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WMF" ContentType="image/x-wmf"/>
  <Default Extension="xml" ContentType="application/xml"/>
  <Default Extension="wdp" ContentType="image/vnd.ms-photo"/>
  <Default Extension="jpg" ContentType="image/jpeg"/>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drawing1.xml" ContentType="application/vnd.ms-office.drawingml.diagramDrawing+xml"/>
  <Override PartName="/ppt/diagrams/layout1.xml" ContentType="application/vnd.openxmlformats-officedocument.drawingml.diagramLayout+xml"/>
  <Override PartName="/ppt/authors.xml" ContentType="application/vnd.ms-powerpoint.authors+xml"/>
  <Override PartName="/ppt/diagrams/quickStyle1.xml" ContentType="application/vnd.openxmlformats-officedocument.drawingml.diagramStyle+xml"/>
  <Override PartName="/ppt/diagrams/colors1.xml" ContentType="application/vnd.openxmlformats-officedocument.drawingml.diagramColors+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0" r:id="rId1"/>
    <p:sldMasterId id="2147484184" r:id="rId2"/>
  </p:sldMasterIdLst>
  <p:notesMasterIdLst>
    <p:notesMasterId r:id="rId42"/>
  </p:notesMasterIdLst>
  <p:handoutMasterIdLst>
    <p:handoutMasterId r:id="rId43"/>
  </p:handoutMasterIdLst>
  <p:sldIdLst>
    <p:sldId id="563" r:id="rId3"/>
    <p:sldId id="544" r:id="rId4"/>
    <p:sldId id="503" r:id="rId5"/>
    <p:sldId id="384" r:id="rId6"/>
    <p:sldId id="361" r:id="rId7"/>
    <p:sldId id="363" r:id="rId8"/>
    <p:sldId id="402" r:id="rId9"/>
    <p:sldId id="364" r:id="rId10"/>
    <p:sldId id="399" r:id="rId11"/>
    <p:sldId id="362" r:id="rId12"/>
    <p:sldId id="365" r:id="rId13"/>
    <p:sldId id="385" r:id="rId14"/>
    <p:sldId id="367" r:id="rId15"/>
    <p:sldId id="368" r:id="rId16"/>
    <p:sldId id="370" r:id="rId17"/>
    <p:sldId id="372" r:id="rId18"/>
    <p:sldId id="373" r:id="rId19"/>
    <p:sldId id="374" r:id="rId20"/>
    <p:sldId id="375" r:id="rId21"/>
    <p:sldId id="376" r:id="rId22"/>
    <p:sldId id="377" r:id="rId23"/>
    <p:sldId id="378" r:id="rId24"/>
    <p:sldId id="379" r:id="rId25"/>
    <p:sldId id="380" r:id="rId26"/>
    <p:sldId id="381" r:id="rId27"/>
    <p:sldId id="382" r:id="rId28"/>
    <p:sldId id="383" r:id="rId29"/>
    <p:sldId id="386" r:id="rId30"/>
    <p:sldId id="398" r:id="rId31"/>
    <p:sldId id="387" r:id="rId32"/>
    <p:sldId id="395" r:id="rId33"/>
    <p:sldId id="388" r:id="rId34"/>
    <p:sldId id="396" r:id="rId35"/>
    <p:sldId id="401" r:id="rId36"/>
    <p:sldId id="389" r:id="rId37"/>
    <p:sldId id="390" r:id="rId38"/>
    <p:sldId id="391" r:id="rId39"/>
    <p:sldId id="397" r:id="rId40"/>
    <p:sldId id="394" r:id="rId41"/>
  </p:sldIdLst>
  <p:sldSz cx="12161838" cy="73152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72A7BE-69A2-9BA1-8803-ED211B7F9CC4}" name="MCGEHEE Breanna * DAS" initials="BM" userId="S::Breanna.Mcgehee@das.oregon.gov::85db4ad9-d5c7-4068-9595-a0b0207313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TERO Robert * DAS" initials="OR*D" lastIdx="2" clrIdx="0">
    <p:extLst>
      <p:ext uri="{19B8F6BF-5375-455C-9EA6-DF929625EA0E}">
        <p15:presenceInfo xmlns:p15="http://schemas.microsoft.com/office/powerpoint/2012/main" userId="S::Robert.OTERO@das.oregon.gov::2ce4d51c-bc87-4659-91c2-9dfe80fc5d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FF33"/>
    <a:srgbClr val="00CC66"/>
    <a:srgbClr val="777777"/>
    <a:srgbClr val="E4F5FC"/>
    <a:srgbClr val="FFCC66"/>
    <a:srgbClr val="FFFFDD"/>
    <a:srgbClr val="FFFFCC"/>
    <a:srgbClr val="FFFF99"/>
    <a:srgbClr val="E9FA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10" autoAdjust="0"/>
    <p:restoredTop sz="73735" autoAdjust="0"/>
  </p:normalViewPr>
  <p:slideViewPr>
    <p:cSldViewPr snapToGrid="0">
      <p:cViewPr varScale="1">
        <p:scale>
          <a:sx n="88" d="100"/>
          <a:sy n="88" d="100"/>
        </p:scale>
        <p:origin x="870" y="66"/>
      </p:cViewPr>
      <p:guideLst/>
    </p:cSldViewPr>
  </p:slideViewPr>
  <p:outlineViewPr>
    <p:cViewPr>
      <p:scale>
        <a:sx n="33" d="100"/>
        <a:sy n="33" d="100"/>
      </p:scale>
      <p:origin x="0" y="-1853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11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50"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52"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C3BA6D-4C55-498C-84CC-936F7068DC67}" type="doc">
      <dgm:prSet loTypeId="urn:microsoft.com/office/officeart/2005/8/layout/default" loCatId="list" qsTypeId="urn:microsoft.com/office/officeart/2005/8/quickstyle/3d1" qsCatId="3D" csTypeId="urn:microsoft.com/office/officeart/2005/8/colors/colorful2" csCatId="colorful" phldr="1"/>
      <dgm:spPr/>
      <dgm:t>
        <a:bodyPr/>
        <a:lstStyle/>
        <a:p>
          <a:endParaRPr lang="en-US"/>
        </a:p>
      </dgm:t>
    </dgm:pt>
    <dgm:pt modelId="{516C1529-DF0B-4D91-9998-BAE4B2658C83}">
      <dgm:prSet phldrT="[Text]"/>
      <dgm:spPr/>
      <dgm:t>
        <a:bodyPr/>
        <a:lstStyle/>
        <a:p>
          <a:r>
            <a:rPr lang="en-US" sz="2100" b="1" dirty="0">
              <a:solidFill>
                <a:schemeClr val="tx2"/>
              </a:solidFill>
              <a:latin typeface="Tw Cen MT" panose="020B0602020104020603" pitchFamily="34" charset="0"/>
            </a:rPr>
            <a:t>March</a:t>
          </a:r>
        </a:p>
      </dgm:t>
    </dgm:pt>
    <dgm:pt modelId="{087101AB-724A-4776-BC71-42942EDEA358}" type="parTrans" cxnId="{E31E6E8C-ED3D-447D-B9CE-46B505F45766}">
      <dgm:prSet/>
      <dgm:spPr/>
      <dgm:t>
        <a:bodyPr/>
        <a:lstStyle/>
        <a:p>
          <a:endParaRPr lang="en-US"/>
        </a:p>
      </dgm:t>
    </dgm:pt>
    <dgm:pt modelId="{050397DF-25A1-4DAA-8048-7935833A392C}" type="sibTrans" cxnId="{E31E6E8C-ED3D-447D-B9CE-46B505F45766}">
      <dgm:prSet/>
      <dgm:spPr/>
      <dgm:t>
        <a:bodyPr/>
        <a:lstStyle/>
        <a:p>
          <a:endParaRPr lang="en-US"/>
        </a:p>
      </dgm:t>
    </dgm:pt>
    <dgm:pt modelId="{506295DC-E456-41BC-A94F-2E882B7F7295}">
      <dgm:prSet custT="1"/>
      <dgm:spPr/>
      <dgm:t>
        <a:bodyPr/>
        <a:lstStyle/>
        <a:p>
          <a:r>
            <a:rPr lang="en-US" sz="1800" dirty="0">
              <a:solidFill>
                <a:schemeClr val="tx2"/>
              </a:solidFill>
              <a:latin typeface="Tw Cen MT" panose="020B0602020104020603" pitchFamily="34" charset="0"/>
            </a:rPr>
            <a:t>03/25 – Feb Session Actions</a:t>
          </a:r>
        </a:p>
      </dgm:t>
    </dgm:pt>
    <dgm:pt modelId="{BC33DC5C-9380-4FD9-8006-A5FC3E3CF31A}" type="parTrans" cxnId="{235BE69B-798A-43DC-90D6-936B78A1E40A}">
      <dgm:prSet/>
      <dgm:spPr/>
      <dgm:t>
        <a:bodyPr/>
        <a:lstStyle/>
        <a:p>
          <a:endParaRPr lang="en-US"/>
        </a:p>
      </dgm:t>
    </dgm:pt>
    <dgm:pt modelId="{EF0AF17E-A8F2-49AD-B488-A48D526ED31B}" type="sibTrans" cxnId="{235BE69B-798A-43DC-90D6-936B78A1E40A}">
      <dgm:prSet/>
      <dgm:spPr/>
      <dgm:t>
        <a:bodyPr/>
        <a:lstStyle/>
        <a:p>
          <a:endParaRPr lang="en-US"/>
        </a:p>
      </dgm:t>
    </dgm:pt>
    <dgm:pt modelId="{39CEEF2D-2CEA-4B49-9345-26BDBBF466F0}">
      <dgm:prSet custT="1"/>
      <dgm:spPr/>
      <dgm:t>
        <a:bodyPr/>
        <a:lstStyle/>
        <a:p>
          <a:r>
            <a:rPr lang="en-US" sz="1800" dirty="0">
              <a:solidFill>
                <a:schemeClr val="tx2"/>
              </a:solidFill>
              <a:latin typeface="Tw Cen MT" panose="020B0602020104020603" pitchFamily="34" charset="0"/>
            </a:rPr>
            <a:t>03/25 – ORPICS Permanent Finance Plans</a:t>
          </a:r>
        </a:p>
      </dgm:t>
    </dgm:pt>
    <dgm:pt modelId="{D317D483-65A4-4BE2-88EA-1B6E6BAA0792}" type="parTrans" cxnId="{EB78A2DD-41E3-4CB2-A872-7F301727DF6B}">
      <dgm:prSet/>
      <dgm:spPr/>
      <dgm:t>
        <a:bodyPr/>
        <a:lstStyle/>
        <a:p>
          <a:endParaRPr lang="en-US"/>
        </a:p>
      </dgm:t>
    </dgm:pt>
    <dgm:pt modelId="{C9F87C6C-8F65-45B1-908A-B25D89FC49F3}" type="sibTrans" cxnId="{EB78A2DD-41E3-4CB2-A872-7F301727DF6B}">
      <dgm:prSet/>
      <dgm:spPr/>
      <dgm:t>
        <a:bodyPr/>
        <a:lstStyle/>
        <a:p>
          <a:endParaRPr lang="en-US"/>
        </a:p>
      </dgm:t>
    </dgm:pt>
    <dgm:pt modelId="{3E5F5447-17ED-4CB4-97AA-5721378F53C2}">
      <dgm:prSet custT="1"/>
      <dgm:spPr/>
      <dgm:t>
        <a:bodyPr/>
        <a:lstStyle/>
        <a:p>
          <a:r>
            <a:rPr lang="en-US" sz="1800" dirty="0">
              <a:solidFill>
                <a:schemeClr val="tx2"/>
              </a:solidFill>
              <a:latin typeface="Tw Cen MT" panose="020B0602020104020603" pitchFamily="34" charset="0"/>
            </a:rPr>
            <a:t>03/31 – SCR/DCR Changes</a:t>
          </a:r>
        </a:p>
      </dgm:t>
    </dgm:pt>
    <dgm:pt modelId="{B55E843F-2839-48FF-9E63-74F7B0000BDD}" type="parTrans" cxnId="{875DBB07-5C62-4DDC-8E48-037CFB4BB6C2}">
      <dgm:prSet/>
      <dgm:spPr/>
      <dgm:t>
        <a:bodyPr/>
        <a:lstStyle/>
        <a:p>
          <a:endParaRPr lang="en-US"/>
        </a:p>
      </dgm:t>
    </dgm:pt>
    <dgm:pt modelId="{7C7FB410-1087-4E7C-B4E8-528C0E7E3DCD}" type="sibTrans" cxnId="{875DBB07-5C62-4DDC-8E48-037CFB4BB6C2}">
      <dgm:prSet/>
      <dgm:spPr/>
      <dgm:t>
        <a:bodyPr/>
        <a:lstStyle/>
        <a:p>
          <a:endParaRPr lang="en-US"/>
        </a:p>
      </dgm:t>
    </dgm:pt>
    <dgm:pt modelId="{F3A2FB9A-2EDE-45CB-AA39-C5EDA903B78A}">
      <dgm:prSet custT="1"/>
      <dgm:spPr/>
      <dgm:t>
        <a:bodyPr/>
        <a:lstStyle/>
        <a:p>
          <a:r>
            <a:rPr lang="en-US" sz="1800" i="1" dirty="0">
              <a:solidFill>
                <a:schemeClr val="tx2"/>
              </a:solidFill>
              <a:latin typeface="Tw Cen MT" panose="020B0602020104020603" pitchFamily="34" charset="0"/>
            </a:rPr>
            <a:t>Revenue Estimates</a:t>
          </a:r>
        </a:p>
      </dgm:t>
    </dgm:pt>
    <dgm:pt modelId="{E6C8A764-7C92-4AE9-94EA-CEEA1235912E}" type="parTrans" cxnId="{B2CD80F4-445B-4204-85CA-66B672DE1E08}">
      <dgm:prSet/>
      <dgm:spPr/>
      <dgm:t>
        <a:bodyPr/>
        <a:lstStyle/>
        <a:p>
          <a:endParaRPr lang="en-US"/>
        </a:p>
      </dgm:t>
    </dgm:pt>
    <dgm:pt modelId="{C1187DB4-C694-469B-A407-11A8822E8AEC}" type="sibTrans" cxnId="{B2CD80F4-445B-4204-85CA-66B672DE1E08}">
      <dgm:prSet/>
      <dgm:spPr/>
      <dgm:t>
        <a:bodyPr/>
        <a:lstStyle/>
        <a:p>
          <a:endParaRPr lang="en-US"/>
        </a:p>
      </dgm:t>
    </dgm:pt>
    <dgm:pt modelId="{15A5D3F9-CAA0-4B26-875B-8E3F96CE81DD}">
      <dgm:prSet custT="1"/>
      <dgm:spPr/>
      <dgm:t>
        <a:bodyPr/>
        <a:lstStyle/>
        <a:p>
          <a:r>
            <a:rPr lang="en-US" sz="1800" i="1" dirty="0">
              <a:solidFill>
                <a:schemeClr val="tx2"/>
              </a:solidFill>
              <a:latin typeface="Tw Cen MT" panose="020B0602020104020603" pitchFamily="34" charset="0"/>
            </a:rPr>
            <a:t>CSL Exception Requests</a:t>
          </a:r>
        </a:p>
      </dgm:t>
    </dgm:pt>
    <dgm:pt modelId="{2F4665A8-1F98-438E-A20F-3CCC1AF9928B}" type="parTrans" cxnId="{51C9335B-A4D2-4490-9AEF-C224E674FCEE}">
      <dgm:prSet/>
      <dgm:spPr/>
      <dgm:t>
        <a:bodyPr/>
        <a:lstStyle/>
        <a:p>
          <a:endParaRPr lang="en-US"/>
        </a:p>
      </dgm:t>
    </dgm:pt>
    <dgm:pt modelId="{DD096B23-A7E4-4D98-B239-160EBA75C4BE}" type="sibTrans" cxnId="{51C9335B-A4D2-4490-9AEF-C224E674FCEE}">
      <dgm:prSet/>
      <dgm:spPr/>
      <dgm:t>
        <a:bodyPr/>
        <a:lstStyle/>
        <a:p>
          <a:endParaRPr lang="en-US"/>
        </a:p>
      </dgm:t>
    </dgm:pt>
    <dgm:pt modelId="{B8ABFC06-4CAE-4A1F-A1BD-9F64361514D3}">
      <dgm:prSet/>
      <dgm:spPr/>
      <dgm:t>
        <a:bodyPr/>
        <a:lstStyle/>
        <a:p>
          <a:r>
            <a:rPr lang="en-US" sz="2400" b="1" dirty="0">
              <a:solidFill>
                <a:schemeClr val="tx2"/>
              </a:solidFill>
              <a:latin typeface="Tw Cen MT" panose="020B0602020104020603" pitchFamily="34" charset="0"/>
            </a:rPr>
            <a:t>April</a:t>
          </a:r>
        </a:p>
      </dgm:t>
    </dgm:pt>
    <dgm:pt modelId="{0DCBAB12-3285-432A-A26E-2244B172B2EF}" type="parTrans" cxnId="{EE57050C-4B1E-4C37-876D-0417A71F00BB}">
      <dgm:prSet/>
      <dgm:spPr/>
      <dgm:t>
        <a:bodyPr/>
        <a:lstStyle/>
        <a:p>
          <a:endParaRPr lang="en-US"/>
        </a:p>
      </dgm:t>
    </dgm:pt>
    <dgm:pt modelId="{9EC9ACD5-0DF7-4559-86F1-5BBCD35267E9}" type="sibTrans" cxnId="{EE57050C-4B1E-4C37-876D-0417A71F00BB}">
      <dgm:prSet/>
      <dgm:spPr/>
      <dgm:t>
        <a:bodyPr/>
        <a:lstStyle/>
        <a:p>
          <a:endParaRPr lang="en-US"/>
        </a:p>
      </dgm:t>
    </dgm:pt>
    <dgm:pt modelId="{25FB8211-E739-4C02-B860-C83751474962}">
      <dgm:prSet custT="1"/>
      <dgm:spPr/>
      <dgm:t>
        <a:bodyPr/>
        <a:lstStyle/>
        <a:p>
          <a:r>
            <a:rPr lang="en-US" sz="1800" dirty="0">
              <a:solidFill>
                <a:schemeClr val="tx2"/>
              </a:solidFill>
              <a:latin typeface="Tw Cen MT" panose="020B0602020104020603" pitchFamily="34" charset="0"/>
            </a:rPr>
            <a:t>04/24 – ORPICS Freeze</a:t>
          </a:r>
        </a:p>
      </dgm:t>
    </dgm:pt>
    <dgm:pt modelId="{EFA71CED-9E37-4A81-906D-557EFB443991}" type="parTrans" cxnId="{46FB1E66-79B7-4408-98B8-F213BDDAFE74}">
      <dgm:prSet/>
      <dgm:spPr/>
      <dgm:t>
        <a:bodyPr/>
        <a:lstStyle/>
        <a:p>
          <a:endParaRPr lang="en-US"/>
        </a:p>
      </dgm:t>
    </dgm:pt>
    <dgm:pt modelId="{1CF27BC9-77D7-470B-9505-E3492357892B}" type="sibTrans" cxnId="{46FB1E66-79B7-4408-98B8-F213BDDAFE74}">
      <dgm:prSet/>
      <dgm:spPr/>
      <dgm:t>
        <a:bodyPr/>
        <a:lstStyle/>
        <a:p>
          <a:endParaRPr lang="en-US"/>
        </a:p>
      </dgm:t>
    </dgm:pt>
    <dgm:pt modelId="{90AE455A-3BD2-4FC4-972F-6B9E816410E6}">
      <dgm:prSet custT="1"/>
      <dgm:spPr/>
      <dgm:t>
        <a:bodyPr/>
        <a:lstStyle/>
        <a:p>
          <a:r>
            <a:rPr lang="en-US" sz="1800" dirty="0">
              <a:solidFill>
                <a:schemeClr val="tx2"/>
              </a:solidFill>
              <a:latin typeface="Tw Cen MT" panose="020B0602020104020603" pitchFamily="34" charset="0"/>
            </a:rPr>
            <a:t>04/24 – ORPICS Start-Up Begins</a:t>
          </a:r>
        </a:p>
      </dgm:t>
    </dgm:pt>
    <dgm:pt modelId="{2E18D6E7-D851-4AA4-AE01-DE8D1DA4D750}" type="parTrans" cxnId="{CD55A065-8F13-4C26-AAEA-08A64C90CD5F}">
      <dgm:prSet/>
      <dgm:spPr/>
      <dgm:t>
        <a:bodyPr/>
        <a:lstStyle/>
        <a:p>
          <a:endParaRPr lang="en-US"/>
        </a:p>
      </dgm:t>
    </dgm:pt>
    <dgm:pt modelId="{7DA83AC6-4746-4880-8503-368C87039EDA}" type="sibTrans" cxnId="{CD55A065-8F13-4C26-AAEA-08A64C90CD5F}">
      <dgm:prSet/>
      <dgm:spPr/>
      <dgm:t>
        <a:bodyPr/>
        <a:lstStyle/>
        <a:p>
          <a:endParaRPr lang="en-US"/>
        </a:p>
      </dgm:t>
    </dgm:pt>
    <dgm:pt modelId="{40730858-6138-4DA6-B3D1-9670B868C0EE}">
      <dgm:prSet/>
      <dgm:spPr/>
      <dgm:t>
        <a:bodyPr/>
        <a:lstStyle/>
        <a:p>
          <a:r>
            <a:rPr lang="en-US" sz="2400" b="1" dirty="0">
              <a:solidFill>
                <a:schemeClr val="tx2"/>
              </a:solidFill>
              <a:latin typeface="Tw Cen MT" panose="020B0602020104020603" pitchFamily="34" charset="0"/>
            </a:rPr>
            <a:t>May</a:t>
          </a:r>
        </a:p>
      </dgm:t>
    </dgm:pt>
    <dgm:pt modelId="{6A364B5D-369F-4121-8D62-844C5A22482A}" type="parTrans" cxnId="{2803B899-F219-4184-94B4-A11B99BB6360}">
      <dgm:prSet/>
      <dgm:spPr/>
      <dgm:t>
        <a:bodyPr/>
        <a:lstStyle/>
        <a:p>
          <a:endParaRPr lang="en-US"/>
        </a:p>
      </dgm:t>
    </dgm:pt>
    <dgm:pt modelId="{FB6903B6-5BB0-4E82-8BE7-D5B62A7CA163}" type="sibTrans" cxnId="{2803B899-F219-4184-94B4-A11B99BB6360}">
      <dgm:prSet/>
      <dgm:spPr/>
      <dgm:t>
        <a:bodyPr/>
        <a:lstStyle/>
        <a:p>
          <a:endParaRPr lang="en-US"/>
        </a:p>
      </dgm:t>
    </dgm:pt>
    <dgm:pt modelId="{ECF97636-1CD3-4F66-8D35-C19CD772F451}">
      <dgm:prSet custT="1"/>
      <dgm:spPr/>
      <dgm:t>
        <a:bodyPr/>
        <a:lstStyle/>
        <a:p>
          <a:r>
            <a:rPr lang="en-US" sz="1800" dirty="0">
              <a:solidFill>
                <a:schemeClr val="tx2"/>
              </a:solidFill>
              <a:latin typeface="Tw Cen MT" panose="020B0602020104020603" pitchFamily="34" charset="0"/>
            </a:rPr>
            <a:t>05/29 – ORPICS CSL Due/All Agys</a:t>
          </a:r>
        </a:p>
      </dgm:t>
    </dgm:pt>
    <dgm:pt modelId="{16573CD9-49BD-44F8-9AD6-86FB72737E24}" type="parTrans" cxnId="{DA2C86F8-F9F6-4E06-9393-F10430BB3B39}">
      <dgm:prSet/>
      <dgm:spPr/>
      <dgm:t>
        <a:bodyPr/>
        <a:lstStyle/>
        <a:p>
          <a:endParaRPr lang="en-US"/>
        </a:p>
      </dgm:t>
    </dgm:pt>
    <dgm:pt modelId="{E96B5064-8B1D-45D0-BF00-39F4120154F5}" type="sibTrans" cxnId="{DA2C86F8-F9F6-4E06-9393-F10430BB3B39}">
      <dgm:prSet/>
      <dgm:spPr/>
      <dgm:t>
        <a:bodyPr/>
        <a:lstStyle/>
        <a:p>
          <a:endParaRPr lang="en-US"/>
        </a:p>
      </dgm:t>
    </dgm:pt>
    <dgm:pt modelId="{EB4A94A9-C595-4007-A248-962C1E285710}">
      <dgm:prSet/>
      <dgm:spPr/>
      <dgm:t>
        <a:bodyPr/>
        <a:lstStyle/>
        <a:p>
          <a:r>
            <a:rPr lang="en-US" sz="2400" b="1" dirty="0">
              <a:solidFill>
                <a:schemeClr val="tx2"/>
              </a:solidFill>
              <a:latin typeface="Tw Cen MT" panose="020B0602020104020603" pitchFamily="34" charset="0"/>
            </a:rPr>
            <a:t>June</a:t>
          </a:r>
        </a:p>
      </dgm:t>
    </dgm:pt>
    <dgm:pt modelId="{561406AE-9E7E-457B-8F9D-3489004E3EF2}" type="parTrans" cxnId="{71D2D545-40B2-4452-9795-ED185097F136}">
      <dgm:prSet/>
      <dgm:spPr/>
      <dgm:t>
        <a:bodyPr/>
        <a:lstStyle/>
        <a:p>
          <a:endParaRPr lang="en-US"/>
        </a:p>
      </dgm:t>
    </dgm:pt>
    <dgm:pt modelId="{F7AA0075-1673-4274-BF9E-8187EE5BA9DA}" type="sibTrans" cxnId="{71D2D545-40B2-4452-9795-ED185097F136}">
      <dgm:prSet/>
      <dgm:spPr/>
      <dgm:t>
        <a:bodyPr/>
        <a:lstStyle/>
        <a:p>
          <a:endParaRPr lang="en-US"/>
        </a:p>
      </dgm:t>
    </dgm:pt>
    <dgm:pt modelId="{A91E5FE6-1F8F-4F8E-8E63-8AD7DDF4C8E0}">
      <dgm:prSet custT="1"/>
      <dgm:spPr/>
      <dgm:t>
        <a:bodyPr/>
        <a:lstStyle/>
        <a:p>
          <a:r>
            <a:rPr lang="en-US" sz="1800" dirty="0">
              <a:solidFill>
                <a:schemeClr val="tx2"/>
              </a:solidFill>
              <a:latin typeface="Tw Cen MT" panose="020B0602020104020603" pitchFamily="34" charset="0"/>
            </a:rPr>
            <a:t>06/26 – ORPICS ARB Due / All Agys</a:t>
          </a:r>
        </a:p>
      </dgm:t>
    </dgm:pt>
    <dgm:pt modelId="{BAF591E6-1D48-4848-9B73-1AEAC0B6BA0C}" type="parTrans" cxnId="{F69D75A6-EB42-410A-ADFE-5571AE521718}">
      <dgm:prSet/>
      <dgm:spPr/>
      <dgm:t>
        <a:bodyPr/>
        <a:lstStyle/>
        <a:p>
          <a:endParaRPr lang="en-US"/>
        </a:p>
      </dgm:t>
    </dgm:pt>
    <dgm:pt modelId="{6312FB64-78C3-4E2F-BD65-B78CABA70D1A}" type="sibTrans" cxnId="{F69D75A6-EB42-410A-ADFE-5571AE521718}">
      <dgm:prSet/>
      <dgm:spPr/>
      <dgm:t>
        <a:bodyPr/>
        <a:lstStyle/>
        <a:p>
          <a:endParaRPr lang="en-US"/>
        </a:p>
      </dgm:t>
    </dgm:pt>
    <dgm:pt modelId="{57E54276-BCC1-4862-ABA6-A41AF41CB115}">
      <dgm:prSet custT="1"/>
      <dgm:spPr/>
      <dgm:t>
        <a:bodyPr/>
        <a:lstStyle/>
        <a:p>
          <a:r>
            <a:rPr lang="en-US" sz="1800" i="1" dirty="0">
              <a:solidFill>
                <a:schemeClr val="tx2"/>
              </a:solidFill>
              <a:latin typeface="Tw Cen MT" panose="020B0602020104020603" pitchFamily="34" charset="0"/>
            </a:rPr>
            <a:t>ORBITS CSL Due/All Other Agys</a:t>
          </a:r>
        </a:p>
      </dgm:t>
    </dgm:pt>
    <dgm:pt modelId="{F9BEEBC3-CBBF-48A1-8B92-AB99DB258F08}" type="parTrans" cxnId="{55596533-E031-4359-97A3-0F7F66B9C17F}">
      <dgm:prSet/>
      <dgm:spPr/>
      <dgm:t>
        <a:bodyPr/>
        <a:lstStyle/>
        <a:p>
          <a:endParaRPr lang="en-US"/>
        </a:p>
      </dgm:t>
    </dgm:pt>
    <dgm:pt modelId="{1DB53DE5-A910-4C26-B270-E79B1D5326B4}" type="sibTrans" cxnId="{55596533-E031-4359-97A3-0F7F66B9C17F}">
      <dgm:prSet/>
      <dgm:spPr/>
      <dgm:t>
        <a:bodyPr/>
        <a:lstStyle/>
        <a:p>
          <a:endParaRPr lang="en-US"/>
        </a:p>
      </dgm:t>
    </dgm:pt>
    <dgm:pt modelId="{575DEB4C-35AF-4416-A629-CE26FBCC6ED4}">
      <dgm:prSet custT="1"/>
      <dgm:spPr/>
      <dgm:t>
        <a:bodyPr/>
        <a:lstStyle/>
        <a:p>
          <a:r>
            <a:rPr lang="en-US" sz="1800" i="1" dirty="0">
              <a:solidFill>
                <a:schemeClr val="tx2"/>
              </a:solidFill>
              <a:latin typeface="Tw Cen MT" panose="020B0602020104020603" pitchFamily="34" charset="0"/>
            </a:rPr>
            <a:t>ORBITS ARB Due/Early Agys</a:t>
          </a:r>
        </a:p>
      </dgm:t>
    </dgm:pt>
    <dgm:pt modelId="{B890A629-BD1E-48D0-96D0-1852EDE22F8F}" type="parTrans" cxnId="{94FE6518-B46D-4C1E-85DF-7C56070D552C}">
      <dgm:prSet/>
      <dgm:spPr/>
      <dgm:t>
        <a:bodyPr/>
        <a:lstStyle/>
        <a:p>
          <a:endParaRPr lang="en-US"/>
        </a:p>
      </dgm:t>
    </dgm:pt>
    <dgm:pt modelId="{07613D4D-D54B-4C8A-BBE1-706C1F8D4AAE}" type="sibTrans" cxnId="{94FE6518-B46D-4C1E-85DF-7C56070D552C}">
      <dgm:prSet/>
      <dgm:spPr/>
      <dgm:t>
        <a:bodyPr/>
        <a:lstStyle/>
        <a:p>
          <a:endParaRPr lang="en-US"/>
        </a:p>
      </dgm:t>
    </dgm:pt>
    <dgm:pt modelId="{90DE2387-4077-49E6-80B0-61A1A791B6D4}">
      <dgm:prSet/>
      <dgm:spPr/>
      <dgm:t>
        <a:bodyPr/>
        <a:lstStyle/>
        <a:p>
          <a:r>
            <a:rPr lang="en-US" sz="2400" b="1" dirty="0">
              <a:solidFill>
                <a:schemeClr val="tx2"/>
              </a:solidFill>
              <a:latin typeface="Tw Cen MT" panose="020B0602020104020603" pitchFamily="34" charset="0"/>
            </a:rPr>
            <a:t>July</a:t>
          </a:r>
        </a:p>
      </dgm:t>
    </dgm:pt>
    <dgm:pt modelId="{90ED14B2-14C4-4297-8967-9F20A7B05361}" type="parTrans" cxnId="{EA0E742B-B0F6-480B-8C85-CA32CD46AEA4}">
      <dgm:prSet/>
      <dgm:spPr/>
      <dgm:t>
        <a:bodyPr/>
        <a:lstStyle/>
        <a:p>
          <a:endParaRPr lang="en-US"/>
        </a:p>
      </dgm:t>
    </dgm:pt>
    <dgm:pt modelId="{87118EB6-5372-4077-BDBD-67FE281BCA8A}" type="sibTrans" cxnId="{EA0E742B-B0F6-480B-8C85-CA32CD46AEA4}">
      <dgm:prSet/>
      <dgm:spPr/>
      <dgm:t>
        <a:bodyPr/>
        <a:lstStyle/>
        <a:p>
          <a:endParaRPr lang="en-US"/>
        </a:p>
      </dgm:t>
    </dgm:pt>
    <dgm:pt modelId="{7FAF331F-7392-4317-85B1-DFD28CF8CD6E}">
      <dgm:prSet custT="1"/>
      <dgm:spPr/>
      <dgm:t>
        <a:bodyPr/>
        <a:lstStyle/>
        <a:p>
          <a:r>
            <a:rPr lang="en-US" sz="1800" dirty="0">
              <a:solidFill>
                <a:schemeClr val="tx2"/>
              </a:solidFill>
              <a:latin typeface="Tw Cen MT" panose="020B0602020104020603" pitchFamily="34" charset="0"/>
            </a:rPr>
            <a:t>07/31 – ORBITS ARB Due/All Other Agys</a:t>
          </a:r>
        </a:p>
      </dgm:t>
    </dgm:pt>
    <dgm:pt modelId="{B6AA23BC-54C9-4036-AE39-2E9CFB742E02}" type="parTrans" cxnId="{003CA98C-B8EF-414E-A69B-F53717F3C552}">
      <dgm:prSet/>
      <dgm:spPr/>
      <dgm:t>
        <a:bodyPr/>
        <a:lstStyle/>
        <a:p>
          <a:endParaRPr lang="en-US"/>
        </a:p>
      </dgm:t>
    </dgm:pt>
    <dgm:pt modelId="{E0BD99AD-7514-4AFB-A287-081B0513496F}" type="sibTrans" cxnId="{003CA98C-B8EF-414E-A69B-F53717F3C552}">
      <dgm:prSet/>
      <dgm:spPr/>
      <dgm:t>
        <a:bodyPr/>
        <a:lstStyle/>
        <a:p>
          <a:endParaRPr lang="en-US"/>
        </a:p>
      </dgm:t>
    </dgm:pt>
    <dgm:pt modelId="{1C4850A8-807E-4565-8950-7EFF598B4C49}">
      <dgm:prSet/>
      <dgm:spPr/>
      <dgm:t>
        <a:bodyPr/>
        <a:lstStyle/>
        <a:p>
          <a:r>
            <a:rPr lang="en-US" sz="2400" b="1" dirty="0">
              <a:solidFill>
                <a:schemeClr val="tx2"/>
              </a:solidFill>
              <a:latin typeface="Tw Cen MT" panose="020B0602020104020603" pitchFamily="34" charset="0"/>
            </a:rPr>
            <a:t>TBD	</a:t>
          </a:r>
          <a:endParaRPr lang="en-US" sz="2400" dirty="0">
            <a:solidFill>
              <a:schemeClr val="tx2"/>
            </a:solidFill>
            <a:latin typeface="Tw Cen MT" panose="020B0602020104020603" pitchFamily="34" charset="0"/>
          </a:endParaRPr>
        </a:p>
      </dgm:t>
    </dgm:pt>
    <dgm:pt modelId="{0CCE160B-E8E2-459D-8F23-53AB298570C6}" type="parTrans" cxnId="{3187E0D4-AF85-48A6-AE32-C052CC873BDE}">
      <dgm:prSet/>
      <dgm:spPr/>
      <dgm:t>
        <a:bodyPr/>
        <a:lstStyle/>
        <a:p>
          <a:endParaRPr lang="en-US"/>
        </a:p>
      </dgm:t>
    </dgm:pt>
    <dgm:pt modelId="{ACAF5ED8-A0A7-48E9-B511-FCC375511E0E}" type="sibTrans" cxnId="{3187E0D4-AF85-48A6-AE32-C052CC873BDE}">
      <dgm:prSet/>
      <dgm:spPr/>
      <dgm:t>
        <a:bodyPr/>
        <a:lstStyle/>
        <a:p>
          <a:endParaRPr lang="en-US"/>
        </a:p>
      </dgm:t>
    </dgm:pt>
    <dgm:pt modelId="{22D73BB2-248B-40C2-B2C5-9DA38F9EA24B}">
      <dgm:prSet custT="1"/>
      <dgm:spPr/>
      <dgm:t>
        <a:bodyPr/>
        <a:lstStyle/>
        <a:p>
          <a:r>
            <a:rPr lang="en-US" sz="1800" b="0" dirty="0">
              <a:solidFill>
                <a:schemeClr val="tx2"/>
              </a:solidFill>
              <a:latin typeface="Tw Cen MT" panose="020B0602020104020603" pitchFamily="34" charset="0"/>
            </a:rPr>
            <a:t>GRB Audit Requests Due</a:t>
          </a:r>
        </a:p>
      </dgm:t>
    </dgm:pt>
    <dgm:pt modelId="{C4AE18DD-C666-4572-9CBF-66C2F27C0F87}" type="parTrans" cxnId="{9CD7E65A-11D2-4F43-AAB3-44EDEEC33048}">
      <dgm:prSet/>
      <dgm:spPr/>
      <dgm:t>
        <a:bodyPr/>
        <a:lstStyle/>
        <a:p>
          <a:endParaRPr lang="en-US"/>
        </a:p>
      </dgm:t>
    </dgm:pt>
    <dgm:pt modelId="{32224C30-D257-48D3-ACE9-A658293058F5}" type="sibTrans" cxnId="{9CD7E65A-11D2-4F43-AAB3-44EDEEC33048}">
      <dgm:prSet/>
      <dgm:spPr/>
      <dgm:t>
        <a:bodyPr/>
        <a:lstStyle/>
        <a:p>
          <a:endParaRPr lang="en-US"/>
        </a:p>
      </dgm:t>
    </dgm:pt>
    <dgm:pt modelId="{76389E14-A203-4996-B965-1E438EBDA233}">
      <dgm:prSet custT="1"/>
      <dgm:spPr/>
      <dgm:t>
        <a:bodyPr/>
        <a:lstStyle/>
        <a:p>
          <a:r>
            <a:rPr lang="en-US" sz="1800" b="0" dirty="0">
              <a:solidFill>
                <a:schemeClr val="tx2"/>
              </a:solidFill>
              <a:latin typeface="Tw Cen MT" panose="020B0602020104020603" pitchFamily="34" charset="0"/>
            </a:rPr>
            <a:t>LAB Audit Requests Due</a:t>
          </a:r>
        </a:p>
      </dgm:t>
    </dgm:pt>
    <dgm:pt modelId="{C46FCCB8-BE85-45F7-B847-4FCEE20447AC}" type="parTrans" cxnId="{939E21E0-410B-47A6-BD27-3EC4847E4924}">
      <dgm:prSet/>
      <dgm:spPr/>
      <dgm:t>
        <a:bodyPr/>
        <a:lstStyle/>
        <a:p>
          <a:endParaRPr lang="en-US"/>
        </a:p>
      </dgm:t>
    </dgm:pt>
    <dgm:pt modelId="{EBF13BE8-C057-47A6-BB5B-CC23CD05003F}" type="sibTrans" cxnId="{939E21E0-410B-47A6-BD27-3EC4847E4924}">
      <dgm:prSet/>
      <dgm:spPr/>
      <dgm:t>
        <a:bodyPr/>
        <a:lstStyle/>
        <a:p>
          <a:endParaRPr lang="en-US"/>
        </a:p>
      </dgm:t>
    </dgm:pt>
    <dgm:pt modelId="{1F2A8239-C244-4C73-A65B-40339F5D8372}">
      <dgm:prSet custT="1"/>
      <dgm:spPr/>
      <dgm:t>
        <a:bodyPr/>
        <a:lstStyle/>
        <a:p>
          <a:r>
            <a:rPr lang="en-US" sz="1800" dirty="0">
              <a:solidFill>
                <a:schemeClr val="tx2"/>
              </a:solidFill>
              <a:latin typeface="Tw Cen MT" panose="020B0602020104020603" pitchFamily="34" charset="0"/>
            </a:rPr>
            <a:t>05/08 – Start-Up Transmittals Due</a:t>
          </a:r>
        </a:p>
      </dgm:t>
    </dgm:pt>
    <dgm:pt modelId="{25B68CF4-1BAF-4B9D-BBAE-31756AF09F47}" type="parTrans" cxnId="{96913362-04C7-4432-9FCD-6FB925F4628C}">
      <dgm:prSet/>
      <dgm:spPr/>
      <dgm:t>
        <a:bodyPr/>
        <a:lstStyle/>
        <a:p>
          <a:endParaRPr lang="en-US"/>
        </a:p>
      </dgm:t>
    </dgm:pt>
    <dgm:pt modelId="{5D1254F2-137D-48B3-BE74-10098F49DA21}" type="sibTrans" cxnId="{96913362-04C7-4432-9FCD-6FB925F4628C}">
      <dgm:prSet/>
      <dgm:spPr/>
      <dgm:t>
        <a:bodyPr/>
        <a:lstStyle/>
        <a:p>
          <a:endParaRPr lang="en-US"/>
        </a:p>
      </dgm:t>
    </dgm:pt>
    <dgm:pt modelId="{E51E9362-7430-43A3-A689-C1BB4BE1919B}">
      <dgm:prSet custT="1"/>
      <dgm:spPr/>
      <dgm:t>
        <a:bodyPr/>
        <a:lstStyle/>
        <a:p>
          <a:r>
            <a:rPr lang="en-US" sz="1800" dirty="0">
              <a:solidFill>
                <a:schemeClr val="tx2"/>
              </a:solidFill>
              <a:latin typeface="Tw Cen MT" panose="020B0602020104020603" pitchFamily="34" charset="0"/>
            </a:rPr>
            <a:t>04/24 forward – ORPICS &amp; ORBITS CSL Open for agencies with Start-Up completed</a:t>
          </a:r>
        </a:p>
      </dgm:t>
    </dgm:pt>
    <dgm:pt modelId="{005033A8-5DA4-45B9-982D-D83152980A78}" type="parTrans" cxnId="{527BA0D6-2E1D-487E-B0F9-7BBDCB9456F6}">
      <dgm:prSet/>
      <dgm:spPr/>
      <dgm:t>
        <a:bodyPr/>
        <a:lstStyle/>
        <a:p>
          <a:endParaRPr lang="en-US"/>
        </a:p>
      </dgm:t>
    </dgm:pt>
    <dgm:pt modelId="{C436BC8F-6D17-4AE0-88D8-30D2BEF8DCCA}" type="sibTrans" cxnId="{527BA0D6-2E1D-487E-B0F9-7BBDCB9456F6}">
      <dgm:prSet/>
      <dgm:spPr/>
      <dgm:t>
        <a:bodyPr/>
        <a:lstStyle/>
        <a:p>
          <a:endParaRPr lang="en-US"/>
        </a:p>
      </dgm:t>
    </dgm:pt>
    <dgm:pt modelId="{75D74C40-9116-422F-B036-A8BA6DB5EA4E}">
      <dgm:prSet custT="1"/>
      <dgm:spPr/>
      <dgm:t>
        <a:bodyPr/>
        <a:lstStyle/>
        <a:p>
          <a:r>
            <a:rPr lang="en-US" sz="1800" i="1" dirty="0">
              <a:solidFill>
                <a:schemeClr val="tx2"/>
              </a:solidFill>
              <a:latin typeface="Tw Cen MT" panose="020B0602020104020603" pitchFamily="34" charset="0"/>
            </a:rPr>
            <a:t>ORBITS CSL Due/Early Agys</a:t>
          </a:r>
          <a:endParaRPr lang="en-US" sz="1800" dirty="0">
            <a:solidFill>
              <a:schemeClr val="tx2"/>
            </a:solidFill>
            <a:latin typeface="Tw Cen MT" panose="020B0602020104020603" pitchFamily="34" charset="0"/>
          </a:endParaRPr>
        </a:p>
      </dgm:t>
    </dgm:pt>
    <dgm:pt modelId="{D3CCFAEB-001A-4DE8-B502-A17DAC0D0FE3}" type="parTrans" cxnId="{1D0DF7A5-8334-41AA-9946-8B51B825903C}">
      <dgm:prSet/>
      <dgm:spPr/>
      <dgm:t>
        <a:bodyPr/>
        <a:lstStyle/>
        <a:p>
          <a:endParaRPr lang="en-US"/>
        </a:p>
      </dgm:t>
    </dgm:pt>
    <dgm:pt modelId="{377464A6-7EEC-4A6A-9577-F2EBE1BFFB06}" type="sibTrans" cxnId="{1D0DF7A5-8334-41AA-9946-8B51B825903C}">
      <dgm:prSet/>
      <dgm:spPr/>
      <dgm:t>
        <a:bodyPr/>
        <a:lstStyle/>
        <a:p>
          <a:endParaRPr lang="en-US"/>
        </a:p>
      </dgm:t>
    </dgm:pt>
    <dgm:pt modelId="{119661A2-786A-46DD-B1C7-C2E0458801A0}" type="pres">
      <dgm:prSet presAssocID="{3EC3BA6D-4C55-498C-84CC-936F7068DC67}" presName="diagram" presStyleCnt="0">
        <dgm:presLayoutVars>
          <dgm:dir/>
          <dgm:resizeHandles val="exact"/>
        </dgm:presLayoutVars>
      </dgm:prSet>
      <dgm:spPr/>
    </dgm:pt>
    <dgm:pt modelId="{4D68B1A6-04F9-47E7-89FA-C94F162B3BB9}" type="pres">
      <dgm:prSet presAssocID="{516C1529-DF0B-4D91-9998-BAE4B2658C83}" presName="node" presStyleLbl="node1" presStyleIdx="0" presStyleCnt="6" custScaleX="110034" custScaleY="111386" custLinFactNeighborX="0" custLinFactNeighborY="7428">
        <dgm:presLayoutVars>
          <dgm:bulletEnabled val="1"/>
        </dgm:presLayoutVars>
      </dgm:prSet>
      <dgm:spPr/>
    </dgm:pt>
    <dgm:pt modelId="{866D0AE0-366F-4E33-AEE5-CD872EA925D4}" type="pres">
      <dgm:prSet presAssocID="{050397DF-25A1-4DAA-8048-7935833A392C}" presName="sibTrans" presStyleCnt="0"/>
      <dgm:spPr/>
    </dgm:pt>
    <dgm:pt modelId="{4DD9F31F-C995-4D70-AAB6-3E2800BF57A8}" type="pres">
      <dgm:prSet presAssocID="{B8ABFC06-4CAE-4A1F-A1BD-9F64361514D3}" presName="node" presStyleLbl="node1" presStyleIdx="1" presStyleCnt="6" custScaleX="110000" custScaleY="115270" custLinFactNeighborX="-5985" custLinFactNeighborY="7428">
        <dgm:presLayoutVars>
          <dgm:bulletEnabled val="1"/>
        </dgm:presLayoutVars>
      </dgm:prSet>
      <dgm:spPr/>
    </dgm:pt>
    <dgm:pt modelId="{75C2CDF3-1DDB-4657-95B8-A384A19F4F06}" type="pres">
      <dgm:prSet presAssocID="{9EC9ACD5-0DF7-4559-86F1-5BBCD35267E9}" presName="sibTrans" presStyleCnt="0"/>
      <dgm:spPr/>
    </dgm:pt>
    <dgm:pt modelId="{D1DE53E1-9643-4F68-A671-3C9EBF1CFE0E}" type="pres">
      <dgm:prSet presAssocID="{40730858-6138-4DA6-B3D1-9670B868C0EE}" presName="node" presStyleLbl="node1" presStyleIdx="2" presStyleCnt="6" custScaleX="110000" custScaleY="116705" custLinFactNeighborX="-12612" custLinFactNeighborY="7428">
        <dgm:presLayoutVars>
          <dgm:bulletEnabled val="1"/>
        </dgm:presLayoutVars>
      </dgm:prSet>
      <dgm:spPr/>
    </dgm:pt>
    <dgm:pt modelId="{E1576579-F7E1-4CBB-A67D-16F924A0B308}" type="pres">
      <dgm:prSet presAssocID="{FB6903B6-5BB0-4E82-8BE7-D5B62A7CA163}" presName="sibTrans" presStyleCnt="0"/>
      <dgm:spPr/>
    </dgm:pt>
    <dgm:pt modelId="{4BF30A97-CE05-4353-B5A6-AB43B46BC913}" type="pres">
      <dgm:prSet presAssocID="{EB4A94A9-C595-4007-A248-962C1E285710}" presName="node" presStyleLbl="node1" presStyleIdx="3" presStyleCnt="6" custScaleX="110000" custScaleY="110750" custLinFactNeighborY="-2874">
        <dgm:presLayoutVars>
          <dgm:bulletEnabled val="1"/>
        </dgm:presLayoutVars>
      </dgm:prSet>
      <dgm:spPr/>
    </dgm:pt>
    <dgm:pt modelId="{F75F76A6-2DE6-42F4-9EE8-9BD3A02284C2}" type="pres">
      <dgm:prSet presAssocID="{F7AA0075-1673-4274-BF9E-8187EE5BA9DA}" presName="sibTrans" presStyleCnt="0"/>
      <dgm:spPr/>
    </dgm:pt>
    <dgm:pt modelId="{AC5939FC-0E53-4F8A-B77C-B25B52D2D3C0}" type="pres">
      <dgm:prSet presAssocID="{90DE2387-4077-49E6-80B0-61A1A791B6D4}" presName="node" presStyleLbl="node1" presStyleIdx="4" presStyleCnt="6" custScaleX="110000" custScaleY="110750" custLinFactNeighborX="-5985" custLinFactNeighborY="-2874">
        <dgm:presLayoutVars>
          <dgm:bulletEnabled val="1"/>
        </dgm:presLayoutVars>
      </dgm:prSet>
      <dgm:spPr/>
    </dgm:pt>
    <dgm:pt modelId="{506FEAF6-3C2D-4B91-9AEA-80C9C665EFD5}" type="pres">
      <dgm:prSet presAssocID="{87118EB6-5372-4077-BDBD-67FE281BCA8A}" presName="sibTrans" presStyleCnt="0"/>
      <dgm:spPr/>
    </dgm:pt>
    <dgm:pt modelId="{0EA316C9-CF36-4DDC-8B60-7E3F8839299D}" type="pres">
      <dgm:prSet presAssocID="{1C4850A8-807E-4565-8950-7EFF598B4C49}" presName="node" presStyleLbl="node1" presStyleIdx="5" presStyleCnt="6" custScaleX="110000" custScaleY="111084" custLinFactNeighborX="-11333" custLinFactNeighborY="-3041">
        <dgm:presLayoutVars>
          <dgm:bulletEnabled val="1"/>
        </dgm:presLayoutVars>
      </dgm:prSet>
      <dgm:spPr/>
    </dgm:pt>
  </dgm:ptLst>
  <dgm:cxnLst>
    <dgm:cxn modelId="{F0285700-0DA8-4A38-859D-B37A3A0211A8}" type="presOf" srcId="{575DEB4C-35AF-4416-A629-CE26FBCC6ED4}" destId="{4BF30A97-CE05-4353-B5A6-AB43B46BC913}" srcOrd="0" destOrd="3" presId="urn:microsoft.com/office/officeart/2005/8/layout/default"/>
    <dgm:cxn modelId="{875DBB07-5C62-4DDC-8E48-037CFB4BB6C2}" srcId="{516C1529-DF0B-4D91-9998-BAE4B2658C83}" destId="{3E5F5447-17ED-4CB4-97AA-5721378F53C2}" srcOrd="2" destOrd="0" parTransId="{B55E843F-2839-48FF-9E63-74F7B0000BDD}" sibTransId="{7C7FB410-1087-4E7C-B4E8-528C0E7E3DCD}"/>
    <dgm:cxn modelId="{EE57050C-4B1E-4C37-876D-0417A71F00BB}" srcId="{3EC3BA6D-4C55-498C-84CC-936F7068DC67}" destId="{B8ABFC06-4CAE-4A1F-A1BD-9F64361514D3}" srcOrd="1" destOrd="0" parTransId="{0DCBAB12-3285-432A-A26E-2244B172B2EF}" sibTransId="{9EC9ACD5-0DF7-4559-86F1-5BBCD35267E9}"/>
    <dgm:cxn modelId="{94FE6518-B46D-4C1E-85DF-7C56070D552C}" srcId="{A91E5FE6-1F8F-4F8E-8E63-8AD7DDF4C8E0}" destId="{575DEB4C-35AF-4416-A629-CE26FBCC6ED4}" srcOrd="1" destOrd="0" parTransId="{B890A629-BD1E-48D0-96D0-1852EDE22F8F}" sibTransId="{07613D4D-D54B-4C8A-BBE1-706C1F8D4AAE}"/>
    <dgm:cxn modelId="{BDD8E31E-6F51-4F05-933A-3F6C79ABD57C}" type="presOf" srcId="{15A5D3F9-CAA0-4B26-875B-8E3F96CE81DD}" destId="{4D68B1A6-04F9-47E7-89FA-C94F162B3BB9}" srcOrd="0" destOrd="5" presId="urn:microsoft.com/office/officeart/2005/8/layout/default"/>
    <dgm:cxn modelId="{8BF8BF24-F7B4-41EB-9158-B59B4C67F454}" type="presOf" srcId="{B8ABFC06-4CAE-4A1F-A1BD-9F64361514D3}" destId="{4DD9F31F-C995-4D70-AAB6-3E2800BF57A8}" srcOrd="0" destOrd="0" presId="urn:microsoft.com/office/officeart/2005/8/layout/default"/>
    <dgm:cxn modelId="{EA0E742B-B0F6-480B-8C85-CA32CD46AEA4}" srcId="{3EC3BA6D-4C55-498C-84CC-936F7068DC67}" destId="{90DE2387-4077-49E6-80B0-61A1A791B6D4}" srcOrd="4" destOrd="0" parTransId="{90ED14B2-14C4-4297-8967-9F20A7B05361}" sibTransId="{87118EB6-5372-4077-BDBD-67FE281BCA8A}"/>
    <dgm:cxn modelId="{C228622C-B022-4E2C-8DAA-FB2DE60699CB}" type="presOf" srcId="{EB4A94A9-C595-4007-A248-962C1E285710}" destId="{4BF30A97-CE05-4353-B5A6-AB43B46BC913}" srcOrd="0" destOrd="0" presId="urn:microsoft.com/office/officeart/2005/8/layout/default"/>
    <dgm:cxn modelId="{7F8D522E-909C-44B3-B076-E9A3DB26571A}" type="presOf" srcId="{506295DC-E456-41BC-A94F-2E882B7F7295}" destId="{4D68B1A6-04F9-47E7-89FA-C94F162B3BB9}" srcOrd="0" destOrd="1" presId="urn:microsoft.com/office/officeart/2005/8/layout/default"/>
    <dgm:cxn modelId="{55596533-E031-4359-97A3-0F7F66B9C17F}" srcId="{A91E5FE6-1F8F-4F8E-8E63-8AD7DDF4C8E0}" destId="{57E54276-BCC1-4862-ABA6-A41AF41CB115}" srcOrd="0" destOrd="0" parTransId="{F9BEEBC3-CBBF-48A1-8B92-AB99DB258F08}" sibTransId="{1DB53DE5-A910-4C26-B270-E79B1D5326B4}"/>
    <dgm:cxn modelId="{78312440-ED27-48C9-9707-FEAA72F85A78}" type="presOf" srcId="{1C4850A8-807E-4565-8950-7EFF598B4C49}" destId="{0EA316C9-CF36-4DDC-8B60-7E3F8839299D}" srcOrd="0" destOrd="0" presId="urn:microsoft.com/office/officeart/2005/8/layout/default"/>
    <dgm:cxn modelId="{51C9335B-A4D2-4490-9AEF-C224E674FCEE}" srcId="{3E5F5447-17ED-4CB4-97AA-5721378F53C2}" destId="{15A5D3F9-CAA0-4B26-875B-8E3F96CE81DD}" srcOrd="1" destOrd="0" parTransId="{2F4665A8-1F98-438E-A20F-3CCC1AF9928B}" sibTransId="{DD096B23-A7E4-4D98-B239-160EBA75C4BE}"/>
    <dgm:cxn modelId="{96913362-04C7-4432-9FCD-6FB925F4628C}" srcId="{40730858-6138-4DA6-B3D1-9670B868C0EE}" destId="{1F2A8239-C244-4C73-A65B-40339F5D8372}" srcOrd="0" destOrd="0" parTransId="{25B68CF4-1BAF-4B9D-BBAE-31756AF09F47}" sibTransId="{5D1254F2-137D-48B3-BE74-10098F49DA21}"/>
    <dgm:cxn modelId="{F498B962-F7E4-456D-8025-EEA001450485}" type="presOf" srcId="{3E5F5447-17ED-4CB4-97AA-5721378F53C2}" destId="{4D68B1A6-04F9-47E7-89FA-C94F162B3BB9}" srcOrd="0" destOrd="3" presId="urn:microsoft.com/office/officeart/2005/8/layout/default"/>
    <dgm:cxn modelId="{CD55A065-8F13-4C26-AAEA-08A64C90CD5F}" srcId="{B8ABFC06-4CAE-4A1F-A1BD-9F64361514D3}" destId="{90AE455A-3BD2-4FC4-972F-6B9E816410E6}" srcOrd="1" destOrd="0" parTransId="{2E18D6E7-D851-4AA4-AE01-DE8D1DA4D750}" sibTransId="{7DA83AC6-4746-4880-8503-368C87039EDA}"/>
    <dgm:cxn modelId="{71D2D545-40B2-4452-9795-ED185097F136}" srcId="{3EC3BA6D-4C55-498C-84CC-936F7068DC67}" destId="{EB4A94A9-C595-4007-A248-962C1E285710}" srcOrd="3" destOrd="0" parTransId="{561406AE-9E7E-457B-8F9D-3489004E3EF2}" sibTransId="{F7AA0075-1673-4274-BF9E-8187EE5BA9DA}"/>
    <dgm:cxn modelId="{46FB1E66-79B7-4408-98B8-F213BDDAFE74}" srcId="{B8ABFC06-4CAE-4A1F-A1BD-9F64361514D3}" destId="{25FB8211-E739-4C02-B860-C83751474962}" srcOrd="0" destOrd="0" parTransId="{EFA71CED-9E37-4A81-906D-557EFB443991}" sibTransId="{1CF27BC9-77D7-470B-9505-E3492357892B}"/>
    <dgm:cxn modelId="{65F1CA66-A749-4FEC-96A7-6C373CFE0C72}" type="presOf" srcId="{3EC3BA6D-4C55-498C-84CC-936F7068DC67}" destId="{119661A2-786A-46DD-B1C7-C2E0458801A0}" srcOrd="0" destOrd="0" presId="urn:microsoft.com/office/officeart/2005/8/layout/default"/>
    <dgm:cxn modelId="{BAFFE96D-81F9-4C84-AA94-80ED50CE0084}" type="presOf" srcId="{ECF97636-1CD3-4F66-8D35-C19CD772F451}" destId="{D1DE53E1-9643-4F68-A671-3C9EBF1CFE0E}" srcOrd="0" destOrd="2" presId="urn:microsoft.com/office/officeart/2005/8/layout/default"/>
    <dgm:cxn modelId="{5C294250-4325-46E6-B8D7-EF52A0041EBB}" type="presOf" srcId="{76389E14-A203-4996-B965-1E438EBDA233}" destId="{0EA316C9-CF36-4DDC-8B60-7E3F8839299D}" srcOrd="0" destOrd="2" presId="urn:microsoft.com/office/officeart/2005/8/layout/default"/>
    <dgm:cxn modelId="{BB315B71-12F8-4879-8DC8-921E1AC1644E}" type="presOf" srcId="{516C1529-DF0B-4D91-9998-BAE4B2658C83}" destId="{4D68B1A6-04F9-47E7-89FA-C94F162B3BB9}" srcOrd="0" destOrd="0" presId="urn:microsoft.com/office/officeart/2005/8/layout/default"/>
    <dgm:cxn modelId="{AFDAAA58-B81E-4664-80F6-179290509AC6}" type="presOf" srcId="{75D74C40-9116-422F-B036-A8BA6DB5EA4E}" destId="{D1DE53E1-9643-4F68-A671-3C9EBF1CFE0E}" srcOrd="0" destOrd="3" presId="urn:microsoft.com/office/officeart/2005/8/layout/default"/>
    <dgm:cxn modelId="{9CD7E65A-11D2-4F43-AAB3-44EDEEC33048}" srcId="{1C4850A8-807E-4565-8950-7EFF598B4C49}" destId="{22D73BB2-248B-40C2-B2C5-9DA38F9EA24B}" srcOrd="0" destOrd="0" parTransId="{C4AE18DD-C666-4572-9CBF-66C2F27C0F87}" sibTransId="{32224C30-D257-48D3-ACE9-A658293058F5}"/>
    <dgm:cxn modelId="{E31E6E8C-ED3D-447D-B9CE-46B505F45766}" srcId="{3EC3BA6D-4C55-498C-84CC-936F7068DC67}" destId="{516C1529-DF0B-4D91-9998-BAE4B2658C83}" srcOrd="0" destOrd="0" parTransId="{087101AB-724A-4776-BC71-42942EDEA358}" sibTransId="{050397DF-25A1-4DAA-8048-7935833A392C}"/>
    <dgm:cxn modelId="{003CA98C-B8EF-414E-A69B-F53717F3C552}" srcId="{90DE2387-4077-49E6-80B0-61A1A791B6D4}" destId="{7FAF331F-7392-4317-85B1-DFD28CF8CD6E}" srcOrd="0" destOrd="0" parTransId="{B6AA23BC-54C9-4036-AE39-2E9CFB742E02}" sibTransId="{E0BD99AD-7514-4AFB-A287-081B0513496F}"/>
    <dgm:cxn modelId="{2803B899-F219-4184-94B4-A11B99BB6360}" srcId="{3EC3BA6D-4C55-498C-84CC-936F7068DC67}" destId="{40730858-6138-4DA6-B3D1-9670B868C0EE}" srcOrd="2" destOrd="0" parTransId="{6A364B5D-369F-4121-8D62-844C5A22482A}" sibTransId="{FB6903B6-5BB0-4E82-8BE7-D5B62A7CA163}"/>
    <dgm:cxn modelId="{235BE69B-798A-43DC-90D6-936B78A1E40A}" srcId="{516C1529-DF0B-4D91-9998-BAE4B2658C83}" destId="{506295DC-E456-41BC-A94F-2E882B7F7295}" srcOrd="0" destOrd="0" parTransId="{BC33DC5C-9380-4FD9-8006-A5FC3E3CF31A}" sibTransId="{EF0AF17E-A8F2-49AD-B488-A48D526ED31B}"/>
    <dgm:cxn modelId="{EB0DDE9D-6471-4E24-A806-F5F139EAB8DB}" type="presOf" srcId="{1F2A8239-C244-4C73-A65B-40339F5D8372}" destId="{D1DE53E1-9643-4F68-A671-3C9EBF1CFE0E}" srcOrd="0" destOrd="1" presId="urn:microsoft.com/office/officeart/2005/8/layout/default"/>
    <dgm:cxn modelId="{03992FA0-4999-466F-A321-B9F5402BC0D3}" type="presOf" srcId="{39CEEF2D-2CEA-4B49-9345-26BDBBF466F0}" destId="{4D68B1A6-04F9-47E7-89FA-C94F162B3BB9}" srcOrd="0" destOrd="2" presId="urn:microsoft.com/office/officeart/2005/8/layout/default"/>
    <dgm:cxn modelId="{1D0DF7A5-8334-41AA-9946-8B51B825903C}" srcId="{ECF97636-1CD3-4F66-8D35-C19CD772F451}" destId="{75D74C40-9116-422F-B036-A8BA6DB5EA4E}" srcOrd="0" destOrd="0" parTransId="{D3CCFAEB-001A-4DE8-B502-A17DAC0D0FE3}" sibTransId="{377464A6-7EEC-4A6A-9577-F2EBE1BFFB06}"/>
    <dgm:cxn modelId="{F69D75A6-EB42-410A-ADFE-5571AE521718}" srcId="{EB4A94A9-C595-4007-A248-962C1E285710}" destId="{A91E5FE6-1F8F-4F8E-8E63-8AD7DDF4C8E0}" srcOrd="0" destOrd="0" parTransId="{BAF591E6-1D48-4848-9B73-1AEAC0B6BA0C}" sibTransId="{6312FB64-78C3-4E2F-BD65-B78CABA70D1A}"/>
    <dgm:cxn modelId="{0C9F11AE-5C5C-44E8-9F26-C728C48797A8}" type="presOf" srcId="{90DE2387-4077-49E6-80B0-61A1A791B6D4}" destId="{AC5939FC-0E53-4F8A-B77C-B25B52D2D3C0}" srcOrd="0" destOrd="0" presId="urn:microsoft.com/office/officeart/2005/8/layout/default"/>
    <dgm:cxn modelId="{F7B685C8-B901-4D5D-A776-2EF3BF779A37}" type="presOf" srcId="{F3A2FB9A-2EDE-45CB-AA39-C5EDA903B78A}" destId="{4D68B1A6-04F9-47E7-89FA-C94F162B3BB9}" srcOrd="0" destOrd="4" presId="urn:microsoft.com/office/officeart/2005/8/layout/default"/>
    <dgm:cxn modelId="{027E09CF-EE7F-43D8-9335-46943398867A}" type="presOf" srcId="{25FB8211-E739-4C02-B860-C83751474962}" destId="{4DD9F31F-C995-4D70-AAB6-3E2800BF57A8}" srcOrd="0" destOrd="1" presId="urn:microsoft.com/office/officeart/2005/8/layout/default"/>
    <dgm:cxn modelId="{3187E0D4-AF85-48A6-AE32-C052CC873BDE}" srcId="{3EC3BA6D-4C55-498C-84CC-936F7068DC67}" destId="{1C4850A8-807E-4565-8950-7EFF598B4C49}" srcOrd="5" destOrd="0" parTransId="{0CCE160B-E8E2-459D-8F23-53AB298570C6}" sibTransId="{ACAF5ED8-A0A7-48E9-B511-FCC375511E0E}"/>
    <dgm:cxn modelId="{527BA0D6-2E1D-487E-B0F9-7BBDCB9456F6}" srcId="{B8ABFC06-4CAE-4A1F-A1BD-9F64361514D3}" destId="{E51E9362-7430-43A3-A689-C1BB4BE1919B}" srcOrd="2" destOrd="0" parTransId="{005033A8-5DA4-45B9-982D-D83152980A78}" sibTransId="{C436BC8F-6D17-4AE0-88D8-30D2BEF8DCCA}"/>
    <dgm:cxn modelId="{EB78A2DD-41E3-4CB2-A872-7F301727DF6B}" srcId="{516C1529-DF0B-4D91-9998-BAE4B2658C83}" destId="{39CEEF2D-2CEA-4B49-9345-26BDBBF466F0}" srcOrd="1" destOrd="0" parTransId="{D317D483-65A4-4BE2-88EA-1B6E6BAA0792}" sibTransId="{C9F87C6C-8F65-45B1-908A-B25D89FC49F3}"/>
    <dgm:cxn modelId="{2431B0DE-B774-455E-842F-5ED39773B5E2}" type="presOf" srcId="{22D73BB2-248B-40C2-B2C5-9DA38F9EA24B}" destId="{0EA316C9-CF36-4DDC-8B60-7E3F8839299D}" srcOrd="0" destOrd="1" presId="urn:microsoft.com/office/officeart/2005/8/layout/default"/>
    <dgm:cxn modelId="{939E21E0-410B-47A6-BD27-3EC4847E4924}" srcId="{1C4850A8-807E-4565-8950-7EFF598B4C49}" destId="{76389E14-A203-4996-B965-1E438EBDA233}" srcOrd="1" destOrd="0" parTransId="{C46FCCB8-BE85-45F7-B847-4FCEE20447AC}" sibTransId="{EBF13BE8-C057-47A6-BB5B-CC23CD05003F}"/>
    <dgm:cxn modelId="{61166BE2-3FF5-4C23-A597-BC5F109E4991}" type="presOf" srcId="{40730858-6138-4DA6-B3D1-9670B868C0EE}" destId="{D1DE53E1-9643-4F68-A671-3C9EBF1CFE0E}" srcOrd="0" destOrd="0" presId="urn:microsoft.com/office/officeart/2005/8/layout/default"/>
    <dgm:cxn modelId="{567046E4-FC2D-42A5-9E29-AE5771506DF4}" type="presOf" srcId="{57E54276-BCC1-4862-ABA6-A41AF41CB115}" destId="{4BF30A97-CE05-4353-B5A6-AB43B46BC913}" srcOrd="0" destOrd="2" presId="urn:microsoft.com/office/officeart/2005/8/layout/default"/>
    <dgm:cxn modelId="{1994D1E5-35D7-4151-B1D3-59BC26606A76}" type="presOf" srcId="{E51E9362-7430-43A3-A689-C1BB4BE1919B}" destId="{4DD9F31F-C995-4D70-AAB6-3E2800BF57A8}" srcOrd="0" destOrd="3" presId="urn:microsoft.com/office/officeart/2005/8/layout/default"/>
    <dgm:cxn modelId="{4DA6C4F1-2FEB-4620-85FE-E43AA12C3885}" type="presOf" srcId="{A91E5FE6-1F8F-4F8E-8E63-8AD7DDF4C8E0}" destId="{4BF30A97-CE05-4353-B5A6-AB43B46BC913}" srcOrd="0" destOrd="1" presId="urn:microsoft.com/office/officeart/2005/8/layout/default"/>
    <dgm:cxn modelId="{B2CD80F4-445B-4204-85CA-66B672DE1E08}" srcId="{3E5F5447-17ED-4CB4-97AA-5721378F53C2}" destId="{F3A2FB9A-2EDE-45CB-AA39-C5EDA903B78A}" srcOrd="0" destOrd="0" parTransId="{E6C8A764-7C92-4AE9-94EA-CEEA1235912E}" sibTransId="{C1187DB4-C694-469B-A407-11A8822E8AEC}"/>
    <dgm:cxn modelId="{B4E993F4-7E2F-4409-A92F-FEACA12DD1B0}" type="presOf" srcId="{7FAF331F-7392-4317-85B1-DFD28CF8CD6E}" destId="{AC5939FC-0E53-4F8A-B77C-B25B52D2D3C0}" srcOrd="0" destOrd="1" presId="urn:microsoft.com/office/officeart/2005/8/layout/default"/>
    <dgm:cxn modelId="{DA2C86F8-F9F6-4E06-9393-F10430BB3B39}" srcId="{40730858-6138-4DA6-B3D1-9670B868C0EE}" destId="{ECF97636-1CD3-4F66-8D35-C19CD772F451}" srcOrd="1" destOrd="0" parTransId="{16573CD9-49BD-44F8-9AD6-86FB72737E24}" sibTransId="{E96B5064-8B1D-45D0-BF00-39F4120154F5}"/>
    <dgm:cxn modelId="{C28677FB-B8AA-4CA9-8BE5-77C31161C6D6}" type="presOf" srcId="{90AE455A-3BD2-4FC4-972F-6B9E816410E6}" destId="{4DD9F31F-C995-4D70-AAB6-3E2800BF57A8}" srcOrd="0" destOrd="2" presId="urn:microsoft.com/office/officeart/2005/8/layout/default"/>
    <dgm:cxn modelId="{E520AB3D-AAB9-4EE5-8401-420FE283193F}" type="presParOf" srcId="{119661A2-786A-46DD-B1C7-C2E0458801A0}" destId="{4D68B1A6-04F9-47E7-89FA-C94F162B3BB9}" srcOrd="0" destOrd="0" presId="urn:microsoft.com/office/officeart/2005/8/layout/default"/>
    <dgm:cxn modelId="{F52F6330-3CAE-43A1-9B8A-F35433D9C4CF}" type="presParOf" srcId="{119661A2-786A-46DD-B1C7-C2E0458801A0}" destId="{866D0AE0-366F-4E33-AEE5-CD872EA925D4}" srcOrd="1" destOrd="0" presId="urn:microsoft.com/office/officeart/2005/8/layout/default"/>
    <dgm:cxn modelId="{3C45654C-6A93-4C2A-9F60-011AEB890C7A}" type="presParOf" srcId="{119661A2-786A-46DD-B1C7-C2E0458801A0}" destId="{4DD9F31F-C995-4D70-AAB6-3E2800BF57A8}" srcOrd="2" destOrd="0" presId="urn:microsoft.com/office/officeart/2005/8/layout/default"/>
    <dgm:cxn modelId="{CAFF3DFD-469E-40BD-80D4-F301E6D403A2}" type="presParOf" srcId="{119661A2-786A-46DD-B1C7-C2E0458801A0}" destId="{75C2CDF3-1DDB-4657-95B8-A384A19F4F06}" srcOrd="3" destOrd="0" presId="urn:microsoft.com/office/officeart/2005/8/layout/default"/>
    <dgm:cxn modelId="{F5E5808C-F53B-47C1-B356-B8795877E294}" type="presParOf" srcId="{119661A2-786A-46DD-B1C7-C2E0458801A0}" destId="{D1DE53E1-9643-4F68-A671-3C9EBF1CFE0E}" srcOrd="4" destOrd="0" presId="urn:microsoft.com/office/officeart/2005/8/layout/default"/>
    <dgm:cxn modelId="{9DAB4836-ADEF-4B3C-8858-1F00866A3873}" type="presParOf" srcId="{119661A2-786A-46DD-B1C7-C2E0458801A0}" destId="{E1576579-F7E1-4CBB-A67D-16F924A0B308}" srcOrd="5" destOrd="0" presId="urn:microsoft.com/office/officeart/2005/8/layout/default"/>
    <dgm:cxn modelId="{57EF7308-0255-442F-B2EC-B0C660BD96CC}" type="presParOf" srcId="{119661A2-786A-46DD-B1C7-C2E0458801A0}" destId="{4BF30A97-CE05-4353-B5A6-AB43B46BC913}" srcOrd="6" destOrd="0" presId="urn:microsoft.com/office/officeart/2005/8/layout/default"/>
    <dgm:cxn modelId="{4FDC954A-6C12-4FFB-BED5-D11EA4FCC62D}" type="presParOf" srcId="{119661A2-786A-46DD-B1C7-C2E0458801A0}" destId="{F75F76A6-2DE6-42F4-9EE8-9BD3A02284C2}" srcOrd="7" destOrd="0" presId="urn:microsoft.com/office/officeart/2005/8/layout/default"/>
    <dgm:cxn modelId="{BCDB1B5D-A84E-4007-BCF2-107DD79C75F5}" type="presParOf" srcId="{119661A2-786A-46DD-B1C7-C2E0458801A0}" destId="{AC5939FC-0E53-4F8A-B77C-B25B52D2D3C0}" srcOrd="8" destOrd="0" presId="urn:microsoft.com/office/officeart/2005/8/layout/default"/>
    <dgm:cxn modelId="{B1654609-A183-40D3-BBBF-E74B2E698841}" type="presParOf" srcId="{119661A2-786A-46DD-B1C7-C2E0458801A0}" destId="{506FEAF6-3C2D-4B91-9AEA-80C9C665EFD5}" srcOrd="9" destOrd="0" presId="urn:microsoft.com/office/officeart/2005/8/layout/default"/>
    <dgm:cxn modelId="{A5CDB9A7-390E-4844-8EB6-4BEA7F30E313}" type="presParOf" srcId="{119661A2-786A-46DD-B1C7-C2E0458801A0}" destId="{0EA316C9-CF36-4DDC-8B60-7E3F8839299D}"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8B1A6-04F9-47E7-89FA-C94F162B3BB9}">
      <dsp:nvSpPr>
        <dsp:cNvPr id="0" name=""/>
        <dsp:cNvSpPr/>
      </dsp:nvSpPr>
      <dsp:spPr>
        <a:xfrm>
          <a:off x="802" y="248941"/>
          <a:ext cx="3432139" cy="2084586"/>
        </a:xfrm>
        <a:prstGeom prst="rect">
          <a:avLst/>
        </a:prstGeom>
        <a:solidFill>
          <a:schemeClr val="accent2">
            <a:hueOff val="0"/>
            <a:satOff val="0"/>
            <a:lumOff val="0"/>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33450">
            <a:lnSpc>
              <a:spcPct val="90000"/>
            </a:lnSpc>
            <a:spcBef>
              <a:spcPct val="0"/>
            </a:spcBef>
            <a:spcAft>
              <a:spcPct val="35000"/>
            </a:spcAft>
            <a:buNone/>
          </a:pPr>
          <a:r>
            <a:rPr lang="en-US" sz="2100" b="1" kern="1200" dirty="0">
              <a:solidFill>
                <a:schemeClr val="tx2"/>
              </a:solidFill>
              <a:latin typeface="Tw Cen MT" panose="020B0602020104020603" pitchFamily="34" charset="0"/>
            </a:rPr>
            <a:t>March</a:t>
          </a:r>
        </a:p>
        <a:p>
          <a:pPr marL="171450" lvl="1" indent="-171450" algn="l" defTabSz="800100">
            <a:lnSpc>
              <a:spcPct val="90000"/>
            </a:lnSpc>
            <a:spcBef>
              <a:spcPct val="0"/>
            </a:spcBef>
            <a:spcAft>
              <a:spcPct val="15000"/>
            </a:spcAft>
            <a:buChar char="•"/>
          </a:pPr>
          <a:r>
            <a:rPr lang="en-US" sz="1800" kern="1200" dirty="0">
              <a:solidFill>
                <a:schemeClr val="tx2"/>
              </a:solidFill>
              <a:latin typeface="Tw Cen MT" panose="020B0602020104020603" pitchFamily="34" charset="0"/>
            </a:rPr>
            <a:t>03/25 – Feb Session Actions</a:t>
          </a:r>
        </a:p>
        <a:p>
          <a:pPr marL="171450" lvl="1" indent="-171450" algn="l" defTabSz="800100">
            <a:lnSpc>
              <a:spcPct val="90000"/>
            </a:lnSpc>
            <a:spcBef>
              <a:spcPct val="0"/>
            </a:spcBef>
            <a:spcAft>
              <a:spcPct val="15000"/>
            </a:spcAft>
            <a:buChar char="•"/>
          </a:pPr>
          <a:r>
            <a:rPr lang="en-US" sz="1800" kern="1200" dirty="0">
              <a:solidFill>
                <a:schemeClr val="tx2"/>
              </a:solidFill>
              <a:latin typeface="Tw Cen MT" panose="020B0602020104020603" pitchFamily="34" charset="0"/>
            </a:rPr>
            <a:t>03/25 – ORPICS Permanent Finance Plans</a:t>
          </a:r>
        </a:p>
        <a:p>
          <a:pPr marL="171450" lvl="1" indent="-171450" algn="l" defTabSz="800100">
            <a:lnSpc>
              <a:spcPct val="90000"/>
            </a:lnSpc>
            <a:spcBef>
              <a:spcPct val="0"/>
            </a:spcBef>
            <a:spcAft>
              <a:spcPct val="15000"/>
            </a:spcAft>
            <a:buChar char="•"/>
          </a:pPr>
          <a:r>
            <a:rPr lang="en-US" sz="1800" kern="1200" dirty="0">
              <a:solidFill>
                <a:schemeClr val="tx2"/>
              </a:solidFill>
              <a:latin typeface="Tw Cen MT" panose="020B0602020104020603" pitchFamily="34" charset="0"/>
            </a:rPr>
            <a:t>03/31 – SCR/DCR Changes</a:t>
          </a:r>
        </a:p>
        <a:p>
          <a:pPr marL="342900" lvl="2" indent="-171450" algn="l" defTabSz="800100">
            <a:lnSpc>
              <a:spcPct val="90000"/>
            </a:lnSpc>
            <a:spcBef>
              <a:spcPct val="0"/>
            </a:spcBef>
            <a:spcAft>
              <a:spcPct val="15000"/>
            </a:spcAft>
            <a:buChar char="•"/>
          </a:pPr>
          <a:r>
            <a:rPr lang="en-US" sz="1800" i="1" kern="1200" dirty="0">
              <a:solidFill>
                <a:schemeClr val="tx2"/>
              </a:solidFill>
              <a:latin typeface="Tw Cen MT" panose="020B0602020104020603" pitchFamily="34" charset="0"/>
            </a:rPr>
            <a:t>Revenue Estimates</a:t>
          </a:r>
        </a:p>
        <a:p>
          <a:pPr marL="342900" lvl="2" indent="-171450" algn="l" defTabSz="800100">
            <a:lnSpc>
              <a:spcPct val="90000"/>
            </a:lnSpc>
            <a:spcBef>
              <a:spcPct val="0"/>
            </a:spcBef>
            <a:spcAft>
              <a:spcPct val="15000"/>
            </a:spcAft>
            <a:buChar char="•"/>
          </a:pPr>
          <a:r>
            <a:rPr lang="en-US" sz="1800" i="1" kern="1200" dirty="0">
              <a:solidFill>
                <a:schemeClr val="tx2"/>
              </a:solidFill>
              <a:latin typeface="Tw Cen MT" panose="020B0602020104020603" pitchFamily="34" charset="0"/>
            </a:rPr>
            <a:t>CSL Exception Requests</a:t>
          </a:r>
        </a:p>
      </dsp:txBody>
      <dsp:txXfrm>
        <a:off x="802" y="248941"/>
        <a:ext cx="3432139" cy="2084586"/>
      </dsp:txXfrm>
    </dsp:sp>
    <dsp:sp modelId="{4DD9F31F-C995-4D70-AAB6-3E2800BF57A8}">
      <dsp:nvSpPr>
        <dsp:cNvPr id="0" name=""/>
        <dsp:cNvSpPr/>
      </dsp:nvSpPr>
      <dsp:spPr>
        <a:xfrm>
          <a:off x="3558176" y="212597"/>
          <a:ext cx="3431079" cy="2157275"/>
        </a:xfrm>
        <a:prstGeom prst="rect">
          <a:avLst/>
        </a:prstGeom>
        <a:solidFill>
          <a:schemeClr val="accent2">
            <a:hueOff val="-1484934"/>
            <a:satOff val="484"/>
            <a:lumOff val="-431"/>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tx2"/>
              </a:solidFill>
              <a:latin typeface="Tw Cen MT" panose="020B0602020104020603" pitchFamily="34" charset="0"/>
            </a:rPr>
            <a:t>April</a:t>
          </a:r>
        </a:p>
        <a:p>
          <a:pPr marL="171450" lvl="1" indent="-171450" algn="l" defTabSz="800100">
            <a:lnSpc>
              <a:spcPct val="90000"/>
            </a:lnSpc>
            <a:spcBef>
              <a:spcPct val="0"/>
            </a:spcBef>
            <a:spcAft>
              <a:spcPct val="15000"/>
            </a:spcAft>
            <a:buChar char="•"/>
          </a:pPr>
          <a:r>
            <a:rPr lang="en-US" sz="1800" kern="1200" dirty="0">
              <a:solidFill>
                <a:schemeClr val="tx2"/>
              </a:solidFill>
              <a:latin typeface="Tw Cen MT" panose="020B0602020104020603" pitchFamily="34" charset="0"/>
            </a:rPr>
            <a:t>04/24 – ORPICS Freeze</a:t>
          </a:r>
        </a:p>
        <a:p>
          <a:pPr marL="171450" lvl="1" indent="-171450" algn="l" defTabSz="800100">
            <a:lnSpc>
              <a:spcPct val="90000"/>
            </a:lnSpc>
            <a:spcBef>
              <a:spcPct val="0"/>
            </a:spcBef>
            <a:spcAft>
              <a:spcPct val="15000"/>
            </a:spcAft>
            <a:buChar char="•"/>
          </a:pPr>
          <a:r>
            <a:rPr lang="en-US" sz="1800" kern="1200" dirty="0">
              <a:solidFill>
                <a:schemeClr val="tx2"/>
              </a:solidFill>
              <a:latin typeface="Tw Cen MT" panose="020B0602020104020603" pitchFamily="34" charset="0"/>
            </a:rPr>
            <a:t>04/24 – ORPICS Start-Up Begins</a:t>
          </a:r>
        </a:p>
        <a:p>
          <a:pPr marL="171450" lvl="1" indent="-171450" algn="l" defTabSz="800100">
            <a:lnSpc>
              <a:spcPct val="90000"/>
            </a:lnSpc>
            <a:spcBef>
              <a:spcPct val="0"/>
            </a:spcBef>
            <a:spcAft>
              <a:spcPct val="15000"/>
            </a:spcAft>
            <a:buChar char="•"/>
          </a:pPr>
          <a:r>
            <a:rPr lang="en-US" sz="1800" kern="1200" dirty="0">
              <a:solidFill>
                <a:schemeClr val="tx2"/>
              </a:solidFill>
              <a:latin typeface="Tw Cen MT" panose="020B0602020104020603" pitchFamily="34" charset="0"/>
            </a:rPr>
            <a:t>04/24 forward – ORPICS &amp; ORBITS CSL Open for agencies with Start-Up completed</a:t>
          </a:r>
        </a:p>
      </dsp:txBody>
      <dsp:txXfrm>
        <a:off x="3558176" y="212597"/>
        <a:ext cx="3431079" cy="2157275"/>
      </dsp:txXfrm>
    </dsp:sp>
    <dsp:sp modelId="{D1DE53E1-9643-4F68-A671-3C9EBF1CFE0E}">
      <dsp:nvSpPr>
        <dsp:cNvPr id="0" name=""/>
        <dsp:cNvSpPr/>
      </dsp:nvSpPr>
      <dsp:spPr>
        <a:xfrm>
          <a:off x="7094465" y="199169"/>
          <a:ext cx="3431079" cy="2184131"/>
        </a:xfrm>
        <a:prstGeom prst="rect">
          <a:avLst/>
        </a:prstGeom>
        <a:solidFill>
          <a:schemeClr val="accent2">
            <a:hueOff val="-2969867"/>
            <a:satOff val="969"/>
            <a:lumOff val="-863"/>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tx2"/>
              </a:solidFill>
              <a:latin typeface="Tw Cen MT" panose="020B0602020104020603" pitchFamily="34" charset="0"/>
            </a:rPr>
            <a:t>May</a:t>
          </a:r>
        </a:p>
        <a:p>
          <a:pPr marL="171450" lvl="1" indent="-171450" algn="l" defTabSz="800100">
            <a:lnSpc>
              <a:spcPct val="90000"/>
            </a:lnSpc>
            <a:spcBef>
              <a:spcPct val="0"/>
            </a:spcBef>
            <a:spcAft>
              <a:spcPct val="15000"/>
            </a:spcAft>
            <a:buChar char="•"/>
          </a:pPr>
          <a:r>
            <a:rPr lang="en-US" sz="1800" kern="1200" dirty="0">
              <a:solidFill>
                <a:schemeClr val="tx2"/>
              </a:solidFill>
              <a:latin typeface="Tw Cen MT" panose="020B0602020104020603" pitchFamily="34" charset="0"/>
            </a:rPr>
            <a:t>05/08 – Start-Up Transmittals Due</a:t>
          </a:r>
        </a:p>
        <a:p>
          <a:pPr marL="171450" lvl="1" indent="-171450" algn="l" defTabSz="800100">
            <a:lnSpc>
              <a:spcPct val="90000"/>
            </a:lnSpc>
            <a:spcBef>
              <a:spcPct val="0"/>
            </a:spcBef>
            <a:spcAft>
              <a:spcPct val="15000"/>
            </a:spcAft>
            <a:buChar char="•"/>
          </a:pPr>
          <a:r>
            <a:rPr lang="en-US" sz="1800" kern="1200" dirty="0">
              <a:solidFill>
                <a:schemeClr val="tx2"/>
              </a:solidFill>
              <a:latin typeface="Tw Cen MT" panose="020B0602020104020603" pitchFamily="34" charset="0"/>
            </a:rPr>
            <a:t>05/29 – ORPICS CSL Due/All Agys</a:t>
          </a:r>
        </a:p>
        <a:p>
          <a:pPr marL="342900" lvl="2" indent="-171450" algn="l" defTabSz="800100">
            <a:lnSpc>
              <a:spcPct val="90000"/>
            </a:lnSpc>
            <a:spcBef>
              <a:spcPct val="0"/>
            </a:spcBef>
            <a:spcAft>
              <a:spcPct val="15000"/>
            </a:spcAft>
            <a:buChar char="•"/>
          </a:pPr>
          <a:r>
            <a:rPr lang="en-US" sz="1800" i="1" kern="1200" dirty="0">
              <a:solidFill>
                <a:schemeClr val="tx2"/>
              </a:solidFill>
              <a:latin typeface="Tw Cen MT" panose="020B0602020104020603" pitchFamily="34" charset="0"/>
            </a:rPr>
            <a:t>ORBITS CSL Due/Early Agys</a:t>
          </a:r>
          <a:endParaRPr lang="en-US" sz="1800" kern="1200" dirty="0">
            <a:solidFill>
              <a:schemeClr val="tx2"/>
            </a:solidFill>
            <a:latin typeface="Tw Cen MT" panose="020B0602020104020603" pitchFamily="34" charset="0"/>
          </a:endParaRPr>
        </a:p>
      </dsp:txBody>
      <dsp:txXfrm>
        <a:off x="7094465" y="199169"/>
        <a:ext cx="3431079" cy="2184131"/>
      </dsp:txXfrm>
    </dsp:sp>
    <dsp:sp modelId="{4BF30A97-CE05-4353-B5A6-AB43B46BC913}">
      <dsp:nvSpPr>
        <dsp:cNvPr id="0" name=""/>
        <dsp:cNvSpPr/>
      </dsp:nvSpPr>
      <dsp:spPr>
        <a:xfrm>
          <a:off x="1332" y="2505540"/>
          <a:ext cx="3431079" cy="2072683"/>
        </a:xfrm>
        <a:prstGeom prst="rect">
          <a:avLst/>
        </a:prstGeom>
        <a:solidFill>
          <a:schemeClr val="accent2">
            <a:hueOff val="-4454801"/>
            <a:satOff val="1453"/>
            <a:lumOff val="-1294"/>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tx2"/>
              </a:solidFill>
              <a:latin typeface="Tw Cen MT" panose="020B0602020104020603" pitchFamily="34" charset="0"/>
            </a:rPr>
            <a:t>June</a:t>
          </a:r>
        </a:p>
        <a:p>
          <a:pPr marL="171450" lvl="1" indent="-171450" algn="l" defTabSz="800100">
            <a:lnSpc>
              <a:spcPct val="90000"/>
            </a:lnSpc>
            <a:spcBef>
              <a:spcPct val="0"/>
            </a:spcBef>
            <a:spcAft>
              <a:spcPct val="15000"/>
            </a:spcAft>
            <a:buChar char="•"/>
          </a:pPr>
          <a:r>
            <a:rPr lang="en-US" sz="1800" kern="1200" dirty="0">
              <a:solidFill>
                <a:schemeClr val="tx2"/>
              </a:solidFill>
              <a:latin typeface="Tw Cen MT" panose="020B0602020104020603" pitchFamily="34" charset="0"/>
            </a:rPr>
            <a:t>06/26 – ORPICS ARB Due / All Agys</a:t>
          </a:r>
        </a:p>
        <a:p>
          <a:pPr marL="342900" lvl="2" indent="-171450" algn="l" defTabSz="800100">
            <a:lnSpc>
              <a:spcPct val="90000"/>
            </a:lnSpc>
            <a:spcBef>
              <a:spcPct val="0"/>
            </a:spcBef>
            <a:spcAft>
              <a:spcPct val="15000"/>
            </a:spcAft>
            <a:buChar char="•"/>
          </a:pPr>
          <a:r>
            <a:rPr lang="en-US" sz="1800" i="1" kern="1200" dirty="0">
              <a:solidFill>
                <a:schemeClr val="tx2"/>
              </a:solidFill>
              <a:latin typeface="Tw Cen MT" panose="020B0602020104020603" pitchFamily="34" charset="0"/>
            </a:rPr>
            <a:t>ORBITS CSL Due/All Other Agys</a:t>
          </a:r>
        </a:p>
        <a:p>
          <a:pPr marL="342900" lvl="2" indent="-171450" algn="l" defTabSz="800100">
            <a:lnSpc>
              <a:spcPct val="90000"/>
            </a:lnSpc>
            <a:spcBef>
              <a:spcPct val="0"/>
            </a:spcBef>
            <a:spcAft>
              <a:spcPct val="15000"/>
            </a:spcAft>
            <a:buChar char="•"/>
          </a:pPr>
          <a:r>
            <a:rPr lang="en-US" sz="1800" i="1" kern="1200" dirty="0">
              <a:solidFill>
                <a:schemeClr val="tx2"/>
              </a:solidFill>
              <a:latin typeface="Tw Cen MT" panose="020B0602020104020603" pitchFamily="34" charset="0"/>
            </a:rPr>
            <a:t>ORBITS ARB Due/Early Agys</a:t>
          </a:r>
        </a:p>
      </dsp:txBody>
      <dsp:txXfrm>
        <a:off x="1332" y="2505540"/>
        <a:ext cx="3431079" cy="2072683"/>
      </dsp:txXfrm>
    </dsp:sp>
    <dsp:sp modelId="{AC5939FC-0E53-4F8A-B77C-B25B52D2D3C0}">
      <dsp:nvSpPr>
        <dsp:cNvPr id="0" name=""/>
        <dsp:cNvSpPr/>
      </dsp:nvSpPr>
      <dsp:spPr>
        <a:xfrm>
          <a:off x="3557646" y="2505540"/>
          <a:ext cx="3431079" cy="2072683"/>
        </a:xfrm>
        <a:prstGeom prst="rect">
          <a:avLst/>
        </a:prstGeom>
        <a:solidFill>
          <a:schemeClr val="accent2">
            <a:hueOff val="-5939734"/>
            <a:satOff val="1938"/>
            <a:lumOff val="-1726"/>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tx2"/>
              </a:solidFill>
              <a:latin typeface="Tw Cen MT" panose="020B0602020104020603" pitchFamily="34" charset="0"/>
            </a:rPr>
            <a:t>July</a:t>
          </a:r>
        </a:p>
        <a:p>
          <a:pPr marL="171450" lvl="1" indent="-171450" algn="l" defTabSz="800100">
            <a:lnSpc>
              <a:spcPct val="90000"/>
            </a:lnSpc>
            <a:spcBef>
              <a:spcPct val="0"/>
            </a:spcBef>
            <a:spcAft>
              <a:spcPct val="15000"/>
            </a:spcAft>
            <a:buChar char="•"/>
          </a:pPr>
          <a:r>
            <a:rPr lang="en-US" sz="1800" kern="1200" dirty="0">
              <a:solidFill>
                <a:schemeClr val="tx2"/>
              </a:solidFill>
              <a:latin typeface="Tw Cen MT" panose="020B0602020104020603" pitchFamily="34" charset="0"/>
            </a:rPr>
            <a:t>07/31 – ORBITS ARB Due/All Other Agys</a:t>
          </a:r>
        </a:p>
      </dsp:txBody>
      <dsp:txXfrm>
        <a:off x="3557646" y="2505540"/>
        <a:ext cx="3431079" cy="2072683"/>
      </dsp:txXfrm>
    </dsp:sp>
    <dsp:sp modelId="{0EA316C9-CF36-4DDC-8B60-7E3F8839299D}">
      <dsp:nvSpPr>
        <dsp:cNvPr id="0" name=""/>
        <dsp:cNvSpPr/>
      </dsp:nvSpPr>
      <dsp:spPr>
        <a:xfrm>
          <a:off x="7133829" y="2499289"/>
          <a:ext cx="3431079" cy="2078934"/>
        </a:xfrm>
        <a:prstGeom prst="rect">
          <a:avLst/>
        </a:prstGeom>
        <a:solidFill>
          <a:schemeClr val="accent2">
            <a:hueOff val="-7424668"/>
            <a:satOff val="2422"/>
            <a:lumOff val="-2157"/>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tx2"/>
              </a:solidFill>
              <a:latin typeface="Tw Cen MT" panose="020B0602020104020603" pitchFamily="34" charset="0"/>
            </a:rPr>
            <a:t>TBD	</a:t>
          </a:r>
          <a:endParaRPr lang="en-US" sz="2400" kern="1200" dirty="0">
            <a:solidFill>
              <a:schemeClr val="tx2"/>
            </a:solidFill>
            <a:latin typeface="Tw Cen MT" panose="020B0602020104020603" pitchFamily="34" charset="0"/>
          </a:endParaRPr>
        </a:p>
        <a:p>
          <a:pPr marL="171450" lvl="1" indent="-171450" algn="l" defTabSz="800100">
            <a:lnSpc>
              <a:spcPct val="90000"/>
            </a:lnSpc>
            <a:spcBef>
              <a:spcPct val="0"/>
            </a:spcBef>
            <a:spcAft>
              <a:spcPct val="15000"/>
            </a:spcAft>
            <a:buChar char="•"/>
          </a:pPr>
          <a:r>
            <a:rPr lang="en-US" sz="1800" b="0" kern="1200" dirty="0">
              <a:solidFill>
                <a:schemeClr val="tx2"/>
              </a:solidFill>
              <a:latin typeface="Tw Cen MT" panose="020B0602020104020603" pitchFamily="34" charset="0"/>
            </a:rPr>
            <a:t>GRB Audit Requests Due</a:t>
          </a:r>
        </a:p>
        <a:p>
          <a:pPr marL="171450" lvl="1" indent="-171450" algn="l" defTabSz="800100">
            <a:lnSpc>
              <a:spcPct val="90000"/>
            </a:lnSpc>
            <a:spcBef>
              <a:spcPct val="0"/>
            </a:spcBef>
            <a:spcAft>
              <a:spcPct val="15000"/>
            </a:spcAft>
            <a:buChar char="•"/>
          </a:pPr>
          <a:r>
            <a:rPr lang="en-US" sz="1800" b="0" kern="1200" dirty="0">
              <a:solidFill>
                <a:schemeClr val="tx2"/>
              </a:solidFill>
              <a:latin typeface="Tw Cen MT" panose="020B0602020104020603" pitchFamily="34" charset="0"/>
            </a:rPr>
            <a:t>LAB Audit Requests Due</a:t>
          </a:r>
        </a:p>
      </dsp:txBody>
      <dsp:txXfrm>
        <a:off x="7133829" y="2499289"/>
        <a:ext cx="3431079" cy="20789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562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0" y="2"/>
            <a:ext cx="3038475" cy="465621"/>
          </a:xfrm>
          <a:prstGeom prst="rect">
            <a:avLst/>
          </a:prstGeom>
        </p:spPr>
        <p:txBody>
          <a:bodyPr vert="horz" lIns="91440" tIns="45720" rIns="91440" bIns="45720" rtlCol="0"/>
          <a:lstStyle>
            <a:lvl1pPr algn="r">
              <a:defRPr sz="1200"/>
            </a:lvl1pPr>
          </a:lstStyle>
          <a:p>
            <a:fld id="{C0C242E8-5BB2-4004-AC1C-A04550F3E674}" type="datetimeFigureOut">
              <a:rPr lang="en-US" smtClean="0"/>
              <a:t>4/23/2026</a:t>
            </a:fld>
            <a:endParaRPr lang="en-US" dirty="0"/>
          </a:p>
        </p:txBody>
      </p:sp>
      <p:sp>
        <p:nvSpPr>
          <p:cNvPr id="4" name="Footer Placeholder 3"/>
          <p:cNvSpPr>
            <a:spLocks noGrp="1"/>
          </p:cNvSpPr>
          <p:nvPr>
            <p:ph type="ftr" sz="quarter" idx="2"/>
          </p:nvPr>
        </p:nvSpPr>
        <p:spPr>
          <a:xfrm>
            <a:off x="2" y="8830780"/>
            <a:ext cx="3038475" cy="4656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30780"/>
            <a:ext cx="3038475" cy="465620"/>
          </a:xfrm>
          <a:prstGeom prst="rect">
            <a:avLst/>
          </a:prstGeom>
        </p:spPr>
        <p:txBody>
          <a:bodyPr vert="horz" lIns="91440" tIns="45720" rIns="91440" bIns="45720" rtlCol="0" anchor="b"/>
          <a:lstStyle>
            <a:lvl1pPr algn="r">
              <a:defRPr sz="1200"/>
            </a:lvl1pPr>
          </a:lstStyle>
          <a:p>
            <a:fld id="{C5C2F7E8-6FFA-49B4-B677-19AE44C72673}" type="slidenum">
              <a:rPr lang="en-US" smtClean="0"/>
              <a:t>‹#›</a:t>
            </a:fld>
            <a:endParaRPr lang="en-US" dirty="0"/>
          </a:p>
        </p:txBody>
      </p:sp>
    </p:spTree>
    <p:extLst>
      <p:ext uri="{BB962C8B-B14F-4D97-AF65-F5344CB8AC3E}">
        <p14:creationId xmlns:p14="http://schemas.microsoft.com/office/powerpoint/2010/main" val="38938960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562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0" y="2"/>
            <a:ext cx="3038475" cy="465621"/>
          </a:xfrm>
          <a:prstGeom prst="rect">
            <a:avLst/>
          </a:prstGeom>
        </p:spPr>
        <p:txBody>
          <a:bodyPr vert="horz" lIns="91440" tIns="45720" rIns="91440" bIns="45720" rtlCol="0"/>
          <a:lstStyle>
            <a:lvl1pPr algn="r">
              <a:defRPr sz="1200"/>
            </a:lvl1pPr>
          </a:lstStyle>
          <a:p>
            <a:fld id="{442A46D9-8E15-43AD-8EA2-6FD3E6B10EFF}" type="datetimeFigureOut">
              <a:rPr lang="en-US" smtClean="0"/>
              <a:t>4/23/2026</a:t>
            </a:fld>
            <a:endParaRPr lang="en-US" dirty="0"/>
          </a:p>
        </p:txBody>
      </p:sp>
      <p:sp>
        <p:nvSpPr>
          <p:cNvPr id="4" name="Slide Image Placeholder 3"/>
          <p:cNvSpPr>
            <a:spLocks noGrp="1" noRot="1" noChangeAspect="1"/>
          </p:cNvSpPr>
          <p:nvPr>
            <p:ph type="sldImg" idx="2"/>
          </p:nvPr>
        </p:nvSpPr>
        <p:spPr>
          <a:xfrm>
            <a:off x="898525" y="1162050"/>
            <a:ext cx="521335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792"/>
            <a:ext cx="5607050" cy="36609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30780"/>
            <a:ext cx="3038475" cy="4656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830780"/>
            <a:ext cx="3038475" cy="465620"/>
          </a:xfrm>
          <a:prstGeom prst="rect">
            <a:avLst/>
          </a:prstGeom>
        </p:spPr>
        <p:txBody>
          <a:bodyPr vert="horz" lIns="91440" tIns="45720" rIns="91440" bIns="45720" rtlCol="0" anchor="b"/>
          <a:lstStyle>
            <a:lvl1pPr algn="r">
              <a:defRPr sz="1200"/>
            </a:lvl1pPr>
          </a:lstStyle>
          <a:p>
            <a:fld id="{67C6C45C-59D4-4FAB-AF7A-92CC826FFD86}" type="slidenum">
              <a:rPr lang="en-US" smtClean="0"/>
              <a:t>‹#›</a:t>
            </a:fld>
            <a:endParaRPr lang="en-US" dirty="0"/>
          </a:p>
        </p:txBody>
      </p:sp>
    </p:spTree>
    <p:extLst>
      <p:ext uri="{BB962C8B-B14F-4D97-AF65-F5344CB8AC3E}">
        <p14:creationId xmlns:p14="http://schemas.microsoft.com/office/powerpoint/2010/main" val="8799625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fld id="{0772FF06-1ACA-41B6-8456-2A17846C7775}" type="slidenum">
              <a:rPr lang="en-US">
                <a:solidFill>
                  <a:srgbClr val="000000"/>
                </a:solidFill>
              </a:rPr>
              <a:pPr/>
              <a:t>4</a:t>
            </a:fld>
            <a:endParaRPr lang="en-US" dirty="0">
              <a:solidFill>
                <a:srgbClr val="000000"/>
              </a:solidFill>
            </a:endParaRPr>
          </a:p>
        </p:txBody>
      </p:sp>
      <p:sp>
        <p:nvSpPr>
          <p:cNvPr id="38915" name="Rectangle 2"/>
          <p:cNvSpPr>
            <a:spLocks noGrp="1" noRot="1" noChangeAspect="1" noChangeArrowheads="1" noTextEdit="1"/>
          </p:cNvSpPr>
          <p:nvPr>
            <p:ph type="sldImg"/>
          </p:nvPr>
        </p:nvSpPr>
        <p:spPr>
          <a:xfrm>
            <a:off x="-174625" y="696913"/>
            <a:ext cx="7356475" cy="4425950"/>
          </a:xfrm>
          <a:ln/>
        </p:spPr>
      </p:sp>
      <p:sp>
        <p:nvSpPr>
          <p:cNvPr id="38916" name="Rectangle 5"/>
          <p:cNvSpPr>
            <a:spLocks noGrp="1" noChangeArrowheads="1"/>
          </p:cNvSpPr>
          <p:nvPr>
            <p:ph type="body" idx="1"/>
          </p:nvPr>
        </p:nvSpPr>
        <p:spPr>
          <a:xfrm>
            <a:off x="582275" y="5271089"/>
            <a:ext cx="5843929" cy="3361282"/>
          </a:xfrm>
        </p:spPr>
        <p:txBody>
          <a:bodyPr/>
          <a:lstStyle/>
          <a:p>
            <a:pPr eaLnBrk="1" hangingPunct="1"/>
            <a:endParaRPr lang="en-US" sz="1400" dirty="0"/>
          </a:p>
        </p:txBody>
      </p:sp>
    </p:spTree>
    <p:extLst>
      <p:ext uri="{BB962C8B-B14F-4D97-AF65-F5344CB8AC3E}">
        <p14:creationId xmlns:p14="http://schemas.microsoft.com/office/powerpoint/2010/main" val="2255048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13</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0" indent="0" defTabSz="914060" eaLnBrk="1" hangingPunct="1">
              <a:buFont typeface="Arial" panose="020B0604020202020204" pitchFamily="34" charset="0"/>
              <a:buNone/>
              <a:defRPr/>
            </a:pPr>
            <a:endParaRPr lang="en-US" sz="1400" dirty="0"/>
          </a:p>
        </p:txBody>
      </p:sp>
    </p:spTree>
    <p:extLst>
      <p:ext uri="{BB962C8B-B14F-4D97-AF65-F5344CB8AC3E}">
        <p14:creationId xmlns:p14="http://schemas.microsoft.com/office/powerpoint/2010/main" val="64150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14</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0" marR="0" lvl="0" indent="0" algn="l" defTabSz="9140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p>
            <a:pPr marL="0" indent="0" defTabSz="914060" eaLnBrk="1" hangingPunct="1">
              <a:buFont typeface="Arial" panose="020B0604020202020204" pitchFamily="34" charset="0"/>
              <a:buNone/>
              <a:defRPr/>
            </a:pPr>
            <a:endParaRPr lang="en-US" sz="1400" dirty="0"/>
          </a:p>
        </p:txBody>
      </p:sp>
    </p:spTree>
    <p:extLst>
      <p:ext uri="{BB962C8B-B14F-4D97-AF65-F5344CB8AC3E}">
        <p14:creationId xmlns:p14="http://schemas.microsoft.com/office/powerpoint/2010/main" val="4083002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15</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0" indent="0" defTabSz="914060" eaLnBrk="1" hangingPunct="1">
              <a:buFont typeface="Arial" panose="020B0604020202020204" pitchFamily="34" charset="0"/>
              <a:buNone/>
              <a:defRPr/>
            </a:pPr>
            <a:endParaRPr lang="en-US" sz="1000" dirty="0"/>
          </a:p>
        </p:txBody>
      </p:sp>
    </p:spTree>
    <p:extLst>
      <p:ext uri="{BB962C8B-B14F-4D97-AF65-F5344CB8AC3E}">
        <p14:creationId xmlns:p14="http://schemas.microsoft.com/office/powerpoint/2010/main" val="3545686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16</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0" indent="0" defTabSz="914060" eaLnBrk="1" hangingPunct="1">
              <a:buFont typeface="Arial" panose="020B0604020202020204" pitchFamily="34" charset="0"/>
              <a:buNone/>
              <a:defRPr/>
            </a:pPr>
            <a:endParaRPr lang="en-US" sz="1100" baseline="0" dirty="0"/>
          </a:p>
          <a:p>
            <a:pPr marL="0" indent="0" defTabSz="914060" eaLnBrk="1" hangingPunct="1">
              <a:buFont typeface="Arial" panose="020B0604020202020204" pitchFamily="34" charset="0"/>
              <a:buNone/>
              <a:defRPr/>
            </a:pPr>
            <a:endParaRPr lang="en-US" sz="1400" dirty="0"/>
          </a:p>
        </p:txBody>
      </p:sp>
    </p:spTree>
    <p:extLst>
      <p:ext uri="{BB962C8B-B14F-4D97-AF65-F5344CB8AC3E}">
        <p14:creationId xmlns:p14="http://schemas.microsoft.com/office/powerpoint/2010/main" val="2290191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17</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lvl="1"/>
            <a:endParaRPr lang="en-US" sz="1000" kern="1200" dirty="0">
              <a:solidFill>
                <a:schemeClr val="tx1"/>
              </a:solidFill>
              <a:effectLst/>
              <a:latin typeface="+mn-lt"/>
              <a:ea typeface="+mn-ea"/>
              <a:cs typeface="+mn-cs"/>
            </a:endParaRPr>
          </a:p>
          <a:p>
            <a:pPr lvl="1"/>
            <a:endParaRPr lang="en-US" sz="1000" kern="1200" dirty="0">
              <a:solidFill>
                <a:schemeClr val="tx1"/>
              </a:solidFill>
              <a:effectLst/>
              <a:latin typeface="+mn-lt"/>
              <a:ea typeface="+mn-ea"/>
              <a:cs typeface="+mn-cs"/>
            </a:endParaRPr>
          </a:p>
          <a:p>
            <a:endParaRPr lang="en-US" sz="1100" dirty="0"/>
          </a:p>
          <a:p>
            <a:pPr marL="0" indent="0" defTabSz="914060" eaLnBrk="1" hangingPunct="1">
              <a:buFont typeface="Arial" panose="020B0604020202020204" pitchFamily="34" charset="0"/>
              <a:buNone/>
              <a:defRPr/>
            </a:pPr>
            <a:endParaRPr lang="en-US" sz="1400" dirty="0"/>
          </a:p>
        </p:txBody>
      </p:sp>
    </p:spTree>
    <p:extLst>
      <p:ext uri="{BB962C8B-B14F-4D97-AF65-F5344CB8AC3E}">
        <p14:creationId xmlns:p14="http://schemas.microsoft.com/office/powerpoint/2010/main" val="1003336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18</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0" indent="0" defTabSz="914060" eaLnBrk="1" hangingPunct="1">
              <a:buFont typeface="Arial" panose="020B0604020202020204" pitchFamily="34" charset="0"/>
              <a:buNone/>
              <a:defRPr/>
            </a:pPr>
            <a:endParaRPr lang="en-US" sz="1100" dirty="0"/>
          </a:p>
        </p:txBody>
      </p:sp>
    </p:spTree>
    <p:extLst>
      <p:ext uri="{BB962C8B-B14F-4D97-AF65-F5344CB8AC3E}">
        <p14:creationId xmlns:p14="http://schemas.microsoft.com/office/powerpoint/2010/main" val="423881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19</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0" indent="0" defTabSz="914060" eaLnBrk="1" hangingPunct="1">
              <a:buFont typeface="Arial" panose="020B0604020202020204" pitchFamily="34" charset="0"/>
              <a:buNone/>
              <a:defRPr/>
            </a:pPr>
            <a:r>
              <a:rPr lang="en-US" sz="1400" baseline="0" dirty="0"/>
              <a:t> </a:t>
            </a:r>
            <a:endParaRPr lang="en-US" sz="1400" b="1" dirty="0"/>
          </a:p>
        </p:txBody>
      </p:sp>
    </p:spTree>
    <p:extLst>
      <p:ext uri="{BB962C8B-B14F-4D97-AF65-F5344CB8AC3E}">
        <p14:creationId xmlns:p14="http://schemas.microsoft.com/office/powerpoint/2010/main" val="2408703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20</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0" marR="0" lvl="0" indent="0" algn="l" defTabSz="9140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p:txBody>
      </p:sp>
    </p:spTree>
    <p:extLst>
      <p:ext uri="{BB962C8B-B14F-4D97-AF65-F5344CB8AC3E}">
        <p14:creationId xmlns:p14="http://schemas.microsoft.com/office/powerpoint/2010/main" val="3797857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21</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0" marR="0" lvl="0" indent="0" algn="l" defTabSz="9140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dirty="0"/>
          </a:p>
        </p:txBody>
      </p:sp>
    </p:spTree>
    <p:extLst>
      <p:ext uri="{BB962C8B-B14F-4D97-AF65-F5344CB8AC3E}">
        <p14:creationId xmlns:p14="http://schemas.microsoft.com/office/powerpoint/2010/main" val="2078328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22</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0" marR="0" lvl="0" indent="0" algn="l" defTabSz="9140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a:p>
        </p:txBody>
      </p:sp>
    </p:spTree>
    <p:extLst>
      <p:ext uri="{BB962C8B-B14F-4D97-AF65-F5344CB8AC3E}">
        <p14:creationId xmlns:p14="http://schemas.microsoft.com/office/powerpoint/2010/main" val="407956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5</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116844" indent="0">
              <a:buClr>
                <a:schemeClr val="tx2">
                  <a:lumMod val="50000"/>
                </a:schemeClr>
              </a:buClr>
              <a:buFontTx/>
              <a:buNone/>
              <a:defRPr/>
            </a:pPr>
            <a:endParaRPr lang="en-US" sz="1000" dirty="0"/>
          </a:p>
        </p:txBody>
      </p:sp>
    </p:spTree>
    <p:extLst>
      <p:ext uri="{BB962C8B-B14F-4D97-AF65-F5344CB8AC3E}">
        <p14:creationId xmlns:p14="http://schemas.microsoft.com/office/powerpoint/2010/main" val="1213139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23</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0" indent="0" defTabSz="914060" eaLnBrk="1" hangingPunct="1">
              <a:buFont typeface="Arial" panose="020B0604020202020204" pitchFamily="34" charset="0"/>
              <a:buNone/>
              <a:defRPr/>
            </a:pPr>
            <a:endParaRPr lang="en-US" sz="1100" baseline="0" dirty="0"/>
          </a:p>
        </p:txBody>
      </p:sp>
    </p:spTree>
    <p:extLst>
      <p:ext uri="{BB962C8B-B14F-4D97-AF65-F5344CB8AC3E}">
        <p14:creationId xmlns:p14="http://schemas.microsoft.com/office/powerpoint/2010/main" val="4087055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24</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0" indent="0" defTabSz="914060" eaLnBrk="1" hangingPunct="1">
              <a:buFont typeface="Arial" panose="020B0604020202020204" pitchFamily="34" charset="0"/>
              <a:buNone/>
              <a:defRPr/>
            </a:pPr>
            <a:endParaRPr lang="en-US" sz="1000" dirty="0"/>
          </a:p>
        </p:txBody>
      </p:sp>
    </p:spTree>
    <p:extLst>
      <p:ext uri="{BB962C8B-B14F-4D97-AF65-F5344CB8AC3E}">
        <p14:creationId xmlns:p14="http://schemas.microsoft.com/office/powerpoint/2010/main" val="2815463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25</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0" indent="0" defTabSz="914060" eaLnBrk="1" hangingPunct="1">
              <a:buFont typeface="Arial" panose="020B0604020202020204" pitchFamily="34" charset="0"/>
              <a:buNone/>
              <a:defRPr/>
            </a:pPr>
            <a:endParaRPr lang="en-US" sz="1000" dirty="0">
              <a:solidFill>
                <a:schemeClr val="tx2"/>
              </a:solidFill>
              <a:latin typeface="Tw Cen MT" panose="020B0602020104020603" pitchFamily="34" charset="0"/>
              <a:cs typeface="Calibri" panose="020F0502020204030204" pitchFamily="34" charset="0"/>
            </a:endParaRPr>
          </a:p>
        </p:txBody>
      </p:sp>
    </p:spTree>
    <p:extLst>
      <p:ext uri="{BB962C8B-B14F-4D97-AF65-F5344CB8AC3E}">
        <p14:creationId xmlns:p14="http://schemas.microsoft.com/office/powerpoint/2010/main" val="3138665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26</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0" marR="0" lvl="0" indent="0" algn="l" defTabSz="9140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p>
        </p:txBody>
      </p:sp>
    </p:spTree>
    <p:extLst>
      <p:ext uri="{BB962C8B-B14F-4D97-AF65-F5344CB8AC3E}">
        <p14:creationId xmlns:p14="http://schemas.microsoft.com/office/powerpoint/2010/main" val="469416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fld id="{0772FF06-1ACA-41B6-8456-2A17846C7775}" type="slidenum">
              <a:rPr lang="en-US">
                <a:solidFill>
                  <a:srgbClr val="000000"/>
                </a:solidFill>
              </a:rPr>
              <a:pPr/>
              <a:t>27</a:t>
            </a:fld>
            <a:endParaRPr lang="en-US" dirty="0">
              <a:solidFill>
                <a:srgbClr val="000000"/>
              </a:solidFill>
            </a:endParaRPr>
          </a:p>
        </p:txBody>
      </p:sp>
      <p:sp>
        <p:nvSpPr>
          <p:cNvPr id="38915" name="Rectangle 2"/>
          <p:cNvSpPr>
            <a:spLocks noGrp="1" noRot="1" noChangeAspect="1" noChangeArrowheads="1" noTextEdit="1"/>
          </p:cNvSpPr>
          <p:nvPr>
            <p:ph type="sldImg"/>
          </p:nvPr>
        </p:nvSpPr>
        <p:spPr>
          <a:xfrm>
            <a:off x="-174625" y="696913"/>
            <a:ext cx="7356475" cy="4425950"/>
          </a:xfrm>
          <a:ln/>
        </p:spPr>
      </p:sp>
      <p:sp>
        <p:nvSpPr>
          <p:cNvPr id="38916" name="Rectangle 5"/>
          <p:cNvSpPr>
            <a:spLocks noGrp="1" noChangeArrowheads="1"/>
          </p:cNvSpPr>
          <p:nvPr>
            <p:ph type="body" idx="1"/>
          </p:nvPr>
        </p:nvSpPr>
        <p:spPr>
          <a:xfrm>
            <a:off x="582275" y="5271089"/>
            <a:ext cx="5843929" cy="3361282"/>
          </a:xfrm>
        </p:spPr>
        <p:txBody>
          <a:bodyPr/>
          <a:lstStyle/>
          <a:p>
            <a:pPr eaLnBrk="1" hangingPunct="1"/>
            <a:endParaRPr lang="en-US" sz="1400" dirty="0"/>
          </a:p>
        </p:txBody>
      </p:sp>
    </p:spTree>
    <p:extLst>
      <p:ext uri="{BB962C8B-B14F-4D97-AF65-F5344CB8AC3E}">
        <p14:creationId xmlns:p14="http://schemas.microsoft.com/office/powerpoint/2010/main" val="2540292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28</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0" indent="0" defTabSz="914060" eaLnBrk="1" hangingPunct="1">
              <a:buFont typeface="Arial" panose="020B0604020202020204" pitchFamily="34" charset="0"/>
              <a:buNone/>
              <a:defRPr/>
            </a:pPr>
            <a:endParaRPr lang="en-US" sz="1400" dirty="0"/>
          </a:p>
        </p:txBody>
      </p:sp>
    </p:spTree>
    <p:extLst>
      <p:ext uri="{BB962C8B-B14F-4D97-AF65-F5344CB8AC3E}">
        <p14:creationId xmlns:p14="http://schemas.microsoft.com/office/powerpoint/2010/main" val="2096179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29</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0" indent="0" defTabSz="914060" eaLnBrk="1" hangingPunct="1">
              <a:buFont typeface="Arial" panose="020B0604020202020204" pitchFamily="34" charset="0"/>
              <a:buNone/>
              <a:defRPr/>
            </a:pPr>
            <a:endParaRPr lang="en-US" sz="1400" dirty="0"/>
          </a:p>
        </p:txBody>
      </p:sp>
    </p:spTree>
    <p:extLst>
      <p:ext uri="{BB962C8B-B14F-4D97-AF65-F5344CB8AC3E}">
        <p14:creationId xmlns:p14="http://schemas.microsoft.com/office/powerpoint/2010/main" val="1478006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30</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0" indent="0" defTabSz="914060" eaLnBrk="1" hangingPunct="1">
              <a:buFont typeface="Arial" panose="020B0604020202020204" pitchFamily="34" charset="0"/>
              <a:buNone/>
              <a:defRPr/>
            </a:pPr>
            <a:endParaRPr lang="en-US" sz="1400" dirty="0"/>
          </a:p>
        </p:txBody>
      </p:sp>
    </p:spTree>
    <p:extLst>
      <p:ext uri="{BB962C8B-B14F-4D97-AF65-F5344CB8AC3E}">
        <p14:creationId xmlns:p14="http://schemas.microsoft.com/office/powerpoint/2010/main" val="282781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31</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0" indent="0" defTabSz="914060" eaLnBrk="1" hangingPunct="1">
              <a:buFont typeface="Arial" panose="020B0604020202020204" pitchFamily="34" charset="0"/>
              <a:buNone/>
              <a:defRPr/>
            </a:pPr>
            <a:endParaRPr lang="en-US" sz="1400" dirty="0"/>
          </a:p>
        </p:txBody>
      </p:sp>
    </p:spTree>
    <p:extLst>
      <p:ext uri="{BB962C8B-B14F-4D97-AF65-F5344CB8AC3E}">
        <p14:creationId xmlns:p14="http://schemas.microsoft.com/office/powerpoint/2010/main" val="4244967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32</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0" marR="0" lvl="0" indent="0" algn="l" defTabSz="9140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baseline="0" dirty="0"/>
          </a:p>
        </p:txBody>
      </p:sp>
    </p:spTree>
    <p:extLst>
      <p:ext uri="{BB962C8B-B14F-4D97-AF65-F5344CB8AC3E}">
        <p14:creationId xmlns:p14="http://schemas.microsoft.com/office/powerpoint/2010/main" val="253360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6</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285750" indent="-285750" defTabSz="914060" eaLnBrk="1" hangingPunct="1">
              <a:buFont typeface="Arial" panose="020B0604020202020204" pitchFamily="34" charset="0"/>
              <a:buChar char="•"/>
              <a:defRPr/>
            </a:pPr>
            <a:endParaRPr lang="en-US" sz="1400" dirty="0"/>
          </a:p>
        </p:txBody>
      </p:sp>
    </p:spTree>
    <p:extLst>
      <p:ext uri="{BB962C8B-B14F-4D97-AF65-F5344CB8AC3E}">
        <p14:creationId xmlns:p14="http://schemas.microsoft.com/office/powerpoint/2010/main" val="3347627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33</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285750" indent="-285750" defTabSz="914060" eaLnBrk="1" hangingPunct="1">
              <a:buFont typeface="Arial" panose="020B0604020202020204" pitchFamily="34" charset="0"/>
              <a:buChar char="•"/>
              <a:defRPr/>
            </a:pPr>
            <a:endParaRPr lang="en-US" sz="1000" baseline="0" dirty="0"/>
          </a:p>
        </p:txBody>
      </p:sp>
    </p:spTree>
    <p:extLst>
      <p:ext uri="{BB962C8B-B14F-4D97-AF65-F5344CB8AC3E}">
        <p14:creationId xmlns:p14="http://schemas.microsoft.com/office/powerpoint/2010/main" val="2010511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34</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0" marR="0" lvl="0" indent="0" algn="l" defTabSz="9140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p:txBody>
      </p:sp>
    </p:spTree>
    <p:extLst>
      <p:ext uri="{BB962C8B-B14F-4D97-AF65-F5344CB8AC3E}">
        <p14:creationId xmlns:p14="http://schemas.microsoft.com/office/powerpoint/2010/main" val="1530174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fld id="{0772FF06-1ACA-41B6-8456-2A17846C7775}" type="slidenum">
              <a:rPr lang="en-US">
                <a:solidFill>
                  <a:srgbClr val="000000"/>
                </a:solidFill>
              </a:rPr>
              <a:pPr/>
              <a:t>35</a:t>
            </a:fld>
            <a:endParaRPr lang="en-US" dirty="0">
              <a:solidFill>
                <a:srgbClr val="000000"/>
              </a:solidFill>
            </a:endParaRPr>
          </a:p>
        </p:txBody>
      </p:sp>
      <p:sp>
        <p:nvSpPr>
          <p:cNvPr id="38915" name="Rectangle 2"/>
          <p:cNvSpPr>
            <a:spLocks noGrp="1" noRot="1" noChangeAspect="1" noChangeArrowheads="1" noTextEdit="1"/>
          </p:cNvSpPr>
          <p:nvPr>
            <p:ph type="sldImg"/>
          </p:nvPr>
        </p:nvSpPr>
        <p:spPr>
          <a:xfrm>
            <a:off x="-174625" y="696913"/>
            <a:ext cx="7356475" cy="4425950"/>
          </a:xfrm>
          <a:ln/>
        </p:spPr>
      </p:sp>
      <p:sp>
        <p:nvSpPr>
          <p:cNvPr id="38916" name="Rectangle 5"/>
          <p:cNvSpPr>
            <a:spLocks noGrp="1" noChangeArrowheads="1"/>
          </p:cNvSpPr>
          <p:nvPr>
            <p:ph type="body" idx="1"/>
          </p:nvPr>
        </p:nvSpPr>
        <p:spPr>
          <a:xfrm>
            <a:off x="582275" y="5271089"/>
            <a:ext cx="5843929" cy="3361282"/>
          </a:xfrm>
        </p:spPr>
        <p:txBody>
          <a:bodyPr/>
          <a:lstStyle/>
          <a:p>
            <a:pPr eaLnBrk="1" hangingPunct="1"/>
            <a:endParaRPr lang="en-US" sz="1400" dirty="0"/>
          </a:p>
        </p:txBody>
      </p:sp>
    </p:spTree>
    <p:extLst>
      <p:ext uri="{BB962C8B-B14F-4D97-AF65-F5344CB8AC3E}">
        <p14:creationId xmlns:p14="http://schemas.microsoft.com/office/powerpoint/2010/main" val="2848871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36</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0" indent="0" defTabSz="914060" eaLnBrk="1" hangingPunct="1">
              <a:buFont typeface="Arial" panose="020B0604020202020204" pitchFamily="34" charset="0"/>
              <a:buNone/>
              <a:defRPr/>
            </a:pPr>
            <a:endParaRPr lang="en-US" sz="1400" dirty="0">
              <a:highlight>
                <a:srgbClr val="FFFF00"/>
              </a:highlight>
            </a:endParaRPr>
          </a:p>
        </p:txBody>
      </p:sp>
    </p:spTree>
    <p:extLst>
      <p:ext uri="{BB962C8B-B14F-4D97-AF65-F5344CB8AC3E}">
        <p14:creationId xmlns:p14="http://schemas.microsoft.com/office/powerpoint/2010/main" val="2484905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37</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0" indent="0" defTabSz="914060" eaLnBrk="1" hangingPunct="1">
              <a:buFont typeface="Arial" panose="020B0604020202020204" pitchFamily="34" charset="0"/>
              <a:buNone/>
              <a:defRPr/>
            </a:pPr>
            <a:endParaRPr lang="en-US" sz="1400" dirty="0"/>
          </a:p>
        </p:txBody>
      </p:sp>
    </p:spTree>
    <p:extLst>
      <p:ext uri="{BB962C8B-B14F-4D97-AF65-F5344CB8AC3E}">
        <p14:creationId xmlns:p14="http://schemas.microsoft.com/office/powerpoint/2010/main" val="1088298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pPr/>
              <a:t>38</a:t>
            </a:fld>
            <a:endParaRPr lang="en-US" dirty="0"/>
          </a:p>
        </p:txBody>
      </p:sp>
      <p:sp>
        <p:nvSpPr>
          <p:cNvPr id="43011" name="Rectangle 2"/>
          <p:cNvSpPr>
            <a:spLocks noGrp="1" noRot="1" noChangeAspect="1" noChangeArrowheads="1" noTextEdit="1"/>
          </p:cNvSpPr>
          <p:nvPr>
            <p:ph type="sldImg"/>
          </p:nvPr>
        </p:nvSpPr>
        <p:spPr>
          <a:xfrm>
            <a:off x="-249238" y="696913"/>
            <a:ext cx="7356476" cy="4425950"/>
          </a:xfrm>
          <a:ln/>
        </p:spPr>
      </p:sp>
      <p:sp>
        <p:nvSpPr>
          <p:cNvPr id="43012" name="Rectangle 3"/>
          <p:cNvSpPr>
            <a:spLocks noGrp="1" noChangeArrowheads="1"/>
          </p:cNvSpPr>
          <p:nvPr>
            <p:ph type="body" idx="1"/>
          </p:nvPr>
        </p:nvSpPr>
        <p:spPr>
          <a:xfrm>
            <a:off x="571503" y="5312231"/>
            <a:ext cx="5715001" cy="3517597"/>
          </a:xfrm>
        </p:spPr>
        <p:txBody>
          <a:bodyPr/>
          <a:lstStyle/>
          <a:p>
            <a:pPr marL="285750" indent="-285750" eaLnBrk="1" hangingPunct="1">
              <a:buFont typeface="Arial" panose="020B0604020202020204" pitchFamily="34" charset="0"/>
              <a:buChar char="•"/>
            </a:pPr>
            <a:endParaRPr lang="en-US" sz="1500" dirty="0"/>
          </a:p>
        </p:txBody>
      </p:sp>
    </p:spTree>
    <p:extLst>
      <p:ext uri="{BB962C8B-B14F-4D97-AF65-F5344CB8AC3E}">
        <p14:creationId xmlns:p14="http://schemas.microsoft.com/office/powerpoint/2010/main" val="122552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fld id="{0772FF06-1ACA-41B6-8456-2A17846C7775}" type="slidenum">
              <a:rPr lang="en-US">
                <a:solidFill>
                  <a:srgbClr val="000000"/>
                </a:solidFill>
              </a:rPr>
              <a:pPr/>
              <a:t>39</a:t>
            </a:fld>
            <a:endParaRPr lang="en-US" dirty="0">
              <a:solidFill>
                <a:srgbClr val="000000"/>
              </a:solidFill>
            </a:endParaRPr>
          </a:p>
        </p:txBody>
      </p:sp>
      <p:sp>
        <p:nvSpPr>
          <p:cNvPr id="38915" name="Rectangle 2"/>
          <p:cNvSpPr>
            <a:spLocks noGrp="1" noRot="1" noChangeAspect="1" noChangeArrowheads="1" noTextEdit="1"/>
          </p:cNvSpPr>
          <p:nvPr>
            <p:ph type="sldImg"/>
          </p:nvPr>
        </p:nvSpPr>
        <p:spPr>
          <a:xfrm>
            <a:off x="-174625" y="696913"/>
            <a:ext cx="7356475" cy="4425950"/>
          </a:xfrm>
          <a:ln/>
        </p:spPr>
      </p:sp>
      <p:sp>
        <p:nvSpPr>
          <p:cNvPr id="38916" name="Rectangle 5"/>
          <p:cNvSpPr>
            <a:spLocks noGrp="1" noChangeArrowheads="1"/>
          </p:cNvSpPr>
          <p:nvPr>
            <p:ph type="body" idx="1"/>
          </p:nvPr>
        </p:nvSpPr>
        <p:spPr>
          <a:xfrm>
            <a:off x="582275" y="5271089"/>
            <a:ext cx="5843929" cy="3361282"/>
          </a:xfrm>
        </p:spPr>
        <p:txBody>
          <a:bodyPr/>
          <a:lstStyle/>
          <a:p>
            <a:pPr eaLnBrk="1" hangingPunct="1"/>
            <a:endParaRPr lang="en-US" sz="1400" dirty="0"/>
          </a:p>
        </p:txBody>
      </p:sp>
    </p:spTree>
    <p:extLst>
      <p:ext uri="{BB962C8B-B14F-4D97-AF65-F5344CB8AC3E}">
        <p14:creationId xmlns:p14="http://schemas.microsoft.com/office/powerpoint/2010/main" val="3745060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7</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116844" indent="0">
              <a:buClr>
                <a:schemeClr val="tx2">
                  <a:lumMod val="50000"/>
                </a:schemeClr>
              </a:buClr>
              <a:buFont typeface="Arial" panose="020B0604020202020204" pitchFamily="34" charset="0"/>
              <a:buNone/>
              <a:defRPr/>
            </a:pPr>
            <a:endParaRPr lang="en-US" sz="1000" dirty="0"/>
          </a:p>
        </p:txBody>
      </p:sp>
    </p:spTree>
    <p:extLst>
      <p:ext uri="{BB962C8B-B14F-4D97-AF65-F5344CB8AC3E}">
        <p14:creationId xmlns:p14="http://schemas.microsoft.com/office/powerpoint/2010/main" val="2067075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8</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285750" indent="-285750" defTabSz="914060" eaLnBrk="1" hangingPunct="1">
              <a:buFont typeface="Arial" panose="020B0604020202020204" pitchFamily="34" charset="0"/>
              <a:buChar char="•"/>
              <a:defRPr/>
            </a:pPr>
            <a:endParaRPr lang="en-US" sz="1100" baseline="0" dirty="0"/>
          </a:p>
        </p:txBody>
      </p:sp>
    </p:spTree>
    <p:extLst>
      <p:ext uri="{BB962C8B-B14F-4D97-AF65-F5344CB8AC3E}">
        <p14:creationId xmlns:p14="http://schemas.microsoft.com/office/powerpoint/2010/main" val="2919430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9</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285750" indent="-285750" defTabSz="914060" eaLnBrk="1" hangingPunct="1">
              <a:buFont typeface="Arial" panose="020B0604020202020204" pitchFamily="34" charset="0"/>
              <a:buChar char="•"/>
              <a:defRPr/>
            </a:pPr>
            <a:endParaRPr lang="en-US" sz="1100" baseline="0" dirty="0"/>
          </a:p>
        </p:txBody>
      </p:sp>
    </p:spTree>
    <p:extLst>
      <p:ext uri="{BB962C8B-B14F-4D97-AF65-F5344CB8AC3E}">
        <p14:creationId xmlns:p14="http://schemas.microsoft.com/office/powerpoint/2010/main" val="3512686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10</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285750" indent="-285750" defTabSz="914060" eaLnBrk="1" hangingPunct="1">
              <a:buFont typeface="Arial" panose="020B0604020202020204" pitchFamily="34" charset="0"/>
              <a:buChar char="•"/>
              <a:defRPr/>
            </a:pPr>
            <a:endParaRPr lang="en-US" i="1" dirty="0"/>
          </a:p>
        </p:txBody>
      </p:sp>
    </p:spTree>
    <p:extLst>
      <p:ext uri="{BB962C8B-B14F-4D97-AF65-F5344CB8AC3E}">
        <p14:creationId xmlns:p14="http://schemas.microsoft.com/office/powerpoint/2010/main" val="4203973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CAC12DD4-B896-438B-BE76-562399CEA0C2}" type="slidenum">
              <a:rPr lang="en-US">
                <a:solidFill>
                  <a:srgbClr val="000000"/>
                </a:solidFill>
              </a:rPr>
              <a:pPr/>
              <a:t>11</a:t>
            </a:fld>
            <a:endParaRPr lang="en-US" dirty="0">
              <a:solidFill>
                <a:srgbClr val="000000"/>
              </a:solidFill>
            </a:endParaRPr>
          </a:p>
        </p:txBody>
      </p:sp>
      <p:sp>
        <p:nvSpPr>
          <p:cNvPr id="43011" name="Rectangle 2"/>
          <p:cNvSpPr>
            <a:spLocks noGrp="1" noRot="1" noChangeAspect="1" noChangeArrowheads="1" noTextEdit="1"/>
          </p:cNvSpPr>
          <p:nvPr>
            <p:ph type="sldImg"/>
          </p:nvPr>
        </p:nvSpPr>
        <p:spPr>
          <a:xfrm>
            <a:off x="-174625" y="695325"/>
            <a:ext cx="7356475" cy="4425950"/>
          </a:xfrm>
          <a:ln/>
        </p:spPr>
      </p:sp>
      <p:sp>
        <p:nvSpPr>
          <p:cNvPr id="43012" name="Rectangle 3"/>
          <p:cNvSpPr>
            <a:spLocks noGrp="1" noChangeArrowheads="1"/>
          </p:cNvSpPr>
          <p:nvPr>
            <p:ph type="body" idx="1"/>
          </p:nvPr>
        </p:nvSpPr>
        <p:spPr>
          <a:xfrm>
            <a:off x="582272" y="5312233"/>
            <a:ext cx="5843933" cy="3287501"/>
          </a:xfrm>
        </p:spPr>
        <p:txBody>
          <a:bodyPr/>
          <a:lstStyle/>
          <a:p>
            <a:pPr marL="285750" indent="-285750" defTabSz="914060" eaLnBrk="1" hangingPunct="1">
              <a:buFont typeface="Arial" panose="020B0604020202020204" pitchFamily="34" charset="0"/>
              <a:buChar char="•"/>
              <a:defRPr/>
            </a:pPr>
            <a:endParaRPr lang="en-US" sz="1100" baseline="0" dirty="0"/>
          </a:p>
          <a:p>
            <a:pPr marL="0" indent="0" defTabSz="914060" eaLnBrk="1" hangingPunct="1">
              <a:buFont typeface="Arial" panose="020B0604020202020204" pitchFamily="34" charset="0"/>
              <a:buNone/>
              <a:defRPr/>
            </a:pPr>
            <a:endParaRPr lang="en-US" sz="1400" dirty="0"/>
          </a:p>
        </p:txBody>
      </p:sp>
    </p:spTree>
    <p:extLst>
      <p:ext uri="{BB962C8B-B14F-4D97-AF65-F5344CB8AC3E}">
        <p14:creationId xmlns:p14="http://schemas.microsoft.com/office/powerpoint/2010/main" val="1407778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fld id="{0772FF06-1ACA-41B6-8456-2A17846C7775}" type="slidenum">
              <a:rPr lang="en-US">
                <a:solidFill>
                  <a:srgbClr val="000000"/>
                </a:solidFill>
              </a:rPr>
              <a:pPr/>
              <a:t>12</a:t>
            </a:fld>
            <a:endParaRPr lang="en-US" dirty="0">
              <a:solidFill>
                <a:srgbClr val="000000"/>
              </a:solidFill>
            </a:endParaRPr>
          </a:p>
        </p:txBody>
      </p:sp>
      <p:sp>
        <p:nvSpPr>
          <p:cNvPr id="38915" name="Rectangle 2"/>
          <p:cNvSpPr>
            <a:spLocks noGrp="1" noRot="1" noChangeAspect="1" noChangeArrowheads="1" noTextEdit="1"/>
          </p:cNvSpPr>
          <p:nvPr>
            <p:ph type="sldImg"/>
          </p:nvPr>
        </p:nvSpPr>
        <p:spPr>
          <a:xfrm>
            <a:off x="-174625" y="696913"/>
            <a:ext cx="7356475" cy="4425950"/>
          </a:xfrm>
          <a:ln/>
        </p:spPr>
      </p:sp>
      <p:sp>
        <p:nvSpPr>
          <p:cNvPr id="38916" name="Rectangle 5"/>
          <p:cNvSpPr>
            <a:spLocks noGrp="1" noChangeArrowheads="1"/>
          </p:cNvSpPr>
          <p:nvPr>
            <p:ph type="body" idx="1"/>
          </p:nvPr>
        </p:nvSpPr>
        <p:spPr>
          <a:xfrm>
            <a:off x="582275" y="5271089"/>
            <a:ext cx="5843929" cy="3361282"/>
          </a:xfrm>
        </p:spPr>
        <p:txBody>
          <a:bodyPr/>
          <a:lstStyle/>
          <a:p>
            <a:pPr eaLnBrk="1" hangingPunct="1"/>
            <a:endParaRPr lang="en-US" sz="1050" dirty="0"/>
          </a:p>
        </p:txBody>
      </p:sp>
    </p:spTree>
    <p:extLst>
      <p:ext uri="{BB962C8B-B14F-4D97-AF65-F5344CB8AC3E}">
        <p14:creationId xmlns:p14="http://schemas.microsoft.com/office/powerpoint/2010/main" val="1395660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sv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sv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8.svg"/><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8750" y="809549"/>
            <a:ext cx="9395020" cy="4311091"/>
          </a:xfrm>
        </p:spPr>
        <p:txBody>
          <a:bodyPr anchor="b">
            <a:normAutofit/>
          </a:bodyPr>
          <a:lstStyle>
            <a:lvl1pPr algn="l">
              <a:lnSpc>
                <a:spcPct val="85000"/>
              </a:lnSpc>
              <a:defRPr sz="7182"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58750" y="5120640"/>
            <a:ext cx="9395020" cy="1804416"/>
          </a:xfrm>
        </p:spPr>
        <p:txBody>
          <a:bodyPr>
            <a:normAutofit/>
          </a:bodyPr>
          <a:lstStyle>
            <a:lvl1pPr marL="0" indent="0" algn="l">
              <a:buNone/>
              <a:defRPr sz="2195" baseline="0">
                <a:solidFill>
                  <a:schemeClr val="tx1">
                    <a:lumMod val="75000"/>
                  </a:schemeClr>
                </a:solidFill>
              </a:defRPr>
            </a:lvl1pPr>
            <a:lvl2pPr marL="456057" indent="0" algn="ctr">
              <a:buNone/>
              <a:defRPr sz="2195"/>
            </a:lvl2pPr>
            <a:lvl3pPr marL="912114" indent="0" algn="ctr">
              <a:buNone/>
              <a:defRPr sz="2195"/>
            </a:lvl3pPr>
            <a:lvl4pPr marL="1368171" indent="0" algn="ctr">
              <a:buNone/>
              <a:defRPr sz="1995"/>
            </a:lvl4pPr>
            <a:lvl5pPr marL="1824228" indent="0" algn="ctr">
              <a:buNone/>
              <a:defRPr sz="1995"/>
            </a:lvl5pPr>
            <a:lvl6pPr marL="2280285" indent="0" algn="ctr">
              <a:buNone/>
              <a:defRPr sz="1995"/>
            </a:lvl6pPr>
            <a:lvl7pPr marL="2736342" indent="0" algn="ctr">
              <a:buNone/>
              <a:defRPr sz="1995"/>
            </a:lvl7pPr>
            <a:lvl8pPr marL="3192399" indent="0" algn="ctr">
              <a:buNone/>
              <a:defRPr sz="1995"/>
            </a:lvl8pPr>
            <a:lvl9pPr marL="3648456" indent="0" algn="ctr">
              <a:buNone/>
              <a:defRPr sz="199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pPr>
              <a:defRPr/>
            </a:pPr>
            <a:endParaRPr lang="en-US" dirty="0">
              <a:solidFill>
                <a:srgbClr val="626262">
                  <a:lumMod val="20000"/>
                  <a:lumOff val="80000"/>
                </a:srgbClr>
              </a:solidFill>
            </a:endParaRP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pPr>
              <a:defRPr/>
            </a:pPr>
            <a:r>
              <a:rPr lang="en-US" dirty="0">
                <a:solidFill>
                  <a:srgbClr val="626262">
                    <a:lumMod val="20000"/>
                    <a:lumOff val="80000"/>
                  </a:srgbClr>
                </a:solidFill>
              </a:rPr>
              <a:t>January 17, 2010</a:t>
            </a: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pPr>
              <a:defRPr/>
            </a:pPr>
            <a:fld id="{415A98E0-A310-488E-A349-3DFF81E9F8D7}" type="slidenum">
              <a:rPr lang="en-US" smtClean="0">
                <a:solidFill>
                  <a:srgbClr val="626262">
                    <a:lumMod val="60000"/>
                    <a:lumOff val="40000"/>
                  </a:srgbClr>
                </a:solidFill>
              </a:rPr>
              <a:pPr>
                <a:defRPr/>
              </a:pPr>
              <a:t>‹#›</a:t>
            </a:fld>
            <a:endParaRPr lang="en-US" dirty="0">
              <a:solidFill>
                <a:srgbClr val="626262">
                  <a:lumMod val="60000"/>
                  <a:lumOff val="40000"/>
                </a:srgbClr>
              </a:solidFill>
            </a:endParaRPr>
          </a:p>
        </p:txBody>
      </p:sp>
      <p:sp>
        <p:nvSpPr>
          <p:cNvPr id="7" name="Rectangle 6"/>
          <p:cNvSpPr/>
          <p:nvPr/>
        </p:nvSpPr>
        <p:spPr>
          <a:xfrm>
            <a:off x="0" y="0"/>
            <a:ext cx="456069"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438295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626262">
                  <a:lumMod val="20000"/>
                  <a:lumOff val="80000"/>
                </a:srgbClr>
              </a:solidFill>
            </a:endParaRPr>
          </a:p>
        </p:txBody>
      </p:sp>
      <p:sp>
        <p:nvSpPr>
          <p:cNvPr id="5" name="Footer Placeholder 4"/>
          <p:cNvSpPr>
            <a:spLocks noGrp="1"/>
          </p:cNvSpPr>
          <p:nvPr>
            <p:ph type="ftr" sz="quarter" idx="11"/>
          </p:nvPr>
        </p:nvSpPr>
        <p:spPr/>
        <p:txBody>
          <a:bodyPr/>
          <a:lstStyle/>
          <a:p>
            <a:pPr>
              <a:defRPr/>
            </a:pPr>
            <a:r>
              <a:rPr lang="en-US" dirty="0">
                <a:solidFill>
                  <a:srgbClr val="626262">
                    <a:lumMod val="20000"/>
                    <a:lumOff val="80000"/>
                  </a:srgbClr>
                </a:solidFill>
              </a:rPr>
              <a:t>January 17, 2010</a:t>
            </a:r>
          </a:p>
        </p:txBody>
      </p:sp>
      <p:sp>
        <p:nvSpPr>
          <p:cNvPr id="6" name="Slide Number Placeholder 5"/>
          <p:cNvSpPr>
            <a:spLocks noGrp="1"/>
          </p:cNvSpPr>
          <p:nvPr>
            <p:ph type="sldNum" sz="quarter" idx="12"/>
          </p:nvPr>
        </p:nvSpPr>
        <p:spPr/>
        <p:txBody>
          <a:bodyPr/>
          <a:lstStyle/>
          <a:p>
            <a:pPr>
              <a:defRPr/>
            </a:pPr>
            <a:fld id="{72437EAB-F308-4A39-9AC9-93235E8D83FF}" type="slidenum">
              <a:rPr lang="en-US" smtClean="0">
                <a:solidFill>
                  <a:srgbClr val="626262">
                    <a:lumMod val="60000"/>
                    <a:lumOff val="40000"/>
                  </a:srgbClr>
                </a:solidFill>
              </a:rPr>
              <a:pPr>
                <a:defRPr/>
              </a:pPr>
              <a:t>‹#›</a:t>
            </a:fld>
            <a:endParaRPr lang="en-US" dirty="0">
              <a:solidFill>
                <a:srgbClr val="626262">
                  <a:lumMod val="60000"/>
                  <a:lumOff val="40000"/>
                </a:srgbClr>
              </a:solidFill>
            </a:endParaRPr>
          </a:p>
        </p:txBody>
      </p:sp>
    </p:spTree>
    <p:extLst>
      <p:ext uri="{BB962C8B-B14F-4D97-AF65-F5344CB8AC3E}">
        <p14:creationId xmlns:p14="http://schemas.microsoft.com/office/powerpoint/2010/main" val="554892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27304" y="406400"/>
            <a:ext cx="2470373" cy="629073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0115" y="406400"/>
            <a:ext cx="7715166" cy="62907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626262">
                  <a:lumMod val="20000"/>
                  <a:lumOff val="80000"/>
                </a:srgbClr>
              </a:solidFill>
            </a:endParaRPr>
          </a:p>
        </p:txBody>
      </p:sp>
      <p:sp>
        <p:nvSpPr>
          <p:cNvPr id="5" name="Footer Placeholder 4"/>
          <p:cNvSpPr>
            <a:spLocks noGrp="1"/>
          </p:cNvSpPr>
          <p:nvPr>
            <p:ph type="ftr" sz="quarter" idx="11"/>
          </p:nvPr>
        </p:nvSpPr>
        <p:spPr/>
        <p:txBody>
          <a:bodyPr/>
          <a:lstStyle/>
          <a:p>
            <a:pPr>
              <a:defRPr/>
            </a:pPr>
            <a:r>
              <a:rPr lang="en-US" dirty="0">
                <a:solidFill>
                  <a:srgbClr val="626262">
                    <a:lumMod val="20000"/>
                    <a:lumOff val="80000"/>
                  </a:srgbClr>
                </a:solidFill>
              </a:rPr>
              <a:t>January 17, 2010</a:t>
            </a:r>
          </a:p>
        </p:txBody>
      </p:sp>
      <p:sp>
        <p:nvSpPr>
          <p:cNvPr id="6" name="Slide Number Placeholder 5"/>
          <p:cNvSpPr>
            <a:spLocks noGrp="1"/>
          </p:cNvSpPr>
          <p:nvPr>
            <p:ph type="sldNum" sz="quarter" idx="12"/>
          </p:nvPr>
        </p:nvSpPr>
        <p:spPr/>
        <p:txBody>
          <a:bodyPr/>
          <a:lstStyle/>
          <a:p>
            <a:pPr>
              <a:defRPr/>
            </a:pPr>
            <a:fld id="{3B6D86AB-C24C-473E-BFF2-F3066106B20E}" type="slidenum">
              <a:rPr lang="en-US" smtClean="0">
                <a:solidFill>
                  <a:srgbClr val="626262">
                    <a:lumMod val="60000"/>
                    <a:lumOff val="40000"/>
                  </a:srgbClr>
                </a:solidFill>
              </a:rPr>
              <a:pPr>
                <a:defRPr/>
              </a:pPr>
              <a:t>‹#›</a:t>
            </a:fld>
            <a:endParaRPr lang="en-US" dirty="0">
              <a:solidFill>
                <a:srgbClr val="626262">
                  <a:lumMod val="60000"/>
                  <a:lumOff val="40000"/>
                </a:srgbClr>
              </a:solidFill>
            </a:endParaRPr>
          </a:p>
        </p:txBody>
      </p:sp>
    </p:spTree>
    <p:extLst>
      <p:ext uri="{BB962C8B-B14F-4D97-AF65-F5344CB8AC3E}">
        <p14:creationId xmlns:p14="http://schemas.microsoft.com/office/powerpoint/2010/main" val="2009390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305541-7E76-283C-1D84-16A277549A08}"/>
              </a:ext>
            </a:extLst>
          </p:cNvPr>
          <p:cNvSpPr/>
          <p:nvPr userDrawn="1"/>
        </p:nvSpPr>
        <p:spPr>
          <a:xfrm>
            <a:off x="0" y="5376373"/>
            <a:ext cx="12161838" cy="19388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dirty="0"/>
          </a:p>
        </p:txBody>
      </p:sp>
      <p:sp>
        <p:nvSpPr>
          <p:cNvPr id="26" name="Title 1">
            <a:extLst>
              <a:ext uri="{FF2B5EF4-FFF2-40B4-BE49-F238E27FC236}">
                <a16:creationId xmlns:a16="http://schemas.microsoft.com/office/drawing/2014/main" id="{6C018182-969F-B675-2739-C03F0D7C44B8}"/>
              </a:ext>
            </a:extLst>
          </p:cNvPr>
          <p:cNvSpPr>
            <a:spLocks noGrp="1"/>
          </p:cNvSpPr>
          <p:nvPr>
            <p:ph type="ctrTitle"/>
          </p:nvPr>
        </p:nvSpPr>
        <p:spPr>
          <a:xfrm>
            <a:off x="836127" y="731753"/>
            <a:ext cx="7818059" cy="3380402"/>
          </a:xfrm>
        </p:spPr>
        <p:txBody>
          <a:bodyPr anchor="b"/>
          <a:lstStyle>
            <a:lvl1pPr algn="l">
              <a:defRPr sz="5387"/>
            </a:lvl1pPr>
          </a:lstStyle>
          <a:p>
            <a:r>
              <a:rPr lang="en-US"/>
              <a:t>Click to edit Master title style</a:t>
            </a:r>
            <a:endParaRPr lang="en-US" dirty="0"/>
          </a:p>
        </p:txBody>
      </p:sp>
      <p:sp>
        <p:nvSpPr>
          <p:cNvPr id="27" name="Subtitle 2">
            <a:extLst>
              <a:ext uri="{FF2B5EF4-FFF2-40B4-BE49-F238E27FC236}">
                <a16:creationId xmlns:a16="http://schemas.microsoft.com/office/drawing/2014/main" id="{456EB3F3-0291-8439-B637-1A9DD9DD596F}"/>
              </a:ext>
            </a:extLst>
          </p:cNvPr>
          <p:cNvSpPr>
            <a:spLocks noGrp="1"/>
          </p:cNvSpPr>
          <p:nvPr>
            <p:ph type="subTitle" idx="1"/>
          </p:nvPr>
        </p:nvSpPr>
        <p:spPr>
          <a:xfrm>
            <a:off x="2255973" y="5534109"/>
            <a:ext cx="8937442" cy="1446223"/>
          </a:xfrm>
        </p:spPr>
        <p:txBody>
          <a:bodyPr anchor="ctr"/>
          <a:lstStyle>
            <a:lvl1pPr marL="0" indent="0" algn="l">
              <a:spcBef>
                <a:spcPts val="599"/>
              </a:spcBef>
              <a:buNone/>
              <a:defRPr sz="1995">
                <a:solidFill>
                  <a:schemeClr val="bg1"/>
                </a:solidFill>
                <a:latin typeface="Aptos" panose="020B00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endParaRPr lang="en-US" dirty="0"/>
          </a:p>
        </p:txBody>
      </p:sp>
      <p:sp>
        <p:nvSpPr>
          <p:cNvPr id="3" name="Rectangle 2">
            <a:extLst>
              <a:ext uri="{FF2B5EF4-FFF2-40B4-BE49-F238E27FC236}">
                <a16:creationId xmlns:a16="http://schemas.microsoft.com/office/drawing/2014/main" id="{D8277E1B-23EC-1B8C-4C4C-E77B19454153}"/>
              </a:ext>
              <a:ext uri="{C183D7F6-B498-43B3-948B-1728B52AA6E4}">
                <adec:decorative xmlns:adec="http://schemas.microsoft.com/office/drawing/2017/decorative" val="1"/>
              </a:ext>
            </a:extLst>
          </p:cNvPr>
          <p:cNvSpPr/>
          <p:nvPr userDrawn="1"/>
        </p:nvSpPr>
        <p:spPr>
          <a:xfrm>
            <a:off x="0" y="5196956"/>
            <a:ext cx="12161838" cy="245500"/>
          </a:xfrm>
          <a:prstGeom prst="rect">
            <a:avLst/>
          </a:prstGeom>
          <a:solidFill>
            <a:srgbClr val="E1B9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95"/>
          </a:p>
        </p:txBody>
      </p:sp>
      <p:pic>
        <p:nvPicPr>
          <p:cNvPr id="6" name="Picture 5" descr="Oregon Department of Administrative Services logo">
            <a:extLst>
              <a:ext uri="{FF2B5EF4-FFF2-40B4-BE49-F238E27FC236}">
                <a16:creationId xmlns:a16="http://schemas.microsoft.com/office/drawing/2014/main" id="{E5EA0063-3417-6036-23F2-3866920F05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552" y="5651132"/>
            <a:ext cx="1132316" cy="1383771"/>
          </a:xfrm>
          <a:prstGeom prst="rect">
            <a:avLst/>
          </a:prstGeom>
        </p:spPr>
      </p:pic>
      <p:pic>
        <p:nvPicPr>
          <p:cNvPr id="9" name="Picture 8" descr="Official state seal of the state of Oregon">
            <a:extLst>
              <a:ext uri="{FF2B5EF4-FFF2-40B4-BE49-F238E27FC236}">
                <a16:creationId xmlns:a16="http://schemas.microsoft.com/office/drawing/2014/main" id="{A4DCCCA0-FC2C-FA0D-459C-BFF404D194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23764" y="1539963"/>
            <a:ext cx="2473995" cy="2645473"/>
          </a:xfrm>
          <a:prstGeom prst="rect">
            <a:avLst/>
          </a:prstGeom>
        </p:spPr>
      </p:pic>
    </p:spTree>
    <p:extLst>
      <p:ext uri="{BB962C8B-B14F-4D97-AF65-F5344CB8AC3E}">
        <p14:creationId xmlns:p14="http://schemas.microsoft.com/office/powerpoint/2010/main" val="123723408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4D36E-A6F7-4D8A-9345-DF0D974A7584}"/>
              </a:ext>
            </a:extLst>
          </p:cNvPr>
          <p:cNvSpPr>
            <a:spLocks noGrp="1"/>
          </p:cNvSpPr>
          <p:nvPr>
            <p:ph type="title" hasCustomPrompt="1"/>
          </p:nvPr>
        </p:nvSpPr>
        <p:spPr>
          <a:xfrm>
            <a:off x="1" y="1270114"/>
            <a:ext cx="3925676" cy="4776779"/>
          </a:xfrm>
        </p:spPr>
        <p:txBody>
          <a:bodyPr/>
          <a:lstStyle>
            <a:lvl1pPr algn="r">
              <a:defRPr/>
            </a:lvl1pPr>
          </a:lstStyle>
          <a:p>
            <a:r>
              <a:rPr lang="en-US"/>
              <a:t>Agenda</a:t>
            </a:r>
          </a:p>
        </p:txBody>
      </p:sp>
      <p:cxnSp>
        <p:nvCxnSpPr>
          <p:cNvPr id="9" name="Straight Connector 8">
            <a:extLst>
              <a:ext uri="{FF2B5EF4-FFF2-40B4-BE49-F238E27FC236}">
                <a16:creationId xmlns:a16="http://schemas.microsoft.com/office/drawing/2014/main" id="{B68E83C5-0587-60A1-0F3B-EC95A68B8235}"/>
              </a:ext>
              <a:ext uri="{C183D7F6-B498-43B3-948B-1728B52AA6E4}">
                <adec:decorative xmlns:adec="http://schemas.microsoft.com/office/drawing/2017/decorative" val="1"/>
              </a:ext>
            </a:extLst>
          </p:cNvPr>
          <p:cNvCxnSpPr/>
          <p:nvPr userDrawn="1"/>
        </p:nvCxnSpPr>
        <p:spPr>
          <a:xfrm>
            <a:off x="4548363" y="1977082"/>
            <a:ext cx="0" cy="33742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D37D3C46-501D-CE73-7664-BA54FA0FB35A}"/>
              </a:ext>
            </a:extLst>
          </p:cNvPr>
          <p:cNvSpPr>
            <a:spLocks noGrp="1"/>
          </p:cNvSpPr>
          <p:nvPr>
            <p:ph type="body" sz="quarter" idx="11" hasCustomPrompt="1"/>
          </p:nvPr>
        </p:nvSpPr>
        <p:spPr>
          <a:xfrm>
            <a:off x="5242260" y="1758794"/>
            <a:ext cx="4687188" cy="3797610"/>
          </a:xfrm>
        </p:spPr>
        <p:txBody>
          <a:bodyPr anchor="ctr"/>
          <a:lstStyle>
            <a:lvl1pPr indent="-729691">
              <a:buFont typeface="+mj-lt"/>
              <a:buAutoNum type="arabicPeriod"/>
              <a:defRPr/>
            </a:lvl1pPr>
          </a:lstStyle>
          <a:p>
            <a:pPr lvl="0"/>
            <a:r>
              <a:rPr lang="en-US" dirty="0"/>
              <a:t>Insert agenda item here</a:t>
            </a:r>
          </a:p>
        </p:txBody>
      </p:sp>
      <p:sp>
        <p:nvSpPr>
          <p:cNvPr id="24" name="Rectangle 23">
            <a:extLst>
              <a:ext uri="{FF2B5EF4-FFF2-40B4-BE49-F238E27FC236}">
                <a16:creationId xmlns:a16="http://schemas.microsoft.com/office/drawing/2014/main" id="{95A53186-1DB9-D05B-6544-B098516B653A}"/>
              </a:ext>
              <a:ext uri="{C183D7F6-B498-43B3-948B-1728B52AA6E4}">
                <adec:decorative xmlns:adec="http://schemas.microsoft.com/office/drawing/2017/decorative" val="1"/>
              </a:ext>
            </a:extLst>
          </p:cNvPr>
          <p:cNvSpPr/>
          <p:nvPr userDrawn="1"/>
        </p:nvSpPr>
        <p:spPr>
          <a:xfrm>
            <a:off x="1" y="0"/>
            <a:ext cx="12161838" cy="245500"/>
          </a:xfrm>
          <a:prstGeom prst="rect">
            <a:avLst/>
          </a:prstGeom>
          <a:solidFill>
            <a:srgbClr val="E1B9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95"/>
          </a:p>
        </p:txBody>
      </p:sp>
    </p:spTree>
    <p:extLst>
      <p:ext uri="{BB962C8B-B14F-4D97-AF65-F5344CB8AC3E}">
        <p14:creationId xmlns:p14="http://schemas.microsoft.com/office/powerpoint/2010/main" val="187966448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5381-98D8-4370-8616-5D2867D511F3}"/>
              </a:ext>
            </a:extLst>
          </p:cNvPr>
          <p:cNvSpPr>
            <a:spLocks noGrp="1"/>
          </p:cNvSpPr>
          <p:nvPr>
            <p:ph type="title" hasCustomPrompt="1"/>
          </p:nvPr>
        </p:nvSpPr>
        <p:spPr>
          <a:xfrm>
            <a:off x="829792" y="1823721"/>
            <a:ext cx="10489585" cy="3042919"/>
          </a:xfrm>
        </p:spPr>
        <p:txBody>
          <a:bodyPr anchor="b"/>
          <a:lstStyle>
            <a:lvl1pPr>
              <a:defRPr sz="4389"/>
            </a:lvl1pPr>
          </a:lstStyle>
          <a:p>
            <a:r>
              <a:rPr lang="en-US"/>
              <a:t>Insert Transition Here</a:t>
            </a:r>
          </a:p>
        </p:txBody>
      </p:sp>
      <p:sp>
        <p:nvSpPr>
          <p:cNvPr id="3" name="Text Placeholder 2">
            <a:extLst>
              <a:ext uri="{FF2B5EF4-FFF2-40B4-BE49-F238E27FC236}">
                <a16:creationId xmlns:a16="http://schemas.microsoft.com/office/drawing/2014/main" id="{8473E8B0-1588-4671-BEB3-ACBFD1A220CC}"/>
              </a:ext>
            </a:extLst>
          </p:cNvPr>
          <p:cNvSpPr>
            <a:spLocks noGrp="1"/>
          </p:cNvSpPr>
          <p:nvPr>
            <p:ph type="body" idx="1" hasCustomPrompt="1"/>
          </p:nvPr>
        </p:nvSpPr>
        <p:spPr>
          <a:xfrm>
            <a:off x="829792" y="4895428"/>
            <a:ext cx="10489585" cy="1600199"/>
          </a:xfrm>
        </p:spPr>
        <p:txBody>
          <a:bodyPr/>
          <a:lstStyle>
            <a:lvl1pPr marL="0" indent="0">
              <a:buNone/>
              <a:defRPr sz="2394">
                <a:solidFill>
                  <a:schemeClr val="tx1">
                    <a:tint val="75000"/>
                  </a:schemeClr>
                </a:solidFill>
                <a:latin typeface="Aptos" panose="020B0004020202020204" pitchFamily="34" charset="0"/>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Insert Subtitle Here</a:t>
            </a:r>
          </a:p>
        </p:txBody>
      </p:sp>
      <p:sp>
        <p:nvSpPr>
          <p:cNvPr id="7" name="Rectangle 6">
            <a:extLst>
              <a:ext uri="{FF2B5EF4-FFF2-40B4-BE49-F238E27FC236}">
                <a16:creationId xmlns:a16="http://schemas.microsoft.com/office/drawing/2014/main" id="{7CB5F17E-7931-07CD-1E9A-C39AF5D273CD}"/>
              </a:ext>
              <a:ext uri="{C183D7F6-B498-43B3-948B-1728B52AA6E4}">
                <adec:decorative xmlns:adec="http://schemas.microsoft.com/office/drawing/2017/decorative" val="1"/>
              </a:ext>
            </a:extLst>
          </p:cNvPr>
          <p:cNvSpPr/>
          <p:nvPr userDrawn="1"/>
        </p:nvSpPr>
        <p:spPr>
          <a:xfrm>
            <a:off x="1" y="0"/>
            <a:ext cx="12161838" cy="245500"/>
          </a:xfrm>
          <a:prstGeom prst="rect">
            <a:avLst/>
          </a:prstGeom>
          <a:solidFill>
            <a:srgbClr val="E1B9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95"/>
          </a:p>
        </p:txBody>
      </p:sp>
    </p:spTree>
    <p:extLst>
      <p:ext uri="{BB962C8B-B14F-4D97-AF65-F5344CB8AC3E}">
        <p14:creationId xmlns:p14="http://schemas.microsoft.com/office/powerpoint/2010/main" val="11864750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tro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BAF-CDF8-4628-9885-92AECFA75184}"/>
              </a:ext>
            </a:extLst>
          </p:cNvPr>
          <p:cNvSpPr>
            <a:spLocks noGrp="1"/>
          </p:cNvSpPr>
          <p:nvPr>
            <p:ph type="title"/>
          </p:nvPr>
        </p:nvSpPr>
        <p:spPr/>
        <p:txBody>
          <a:bodyPr/>
          <a:lstStyle/>
          <a:p>
            <a:r>
              <a:rPr lang="en-US"/>
              <a:t>Click to edit Master title style</a:t>
            </a:r>
          </a:p>
        </p:txBody>
      </p:sp>
      <p:sp>
        <p:nvSpPr>
          <p:cNvPr id="38" name="Text Placeholder 37">
            <a:extLst>
              <a:ext uri="{FF2B5EF4-FFF2-40B4-BE49-F238E27FC236}">
                <a16:creationId xmlns:a16="http://schemas.microsoft.com/office/drawing/2014/main" id="{DE05DC77-F577-6723-2214-A3329C5080E6}"/>
              </a:ext>
              <a:ext uri="{C183D7F6-B498-43B3-948B-1728B52AA6E4}">
                <adec:decorative xmlns:adec="http://schemas.microsoft.com/office/drawing/2017/decorative" val="1"/>
              </a:ext>
            </a:extLst>
          </p:cNvPr>
          <p:cNvSpPr>
            <a:spLocks noGrp="1"/>
          </p:cNvSpPr>
          <p:nvPr>
            <p:ph type="body" sz="quarter" idx="27"/>
          </p:nvPr>
        </p:nvSpPr>
        <p:spPr>
          <a:xfrm>
            <a:off x="-1" y="3505200"/>
            <a:ext cx="12161839" cy="2905760"/>
          </a:xfrm>
          <a:solidFill>
            <a:schemeClr val="tx2"/>
          </a:solidFill>
        </p:spPr>
        <p:txBody>
          <a:bodyPr/>
          <a:lstStyle>
            <a:lvl1pPr>
              <a:buNone/>
              <a:defRPr sz="798">
                <a:noFill/>
              </a:defRPr>
            </a:lvl1pPr>
          </a:lstStyle>
          <a:p>
            <a:pPr lvl="0"/>
            <a:r>
              <a:rPr lang="en-US"/>
              <a:t>Click to edit Master text styles</a:t>
            </a:r>
          </a:p>
        </p:txBody>
      </p:sp>
      <p:sp>
        <p:nvSpPr>
          <p:cNvPr id="26" name="Picture Placeholder 23">
            <a:extLst>
              <a:ext uri="{FF2B5EF4-FFF2-40B4-BE49-F238E27FC236}">
                <a16:creationId xmlns:a16="http://schemas.microsoft.com/office/drawing/2014/main" id="{00741D85-ECB3-80C5-A3B2-5D220C1698BF}"/>
              </a:ext>
              <a:ext uri="{C183D7F6-B498-43B3-948B-1728B52AA6E4}">
                <adec:decorative xmlns:adec="http://schemas.microsoft.com/office/drawing/2017/decorative" val="1"/>
              </a:ext>
            </a:extLst>
          </p:cNvPr>
          <p:cNvSpPr>
            <a:spLocks noGrp="1"/>
          </p:cNvSpPr>
          <p:nvPr>
            <p:ph type="pic" sz="quarter" idx="20"/>
          </p:nvPr>
        </p:nvSpPr>
        <p:spPr>
          <a:xfrm>
            <a:off x="836126" y="2852928"/>
            <a:ext cx="1540817" cy="1609344"/>
          </a:xfrm>
          <a:prstGeom prst="ellipse">
            <a:avLst/>
          </a:prstGeom>
        </p:spPr>
        <p:txBody>
          <a:bodyPr/>
          <a:lstStyle/>
          <a:p>
            <a:r>
              <a:rPr lang="en-US"/>
              <a:t>Click icon to add picture</a:t>
            </a:r>
          </a:p>
        </p:txBody>
      </p:sp>
      <p:sp>
        <p:nvSpPr>
          <p:cNvPr id="18" name="Text Placeholder 17">
            <a:extLst>
              <a:ext uri="{FF2B5EF4-FFF2-40B4-BE49-F238E27FC236}">
                <a16:creationId xmlns:a16="http://schemas.microsoft.com/office/drawing/2014/main" id="{0DAC1EB2-89DB-29E3-4DAB-06D8D6A06599}"/>
              </a:ext>
            </a:extLst>
          </p:cNvPr>
          <p:cNvSpPr>
            <a:spLocks noGrp="1"/>
          </p:cNvSpPr>
          <p:nvPr>
            <p:ph type="body" sz="quarter" idx="13" hasCustomPrompt="1"/>
          </p:nvPr>
        </p:nvSpPr>
        <p:spPr>
          <a:xfrm>
            <a:off x="832839" y="4631717"/>
            <a:ext cx="1541513" cy="974849"/>
          </a:xfrm>
        </p:spPr>
        <p:txBody>
          <a:bodyPr/>
          <a:lstStyle>
            <a:lvl1pPr marL="0" indent="0" algn="ctr">
              <a:lnSpc>
                <a:spcPct val="100000"/>
              </a:lnSpc>
              <a:spcBef>
                <a:spcPts val="0"/>
              </a:spcBef>
              <a:buNone/>
              <a:defRPr sz="1795">
                <a:solidFill>
                  <a:schemeClr val="bg1"/>
                </a:solidFill>
              </a:defRPr>
            </a:lvl1pPr>
          </a:lstStyle>
          <a:p>
            <a:pPr lvl="0"/>
            <a:r>
              <a:rPr lang="en-US"/>
              <a:t>Name</a:t>
            </a:r>
          </a:p>
        </p:txBody>
      </p:sp>
      <p:sp>
        <p:nvSpPr>
          <p:cNvPr id="25" name="Picture Placeholder 23">
            <a:extLst>
              <a:ext uri="{FF2B5EF4-FFF2-40B4-BE49-F238E27FC236}">
                <a16:creationId xmlns:a16="http://schemas.microsoft.com/office/drawing/2014/main" id="{7A885650-4A08-015B-2B36-67961710814E}"/>
              </a:ext>
            </a:extLst>
          </p:cNvPr>
          <p:cNvSpPr>
            <a:spLocks noGrp="1"/>
          </p:cNvSpPr>
          <p:nvPr>
            <p:ph type="pic" sz="quarter" idx="19"/>
          </p:nvPr>
        </p:nvSpPr>
        <p:spPr>
          <a:xfrm>
            <a:off x="3075154" y="2860014"/>
            <a:ext cx="1540817" cy="1609344"/>
          </a:xfrm>
          <a:prstGeom prst="ellipse">
            <a:avLst/>
          </a:prstGeom>
        </p:spPr>
        <p:txBody>
          <a:bodyPr/>
          <a:lstStyle/>
          <a:p>
            <a:r>
              <a:rPr lang="en-US"/>
              <a:t>Click icon to add picture</a:t>
            </a:r>
          </a:p>
        </p:txBody>
      </p:sp>
      <p:sp>
        <p:nvSpPr>
          <p:cNvPr id="34" name="Text Placeholder 17">
            <a:extLst>
              <a:ext uri="{FF2B5EF4-FFF2-40B4-BE49-F238E27FC236}">
                <a16:creationId xmlns:a16="http://schemas.microsoft.com/office/drawing/2014/main" id="{F39858F3-2D10-0B76-1354-812EEB8FD09F}"/>
              </a:ext>
            </a:extLst>
          </p:cNvPr>
          <p:cNvSpPr>
            <a:spLocks noGrp="1"/>
          </p:cNvSpPr>
          <p:nvPr>
            <p:ph type="body" sz="quarter" idx="24" hasCustomPrompt="1"/>
          </p:nvPr>
        </p:nvSpPr>
        <p:spPr>
          <a:xfrm>
            <a:off x="3074806" y="4632227"/>
            <a:ext cx="1541513" cy="974338"/>
          </a:xfrm>
        </p:spPr>
        <p:txBody>
          <a:bodyPr/>
          <a:lstStyle>
            <a:lvl1pPr marL="0" indent="0" algn="ctr">
              <a:lnSpc>
                <a:spcPct val="100000"/>
              </a:lnSpc>
              <a:spcBef>
                <a:spcPts val="0"/>
              </a:spcBef>
              <a:buNone/>
              <a:defRPr sz="1795">
                <a:solidFill>
                  <a:schemeClr val="bg1"/>
                </a:solidFill>
              </a:defRPr>
            </a:lvl1pPr>
          </a:lstStyle>
          <a:p>
            <a:pPr lvl="0"/>
            <a:r>
              <a:rPr lang="en-US"/>
              <a:t>Name</a:t>
            </a:r>
          </a:p>
        </p:txBody>
      </p:sp>
      <p:sp>
        <p:nvSpPr>
          <p:cNvPr id="24" name="Picture Placeholder 23">
            <a:extLst>
              <a:ext uri="{FF2B5EF4-FFF2-40B4-BE49-F238E27FC236}">
                <a16:creationId xmlns:a16="http://schemas.microsoft.com/office/drawing/2014/main" id="{7A7CB50D-5C4E-9060-69ED-946AEAF89C91}"/>
              </a:ext>
            </a:extLst>
          </p:cNvPr>
          <p:cNvSpPr>
            <a:spLocks noGrp="1"/>
          </p:cNvSpPr>
          <p:nvPr>
            <p:ph type="pic" sz="quarter" idx="18"/>
          </p:nvPr>
        </p:nvSpPr>
        <p:spPr>
          <a:xfrm>
            <a:off x="5314183" y="2852928"/>
            <a:ext cx="1540817" cy="1609344"/>
          </a:xfrm>
          <a:prstGeom prst="ellipse">
            <a:avLst/>
          </a:prstGeom>
        </p:spPr>
        <p:txBody>
          <a:bodyPr/>
          <a:lstStyle/>
          <a:p>
            <a:r>
              <a:rPr lang="en-US"/>
              <a:t>Click icon to add picture</a:t>
            </a:r>
          </a:p>
        </p:txBody>
      </p:sp>
      <p:sp>
        <p:nvSpPr>
          <p:cNvPr id="33" name="Text Placeholder 17">
            <a:extLst>
              <a:ext uri="{FF2B5EF4-FFF2-40B4-BE49-F238E27FC236}">
                <a16:creationId xmlns:a16="http://schemas.microsoft.com/office/drawing/2014/main" id="{6832F117-491D-DD63-C367-2D6C457AD22C}"/>
              </a:ext>
            </a:extLst>
          </p:cNvPr>
          <p:cNvSpPr>
            <a:spLocks noGrp="1"/>
          </p:cNvSpPr>
          <p:nvPr>
            <p:ph type="body" sz="quarter" idx="23" hasCustomPrompt="1"/>
          </p:nvPr>
        </p:nvSpPr>
        <p:spPr>
          <a:xfrm>
            <a:off x="5313487" y="4631716"/>
            <a:ext cx="1541513" cy="974338"/>
          </a:xfrm>
        </p:spPr>
        <p:txBody>
          <a:bodyPr/>
          <a:lstStyle>
            <a:lvl1pPr marL="0" indent="0" algn="ctr">
              <a:lnSpc>
                <a:spcPct val="100000"/>
              </a:lnSpc>
              <a:spcBef>
                <a:spcPts val="0"/>
              </a:spcBef>
              <a:buNone/>
              <a:defRPr sz="1795">
                <a:solidFill>
                  <a:schemeClr val="bg1"/>
                </a:solidFill>
              </a:defRPr>
            </a:lvl1pPr>
          </a:lstStyle>
          <a:p>
            <a:pPr lvl="0"/>
            <a:r>
              <a:rPr lang="en-US"/>
              <a:t>Name</a:t>
            </a:r>
          </a:p>
        </p:txBody>
      </p:sp>
      <p:sp>
        <p:nvSpPr>
          <p:cNvPr id="27" name="Picture Placeholder 23">
            <a:extLst>
              <a:ext uri="{FF2B5EF4-FFF2-40B4-BE49-F238E27FC236}">
                <a16:creationId xmlns:a16="http://schemas.microsoft.com/office/drawing/2014/main" id="{FEB0F629-2F43-A038-3606-1E8DF50AA9C1}"/>
              </a:ext>
            </a:extLst>
          </p:cNvPr>
          <p:cNvSpPr>
            <a:spLocks noGrp="1"/>
          </p:cNvSpPr>
          <p:nvPr>
            <p:ph type="pic" sz="quarter" idx="21"/>
          </p:nvPr>
        </p:nvSpPr>
        <p:spPr>
          <a:xfrm>
            <a:off x="7545866" y="2864049"/>
            <a:ext cx="1540817" cy="1609344"/>
          </a:xfrm>
          <a:prstGeom prst="ellipse">
            <a:avLst/>
          </a:prstGeom>
        </p:spPr>
        <p:txBody>
          <a:bodyPr/>
          <a:lstStyle/>
          <a:p>
            <a:r>
              <a:rPr lang="en-US"/>
              <a:t>Click icon to add picture</a:t>
            </a:r>
          </a:p>
        </p:txBody>
      </p:sp>
      <p:sp>
        <p:nvSpPr>
          <p:cNvPr id="35" name="Text Placeholder 17">
            <a:extLst>
              <a:ext uri="{FF2B5EF4-FFF2-40B4-BE49-F238E27FC236}">
                <a16:creationId xmlns:a16="http://schemas.microsoft.com/office/drawing/2014/main" id="{6F410407-A842-9253-190C-167182B14193}"/>
              </a:ext>
            </a:extLst>
          </p:cNvPr>
          <p:cNvSpPr>
            <a:spLocks noGrp="1"/>
          </p:cNvSpPr>
          <p:nvPr>
            <p:ph type="body" sz="quarter" idx="25" hasCustomPrompt="1"/>
          </p:nvPr>
        </p:nvSpPr>
        <p:spPr>
          <a:xfrm>
            <a:off x="7542580" y="4631718"/>
            <a:ext cx="1541513" cy="974337"/>
          </a:xfrm>
        </p:spPr>
        <p:txBody>
          <a:bodyPr/>
          <a:lstStyle>
            <a:lvl1pPr marL="0" indent="0" algn="ctr">
              <a:lnSpc>
                <a:spcPct val="100000"/>
              </a:lnSpc>
              <a:spcBef>
                <a:spcPts val="0"/>
              </a:spcBef>
              <a:buNone/>
              <a:defRPr sz="1795">
                <a:solidFill>
                  <a:schemeClr val="bg1"/>
                </a:solidFill>
              </a:defRPr>
            </a:lvl1pPr>
          </a:lstStyle>
          <a:p>
            <a:pPr lvl="0"/>
            <a:r>
              <a:rPr lang="en-US"/>
              <a:t>Name</a:t>
            </a:r>
          </a:p>
        </p:txBody>
      </p:sp>
      <p:sp>
        <p:nvSpPr>
          <p:cNvPr id="28" name="Picture Placeholder 23">
            <a:extLst>
              <a:ext uri="{FF2B5EF4-FFF2-40B4-BE49-F238E27FC236}">
                <a16:creationId xmlns:a16="http://schemas.microsoft.com/office/drawing/2014/main" id="{5E74B19C-46A6-FFEB-CF79-D45AA7B7E9F9}"/>
              </a:ext>
            </a:extLst>
          </p:cNvPr>
          <p:cNvSpPr>
            <a:spLocks noGrp="1"/>
          </p:cNvSpPr>
          <p:nvPr>
            <p:ph type="pic" sz="quarter" idx="22"/>
          </p:nvPr>
        </p:nvSpPr>
        <p:spPr>
          <a:xfrm>
            <a:off x="9784895" y="2860014"/>
            <a:ext cx="1540817" cy="1609344"/>
          </a:xfrm>
          <a:prstGeom prst="ellipse">
            <a:avLst/>
          </a:prstGeom>
        </p:spPr>
        <p:txBody>
          <a:bodyPr/>
          <a:lstStyle/>
          <a:p>
            <a:r>
              <a:rPr lang="en-US"/>
              <a:t>Click icon to add picture</a:t>
            </a:r>
          </a:p>
        </p:txBody>
      </p:sp>
      <p:sp>
        <p:nvSpPr>
          <p:cNvPr id="36" name="Text Placeholder 17">
            <a:extLst>
              <a:ext uri="{FF2B5EF4-FFF2-40B4-BE49-F238E27FC236}">
                <a16:creationId xmlns:a16="http://schemas.microsoft.com/office/drawing/2014/main" id="{203109D4-8833-B1F0-ADDC-04E505CEC0BA}"/>
              </a:ext>
            </a:extLst>
          </p:cNvPr>
          <p:cNvSpPr>
            <a:spLocks noGrp="1"/>
          </p:cNvSpPr>
          <p:nvPr>
            <p:ph type="body" sz="quarter" idx="26" hasCustomPrompt="1"/>
          </p:nvPr>
        </p:nvSpPr>
        <p:spPr>
          <a:xfrm>
            <a:off x="9784547" y="4625210"/>
            <a:ext cx="1541513" cy="974337"/>
          </a:xfrm>
        </p:spPr>
        <p:txBody>
          <a:bodyPr/>
          <a:lstStyle>
            <a:lvl1pPr marL="0" indent="0" algn="ctr">
              <a:lnSpc>
                <a:spcPct val="100000"/>
              </a:lnSpc>
              <a:spcBef>
                <a:spcPts val="0"/>
              </a:spcBef>
              <a:buNone/>
              <a:defRPr sz="1795">
                <a:solidFill>
                  <a:schemeClr val="bg1"/>
                </a:solidFill>
              </a:defRPr>
            </a:lvl1pPr>
          </a:lstStyle>
          <a:p>
            <a:pPr lvl="0"/>
            <a:r>
              <a:rPr lang="en-US"/>
              <a:t>Name</a:t>
            </a:r>
          </a:p>
        </p:txBody>
      </p:sp>
    </p:spTree>
    <p:extLst>
      <p:ext uri="{BB962C8B-B14F-4D97-AF65-F5344CB8AC3E}">
        <p14:creationId xmlns:p14="http://schemas.microsoft.com/office/powerpoint/2010/main" val="2103277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tro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BAF-CDF8-4628-9885-92AECFA75184}"/>
              </a:ext>
            </a:extLst>
          </p:cNvPr>
          <p:cNvSpPr>
            <a:spLocks noGrp="1"/>
          </p:cNvSpPr>
          <p:nvPr>
            <p:ph type="title"/>
          </p:nvPr>
        </p:nvSpPr>
        <p:spPr/>
        <p:txBody>
          <a:bodyPr/>
          <a:lstStyle/>
          <a:p>
            <a:r>
              <a:rPr lang="en-US"/>
              <a:t>Click to edit Master title style</a:t>
            </a:r>
          </a:p>
        </p:txBody>
      </p:sp>
      <p:sp>
        <p:nvSpPr>
          <p:cNvPr id="61" name="Text Placeholder 59">
            <a:extLst>
              <a:ext uri="{FF2B5EF4-FFF2-40B4-BE49-F238E27FC236}">
                <a16:creationId xmlns:a16="http://schemas.microsoft.com/office/drawing/2014/main" id="{B29BDBAD-0F98-4BFC-E7C0-734811262B4F}"/>
              </a:ext>
              <a:ext uri="{C183D7F6-B498-43B3-948B-1728B52AA6E4}">
                <adec:decorative xmlns:adec="http://schemas.microsoft.com/office/drawing/2017/decorative" val="1"/>
              </a:ext>
            </a:extLst>
          </p:cNvPr>
          <p:cNvSpPr>
            <a:spLocks noGrp="1"/>
          </p:cNvSpPr>
          <p:nvPr>
            <p:ph type="body" sz="quarter" idx="25"/>
          </p:nvPr>
        </p:nvSpPr>
        <p:spPr>
          <a:xfrm>
            <a:off x="4598695" y="1915636"/>
            <a:ext cx="2964448" cy="4584192"/>
          </a:xfrm>
          <a:solidFill>
            <a:schemeClr val="tx2"/>
          </a:solidFill>
        </p:spPr>
        <p:txBody>
          <a:bodyPr/>
          <a:lstStyle>
            <a:lvl1pPr>
              <a:buNone/>
              <a:defRPr sz="798">
                <a:noFill/>
              </a:defRPr>
            </a:lvl1pPr>
          </a:lstStyle>
          <a:p>
            <a:pPr lvl="0"/>
            <a:r>
              <a:rPr lang="en-US"/>
              <a:t>Click to edit Master text styles</a:t>
            </a:r>
          </a:p>
        </p:txBody>
      </p:sp>
      <p:sp>
        <p:nvSpPr>
          <p:cNvPr id="62" name="Text Placeholder 59">
            <a:extLst>
              <a:ext uri="{FF2B5EF4-FFF2-40B4-BE49-F238E27FC236}">
                <a16:creationId xmlns:a16="http://schemas.microsoft.com/office/drawing/2014/main" id="{A9B75507-642B-9363-3146-3775C4A57D55}"/>
              </a:ext>
              <a:ext uri="{C183D7F6-B498-43B3-948B-1728B52AA6E4}">
                <adec:decorative xmlns:adec="http://schemas.microsoft.com/office/drawing/2017/decorative" val="1"/>
              </a:ext>
            </a:extLst>
          </p:cNvPr>
          <p:cNvSpPr>
            <a:spLocks noGrp="1"/>
          </p:cNvSpPr>
          <p:nvPr>
            <p:ph type="body" sz="quarter" idx="26"/>
          </p:nvPr>
        </p:nvSpPr>
        <p:spPr>
          <a:xfrm>
            <a:off x="7898360" y="1915636"/>
            <a:ext cx="2964448" cy="4584192"/>
          </a:xfrm>
          <a:solidFill>
            <a:schemeClr val="tx2"/>
          </a:solidFill>
        </p:spPr>
        <p:txBody>
          <a:bodyPr/>
          <a:lstStyle>
            <a:lvl1pPr>
              <a:buNone/>
              <a:defRPr sz="798">
                <a:noFill/>
              </a:defRPr>
            </a:lvl1pPr>
          </a:lstStyle>
          <a:p>
            <a:pPr lvl="0"/>
            <a:r>
              <a:rPr lang="en-US"/>
              <a:t>Click to edit Master text styles</a:t>
            </a:r>
          </a:p>
        </p:txBody>
      </p:sp>
      <p:sp>
        <p:nvSpPr>
          <p:cNvPr id="60" name="Text Placeholder 59">
            <a:extLst>
              <a:ext uri="{FF2B5EF4-FFF2-40B4-BE49-F238E27FC236}">
                <a16:creationId xmlns:a16="http://schemas.microsoft.com/office/drawing/2014/main" id="{3BDA65F0-251C-69A4-8EAA-CBA2994B4345}"/>
              </a:ext>
              <a:ext uri="{C183D7F6-B498-43B3-948B-1728B52AA6E4}">
                <adec:decorative xmlns:adec="http://schemas.microsoft.com/office/drawing/2017/decorative" val="1"/>
              </a:ext>
            </a:extLst>
          </p:cNvPr>
          <p:cNvSpPr>
            <a:spLocks noGrp="1"/>
          </p:cNvSpPr>
          <p:nvPr>
            <p:ph type="body" sz="quarter" idx="24"/>
          </p:nvPr>
        </p:nvSpPr>
        <p:spPr>
          <a:xfrm>
            <a:off x="1299030" y="1915636"/>
            <a:ext cx="2964448" cy="4584192"/>
          </a:xfrm>
          <a:solidFill>
            <a:schemeClr val="tx2"/>
          </a:solidFill>
        </p:spPr>
        <p:txBody>
          <a:bodyPr/>
          <a:lstStyle>
            <a:lvl1pPr>
              <a:buNone/>
              <a:defRPr sz="798">
                <a:noFill/>
              </a:defRPr>
            </a:lvl1pPr>
          </a:lstStyle>
          <a:p>
            <a:pPr lvl="0"/>
            <a:r>
              <a:rPr lang="en-US"/>
              <a:t>Click to edit Master text styles</a:t>
            </a:r>
          </a:p>
        </p:txBody>
      </p:sp>
      <p:sp>
        <p:nvSpPr>
          <p:cNvPr id="31" name="Picture Placeholder 28">
            <a:extLst>
              <a:ext uri="{FF2B5EF4-FFF2-40B4-BE49-F238E27FC236}">
                <a16:creationId xmlns:a16="http://schemas.microsoft.com/office/drawing/2014/main" id="{5966DFB0-0A3D-FF4C-E583-C2701ABDBBAB}"/>
              </a:ext>
            </a:extLst>
          </p:cNvPr>
          <p:cNvSpPr>
            <a:spLocks noGrp="1"/>
          </p:cNvSpPr>
          <p:nvPr>
            <p:ph type="pic" sz="quarter" idx="15"/>
          </p:nvPr>
        </p:nvSpPr>
        <p:spPr>
          <a:xfrm>
            <a:off x="1413047" y="2041417"/>
            <a:ext cx="2736414" cy="2633472"/>
          </a:xfrm>
        </p:spPr>
        <p:txBody>
          <a:bodyPr/>
          <a:lstStyle/>
          <a:p>
            <a:r>
              <a:rPr lang="en-US"/>
              <a:t>Click icon to add picture</a:t>
            </a:r>
          </a:p>
        </p:txBody>
      </p:sp>
      <p:sp>
        <p:nvSpPr>
          <p:cNvPr id="37" name="Text Placeholder 36">
            <a:extLst>
              <a:ext uri="{FF2B5EF4-FFF2-40B4-BE49-F238E27FC236}">
                <a16:creationId xmlns:a16="http://schemas.microsoft.com/office/drawing/2014/main" id="{A31A99F8-A25B-7A17-B1CA-0AB5C8E27500}"/>
              </a:ext>
            </a:extLst>
          </p:cNvPr>
          <p:cNvSpPr>
            <a:spLocks noGrp="1"/>
          </p:cNvSpPr>
          <p:nvPr>
            <p:ph type="body" sz="quarter" idx="16" hasCustomPrompt="1"/>
          </p:nvPr>
        </p:nvSpPr>
        <p:spPr>
          <a:xfrm>
            <a:off x="1413047" y="4810119"/>
            <a:ext cx="2736414" cy="518160"/>
          </a:xfrm>
        </p:spPr>
        <p:txBody>
          <a:bodyPr/>
          <a:lstStyle>
            <a:lvl1pPr marL="0" indent="0" algn="ctr">
              <a:lnSpc>
                <a:spcPct val="100000"/>
              </a:lnSpc>
              <a:spcBef>
                <a:spcPts val="0"/>
              </a:spcBef>
              <a:buNone/>
              <a:defRPr>
                <a:solidFill>
                  <a:schemeClr val="bg1"/>
                </a:solidFill>
              </a:defRPr>
            </a:lvl1pPr>
          </a:lstStyle>
          <a:p>
            <a:pPr lvl="0"/>
            <a:r>
              <a:rPr lang="en-US"/>
              <a:t>Name</a:t>
            </a:r>
          </a:p>
        </p:txBody>
      </p:sp>
      <p:sp>
        <p:nvSpPr>
          <p:cNvPr id="38" name="Text Placeholder 36">
            <a:extLst>
              <a:ext uri="{FF2B5EF4-FFF2-40B4-BE49-F238E27FC236}">
                <a16:creationId xmlns:a16="http://schemas.microsoft.com/office/drawing/2014/main" id="{3C5A3C68-141D-A5FF-F642-E4DDDEE0E2C1}"/>
              </a:ext>
            </a:extLst>
          </p:cNvPr>
          <p:cNvSpPr>
            <a:spLocks noGrp="1"/>
          </p:cNvSpPr>
          <p:nvPr>
            <p:ph type="body" sz="quarter" idx="17" hasCustomPrompt="1"/>
          </p:nvPr>
        </p:nvSpPr>
        <p:spPr>
          <a:xfrm>
            <a:off x="1413047" y="5349477"/>
            <a:ext cx="2736414" cy="518160"/>
          </a:xfrm>
        </p:spPr>
        <p:txBody>
          <a:bodyPr/>
          <a:lstStyle>
            <a:lvl1pPr marL="0" indent="0" algn="ctr">
              <a:lnSpc>
                <a:spcPct val="100000"/>
              </a:lnSpc>
              <a:spcBef>
                <a:spcPts val="0"/>
              </a:spcBef>
              <a:buNone/>
              <a:defRPr sz="1995">
                <a:solidFill>
                  <a:schemeClr val="bg1"/>
                </a:solidFill>
              </a:defRPr>
            </a:lvl1pPr>
          </a:lstStyle>
          <a:p>
            <a:pPr lvl="0"/>
            <a:r>
              <a:rPr lang="en-US" dirty="0"/>
              <a:t>Title</a:t>
            </a:r>
          </a:p>
        </p:txBody>
      </p:sp>
      <p:sp>
        <p:nvSpPr>
          <p:cNvPr id="45" name="Picture Placeholder 44">
            <a:extLst>
              <a:ext uri="{FF2B5EF4-FFF2-40B4-BE49-F238E27FC236}">
                <a16:creationId xmlns:a16="http://schemas.microsoft.com/office/drawing/2014/main" id="{92CB6109-FEA2-07F8-27E0-D645C26D3A37}"/>
              </a:ext>
            </a:extLst>
          </p:cNvPr>
          <p:cNvSpPr>
            <a:spLocks noGrp="1"/>
          </p:cNvSpPr>
          <p:nvPr>
            <p:ph type="pic" sz="quarter" idx="22"/>
          </p:nvPr>
        </p:nvSpPr>
        <p:spPr>
          <a:xfrm>
            <a:off x="4712712" y="2041417"/>
            <a:ext cx="2736414" cy="2633472"/>
          </a:xfrm>
        </p:spPr>
        <p:txBody>
          <a:bodyPr/>
          <a:lstStyle/>
          <a:p>
            <a:r>
              <a:rPr lang="en-US"/>
              <a:t>Click icon to add picture</a:t>
            </a:r>
          </a:p>
        </p:txBody>
      </p:sp>
      <p:sp>
        <p:nvSpPr>
          <p:cNvPr id="39" name="Text Placeholder 36">
            <a:extLst>
              <a:ext uri="{FF2B5EF4-FFF2-40B4-BE49-F238E27FC236}">
                <a16:creationId xmlns:a16="http://schemas.microsoft.com/office/drawing/2014/main" id="{1C7ABD6B-0DCE-7578-305B-B68963C2ADDD}"/>
              </a:ext>
            </a:extLst>
          </p:cNvPr>
          <p:cNvSpPr>
            <a:spLocks noGrp="1"/>
          </p:cNvSpPr>
          <p:nvPr>
            <p:ph type="body" sz="quarter" idx="18" hasCustomPrompt="1"/>
          </p:nvPr>
        </p:nvSpPr>
        <p:spPr>
          <a:xfrm>
            <a:off x="4712712" y="4810119"/>
            <a:ext cx="2736414" cy="518160"/>
          </a:xfrm>
        </p:spPr>
        <p:txBody>
          <a:bodyPr/>
          <a:lstStyle>
            <a:lvl1pPr marL="0" indent="0" algn="ctr">
              <a:lnSpc>
                <a:spcPct val="100000"/>
              </a:lnSpc>
              <a:spcBef>
                <a:spcPts val="0"/>
              </a:spcBef>
              <a:buNone/>
              <a:defRPr>
                <a:solidFill>
                  <a:schemeClr val="bg1"/>
                </a:solidFill>
              </a:defRPr>
            </a:lvl1pPr>
          </a:lstStyle>
          <a:p>
            <a:pPr lvl="0"/>
            <a:r>
              <a:rPr lang="en-US"/>
              <a:t>Name</a:t>
            </a:r>
          </a:p>
        </p:txBody>
      </p:sp>
      <p:sp>
        <p:nvSpPr>
          <p:cNvPr id="40" name="Text Placeholder 36">
            <a:extLst>
              <a:ext uri="{FF2B5EF4-FFF2-40B4-BE49-F238E27FC236}">
                <a16:creationId xmlns:a16="http://schemas.microsoft.com/office/drawing/2014/main" id="{2DE3311C-90D1-8C3A-DFCC-6B6D8CDDBB9A}"/>
              </a:ext>
            </a:extLst>
          </p:cNvPr>
          <p:cNvSpPr>
            <a:spLocks noGrp="1"/>
          </p:cNvSpPr>
          <p:nvPr>
            <p:ph type="body" sz="quarter" idx="19" hasCustomPrompt="1"/>
          </p:nvPr>
        </p:nvSpPr>
        <p:spPr>
          <a:xfrm>
            <a:off x="4712712" y="5349477"/>
            <a:ext cx="2736414" cy="518160"/>
          </a:xfrm>
        </p:spPr>
        <p:txBody>
          <a:bodyPr/>
          <a:lstStyle>
            <a:lvl1pPr marL="0" indent="0" algn="ctr">
              <a:lnSpc>
                <a:spcPct val="100000"/>
              </a:lnSpc>
              <a:spcBef>
                <a:spcPts val="0"/>
              </a:spcBef>
              <a:buNone/>
              <a:defRPr sz="1995">
                <a:solidFill>
                  <a:schemeClr val="bg1"/>
                </a:solidFill>
              </a:defRPr>
            </a:lvl1pPr>
          </a:lstStyle>
          <a:p>
            <a:pPr lvl="0"/>
            <a:r>
              <a:rPr lang="en-US" dirty="0"/>
              <a:t>Title</a:t>
            </a:r>
          </a:p>
        </p:txBody>
      </p:sp>
      <p:sp>
        <p:nvSpPr>
          <p:cNvPr id="47" name="Picture Placeholder 46">
            <a:extLst>
              <a:ext uri="{FF2B5EF4-FFF2-40B4-BE49-F238E27FC236}">
                <a16:creationId xmlns:a16="http://schemas.microsoft.com/office/drawing/2014/main" id="{B0E082D8-97D2-25E1-72E1-F54275DAC0E5}"/>
              </a:ext>
            </a:extLst>
          </p:cNvPr>
          <p:cNvSpPr>
            <a:spLocks noGrp="1"/>
          </p:cNvSpPr>
          <p:nvPr>
            <p:ph type="pic" sz="quarter" idx="23"/>
          </p:nvPr>
        </p:nvSpPr>
        <p:spPr>
          <a:xfrm>
            <a:off x="8012377" y="2041417"/>
            <a:ext cx="2736414" cy="2633472"/>
          </a:xfrm>
        </p:spPr>
        <p:txBody>
          <a:bodyPr/>
          <a:lstStyle/>
          <a:p>
            <a:r>
              <a:rPr lang="en-US"/>
              <a:t>Click icon to add picture</a:t>
            </a:r>
          </a:p>
        </p:txBody>
      </p:sp>
      <p:sp>
        <p:nvSpPr>
          <p:cNvPr id="43" name="Text Placeholder 36">
            <a:extLst>
              <a:ext uri="{FF2B5EF4-FFF2-40B4-BE49-F238E27FC236}">
                <a16:creationId xmlns:a16="http://schemas.microsoft.com/office/drawing/2014/main" id="{7984FC97-C37D-087A-48C8-6E5D0B21FEFD}"/>
              </a:ext>
            </a:extLst>
          </p:cNvPr>
          <p:cNvSpPr>
            <a:spLocks noGrp="1"/>
          </p:cNvSpPr>
          <p:nvPr>
            <p:ph type="body" sz="quarter" idx="21" hasCustomPrompt="1"/>
          </p:nvPr>
        </p:nvSpPr>
        <p:spPr>
          <a:xfrm>
            <a:off x="8012377" y="4806442"/>
            <a:ext cx="2736414" cy="518160"/>
          </a:xfrm>
        </p:spPr>
        <p:txBody>
          <a:bodyPr/>
          <a:lstStyle>
            <a:lvl1pPr marL="0" indent="0" algn="ctr">
              <a:lnSpc>
                <a:spcPct val="100000"/>
              </a:lnSpc>
              <a:spcBef>
                <a:spcPts val="0"/>
              </a:spcBef>
              <a:buNone/>
              <a:defRPr>
                <a:solidFill>
                  <a:schemeClr val="bg1"/>
                </a:solidFill>
              </a:defRPr>
            </a:lvl1pPr>
          </a:lstStyle>
          <a:p>
            <a:pPr lvl="0"/>
            <a:r>
              <a:rPr lang="en-US"/>
              <a:t>Name</a:t>
            </a:r>
          </a:p>
        </p:txBody>
      </p:sp>
      <p:sp>
        <p:nvSpPr>
          <p:cNvPr id="41" name="Text Placeholder 36">
            <a:extLst>
              <a:ext uri="{FF2B5EF4-FFF2-40B4-BE49-F238E27FC236}">
                <a16:creationId xmlns:a16="http://schemas.microsoft.com/office/drawing/2014/main" id="{8BE77486-2473-6943-490E-B80726BDEA53}"/>
              </a:ext>
            </a:extLst>
          </p:cNvPr>
          <p:cNvSpPr>
            <a:spLocks noGrp="1"/>
          </p:cNvSpPr>
          <p:nvPr>
            <p:ph type="body" sz="quarter" idx="20" hasCustomPrompt="1"/>
          </p:nvPr>
        </p:nvSpPr>
        <p:spPr>
          <a:xfrm>
            <a:off x="8012377" y="5345801"/>
            <a:ext cx="2736414" cy="518160"/>
          </a:xfrm>
        </p:spPr>
        <p:txBody>
          <a:bodyPr/>
          <a:lstStyle>
            <a:lvl1pPr marL="0" indent="0" algn="ctr">
              <a:lnSpc>
                <a:spcPct val="100000"/>
              </a:lnSpc>
              <a:spcBef>
                <a:spcPts val="0"/>
              </a:spcBef>
              <a:buNone/>
              <a:defRPr sz="1995">
                <a:solidFill>
                  <a:schemeClr val="bg1"/>
                </a:solidFill>
              </a:defRPr>
            </a:lvl1pPr>
          </a:lstStyle>
          <a:p>
            <a:pPr lvl="0"/>
            <a:r>
              <a:rPr lang="en-US" dirty="0"/>
              <a:t>Title</a:t>
            </a:r>
          </a:p>
        </p:txBody>
      </p:sp>
    </p:spTree>
    <p:extLst>
      <p:ext uri="{BB962C8B-B14F-4D97-AF65-F5344CB8AC3E}">
        <p14:creationId xmlns:p14="http://schemas.microsoft.com/office/powerpoint/2010/main" val="2470883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9DAE9-77B9-1DBD-E20D-98D8BBB3AA26}"/>
              </a:ext>
            </a:extLst>
          </p:cNvPr>
          <p:cNvSpPr>
            <a:spLocks noGrp="1"/>
          </p:cNvSpPr>
          <p:nvPr>
            <p:ph type="title"/>
          </p:nvPr>
        </p:nvSpPr>
        <p:spPr/>
        <p:txBody>
          <a:bodyPr/>
          <a:lstStyle/>
          <a:p>
            <a:r>
              <a:rPr lang="en-US"/>
              <a:t>Click to edit Master title style</a:t>
            </a:r>
          </a:p>
        </p:txBody>
      </p:sp>
      <p:sp>
        <p:nvSpPr>
          <p:cNvPr id="43" name="Text Placeholder 42">
            <a:extLst>
              <a:ext uri="{FF2B5EF4-FFF2-40B4-BE49-F238E27FC236}">
                <a16:creationId xmlns:a16="http://schemas.microsoft.com/office/drawing/2014/main" id="{50918F91-3FF0-4ECD-8420-333F8230448E}"/>
              </a:ext>
              <a:ext uri="{C183D7F6-B498-43B3-948B-1728B52AA6E4}">
                <adec:decorative xmlns:adec="http://schemas.microsoft.com/office/drawing/2017/decorative" val="1"/>
              </a:ext>
            </a:extLst>
          </p:cNvPr>
          <p:cNvSpPr>
            <a:spLocks noGrp="1"/>
          </p:cNvSpPr>
          <p:nvPr>
            <p:ph type="body" sz="quarter" idx="30"/>
          </p:nvPr>
        </p:nvSpPr>
        <p:spPr>
          <a:xfrm>
            <a:off x="0" y="2480736"/>
            <a:ext cx="12161838" cy="3622037"/>
          </a:xfrm>
          <a:solidFill>
            <a:schemeClr val="tx2"/>
          </a:solidFill>
          <a:ln>
            <a:noFill/>
          </a:ln>
        </p:spPr>
        <p:txBody>
          <a:bodyPr/>
          <a:lstStyle>
            <a:lvl1pPr>
              <a:buNone/>
              <a:defRPr sz="798">
                <a:noFill/>
              </a:defRPr>
            </a:lvl1pPr>
          </a:lstStyle>
          <a:p>
            <a:pPr lvl="0"/>
            <a:r>
              <a:rPr lang="en-US"/>
              <a:t>Click to edit Master text styles</a:t>
            </a:r>
          </a:p>
        </p:txBody>
      </p:sp>
      <p:sp>
        <p:nvSpPr>
          <p:cNvPr id="18" name="Picture Placeholder 28">
            <a:extLst>
              <a:ext uri="{FF2B5EF4-FFF2-40B4-BE49-F238E27FC236}">
                <a16:creationId xmlns:a16="http://schemas.microsoft.com/office/drawing/2014/main" id="{0537304A-ACB8-87C9-BF9C-9E8E2EBEE125}"/>
              </a:ext>
            </a:extLst>
          </p:cNvPr>
          <p:cNvSpPr>
            <a:spLocks noGrp="1"/>
          </p:cNvSpPr>
          <p:nvPr>
            <p:ph type="pic" sz="quarter" idx="15"/>
          </p:nvPr>
        </p:nvSpPr>
        <p:spPr>
          <a:xfrm>
            <a:off x="1596741" y="2715870"/>
            <a:ext cx="1994801" cy="1959018"/>
          </a:xfrm>
        </p:spPr>
        <p:txBody>
          <a:bodyPr/>
          <a:lstStyle/>
          <a:p>
            <a:r>
              <a:rPr lang="en-US"/>
              <a:t>Click icon to add picture</a:t>
            </a:r>
          </a:p>
        </p:txBody>
      </p:sp>
      <p:sp>
        <p:nvSpPr>
          <p:cNvPr id="19" name="Text Placeholder 36">
            <a:extLst>
              <a:ext uri="{FF2B5EF4-FFF2-40B4-BE49-F238E27FC236}">
                <a16:creationId xmlns:a16="http://schemas.microsoft.com/office/drawing/2014/main" id="{C2A48EA3-F23B-E04E-B365-B82758DA02A7}"/>
              </a:ext>
            </a:extLst>
          </p:cNvPr>
          <p:cNvSpPr>
            <a:spLocks noGrp="1"/>
          </p:cNvSpPr>
          <p:nvPr>
            <p:ph type="body" sz="quarter" idx="16" hasCustomPrompt="1"/>
          </p:nvPr>
        </p:nvSpPr>
        <p:spPr>
          <a:xfrm>
            <a:off x="1596741" y="4810119"/>
            <a:ext cx="1994801" cy="518160"/>
          </a:xfrm>
        </p:spPr>
        <p:txBody>
          <a:bodyPr/>
          <a:lstStyle>
            <a:lvl1pPr marL="0" indent="0" algn="ctr">
              <a:lnSpc>
                <a:spcPct val="100000"/>
              </a:lnSpc>
              <a:spcBef>
                <a:spcPts val="0"/>
              </a:spcBef>
              <a:buNone/>
              <a:defRPr sz="1795">
                <a:solidFill>
                  <a:schemeClr val="bg1"/>
                </a:solidFill>
              </a:defRPr>
            </a:lvl1pPr>
          </a:lstStyle>
          <a:p>
            <a:pPr lvl="0"/>
            <a:r>
              <a:rPr lang="en-US"/>
              <a:t>Name</a:t>
            </a:r>
          </a:p>
        </p:txBody>
      </p:sp>
      <p:sp>
        <p:nvSpPr>
          <p:cNvPr id="20" name="Text Placeholder 36">
            <a:extLst>
              <a:ext uri="{FF2B5EF4-FFF2-40B4-BE49-F238E27FC236}">
                <a16:creationId xmlns:a16="http://schemas.microsoft.com/office/drawing/2014/main" id="{E017AE36-11CC-C10B-FA48-1C21E5AA7825}"/>
              </a:ext>
            </a:extLst>
          </p:cNvPr>
          <p:cNvSpPr>
            <a:spLocks noGrp="1"/>
          </p:cNvSpPr>
          <p:nvPr>
            <p:ph type="body" sz="quarter" idx="17" hasCustomPrompt="1"/>
          </p:nvPr>
        </p:nvSpPr>
        <p:spPr>
          <a:xfrm>
            <a:off x="1596741" y="5349477"/>
            <a:ext cx="1994801" cy="518160"/>
          </a:xfrm>
        </p:spPr>
        <p:txBody>
          <a:bodyPr/>
          <a:lstStyle>
            <a:lvl1pPr marL="0" indent="0" algn="ctr">
              <a:lnSpc>
                <a:spcPct val="100000"/>
              </a:lnSpc>
              <a:spcBef>
                <a:spcPts val="0"/>
              </a:spcBef>
              <a:buNone/>
              <a:defRPr sz="1795">
                <a:solidFill>
                  <a:schemeClr val="bg1"/>
                </a:solidFill>
              </a:defRPr>
            </a:lvl1pPr>
          </a:lstStyle>
          <a:p>
            <a:pPr lvl="0"/>
            <a:r>
              <a:rPr lang="en-US" dirty="0"/>
              <a:t>Title</a:t>
            </a:r>
          </a:p>
        </p:txBody>
      </p:sp>
      <p:sp>
        <p:nvSpPr>
          <p:cNvPr id="27" name="Picture Placeholder 28">
            <a:extLst>
              <a:ext uri="{FF2B5EF4-FFF2-40B4-BE49-F238E27FC236}">
                <a16:creationId xmlns:a16="http://schemas.microsoft.com/office/drawing/2014/main" id="{AF5D24B0-E012-FB93-5818-A5C22E1FCE88}"/>
              </a:ext>
            </a:extLst>
          </p:cNvPr>
          <p:cNvSpPr>
            <a:spLocks noGrp="1"/>
          </p:cNvSpPr>
          <p:nvPr>
            <p:ph type="pic" sz="quarter" idx="18"/>
          </p:nvPr>
        </p:nvSpPr>
        <p:spPr>
          <a:xfrm>
            <a:off x="3921427" y="2715870"/>
            <a:ext cx="1994801" cy="1959018"/>
          </a:xfrm>
        </p:spPr>
        <p:txBody>
          <a:bodyPr/>
          <a:lstStyle/>
          <a:p>
            <a:r>
              <a:rPr lang="en-US"/>
              <a:t>Click icon to add picture</a:t>
            </a:r>
          </a:p>
        </p:txBody>
      </p:sp>
      <p:sp>
        <p:nvSpPr>
          <p:cNvPr id="28" name="Text Placeholder 36">
            <a:extLst>
              <a:ext uri="{FF2B5EF4-FFF2-40B4-BE49-F238E27FC236}">
                <a16:creationId xmlns:a16="http://schemas.microsoft.com/office/drawing/2014/main" id="{803A8430-71B7-DF45-7FAE-A4E0AEA9161B}"/>
              </a:ext>
            </a:extLst>
          </p:cNvPr>
          <p:cNvSpPr>
            <a:spLocks noGrp="1"/>
          </p:cNvSpPr>
          <p:nvPr>
            <p:ph type="body" sz="quarter" idx="19" hasCustomPrompt="1"/>
          </p:nvPr>
        </p:nvSpPr>
        <p:spPr>
          <a:xfrm>
            <a:off x="3921427" y="4810119"/>
            <a:ext cx="1994801" cy="518160"/>
          </a:xfrm>
        </p:spPr>
        <p:txBody>
          <a:bodyPr/>
          <a:lstStyle>
            <a:lvl1pPr marL="0" indent="0" algn="ctr">
              <a:lnSpc>
                <a:spcPct val="100000"/>
              </a:lnSpc>
              <a:spcBef>
                <a:spcPts val="0"/>
              </a:spcBef>
              <a:buNone/>
              <a:defRPr sz="1795">
                <a:solidFill>
                  <a:schemeClr val="bg1"/>
                </a:solidFill>
              </a:defRPr>
            </a:lvl1pPr>
          </a:lstStyle>
          <a:p>
            <a:pPr lvl="0"/>
            <a:r>
              <a:rPr lang="en-US"/>
              <a:t>Name</a:t>
            </a:r>
          </a:p>
        </p:txBody>
      </p:sp>
      <p:sp>
        <p:nvSpPr>
          <p:cNvPr id="29" name="Text Placeholder 36">
            <a:extLst>
              <a:ext uri="{FF2B5EF4-FFF2-40B4-BE49-F238E27FC236}">
                <a16:creationId xmlns:a16="http://schemas.microsoft.com/office/drawing/2014/main" id="{41254887-26D7-B7CB-C5C0-85C1C5F14A3C}"/>
              </a:ext>
            </a:extLst>
          </p:cNvPr>
          <p:cNvSpPr>
            <a:spLocks noGrp="1"/>
          </p:cNvSpPr>
          <p:nvPr>
            <p:ph type="body" sz="quarter" idx="20" hasCustomPrompt="1"/>
          </p:nvPr>
        </p:nvSpPr>
        <p:spPr>
          <a:xfrm>
            <a:off x="3921427" y="5349477"/>
            <a:ext cx="1994801" cy="518160"/>
          </a:xfrm>
        </p:spPr>
        <p:txBody>
          <a:bodyPr/>
          <a:lstStyle>
            <a:lvl1pPr marL="0" indent="0" algn="ctr">
              <a:lnSpc>
                <a:spcPct val="100000"/>
              </a:lnSpc>
              <a:spcBef>
                <a:spcPts val="0"/>
              </a:spcBef>
              <a:buNone/>
              <a:defRPr sz="1795">
                <a:solidFill>
                  <a:schemeClr val="bg1"/>
                </a:solidFill>
              </a:defRPr>
            </a:lvl1pPr>
          </a:lstStyle>
          <a:p>
            <a:pPr lvl="0"/>
            <a:r>
              <a:rPr lang="en-US" dirty="0"/>
              <a:t>Title</a:t>
            </a:r>
          </a:p>
        </p:txBody>
      </p:sp>
      <p:sp>
        <p:nvSpPr>
          <p:cNvPr id="33" name="Picture Placeholder 28">
            <a:extLst>
              <a:ext uri="{FF2B5EF4-FFF2-40B4-BE49-F238E27FC236}">
                <a16:creationId xmlns:a16="http://schemas.microsoft.com/office/drawing/2014/main" id="{2E67337B-05AB-7BAE-47D8-0676C1B8FA14}"/>
              </a:ext>
            </a:extLst>
          </p:cNvPr>
          <p:cNvSpPr>
            <a:spLocks noGrp="1"/>
          </p:cNvSpPr>
          <p:nvPr>
            <p:ph type="pic" sz="quarter" idx="24"/>
          </p:nvPr>
        </p:nvSpPr>
        <p:spPr>
          <a:xfrm>
            <a:off x="6246112" y="2715870"/>
            <a:ext cx="1994801" cy="1959018"/>
          </a:xfrm>
        </p:spPr>
        <p:txBody>
          <a:bodyPr/>
          <a:lstStyle/>
          <a:p>
            <a:r>
              <a:rPr lang="en-US"/>
              <a:t>Click icon to add picture</a:t>
            </a:r>
          </a:p>
        </p:txBody>
      </p:sp>
      <p:sp>
        <p:nvSpPr>
          <p:cNvPr id="34" name="Text Placeholder 36">
            <a:extLst>
              <a:ext uri="{FF2B5EF4-FFF2-40B4-BE49-F238E27FC236}">
                <a16:creationId xmlns:a16="http://schemas.microsoft.com/office/drawing/2014/main" id="{65A6F855-A7AF-3914-6778-8AED09AEF9B4}"/>
              </a:ext>
            </a:extLst>
          </p:cNvPr>
          <p:cNvSpPr>
            <a:spLocks noGrp="1"/>
          </p:cNvSpPr>
          <p:nvPr>
            <p:ph type="body" sz="quarter" idx="25" hasCustomPrompt="1"/>
          </p:nvPr>
        </p:nvSpPr>
        <p:spPr>
          <a:xfrm>
            <a:off x="6246112" y="4810119"/>
            <a:ext cx="1994801" cy="518160"/>
          </a:xfrm>
        </p:spPr>
        <p:txBody>
          <a:bodyPr/>
          <a:lstStyle>
            <a:lvl1pPr marL="0" indent="0" algn="ctr">
              <a:lnSpc>
                <a:spcPct val="100000"/>
              </a:lnSpc>
              <a:spcBef>
                <a:spcPts val="0"/>
              </a:spcBef>
              <a:buNone/>
              <a:defRPr sz="1795">
                <a:solidFill>
                  <a:schemeClr val="bg1"/>
                </a:solidFill>
              </a:defRPr>
            </a:lvl1pPr>
          </a:lstStyle>
          <a:p>
            <a:pPr lvl="0"/>
            <a:r>
              <a:rPr lang="en-US"/>
              <a:t>Name</a:t>
            </a:r>
          </a:p>
        </p:txBody>
      </p:sp>
      <p:sp>
        <p:nvSpPr>
          <p:cNvPr id="35" name="Text Placeholder 36">
            <a:extLst>
              <a:ext uri="{FF2B5EF4-FFF2-40B4-BE49-F238E27FC236}">
                <a16:creationId xmlns:a16="http://schemas.microsoft.com/office/drawing/2014/main" id="{6B5BA660-2606-44A0-06A0-A47E99F16FC4}"/>
              </a:ext>
            </a:extLst>
          </p:cNvPr>
          <p:cNvSpPr>
            <a:spLocks noGrp="1"/>
          </p:cNvSpPr>
          <p:nvPr>
            <p:ph type="body" sz="quarter" idx="26" hasCustomPrompt="1"/>
          </p:nvPr>
        </p:nvSpPr>
        <p:spPr>
          <a:xfrm>
            <a:off x="6246112" y="5349477"/>
            <a:ext cx="1994801" cy="518160"/>
          </a:xfrm>
        </p:spPr>
        <p:txBody>
          <a:bodyPr/>
          <a:lstStyle>
            <a:lvl1pPr marL="0" indent="0" algn="ctr">
              <a:lnSpc>
                <a:spcPct val="100000"/>
              </a:lnSpc>
              <a:spcBef>
                <a:spcPts val="0"/>
              </a:spcBef>
              <a:buNone/>
              <a:defRPr sz="1795">
                <a:solidFill>
                  <a:schemeClr val="bg1"/>
                </a:solidFill>
              </a:defRPr>
            </a:lvl1pPr>
          </a:lstStyle>
          <a:p>
            <a:pPr lvl="0"/>
            <a:r>
              <a:rPr lang="en-US" dirty="0"/>
              <a:t>Title</a:t>
            </a:r>
          </a:p>
        </p:txBody>
      </p:sp>
      <p:sp>
        <p:nvSpPr>
          <p:cNvPr id="36" name="Picture Placeholder 28">
            <a:extLst>
              <a:ext uri="{FF2B5EF4-FFF2-40B4-BE49-F238E27FC236}">
                <a16:creationId xmlns:a16="http://schemas.microsoft.com/office/drawing/2014/main" id="{D34E50BE-8A06-056C-962C-5C458C5570B7}"/>
              </a:ext>
            </a:extLst>
          </p:cNvPr>
          <p:cNvSpPr>
            <a:spLocks noGrp="1"/>
          </p:cNvSpPr>
          <p:nvPr>
            <p:ph type="pic" sz="quarter" idx="27"/>
          </p:nvPr>
        </p:nvSpPr>
        <p:spPr>
          <a:xfrm>
            <a:off x="8570798" y="2715870"/>
            <a:ext cx="1994801" cy="1959018"/>
          </a:xfrm>
        </p:spPr>
        <p:txBody>
          <a:bodyPr/>
          <a:lstStyle/>
          <a:p>
            <a:r>
              <a:rPr lang="en-US"/>
              <a:t>Click icon to add picture</a:t>
            </a:r>
          </a:p>
        </p:txBody>
      </p:sp>
      <p:sp>
        <p:nvSpPr>
          <p:cNvPr id="37" name="Text Placeholder 36">
            <a:extLst>
              <a:ext uri="{FF2B5EF4-FFF2-40B4-BE49-F238E27FC236}">
                <a16:creationId xmlns:a16="http://schemas.microsoft.com/office/drawing/2014/main" id="{55A762EE-7346-EE67-AAB8-774A8CFFA39C}"/>
              </a:ext>
            </a:extLst>
          </p:cNvPr>
          <p:cNvSpPr>
            <a:spLocks noGrp="1"/>
          </p:cNvSpPr>
          <p:nvPr>
            <p:ph type="body" sz="quarter" idx="28" hasCustomPrompt="1"/>
          </p:nvPr>
        </p:nvSpPr>
        <p:spPr>
          <a:xfrm>
            <a:off x="8570798" y="4810119"/>
            <a:ext cx="1994801" cy="518160"/>
          </a:xfrm>
        </p:spPr>
        <p:txBody>
          <a:bodyPr/>
          <a:lstStyle>
            <a:lvl1pPr marL="0" indent="0" algn="ctr">
              <a:lnSpc>
                <a:spcPct val="100000"/>
              </a:lnSpc>
              <a:spcBef>
                <a:spcPts val="0"/>
              </a:spcBef>
              <a:buNone/>
              <a:defRPr sz="1795">
                <a:solidFill>
                  <a:schemeClr val="bg1"/>
                </a:solidFill>
              </a:defRPr>
            </a:lvl1pPr>
          </a:lstStyle>
          <a:p>
            <a:pPr lvl="0"/>
            <a:r>
              <a:rPr lang="en-US"/>
              <a:t>Name</a:t>
            </a:r>
          </a:p>
        </p:txBody>
      </p:sp>
      <p:sp>
        <p:nvSpPr>
          <p:cNvPr id="38" name="Text Placeholder 36">
            <a:extLst>
              <a:ext uri="{FF2B5EF4-FFF2-40B4-BE49-F238E27FC236}">
                <a16:creationId xmlns:a16="http://schemas.microsoft.com/office/drawing/2014/main" id="{122F4E53-6214-B116-F925-DBA70CD4F0A0}"/>
              </a:ext>
            </a:extLst>
          </p:cNvPr>
          <p:cNvSpPr>
            <a:spLocks noGrp="1"/>
          </p:cNvSpPr>
          <p:nvPr>
            <p:ph type="body" sz="quarter" idx="29" hasCustomPrompt="1"/>
          </p:nvPr>
        </p:nvSpPr>
        <p:spPr>
          <a:xfrm>
            <a:off x="8570798" y="5349477"/>
            <a:ext cx="1994801" cy="518160"/>
          </a:xfrm>
        </p:spPr>
        <p:txBody>
          <a:bodyPr/>
          <a:lstStyle>
            <a:lvl1pPr marL="0" indent="0" algn="ctr">
              <a:lnSpc>
                <a:spcPct val="100000"/>
              </a:lnSpc>
              <a:spcBef>
                <a:spcPts val="0"/>
              </a:spcBef>
              <a:buNone/>
              <a:defRPr sz="1795">
                <a:solidFill>
                  <a:schemeClr val="bg1"/>
                </a:solidFill>
              </a:defRPr>
            </a:lvl1pPr>
          </a:lstStyle>
          <a:p>
            <a:pPr lvl="0"/>
            <a:r>
              <a:rPr lang="en-US" dirty="0"/>
              <a:t>Title</a:t>
            </a:r>
          </a:p>
        </p:txBody>
      </p:sp>
    </p:spTree>
    <p:extLst>
      <p:ext uri="{BB962C8B-B14F-4D97-AF65-F5344CB8AC3E}">
        <p14:creationId xmlns:p14="http://schemas.microsoft.com/office/powerpoint/2010/main" val="4123073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 With Graphic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BAF-CDF8-4628-9885-92AECFA75184}"/>
              </a:ext>
            </a:extLst>
          </p:cNvPr>
          <p:cNvSpPr>
            <a:spLocks noGrp="1"/>
          </p:cNvSpPr>
          <p:nvPr>
            <p:ph type="title"/>
          </p:nvPr>
        </p:nvSpPr>
        <p:spPr/>
        <p:txBody>
          <a:bodyPr/>
          <a:lstStyle/>
          <a:p>
            <a:r>
              <a:rPr lang="en-US"/>
              <a:t>Click to edit Master title style</a:t>
            </a:r>
          </a:p>
        </p:txBody>
      </p:sp>
      <p:sp>
        <p:nvSpPr>
          <p:cNvPr id="6" name="TextBox 28">
            <a:extLst>
              <a:ext uri="{FF2B5EF4-FFF2-40B4-BE49-F238E27FC236}">
                <a16:creationId xmlns:a16="http://schemas.microsoft.com/office/drawing/2014/main" id="{5DBFCF56-B31A-E24C-F794-80C51AAE4CEE}"/>
              </a:ext>
            </a:extLst>
          </p:cNvPr>
          <p:cNvSpPr txBox="1"/>
          <p:nvPr userDrawn="1"/>
        </p:nvSpPr>
        <p:spPr>
          <a:xfrm>
            <a:off x="1075537" y="3266574"/>
            <a:ext cx="1736875" cy="406458"/>
          </a:xfrm>
          <a:prstGeom prst="rect">
            <a:avLst/>
          </a:prstGeom>
        </p:spPr>
        <p:txBody>
          <a:bodyPr lIns="0" tIns="0" rIns="0" bIns="0" rtlCol="0" anchor="t">
            <a:spAutoFit/>
          </a:bodyPr>
          <a:lstStyle/>
          <a:p>
            <a:pPr algn="ctr">
              <a:lnSpc>
                <a:spcPts val="2872"/>
              </a:lnSpc>
            </a:pPr>
            <a:r>
              <a:rPr lang="en-US" sz="3591" spc="238">
                <a:solidFill>
                  <a:srgbClr val="FFFFFF"/>
                </a:solidFill>
                <a:latin typeface="Aptos" panose="020B0004020202020204" pitchFamily="34" charset="0"/>
              </a:rPr>
              <a:t>1</a:t>
            </a:r>
          </a:p>
        </p:txBody>
      </p:sp>
      <p:sp>
        <p:nvSpPr>
          <p:cNvPr id="7" name="TextBox 37">
            <a:extLst>
              <a:ext uri="{FF2B5EF4-FFF2-40B4-BE49-F238E27FC236}">
                <a16:creationId xmlns:a16="http://schemas.microsoft.com/office/drawing/2014/main" id="{6813C453-F512-1DB4-1829-F3E49DCF458A}"/>
              </a:ext>
            </a:extLst>
          </p:cNvPr>
          <p:cNvSpPr txBox="1"/>
          <p:nvPr userDrawn="1"/>
        </p:nvSpPr>
        <p:spPr>
          <a:xfrm>
            <a:off x="7289898" y="3266574"/>
            <a:ext cx="1736875" cy="406458"/>
          </a:xfrm>
          <a:prstGeom prst="rect">
            <a:avLst/>
          </a:prstGeom>
        </p:spPr>
        <p:txBody>
          <a:bodyPr lIns="0" tIns="0" rIns="0" bIns="0" rtlCol="0" anchor="t">
            <a:spAutoFit/>
          </a:bodyPr>
          <a:lstStyle/>
          <a:p>
            <a:pPr algn="ctr">
              <a:lnSpc>
                <a:spcPts val="2872"/>
              </a:lnSpc>
            </a:pPr>
            <a:r>
              <a:rPr lang="en-US" sz="3591" spc="238">
                <a:solidFill>
                  <a:srgbClr val="FFFFFF"/>
                </a:solidFill>
                <a:latin typeface="Aptos" panose="020B0004020202020204" pitchFamily="34" charset="0"/>
              </a:rPr>
              <a:t>4</a:t>
            </a:r>
          </a:p>
        </p:txBody>
      </p:sp>
      <p:sp>
        <p:nvSpPr>
          <p:cNvPr id="8" name="TextBox 40">
            <a:extLst>
              <a:ext uri="{FF2B5EF4-FFF2-40B4-BE49-F238E27FC236}">
                <a16:creationId xmlns:a16="http://schemas.microsoft.com/office/drawing/2014/main" id="{DF9D4CA0-A7D7-A8CC-A366-44699CE3608E}"/>
              </a:ext>
            </a:extLst>
          </p:cNvPr>
          <p:cNvSpPr txBox="1"/>
          <p:nvPr userDrawn="1"/>
        </p:nvSpPr>
        <p:spPr>
          <a:xfrm>
            <a:off x="9370293" y="3377488"/>
            <a:ext cx="1736875" cy="406458"/>
          </a:xfrm>
          <a:prstGeom prst="rect">
            <a:avLst/>
          </a:prstGeom>
        </p:spPr>
        <p:txBody>
          <a:bodyPr lIns="0" tIns="0" rIns="0" bIns="0" rtlCol="0" anchor="t">
            <a:spAutoFit/>
          </a:bodyPr>
          <a:lstStyle/>
          <a:p>
            <a:pPr algn="ctr">
              <a:lnSpc>
                <a:spcPts val="2872"/>
              </a:lnSpc>
            </a:pPr>
            <a:r>
              <a:rPr lang="en-US" sz="3591" spc="238">
                <a:solidFill>
                  <a:srgbClr val="FFFFFF"/>
                </a:solidFill>
                <a:latin typeface="Aptos" panose="020B0004020202020204" pitchFamily="34" charset="0"/>
              </a:rPr>
              <a:t>5</a:t>
            </a:r>
          </a:p>
        </p:txBody>
      </p:sp>
      <p:grpSp>
        <p:nvGrpSpPr>
          <p:cNvPr id="9" name="Group 8">
            <a:extLst>
              <a:ext uri="{FF2B5EF4-FFF2-40B4-BE49-F238E27FC236}">
                <a16:creationId xmlns:a16="http://schemas.microsoft.com/office/drawing/2014/main" id="{F9A911CE-B114-24DC-29B5-E8428610E8DB}"/>
              </a:ext>
              <a:ext uri="{C183D7F6-B498-43B3-948B-1728B52AA6E4}">
                <adec:decorative xmlns:adec="http://schemas.microsoft.com/office/drawing/2017/decorative" val="1"/>
              </a:ext>
            </a:extLst>
          </p:cNvPr>
          <p:cNvGrpSpPr/>
          <p:nvPr userDrawn="1"/>
        </p:nvGrpSpPr>
        <p:grpSpPr>
          <a:xfrm>
            <a:off x="2959719" y="2746588"/>
            <a:ext cx="1991079" cy="3312160"/>
            <a:chOff x="5098544" y="2574926"/>
            <a:chExt cx="1996017" cy="3105150"/>
          </a:xfrm>
        </p:grpSpPr>
        <p:sp>
          <p:nvSpPr>
            <p:cNvPr id="10" name="AutoShape 3">
              <a:extLst>
                <a:ext uri="{FF2B5EF4-FFF2-40B4-BE49-F238E27FC236}">
                  <a16:creationId xmlns:a16="http://schemas.microsoft.com/office/drawing/2014/main" id="{71B4F93E-C37D-4E7B-CD16-5FFF06EDF718}"/>
                </a:ext>
              </a:extLst>
            </p:cNvPr>
            <p:cNvSpPr/>
            <p:nvPr/>
          </p:nvSpPr>
          <p:spPr>
            <a:xfrm>
              <a:off x="5098544" y="3330576"/>
              <a:ext cx="1996017" cy="2349500"/>
            </a:xfrm>
            <a:prstGeom prst="rect">
              <a:avLst/>
            </a:prstGeom>
            <a:solidFill>
              <a:schemeClr val="tx2"/>
            </a:solidFill>
          </p:spPr>
          <p:txBody>
            <a:bodyPr/>
            <a:lstStyle/>
            <a:p>
              <a:endParaRPr lang="en-US" sz="1795">
                <a:latin typeface="Aptos" panose="020B0004020202020204" pitchFamily="34" charset="0"/>
              </a:endParaRPr>
            </a:p>
          </p:txBody>
        </p:sp>
        <p:sp>
          <p:nvSpPr>
            <p:cNvPr id="11" name="TextBox 34">
              <a:extLst>
                <a:ext uri="{FF2B5EF4-FFF2-40B4-BE49-F238E27FC236}">
                  <a16:creationId xmlns:a16="http://schemas.microsoft.com/office/drawing/2014/main" id="{6FD902F3-DFDF-A715-5A74-7CDFE05DE591}"/>
                </a:ext>
              </a:extLst>
            </p:cNvPr>
            <p:cNvSpPr txBox="1"/>
            <p:nvPr userDrawn="1"/>
          </p:nvSpPr>
          <p:spPr>
            <a:xfrm>
              <a:off x="5231386" y="3062413"/>
              <a:ext cx="1741183" cy="381054"/>
            </a:xfrm>
            <a:prstGeom prst="rect">
              <a:avLst/>
            </a:prstGeom>
          </p:spPr>
          <p:txBody>
            <a:bodyPr lIns="0" tIns="0" rIns="0" bIns="0" rtlCol="0" anchor="t">
              <a:spAutoFit/>
            </a:bodyPr>
            <a:lstStyle/>
            <a:p>
              <a:pPr algn="ctr">
                <a:lnSpc>
                  <a:spcPts val="2872"/>
                </a:lnSpc>
              </a:pPr>
              <a:r>
                <a:rPr lang="en-US" sz="3591" spc="238">
                  <a:solidFill>
                    <a:srgbClr val="FFFFFF"/>
                  </a:solidFill>
                  <a:latin typeface="Aptos" panose="020B0004020202020204" pitchFamily="34" charset="0"/>
                </a:rPr>
                <a:t>3</a:t>
              </a:r>
            </a:p>
          </p:txBody>
        </p:sp>
        <p:sp>
          <p:nvSpPr>
            <p:cNvPr id="12" name="AutoShape 4">
              <a:extLst>
                <a:ext uri="{FF2B5EF4-FFF2-40B4-BE49-F238E27FC236}">
                  <a16:creationId xmlns:a16="http://schemas.microsoft.com/office/drawing/2014/main" id="{2196E0F8-F682-AB5D-40F3-54AD74F37E19}"/>
                </a:ext>
              </a:extLst>
            </p:cNvPr>
            <p:cNvSpPr/>
            <p:nvPr/>
          </p:nvSpPr>
          <p:spPr>
            <a:xfrm>
              <a:off x="5098544" y="2574926"/>
              <a:ext cx="1996017" cy="958850"/>
            </a:xfrm>
            <a:prstGeom prst="rect">
              <a:avLst/>
            </a:prstGeom>
            <a:solidFill>
              <a:srgbClr val="FFFFFF"/>
            </a:solidFill>
          </p:spPr>
          <p:txBody>
            <a:bodyPr/>
            <a:lstStyle/>
            <a:p>
              <a:endParaRPr lang="en-US" sz="1795">
                <a:latin typeface="Aptos" panose="020B0004020202020204" pitchFamily="34" charset="0"/>
              </a:endParaRPr>
            </a:p>
          </p:txBody>
        </p:sp>
        <p:pic>
          <p:nvPicPr>
            <p:cNvPr id="13" name="Picture 5">
              <a:extLst>
                <a:ext uri="{FF2B5EF4-FFF2-40B4-BE49-F238E27FC236}">
                  <a16:creationId xmlns:a16="http://schemas.microsoft.com/office/drawing/2014/main" id="{EA5110B4-30B2-6635-41B5-8776E9FB84E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524086" y="2758109"/>
              <a:ext cx="1144934" cy="1144934"/>
            </a:xfrm>
            <a:prstGeom prst="rect">
              <a:avLst/>
            </a:prstGeom>
          </p:spPr>
        </p:pic>
        <p:pic>
          <p:nvPicPr>
            <p:cNvPr id="14" name="Picture 6">
              <a:extLst>
                <a:ext uri="{FF2B5EF4-FFF2-40B4-BE49-F238E27FC236}">
                  <a16:creationId xmlns:a16="http://schemas.microsoft.com/office/drawing/2014/main" id="{574365E9-60F1-FF72-0D0B-22918F934C6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19011" y="2853359"/>
              <a:ext cx="954434" cy="954434"/>
            </a:xfrm>
            <a:prstGeom prst="rect">
              <a:avLst/>
            </a:prstGeom>
          </p:spPr>
        </p:pic>
      </p:grpSp>
      <p:grpSp>
        <p:nvGrpSpPr>
          <p:cNvPr id="15" name="Group 14">
            <a:extLst>
              <a:ext uri="{FF2B5EF4-FFF2-40B4-BE49-F238E27FC236}">
                <a16:creationId xmlns:a16="http://schemas.microsoft.com/office/drawing/2014/main" id="{ECA1507D-8472-929B-FFC8-8AFC85B20E25}"/>
              </a:ext>
              <a:ext uri="{C183D7F6-B498-43B3-948B-1728B52AA6E4}">
                <adec:decorative xmlns:adec="http://schemas.microsoft.com/office/drawing/2017/decorative" val="1"/>
              </a:ext>
            </a:extLst>
          </p:cNvPr>
          <p:cNvGrpSpPr/>
          <p:nvPr userDrawn="1"/>
        </p:nvGrpSpPr>
        <p:grpSpPr>
          <a:xfrm>
            <a:off x="834799" y="2746588"/>
            <a:ext cx="1991079" cy="3312160"/>
            <a:chOff x="5098544" y="2574926"/>
            <a:chExt cx="1996017" cy="3105150"/>
          </a:xfrm>
        </p:grpSpPr>
        <p:sp>
          <p:nvSpPr>
            <p:cNvPr id="16" name="AutoShape 3">
              <a:extLst>
                <a:ext uri="{FF2B5EF4-FFF2-40B4-BE49-F238E27FC236}">
                  <a16:creationId xmlns:a16="http://schemas.microsoft.com/office/drawing/2014/main" id="{6B838728-A0C0-5A26-6DA2-6DA6354B0585}"/>
                </a:ext>
              </a:extLst>
            </p:cNvPr>
            <p:cNvSpPr/>
            <p:nvPr/>
          </p:nvSpPr>
          <p:spPr>
            <a:xfrm>
              <a:off x="5098544" y="3330576"/>
              <a:ext cx="1996017" cy="2349500"/>
            </a:xfrm>
            <a:prstGeom prst="rect">
              <a:avLst/>
            </a:prstGeom>
            <a:solidFill>
              <a:schemeClr val="accent6"/>
            </a:solidFill>
          </p:spPr>
          <p:txBody>
            <a:bodyPr/>
            <a:lstStyle/>
            <a:p>
              <a:endParaRPr lang="en-US" sz="1795">
                <a:latin typeface="Aptos" panose="020B0004020202020204" pitchFamily="34" charset="0"/>
              </a:endParaRPr>
            </a:p>
          </p:txBody>
        </p:sp>
        <p:sp>
          <p:nvSpPr>
            <p:cNvPr id="17" name="TextBox 34">
              <a:extLst>
                <a:ext uri="{FF2B5EF4-FFF2-40B4-BE49-F238E27FC236}">
                  <a16:creationId xmlns:a16="http://schemas.microsoft.com/office/drawing/2014/main" id="{47831CD4-16FC-E1E8-F28B-B0C48AE86F27}"/>
                </a:ext>
              </a:extLst>
            </p:cNvPr>
            <p:cNvSpPr txBox="1"/>
            <p:nvPr userDrawn="1"/>
          </p:nvSpPr>
          <p:spPr>
            <a:xfrm>
              <a:off x="5231386" y="3062413"/>
              <a:ext cx="1741183" cy="381054"/>
            </a:xfrm>
            <a:prstGeom prst="rect">
              <a:avLst/>
            </a:prstGeom>
          </p:spPr>
          <p:txBody>
            <a:bodyPr lIns="0" tIns="0" rIns="0" bIns="0" rtlCol="0" anchor="t">
              <a:spAutoFit/>
            </a:bodyPr>
            <a:lstStyle/>
            <a:p>
              <a:pPr algn="ctr">
                <a:lnSpc>
                  <a:spcPts val="2872"/>
                </a:lnSpc>
              </a:pPr>
              <a:r>
                <a:rPr lang="en-US" sz="3591" spc="238">
                  <a:solidFill>
                    <a:srgbClr val="FFFFFF"/>
                  </a:solidFill>
                  <a:latin typeface="Aptos" panose="020B0004020202020204" pitchFamily="34" charset="0"/>
                </a:rPr>
                <a:t>3</a:t>
              </a:r>
            </a:p>
          </p:txBody>
        </p:sp>
        <p:sp>
          <p:nvSpPr>
            <p:cNvPr id="18" name="AutoShape 4">
              <a:extLst>
                <a:ext uri="{FF2B5EF4-FFF2-40B4-BE49-F238E27FC236}">
                  <a16:creationId xmlns:a16="http://schemas.microsoft.com/office/drawing/2014/main" id="{11D95D64-436A-5F11-7B34-CE76D2DD4C50}"/>
                </a:ext>
              </a:extLst>
            </p:cNvPr>
            <p:cNvSpPr/>
            <p:nvPr/>
          </p:nvSpPr>
          <p:spPr>
            <a:xfrm>
              <a:off x="5098544" y="2574926"/>
              <a:ext cx="1996017" cy="958850"/>
            </a:xfrm>
            <a:prstGeom prst="rect">
              <a:avLst/>
            </a:prstGeom>
            <a:solidFill>
              <a:srgbClr val="FFFFFF"/>
            </a:solidFill>
          </p:spPr>
          <p:txBody>
            <a:bodyPr/>
            <a:lstStyle/>
            <a:p>
              <a:endParaRPr lang="en-US" sz="1795">
                <a:latin typeface="Aptos" panose="020B0004020202020204" pitchFamily="34" charset="0"/>
              </a:endParaRPr>
            </a:p>
          </p:txBody>
        </p:sp>
        <p:pic>
          <p:nvPicPr>
            <p:cNvPr id="19" name="Picture 5">
              <a:extLst>
                <a:ext uri="{FF2B5EF4-FFF2-40B4-BE49-F238E27FC236}">
                  <a16:creationId xmlns:a16="http://schemas.microsoft.com/office/drawing/2014/main" id="{A1F26730-AD90-2E87-9D91-229A542E074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524086" y="2758109"/>
              <a:ext cx="1144934" cy="1144934"/>
            </a:xfrm>
            <a:prstGeom prst="rect">
              <a:avLst/>
            </a:prstGeom>
          </p:spPr>
        </p:pic>
        <p:pic>
          <p:nvPicPr>
            <p:cNvPr id="20" name="Picture 6">
              <a:extLst>
                <a:ext uri="{FF2B5EF4-FFF2-40B4-BE49-F238E27FC236}">
                  <a16:creationId xmlns:a16="http://schemas.microsoft.com/office/drawing/2014/main" id="{7E77D0AA-2DDC-2375-3EF6-86B785B7936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619011" y="2853359"/>
              <a:ext cx="954434" cy="954434"/>
            </a:xfrm>
            <a:prstGeom prst="rect">
              <a:avLst/>
            </a:prstGeom>
          </p:spPr>
        </p:pic>
      </p:grpSp>
      <p:grpSp>
        <p:nvGrpSpPr>
          <p:cNvPr id="21" name="Group 20">
            <a:extLst>
              <a:ext uri="{FF2B5EF4-FFF2-40B4-BE49-F238E27FC236}">
                <a16:creationId xmlns:a16="http://schemas.microsoft.com/office/drawing/2014/main" id="{2E0D4C5A-6B19-7796-586F-4B8AE25163C7}"/>
              </a:ext>
              <a:ext uri="{C183D7F6-B498-43B3-948B-1728B52AA6E4}">
                <adec:decorative xmlns:adec="http://schemas.microsoft.com/office/drawing/2017/decorative" val="1"/>
              </a:ext>
            </a:extLst>
          </p:cNvPr>
          <p:cNvGrpSpPr/>
          <p:nvPr userDrawn="1"/>
        </p:nvGrpSpPr>
        <p:grpSpPr>
          <a:xfrm>
            <a:off x="9334633" y="2746588"/>
            <a:ext cx="1991079" cy="3312160"/>
            <a:chOff x="5098544" y="2574926"/>
            <a:chExt cx="1996017" cy="3105150"/>
          </a:xfrm>
        </p:grpSpPr>
        <p:sp>
          <p:nvSpPr>
            <p:cNvPr id="22" name="AutoShape 3">
              <a:extLst>
                <a:ext uri="{FF2B5EF4-FFF2-40B4-BE49-F238E27FC236}">
                  <a16:creationId xmlns:a16="http://schemas.microsoft.com/office/drawing/2014/main" id="{297EFE30-1E51-CB8E-EF6A-D48F0450CCFC}"/>
                </a:ext>
              </a:extLst>
            </p:cNvPr>
            <p:cNvSpPr/>
            <p:nvPr/>
          </p:nvSpPr>
          <p:spPr>
            <a:xfrm>
              <a:off x="5098544" y="3330576"/>
              <a:ext cx="1996017" cy="2349500"/>
            </a:xfrm>
            <a:prstGeom prst="rect">
              <a:avLst/>
            </a:prstGeom>
            <a:solidFill>
              <a:schemeClr val="accent3"/>
            </a:solidFill>
          </p:spPr>
          <p:txBody>
            <a:bodyPr/>
            <a:lstStyle/>
            <a:p>
              <a:endParaRPr lang="en-US" sz="1795">
                <a:latin typeface="Aptos" panose="020B0004020202020204" pitchFamily="34" charset="0"/>
              </a:endParaRPr>
            </a:p>
          </p:txBody>
        </p:sp>
        <p:sp>
          <p:nvSpPr>
            <p:cNvPr id="23" name="TextBox 34">
              <a:extLst>
                <a:ext uri="{FF2B5EF4-FFF2-40B4-BE49-F238E27FC236}">
                  <a16:creationId xmlns:a16="http://schemas.microsoft.com/office/drawing/2014/main" id="{F99AA7E6-D5FF-60A1-0837-3AC7AB50EDE3}"/>
                </a:ext>
              </a:extLst>
            </p:cNvPr>
            <p:cNvSpPr txBox="1"/>
            <p:nvPr userDrawn="1"/>
          </p:nvSpPr>
          <p:spPr>
            <a:xfrm>
              <a:off x="5231386" y="3062413"/>
              <a:ext cx="1741183" cy="381054"/>
            </a:xfrm>
            <a:prstGeom prst="rect">
              <a:avLst/>
            </a:prstGeom>
          </p:spPr>
          <p:txBody>
            <a:bodyPr lIns="0" tIns="0" rIns="0" bIns="0" rtlCol="0" anchor="t">
              <a:spAutoFit/>
            </a:bodyPr>
            <a:lstStyle/>
            <a:p>
              <a:pPr algn="ctr">
                <a:lnSpc>
                  <a:spcPts val="2872"/>
                </a:lnSpc>
              </a:pPr>
              <a:r>
                <a:rPr lang="en-US" sz="3591" spc="238">
                  <a:solidFill>
                    <a:srgbClr val="FFFFFF"/>
                  </a:solidFill>
                  <a:latin typeface="Aptos" panose="020B0004020202020204" pitchFamily="34" charset="0"/>
                </a:rPr>
                <a:t>3</a:t>
              </a:r>
            </a:p>
          </p:txBody>
        </p:sp>
        <p:sp>
          <p:nvSpPr>
            <p:cNvPr id="24" name="AutoShape 4">
              <a:extLst>
                <a:ext uri="{FF2B5EF4-FFF2-40B4-BE49-F238E27FC236}">
                  <a16:creationId xmlns:a16="http://schemas.microsoft.com/office/drawing/2014/main" id="{2AFAF780-7EA5-E63A-B46E-54F9265F927C}"/>
                </a:ext>
              </a:extLst>
            </p:cNvPr>
            <p:cNvSpPr/>
            <p:nvPr/>
          </p:nvSpPr>
          <p:spPr>
            <a:xfrm>
              <a:off x="5098544" y="2574926"/>
              <a:ext cx="1996017" cy="958850"/>
            </a:xfrm>
            <a:prstGeom prst="rect">
              <a:avLst/>
            </a:prstGeom>
            <a:solidFill>
              <a:srgbClr val="FFFFFF"/>
            </a:solidFill>
          </p:spPr>
          <p:txBody>
            <a:bodyPr/>
            <a:lstStyle/>
            <a:p>
              <a:endParaRPr lang="en-US" sz="1795">
                <a:latin typeface="Aptos" panose="020B0004020202020204" pitchFamily="34" charset="0"/>
              </a:endParaRPr>
            </a:p>
          </p:txBody>
        </p:sp>
        <p:pic>
          <p:nvPicPr>
            <p:cNvPr id="25" name="Picture 5">
              <a:extLst>
                <a:ext uri="{FF2B5EF4-FFF2-40B4-BE49-F238E27FC236}">
                  <a16:creationId xmlns:a16="http://schemas.microsoft.com/office/drawing/2014/main" id="{A1F57723-0490-7C2F-D047-67614FBEE4E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524086" y="2758109"/>
              <a:ext cx="1144934" cy="1144934"/>
            </a:xfrm>
            <a:prstGeom prst="rect">
              <a:avLst/>
            </a:prstGeom>
          </p:spPr>
        </p:pic>
        <p:pic>
          <p:nvPicPr>
            <p:cNvPr id="26" name="Picture 6">
              <a:extLst>
                <a:ext uri="{FF2B5EF4-FFF2-40B4-BE49-F238E27FC236}">
                  <a16:creationId xmlns:a16="http://schemas.microsoft.com/office/drawing/2014/main" id="{EE9B04CB-D41A-5C49-5588-5ED9013CC1A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619011" y="2853359"/>
              <a:ext cx="954434" cy="954434"/>
            </a:xfrm>
            <a:prstGeom prst="rect">
              <a:avLst/>
            </a:prstGeom>
          </p:spPr>
        </p:pic>
      </p:grpSp>
      <p:grpSp>
        <p:nvGrpSpPr>
          <p:cNvPr id="27" name="Group 26">
            <a:extLst>
              <a:ext uri="{FF2B5EF4-FFF2-40B4-BE49-F238E27FC236}">
                <a16:creationId xmlns:a16="http://schemas.microsoft.com/office/drawing/2014/main" id="{39BAB0C4-DE70-91B9-2824-500B41AEC93D}"/>
              </a:ext>
              <a:ext uri="{C183D7F6-B498-43B3-948B-1728B52AA6E4}">
                <adec:decorative xmlns:adec="http://schemas.microsoft.com/office/drawing/2017/decorative" val="1"/>
              </a:ext>
            </a:extLst>
          </p:cNvPr>
          <p:cNvGrpSpPr/>
          <p:nvPr userDrawn="1"/>
        </p:nvGrpSpPr>
        <p:grpSpPr>
          <a:xfrm>
            <a:off x="5085931" y="2746588"/>
            <a:ext cx="1991079" cy="3312160"/>
            <a:chOff x="5098544" y="2574926"/>
            <a:chExt cx="1996017" cy="3105150"/>
          </a:xfrm>
        </p:grpSpPr>
        <p:sp>
          <p:nvSpPr>
            <p:cNvPr id="28" name="AutoShape 3">
              <a:extLst>
                <a:ext uri="{FF2B5EF4-FFF2-40B4-BE49-F238E27FC236}">
                  <a16:creationId xmlns:a16="http://schemas.microsoft.com/office/drawing/2014/main" id="{3A025B3C-7FDE-03D3-E709-ED3DCD270F70}"/>
                </a:ext>
              </a:extLst>
            </p:cNvPr>
            <p:cNvSpPr/>
            <p:nvPr/>
          </p:nvSpPr>
          <p:spPr>
            <a:xfrm>
              <a:off x="5098544" y="3330576"/>
              <a:ext cx="1996017" cy="2349500"/>
            </a:xfrm>
            <a:prstGeom prst="rect">
              <a:avLst/>
            </a:prstGeom>
            <a:solidFill>
              <a:schemeClr val="accent1"/>
            </a:solidFill>
          </p:spPr>
          <p:txBody>
            <a:bodyPr/>
            <a:lstStyle/>
            <a:p>
              <a:endParaRPr lang="en-US" sz="1795">
                <a:latin typeface="Aptos" panose="020B0004020202020204" pitchFamily="34" charset="0"/>
              </a:endParaRPr>
            </a:p>
          </p:txBody>
        </p:sp>
        <p:sp>
          <p:nvSpPr>
            <p:cNvPr id="29" name="TextBox 34">
              <a:extLst>
                <a:ext uri="{FF2B5EF4-FFF2-40B4-BE49-F238E27FC236}">
                  <a16:creationId xmlns:a16="http://schemas.microsoft.com/office/drawing/2014/main" id="{22C9A5F5-72F2-7130-F16E-0130CB3E5C66}"/>
                </a:ext>
              </a:extLst>
            </p:cNvPr>
            <p:cNvSpPr txBox="1"/>
            <p:nvPr userDrawn="1"/>
          </p:nvSpPr>
          <p:spPr>
            <a:xfrm>
              <a:off x="5231386" y="3062413"/>
              <a:ext cx="1741183" cy="381054"/>
            </a:xfrm>
            <a:prstGeom prst="rect">
              <a:avLst/>
            </a:prstGeom>
          </p:spPr>
          <p:txBody>
            <a:bodyPr lIns="0" tIns="0" rIns="0" bIns="0" rtlCol="0" anchor="t">
              <a:spAutoFit/>
            </a:bodyPr>
            <a:lstStyle/>
            <a:p>
              <a:pPr algn="ctr">
                <a:lnSpc>
                  <a:spcPts val="2872"/>
                </a:lnSpc>
              </a:pPr>
              <a:r>
                <a:rPr lang="en-US" sz="3591" spc="238">
                  <a:solidFill>
                    <a:srgbClr val="FFFFFF"/>
                  </a:solidFill>
                  <a:latin typeface="Aptos" panose="020B0004020202020204" pitchFamily="34" charset="0"/>
                </a:rPr>
                <a:t>3</a:t>
              </a:r>
            </a:p>
          </p:txBody>
        </p:sp>
        <p:sp>
          <p:nvSpPr>
            <p:cNvPr id="30" name="AutoShape 4">
              <a:extLst>
                <a:ext uri="{FF2B5EF4-FFF2-40B4-BE49-F238E27FC236}">
                  <a16:creationId xmlns:a16="http://schemas.microsoft.com/office/drawing/2014/main" id="{C99CEE32-E480-81F9-E8C7-A69B872DC03F}"/>
                </a:ext>
              </a:extLst>
            </p:cNvPr>
            <p:cNvSpPr/>
            <p:nvPr/>
          </p:nvSpPr>
          <p:spPr>
            <a:xfrm>
              <a:off x="5098544" y="2574926"/>
              <a:ext cx="1996017" cy="958850"/>
            </a:xfrm>
            <a:prstGeom prst="rect">
              <a:avLst/>
            </a:prstGeom>
            <a:solidFill>
              <a:srgbClr val="FFFFFF"/>
            </a:solidFill>
          </p:spPr>
          <p:txBody>
            <a:bodyPr/>
            <a:lstStyle/>
            <a:p>
              <a:endParaRPr lang="en-US" sz="1795">
                <a:latin typeface="Aptos" panose="020B0004020202020204" pitchFamily="34" charset="0"/>
              </a:endParaRPr>
            </a:p>
          </p:txBody>
        </p:sp>
        <p:pic>
          <p:nvPicPr>
            <p:cNvPr id="31" name="Picture 5">
              <a:extLst>
                <a:ext uri="{FF2B5EF4-FFF2-40B4-BE49-F238E27FC236}">
                  <a16:creationId xmlns:a16="http://schemas.microsoft.com/office/drawing/2014/main" id="{BABB8EAF-6526-6D52-281A-31F9710843B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524086" y="2758109"/>
              <a:ext cx="1144934" cy="1144934"/>
            </a:xfrm>
            <a:prstGeom prst="rect">
              <a:avLst/>
            </a:prstGeom>
          </p:spPr>
        </p:pic>
        <p:pic>
          <p:nvPicPr>
            <p:cNvPr id="32" name="Picture 6">
              <a:extLst>
                <a:ext uri="{FF2B5EF4-FFF2-40B4-BE49-F238E27FC236}">
                  <a16:creationId xmlns:a16="http://schemas.microsoft.com/office/drawing/2014/main" id="{1C6D28E2-CD15-6FF6-3129-F720B5ADC57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619011" y="2853359"/>
              <a:ext cx="954434" cy="954434"/>
            </a:xfrm>
            <a:prstGeom prst="rect">
              <a:avLst/>
            </a:prstGeom>
          </p:spPr>
        </p:pic>
      </p:grpSp>
      <p:grpSp>
        <p:nvGrpSpPr>
          <p:cNvPr id="33" name="Group 32">
            <a:extLst>
              <a:ext uri="{FF2B5EF4-FFF2-40B4-BE49-F238E27FC236}">
                <a16:creationId xmlns:a16="http://schemas.microsoft.com/office/drawing/2014/main" id="{57A594A8-42BE-3128-A659-5DE4F70926CB}"/>
              </a:ext>
              <a:ext uri="{C183D7F6-B498-43B3-948B-1728B52AA6E4}">
                <adec:decorative xmlns:adec="http://schemas.microsoft.com/office/drawing/2017/decorative" val="1"/>
              </a:ext>
            </a:extLst>
          </p:cNvPr>
          <p:cNvGrpSpPr/>
          <p:nvPr userDrawn="1"/>
        </p:nvGrpSpPr>
        <p:grpSpPr>
          <a:xfrm>
            <a:off x="7211041" y="2746588"/>
            <a:ext cx="1991079" cy="3312160"/>
            <a:chOff x="5098544" y="2574926"/>
            <a:chExt cx="1996017" cy="3105150"/>
          </a:xfrm>
        </p:grpSpPr>
        <p:sp>
          <p:nvSpPr>
            <p:cNvPr id="34" name="AutoShape 3">
              <a:extLst>
                <a:ext uri="{FF2B5EF4-FFF2-40B4-BE49-F238E27FC236}">
                  <a16:creationId xmlns:a16="http://schemas.microsoft.com/office/drawing/2014/main" id="{65D559C3-3C18-FD12-F51D-6799DB61A8F9}"/>
                </a:ext>
              </a:extLst>
            </p:cNvPr>
            <p:cNvSpPr/>
            <p:nvPr/>
          </p:nvSpPr>
          <p:spPr>
            <a:xfrm>
              <a:off x="5098544" y="3330576"/>
              <a:ext cx="1996017" cy="2349500"/>
            </a:xfrm>
            <a:prstGeom prst="rect">
              <a:avLst/>
            </a:prstGeom>
            <a:solidFill>
              <a:schemeClr val="accent2"/>
            </a:solidFill>
          </p:spPr>
          <p:txBody>
            <a:bodyPr/>
            <a:lstStyle/>
            <a:p>
              <a:endParaRPr lang="en-US" sz="1795">
                <a:latin typeface="Aptos" panose="020B0004020202020204" pitchFamily="34" charset="0"/>
              </a:endParaRPr>
            </a:p>
          </p:txBody>
        </p:sp>
        <p:sp>
          <p:nvSpPr>
            <p:cNvPr id="35" name="TextBox 34">
              <a:extLst>
                <a:ext uri="{FF2B5EF4-FFF2-40B4-BE49-F238E27FC236}">
                  <a16:creationId xmlns:a16="http://schemas.microsoft.com/office/drawing/2014/main" id="{F12FA1C1-E0E5-5F7C-109D-FF5A06E40978}"/>
                </a:ext>
              </a:extLst>
            </p:cNvPr>
            <p:cNvSpPr txBox="1"/>
            <p:nvPr userDrawn="1"/>
          </p:nvSpPr>
          <p:spPr>
            <a:xfrm>
              <a:off x="5231386" y="3062413"/>
              <a:ext cx="1741183" cy="381054"/>
            </a:xfrm>
            <a:prstGeom prst="rect">
              <a:avLst/>
            </a:prstGeom>
          </p:spPr>
          <p:txBody>
            <a:bodyPr lIns="0" tIns="0" rIns="0" bIns="0" rtlCol="0" anchor="t">
              <a:spAutoFit/>
            </a:bodyPr>
            <a:lstStyle/>
            <a:p>
              <a:pPr algn="ctr">
                <a:lnSpc>
                  <a:spcPts val="2872"/>
                </a:lnSpc>
              </a:pPr>
              <a:r>
                <a:rPr lang="en-US" sz="3591" spc="238">
                  <a:solidFill>
                    <a:srgbClr val="FFFFFF"/>
                  </a:solidFill>
                  <a:latin typeface="Aptos" panose="020B0004020202020204" pitchFamily="34" charset="0"/>
                </a:rPr>
                <a:t>3</a:t>
              </a:r>
            </a:p>
          </p:txBody>
        </p:sp>
        <p:sp>
          <p:nvSpPr>
            <p:cNvPr id="36" name="AutoShape 4">
              <a:extLst>
                <a:ext uri="{FF2B5EF4-FFF2-40B4-BE49-F238E27FC236}">
                  <a16:creationId xmlns:a16="http://schemas.microsoft.com/office/drawing/2014/main" id="{2B2C6F81-7627-1E03-65F6-8336150BBB2B}"/>
                </a:ext>
              </a:extLst>
            </p:cNvPr>
            <p:cNvSpPr/>
            <p:nvPr/>
          </p:nvSpPr>
          <p:spPr>
            <a:xfrm>
              <a:off x="5098544" y="2574926"/>
              <a:ext cx="1996017" cy="958850"/>
            </a:xfrm>
            <a:prstGeom prst="rect">
              <a:avLst/>
            </a:prstGeom>
            <a:solidFill>
              <a:srgbClr val="FFFFFF"/>
            </a:solidFill>
          </p:spPr>
          <p:txBody>
            <a:bodyPr/>
            <a:lstStyle/>
            <a:p>
              <a:endParaRPr lang="en-US" sz="1795">
                <a:latin typeface="Aptos" panose="020B0004020202020204" pitchFamily="34" charset="0"/>
              </a:endParaRPr>
            </a:p>
          </p:txBody>
        </p:sp>
        <p:pic>
          <p:nvPicPr>
            <p:cNvPr id="37" name="Picture 5">
              <a:extLst>
                <a:ext uri="{FF2B5EF4-FFF2-40B4-BE49-F238E27FC236}">
                  <a16:creationId xmlns:a16="http://schemas.microsoft.com/office/drawing/2014/main" id="{867C3D22-BB70-5120-F67F-1319B06358C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524086" y="2758109"/>
              <a:ext cx="1144934" cy="1144934"/>
            </a:xfrm>
            <a:prstGeom prst="rect">
              <a:avLst/>
            </a:prstGeom>
          </p:spPr>
        </p:pic>
        <p:pic>
          <p:nvPicPr>
            <p:cNvPr id="38" name="Picture 6">
              <a:extLst>
                <a:ext uri="{FF2B5EF4-FFF2-40B4-BE49-F238E27FC236}">
                  <a16:creationId xmlns:a16="http://schemas.microsoft.com/office/drawing/2014/main" id="{CDA40CFF-47A6-6D06-F5CB-0807BD713BE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619011" y="2853359"/>
              <a:ext cx="954434" cy="954434"/>
            </a:xfrm>
            <a:prstGeom prst="rect">
              <a:avLst/>
            </a:prstGeom>
          </p:spPr>
        </p:pic>
      </p:grpSp>
      <p:sp>
        <p:nvSpPr>
          <p:cNvPr id="46" name="Text Placeholder 123">
            <a:extLst>
              <a:ext uri="{FF2B5EF4-FFF2-40B4-BE49-F238E27FC236}">
                <a16:creationId xmlns:a16="http://schemas.microsoft.com/office/drawing/2014/main" id="{01F10AEC-4BB3-771E-8583-126426D478FF}"/>
              </a:ext>
            </a:extLst>
          </p:cNvPr>
          <p:cNvSpPr>
            <a:spLocks noGrp="1"/>
          </p:cNvSpPr>
          <p:nvPr>
            <p:ph type="body" sz="quarter" idx="20" hasCustomPrompt="1"/>
          </p:nvPr>
        </p:nvSpPr>
        <p:spPr>
          <a:xfrm>
            <a:off x="1465158" y="3260006"/>
            <a:ext cx="729710" cy="585216"/>
          </a:xfrm>
        </p:spPr>
        <p:txBody>
          <a:bodyPr anchor="ctr"/>
          <a:lstStyle>
            <a:lvl1pPr algn="ctr">
              <a:lnSpc>
                <a:spcPct val="100000"/>
              </a:lnSpc>
              <a:buNone/>
              <a:defRPr sz="3591">
                <a:solidFill>
                  <a:schemeClr val="bg1"/>
                </a:solidFill>
              </a:defRPr>
            </a:lvl1pPr>
          </a:lstStyle>
          <a:p>
            <a:pPr lvl="0"/>
            <a:r>
              <a:rPr lang="en-US"/>
              <a:t>1</a:t>
            </a:r>
          </a:p>
        </p:txBody>
      </p:sp>
      <p:sp>
        <p:nvSpPr>
          <p:cNvPr id="42" name="Text Placeholder 125">
            <a:extLst>
              <a:ext uri="{FF2B5EF4-FFF2-40B4-BE49-F238E27FC236}">
                <a16:creationId xmlns:a16="http://schemas.microsoft.com/office/drawing/2014/main" id="{2B8C42A8-F46D-98A4-0094-CD7637EDDFA4}"/>
              </a:ext>
            </a:extLst>
          </p:cNvPr>
          <p:cNvSpPr>
            <a:spLocks noGrp="1"/>
          </p:cNvSpPr>
          <p:nvPr>
            <p:ph type="body" sz="quarter" idx="16" hasCustomPrompt="1"/>
          </p:nvPr>
        </p:nvSpPr>
        <p:spPr>
          <a:xfrm>
            <a:off x="930396" y="4487837"/>
            <a:ext cx="1799237" cy="1372306"/>
          </a:xfrm>
        </p:spPr>
        <p:txBody>
          <a:bodyPr anchor="b"/>
          <a:lstStyle>
            <a:lvl1pPr marL="0" indent="0" algn="ctr">
              <a:lnSpc>
                <a:spcPct val="100000"/>
              </a:lnSpc>
              <a:spcBef>
                <a:spcPts val="0"/>
              </a:spcBef>
              <a:buNone/>
              <a:defRPr sz="1795">
                <a:solidFill>
                  <a:schemeClr val="bg1"/>
                </a:solidFill>
              </a:defRPr>
            </a:lvl1pPr>
          </a:lstStyle>
          <a:p>
            <a:pPr lvl="0"/>
            <a:r>
              <a:rPr lang="en-US"/>
              <a:t>Add Item</a:t>
            </a:r>
          </a:p>
        </p:txBody>
      </p:sp>
      <p:sp>
        <p:nvSpPr>
          <p:cNvPr id="45" name="Text Placeholder 123">
            <a:extLst>
              <a:ext uri="{FF2B5EF4-FFF2-40B4-BE49-F238E27FC236}">
                <a16:creationId xmlns:a16="http://schemas.microsoft.com/office/drawing/2014/main" id="{63E4A342-EDC4-0FCB-C1CB-32126BF74617}"/>
              </a:ext>
            </a:extLst>
          </p:cNvPr>
          <p:cNvSpPr>
            <a:spLocks noGrp="1"/>
          </p:cNvSpPr>
          <p:nvPr>
            <p:ph type="body" sz="quarter" idx="19" hasCustomPrompt="1"/>
          </p:nvPr>
        </p:nvSpPr>
        <p:spPr>
          <a:xfrm>
            <a:off x="3590079" y="3252217"/>
            <a:ext cx="729710" cy="585216"/>
          </a:xfrm>
        </p:spPr>
        <p:txBody>
          <a:bodyPr anchor="ctr"/>
          <a:lstStyle>
            <a:lvl1pPr algn="ctr">
              <a:lnSpc>
                <a:spcPct val="100000"/>
              </a:lnSpc>
              <a:buNone/>
              <a:defRPr sz="3591">
                <a:solidFill>
                  <a:schemeClr val="bg1"/>
                </a:solidFill>
              </a:defRPr>
            </a:lvl1pPr>
          </a:lstStyle>
          <a:p>
            <a:pPr lvl="0"/>
            <a:r>
              <a:rPr lang="en-US"/>
              <a:t>2</a:t>
            </a:r>
          </a:p>
        </p:txBody>
      </p:sp>
      <p:sp>
        <p:nvSpPr>
          <p:cNvPr id="41" name="Text Placeholder 125">
            <a:extLst>
              <a:ext uri="{FF2B5EF4-FFF2-40B4-BE49-F238E27FC236}">
                <a16:creationId xmlns:a16="http://schemas.microsoft.com/office/drawing/2014/main" id="{E0647D1B-060E-68CF-836E-0F94FD6F6A8D}"/>
              </a:ext>
            </a:extLst>
          </p:cNvPr>
          <p:cNvSpPr>
            <a:spLocks noGrp="1"/>
          </p:cNvSpPr>
          <p:nvPr>
            <p:ph type="body" sz="quarter" idx="15" hasCustomPrompt="1"/>
          </p:nvPr>
        </p:nvSpPr>
        <p:spPr>
          <a:xfrm>
            <a:off x="3055316" y="4487837"/>
            <a:ext cx="1799237" cy="1372306"/>
          </a:xfrm>
        </p:spPr>
        <p:txBody>
          <a:bodyPr anchor="b"/>
          <a:lstStyle>
            <a:lvl1pPr marL="0" indent="0" algn="ctr">
              <a:lnSpc>
                <a:spcPct val="100000"/>
              </a:lnSpc>
              <a:spcBef>
                <a:spcPts val="0"/>
              </a:spcBef>
              <a:buNone/>
              <a:defRPr sz="1795">
                <a:solidFill>
                  <a:schemeClr val="bg1"/>
                </a:solidFill>
              </a:defRPr>
            </a:lvl1pPr>
          </a:lstStyle>
          <a:p>
            <a:pPr lvl="0"/>
            <a:r>
              <a:rPr lang="en-US"/>
              <a:t>Add Item</a:t>
            </a:r>
          </a:p>
        </p:txBody>
      </p:sp>
      <p:sp>
        <p:nvSpPr>
          <p:cNvPr id="39" name="Text Placeholder 123">
            <a:extLst>
              <a:ext uri="{FF2B5EF4-FFF2-40B4-BE49-F238E27FC236}">
                <a16:creationId xmlns:a16="http://schemas.microsoft.com/office/drawing/2014/main" id="{F4786AD0-3460-815E-17C6-D0F67B9E6656}"/>
              </a:ext>
            </a:extLst>
          </p:cNvPr>
          <p:cNvSpPr>
            <a:spLocks noGrp="1"/>
          </p:cNvSpPr>
          <p:nvPr>
            <p:ph type="body" sz="quarter" idx="13" hasCustomPrompt="1"/>
          </p:nvPr>
        </p:nvSpPr>
        <p:spPr>
          <a:xfrm>
            <a:off x="5716064" y="3257974"/>
            <a:ext cx="729710" cy="585216"/>
          </a:xfrm>
        </p:spPr>
        <p:txBody>
          <a:bodyPr anchor="ctr"/>
          <a:lstStyle>
            <a:lvl1pPr algn="ctr">
              <a:lnSpc>
                <a:spcPct val="100000"/>
              </a:lnSpc>
              <a:buNone/>
              <a:defRPr sz="3591">
                <a:solidFill>
                  <a:schemeClr val="bg1"/>
                </a:solidFill>
              </a:defRPr>
            </a:lvl1pPr>
          </a:lstStyle>
          <a:p>
            <a:pPr lvl="0"/>
            <a:r>
              <a:rPr lang="en-US"/>
              <a:t>3</a:t>
            </a:r>
          </a:p>
        </p:txBody>
      </p:sp>
      <p:sp>
        <p:nvSpPr>
          <p:cNvPr id="40" name="Text Placeholder 125">
            <a:extLst>
              <a:ext uri="{FF2B5EF4-FFF2-40B4-BE49-F238E27FC236}">
                <a16:creationId xmlns:a16="http://schemas.microsoft.com/office/drawing/2014/main" id="{B4CF7C26-9032-1B35-06BA-13A65CA3ACA9}"/>
              </a:ext>
            </a:extLst>
          </p:cNvPr>
          <p:cNvSpPr>
            <a:spLocks noGrp="1"/>
          </p:cNvSpPr>
          <p:nvPr>
            <p:ph type="body" sz="quarter" idx="14" hasCustomPrompt="1"/>
          </p:nvPr>
        </p:nvSpPr>
        <p:spPr>
          <a:xfrm>
            <a:off x="5181301" y="4487837"/>
            <a:ext cx="1799237" cy="1372306"/>
          </a:xfrm>
        </p:spPr>
        <p:txBody>
          <a:bodyPr anchor="b"/>
          <a:lstStyle>
            <a:lvl1pPr marL="0" indent="0" algn="ctr">
              <a:lnSpc>
                <a:spcPct val="100000"/>
              </a:lnSpc>
              <a:spcBef>
                <a:spcPts val="0"/>
              </a:spcBef>
              <a:buNone/>
              <a:defRPr sz="1795">
                <a:solidFill>
                  <a:schemeClr val="bg1"/>
                </a:solidFill>
              </a:defRPr>
            </a:lvl1pPr>
          </a:lstStyle>
          <a:p>
            <a:pPr lvl="0"/>
            <a:r>
              <a:rPr lang="en-US"/>
              <a:t>Add Item</a:t>
            </a:r>
          </a:p>
        </p:txBody>
      </p:sp>
      <p:sp>
        <p:nvSpPr>
          <p:cNvPr id="47" name="Text Placeholder 123">
            <a:extLst>
              <a:ext uri="{FF2B5EF4-FFF2-40B4-BE49-F238E27FC236}">
                <a16:creationId xmlns:a16="http://schemas.microsoft.com/office/drawing/2014/main" id="{042E591D-0092-63A3-1124-D8275EDBA406}"/>
              </a:ext>
            </a:extLst>
          </p:cNvPr>
          <p:cNvSpPr>
            <a:spLocks noGrp="1"/>
          </p:cNvSpPr>
          <p:nvPr>
            <p:ph type="body" sz="quarter" idx="21" hasCustomPrompt="1"/>
          </p:nvPr>
        </p:nvSpPr>
        <p:spPr>
          <a:xfrm>
            <a:off x="7841400" y="3260006"/>
            <a:ext cx="729710" cy="585216"/>
          </a:xfrm>
        </p:spPr>
        <p:txBody>
          <a:bodyPr anchor="ctr"/>
          <a:lstStyle>
            <a:lvl1pPr algn="ctr">
              <a:lnSpc>
                <a:spcPct val="100000"/>
              </a:lnSpc>
              <a:buNone/>
              <a:defRPr sz="3591">
                <a:solidFill>
                  <a:schemeClr val="bg1"/>
                </a:solidFill>
              </a:defRPr>
            </a:lvl1pPr>
          </a:lstStyle>
          <a:p>
            <a:pPr lvl="0"/>
            <a:r>
              <a:rPr lang="en-US"/>
              <a:t>4</a:t>
            </a:r>
          </a:p>
        </p:txBody>
      </p:sp>
      <p:sp>
        <p:nvSpPr>
          <p:cNvPr id="43" name="Text Placeholder 125">
            <a:extLst>
              <a:ext uri="{FF2B5EF4-FFF2-40B4-BE49-F238E27FC236}">
                <a16:creationId xmlns:a16="http://schemas.microsoft.com/office/drawing/2014/main" id="{72A5DF64-0DC7-8EEA-5667-99D0C4552983}"/>
              </a:ext>
            </a:extLst>
          </p:cNvPr>
          <p:cNvSpPr>
            <a:spLocks noGrp="1"/>
          </p:cNvSpPr>
          <p:nvPr>
            <p:ph type="body" sz="quarter" idx="17" hasCustomPrompt="1"/>
          </p:nvPr>
        </p:nvSpPr>
        <p:spPr>
          <a:xfrm>
            <a:off x="7306638" y="4487837"/>
            <a:ext cx="1799237" cy="1372306"/>
          </a:xfrm>
        </p:spPr>
        <p:txBody>
          <a:bodyPr anchor="b"/>
          <a:lstStyle>
            <a:lvl1pPr marL="0" indent="0" algn="ctr">
              <a:lnSpc>
                <a:spcPct val="100000"/>
              </a:lnSpc>
              <a:spcBef>
                <a:spcPts val="0"/>
              </a:spcBef>
              <a:buNone/>
              <a:defRPr sz="1795">
                <a:solidFill>
                  <a:schemeClr val="bg1"/>
                </a:solidFill>
              </a:defRPr>
            </a:lvl1pPr>
          </a:lstStyle>
          <a:p>
            <a:pPr lvl="0"/>
            <a:r>
              <a:rPr lang="en-US"/>
              <a:t>Add Item</a:t>
            </a:r>
          </a:p>
        </p:txBody>
      </p:sp>
      <p:sp>
        <p:nvSpPr>
          <p:cNvPr id="48" name="Text Placeholder 123">
            <a:extLst>
              <a:ext uri="{FF2B5EF4-FFF2-40B4-BE49-F238E27FC236}">
                <a16:creationId xmlns:a16="http://schemas.microsoft.com/office/drawing/2014/main" id="{31839C9D-E9DF-A33F-7836-B87B6CFE90AE}"/>
              </a:ext>
            </a:extLst>
          </p:cNvPr>
          <p:cNvSpPr>
            <a:spLocks noGrp="1"/>
          </p:cNvSpPr>
          <p:nvPr>
            <p:ph type="body" sz="quarter" idx="22" hasCustomPrompt="1"/>
          </p:nvPr>
        </p:nvSpPr>
        <p:spPr>
          <a:xfrm>
            <a:off x="9966970" y="3252217"/>
            <a:ext cx="729710" cy="585216"/>
          </a:xfrm>
        </p:spPr>
        <p:txBody>
          <a:bodyPr anchor="ctr"/>
          <a:lstStyle>
            <a:lvl1pPr algn="ctr">
              <a:lnSpc>
                <a:spcPct val="100000"/>
              </a:lnSpc>
              <a:buNone/>
              <a:defRPr sz="3591">
                <a:solidFill>
                  <a:schemeClr val="bg1"/>
                </a:solidFill>
              </a:defRPr>
            </a:lvl1pPr>
          </a:lstStyle>
          <a:p>
            <a:pPr lvl="0"/>
            <a:r>
              <a:rPr lang="en-US"/>
              <a:t>5</a:t>
            </a:r>
          </a:p>
        </p:txBody>
      </p:sp>
      <p:sp>
        <p:nvSpPr>
          <p:cNvPr id="44" name="Text Placeholder 125">
            <a:extLst>
              <a:ext uri="{FF2B5EF4-FFF2-40B4-BE49-F238E27FC236}">
                <a16:creationId xmlns:a16="http://schemas.microsoft.com/office/drawing/2014/main" id="{4EC89CE8-12F8-8564-3D26-E599AE8A570A}"/>
              </a:ext>
            </a:extLst>
          </p:cNvPr>
          <p:cNvSpPr>
            <a:spLocks noGrp="1"/>
          </p:cNvSpPr>
          <p:nvPr>
            <p:ph type="body" sz="quarter" idx="18" hasCustomPrompt="1"/>
          </p:nvPr>
        </p:nvSpPr>
        <p:spPr>
          <a:xfrm>
            <a:off x="9430230" y="4487837"/>
            <a:ext cx="1799237" cy="1372306"/>
          </a:xfrm>
        </p:spPr>
        <p:txBody>
          <a:bodyPr anchor="b"/>
          <a:lstStyle>
            <a:lvl1pPr marL="0" indent="0" algn="ctr">
              <a:lnSpc>
                <a:spcPct val="100000"/>
              </a:lnSpc>
              <a:spcBef>
                <a:spcPts val="0"/>
              </a:spcBef>
              <a:buNone/>
              <a:defRPr sz="1795">
                <a:solidFill>
                  <a:schemeClr val="bg1"/>
                </a:solidFill>
              </a:defRPr>
            </a:lvl1pPr>
          </a:lstStyle>
          <a:p>
            <a:pPr lvl="0"/>
            <a:r>
              <a:rPr lang="en-US"/>
              <a:t>Add Item</a:t>
            </a:r>
          </a:p>
        </p:txBody>
      </p:sp>
    </p:spTree>
    <p:extLst>
      <p:ext uri="{BB962C8B-B14F-4D97-AF65-F5344CB8AC3E}">
        <p14:creationId xmlns:p14="http://schemas.microsoft.com/office/powerpoint/2010/main" val="135822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With 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BAF-CDF8-4628-9885-92AECFA75184}"/>
              </a:ext>
            </a:extLst>
          </p:cNvPr>
          <p:cNvSpPr>
            <a:spLocks noGrp="1"/>
          </p:cNvSpPr>
          <p:nvPr>
            <p:ph type="title"/>
          </p:nvPr>
        </p:nvSpPr>
        <p:spPr/>
        <p:txBody>
          <a:bodyPr/>
          <a:lstStyle/>
          <a:p>
            <a:r>
              <a:rPr lang="en-US"/>
              <a:t>Click to edit Master title style</a:t>
            </a:r>
          </a:p>
        </p:txBody>
      </p:sp>
      <p:grpSp>
        <p:nvGrpSpPr>
          <p:cNvPr id="99" name="Group 98">
            <a:extLst>
              <a:ext uri="{FF2B5EF4-FFF2-40B4-BE49-F238E27FC236}">
                <a16:creationId xmlns:a16="http://schemas.microsoft.com/office/drawing/2014/main" id="{DD1CF29F-29C9-F618-6CB2-3C03EAC83261}"/>
              </a:ext>
              <a:ext uri="{C183D7F6-B498-43B3-948B-1728B52AA6E4}">
                <adec:decorative xmlns:adec="http://schemas.microsoft.com/office/drawing/2017/decorative" val="1"/>
              </a:ext>
            </a:extLst>
          </p:cNvPr>
          <p:cNvGrpSpPr/>
          <p:nvPr userDrawn="1"/>
        </p:nvGrpSpPr>
        <p:grpSpPr>
          <a:xfrm>
            <a:off x="736814" y="3007865"/>
            <a:ext cx="881558" cy="1464467"/>
            <a:chOff x="738641" y="2819873"/>
            <a:chExt cx="883744" cy="1372938"/>
          </a:xfrm>
        </p:grpSpPr>
        <p:sp>
          <p:nvSpPr>
            <p:cNvPr id="79" name="AutoShape 45">
              <a:extLst>
                <a:ext uri="{FF2B5EF4-FFF2-40B4-BE49-F238E27FC236}">
                  <a16:creationId xmlns:a16="http://schemas.microsoft.com/office/drawing/2014/main" id="{00D4E6FF-6782-5C34-B13F-0CC17398A5D3}"/>
                </a:ext>
              </a:extLst>
            </p:cNvPr>
            <p:cNvSpPr/>
            <p:nvPr userDrawn="1"/>
          </p:nvSpPr>
          <p:spPr>
            <a:xfrm>
              <a:off x="1152875" y="3528962"/>
              <a:ext cx="40879" cy="663849"/>
            </a:xfrm>
            <a:prstGeom prst="rect">
              <a:avLst/>
            </a:prstGeom>
            <a:solidFill>
              <a:schemeClr val="accent6"/>
            </a:solidFill>
          </p:spPr>
          <p:txBody>
            <a:bodyPr/>
            <a:lstStyle/>
            <a:p>
              <a:endParaRPr lang="en-US" sz="1795">
                <a:latin typeface="Aptos" panose="020B0004020202020204" pitchFamily="34" charset="0"/>
              </a:endParaRPr>
            </a:p>
          </p:txBody>
        </p:sp>
        <p:pic>
          <p:nvPicPr>
            <p:cNvPr id="80" name="Picture 46">
              <a:extLst>
                <a:ext uri="{FF2B5EF4-FFF2-40B4-BE49-F238E27FC236}">
                  <a16:creationId xmlns:a16="http://schemas.microsoft.com/office/drawing/2014/main" id="{859810E6-60DE-FC2E-9949-01CAB72AEDF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38641" y="2819873"/>
              <a:ext cx="883744" cy="883744"/>
            </a:xfrm>
            <a:prstGeom prst="rect">
              <a:avLst/>
            </a:prstGeom>
          </p:spPr>
        </p:pic>
      </p:grpSp>
      <p:grpSp>
        <p:nvGrpSpPr>
          <p:cNvPr id="98" name="Group 97">
            <a:extLst>
              <a:ext uri="{FF2B5EF4-FFF2-40B4-BE49-F238E27FC236}">
                <a16:creationId xmlns:a16="http://schemas.microsoft.com/office/drawing/2014/main" id="{4557F625-5446-2B84-EB95-536C47F7901C}"/>
              </a:ext>
              <a:ext uri="{C183D7F6-B498-43B3-948B-1728B52AA6E4}">
                <adec:decorative xmlns:adec="http://schemas.microsoft.com/office/drawing/2017/decorative" val="1"/>
              </a:ext>
            </a:extLst>
          </p:cNvPr>
          <p:cNvGrpSpPr/>
          <p:nvPr userDrawn="1"/>
        </p:nvGrpSpPr>
        <p:grpSpPr>
          <a:xfrm>
            <a:off x="3096377" y="3007865"/>
            <a:ext cx="881558" cy="1464467"/>
            <a:chOff x="3104056" y="2819873"/>
            <a:chExt cx="883744" cy="1372938"/>
          </a:xfrm>
        </p:grpSpPr>
        <p:pic>
          <p:nvPicPr>
            <p:cNvPr id="5" name="Picture 50">
              <a:extLst>
                <a:ext uri="{FF2B5EF4-FFF2-40B4-BE49-F238E27FC236}">
                  <a16:creationId xmlns:a16="http://schemas.microsoft.com/office/drawing/2014/main" id="{9391E62E-9EB6-301B-F10A-31C7D1FF01C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04056" y="2819873"/>
              <a:ext cx="883744" cy="883744"/>
            </a:xfrm>
            <a:prstGeom prst="rect">
              <a:avLst/>
            </a:prstGeom>
          </p:spPr>
        </p:pic>
        <p:sp>
          <p:nvSpPr>
            <p:cNvPr id="4" name="AutoShape 49">
              <a:extLst>
                <a:ext uri="{FF2B5EF4-FFF2-40B4-BE49-F238E27FC236}">
                  <a16:creationId xmlns:a16="http://schemas.microsoft.com/office/drawing/2014/main" id="{2D3F6D6B-0871-E480-131B-3FB17CDC140C}"/>
                </a:ext>
              </a:extLst>
            </p:cNvPr>
            <p:cNvSpPr/>
            <p:nvPr userDrawn="1"/>
          </p:nvSpPr>
          <p:spPr>
            <a:xfrm>
              <a:off x="3513732" y="3528962"/>
              <a:ext cx="40879" cy="663849"/>
            </a:xfrm>
            <a:prstGeom prst="rect">
              <a:avLst/>
            </a:prstGeom>
            <a:solidFill>
              <a:schemeClr val="tx2"/>
            </a:solidFill>
          </p:spPr>
          <p:txBody>
            <a:bodyPr/>
            <a:lstStyle/>
            <a:p>
              <a:endParaRPr lang="en-US" sz="1795">
                <a:latin typeface="Aptos" panose="020B0004020202020204" pitchFamily="34" charset="0"/>
              </a:endParaRPr>
            </a:p>
          </p:txBody>
        </p:sp>
      </p:grpSp>
      <p:grpSp>
        <p:nvGrpSpPr>
          <p:cNvPr id="100" name="Group 99">
            <a:extLst>
              <a:ext uri="{FF2B5EF4-FFF2-40B4-BE49-F238E27FC236}">
                <a16:creationId xmlns:a16="http://schemas.microsoft.com/office/drawing/2014/main" id="{D23DCE21-6874-951A-88FB-5923BC93EEB3}"/>
              </a:ext>
              <a:ext uri="{C183D7F6-B498-43B3-948B-1728B52AA6E4}">
                <adec:decorative xmlns:adec="http://schemas.microsoft.com/office/drawing/2017/decorative" val="1"/>
              </a:ext>
            </a:extLst>
          </p:cNvPr>
          <p:cNvGrpSpPr/>
          <p:nvPr userDrawn="1"/>
        </p:nvGrpSpPr>
        <p:grpSpPr>
          <a:xfrm>
            <a:off x="5429432" y="3007865"/>
            <a:ext cx="881558" cy="1464467"/>
            <a:chOff x="5442897" y="2819873"/>
            <a:chExt cx="883744" cy="1372938"/>
          </a:xfrm>
        </p:grpSpPr>
        <p:sp>
          <p:nvSpPr>
            <p:cNvPr id="83" name="AutoShape 53">
              <a:extLst>
                <a:ext uri="{FF2B5EF4-FFF2-40B4-BE49-F238E27FC236}">
                  <a16:creationId xmlns:a16="http://schemas.microsoft.com/office/drawing/2014/main" id="{5B3B98F0-9848-83E6-8D99-BDF193458096}"/>
                </a:ext>
              </a:extLst>
            </p:cNvPr>
            <p:cNvSpPr/>
            <p:nvPr/>
          </p:nvSpPr>
          <p:spPr>
            <a:xfrm>
              <a:off x="5864330" y="3528962"/>
              <a:ext cx="40879" cy="663849"/>
            </a:xfrm>
            <a:prstGeom prst="rect">
              <a:avLst/>
            </a:prstGeom>
            <a:solidFill>
              <a:schemeClr val="accent1"/>
            </a:solidFill>
          </p:spPr>
          <p:txBody>
            <a:bodyPr/>
            <a:lstStyle/>
            <a:p>
              <a:endParaRPr lang="en-US" sz="1795">
                <a:latin typeface="Aptos" panose="020B0004020202020204" pitchFamily="34" charset="0"/>
              </a:endParaRPr>
            </a:p>
          </p:txBody>
        </p:sp>
        <p:pic>
          <p:nvPicPr>
            <p:cNvPr id="84" name="Picture 54">
              <a:extLst>
                <a:ext uri="{FF2B5EF4-FFF2-40B4-BE49-F238E27FC236}">
                  <a16:creationId xmlns:a16="http://schemas.microsoft.com/office/drawing/2014/main" id="{764265B2-DE50-8DD1-9A9C-93A0EC402A4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442897" y="2819873"/>
              <a:ext cx="883744" cy="883744"/>
            </a:xfrm>
            <a:prstGeom prst="rect">
              <a:avLst/>
            </a:prstGeom>
          </p:spPr>
        </p:pic>
      </p:grpSp>
      <p:grpSp>
        <p:nvGrpSpPr>
          <p:cNvPr id="101" name="Group 100">
            <a:extLst>
              <a:ext uri="{FF2B5EF4-FFF2-40B4-BE49-F238E27FC236}">
                <a16:creationId xmlns:a16="http://schemas.microsoft.com/office/drawing/2014/main" id="{99B84730-EED6-ACD5-4EF6-AF3F2C62D3C7}"/>
              </a:ext>
              <a:ext uri="{C183D7F6-B498-43B3-948B-1728B52AA6E4}">
                <adec:decorative xmlns:adec="http://schemas.microsoft.com/office/drawing/2017/decorative" val="1"/>
              </a:ext>
            </a:extLst>
          </p:cNvPr>
          <p:cNvGrpSpPr/>
          <p:nvPr userDrawn="1"/>
        </p:nvGrpSpPr>
        <p:grpSpPr>
          <a:xfrm>
            <a:off x="7774213" y="3007864"/>
            <a:ext cx="881558" cy="1445165"/>
            <a:chOff x="7793494" y="2819873"/>
            <a:chExt cx="883744" cy="1354842"/>
          </a:xfrm>
        </p:grpSpPr>
        <p:sp>
          <p:nvSpPr>
            <p:cNvPr id="87" name="AutoShape 57">
              <a:extLst>
                <a:ext uri="{FF2B5EF4-FFF2-40B4-BE49-F238E27FC236}">
                  <a16:creationId xmlns:a16="http://schemas.microsoft.com/office/drawing/2014/main" id="{40161214-3FC1-FBDA-1F98-05ADB645B31A}"/>
                </a:ext>
              </a:extLst>
            </p:cNvPr>
            <p:cNvSpPr/>
            <p:nvPr/>
          </p:nvSpPr>
          <p:spPr>
            <a:xfrm>
              <a:off x="8214927" y="3510866"/>
              <a:ext cx="40879" cy="663849"/>
            </a:xfrm>
            <a:prstGeom prst="rect">
              <a:avLst/>
            </a:prstGeom>
            <a:solidFill>
              <a:schemeClr val="accent2"/>
            </a:solidFill>
          </p:spPr>
          <p:txBody>
            <a:bodyPr/>
            <a:lstStyle/>
            <a:p>
              <a:endParaRPr lang="en-US" sz="1795">
                <a:latin typeface="Aptos" panose="020B0004020202020204" pitchFamily="34" charset="0"/>
              </a:endParaRPr>
            </a:p>
          </p:txBody>
        </p:sp>
        <p:pic>
          <p:nvPicPr>
            <p:cNvPr id="88" name="Picture 58">
              <a:extLst>
                <a:ext uri="{FF2B5EF4-FFF2-40B4-BE49-F238E27FC236}">
                  <a16:creationId xmlns:a16="http://schemas.microsoft.com/office/drawing/2014/main" id="{02822DBF-2832-1AAD-248B-65612DA902D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93494" y="2819873"/>
              <a:ext cx="883744" cy="883744"/>
            </a:xfrm>
            <a:prstGeom prst="rect">
              <a:avLst/>
            </a:prstGeom>
          </p:spPr>
        </p:pic>
      </p:grpSp>
      <p:grpSp>
        <p:nvGrpSpPr>
          <p:cNvPr id="102" name="Group 101">
            <a:extLst>
              <a:ext uri="{FF2B5EF4-FFF2-40B4-BE49-F238E27FC236}">
                <a16:creationId xmlns:a16="http://schemas.microsoft.com/office/drawing/2014/main" id="{60C249EA-6436-3E47-BBA7-EA9612F8B4F5}"/>
              </a:ext>
              <a:ext uri="{C183D7F6-B498-43B3-948B-1728B52AA6E4}">
                <adec:decorative xmlns:adec="http://schemas.microsoft.com/office/drawing/2017/decorative" val="1"/>
              </a:ext>
            </a:extLst>
          </p:cNvPr>
          <p:cNvGrpSpPr/>
          <p:nvPr userDrawn="1"/>
        </p:nvGrpSpPr>
        <p:grpSpPr>
          <a:xfrm>
            <a:off x="10127658" y="3007865"/>
            <a:ext cx="881558" cy="1464467"/>
            <a:chOff x="10152775" y="2819873"/>
            <a:chExt cx="883744" cy="1372938"/>
          </a:xfrm>
        </p:grpSpPr>
        <p:sp>
          <p:nvSpPr>
            <p:cNvPr id="91" name="AutoShape 61">
              <a:extLst>
                <a:ext uri="{FF2B5EF4-FFF2-40B4-BE49-F238E27FC236}">
                  <a16:creationId xmlns:a16="http://schemas.microsoft.com/office/drawing/2014/main" id="{B4D27BCC-7461-2B81-A71D-20D8F824DBEA}"/>
                </a:ext>
              </a:extLst>
            </p:cNvPr>
            <p:cNvSpPr/>
            <p:nvPr/>
          </p:nvSpPr>
          <p:spPr>
            <a:xfrm>
              <a:off x="10574208" y="3528962"/>
              <a:ext cx="40879" cy="663849"/>
            </a:xfrm>
            <a:prstGeom prst="rect">
              <a:avLst/>
            </a:prstGeom>
            <a:solidFill>
              <a:schemeClr val="accent3"/>
            </a:solidFill>
          </p:spPr>
          <p:txBody>
            <a:bodyPr/>
            <a:lstStyle/>
            <a:p>
              <a:endParaRPr lang="en-US" sz="1795">
                <a:latin typeface="Aptos" panose="020B0004020202020204" pitchFamily="34" charset="0"/>
              </a:endParaRPr>
            </a:p>
          </p:txBody>
        </p:sp>
        <p:pic>
          <p:nvPicPr>
            <p:cNvPr id="92" name="Picture 62">
              <a:extLst>
                <a:ext uri="{FF2B5EF4-FFF2-40B4-BE49-F238E27FC236}">
                  <a16:creationId xmlns:a16="http://schemas.microsoft.com/office/drawing/2014/main" id="{FDE31525-E6EC-8598-FE42-03E6310A82B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152775" y="2819873"/>
              <a:ext cx="883744" cy="883744"/>
            </a:xfrm>
            <a:prstGeom prst="rect">
              <a:avLst/>
            </a:prstGeom>
          </p:spPr>
        </p:pic>
      </p:grpSp>
      <p:grpSp>
        <p:nvGrpSpPr>
          <p:cNvPr id="51" name="Group 5">
            <a:extLst>
              <a:ext uri="{FF2B5EF4-FFF2-40B4-BE49-F238E27FC236}">
                <a16:creationId xmlns:a16="http://schemas.microsoft.com/office/drawing/2014/main" id="{9430B9C4-4F85-DEDC-094D-DDC3C17718E4}"/>
              </a:ext>
              <a:ext uri="{C183D7F6-B498-43B3-948B-1728B52AA6E4}">
                <adec:decorative xmlns:adec="http://schemas.microsoft.com/office/drawing/2017/decorative" val="1"/>
              </a:ext>
            </a:extLst>
          </p:cNvPr>
          <p:cNvGrpSpPr/>
          <p:nvPr userDrawn="1"/>
        </p:nvGrpSpPr>
        <p:grpSpPr>
          <a:xfrm rot="-5400000">
            <a:off x="338971" y="4108903"/>
            <a:ext cx="1764991" cy="2442932"/>
            <a:chOff x="0" y="0"/>
            <a:chExt cx="4975860" cy="7364473"/>
          </a:xfrm>
          <a:solidFill>
            <a:schemeClr val="accent6"/>
          </a:solidFill>
        </p:grpSpPr>
        <p:sp>
          <p:nvSpPr>
            <p:cNvPr id="52" name="Freeform 6">
              <a:extLst>
                <a:ext uri="{FF2B5EF4-FFF2-40B4-BE49-F238E27FC236}">
                  <a16:creationId xmlns:a16="http://schemas.microsoft.com/office/drawing/2014/main" id="{E039D183-C13E-82A0-48E1-39190167400D}"/>
                </a:ext>
              </a:extLst>
            </p:cNvPr>
            <p:cNvSpPr/>
            <p:nvPr/>
          </p:nvSpPr>
          <p:spPr>
            <a:xfrm>
              <a:off x="0" y="0"/>
              <a:ext cx="4975860" cy="7364473"/>
            </a:xfrm>
            <a:custGeom>
              <a:avLst/>
              <a:gdLst/>
              <a:ahLst/>
              <a:cxnLst/>
              <a:rect l="l" t="t" r="r" b="b"/>
              <a:pathLst>
                <a:path w="4975860" h="7364473">
                  <a:moveTo>
                    <a:pt x="4975860" y="0"/>
                  </a:moveTo>
                  <a:lnTo>
                    <a:pt x="4975860" y="6493253"/>
                  </a:lnTo>
                  <a:lnTo>
                    <a:pt x="2486660" y="7364473"/>
                  </a:lnTo>
                  <a:lnTo>
                    <a:pt x="0" y="6493253"/>
                  </a:lnTo>
                  <a:lnTo>
                    <a:pt x="1270" y="5644304"/>
                  </a:lnTo>
                  <a:lnTo>
                    <a:pt x="6350" y="1826992"/>
                  </a:lnTo>
                  <a:lnTo>
                    <a:pt x="0" y="0"/>
                  </a:lnTo>
                  <a:lnTo>
                    <a:pt x="4975860" y="0"/>
                  </a:lnTo>
                  <a:close/>
                </a:path>
              </a:pathLst>
            </a:custGeom>
            <a:grpFill/>
          </p:spPr>
          <p:txBody>
            <a:bodyPr/>
            <a:lstStyle/>
            <a:p>
              <a:pPr marL="0" indent="0">
                <a:spcBef>
                  <a:spcPts val="0"/>
                </a:spcBef>
              </a:pPr>
              <a:endParaRPr lang="en-US" sz="1795">
                <a:latin typeface="Aptos" panose="020B0004020202020204" pitchFamily="34" charset="0"/>
              </a:endParaRPr>
            </a:p>
          </p:txBody>
        </p:sp>
      </p:grpSp>
      <p:grpSp>
        <p:nvGrpSpPr>
          <p:cNvPr id="53" name="Group 8">
            <a:extLst>
              <a:ext uri="{FF2B5EF4-FFF2-40B4-BE49-F238E27FC236}">
                <a16:creationId xmlns:a16="http://schemas.microsoft.com/office/drawing/2014/main" id="{1F6C6DC3-C4D0-C1C2-10C0-92582C952B24}"/>
              </a:ext>
              <a:ext uri="{C183D7F6-B498-43B3-948B-1728B52AA6E4}">
                <adec:decorative xmlns:adec="http://schemas.microsoft.com/office/drawing/2017/decorative" val="1"/>
              </a:ext>
            </a:extLst>
          </p:cNvPr>
          <p:cNvGrpSpPr/>
          <p:nvPr userDrawn="1"/>
        </p:nvGrpSpPr>
        <p:grpSpPr>
          <a:xfrm rot="5400000">
            <a:off x="1603140" y="5110059"/>
            <a:ext cx="1770937" cy="450934"/>
            <a:chOff x="-9695" y="0"/>
            <a:chExt cx="5775499" cy="1572547"/>
          </a:xfrm>
          <a:solidFill>
            <a:schemeClr val="tx2"/>
          </a:solidFill>
        </p:grpSpPr>
        <p:sp>
          <p:nvSpPr>
            <p:cNvPr id="54" name="Freeform 9">
              <a:extLst>
                <a:ext uri="{FF2B5EF4-FFF2-40B4-BE49-F238E27FC236}">
                  <a16:creationId xmlns:a16="http://schemas.microsoft.com/office/drawing/2014/main" id="{AB2A4854-7567-8CCA-9D31-FCB1497993E1}"/>
                </a:ext>
              </a:extLst>
            </p:cNvPr>
            <p:cNvSpPr/>
            <p:nvPr/>
          </p:nvSpPr>
          <p:spPr>
            <a:xfrm>
              <a:off x="-9695" y="0"/>
              <a:ext cx="5775499" cy="1572547"/>
            </a:xfrm>
            <a:custGeom>
              <a:avLst/>
              <a:gdLst/>
              <a:ahLst/>
              <a:cxnLst/>
              <a:rect l="l" t="t" r="r" b="b"/>
              <a:pathLst>
                <a:path w="5765800" h="1572547">
                  <a:moveTo>
                    <a:pt x="5765800" y="0"/>
                  </a:moveTo>
                  <a:lnTo>
                    <a:pt x="5765800" y="1572547"/>
                  </a:lnTo>
                  <a:lnTo>
                    <a:pt x="2881630" y="584487"/>
                  </a:lnTo>
                  <a:lnTo>
                    <a:pt x="0" y="1572547"/>
                  </a:lnTo>
                  <a:lnTo>
                    <a:pt x="3810" y="410304"/>
                  </a:lnTo>
                  <a:lnTo>
                    <a:pt x="8890" y="174000"/>
                  </a:lnTo>
                  <a:lnTo>
                    <a:pt x="10160" y="0"/>
                  </a:lnTo>
                  <a:lnTo>
                    <a:pt x="5765800" y="0"/>
                  </a:lnTo>
                  <a:close/>
                </a:path>
              </a:pathLst>
            </a:custGeom>
            <a:grpFill/>
          </p:spPr>
          <p:txBody>
            <a:bodyPr/>
            <a:lstStyle/>
            <a:p>
              <a:pPr marL="0" indent="0">
                <a:spcBef>
                  <a:spcPts val="0"/>
                </a:spcBef>
              </a:pPr>
              <a:endParaRPr lang="en-US" sz="1795">
                <a:latin typeface="Aptos" panose="020B0004020202020204" pitchFamily="34" charset="0"/>
              </a:endParaRPr>
            </a:p>
          </p:txBody>
        </p:sp>
      </p:grpSp>
      <p:grpSp>
        <p:nvGrpSpPr>
          <p:cNvPr id="55" name="Group 10">
            <a:extLst>
              <a:ext uri="{FF2B5EF4-FFF2-40B4-BE49-F238E27FC236}">
                <a16:creationId xmlns:a16="http://schemas.microsoft.com/office/drawing/2014/main" id="{B80B7161-C141-9B64-D492-F223208FBE4A}"/>
              </a:ext>
              <a:ext uri="{C183D7F6-B498-43B3-948B-1728B52AA6E4}">
                <adec:decorative xmlns:adec="http://schemas.microsoft.com/office/drawing/2017/decorative" val="1"/>
              </a:ext>
            </a:extLst>
          </p:cNvPr>
          <p:cNvGrpSpPr/>
          <p:nvPr userDrawn="1"/>
        </p:nvGrpSpPr>
        <p:grpSpPr>
          <a:xfrm rot="16200000">
            <a:off x="2816473" y="4249751"/>
            <a:ext cx="1770939" cy="2171546"/>
            <a:chOff x="0" y="0"/>
            <a:chExt cx="4992628" cy="6546350"/>
          </a:xfrm>
          <a:solidFill>
            <a:schemeClr val="tx2"/>
          </a:solidFill>
        </p:grpSpPr>
        <p:sp>
          <p:nvSpPr>
            <p:cNvPr id="56" name="Freeform 11">
              <a:extLst>
                <a:ext uri="{FF2B5EF4-FFF2-40B4-BE49-F238E27FC236}">
                  <a16:creationId xmlns:a16="http://schemas.microsoft.com/office/drawing/2014/main" id="{B7D10432-5CC3-765B-F58F-D9A834B9D2D2}"/>
                </a:ext>
              </a:extLst>
            </p:cNvPr>
            <p:cNvSpPr/>
            <p:nvPr/>
          </p:nvSpPr>
          <p:spPr>
            <a:xfrm>
              <a:off x="0" y="0"/>
              <a:ext cx="4992628" cy="6546350"/>
            </a:xfrm>
            <a:custGeom>
              <a:avLst/>
              <a:gdLst/>
              <a:ahLst/>
              <a:cxnLst/>
              <a:rect l="l" t="t" r="r" b="b"/>
              <a:pathLst>
                <a:path w="4975860" h="6546349">
                  <a:moveTo>
                    <a:pt x="4975860" y="0"/>
                  </a:moveTo>
                  <a:lnTo>
                    <a:pt x="4975860" y="5675130"/>
                  </a:lnTo>
                  <a:lnTo>
                    <a:pt x="2486660" y="6546349"/>
                  </a:lnTo>
                  <a:lnTo>
                    <a:pt x="0" y="5675130"/>
                  </a:lnTo>
                  <a:lnTo>
                    <a:pt x="1270" y="4933172"/>
                  </a:lnTo>
                  <a:lnTo>
                    <a:pt x="6350" y="1603127"/>
                  </a:lnTo>
                  <a:lnTo>
                    <a:pt x="0" y="0"/>
                  </a:lnTo>
                  <a:lnTo>
                    <a:pt x="4975860" y="0"/>
                  </a:lnTo>
                  <a:close/>
                </a:path>
              </a:pathLst>
            </a:custGeom>
            <a:grpFill/>
          </p:spPr>
          <p:txBody>
            <a:bodyPr/>
            <a:lstStyle/>
            <a:p>
              <a:pPr marL="0" indent="0">
                <a:spcBef>
                  <a:spcPts val="0"/>
                </a:spcBef>
              </a:pPr>
              <a:endParaRPr lang="en-US" sz="1795">
                <a:latin typeface="Aptos" panose="020B0004020202020204" pitchFamily="34" charset="0"/>
              </a:endParaRPr>
            </a:p>
          </p:txBody>
        </p:sp>
      </p:grpSp>
      <p:grpSp>
        <p:nvGrpSpPr>
          <p:cNvPr id="57" name="Group 12">
            <a:extLst>
              <a:ext uri="{FF2B5EF4-FFF2-40B4-BE49-F238E27FC236}">
                <a16:creationId xmlns:a16="http://schemas.microsoft.com/office/drawing/2014/main" id="{FD982D5B-DFF7-6311-1EAA-9260579CBA2A}"/>
              </a:ext>
              <a:ext uri="{C183D7F6-B498-43B3-948B-1728B52AA6E4}">
                <adec:decorative xmlns:adec="http://schemas.microsoft.com/office/drawing/2017/decorative" val="1"/>
              </a:ext>
            </a:extLst>
          </p:cNvPr>
          <p:cNvGrpSpPr/>
          <p:nvPr userDrawn="1"/>
        </p:nvGrpSpPr>
        <p:grpSpPr>
          <a:xfrm>
            <a:off x="4603819" y="4450055"/>
            <a:ext cx="2524575" cy="1770939"/>
            <a:chOff x="1" y="-5577"/>
            <a:chExt cx="5061671" cy="3320510"/>
          </a:xfrm>
          <a:solidFill>
            <a:schemeClr val="accent1"/>
          </a:solidFill>
        </p:grpSpPr>
        <p:grpSp>
          <p:nvGrpSpPr>
            <p:cNvPr id="58" name="Group 13">
              <a:extLst>
                <a:ext uri="{FF2B5EF4-FFF2-40B4-BE49-F238E27FC236}">
                  <a16:creationId xmlns:a16="http://schemas.microsoft.com/office/drawing/2014/main" id="{FE1DB540-2AA8-51F0-613B-78D8E76B2DE9}"/>
                </a:ext>
              </a:extLst>
            </p:cNvPr>
            <p:cNvGrpSpPr/>
            <p:nvPr/>
          </p:nvGrpSpPr>
          <p:grpSpPr>
            <a:xfrm rot="5400000">
              <a:off x="-1208199" y="1202629"/>
              <a:ext cx="3320504" cy="904104"/>
              <a:chOff x="-9690" y="-2"/>
              <a:chExt cx="5775495" cy="1572547"/>
            </a:xfrm>
            <a:grpFill/>
          </p:grpSpPr>
          <p:sp>
            <p:nvSpPr>
              <p:cNvPr id="61" name="Freeform 14">
                <a:extLst>
                  <a:ext uri="{FF2B5EF4-FFF2-40B4-BE49-F238E27FC236}">
                    <a16:creationId xmlns:a16="http://schemas.microsoft.com/office/drawing/2014/main" id="{DCDC04EE-39C6-670D-A0DC-98CE8E04A7BD}"/>
                  </a:ext>
                </a:extLst>
              </p:cNvPr>
              <p:cNvSpPr/>
              <p:nvPr/>
            </p:nvSpPr>
            <p:spPr>
              <a:xfrm>
                <a:off x="-9690" y="-2"/>
                <a:ext cx="5775495" cy="1572547"/>
              </a:xfrm>
              <a:custGeom>
                <a:avLst/>
                <a:gdLst/>
                <a:ahLst/>
                <a:cxnLst/>
                <a:rect l="l" t="t" r="r" b="b"/>
                <a:pathLst>
                  <a:path w="5765800" h="1572547">
                    <a:moveTo>
                      <a:pt x="5765800" y="0"/>
                    </a:moveTo>
                    <a:lnTo>
                      <a:pt x="5765800" y="1572547"/>
                    </a:lnTo>
                    <a:lnTo>
                      <a:pt x="2881630" y="584487"/>
                    </a:lnTo>
                    <a:lnTo>
                      <a:pt x="0" y="1572547"/>
                    </a:lnTo>
                    <a:lnTo>
                      <a:pt x="3810" y="410304"/>
                    </a:lnTo>
                    <a:lnTo>
                      <a:pt x="8890" y="174000"/>
                    </a:lnTo>
                    <a:lnTo>
                      <a:pt x="10160" y="0"/>
                    </a:lnTo>
                    <a:lnTo>
                      <a:pt x="5765800" y="0"/>
                    </a:lnTo>
                    <a:close/>
                  </a:path>
                </a:pathLst>
              </a:custGeom>
              <a:grpFill/>
            </p:spPr>
            <p:txBody>
              <a:bodyPr/>
              <a:lstStyle/>
              <a:p>
                <a:pPr marL="0" indent="0">
                  <a:spcBef>
                    <a:spcPts val="0"/>
                  </a:spcBef>
                </a:pPr>
                <a:endParaRPr lang="en-US" sz="1795">
                  <a:latin typeface="Aptos" panose="020B0004020202020204" pitchFamily="34" charset="0"/>
                </a:endParaRPr>
              </a:p>
            </p:txBody>
          </p:sp>
        </p:grpSp>
        <p:grpSp>
          <p:nvGrpSpPr>
            <p:cNvPr id="59" name="Group 15">
              <a:extLst>
                <a:ext uri="{FF2B5EF4-FFF2-40B4-BE49-F238E27FC236}">
                  <a16:creationId xmlns:a16="http://schemas.microsoft.com/office/drawing/2014/main" id="{FA93AF79-FD72-2B0C-CB64-5B50709C0F5F}"/>
                </a:ext>
              </a:extLst>
            </p:cNvPr>
            <p:cNvGrpSpPr/>
            <p:nvPr/>
          </p:nvGrpSpPr>
          <p:grpSpPr>
            <a:xfrm rot="-5400000">
              <a:off x="1224487" y="-522255"/>
              <a:ext cx="3320508" cy="4353863"/>
              <a:chOff x="-2" y="2"/>
              <a:chExt cx="4992625" cy="6546350"/>
            </a:xfrm>
            <a:grpFill/>
          </p:grpSpPr>
          <p:sp>
            <p:nvSpPr>
              <p:cNvPr id="60" name="Freeform 16">
                <a:extLst>
                  <a:ext uri="{FF2B5EF4-FFF2-40B4-BE49-F238E27FC236}">
                    <a16:creationId xmlns:a16="http://schemas.microsoft.com/office/drawing/2014/main" id="{B3E65B0B-218C-9913-E623-F496B8A0FF60}"/>
                  </a:ext>
                </a:extLst>
              </p:cNvPr>
              <p:cNvSpPr/>
              <p:nvPr/>
            </p:nvSpPr>
            <p:spPr>
              <a:xfrm>
                <a:off x="-2" y="2"/>
                <a:ext cx="4992625" cy="6546350"/>
              </a:xfrm>
              <a:custGeom>
                <a:avLst/>
                <a:gdLst/>
                <a:ahLst/>
                <a:cxnLst/>
                <a:rect l="l" t="t" r="r" b="b"/>
                <a:pathLst>
                  <a:path w="4975860" h="6546349">
                    <a:moveTo>
                      <a:pt x="4975860" y="0"/>
                    </a:moveTo>
                    <a:lnTo>
                      <a:pt x="4975860" y="5675130"/>
                    </a:lnTo>
                    <a:lnTo>
                      <a:pt x="2486660" y="6546349"/>
                    </a:lnTo>
                    <a:lnTo>
                      <a:pt x="0" y="5675130"/>
                    </a:lnTo>
                    <a:lnTo>
                      <a:pt x="1270" y="4933172"/>
                    </a:lnTo>
                    <a:lnTo>
                      <a:pt x="6350" y="1603127"/>
                    </a:lnTo>
                    <a:lnTo>
                      <a:pt x="0" y="0"/>
                    </a:lnTo>
                    <a:lnTo>
                      <a:pt x="4975860" y="0"/>
                    </a:lnTo>
                    <a:close/>
                  </a:path>
                </a:pathLst>
              </a:custGeom>
              <a:grpFill/>
            </p:spPr>
            <p:txBody>
              <a:bodyPr/>
              <a:lstStyle/>
              <a:p>
                <a:pPr marL="0" indent="0">
                  <a:spcBef>
                    <a:spcPts val="0"/>
                  </a:spcBef>
                </a:pPr>
                <a:endParaRPr lang="en-US" sz="1795">
                  <a:latin typeface="Aptos" panose="020B0004020202020204" pitchFamily="34" charset="0"/>
                </a:endParaRPr>
              </a:p>
            </p:txBody>
          </p:sp>
        </p:grpSp>
      </p:grpSp>
      <p:grpSp>
        <p:nvGrpSpPr>
          <p:cNvPr id="62" name="Group 18">
            <a:extLst>
              <a:ext uri="{FF2B5EF4-FFF2-40B4-BE49-F238E27FC236}">
                <a16:creationId xmlns:a16="http://schemas.microsoft.com/office/drawing/2014/main" id="{563C5B99-6D95-5006-581E-E4495B31A97F}"/>
              </a:ext>
              <a:ext uri="{C183D7F6-B498-43B3-948B-1728B52AA6E4}">
                <adec:decorative xmlns:adec="http://schemas.microsoft.com/office/drawing/2017/decorative" val="1"/>
              </a:ext>
            </a:extLst>
          </p:cNvPr>
          <p:cNvGrpSpPr/>
          <p:nvPr userDrawn="1"/>
        </p:nvGrpSpPr>
        <p:grpSpPr>
          <a:xfrm rot="5400000">
            <a:off x="6292705" y="5110060"/>
            <a:ext cx="1770935" cy="450934"/>
            <a:chOff x="0" y="0"/>
            <a:chExt cx="5765800" cy="1572547"/>
          </a:xfrm>
          <a:solidFill>
            <a:schemeClr val="accent2"/>
          </a:solidFill>
        </p:grpSpPr>
        <p:sp>
          <p:nvSpPr>
            <p:cNvPr id="63" name="Freeform 19">
              <a:extLst>
                <a:ext uri="{FF2B5EF4-FFF2-40B4-BE49-F238E27FC236}">
                  <a16:creationId xmlns:a16="http://schemas.microsoft.com/office/drawing/2014/main" id="{21016451-7687-6F98-F2AE-1C973DD8E46E}"/>
                </a:ext>
              </a:extLst>
            </p:cNvPr>
            <p:cNvSpPr/>
            <p:nvPr/>
          </p:nvSpPr>
          <p:spPr>
            <a:xfrm>
              <a:off x="0" y="0"/>
              <a:ext cx="5765800" cy="1572547"/>
            </a:xfrm>
            <a:custGeom>
              <a:avLst/>
              <a:gdLst/>
              <a:ahLst/>
              <a:cxnLst/>
              <a:rect l="l" t="t" r="r" b="b"/>
              <a:pathLst>
                <a:path w="5765800" h="1572547">
                  <a:moveTo>
                    <a:pt x="5765800" y="0"/>
                  </a:moveTo>
                  <a:lnTo>
                    <a:pt x="5765800" y="1572547"/>
                  </a:lnTo>
                  <a:lnTo>
                    <a:pt x="2881630" y="584487"/>
                  </a:lnTo>
                  <a:lnTo>
                    <a:pt x="0" y="1572547"/>
                  </a:lnTo>
                  <a:lnTo>
                    <a:pt x="3810" y="410304"/>
                  </a:lnTo>
                  <a:lnTo>
                    <a:pt x="8890" y="174000"/>
                  </a:lnTo>
                  <a:lnTo>
                    <a:pt x="10160" y="0"/>
                  </a:lnTo>
                  <a:lnTo>
                    <a:pt x="5765800" y="0"/>
                  </a:lnTo>
                  <a:close/>
                </a:path>
              </a:pathLst>
            </a:custGeom>
            <a:grpFill/>
          </p:spPr>
          <p:txBody>
            <a:bodyPr/>
            <a:lstStyle/>
            <a:p>
              <a:pPr marL="0" indent="0">
                <a:spcBef>
                  <a:spcPts val="0"/>
                </a:spcBef>
              </a:pPr>
              <a:endParaRPr lang="en-US" sz="1795">
                <a:latin typeface="Aptos" panose="020B0004020202020204" pitchFamily="34" charset="0"/>
              </a:endParaRPr>
            </a:p>
          </p:txBody>
        </p:sp>
      </p:grpSp>
      <p:grpSp>
        <p:nvGrpSpPr>
          <p:cNvPr id="64" name="Group 20">
            <a:extLst>
              <a:ext uri="{FF2B5EF4-FFF2-40B4-BE49-F238E27FC236}">
                <a16:creationId xmlns:a16="http://schemas.microsoft.com/office/drawing/2014/main" id="{C5951F8D-B6B7-E538-1B6C-3D75428B389B}"/>
              </a:ext>
              <a:ext uri="{C183D7F6-B498-43B3-948B-1728B52AA6E4}">
                <adec:decorative xmlns:adec="http://schemas.microsoft.com/office/drawing/2017/decorative" val="1"/>
              </a:ext>
            </a:extLst>
          </p:cNvPr>
          <p:cNvGrpSpPr/>
          <p:nvPr userDrawn="1"/>
        </p:nvGrpSpPr>
        <p:grpSpPr>
          <a:xfrm rot="16200000">
            <a:off x="7506039" y="4249752"/>
            <a:ext cx="1770937" cy="2171546"/>
            <a:chOff x="0" y="0"/>
            <a:chExt cx="4975860" cy="6546350"/>
          </a:xfrm>
          <a:solidFill>
            <a:schemeClr val="accent2"/>
          </a:solidFill>
        </p:grpSpPr>
        <p:sp>
          <p:nvSpPr>
            <p:cNvPr id="65" name="Freeform 21">
              <a:extLst>
                <a:ext uri="{FF2B5EF4-FFF2-40B4-BE49-F238E27FC236}">
                  <a16:creationId xmlns:a16="http://schemas.microsoft.com/office/drawing/2014/main" id="{B1D7E00A-B8CB-0E25-82CB-705F35BB80E9}"/>
                </a:ext>
              </a:extLst>
            </p:cNvPr>
            <p:cNvSpPr/>
            <p:nvPr/>
          </p:nvSpPr>
          <p:spPr>
            <a:xfrm>
              <a:off x="0" y="0"/>
              <a:ext cx="4975860" cy="6546349"/>
            </a:xfrm>
            <a:custGeom>
              <a:avLst/>
              <a:gdLst/>
              <a:ahLst/>
              <a:cxnLst/>
              <a:rect l="l" t="t" r="r" b="b"/>
              <a:pathLst>
                <a:path w="4975860" h="6546349">
                  <a:moveTo>
                    <a:pt x="4975860" y="0"/>
                  </a:moveTo>
                  <a:lnTo>
                    <a:pt x="4975860" y="5675130"/>
                  </a:lnTo>
                  <a:lnTo>
                    <a:pt x="2486660" y="6546349"/>
                  </a:lnTo>
                  <a:lnTo>
                    <a:pt x="0" y="5675130"/>
                  </a:lnTo>
                  <a:lnTo>
                    <a:pt x="1270" y="4933172"/>
                  </a:lnTo>
                  <a:lnTo>
                    <a:pt x="6350" y="1603127"/>
                  </a:lnTo>
                  <a:lnTo>
                    <a:pt x="0" y="0"/>
                  </a:lnTo>
                  <a:lnTo>
                    <a:pt x="4975860" y="0"/>
                  </a:lnTo>
                  <a:close/>
                </a:path>
              </a:pathLst>
            </a:custGeom>
            <a:grpFill/>
          </p:spPr>
          <p:txBody>
            <a:bodyPr/>
            <a:lstStyle/>
            <a:p>
              <a:pPr marL="0" indent="0">
                <a:spcBef>
                  <a:spcPts val="0"/>
                </a:spcBef>
              </a:pPr>
              <a:endParaRPr lang="en-US" sz="1795">
                <a:latin typeface="Aptos" panose="020B0004020202020204" pitchFamily="34" charset="0"/>
              </a:endParaRPr>
            </a:p>
          </p:txBody>
        </p:sp>
      </p:grpSp>
      <p:grpSp>
        <p:nvGrpSpPr>
          <p:cNvPr id="97" name="Group 96">
            <a:extLst>
              <a:ext uri="{FF2B5EF4-FFF2-40B4-BE49-F238E27FC236}">
                <a16:creationId xmlns:a16="http://schemas.microsoft.com/office/drawing/2014/main" id="{A7042306-2822-86F3-45E9-E310A9BBF968}"/>
              </a:ext>
              <a:ext uri="{C183D7F6-B498-43B3-948B-1728B52AA6E4}">
                <adec:decorative xmlns:adec="http://schemas.microsoft.com/office/drawing/2017/decorative" val="1"/>
              </a:ext>
            </a:extLst>
          </p:cNvPr>
          <p:cNvGrpSpPr/>
          <p:nvPr userDrawn="1"/>
        </p:nvGrpSpPr>
        <p:grpSpPr>
          <a:xfrm>
            <a:off x="9306150" y="4453029"/>
            <a:ext cx="2524575" cy="1770939"/>
            <a:chOff x="9329230" y="4174714"/>
            <a:chExt cx="2530836" cy="1660255"/>
          </a:xfrm>
        </p:grpSpPr>
        <p:grpSp>
          <p:nvGrpSpPr>
            <p:cNvPr id="67" name="Group 23">
              <a:extLst>
                <a:ext uri="{FF2B5EF4-FFF2-40B4-BE49-F238E27FC236}">
                  <a16:creationId xmlns:a16="http://schemas.microsoft.com/office/drawing/2014/main" id="{0A52D70B-A510-9E47-8F52-F93EF8DE08C1}"/>
                </a:ext>
              </a:extLst>
            </p:cNvPr>
            <p:cNvGrpSpPr/>
            <p:nvPr/>
          </p:nvGrpSpPr>
          <p:grpSpPr>
            <a:xfrm rot="5400000">
              <a:off x="8725129" y="4778817"/>
              <a:ext cx="1660253" cy="452052"/>
              <a:chOff x="0" y="0"/>
              <a:chExt cx="5765800" cy="1572547"/>
            </a:xfrm>
            <a:solidFill>
              <a:schemeClr val="accent3"/>
            </a:solidFill>
          </p:grpSpPr>
          <p:sp>
            <p:nvSpPr>
              <p:cNvPr id="70" name="Freeform 24">
                <a:extLst>
                  <a:ext uri="{FF2B5EF4-FFF2-40B4-BE49-F238E27FC236}">
                    <a16:creationId xmlns:a16="http://schemas.microsoft.com/office/drawing/2014/main" id="{2E35470E-AB47-B6F8-0584-D21D879C3A08}"/>
                  </a:ext>
                </a:extLst>
              </p:cNvPr>
              <p:cNvSpPr/>
              <p:nvPr/>
            </p:nvSpPr>
            <p:spPr>
              <a:xfrm>
                <a:off x="0" y="0"/>
                <a:ext cx="5765800" cy="1572547"/>
              </a:xfrm>
              <a:custGeom>
                <a:avLst/>
                <a:gdLst/>
                <a:ahLst/>
                <a:cxnLst/>
                <a:rect l="l" t="t" r="r" b="b"/>
                <a:pathLst>
                  <a:path w="5765800" h="1572547">
                    <a:moveTo>
                      <a:pt x="5765800" y="0"/>
                    </a:moveTo>
                    <a:lnTo>
                      <a:pt x="5765800" y="1572547"/>
                    </a:lnTo>
                    <a:lnTo>
                      <a:pt x="2881630" y="584487"/>
                    </a:lnTo>
                    <a:lnTo>
                      <a:pt x="0" y="1572547"/>
                    </a:lnTo>
                    <a:lnTo>
                      <a:pt x="3810" y="410304"/>
                    </a:lnTo>
                    <a:lnTo>
                      <a:pt x="8890" y="174000"/>
                    </a:lnTo>
                    <a:lnTo>
                      <a:pt x="10160" y="0"/>
                    </a:lnTo>
                    <a:lnTo>
                      <a:pt x="5765800" y="0"/>
                    </a:lnTo>
                    <a:close/>
                  </a:path>
                </a:pathLst>
              </a:custGeom>
              <a:grpFill/>
              <a:ln>
                <a:noFill/>
              </a:ln>
            </p:spPr>
            <p:txBody>
              <a:bodyPr/>
              <a:lstStyle/>
              <a:p>
                <a:pPr marL="0" indent="0">
                  <a:spcBef>
                    <a:spcPts val="0"/>
                  </a:spcBef>
                </a:pPr>
                <a:endParaRPr lang="en-US" sz="1795">
                  <a:latin typeface="Aptos" panose="020B0004020202020204" pitchFamily="34" charset="0"/>
                </a:endParaRPr>
              </a:p>
            </p:txBody>
          </p:sp>
        </p:grpSp>
        <p:grpSp>
          <p:nvGrpSpPr>
            <p:cNvPr id="68" name="Group 25">
              <a:extLst>
                <a:ext uri="{FF2B5EF4-FFF2-40B4-BE49-F238E27FC236}">
                  <a16:creationId xmlns:a16="http://schemas.microsoft.com/office/drawing/2014/main" id="{68558C53-123A-0C77-ACB0-7645D9E96A9B}"/>
                </a:ext>
              </a:extLst>
            </p:cNvPr>
            <p:cNvGrpSpPr/>
            <p:nvPr/>
          </p:nvGrpSpPr>
          <p:grpSpPr>
            <a:xfrm rot="16200000">
              <a:off x="9941473" y="3916375"/>
              <a:ext cx="1660253" cy="2176932"/>
              <a:chOff x="0" y="0"/>
              <a:chExt cx="4975860" cy="6546350"/>
            </a:xfrm>
            <a:solidFill>
              <a:schemeClr val="accent3"/>
            </a:solidFill>
          </p:grpSpPr>
          <p:sp>
            <p:nvSpPr>
              <p:cNvPr id="69" name="Freeform 26">
                <a:extLst>
                  <a:ext uri="{FF2B5EF4-FFF2-40B4-BE49-F238E27FC236}">
                    <a16:creationId xmlns:a16="http://schemas.microsoft.com/office/drawing/2014/main" id="{02E51890-572C-86ED-3FE0-A9A713FB3E62}"/>
                  </a:ext>
                </a:extLst>
              </p:cNvPr>
              <p:cNvSpPr/>
              <p:nvPr/>
            </p:nvSpPr>
            <p:spPr>
              <a:xfrm>
                <a:off x="0" y="0"/>
                <a:ext cx="4975860" cy="6546349"/>
              </a:xfrm>
              <a:custGeom>
                <a:avLst/>
                <a:gdLst/>
                <a:ahLst/>
                <a:cxnLst/>
                <a:rect l="l" t="t" r="r" b="b"/>
                <a:pathLst>
                  <a:path w="4975860" h="6546349">
                    <a:moveTo>
                      <a:pt x="4975860" y="0"/>
                    </a:moveTo>
                    <a:lnTo>
                      <a:pt x="4975860" y="5675130"/>
                    </a:lnTo>
                    <a:lnTo>
                      <a:pt x="2486660" y="6546349"/>
                    </a:lnTo>
                    <a:lnTo>
                      <a:pt x="0" y="5675130"/>
                    </a:lnTo>
                    <a:lnTo>
                      <a:pt x="1270" y="4933172"/>
                    </a:lnTo>
                    <a:lnTo>
                      <a:pt x="6350" y="1603127"/>
                    </a:lnTo>
                    <a:lnTo>
                      <a:pt x="0" y="0"/>
                    </a:lnTo>
                    <a:lnTo>
                      <a:pt x="4975860" y="0"/>
                    </a:lnTo>
                    <a:close/>
                  </a:path>
                </a:pathLst>
              </a:custGeom>
              <a:grpFill/>
            </p:spPr>
            <p:txBody>
              <a:bodyPr/>
              <a:lstStyle/>
              <a:p>
                <a:pPr marL="0" indent="0">
                  <a:spcBef>
                    <a:spcPts val="0"/>
                  </a:spcBef>
                </a:pPr>
                <a:endParaRPr lang="en-US" sz="1795">
                  <a:latin typeface="Aptos" panose="020B0004020202020204" pitchFamily="34" charset="0"/>
                </a:endParaRPr>
              </a:p>
            </p:txBody>
          </p:sp>
        </p:grpSp>
      </p:grpSp>
      <p:grpSp>
        <p:nvGrpSpPr>
          <p:cNvPr id="71" name="Group 27">
            <a:extLst>
              <a:ext uri="{FF2B5EF4-FFF2-40B4-BE49-F238E27FC236}">
                <a16:creationId xmlns:a16="http://schemas.microsoft.com/office/drawing/2014/main" id="{247DF10E-9C9B-81D9-75DC-7167D9C58A1A}"/>
              </a:ext>
              <a:ext uri="{C183D7F6-B498-43B3-948B-1728B52AA6E4}">
                <adec:decorative xmlns:adec="http://schemas.microsoft.com/office/drawing/2017/decorative" val="1"/>
              </a:ext>
            </a:extLst>
          </p:cNvPr>
          <p:cNvGrpSpPr/>
          <p:nvPr userDrawn="1"/>
        </p:nvGrpSpPr>
        <p:grpSpPr>
          <a:xfrm rot="5400000">
            <a:off x="11031239" y="5090393"/>
            <a:ext cx="1767963" cy="493238"/>
            <a:chOff x="0" y="0"/>
            <a:chExt cx="5765800" cy="1720075"/>
          </a:xfrm>
          <a:solidFill>
            <a:schemeClr val="accent5"/>
          </a:solidFill>
        </p:grpSpPr>
        <p:sp>
          <p:nvSpPr>
            <p:cNvPr id="72" name="Freeform 28">
              <a:extLst>
                <a:ext uri="{FF2B5EF4-FFF2-40B4-BE49-F238E27FC236}">
                  <a16:creationId xmlns:a16="http://schemas.microsoft.com/office/drawing/2014/main" id="{3F64CD44-5035-5223-35D2-CC3E0DDF84E6}"/>
                </a:ext>
              </a:extLst>
            </p:cNvPr>
            <p:cNvSpPr/>
            <p:nvPr/>
          </p:nvSpPr>
          <p:spPr>
            <a:xfrm>
              <a:off x="0" y="0"/>
              <a:ext cx="5765800" cy="1720075"/>
            </a:xfrm>
            <a:custGeom>
              <a:avLst/>
              <a:gdLst/>
              <a:ahLst/>
              <a:cxnLst/>
              <a:rect l="l" t="t" r="r" b="b"/>
              <a:pathLst>
                <a:path w="5765800" h="1720075">
                  <a:moveTo>
                    <a:pt x="5765800" y="0"/>
                  </a:moveTo>
                  <a:lnTo>
                    <a:pt x="5765800" y="1720075"/>
                  </a:lnTo>
                  <a:lnTo>
                    <a:pt x="2881630" y="732015"/>
                  </a:lnTo>
                  <a:lnTo>
                    <a:pt x="0" y="1720075"/>
                  </a:lnTo>
                  <a:lnTo>
                    <a:pt x="3810" y="529444"/>
                  </a:lnTo>
                  <a:lnTo>
                    <a:pt x="8890" y="193765"/>
                  </a:lnTo>
                  <a:lnTo>
                    <a:pt x="10160" y="0"/>
                  </a:lnTo>
                  <a:lnTo>
                    <a:pt x="5765800" y="0"/>
                  </a:lnTo>
                  <a:close/>
                </a:path>
              </a:pathLst>
            </a:custGeom>
            <a:grpFill/>
          </p:spPr>
          <p:txBody>
            <a:bodyPr/>
            <a:lstStyle/>
            <a:p>
              <a:pPr marL="0" indent="0">
                <a:spcBef>
                  <a:spcPts val="0"/>
                </a:spcBef>
              </a:pPr>
              <a:endParaRPr lang="en-US" sz="1795">
                <a:latin typeface="Aptos" panose="020B0004020202020204" pitchFamily="34" charset="0"/>
              </a:endParaRPr>
            </a:p>
          </p:txBody>
        </p:sp>
      </p:grpSp>
      <p:sp>
        <p:nvSpPr>
          <p:cNvPr id="111" name="Picture Placeholder 110">
            <a:extLst>
              <a:ext uri="{FF2B5EF4-FFF2-40B4-BE49-F238E27FC236}">
                <a16:creationId xmlns:a16="http://schemas.microsoft.com/office/drawing/2014/main" id="{3ED710F5-B1C4-F73F-6F5F-7D1C5D929A2A}"/>
              </a:ext>
            </a:extLst>
          </p:cNvPr>
          <p:cNvSpPr>
            <a:spLocks noGrp="1"/>
          </p:cNvSpPr>
          <p:nvPr>
            <p:ph type="pic" sz="quarter" idx="18"/>
          </p:nvPr>
        </p:nvSpPr>
        <p:spPr>
          <a:xfrm>
            <a:off x="850196" y="3144106"/>
            <a:ext cx="629375" cy="672998"/>
          </a:xfrm>
        </p:spPr>
        <p:txBody>
          <a:bodyPr/>
          <a:lstStyle/>
          <a:p>
            <a:r>
              <a:rPr lang="en-US"/>
              <a:t>Click icon to add picture</a:t>
            </a:r>
          </a:p>
        </p:txBody>
      </p:sp>
      <p:sp>
        <p:nvSpPr>
          <p:cNvPr id="105" name="Text Placeholder 104">
            <a:extLst>
              <a:ext uri="{FF2B5EF4-FFF2-40B4-BE49-F238E27FC236}">
                <a16:creationId xmlns:a16="http://schemas.microsoft.com/office/drawing/2014/main" id="{622AD1FC-AD33-7FCF-77B0-8292C4ACA291}"/>
              </a:ext>
            </a:extLst>
          </p:cNvPr>
          <p:cNvSpPr>
            <a:spLocks noGrp="1"/>
          </p:cNvSpPr>
          <p:nvPr>
            <p:ph type="body" sz="quarter" idx="13" hasCustomPrompt="1"/>
          </p:nvPr>
        </p:nvSpPr>
        <p:spPr>
          <a:xfrm>
            <a:off x="298352" y="4712679"/>
            <a:ext cx="1733062" cy="1259839"/>
          </a:xfrm>
        </p:spPr>
        <p:txBody>
          <a:bodyPr anchor="ctr"/>
          <a:lstStyle>
            <a:lvl1pPr marL="0" indent="0" algn="ctr">
              <a:lnSpc>
                <a:spcPct val="100000"/>
              </a:lnSpc>
              <a:spcBef>
                <a:spcPts val="0"/>
              </a:spcBef>
              <a:buNone/>
              <a:defRPr sz="1795">
                <a:solidFill>
                  <a:schemeClr val="bg1"/>
                </a:solidFill>
              </a:defRPr>
            </a:lvl1pPr>
          </a:lstStyle>
          <a:p>
            <a:pPr lvl="0"/>
            <a:r>
              <a:rPr lang="en-US"/>
              <a:t>Description</a:t>
            </a:r>
          </a:p>
        </p:txBody>
      </p:sp>
      <p:sp>
        <p:nvSpPr>
          <p:cNvPr id="112" name="Picture Placeholder 110">
            <a:extLst>
              <a:ext uri="{FF2B5EF4-FFF2-40B4-BE49-F238E27FC236}">
                <a16:creationId xmlns:a16="http://schemas.microsoft.com/office/drawing/2014/main" id="{DBDEDB67-421D-A090-D075-EE340340FAC6}"/>
              </a:ext>
            </a:extLst>
          </p:cNvPr>
          <p:cNvSpPr>
            <a:spLocks noGrp="1"/>
          </p:cNvSpPr>
          <p:nvPr>
            <p:ph type="pic" sz="quarter" idx="19"/>
          </p:nvPr>
        </p:nvSpPr>
        <p:spPr>
          <a:xfrm>
            <a:off x="3222468" y="3142696"/>
            <a:ext cx="629375" cy="672998"/>
          </a:xfrm>
        </p:spPr>
        <p:txBody>
          <a:bodyPr/>
          <a:lstStyle/>
          <a:p>
            <a:r>
              <a:rPr lang="en-US"/>
              <a:t>Click icon to add picture</a:t>
            </a:r>
          </a:p>
        </p:txBody>
      </p:sp>
      <p:sp>
        <p:nvSpPr>
          <p:cNvPr id="116" name="Text Placeholder 104">
            <a:extLst>
              <a:ext uri="{FF2B5EF4-FFF2-40B4-BE49-F238E27FC236}">
                <a16:creationId xmlns:a16="http://schemas.microsoft.com/office/drawing/2014/main" id="{FA5AA79E-7C65-6C22-99A4-9C8778E6CBEF}"/>
              </a:ext>
            </a:extLst>
          </p:cNvPr>
          <p:cNvSpPr>
            <a:spLocks noGrp="1"/>
          </p:cNvSpPr>
          <p:nvPr>
            <p:ph type="body" sz="quarter" idx="23" hasCustomPrompt="1"/>
          </p:nvPr>
        </p:nvSpPr>
        <p:spPr>
          <a:xfrm>
            <a:off x="2654794" y="4712679"/>
            <a:ext cx="1733062" cy="1259839"/>
          </a:xfrm>
        </p:spPr>
        <p:txBody>
          <a:bodyPr anchor="ctr"/>
          <a:lstStyle>
            <a:lvl1pPr marL="0" indent="0" algn="ctr">
              <a:lnSpc>
                <a:spcPct val="100000"/>
              </a:lnSpc>
              <a:spcBef>
                <a:spcPts val="0"/>
              </a:spcBef>
              <a:buNone/>
              <a:defRPr sz="1795">
                <a:solidFill>
                  <a:schemeClr val="bg1"/>
                </a:solidFill>
              </a:defRPr>
            </a:lvl1pPr>
          </a:lstStyle>
          <a:p>
            <a:pPr lvl="0"/>
            <a:r>
              <a:rPr lang="en-US"/>
              <a:t>Description</a:t>
            </a:r>
          </a:p>
        </p:txBody>
      </p:sp>
      <p:sp>
        <p:nvSpPr>
          <p:cNvPr id="113" name="Picture Placeholder 110">
            <a:extLst>
              <a:ext uri="{FF2B5EF4-FFF2-40B4-BE49-F238E27FC236}">
                <a16:creationId xmlns:a16="http://schemas.microsoft.com/office/drawing/2014/main" id="{DF32ACE6-C8EA-41CD-66DD-371181698391}"/>
              </a:ext>
            </a:extLst>
          </p:cNvPr>
          <p:cNvSpPr>
            <a:spLocks noGrp="1"/>
          </p:cNvSpPr>
          <p:nvPr>
            <p:ph type="pic" sz="quarter" idx="20"/>
          </p:nvPr>
        </p:nvSpPr>
        <p:spPr>
          <a:xfrm>
            <a:off x="5550950" y="3142696"/>
            <a:ext cx="629375" cy="672998"/>
          </a:xfrm>
        </p:spPr>
        <p:txBody>
          <a:bodyPr/>
          <a:lstStyle/>
          <a:p>
            <a:r>
              <a:rPr lang="en-US"/>
              <a:t>Click icon to add picture</a:t>
            </a:r>
          </a:p>
        </p:txBody>
      </p:sp>
      <p:sp>
        <p:nvSpPr>
          <p:cNvPr id="117" name="Text Placeholder 104">
            <a:extLst>
              <a:ext uri="{FF2B5EF4-FFF2-40B4-BE49-F238E27FC236}">
                <a16:creationId xmlns:a16="http://schemas.microsoft.com/office/drawing/2014/main" id="{16A4C213-4576-3280-1480-E83AA1D59C9F}"/>
              </a:ext>
            </a:extLst>
          </p:cNvPr>
          <p:cNvSpPr>
            <a:spLocks noGrp="1"/>
          </p:cNvSpPr>
          <p:nvPr>
            <p:ph type="body" sz="quarter" idx="24" hasCustomPrompt="1"/>
          </p:nvPr>
        </p:nvSpPr>
        <p:spPr>
          <a:xfrm>
            <a:off x="5003680" y="4700449"/>
            <a:ext cx="1733062" cy="1259839"/>
          </a:xfrm>
        </p:spPr>
        <p:txBody>
          <a:bodyPr anchor="ctr"/>
          <a:lstStyle>
            <a:lvl1pPr marL="0" indent="0" algn="ctr">
              <a:lnSpc>
                <a:spcPct val="100000"/>
              </a:lnSpc>
              <a:spcBef>
                <a:spcPts val="0"/>
              </a:spcBef>
              <a:buNone/>
              <a:defRPr sz="1795">
                <a:solidFill>
                  <a:schemeClr val="bg1"/>
                </a:solidFill>
              </a:defRPr>
            </a:lvl1pPr>
          </a:lstStyle>
          <a:p>
            <a:pPr lvl="0"/>
            <a:r>
              <a:rPr lang="en-US"/>
              <a:t>Description</a:t>
            </a:r>
          </a:p>
        </p:txBody>
      </p:sp>
      <p:sp>
        <p:nvSpPr>
          <p:cNvPr id="114" name="Picture Placeholder 110">
            <a:extLst>
              <a:ext uri="{FF2B5EF4-FFF2-40B4-BE49-F238E27FC236}">
                <a16:creationId xmlns:a16="http://schemas.microsoft.com/office/drawing/2014/main" id="{BEBA766C-CFD0-137A-36E8-CDEC655AA290}"/>
              </a:ext>
            </a:extLst>
          </p:cNvPr>
          <p:cNvSpPr>
            <a:spLocks noGrp="1"/>
          </p:cNvSpPr>
          <p:nvPr>
            <p:ph type="pic" sz="quarter" idx="21"/>
          </p:nvPr>
        </p:nvSpPr>
        <p:spPr>
          <a:xfrm>
            <a:off x="7900305" y="3142696"/>
            <a:ext cx="629375" cy="672998"/>
          </a:xfrm>
        </p:spPr>
        <p:txBody>
          <a:bodyPr/>
          <a:lstStyle/>
          <a:p>
            <a:r>
              <a:rPr lang="en-US"/>
              <a:t>Click icon to add picture</a:t>
            </a:r>
          </a:p>
        </p:txBody>
      </p:sp>
      <p:sp>
        <p:nvSpPr>
          <p:cNvPr id="118" name="Text Placeholder 104">
            <a:extLst>
              <a:ext uri="{FF2B5EF4-FFF2-40B4-BE49-F238E27FC236}">
                <a16:creationId xmlns:a16="http://schemas.microsoft.com/office/drawing/2014/main" id="{3C731267-8C78-7D63-D8A3-317CF0654858}"/>
              </a:ext>
            </a:extLst>
          </p:cNvPr>
          <p:cNvSpPr>
            <a:spLocks noGrp="1"/>
          </p:cNvSpPr>
          <p:nvPr>
            <p:ph type="body" sz="quarter" idx="25" hasCustomPrompt="1"/>
          </p:nvPr>
        </p:nvSpPr>
        <p:spPr>
          <a:xfrm>
            <a:off x="7344359" y="4700447"/>
            <a:ext cx="1733062" cy="1259839"/>
          </a:xfrm>
        </p:spPr>
        <p:txBody>
          <a:bodyPr anchor="ctr"/>
          <a:lstStyle>
            <a:lvl1pPr marL="0" indent="0" algn="ctr">
              <a:lnSpc>
                <a:spcPct val="100000"/>
              </a:lnSpc>
              <a:spcBef>
                <a:spcPts val="0"/>
              </a:spcBef>
              <a:buNone/>
              <a:defRPr sz="1795">
                <a:solidFill>
                  <a:schemeClr val="bg1"/>
                </a:solidFill>
              </a:defRPr>
            </a:lvl1pPr>
          </a:lstStyle>
          <a:p>
            <a:pPr lvl="0"/>
            <a:r>
              <a:rPr lang="en-US"/>
              <a:t>Description</a:t>
            </a:r>
          </a:p>
        </p:txBody>
      </p:sp>
      <p:sp>
        <p:nvSpPr>
          <p:cNvPr id="115" name="Picture Placeholder 110">
            <a:extLst>
              <a:ext uri="{FF2B5EF4-FFF2-40B4-BE49-F238E27FC236}">
                <a16:creationId xmlns:a16="http://schemas.microsoft.com/office/drawing/2014/main" id="{6707740D-BD25-313F-166E-43159CBA9A60}"/>
              </a:ext>
            </a:extLst>
          </p:cNvPr>
          <p:cNvSpPr>
            <a:spLocks noGrp="1"/>
          </p:cNvSpPr>
          <p:nvPr>
            <p:ph type="pic" sz="quarter" idx="22"/>
          </p:nvPr>
        </p:nvSpPr>
        <p:spPr>
          <a:xfrm>
            <a:off x="10253749" y="3142696"/>
            <a:ext cx="629375" cy="672998"/>
          </a:xfrm>
        </p:spPr>
        <p:txBody>
          <a:bodyPr/>
          <a:lstStyle/>
          <a:p>
            <a:r>
              <a:rPr lang="en-US"/>
              <a:t>Click icon to add picture</a:t>
            </a:r>
          </a:p>
        </p:txBody>
      </p:sp>
      <p:sp>
        <p:nvSpPr>
          <p:cNvPr id="119" name="Text Placeholder 104">
            <a:extLst>
              <a:ext uri="{FF2B5EF4-FFF2-40B4-BE49-F238E27FC236}">
                <a16:creationId xmlns:a16="http://schemas.microsoft.com/office/drawing/2014/main" id="{533925A0-8520-9EB1-99A6-6381B7270E4A}"/>
              </a:ext>
            </a:extLst>
          </p:cNvPr>
          <p:cNvSpPr>
            <a:spLocks noGrp="1"/>
          </p:cNvSpPr>
          <p:nvPr>
            <p:ph type="body" sz="quarter" idx="26" hasCustomPrompt="1"/>
          </p:nvPr>
        </p:nvSpPr>
        <p:spPr>
          <a:xfrm>
            <a:off x="9706010" y="4712679"/>
            <a:ext cx="1733062" cy="1259839"/>
          </a:xfrm>
        </p:spPr>
        <p:txBody>
          <a:bodyPr anchor="ctr"/>
          <a:lstStyle>
            <a:lvl1pPr marL="0" indent="0" algn="ctr">
              <a:lnSpc>
                <a:spcPct val="100000"/>
              </a:lnSpc>
              <a:spcBef>
                <a:spcPts val="0"/>
              </a:spcBef>
              <a:buNone/>
              <a:defRPr sz="1795">
                <a:solidFill>
                  <a:schemeClr val="bg1"/>
                </a:solidFill>
              </a:defRPr>
            </a:lvl1pPr>
          </a:lstStyle>
          <a:p>
            <a:pPr lvl="0"/>
            <a:r>
              <a:rPr lang="en-US"/>
              <a:t>Description</a:t>
            </a:r>
          </a:p>
        </p:txBody>
      </p:sp>
    </p:spTree>
    <p:extLst>
      <p:ext uri="{BB962C8B-B14F-4D97-AF65-F5344CB8AC3E}">
        <p14:creationId xmlns:p14="http://schemas.microsoft.com/office/powerpoint/2010/main" val="3943558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626262">
                  <a:lumMod val="20000"/>
                  <a:lumOff val="80000"/>
                </a:srgbClr>
              </a:solidFill>
            </a:endParaRPr>
          </a:p>
        </p:txBody>
      </p:sp>
      <p:sp>
        <p:nvSpPr>
          <p:cNvPr id="5" name="Footer Placeholder 4"/>
          <p:cNvSpPr>
            <a:spLocks noGrp="1"/>
          </p:cNvSpPr>
          <p:nvPr>
            <p:ph type="ftr" sz="quarter" idx="11"/>
          </p:nvPr>
        </p:nvSpPr>
        <p:spPr/>
        <p:txBody>
          <a:bodyPr/>
          <a:lstStyle/>
          <a:p>
            <a:pPr>
              <a:defRPr/>
            </a:pPr>
            <a:r>
              <a:rPr lang="en-US" dirty="0">
                <a:solidFill>
                  <a:srgbClr val="626262">
                    <a:lumMod val="20000"/>
                    <a:lumOff val="80000"/>
                  </a:srgbClr>
                </a:solidFill>
              </a:rPr>
              <a:t>January 17, 2010</a:t>
            </a:r>
          </a:p>
        </p:txBody>
      </p:sp>
      <p:sp>
        <p:nvSpPr>
          <p:cNvPr id="6" name="Slide Number Placeholder 5"/>
          <p:cNvSpPr>
            <a:spLocks noGrp="1"/>
          </p:cNvSpPr>
          <p:nvPr>
            <p:ph type="sldNum" sz="quarter" idx="12"/>
          </p:nvPr>
        </p:nvSpPr>
        <p:spPr/>
        <p:txBody>
          <a:bodyPr/>
          <a:lstStyle/>
          <a:p>
            <a:pPr>
              <a:defRPr/>
            </a:pPr>
            <a:fld id="{A1CE27AE-1F01-4077-BA88-F841AAD7C782}" type="slidenum">
              <a:rPr lang="en-US" smtClean="0">
                <a:solidFill>
                  <a:srgbClr val="626262">
                    <a:lumMod val="60000"/>
                    <a:lumOff val="40000"/>
                  </a:srgbClr>
                </a:solidFill>
              </a:rPr>
              <a:pPr>
                <a:defRPr/>
              </a:pPr>
              <a:t>‹#›</a:t>
            </a:fld>
            <a:endParaRPr lang="en-US" dirty="0">
              <a:solidFill>
                <a:srgbClr val="626262">
                  <a:lumMod val="60000"/>
                  <a:lumOff val="40000"/>
                </a:srgbClr>
              </a:solidFill>
            </a:endParaRPr>
          </a:p>
        </p:txBody>
      </p:sp>
    </p:spTree>
    <p:extLst>
      <p:ext uri="{BB962C8B-B14F-4D97-AF65-F5344CB8AC3E}">
        <p14:creationId xmlns:p14="http://schemas.microsoft.com/office/powerpoint/2010/main" val="3739263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xt With Graphic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BAF-CDF8-4628-9885-92AECFA75184}"/>
              </a:ext>
            </a:extLst>
          </p:cNvPr>
          <p:cNvSpPr>
            <a:spLocks noGrp="1"/>
          </p:cNvSpPr>
          <p:nvPr>
            <p:ph type="title"/>
          </p:nvPr>
        </p:nvSpPr>
        <p:spPr/>
        <p:txBody>
          <a:bodyPr/>
          <a:lstStyle/>
          <a:p>
            <a:r>
              <a:rPr lang="en-US"/>
              <a:t>Click to edit Master title style</a:t>
            </a:r>
          </a:p>
        </p:txBody>
      </p:sp>
      <p:sp>
        <p:nvSpPr>
          <p:cNvPr id="25" name="Text Placeholder 24">
            <a:extLst>
              <a:ext uri="{FF2B5EF4-FFF2-40B4-BE49-F238E27FC236}">
                <a16:creationId xmlns:a16="http://schemas.microsoft.com/office/drawing/2014/main" id="{92D7E59A-98D7-43C7-C3EC-64FFDF735E43}"/>
              </a:ext>
            </a:extLst>
          </p:cNvPr>
          <p:cNvSpPr>
            <a:spLocks noGrp="1"/>
          </p:cNvSpPr>
          <p:nvPr>
            <p:ph type="body" sz="quarter" idx="25"/>
          </p:nvPr>
        </p:nvSpPr>
        <p:spPr>
          <a:xfrm>
            <a:off x="0" y="1869440"/>
            <a:ext cx="12161838" cy="2199641"/>
          </a:xfrm>
          <a:solidFill>
            <a:schemeClr val="accent4"/>
          </a:solidFill>
        </p:spPr>
        <p:txBody>
          <a:bodyPr/>
          <a:lstStyle>
            <a:lvl1pPr>
              <a:buNone/>
              <a:defRPr sz="798">
                <a:noFill/>
              </a:defRPr>
            </a:lvl1pPr>
          </a:lstStyle>
          <a:p>
            <a:pPr lvl="0"/>
            <a:r>
              <a:rPr lang="en-US"/>
              <a:t>Click to edit Master text styles</a:t>
            </a:r>
          </a:p>
        </p:txBody>
      </p:sp>
      <p:sp>
        <p:nvSpPr>
          <p:cNvPr id="23" name="Text Placeholder 19">
            <a:extLst>
              <a:ext uri="{FF2B5EF4-FFF2-40B4-BE49-F238E27FC236}">
                <a16:creationId xmlns:a16="http://schemas.microsoft.com/office/drawing/2014/main" id="{D22D4DC7-F316-549E-9A61-EA58DB876123}"/>
              </a:ext>
            </a:extLst>
          </p:cNvPr>
          <p:cNvSpPr>
            <a:spLocks noGrp="1"/>
          </p:cNvSpPr>
          <p:nvPr>
            <p:ph type="body" sz="quarter" idx="24"/>
          </p:nvPr>
        </p:nvSpPr>
        <p:spPr>
          <a:xfrm>
            <a:off x="8795982" y="2472823"/>
            <a:ext cx="2516826" cy="4082062"/>
          </a:xfrm>
          <a:solidFill>
            <a:schemeClr val="accent3"/>
          </a:solidFill>
        </p:spPr>
        <p:txBody>
          <a:bodyPr/>
          <a:lstStyle>
            <a:lvl1pPr>
              <a:buNone/>
              <a:defRPr sz="798">
                <a:noFill/>
              </a:defRPr>
            </a:lvl1pPr>
          </a:lstStyle>
          <a:p>
            <a:pPr lvl="0"/>
            <a:r>
              <a:rPr lang="en-US"/>
              <a:t>Click to edit Master text styles</a:t>
            </a:r>
          </a:p>
        </p:txBody>
      </p:sp>
      <p:sp>
        <p:nvSpPr>
          <p:cNvPr id="22" name="Text Placeholder 19">
            <a:extLst>
              <a:ext uri="{FF2B5EF4-FFF2-40B4-BE49-F238E27FC236}">
                <a16:creationId xmlns:a16="http://schemas.microsoft.com/office/drawing/2014/main" id="{41BDF911-D07F-5E4F-A177-98650C4344F7}"/>
              </a:ext>
            </a:extLst>
          </p:cNvPr>
          <p:cNvSpPr>
            <a:spLocks noGrp="1"/>
          </p:cNvSpPr>
          <p:nvPr>
            <p:ph type="body" sz="quarter" idx="23"/>
          </p:nvPr>
        </p:nvSpPr>
        <p:spPr>
          <a:xfrm>
            <a:off x="6139668" y="2472824"/>
            <a:ext cx="2516826" cy="4082062"/>
          </a:xfrm>
          <a:solidFill>
            <a:schemeClr val="accent2"/>
          </a:solidFill>
        </p:spPr>
        <p:txBody>
          <a:bodyPr/>
          <a:lstStyle>
            <a:lvl1pPr>
              <a:buNone/>
              <a:defRPr sz="798">
                <a:noFill/>
              </a:defRPr>
            </a:lvl1pPr>
          </a:lstStyle>
          <a:p>
            <a:pPr lvl="0"/>
            <a:r>
              <a:rPr lang="en-US"/>
              <a:t>Click to edit Master text styles</a:t>
            </a:r>
          </a:p>
        </p:txBody>
      </p:sp>
      <p:sp>
        <p:nvSpPr>
          <p:cNvPr id="21" name="Text Placeholder 19">
            <a:extLst>
              <a:ext uri="{FF2B5EF4-FFF2-40B4-BE49-F238E27FC236}">
                <a16:creationId xmlns:a16="http://schemas.microsoft.com/office/drawing/2014/main" id="{73DAC4BA-FA0A-66DE-81DF-42A6A4931784}"/>
              </a:ext>
            </a:extLst>
          </p:cNvPr>
          <p:cNvSpPr>
            <a:spLocks noGrp="1"/>
          </p:cNvSpPr>
          <p:nvPr>
            <p:ph type="body" sz="quarter" idx="22"/>
          </p:nvPr>
        </p:nvSpPr>
        <p:spPr>
          <a:xfrm>
            <a:off x="3501428" y="2472825"/>
            <a:ext cx="2516826" cy="4082062"/>
          </a:xfrm>
          <a:solidFill>
            <a:schemeClr val="tx2"/>
          </a:solidFill>
        </p:spPr>
        <p:txBody>
          <a:bodyPr/>
          <a:lstStyle>
            <a:lvl1pPr>
              <a:buNone/>
              <a:defRPr sz="798">
                <a:noFill/>
              </a:defRPr>
            </a:lvl1pPr>
          </a:lstStyle>
          <a:p>
            <a:pPr lvl="0"/>
            <a:r>
              <a:rPr lang="en-US"/>
              <a:t>Click to edit Master text styles</a:t>
            </a:r>
          </a:p>
        </p:txBody>
      </p:sp>
      <p:sp>
        <p:nvSpPr>
          <p:cNvPr id="20" name="Text Placeholder 19">
            <a:extLst>
              <a:ext uri="{FF2B5EF4-FFF2-40B4-BE49-F238E27FC236}">
                <a16:creationId xmlns:a16="http://schemas.microsoft.com/office/drawing/2014/main" id="{18BBD8C6-77E8-A6F4-C808-CC9C135B3018}"/>
              </a:ext>
            </a:extLst>
          </p:cNvPr>
          <p:cNvSpPr>
            <a:spLocks noGrp="1"/>
          </p:cNvSpPr>
          <p:nvPr>
            <p:ph type="body" sz="quarter" idx="21"/>
          </p:nvPr>
        </p:nvSpPr>
        <p:spPr>
          <a:xfrm>
            <a:off x="849030" y="2472825"/>
            <a:ext cx="2516826" cy="4082062"/>
          </a:xfrm>
          <a:solidFill>
            <a:schemeClr val="accent6"/>
          </a:solidFill>
        </p:spPr>
        <p:txBody>
          <a:bodyPr/>
          <a:lstStyle>
            <a:lvl1pPr>
              <a:buNone/>
              <a:defRPr sz="798">
                <a:noFill/>
              </a:defRPr>
            </a:lvl1pPr>
          </a:lstStyle>
          <a:p>
            <a:pPr lvl="0"/>
            <a:r>
              <a:rPr lang="en-US"/>
              <a:t>Click to edit Master text styles</a:t>
            </a:r>
          </a:p>
        </p:txBody>
      </p:sp>
      <p:sp>
        <p:nvSpPr>
          <p:cNvPr id="13" name="Text Placeholder 88">
            <a:extLst>
              <a:ext uri="{FF2B5EF4-FFF2-40B4-BE49-F238E27FC236}">
                <a16:creationId xmlns:a16="http://schemas.microsoft.com/office/drawing/2014/main" id="{DF1B1067-4529-5574-E5DF-38002AC209A0}"/>
              </a:ext>
            </a:extLst>
          </p:cNvPr>
          <p:cNvSpPr>
            <a:spLocks noGrp="1"/>
          </p:cNvSpPr>
          <p:nvPr>
            <p:ph type="body" sz="quarter" idx="18" hasCustomPrompt="1"/>
          </p:nvPr>
        </p:nvSpPr>
        <p:spPr>
          <a:xfrm>
            <a:off x="3780401" y="2846105"/>
            <a:ext cx="1958880" cy="760307"/>
          </a:xfrm>
        </p:spPr>
        <p:txBody>
          <a:bodyPr/>
          <a:lstStyle>
            <a:lvl1pPr marL="0" indent="0" algn="ctr">
              <a:lnSpc>
                <a:spcPct val="100000"/>
              </a:lnSpc>
              <a:spcBef>
                <a:spcPts val="0"/>
              </a:spcBef>
              <a:buNone/>
              <a:defRPr>
                <a:solidFill>
                  <a:schemeClr val="bg1"/>
                </a:solidFill>
              </a:defRPr>
            </a:lvl1pPr>
          </a:lstStyle>
          <a:p>
            <a:pPr lvl="0"/>
            <a:r>
              <a:rPr lang="en-US"/>
              <a:t>Header</a:t>
            </a:r>
          </a:p>
        </p:txBody>
      </p:sp>
      <p:sp>
        <p:nvSpPr>
          <p:cNvPr id="14" name="Text Placeholder 90">
            <a:extLst>
              <a:ext uri="{FF2B5EF4-FFF2-40B4-BE49-F238E27FC236}">
                <a16:creationId xmlns:a16="http://schemas.microsoft.com/office/drawing/2014/main" id="{D54DBDAA-A7CE-1838-48FF-E753AC0E17DC}"/>
              </a:ext>
            </a:extLst>
          </p:cNvPr>
          <p:cNvSpPr>
            <a:spLocks noGrp="1"/>
          </p:cNvSpPr>
          <p:nvPr>
            <p:ph type="body" sz="quarter" idx="17" hasCustomPrompt="1"/>
          </p:nvPr>
        </p:nvSpPr>
        <p:spPr>
          <a:xfrm>
            <a:off x="3780401" y="3807038"/>
            <a:ext cx="1958880" cy="2368247"/>
          </a:xfrm>
        </p:spPr>
        <p:txBody>
          <a:bodyPr/>
          <a:lstStyle>
            <a:lvl1pPr marL="0" indent="0" algn="ctr">
              <a:lnSpc>
                <a:spcPct val="100000"/>
              </a:lnSpc>
              <a:spcBef>
                <a:spcPts val="0"/>
              </a:spcBef>
              <a:buNone/>
              <a:defRPr sz="1795">
                <a:solidFill>
                  <a:schemeClr val="bg1"/>
                </a:solidFill>
              </a:defRPr>
            </a:lvl1pPr>
          </a:lstStyle>
          <a:p>
            <a:pPr lvl="0"/>
            <a:r>
              <a:rPr lang="en-US" sz="1795"/>
              <a:t>Add description</a:t>
            </a:r>
            <a:endParaRPr lang="en-US"/>
          </a:p>
        </p:txBody>
      </p:sp>
      <p:sp>
        <p:nvSpPr>
          <p:cNvPr id="15" name="Text Placeholder 90">
            <a:extLst>
              <a:ext uri="{FF2B5EF4-FFF2-40B4-BE49-F238E27FC236}">
                <a16:creationId xmlns:a16="http://schemas.microsoft.com/office/drawing/2014/main" id="{26B15FA7-0BBD-ADDE-65FD-128B690F1C90}"/>
              </a:ext>
            </a:extLst>
          </p:cNvPr>
          <p:cNvSpPr>
            <a:spLocks noGrp="1"/>
          </p:cNvSpPr>
          <p:nvPr>
            <p:ph type="body" sz="quarter" idx="14" hasCustomPrompt="1"/>
          </p:nvPr>
        </p:nvSpPr>
        <p:spPr>
          <a:xfrm>
            <a:off x="6425390" y="3807038"/>
            <a:ext cx="1958880" cy="2368247"/>
          </a:xfrm>
        </p:spPr>
        <p:txBody>
          <a:bodyPr/>
          <a:lstStyle>
            <a:lvl1pPr marL="0" indent="0" algn="ctr">
              <a:lnSpc>
                <a:spcPct val="100000"/>
              </a:lnSpc>
              <a:spcBef>
                <a:spcPts val="0"/>
              </a:spcBef>
              <a:buNone/>
              <a:defRPr sz="1795">
                <a:solidFill>
                  <a:schemeClr val="bg1"/>
                </a:solidFill>
              </a:defRPr>
            </a:lvl1pPr>
          </a:lstStyle>
          <a:p>
            <a:pPr lvl="0"/>
            <a:r>
              <a:rPr lang="en-US" sz="1795"/>
              <a:t>Add description</a:t>
            </a:r>
            <a:endParaRPr lang="en-US"/>
          </a:p>
        </p:txBody>
      </p:sp>
      <p:sp>
        <p:nvSpPr>
          <p:cNvPr id="16" name="Text Placeholder 88">
            <a:extLst>
              <a:ext uri="{FF2B5EF4-FFF2-40B4-BE49-F238E27FC236}">
                <a16:creationId xmlns:a16="http://schemas.microsoft.com/office/drawing/2014/main" id="{71BA1336-A4AB-7490-5B61-1AFB2C303CEB}"/>
              </a:ext>
            </a:extLst>
          </p:cNvPr>
          <p:cNvSpPr>
            <a:spLocks noGrp="1"/>
          </p:cNvSpPr>
          <p:nvPr>
            <p:ph type="body" sz="quarter" idx="13" hasCustomPrompt="1"/>
          </p:nvPr>
        </p:nvSpPr>
        <p:spPr>
          <a:xfrm>
            <a:off x="6425390" y="2846105"/>
            <a:ext cx="1958880" cy="760307"/>
          </a:xfrm>
        </p:spPr>
        <p:txBody>
          <a:bodyPr/>
          <a:lstStyle>
            <a:lvl1pPr marL="0" indent="0" algn="ctr">
              <a:lnSpc>
                <a:spcPct val="100000"/>
              </a:lnSpc>
              <a:spcBef>
                <a:spcPts val="0"/>
              </a:spcBef>
              <a:buNone/>
              <a:defRPr>
                <a:solidFill>
                  <a:schemeClr val="bg1"/>
                </a:solidFill>
              </a:defRPr>
            </a:lvl1pPr>
          </a:lstStyle>
          <a:p>
            <a:pPr lvl="0"/>
            <a:r>
              <a:rPr lang="en-US"/>
              <a:t>Header</a:t>
            </a:r>
          </a:p>
        </p:txBody>
      </p:sp>
      <p:sp>
        <p:nvSpPr>
          <p:cNvPr id="17" name="Text Placeholder 88">
            <a:extLst>
              <a:ext uri="{FF2B5EF4-FFF2-40B4-BE49-F238E27FC236}">
                <a16:creationId xmlns:a16="http://schemas.microsoft.com/office/drawing/2014/main" id="{FA8CD1E8-979D-EDC7-0A80-045D1C440C28}"/>
              </a:ext>
            </a:extLst>
          </p:cNvPr>
          <p:cNvSpPr>
            <a:spLocks noGrp="1"/>
          </p:cNvSpPr>
          <p:nvPr>
            <p:ph type="body" sz="quarter" idx="15" hasCustomPrompt="1"/>
          </p:nvPr>
        </p:nvSpPr>
        <p:spPr>
          <a:xfrm>
            <a:off x="9074953" y="2846105"/>
            <a:ext cx="1958880" cy="760307"/>
          </a:xfrm>
        </p:spPr>
        <p:txBody>
          <a:bodyPr/>
          <a:lstStyle>
            <a:lvl1pPr marL="0" indent="0" algn="ctr">
              <a:lnSpc>
                <a:spcPct val="100000"/>
              </a:lnSpc>
              <a:spcBef>
                <a:spcPts val="0"/>
              </a:spcBef>
              <a:buNone/>
              <a:defRPr>
                <a:solidFill>
                  <a:schemeClr val="bg1"/>
                </a:solidFill>
              </a:defRPr>
            </a:lvl1pPr>
          </a:lstStyle>
          <a:p>
            <a:pPr lvl="0"/>
            <a:r>
              <a:rPr lang="en-US"/>
              <a:t>Header</a:t>
            </a:r>
          </a:p>
        </p:txBody>
      </p:sp>
      <p:sp>
        <p:nvSpPr>
          <p:cNvPr id="18" name="Text Placeholder 90">
            <a:extLst>
              <a:ext uri="{FF2B5EF4-FFF2-40B4-BE49-F238E27FC236}">
                <a16:creationId xmlns:a16="http://schemas.microsoft.com/office/drawing/2014/main" id="{82B346B8-CC31-4272-EC01-656317636BD8}"/>
              </a:ext>
            </a:extLst>
          </p:cNvPr>
          <p:cNvSpPr>
            <a:spLocks noGrp="1"/>
          </p:cNvSpPr>
          <p:nvPr>
            <p:ph type="body" sz="quarter" idx="16" hasCustomPrompt="1"/>
          </p:nvPr>
        </p:nvSpPr>
        <p:spPr>
          <a:xfrm>
            <a:off x="9074953" y="3807038"/>
            <a:ext cx="1958880" cy="2368247"/>
          </a:xfrm>
        </p:spPr>
        <p:txBody>
          <a:bodyPr/>
          <a:lstStyle>
            <a:lvl1pPr marL="0" indent="0" algn="ctr">
              <a:lnSpc>
                <a:spcPct val="100000"/>
              </a:lnSpc>
              <a:spcBef>
                <a:spcPts val="0"/>
              </a:spcBef>
              <a:buNone/>
              <a:defRPr sz="1795">
                <a:solidFill>
                  <a:schemeClr val="bg1"/>
                </a:solidFill>
              </a:defRPr>
            </a:lvl1pPr>
          </a:lstStyle>
          <a:p>
            <a:pPr lvl="0"/>
            <a:r>
              <a:rPr lang="en-US" sz="1795"/>
              <a:t>Add description</a:t>
            </a:r>
            <a:endParaRPr lang="en-US"/>
          </a:p>
        </p:txBody>
      </p:sp>
      <p:sp>
        <p:nvSpPr>
          <p:cNvPr id="12" name="Text Placeholder 88">
            <a:extLst>
              <a:ext uri="{FF2B5EF4-FFF2-40B4-BE49-F238E27FC236}">
                <a16:creationId xmlns:a16="http://schemas.microsoft.com/office/drawing/2014/main" id="{46C001C6-8C71-5635-93B5-DB6744AB89AA}"/>
              </a:ext>
            </a:extLst>
          </p:cNvPr>
          <p:cNvSpPr>
            <a:spLocks noGrp="1"/>
          </p:cNvSpPr>
          <p:nvPr>
            <p:ph type="body" sz="quarter" idx="19" hasCustomPrompt="1"/>
          </p:nvPr>
        </p:nvSpPr>
        <p:spPr>
          <a:xfrm>
            <a:off x="1128003" y="2840557"/>
            <a:ext cx="1958880" cy="760307"/>
          </a:xfrm>
        </p:spPr>
        <p:txBody>
          <a:bodyPr/>
          <a:lstStyle>
            <a:lvl1pPr marL="0" indent="0" algn="ctr">
              <a:lnSpc>
                <a:spcPct val="100000"/>
              </a:lnSpc>
              <a:spcBef>
                <a:spcPts val="0"/>
              </a:spcBef>
              <a:buNone/>
              <a:defRPr>
                <a:solidFill>
                  <a:schemeClr val="bg1"/>
                </a:solidFill>
              </a:defRPr>
            </a:lvl1pPr>
          </a:lstStyle>
          <a:p>
            <a:pPr lvl="0"/>
            <a:r>
              <a:rPr lang="en-US"/>
              <a:t>Header</a:t>
            </a:r>
          </a:p>
        </p:txBody>
      </p:sp>
      <p:sp>
        <p:nvSpPr>
          <p:cNvPr id="11" name="Text Placeholder 90">
            <a:extLst>
              <a:ext uri="{FF2B5EF4-FFF2-40B4-BE49-F238E27FC236}">
                <a16:creationId xmlns:a16="http://schemas.microsoft.com/office/drawing/2014/main" id="{ACB32C0D-D453-BFBB-FC64-1952D383C497}"/>
              </a:ext>
            </a:extLst>
          </p:cNvPr>
          <p:cNvSpPr>
            <a:spLocks noGrp="1"/>
          </p:cNvSpPr>
          <p:nvPr>
            <p:ph type="body" sz="quarter" idx="20" hasCustomPrompt="1"/>
          </p:nvPr>
        </p:nvSpPr>
        <p:spPr>
          <a:xfrm>
            <a:off x="1128003" y="3807038"/>
            <a:ext cx="1958880" cy="2368247"/>
          </a:xfrm>
        </p:spPr>
        <p:txBody>
          <a:bodyPr/>
          <a:lstStyle>
            <a:lvl1pPr marL="0" indent="0" algn="ctr">
              <a:lnSpc>
                <a:spcPct val="100000"/>
              </a:lnSpc>
              <a:spcBef>
                <a:spcPts val="0"/>
              </a:spcBef>
              <a:buNone/>
              <a:defRPr sz="1795">
                <a:solidFill>
                  <a:schemeClr val="bg1"/>
                </a:solidFill>
              </a:defRPr>
            </a:lvl1pPr>
          </a:lstStyle>
          <a:p>
            <a:pPr lvl="0"/>
            <a:r>
              <a:rPr lang="en-US" sz="1795"/>
              <a:t>Add description</a:t>
            </a:r>
            <a:endParaRPr lang="en-US"/>
          </a:p>
        </p:txBody>
      </p:sp>
    </p:spTree>
    <p:extLst>
      <p:ext uri="{BB962C8B-B14F-4D97-AF65-F5344CB8AC3E}">
        <p14:creationId xmlns:p14="http://schemas.microsoft.com/office/powerpoint/2010/main" val="2280020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Graphic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5C7AE-4B2F-44BD-FFE5-9AF01E7628BF}"/>
              </a:ext>
            </a:extLst>
          </p:cNvPr>
          <p:cNvSpPr>
            <a:spLocks noGrp="1"/>
          </p:cNvSpPr>
          <p:nvPr>
            <p:ph type="title"/>
          </p:nvPr>
        </p:nvSpPr>
        <p:spPr/>
        <p:txBody>
          <a:bodyPr/>
          <a:lstStyle/>
          <a:p>
            <a:r>
              <a:rPr lang="en-US"/>
              <a:t>Click to edit Master title style</a:t>
            </a:r>
          </a:p>
        </p:txBody>
      </p:sp>
      <p:sp>
        <p:nvSpPr>
          <p:cNvPr id="62" name="Text Placeholder 61">
            <a:extLst>
              <a:ext uri="{FF2B5EF4-FFF2-40B4-BE49-F238E27FC236}">
                <a16:creationId xmlns:a16="http://schemas.microsoft.com/office/drawing/2014/main" id="{0A00425E-D26D-175F-F3B4-63D0B991ABE8}"/>
              </a:ext>
              <a:ext uri="{C183D7F6-B498-43B3-948B-1728B52AA6E4}">
                <adec:decorative xmlns:adec="http://schemas.microsoft.com/office/drawing/2017/decorative" val="1"/>
              </a:ext>
            </a:extLst>
          </p:cNvPr>
          <p:cNvSpPr>
            <a:spLocks noGrp="1"/>
          </p:cNvSpPr>
          <p:nvPr>
            <p:ph type="body" sz="quarter" idx="34"/>
          </p:nvPr>
        </p:nvSpPr>
        <p:spPr>
          <a:xfrm>
            <a:off x="0" y="3169920"/>
            <a:ext cx="12161838" cy="4145280"/>
          </a:xfrm>
          <a:solidFill>
            <a:schemeClr val="tx2"/>
          </a:solidFill>
          <a:ln>
            <a:noFill/>
          </a:ln>
        </p:spPr>
        <p:txBody>
          <a:bodyPr/>
          <a:lstStyle>
            <a:lvl1pPr marL="0" indent="0" algn="ctr">
              <a:lnSpc>
                <a:spcPct val="100000"/>
              </a:lnSpc>
              <a:spcBef>
                <a:spcPts val="0"/>
              </a:spcBef>
              <a:buNone/>
              <a:defRPr sz="798">
                <a:noFill/>
              </a:defRPr>
            </a:lvl1pPr>
          </a:lstStyle>
          <a:p>
            <a:pPr lvl="0"/>
            <a:r>
              <a:rPr lang="en-US"/>
              <a:t>Click to edit Master text styles</a:t>
            </a:r>
          </a:p>
        </p:txBody>
      </p:sp>
      <p:sp>
        <p:nvSpPr>
          <p:cNvPr id="59" name="Text Placeholder 58">
            <a:extLst>
              <a:ext uri="{FF2B5EF4-FFF2-40B4-BE49-F238E27FC236}">
                <a16:creationId xmlns:a16="http://schemas.microsoft.com/office/drawing/2014/main" id="{0C7CBBBF-3B5E-2663-6E88-FC981B449A0D}"/>
              </a:ext>
            </a:extLst>
          </p:cNvPr>
          <p:cNvSpPr>
            <a:spLocks noGrp="1"/>
          </p:cNvSpPr>
          <p:nvPr>
            <p:ph type="body" sz="quarter" idx="33" hasCustomPrompt="1"/>
          </p:nvPr>
        </p:nvSpPr>
        <p:spPr>
          <a:xfrm>
            <a:off x="1170068" y="2290748"/>
            <a:ext cx="985109" cy="1063142"/>
          </a:xfrm>
          <a:prstGeom prst="ellipse">
            <a:avLst/>
          </a:prstGeom>
          <a:solidFill>
            <a:schemeClr val="tx2"/>
          </a:solidFill>
          <a:ln w="76200">
            <a:solidFill>
              <a:schemeClr val="bg1"/>
            </a:solidFill>
            <a:miter lim="800000"/>
          </a:ln>
        </p:spPr>
        <p:txBody>
          <a:bodyPr anchor="ctr"/>
          <a:lstStyle>
            <a:lvl1pPr algn="ctr">
              <a:lnSpc>
                <a:spcPct val="100000"/>
              </a:lnSpc>
              <a:buNone/>
              <a:defRPr sz="3591">
                <a:solidFill>
                  <a:schemeClr val="bg1"/>
                </a:solidFill>
              </a:defRPr>
            </a:lvl1pPr>
          </a:lstStyle>
          <a:p>
            <a:pPr lvl="0"/>
            <a:r>
              <a:rPr lang="en-US"/>
              <a:t>1</a:t>
            </a:r>
          </a:p>
        </p:txBody>
      </p:sp>
      <p:sp>
        <p:nvSpPr>
          <p:cNvPr id="33" name="Text Placeholder 30">
            <a:extLst>
              <a:ext uri="{FF2B5EF4-FFF2-40B4-BE49-F238E27FC236}">
                <a16:creationId xmlns:a16="http://schemas.microsoft.com/office/drawing/2014/main" id="{A8C7583A-9E92-30A2-5B28-568A8EA566F2}"/>
              </a:ext>
            </a:extLst>
          </p:cNvPr>
          <p:cNvSpPr>
            <a:spLocks noGrp="1"/>
          </p:cNvSpPr>
          <p:nvPr>
            <p:ph type="body" sz="quarter" idx="20" hasCustomPrompt="1"/>
          </p:nvPr>
        </p:nvSpPr>
        <p:spPr>
          <a:xfrm>
            <a:off x="752174" y="3764230"/>
            <a:ext cx="1824276" cy="487680"/>
          </a:xfrm>
        </p:spPr>
        <p:txBody>
          <a:bodyPr/>
          <a:lstStyle>
            <a:lvl1pPr marL="0" indent="0" algn="ctr">
              <a:lnSpc>
                <a:spcPct val="100000"/>
              </a:lnSpc>
              <a:spcBef>
                <a:spcPts val="0"/>
              </a:spcBef>
              <a:buNone/>
              <a:defRPr sz="1995">
                <a:solidFill>
                  <a:schemeClr val="bg1"/>
                </a:solidFill>
              </a:defRPr>
            </a:lvl1pPr>
          </a:lstStyle>
          <a:p>
            <a:pPr lvl="0"/>
            <a:r>
              <a:rPr lang="en-US"/>
              <a:t>Header</a:t>
            </a:r>
          </a:p>
        </p:txBody>
      </p:sp>
      <p:sp>
        <p:nvSpPr>
          <p:cNvPr id="38" name="Text Placeholder 37">
            <a:extLst>
              <a:ext uri="{FF2B5EF4-FFF2-40B4-BE49-F238E27FC236}">
                <a16:creationId xmlns:a16="http://schemas.microsoft.com/office/drawing/2014/main" id="{2C2FC625-7AF1-BF2C-F2DF-E44D751DFBE4}"/>
              </a:ext>
            </a:extLst>
          </p:cNvPr>
          <p:cNvSpPr>
            <a:spLocks noGrp="1"/>
          </p:cNvSpPr>
          <p:nvPr>
            <p:ph type="body" sz="quarter" idx="24" hasCustomPrompt="1"/>
          </p:nvPr>
        </p:nvSpPr>
        <p:spPr>
          <a:xfrm>
            <a:off x="752174" y="4681643"/>
            <a:ext cx="1824276" cy="1952838"/>
          </a:xfrm>
        </p:spPr>
        <p:txBody>
          <a:bodyPr/>
          <a:lstStyle>
            <a:lvl1pPr marL="0" indent="0" algn="ctr">
              <a:lnSpc>
                <a:spcPct val="100000"/>
              </a:lnSpc>
              <a:spcBef>
                <a:spcPts val="0"/>
              </a:spcBef>
              <a:buNone/>
              <a:defRPr sz="1795">
                <a:solidFill>
                  <a:schemeClr val="bg1"/>
                </a:solidFill>
              </a:defRPr>
            </a:lvl1pPr>
          </a:lstStyle>
          <a:p>
            <a:pPr lvl="0"/>
            <a:r>
              <a:rPr lang="en-US"/>
              <a:t>Description</a:t>
            </a:r>
          </a:p>
        </p:txBody>
      </p:sp>
      <p:sp>
        <p:nvSpPr>
          <p:cNvPr id="43" name="Text Placeholder 24">
            <a:extLst>
              <a:ext uri="{FF2B5EF4-FFF2-40B4-BE49-F238E27FC236}">
                <a16:creationId xmlns:a16="http://schemas.microsoft.com/office/drawing/2014/main" id="{4E21394F-496F-2E40-986D-1D0650EF9AE1}"/>
              </a:ext>
            </a:extLst>
          </p:cNvPr>
          <p:cNvSpPr>
            <a:spLocks noGrp="1"/>
          </p:cNvSpPr>
          <p:nvPr>
            <p:ph type="body" sz="quarter" idx="29" hasCustomPrompt="1"/>
          </p:nvPr>
        </p:nvSpPr>
        <p:spPr>
          <a:xfrm>
            <a:off x="3390656" y="2290748"/>
            <a:ext cx="985109" cy="1063142"/>
          </a:xfrm>
          <a:prstGeom prst="ellipse">
            <a:avLst/>
          </a:prstGeom>
          <a:solidFill>
            <a:schemeClr val="tx2"/>
          </a:solidFill>
          <a:ln w="76200">
            <a:solidFill>
              <a:schemeClr val="bg1"/>
            </a:solidFill>
            <a:miter lim="800000"/>
          </a:ln>
        </p:spPr>
        <p:txBody>
          <a:bodyPr anchor="ctr"/>
          <a:lstStyle>
            <a:lvl1pPr algn="ctr">
              <a:lnSpc>
                <a:spcPct val="100000"/>
              </a:lnSpc>
              <a:buNone/>
              <a:defRPr sz="3591">
                <a:solidFill>
                  <a:schemeClr val="bg1"/>
                </a:solidFill>
              </a:defRPr>
            </a:lvl1pPr>
          </a:lstStyle>
          <a:p>
            <a:pPr lvl="0"/>
            <a:r>
              <a:rPr lang="en-US"/>
              <a:t>2</a:t>
            </a:r>
          </a:p>
        </p:txBody>
      </p:sp>
      <p:sp>
        <p:nvSpPr>
          <p:cNvPr id="32" name="Text Placeholder 30">
            <a:extLst>
              <a:ext uri="{FF2B5EF4-FFF2-40B4-BE49-F238E27FC236}">
                <a16:creationId xmlns:a16="http://schemas.microsoft.com/office/drawing/2014/main" id="{5ED737C9-00FB-1B23-FD27-F12B4C4828A0}"/>
              </a:ext>
            </a:extLst>
          </p:cNvPr>
          <p:cNvSpPr>
            <a:spLocks noGrp="1"/>
          </p:cNvSpPr>
          <p:nvPr>
            <p:ph type="body" sz="quarter" idx="19" hasCustomPrompt="1"/>
          </p:nvPr>
        </p:nvSpPr>
        <p:spPr>
          <a:xfrm>
            <a:off x="2972550" y="3764230"/>
            <a:ext cx="1824276" cy="487680"/>
          </a:xfrm>
        </p:spPr>
        <p:txBody>
          <a:bodyPr/>
          <a:lstStyle>
            <a:lvl1pPr marL="0" indent="0" algn="ctr">
              <a:lnSpc>
                <a:spcPct val="100000"/>
              </a:lnSpc>
              <a:spcBef>
                <a:spcPts val="0"/>
              </a:spcBef>
              <a:buNone/>
              <a:defRPr sz="1995">
                <a:solidFill>
                  <a:schemeClr val="bg1"/>
                </a:solidFill>
              </a:defRPr>
            </a:lvl1pPr>
          </a:lstStyle>
          <a:p>
            <a:pPr lvl="0"/>
            <a:r>
              <a:rPr lang="en-US"/>
              <a:t>Header</a:t>
            </a:r>
          </a:p>
        </p:txBody>
      </p:sp>
      <p:sp>
        <p:nvSpPr>
          <p:cNvPr id="39" name="Text Placeholder 37">
            <a:extLst>
              <a:ext uri="{FF2B5EF4-FFF2-40B4-BE49-F238E27FC236}">
                <a16:creationId xmlns:a16="http://schemas.microsoft.com/office/drawing/2014/main" id="{F4AEC1AA-428D-344A-12F6-50EC3DD338F7}"/>
              </a:ext>
            </a:extLst>
          </p:cNvPr>
          <p:cNvSpPr>
            <a:spLocks noGrp="1"/>
          </p:cNvSpPr>
          <p:nvPr>
            <p:ph type="body" sz="quarter" idx="25" hasCustomPrompt="1"/>
          </p:nvPr>
        </p:nvSpPr>
        <p:spPr>
          <a:xfrm>
            <a:off x="2972550" y="4681643"/>
            <a:ext cx="1824276" cy="1952838"/>
          </a:xfrm>
        </p:spPr>
        <p:txBody>
          <a:bodyPr/>
          <a:lstStyle>
            <a:lvl1pPr marL="0" indent="0" algn="ctr">
              <a:lnSpc>
                <a:spcPct val="100000"/>
              </a:lnSpc>
              <a:spcBef>
                <a:spcPts val="0"/>
              </a:spcBef>
              <a:buNone/>
              <a:defRPr sz="1795">
                <a:solidFill>
                  <a:schemeClr val="bg1"/>
                </a:solidFill>
              </a:defRPr>
            </a:lvl1pPr>
          </a:lstStyle>
          <a:p>
            <a:pPr lvl="0"/>
            <a:r>
              <a:rPr lang="en-US"/>
              <a:t>Description</a:t>
            </a:r>
          </a:p>
        </p:txBody>
      </p:sp>
      <p:sp>
        <p:nvSpPr>
          <p:cNvPr id="44" name="Text Placeholder 24">
            <a:extLst>
              <a:ext uri="{FF2B5EF4-FFF2-40B4-BE49-F238E27FC236}">
                <a16:creationId xmlns:a16="http://schemas.microsoft.com/office/drawing/2014/main" id="{5FD31756-D907-6CBA-D3D7-8C4FF3ED194A}"/>
              </a:ext>
            </a:extLst>
          </p:cNvPr>
          <p:cNvSpPr>
            <a:spLocks noGrp="1"/>
          </p:cNvSpPr>
          <p:nvPr>
            <p:ph type="body" sz="quarter" idx="30" hasCustomPrompt="1"/>
          </p:nvPr>
        </p:nvSpPr>
        <p:spPr>
          <a:xfrm>
            <a:off x="5588365" y="2290748"/>
            <a:ext cx="985109" cy="1063142"/>
          </a:xfrm>
          <a:prstGeom prst="ellipse">
            <a:avLst/>
          </a:prstGeom>
          <a:solidFill>
            <a:schemeClr val="tx2"/>
          </a:solidFill>
          <a:ln w="76200">
            <a:solidFill>
              <a:schemeClr val="bg1"/>
            </a:solidFill>
            <a:miter lim="800000"/>
          </a:ln>
        </p:spPr>
        <p:txBody>
          <a:bodyPr anchor="ctr"/>
          <a:lstStyle>
            <a:lvl1pPr algn="ctr">
              <a:lnSpc>
                <a:spcPct val="100000"/>
              </a:lnSpc>
              <a:buNone/>
              <a:defRPr sz="3591">
                <a:solidFill>
                  <a:schemeClr val="bg1"/>
                </a:solidFill>
              </a:defRPr>
            </a:lvl1pPr>
          </a:lstStyle>
          <a:p>
            <a:pPr lvl="0"/>
            <a:r>
              <a:rPr lang="en-US"/>
              <a:t>3</a:t>
            </a:r>
          </a:p>
        </p:txBody>
      </p:sp>
      <p:sp>
        <p:nvSpPr>
          <p:cNvPr id="34" name="Text Placeholder 30">
            <a:extLst>
              <a:ext uri="{FF2B5EF4-FFF2-40B4-BE49-F238E27FC236}">
                <a16:creationId xmlns:a16="http://schemas.microsoft.com/office/drawing/2014/main" id="{B10B3E38-AF9D-8E2E-D88E-13D509FB74D4}"/>
              </a:ext>
            </a:extLst>
          </p:cNvPr>
          <p:cNvSpPr>
            <a:spLocks noGrp="1"/>
          </p:cNvSpPr>
          <p:nvPr>
            <p:ph type="body" sz="quarter" idx="21" hasCustomPrompt="1"/>
          </p:nvPr>
        </p:nvSpPr>
        <p:spPr>
          <a:xfrm>
            <a:off x="5192925" y="3764230"/>
            <a:ext cx="1824276" cy="487680"/>
          </a:xfrm>
        </p:spPr>
        <p:txBody>
          <a:bodyPr/>
          <a:lstStyle>
            <a:lvl1pPr marL="0" indent="0" algn="ctr">
              <a:lnSpc>
                <a:spcPct val="100000"/>
              </a:lnSpc>
              <a:spcBef>
                <a:spcPts val="0"/>
              </a:spcBef>
              <a:buNone/>
              <a:defRPr sz="1995">
                <a:solidFill>
                  <a:schemeClr val="bg1"/>
                </a:solidFill>
              </a:defRPr>
            </a:lvl1pPr>
          </a:lstStyle>
          <a:p>
            <a:pPr lvl="0"/>
            <a:r>
              <a:rPr lang="en-US"/>
              <a:t>Header</a:t>
            </a:r>
          </a:p>
        </p:txBody>
      </p:sp>
      <p:sp>
        <p:nvSpPr>
          <p:cNvPr id="40" name="Text Placeholder 37">
            <a:extLst>
              <a:ext uri="{FF2B5EF4-FFF2-40B4-BE49-F238E27FC236}">
                <a16:creationId xmlns:a16="http://schemas.microsoft.com/office/drawing/2014/main" id="{0350ED60-39AF-6A6F-F0EC-2DE9E7B97B91}"/>
              </a:ext>
            </a:extLst>
          </p:cNvPr>
          <p:cNvSpPr>
            <a:spLocks noGrp="1"/>
          </p:cNvSpPr>
          <p:nvPr>
            <p:ph type="body" sz="quarter" idx="26" hasCustomPrompt="1"/>
          </p:nvPr>
        </p:nvSpPr>
        <p:spPr>
          <a:xfrm>
            <a:off x="5192925" y="4681643"/>
            <a:ext cx="1824276" cy="1952838"/>
          </a:xfrm>
        </p:spPr>
        <p:txBody>
          <a:bodyPr/>
          <a:lstStyle>
            <a:lvl1pPr marL="0" indent="0" algn="ctr">
              <a:lnSpc>
                <a:spcPct val="100000"/>
              </a:lnSpc>
              <a:spcBef>
                <a:spcPts val="0"/>
              </a:spcBef>
              <a:buNone/>
              <a:defRPr sz="1795">
                <a:solidFill>
                  <a:schemeClr val="bg1"/>
                </a:solidFill>
              </a:defRPr>
            </a:lvl1pPr>
          </a:lstStyle>
          <a:p>
            <a:pPr lvl="0"/>
            <a:r>
              <a:rPr lang="en-US"/>
              <a:t>Description</a:t>
            </a:r>
          </a:p>
        </p:txBody>
      </p:sp>
      <p:sp>
        <p:nvSpPr>
          <p:cNvPr id="46" name="Text Placeholder 24">
            <a:extLst>
              <a:ext uri="{FF2B5EF4-FFF2-40B4-BE49-F238E27FC236}">
                <a16:creationId xmlns:a16="http://schemas.microsoft.com/office/drawing/2014/main" id="{A45B40B8-9A94-CD82-D26A-3BD3686830AB}"/>
              </a:ext>
            </a:extLst>
          </p:cNvPr>
          <p:cNvSpPr>
            <a:spLocks noGrp="1"/>
          </p:cNvSpPr>
          <p:nvPr>
            <p:ph type="body" sz="quarter" idx="31" hasCustomPrompt="1"/>
          </p:nvPr>
        </p:nvSpPr>
        <p:spPr>
          <a:xfrm>
            <a:off x="7783623" y="2290748"/>
            <a:ext cx="985109" cy="1063142"/>
          </a:xfrm>
          <a:prstGeom prst="ellipse">
            <a:avLst/>
          </a:prstGeom>
          <a:solidFill>
            <a:schemeClr val="tx2"/>
          </a:solidFill>
          <a:ln w="76200">
            <a:solidFill>
              <a:schemeClr val="bg1"/>
            </a:solidFill>
            <a:miter lim="800000"/>
          </a:ln>
        </p:spPr>
        <p:txBody>
          <a:bodyPr anchor="ctr"/>
          <a:lstStyle>
            <a:lvl1pPr algn="ctr">
              <a:lnSpc>
                <a:spcPct val="100000"/>
              </a:lnSpc>
              <a:buNone/>
              <a:defRPr sz="3591">
                <a:solidFill>
                  <a:schemeClr val="bg1"/>
                </a:solidFill>
              </a:defRPr>
            </a:lvl1pPr>
          </a:lstStyle>
          <a:p>
            <a:pPr lvl="0"/>
            <a:r>
              <a:rPr lang="en-US"/>
              <a:t>4</a:t>
            </a:r>
          </a:p>
        </p:txBody>
      </p:sp>
      <p:sp>
        <p:nvSpPr>
          <p:cNvPr id="35" name="Text Placeholder 30">
            <a:extLst>
              <a:ext uri="{FF2B5EF4-FFF2-40B4-BE49-F238E27FC236}">
                <a16:creationId xmlns:a16="http://schemas.microsoft.com/office/drawing/2014/main" id="{9C2123CC-D827-9124-0DA1-0D81C3107E74}"/>
              </a:ext>
            </a:extLst>
          </p:cNvPr>
          <p:cNvSpPr>
            <a:spLocks noGrp="1"/>
          </p:cNvSpPr>
          <p:nvPr>
            <p:ph type="body" sz="quarter" idx="22" hasCustomPrompt="1"/>
          </p:nvPr>
        </p:nvSpPr>
        <p:spPr>
          <a:xfrm>
            <a:off x="7364040" y="3759836"/>
            <a:ext cx="1824276" cy="487680"/>
          </a:xfrm>
        </p:spPr>
        <p:txBody>
          <a:bodyPr/>
          <a:lstStyle>
            <a:lvl1pPr marL="0" indent="0" algn="ctr">
              <a:lnSpc>
                <a:spcPct val="100000"/>
              </a:lnSpc>
              <a:spcBef>
                <a:spcPts val="0"/>
              </a:spcBef>
              <a:buNone/>
              <a:defRPr sz="1995">
                <a:solidFill>
                  <a:schemeClr val="bg1"/>
                </a:solidFill>
              </a:defRPr>
            </a:lvl1pPr>
          </a:lstStyle>
          <a:p>
            <a:pPr lvl="0"/>
            <a:r>
              <a:rPr lang="en-US"/>
              <a:t>Header</a:t>
            </a:r>
          </a:p>
        </p:txBody>
      </p:sp>
      <p:sp>
        <p:nvSpPr>
          <p:cNvPr id="41" name="Text Placeholder 37">
            <a:extLst>
              <a:ext uri="{FF2B5EF4-FFF2-40B4-BE49-F238E27FC236}">
                <a16:creationId xmlns:a16="http://schemas.microsoft.com/office/drawing/2014/main" id="{7F093C79-EA34-1B19-6723-F26E610E0EE7}"/>
              </a:ext>
            </a:extLst>
          </p:cNvPr>
          <p:cNvSpPr>
            <a:spLocks noGrp="1"/>
          </p:cNvSpPr>
          <p:nvPr>
            <p:ph type="body" sz="quarter" idx="27" hasCustomPrompt="1"/>
          </p:nvPr>
        </p:nvSpPr>
        <p:spPr>
          <a:xfrm>
            <a:off x="7364040" y="4681643"/>
            <a:ext cx="1824276" cy="1952838"/>
          </a:xfrm>
        </p:spPr>
        <p:txBody>
          <a:bodyPr/>
          <a:lstStyle>
            <a:lvl1pPr marL="0" indent="0" algn="ctr">
              <a:lnSpc>
                <a:spcPct val="100000"/>
              </a:lnSpc>
              <a:spcBef>
                <a:spcPts val="0"/>
              </a:spcBef>
              <a:buNone/>
              <a:defRPr sz="1795">
                <a:solidFill>
                  <a:schemeClr val="bg1"/>
                </a:solidFill>
              </a:defRPr>
            </a:lvl1pPr>
          </a:lstStyle>
          <a:p>
            <a:pPr lvl="0"/>
            <a:r>
              <a:rPr lang="en-US"/>
              <a:t>Description</a:t>
            </a:r>
          </a:p>
        </p:txBody>
      </p:sp>
      <p:sp>
        <p:nvSpPr>
          <p:cNvPr id="47" name="Text Placeholder 24">
            <a:extLst>
              <a:ext uri="{FF2B5EF4-FFF2-40B4-BE49-F238E27FC236}">
                <a16:creationId xmlns:a16="http://schemas.microsoft.com/office/drawing/2014/main" id="{354CCF1F-74CB-7E32-FFF8-49AC1927297F}"/>
              </a:ext>
            </a:extLst>
          </p:cNvPr>
          <p:cNvSpPr>
            <a:spLocks noGrp="1"/>
          </p:cNvSpPr>
          <p:nvPr>
            <p:ph type="body" sz="quarter" idx="32" hasCustomPrompt="1"/>
          </p:nvPr>
        </p:nvSpPr>
        <p:spPr>
          <a:xfrm>
            <a:off x="9999298" y="2290748"/>
            <a:ext cx="985109" cy="1063142"/>
          </a:xfrm>
          <a:prstGeom prst="ellipse">
            <a:avLst/>
          </a:prstGeom>
          <a:solidFill>
            <a:schemeClr val="tx2"/>
          </a:solidFill>
          <a:ln w="76200">
            <a:solidFill>
              <a:schemeClr val="bg1"/>
            </a:solidFill>
            <a:miter lim="800000"/>
          </a:ln>
        </p:spPr>
        <p:txBody>
          <a:bodyPr anchor="ctr"/>
          <a:lstStyle>
            <a:lvl1pPr algn="ctr">
              <a:lnSpc>
                <a:spcPct val="100000"/>
              </a:lnSpc>
              <a:buNone/>
              <a:defRPr sz="3591">
                <a:solidFill>
                  <a:schemeClr val="bg1"/>
                </a:solidFill>
              </a:defRPr>
            </a:lvl1pPr>
          </a:lstStyle>
          <a:p>
            <a:pPr lvl="0"/>
            <a:r>
              <a:rPr lang="en-US"/>
              <a:t>5</a:t>
            </a:r>
          </a:p>
        </p:txBody>
      </p:sp>
      <p:sp>
        <p:nvSpPr>
          <p:cNvPr id="36" name="Text Placeholder 30">
            <a:extLst>
              <a:ext uri="{FF2B5EF4-FFF2-40B4-BE49-F238E27FC236}">
                <a16:creationId xmlns:a16="http://schemas.microsoft.com/office/drawing/2014/main" id="{17F93C5F-CB31-07A9-3FD0-AB562F9BA4DE}"/>
              </a:ext>
            </a:extLst>
          </p:cNvPr>
          <p:cNvSpPr>
            <a:spLocks noGrp="1"/>
          </p:cNvSpPr>
          <p:nvPr>
            <p:ph type="body" sz="quarter" idx="23" hasCustomPrompt="1"/>
          </p:nvPr>
        </p:nvSpPr>
        <p:spPr>
          <a:xfrm>
            <a:off x="9579715" y="3764230"/>
            <a:ext cx="1824276" cy="487680"/>
          </a:xfrm>
        </p:spPr>
        <p:txBody>
          <a:bodyPr/>
          <a:lstStyle>
            <a:lvl1pPr marL="0" indent="0" algn="ctr">
              <a:lnSpc>
                <a:spcPct val="100000"/>
              </a:lnSpc>
              <a:spcBef>
                <a:spcPts val="0"/>
              </a:spcBef>
              <a:buNone/>
              <a:defRPr sz="1995">
                <a:solidFill>
                  <a:schemeClr val="bg1"/>
                </a:solidFill>
              </a:defRPr>
            </a:lvl1pPr>
          </a:lstStyle>
          <a:p>
            <a:pPr lvl="0"/>
            <a:r>
              <a:rPr lang="en-US"/>
              <a:t>Header</a:t>
            </a:r>
          </a:p>
        </p:txBody>
      </p:sp>
      <p:sp>
        <p:nvSpPr>
          <p:cNvPr id="42" name="Text Placeholder 37">
            <a:extLst>
              <a:ext uri="{FF2B5EF4-FFF2-40B4-BE49-F238E27FC236}">
                <a16:creationId xmlns:a16="http://schemas.microsoft.com/office/drawing/2014/main" id="{FA3CC523-A670-EC9D-0335-E3C010A5969C}"/>
              </a:ext>
            </a:extLst>
          </p:cNvPr>
          <p:cNvSpPr>
            <a:spLocks noGrp="1"/>
          </p:cNvSpPr>
          <p:nvPr>
            <p:ph type="body" sz="quarter" idx="28" hasCustomPrompt="1"/>
          </p:nvPr>
        </p:nvSpPr>
        <p:spPr>
          <a:xfrm>
            <a:off x="9579715" y="4681643"/>
            <a:ext cx="1824276" cy="1952838"/>
          </a:xfrm>
        </p:spPr>
        <p:txBody>
          <a:bodyPr/>
          <a:lstStyle>
            <a:lvl1pPr marL="0" indent="0" algn="ctr">
              <a:lnSpc>
                <a:spcPct val="100000"/>
              </a:lnSpc>
              <a:spcBef>
                <a:spcPts val="0"/>
              </a:spcBef>
              <a:buNone/>
              <a:defRPr sz="1795">
                <a:solidFill>
                  <a:schemeClr val="bg1"/>
                </a:solidFill>
              </a:defRPr>
            </a:lvl1pPr>
          </a:lstStyle>
          <a:p>
            <a:pPr lvl="0"/>
            <a:r>
              <a:rPr lang="en-US"/>
              <a:t>Description</a:t>
            </a:r>
          </a:p>
        </p:txBody>
      </p:sp>
    </p:spTree>
    <p:extLst>
      <p:ext uri="{BB962C8B-B14F-4D97-AF65-F5344CB8AC3E}">
        <p14:creationId xmlns:p14="http://schemas.microsoft.com/office/powerpoint/2010/main" val="2671476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With Graphic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2F0CB-F3B9-4284-B968-6B86F6DDF411}"/>
              </a:ext>
            </a:extLst>
          </p:cNvPr>
          <p:cNvSpPr>
            <a:spLocks noGrp="1"/>
          </p:cNvSpPr>
          <p:nvPr>
            <p:ph type="title"/>
          </p:nvPr>
        </p:nvSpPr>
        <p:spPr/>
        <p:txBody>
          <a:bodyPr/>
          <a:lstStyle/>
          <a:p>
            <a:r>
              <a:rPr lang="en-US"/>
              <a:t>Click to edit Master title style</a:t>
            </a:r>
          </a:p>
        </p:txBody>
      </p:sp>
      <p:sp>
        <p:nvSpPr>
          <p:cNvPr id="69" name="Text Placeholder 68">
            <a:extLst>
              <a:ext uri="{FF2B5EF4-FFF2-40B4-BE49-F238E27FC236}">
                <a16:creationId xmlns:a16="http://schemas.microsoft.com/office/drawing/2014/main" id="{00D3A596-89E7-D65E-7648-3C9FB2F9688F}"/>
              </a:ext>
            </a:extLst>
          </p:cNvPr>
          <p:cNvSpPr>
            <a:spLocks noGrp="1"/>
          </p:cNvSpPr>
          <p:nvPr>
            <p:ph type="body" sz="quarter" idx="21" hasCustomPrompt="1"/>
          </p:nvPr>
        </p:nvSpPr>
        <p:spPr>
          <a:xfrm>
            <a:off x="4940747" y="3045102"/>
            <a:ext cx="2280345" cy="2438400"/>
          </a:xfrm>
          <a:prstGeom prst="ellipse">
            <a:avLst/>
          </a:prstGeom>
          <a:solidFill>
            <a:schemeClr val="tx2"/>
          </a:solidFill>
        </p:spPr>
        <p:txBody>
          <a:bodyPr anchor="ctr"/>
          <a:lstStyle>
            <a:lvl1pPr marL="0" indent="0" algn="ctr">
              <a:lnSpc>
                <a:spcPct val="100000"/>
              </a:lnSpc>
              <a:spcBef>
                <a:spcPts val="0"/>
              </a:spcBef>
              <a:buNone/>
              <a:defRPr>
                <a:solidFill>
                  <a:schemeClr val="bg1"/>
                </a:solidFill>
              </a:defRPr>
            </a:lvl1pPr>
          </a:lstStyle>
          <a:p>
            <a:pPr lvl="0"/>
            <a:r>
              <a:rPr lang="en-US"/>
              <a:t>Main Point</a:t>
            </a:r>
          </a:p>
        </p:txBody>
      </p:sp>
      <p:sp>
        <p:nvSpPr>
          <p:cNvPr id="34" name="TextBox 34">
            <a:extLst>
              <a:ext uri="{FF2B5EF4-FFF2-40B4-BE49-F238E27FC236}">
                <a16:creationId xmlns:a16="http://schemas.microsoft.com/office/drawing/2014/main" id="{2294E601-F3DB-9EA1-D76B-0C2DEEAB26B5}"/>
              </a:ext>
              <a:ext uri="{C183D7F6-B498-43B3-948B-1728B52AA6E4}">
                <adec:decorative xmlns:adec="http://schemas.microsoft.com/office/drawing/2017/decorative" val="0"/>
              </a:ext>
            </a:extLst>
          </p:cNvPr>
          <p:cNvSpPr txBox="1"/>
          <p:nvPr userDrawn="1"/>
        </p:nvSpPr>
        <p:spPr>
          <a:xfrm>
            <a:off x="1651929" y="2316387"/>
            <a:ext cx="1454811" cy="256480"/>
          </a:xfrm>
          <a:prstGeom prst="rect">
            <a:avLst/>
          </a:prstGeom>
        </p:spPr>
        <p:txBody>
          <a:bodyPr lIns="0" tIns="0" rIns="0" bIns="0" rtlCol="0" anchor="t">
            <a:spAutoFit/>
          </a:bodyPr>
          <a:lstStyle/>
          <a:p>
            <a:pPr>
              <a:lnSpc>
                <a:spcPts val="1995"/>
              </a:lnSpc>
            </a:pPr>
            <a:r>
              <a:rPr lang="en-US" sz="1795" spc="67">
                <a:solidFill>
                  <a:srgbClr val="FFFFFF"/>
                </a:solidFill>
                <a:latin typeface="Aptos" panose="020B0004020202020204" pitchFamily="34" charset="0"/>
              </a:rPr>
              <a:t>Theme</a:t>
            </a:r>
          </a:p>
        </p:txBody>
      </p:sp>
      <p:sp>
        <p:nvSpPr>
          <p:cNvPr id="35" name="TextBox 10">
            <a:extLst>
              <a:ext uri="{FF2B5EF4-FFF2-40B4-BE49-F238E27FC236}">
                <a16:creationId xmlns:a16="http://schemas.microsoft.com/office/drawing/2014/main" id="{C13DFD6C-A77C-EAA0-0694-8D4ECC5E5BF8}"/>
              </a:ext>
              <a:ext uri="{C183D7F6-B498-43B3-948B-1728B52AA6E4}">
                <adec:decorative xmlns:adec="http://schemas.microsoft.com/office/drawing/2017/decorative" val="0"/>
              </a:ext>
            </a:extLst>
          </p:cNvPr>
          <p:cNvSpPr txBox="1"/>
          <p:nvPr userDrawn="1"/>
        </p:nvSpPr>
        <p:spPr>
          <a:xfrm>
            <a:off x="9073008" y="2329934"/>
            <a:ext cx="1454811" cy="256480"/>
          </a:xfrm>
          <a:prstGeom prst="rect">
            <a:avLst/>
          </a:prstGeom>
        </p:spPr>
        <p:txBody>
          <a:bodyPr lIns="0" tIns="0" rIns="0" bIns="0" rtlCol="0" anchor="t">
            <a:spAutoFit/>
          </a:bodyPr>
          <a:lstStyle/>
          <a:p>
            <a:pPr algn="r">
              <a:lnSpc>
                <a:spcPts val="1995"/>
              </a:lnSpc>
            </a:pPr>
            <a:r>
              <a:rPr lang="en-US" sz="1795" spc="67">
                <a:solidFill>
                  <a:srgbClr val="FFFFFF"/>
                </a:solidFill>
                <a:latin typeface="Aptos" panose="020B0004020202020204" pitchFamily="34" charset="0"/>
              </a:rPr>
              <a:t>Theme</a:t>
            </a:r>
          </a:p>
        </p:txBody>
      </p:sp>
      <p:sp>
        <p:nvSpPr>
          <p:cNvPr id="36" name="TextBox 35">
            <a:extLst>
              <a:ext uri="{FF2B5EF4-FFF2-40B4-BE49-F238E27FC236}">
                <a16:creationId xmlns:a16="http://schemas.microsoft.com/office/drawing/2014/main" id="{7A77B038-BA49-D4AB-42FC-5662D018BFCD}"/>
              </a:ext>
            </a:extLst>
          </p:cNvPr>
          <p:cNvSpPr txBox="1"/>
          <p:nvPr userDrawn="1"/>
        </p:nvSpPr>
        <p:spPr>
          <a:xfrm>
            <a:off x="1651929" y="3530681"/>
            <a:ext cx="1454811" cy="256480"/>
          </a:xfrm>
          <a:prstGeom prst="rect">
            <a:avLst/>
          </a:prstGeom>
        </p:spPr>
        <p:txBody>
          <a:bodyPr lIns="0" tIns="0" rIns="0" bIns="0" rtlCol="0" anchor="t">
            <a:spAutoFit/>
          </a:bodyPr>
          <a:lstStyle/>
          <a:p>
            <a:pPr>
              <a:lnSpc>
                <a:spcPts val="1995"/>
              </a:lnSpc>
            </a:pPr>
            <a:r>
              <a:rPr lang="en-US" sz="1795" spc="67">
                <a:solidFill>
                  <a:srgbClr val="FFFFFF"/>
                </a:solidFill>
                <a:latin typeface="Aptos" panose="020B0004020202020204" pitchFamily="34" charset="0"/>
              </a:rPr>
              <a:t>Theme</a:t>
            </a:r>
          </a:p>
        </p:txBody>
      </p:sp>
      <p:sp>
        <p:nvSpPr>
          <p:cNvPr id="37" name="TextBox 11">
            <a:extLst>
              <a:ext uri="{FF2B5EF4-FFF2-40B4-BE49-F238E27FC236}">
                <a16:creationId xmlns:a16="http://schemas.microsoft.com/office/drawing/2014/main" id="{FA60107F-18D1-B4AA-9E68-6AB18F8AF6EA}"/>
              </a:ext>
              <a:ext uri="{C183D7F6-B498-43B3-948B-1728B52AA6E4}">
                <adec:decorative xmlns:adec="http://schemas.microsoft.com/office/drawing/2017/decorative" val="0"/>
              </a:ext>
            </a:extLst>
          </p:cNvPr>
          <p:cNvSpPr txBox="1"/>
          <p:nvPr userDrawn="1"/>
        </p:nvSpPr>
        <p:spPr>
          <a:xfrm>
            <a:off x="9073008" y="3530681"/>
            <a:ext cx="1454811" cy="256480"/>
          </a:xfrm>
          <a:prstGeom prst="rect">
            <a:avLst/>
          </a:prstGeom>
        </p:spPr>
        <p:txBody>
          <a:bodyPr lIns="0" tIns="0" rIns="0" bIns="0" rtlCol="0" anchor="t">
            <a:spAutoFit/>
          </a:bodyPr>
          <a:lstStyle/>
          <a:p>
            <a:pPr algn="r">
              <a:lnSpc>
                <a:spcPts val="1995"/>
              </a:lnSpc>
            </a:pPr>
            <a:r>
              <a:rPr lang="en-US" sz="1795" spc="67">
                <a:solidFill>
                  <a:srgbClr val="FFFFFF"/>
                </a:solidFill>
                <a:latin typeface="Aptos" panose="020B0004020202020204" pitchFamily="34" charset="0"/>
              </a:rPr>
              <a:t>Theme</a:t>
            </a:r>
          </a:p>
        </p:txBody>
      </p:sp>
      <p:sp>
        <p:nvSpPr>
          <p:cNvPr id="38" name="TextBox 36">
            <a:extLst>
              <a:ext uri="{FF2B5EF4-FFF2-40B4-BE49-F238E27FC236}">
                <a16:creationId xmlns:a16="http://schemas.microsoft.com/office/drawing/2014/main" id="{5FEA2E0A-7687-CE96-A381-03EB94B3FBF0}"/>
              </a:ext>
            </a:extLst>
          </p:cNvPr>
          <p:cNvSpPr txBox="1"/>
          <p:nvPr userDrawn="1"/>
        </p:nvSpPr>
        <p:spPr>
          <a:xfrm>
            <a:off x="1651929" y="4744977"/>
            <a:ext cx="1454811" cy="256480"/>
          </a:xfrm>
          <a:prstGeom prst="rect">
            <a:avLst/>
          </a:prstGeom>
        </p:spPr>
        <p:txBody>
          <a:bodyPr lIns="0" tIns="0" rIns="0" bIns="0" rtlCol="0" anchor="t">
            <a:spAutoFit/>
          </a:bodyPr>
          <a:lstStyle/>
          <a:p>
            <a:pPr>
              <a:lnSpc>
                <a:spcPts val="1995"/>
              </a:lnSpc>
            </a:pPr>
            <a:r>
              <a:rPr lang="en-US" sz="1795" spc="67">
                <a:solidFill>
                  <a:srgbClr val="FFFFFF"/>
                </a:solidFill>
                <a:latin typeface="Aptos" panose="020B0004020202020204" pitchFamily="34" charset="0"/>
              </a:rPr>
              <a:t>Theme</a:t>
            </a:r>
          </a:p>
        </p:txBody>
      </p:sp>
      <p:sp>
        <p:nvSpPr>
          <p:cNvPr id="39" name="TextBox 12">
            <a:extLst>
              <a:ext uri="{FF2B5EF4-FFF2-40B4-BE49-F238E27FC236}">
                <a16:creationId xmlns:a16="http://schemas.microsoft.com/office/drawing/2014/main" id="{A6887BAD-655D-1067-D931-BD62936400BA}"/>
              </a:ext>
              <a:ext uri="{C183D7F6-B498-43B3-948B-1728B52AA6E4}">
                <adec:decorative xmlns:adec="http://schemas.microsoft.com/office/drawing/2017/decorative" val="0"/>
              </a:ext>
            </a:extLst>
          </p:cNvPr>
          <p:cNvSpPr txBox="1"/>
          <p:nvPr userDrawn="1"/>
        </p:nvSpPr>
        <p:spPr>
          <a:xfrm>
            <a:off x="9073008" y="4744977"/>
            <a:ext cx="1454811" cy="256480"/>
          </a:xfrm>
          <a:prstGeom prst="rect">
            <a:avLst/>
          </a:prstGeom>
        </p:spPr>
        <p:txBody>
          <a:bodyPr lIns="0" tIns="0" rIns="0" bIns="0" rtlCol="0" anchor="t">
            <a:spAutoFit/>
          </a:bodyPr>
          <a:lstStyle/>
          <a:p>
            <a:pPr algn="r">
              <a:lnSpc>
                <a:spcPts val="1995"/>
              </a:lnSpc>
            </a:pPr>
            <a:r>
              <a:rPr lang="en-US" sz="1795" spc="67">
                <a:solidFill>
                  <a:srgbClr val="FFFFFF"/>
                </a:solidFill>
                <a:latin typeface="Aptos" panose="020B0004020202020204" pitchFamily="34" charset="0"/>
              </a:rPr>
              <a:t>Theme</a:t>
            </a:r>
          </a:p>
        </p:txBody>
      </p:sp>
      <p:sp>
        <p:nvSpPr>
          <p:cNvPr id="40" name="TextBox 37">
            <a:extLst>
              <a:ext uri="{FF2B5EF4-FFF2-40B4-BE49-F238E27FC236}">
                <a16:creationId xmlns:a16="http://schemas.microsoft.com/office/drawing/2014/main" id="{AF765DAE-715E-E77C-2FC4-6CA283EDF129}"/>
              </a:ext>
            </a:extLst>
          </p:cNvPr>
          <p:cNvSpPr txBox="1"/>
          <p:nvPr userDrawn="1"/>
        </p:nvSpPr>
        <p:spPr>
          <a:xfrm>
            <a:off x="1651929" y="5932179"/>
            <a:ext cx="1454811" cy="256480"/>
          </a:xfrm>
          <a:prstGeom prst="rect">
            <a:avLst/>
          </a:prstGeom>
        </p:spPr>
        <p:txBody>
          <a:bodyPr lIns="0" tIns="0" rIns="0" bIns="0" rtlCol="0" anchor="t">
            <a:spAutoFit/>
          </a:bodyPr>
          <a:lstStyle/>
          <a:p>
            <a:pPr>
              <a:lnSpc>
                <a:spcPts val="1995"/>
              </a:lnSpc>
            </a:pPr>
            <a:r>
              <a:rPr lang="en-US" sz="1795" spc="67">
                <a:solidFill>
                  <a:srgbClr val="FFFFFF"/>
                </a:solidFill>
                <a:latin typeface="Aptos" panose="020B0004020202020204" pitchFamily="34" charset="0"/>
              </a:rPr>
              <a:t>Theme</a:t>
            </a:r>
          </a:p>
        </p:txBody>
      </p:sp>
      <p:sp>
        <p:nvSpPr>
          <p:cNvPr id="41" name="TextBox 13">
            <a:extLst>
              <a:ext uri="{FF2B5EF4-FFF2-40B4-BE49-F238E27FC236}">
                <a16:creationId xmlns:a16="http://schemas.microsoft.com/office/drawing/2014/main" id="{6FF6C37F-6280-E75E-5CC9-5D149C09D9CA}"/>
              </a:ext>
              <a:ext uri="{C183D7F6-B498-43B3-948B-1728B52AA6E4}">
                <adec:decorative xmlns:adec="http://schemas.microsoft.com/office/drawing/2017/decorative" val="0"/>
              </a:ext>
            </a:extLst>
          </p:cNvPr>
          <p:cNvSpPr txBox="1"/>
          <p:nvPr userDrawn="1"/>
        </p:nvSpPr>
        <p:spPr>
          <a:xfrm>
            <a:off x="9073008" y="5945726"/>
            <a:ext cx="1454811" cy="256480"/>
          </a:xfrm>
          <a:prstGeom prst="rect">
            <a:avLst/>
          </a:prstGeom>
        </p:spPr>
        <p:txBody>
          <a:bodyPr lIns="0" tIns="0" rIns="0" bIns="0" rtlCol="0" anchor="t">
            <a:spAutoFit/>
          </a:bodyPr>
          <a:lstStyle/>
          <a:p>
            <a:pPr algn="r">
              <a:lnSpc>
                <a:spcPts val="1995"/>
              </a:lnSpc>
            </a:pPr>
            <a:r>
              <a:rPr lang="en-US" sz="1795" spc="67">
                <a:solidFill>
                  <a:srgbClr val="FFFFFF"/>
                </a:solidFill>
                <a:latin typeface="Aptos" panose="020B0004020202020204" pitchFamily="34" charset="0"/>
              </a:rPr>
              <a:t>Theme</a:t>
            </a:r>
          </a:p>
        </p:txBody>
      </p:sp>
      <p:grpSp>
        <p:nvGrpSpPr>
          <p:cNvPr id="54" name="Group 50">
            <a:extLst>
              <a:ext uri="{FF2B5EF4-FFF2-40B4-BE49-F238E27FC236}">
                <a16:creationId xmlns:a16="http://schemas.microsoft.com/office/drawing/2014/main" id="{62678FBC-DD52-40EA-1085-D201870CE42E}"/>
              </a:ext>
              <a:ext uri="{C183D7F6-B498-43B3-948B-1728B52AA6E4}">
                <adec:decorative xmlns:adec="http://schemas.microsoft.com/office/drawing/2017/decorative" val="1"/>
              </a:ext>
            </a:extLst>
          </p:cNvPr>
          <p:cNvGrpSpPr/>
          <p:nvPr userDrawn="1"/>
        </p:nvGrpSpPr>
        <p:grpSpPr>
          <a:xfrm>
            <a:off x="4259821" y="2477761"/>
            <a:ext cx="3641959" cy="3630752"/>
            <a:chOff x="-3366" y="16826"/>
            <a:chExt cx="7301981" cy="6807660"/>
          </a:xfrm>
        </p:grpSpPr>
        <p:sp>
          <p:nvSpPr>
            <p:cNvPr id="55" name="AutoShape 51">
              <a:extLst>
                <a:ext uri="{FF2B5EF4-FFF2-40B4-BE49-F238E27FC236}">
                  <a16:creationId xmlns:a16="http://schemas.microsoft.com/office/drawing/2014/main" id="{A667E7EA-D125-C731-54AA-E858C3FC1D54}"/>
                </a:ext>
              </a:extLst>
            </p:cNvPr>
            <p:cNvSpPr/>
            <p:nvPr/>
          </p:nvSpPr>
          <p:spPr>
            <a:xfrm>
              <a:off x="0" y="3366590"/>
              <a:ext cx="7278623" cy="48616"/>
            </a:xfrm>
            <a:prstGeom prst="rect">
              <a:avLst/>
            </a:prstGeom>
            <a:solidFill>
              <a:schemeClr val="bg1">
                <a:lumMod val="85000"/>
              </a:schemeClr>
            </a:solidFill>
          </p:spPr>
          <p:txBody>
            <a:bodyPr/>
            <a:lstStyle/>
            <a:p>
              <a:endParaRPr lang="en-US" sz="1795">
                <a:latin typeface="Aptos" panose="020B0004020202020204" pitchFamily="34" charset="0"/>
              </a:endParaRPr>
            </a:p>
          </p:txBody>
        </p:sp>
        <p:sp>
          <p:nvSpPr>
            <p:cNvPr id="56" name="AutoShape 52">
              <a:extLst>
                <a:ext uri="{FF2B5EF4-FFF2-40B4-BE49-F238E27FC236}">
                  <a16:creationId xmlns:a16="http://schemas.microsoft.com/office/drawing/2014/main" id="{57970FC3-3688-DEE6-BF6C-41BB5A5EFCF7}"/>
                </a:ext>
              </a:extLst>
            </p:cNvPr>
            <p:cNvSpPr/>
            <p:nvPr/>
          </p:nvSpPr>
          <p:spPr>
            <a:xfrm rot="16200000">
              <a:off x="3872739" y="3398610"/>
              <a:ext cx="6803136" cy="48616"/>
            </a:xfrm>
            <a:prstGeom prst="rect">
              <a:avLst/>
            </a:prstGeom>
            <a:solidFill>
              <a:schemeClr val="bg1">
                <a:lumMod val="85000"/>
              </a:schemeClr>
            </a:solidFill>
          </p:spPr>
          <p:txBody>
            <a:bodyPr/>
            <a:lstStyle/>
            <a:p>
              <a:endParaRPr lang="en-US" sz="1795">
                <a:latin typeface="Aptos" panose="020B0004020202020204" pitchFamily="34" charset="0"/>
              </a:endParaRPr>
            </a:p>
          </p:txBody>
        </p:sp>
        <p:sp>
          <p:nvSpPr>
            <p:cNvPr id="57" name="AutoShape 53">
              <a:extLst>
                <a:ext uri="{FF2B5EF4-FFF2-40B4-BE49-F238E27FC236}">
                  <a16:creationId xmlns:a16="http://schemas.microsoft.com/office/drawing/2014/main" id="{C42C21DE-418A-DC52-A107-7231E0CD82EC}"/>
                </a:ext>
              </a:extLst>
            </p:cNvPr>
            <p:cNvSpPr/>
            <p:nvPr/>
          </p:nvSpPr>
          <p:spPr>
            <a:xfrm rot="16200000">
              <a:off x="-3379764" y="3393224"/>
              <a:ext cx="6807660" cy="54864"/>
            </a:xfrm>
            <a:prstGeom prst="rect">
              <a:avLst/>
            </a:prstGeom>
            <a:solidFill>
              <a:schemeClr val="bg1">
                <a:lumMod val="85000"/>
              </a:schemeClr>
            </a:solidFill>
          </p:spPr>
          <p:txBody>
            <a:bodyPr/>
            <a:lstStyle/>
            <a:p>
              <a:endParaRPr lang="en-US" sz="1795">
                <a:latin typeface="Aptos" panose="020B0004020202020204" pitchFamily="34" charset="0"/>
              </a:endParaRPr>
            </a:p>
          </p:txBody>
        </p:sp>
      </p:grpSp>
      <p:sp>
        <p:nvSpPr>
          <p:cNvPr id="60" name="Text Placeholder 59">
            <a:extLst>
              <a:ext uri="{FF2B5EF4-FFF2-40B4-BE49-F238E27FC236}">
                <a16:creationId xmlns:a16="http://schemas.microsoft.com/office/drawing/2014/main" id="{23F64C12-D396-D625-2283-8E4F510BB6F1}"/>
              </a:ext>
            </a:extLst>
          </p:cNvPr>
          <p:cNvSpPr>
            <a:spLocks noGrp="1"/>
          </p:cNvSpPr>
          <p:nvPr>
            <p:ph type="body" sz="quarter" idx="13" hasCustomPrompt="1"/>
          </p:nvPr>
        </p:nvSpPr>
        <p:spPr>
          <a:xfrm>
            <a:off x="1436959" y="2177132"/>
            <a:ext cx="2166294" cy="624230"/>
          </a:xfrm>
          <a:prstGeom prst="roundRect">
            <a:avLst>
              <a:gd name="adj" fmla="val 5118"/>
            </a:avLst>
          </a:prstGeom>
          <a:solidFill>
            <a:schemeClr val="accent6"/>
          </a:solidFill>
          <a:ln>
            <a:noFill/>
          </a:ln>
        </p:spPr>
        <p:txBody>
          <a:bodyPr anchor="ctr"/>
          <a:lstStyle>
            <a:lvl1pPr marL="91211" indent="0">
              <a:lnSpc>
                <a:spcPct val="100000"/>
              </a:lnSpc>
              <a:spcBef>
                <a:spcPts val="0"/>
              </a:spcBef>
              <a:buNone/>
              <a:defRPr sz="1795">
                <a:solidFill>
                  <a:schemeClr val="bg1"/>
                </a:solidFill>
              </a:defRPr>
            </a:lvl1pPr>
          </a:lstStyle>
          <a:p>
            <a:pPr lvl="0"/>
            <a:r>
              <a:rPr lang="en-US"/>
              <a:t>Theme</a:t>
            </a:r>
          </a:p>
        </p:txBody>
      </p:sp>
      <p:sp>
        <p:nvSpPr>
          <p:cNvPr id="61" name="Text Placeholder 59">
            <a:extLst>
              <a:ext uri="{FF2B5EF4-FFF2-40B4-BE49-F238E27FC236}">
                <a16:creationId xmlns:a16="http://schemas.microsoft.com/office/drawing/2014/main" id="{AB9C6FFB-EC82-8563-DC91-03DDF79BFBB9}"/>
              </a:ext>
            </a:extLst>
          </p:cNvPr>
          <p:cNvSpPr>
            <a:spLocks noGrp="1"/>
          </p:cNvSpPr>
          <p:nvPr>
            <p:ph type="body" sz="quarter" idx="14" hasCustomPrompt="1"/>
          </p:nvPr>
        </p:nvSpPr>
        <p:spPr>
          <a:xfrm>
            <a:off x="1436959" y="3371963"/>
            <a:ext cx="2166294" cy="624230"/>
          </a:xfrm>
          <a:prstGeom prst="roundRect">
            <a:avLst>
              <a:gd name="adj" fmla="val 5118"/>
            </a:avLst>
          </a:prstGeom>
          <a:solidFill>
            <a:schemeClr val="accent5"/>
          </a:solidFill>
          <a:ln>
            <a:noFill/>
          </a:ln>
        </p:spPr>
        <p:txBody>
          <a:bodyPr anchor="ctr"/>
          <a:lstStyle>
            <a:lvl1pPr marL="91211" indent="0">
              <a:lnSpc>
                <a:spcPct val="100000"/>
              </a:lnSpc>
              <a:spcBef>
                <a:spcPts val="0"/>
              </a:spcBef>
              <a:buNone/>
              <a:defRPr sz="1795">
                <a:solidFill>
                  <a:schemeClr val="bg1"/>
                </a:solidFill>
              </a:defRPr>
            </a:lvl1pPr>
          </a:lstStyle>
          <a:p>
            <a:pPr lvl="0"/>
            <a:r>
              <a:rPr lang="en-US"/>
              <a:t>Theme</a:t>
            </a:r>
          </a:p>
        </p:txBody>
      </p:sp>
      <p:sp>
        <p:nvSpPr>
          <p:cNvPr id="62" name="Text Placeholder 59">
            <a:extLst>
              <a:ext uri="{FF2B5EF4-FFF2-40B4-BE49-F238E27FC236}">
                <a16:creationId xmlns:a16="http://schemas.microsoft.com/office/drawing/2014/main" id="{CF5DFFCC-2759-1E2B-18A8-23DEB4A3404E}"/>
              </a:ext>
            </a:extLst>
          </p:cNvPr>
          <p:cNvSpPr>
            <a:spLocks noGrp="1"/>
          </p:cNvSpPr>
          <p:nvPr>
            <p:ph type="body" sz="quarter" idx="15" hasCustomPrompt="1"/>
          </p:nvPr>
        </p:nvSpPr>
        <p:spPr>
          <a:xfrm>
            <a:off x="1436959" y="4586258"/>
            <a:ext cx="2166294" cy="624230"/>
          </a:xfrm>
          <a:prstGeom prst="roundRect">
            <a:avLst>
              <a:gd name="adj" fmla="val 5118"/>
            </a:avLst>
          </a:prstGeom>
          <a:solidFill>
            <a:schemeClr val="accent2"/>
          </a:solidFill>
          <a:ln>
            <a:noFill/>
          </a:ln>
        </p:spPr>
        <p:txBody>
          <a:bodyPr anchor="ctr"/>
          <a:lstStyle>
            <a:lvl1pPr marL="91211" indent="0">
              <a:lnSpc>
                <a:spcPct val="100000"/>
              </a:lnSpc>
              <a:spcBef>
                <a:spcPts val="0"/>
              </a:spcBef>
              <a:buNone/>
              <a:defRPr sz="1795">
                <a:solidFill>
                  <a:schemeClr val="bg1"/>
                </a:solidFill>
              </a:defRPr>
            </a:lvl1pPr>
          </a:lstStyle>
          <a:p>
            <a:pPr lvl="0"/>
            <a:r>
              <a:rPr lang="en-US"/>
              <a:t>Theme</a:t>
            </a:r>
          </a:p>
        </p:txBody>
      </p:sp>
      <p:sp>
        <p:nvSpPr>
          <p:cNvPr id="63" name="Text Placeholder 59">
            <a:extLst>
              <a:ext uri="{FF2B5EF4-FFF2-40B4-BE49-F238E27FC236}">
                <a16:creationId xmlns:a16="http://schemas.microsoft.com/office/drawing/2014/main" id="{39E8A532-9D8C-9211-2D12-EF48FBD246A3}"/>
              </a:ext>
            </a:extLst>
          </p:cNvPr>
          <p:cNvSpPr>
            <a:spLocks noGrp="1"/>
          </p:cNvSpPr>
          <p:nvPr>
            <p:ph type="body" sz="quarter" idx="16" hasCustomPrompt="1"/>
          </p:nvPr>
        </p:nvSpPr>
        <p:spPr>
          <a:xfrm>
            <a:off x="1436959" y="5782145"/>
            <a:ext cx="2166294" cy="624230"/>
          </a:xfrm>
          <a:prstGeom prst="roundRect">
            <a:avLst>
              <a:gd name="adj" fmla="val 5118"/>
            </a:avLst>
          </a:prstGeom>
          <a:solidFill>
            <a:schemeClr val="accent1"/>
          </a:solidFill>
          <a:ln>
            <a:noFill/>
          </a:ln>
        </p:spPr>
        <p:txBody>
          <a:bodyPr anchor="ctr"/>
          <a:lstStyle>
            <a:lvl1pPr marL="91211" indent="0">
              <a:lnSpc>
                <a:spcPct val="100000"/>
              </a:lnSpc>
              <a:spcBef>
                <a:spcPts val="0"/>
              </a:spcBef>
              <a:buNone/>
              <a:defRPr sz="1795">
                <a:solidFill>
                  <a:schemeClr val="bg1"/>
                </a:solidFill>
              </a:defRPr>
            </a:lvl1pPr>
          </a:lstStyle>
          <a:p>
            <a:pPr lvl="0"/>
            <a:r>
              <a:rPr lang="en-US"/>
              <a:t>Theme</a:t>
            </a:r>
          </a:p>
        </p:txBody>
      </p:sp>
      <p:sp>
        <p:nvSpPr>
          <p:cNvPr id="64" name="Text Placeholder 59">
            <a:extLst>
              <a:ext uri="{FF2B5EF4-FFF2-40B4-BE49-F238E27FC236}">
                <a16:creationId xmlns:a16="http://schemas.microsoft.com/office/drawing/2014/main" id="{85F52DAF-7F16-D94A-39A1-D37909E8D97F}"/>
              </a:ext>
            </a:extLst>
          </p:cNvPr>
          <p:cNvSpPr>
            <a:spLocks noGrp="1"/>
          </p:cNvSpPr>
          <p:nvPr>
            <p:ph type="body" sz="quarter" idx="17" hasCustomPrompt="1"/>
          </p:nvPr>
        </p:nvSpPr>
        <p:spPr>
          <a:xfrm>
            <a:off x="8609780" y="2182210"/>
            <a:ext cx="2166294" cy="624230"/>
          </a:xfrm>
          <a:prstGeom prst="roundRect">
            <a:avLst>
              <a:gd name="adj" fmla="val 5118"/>
            </a:avLst>
          </a:prstGeom>
          <a:solidFill>
            <a:schemeClr val="accent1"/>
          </a:solidFill>
          <a:ln>
            <a:noFill/>
          </a:ln>
        </p:spPr>
        <p:txBody>
          <a:bodyPr anchor="ctr"/>
          <a:lstStyle>
            <a:lvl1pPr marL="91211" indent="0" algn="r">
              <a:lnSpc>
                <a:spcPct val="100000"/>
              </a:lnSpc>
              <a:spcBef>
                <a:spcPts val="0"/>
              </a:spcBef>
              <a:buNone/>
              <a:defRPr sz="1795">
                <a:solidFill>
                  <a:schemeClr val="bg1"/>
                </a:solidFill>
              </a:defRPr>
            </a:lvl1pPr>
          </a:lstStyle>
          <a:p>
            <a:pPr lvl="0"/>
            <a:r>
              <a:rPr lang="en-US"/>
              <a:t>Theme</a:t>
            </a:r>
          </a:p>
        </p:txBody>
      </p:sp>
      <p:sp>
        <p:nvSpPr>
          <p:cNvPr id="65" name="Text Placeholder 59">
            <a:extLst>
              <a:ext uri="{FF2B5EF4-FFF2-40B4-BE49-F238E27FC236}">
                <a16:creationId xmlns:a16="http://schemas.microsoft.com/office/drawing/2014/main" id="{AE7D24ED-3A44-6E0E-7CB1-687BD460FD6C}"/>
              </a:ext>
            </a:extLst>
          </p:cNvPr>
          <p:cNvSpPr>
            <a:spLocks noGrp="1"/>
          </p:cNvSpPr>
          <p:nvPr>
            <p:ph type="body" sz="quarter" idx="18" hasCustomPrompt="1"/>
          </p:nvPr>
        </p:nvSpPr>
        <p:spPr>
          <a:xfrm>
            <a:off x="8609777" y="3377880"/>
            <a:ext cx="2166294" cy="624230"/>
          </a:xfrm>
          <a:prstGeom prst="roundRect">
            <a:avLst>
              <a:gd name="adj" fmla="val 5118"/>
            </a:avLst>
          </a:prstGeom>
          <a:solidFill>
            <a:schemeClr val="accent2"/>
          </a:solidFill>
          <a:ln>
            <a:noFill/>
          </a:ln>
        </p:spPr>
        <p:txBody>
          <a:bodyPr anchor="ctr"/>
          <a:lstStyle>
            <a:lvl1pPr marL="91211" indent="0" algn="r">
              <a:lnSpc>
                <a:spcPct val="100000"/>
              </a:lnSpc>
              <a:spcBef>
                <a:spcPts val="0"/>
              </a:spcBef>
              <a:buNone/>
              <a:defRPr sz="1795">
                <a:solidFill>
                  <a:schemeClr val="bg1"/>
                </a:solidFill>
              </a:defRPr>
            </a:lvl1pPr>
          </a:lstStyle>
          <a:p>
            <a:pPr lvl="0"/>
            <a:r>
              <a:rPr lang="en-US"/>
              <a:t>Theme</a:t>
            </a:r>
          </a:p>
        </p:txBody>
      </p:sp>
      <p:sp>
        <p:nvSpPr>
          <p:cNvPr id="66" name="Text Placeholder 59">
            <a:extLst>
              <a:ext uri="{FF2B5EF4-FFF2-40B4-BE49-F238E27FC236}">
                <a16:creationId xmlns:a16="http://schemas.microsoft.com/office/drawing/2014/main" id="{FD60CE0C-8A84-2D8A-19A7-573E9D209469}"/>
              </a:ext>
            </a:extLst>
          </p:cNvPr>
          <p:cNvSpPr>
            <a:spLocks noGrp="1"/>
          </p:cNvSpPr>
          <p:nvPr>
            <p:ph type="body" sz="quarter" idx="19" hasCustomPrompt="1"/>
          </p:nvPr>
        </p:nvSpPr>
        <p:spPr>
          <a:xfrm>
            <a:off x="8609778" y="4589347"/>
            <a:ext cx="2166294" cy="624230"/>
          </a:xfrm>
          <a:prstGeom prst="roundRect">
            <a:avLst>
              <a:gd name="adj" fmla="val 5118"/>
            </a:avLst>
          </a:prstGeom>
          <a:solidFill>
            <a:schemeClr val="accent5"/>
          </a:solidFill>
          <a:ln>
            <a:noFill/>
          </a:ln>
        </p:spPr>
        <p:txBody>
          <a:bodyPr anchor="ctr"/>
          <a:lstStyle>
            <a:lvl1pPr marL="91211" indent="0" algn="r">
              <a:lnSpc>
                <a:spcPct val="100000"/>
              </a:lnSpc>
              <a:spcBef>
                <a:spcPts val="0"/>
              </a:spcBef>
              <a:buNone/>
              <a:defRPr sz="1795">
                <a:solidFill>
                  <a:schemeClr val="bg1"/>
                </a:solidFill>
              </a:defRPr>
            </a:lvl1pPr>
          </a:lstStyle>
          <a:p>
            <a:pPr lvl="0"/>
            <a:r>
              <a:rPr lang="en-US"/>
              <a:t>Theme</a:t>
            </a:r>
          </a:p>
        </p:txBody>
      </p:sp>
      <p:sp>
        <p:nvSpPr>
          <p:cNvPr id="67" name="Text Placeholder 59">
            <a:extLst>
              <a:ext uri="{FF2B5EF4-FFF2-40B4-BE49-F238E27FC236}">
                <a16:creationId xmlns:a16="http://schemas.microsoft.com/office/drawing/2014/main" id="{277032AA-EC63-6BD5-43BB-BD8D6AB6EEA1}"/>
              </a:ext>
            </a:extLst>
          </p:cNvPr>
          <p:cNvSpPr>
            <a:spLocks noGrp="1"/>
          </p:cNvSpPr>
          <p:nvPr>
            <p:ph type="body" sz="quarter" idx="20" hasCustomPrompt="1"/>
          </p:nvPr>
        </p:nvSpPr>
        <p:spPr>
          <a:xfrm>
            <a:off x="8609776" y="5782145"/>
            <a:ext cx="2166294" cy="624230"/>
          </a:xfrm>
          <a:prstGeom prst="roundRect">
            <a:avLst>
              <a:gd name="adj" fmla="val 5118"/>
            </a:avLst>
          </a:prstGeom>
          <a:solidFill>
            <a:schemeClr val="accent6"/>
          </a:solidFill>
          <a:ln>
            <a:noFill/>
          </a:ln>
        </p:spPr>
        <p:txBody>
          <a:bodyPr anchor="ctr"/>
          <a:lstStyle>
            <a:lvl1pPr marL="91211" indent="0" algn="r">
              <a:lnSpc>
                <a:spcPct val="100000"/>
              </a:lnSpc>
              <a:spcBef>
                <a:spcPts val="0"/>
              </a:spcBef>
              <a:buNone/>
              <a:defRPr sz="1795">
                <a:solidFill>
                  <a:schemeClr val="bg1"/>
                </a:solidFill>
              </a:defRPr>
            </a:lvl1pPr>
          </a:lstStyle>
          <a:p>
            <a:pPr lvl="0"/>
            <a:r>
              <a:rPr lang="en-US"/>
              <a:t>Theme</a:t>
            </a:r>
          </a:p>
        </p:txBody>
      </p:sp>
      <p:grpSp>
        <p:nvGrpSpPr>
          <p:cNvPr id="51" name="Group 47">
            <a:extLst>
              <a:ext uri="{FF2B5EF4-FFF2-40B4-BE49-F238E27FC236}">
                <a16:creationId xmlns:a16="http://schemas.microsoft.com/office/drawing/2014/main" id="{C2321A43-1802-5841-C800-0096FAB9061E}"/>
              </a:ext>
              <a:ext uri="{C183D7F6-B498-43B3-948B-1728B52AA6E4}">
                <adec:decorative xmlns:adec="http://schemas.microsoft.com/office/drawing/2017/decorative" val="1"/>
              </a:ext>
            </a:extLst>
          </p:cNvPr>
          <p:cNvGrpSpPr/>
          <p:nvPr userDrawn="1"/>
        </p:nvGrpSpPr>
        <p:grpSpPr>
          <a:xfrm rot="-10800000">
            <a:off x="3289411" y="2407619"/>
            <a:ext cx="996335" cy="152635"/>
            <a:chOff x="0" y="0"/>
            <a:chExt cx="3545840" cy="508000"/>
          </a:xfrm>
          <a:solidFill>
            <a:schemeClr val="bg1">
              <a:lumMod val="85000"/>
            </a:schemeClr>
          </a:solidFill>
        </p:grpSpPr>
        <p:sp>
          <p:nvSpPr>
            <p:cNvPr id="52" name="Freeform 48">
              <a:extLst>
                <a:ext uri="{FF2B5EF4-FFF2-40B4-BE49-F238E27FC236}">
                  <a16:creationId xmlns:a16="http://schemas.microsoft.com/office/drawing/2014/main" id="{D25A3F9C-483D-E3EC-6916-FD72F75E0ABC}"/>
                </a:ext>
              </a:extLst>
            </p:cNvPr>
            <p:cNvSpPr/>
            <p:nvPr/>
          </p:nvSpPr>
          <p:spPr>
            <a:xfrm>
              <a:off x="3098442" y="49530"/>
              <a:ext cx="407115" cy="408940"/>
            </a:xfrm>
            <a:custGeom>
              <a:avLst/>
              <a:gdLst/>
              <a:ahLst/>
              <a:cxnLst/>
              <a:rect l="l" t="t" r="r" b="b"/>
              <a:pathLst>
                <a:path w="407115" h="408940">
                  <a:moveTo>
                    <a:pt x="203558" y="0"/>
                  </a:moveTo>
                  <a:cubicBezTo>
                    <a:pt x="316127" y="503"/>
                    <a:pt x="407116" y="91900"/>
                    <a:pt x="407116" y="204470"/>
                  </a:cubicBezTo>
                  <a:cubicBezTo>
                    <a:pt x="407116" y="317040"/>
                    <a:pt x="316127" y="408437"/>
                    <a:pt x="203558" y="408940"/>
                  </a:cubicBezTo>
                  <a:cubicBezTo>
                    <a:pt x="90989" y="408437"/>
                    <a:pt x="0" y="317040"/>
                    <a:pt x="0" y="204470"/>
                  </a:cubicBezTo>
                  <a:cubicBezTo>
                    <a:pt x="0" y="91900"/>
                    <a:pt x="90989" y="503"/>
                    <a:pt x="203558" y="0"/>
                  </a:cubicBezTo>
                  <a:close/>
                </a:path>
              </a:pathLst>
            </a:custGeom>
            <a:grpFill/>
          </p:spPr>
          <p:txBody>
            <a:bodyPr/>
            <a:lstStyle/>
            <a:p>
              <a:endParaRPr lang="en-US" sz="1795">
                <a:latin typeface="Aptos" panose="020B0004020202020204" pitchFamily="34" charset="0"/>
              </a:endParaRPr>
            </a:p>
          </p:txBody>
        </p:sp>
        <p:sp>
          <p:nvSpPr>
            <p:cNvPr id="53" name="Freeform 49">
              <a:extLst>
                <a:ext uri="{FF2B5EF4-FFF2-40B4-BE49-F238E27FC236}">
                  <a16:creationId xmlns:a16="http://schemas.microsoft.com/office/drawing/2014/main" id="{415D278C-3F39-0D4E-6CBC-716A0A66FC74}"/>
                </a:ext>
              </a:extLst>
            </p:cNvPr>
            <p:cNvSpPr/>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grpFill/>
          </p:spPr>
          <p:txBody>
            <a:bodyPr/>
            <a:lstStyle/>
            <a:p>
              <a:endParaRPr lang="en-US" sz="1795">
                <a:latin typeface="Aptos" panose="020B0004020202020204" pitchFamily="34" charset="0"/>
              </a:endParaRPr>
            </a:p>
          </p:txBody>
        </p:sp>
      </p:grpSp>
      <p:grpSp>
        <p:nvGrpSpPr>
          <p:cNvPr id="48" name="Group 44">
            <a:extLst>
              <a:ext uri="{FF2B5EF4-FFF2-40B4-BE49-F238E27FC236}">
                <a16:creationId xmlns:a16="http://schemas.microsoft.com/office/drawing/2014/main" id="{637E9069-5F7B-6D82-E070-C3C2F50151B9}"/>
              </a:ext>
              <a:ext uri="{C183D7F6-B498-43B3-948B-1728B52AA6E4}">
                <adec:decorative xmlns:adec="http://schemas.microsoft.com/office/drawing/2017/decorative" val="1"/>
              </a:ext>
            </a:extLst>
          </p:cNvPr>
          <p:cNvGrpSpPr/>
          <p:nvPr userDrawn="1"/>
        </p:nvGrpSpPr>
        <p:grpSpPr>
          <a:xfrm rot="-10800000">
            <a:off x="3289411" y="3621913"/>
            <a:ext cx="996335" cy="152635"/>
            <a:chOff x="0" y="0"/>
            <a:chExt cx="3545840" cy="508000"/>
          </a:xfrm>
          <a:solidFill>
            <a:schemeClr val="bg1">
              <a:lumMod val="85000"/>
            </a:schemeClr>
          </a:solidFill>
        </p:grpSpPr>
        <p:sp>
          <p:nvSpPr>
            <p:cNvPr id="49" name="Freeform 45">
              <a:extLst>
                <a:ext uri="{FF2B5EF4-FFF2-40B4-BE49-F238E27FC236}">
                  <a16:creationId xmlns:a16="http://schemas.microsoft.com/office/drawing/2014/main" id="{4F62B046-AA42-85C4-E8D8-48A488F90DB5}"/>
                </a:ext>
              </a:extLst>
            </p:cNvPr>
            <p:cNvSpPr/>
            <p:nvPr/>
          </p:nvSpPr>
          <p:spPr>
            <a:xfrm>
              <a:off x="3098442" y="49530"/>
              <a:ext cx="407115" cy="408940"/>
            </a:xfrm>
            <a:custGeom>
              <a:avLst/>
              <a:gdLst/>
              <a:ahLst/>
              <a:cxnLst/>
              <a:rect l="l" t="t" r="r" b="b"/>
              <a:pathLst>
                <a:path w="407115" h="408940">
                  <a:moveTo>
                    <a:pt x="203558" y="0"/>
                  </a:moveTo>
                  <a:cubicBezTo>
                    <a:pt x="316127" y="503"/>
                    <a:pt x="407116" y="91900"/>
                    <a:pt x="407116" y="204470"/>
                  </a:cubicBezTo>
                  <a:cubicBezTo>
                    <a:pt x="407116" y="317040"/>
                    <a:pt x="316127" y="408437"/>
                    <a:pt x="203558" y="408940"/>
                  </a:cubicBezTo>
                  <a:cubicBezTo>
                    <a:pt x="90989" y="408437"/>
                    <a:pt x="0" y="317040"/>
                    <a:pt x="0" y="204470"/>
                  </a:cubicBezTo>
                  <a:cubicBezTo>
                    <a:pt x="0" y="91900"/>
                    <a:pt x="90989" y="503"/>
                    <a:pt x="203558" y="0"/>
                  </a:cubicBezTo>
                  <a:close/>
                </a:path>
              </a:pathLst>
            </a:custGeom>
            <a:grpFill/>
          </p:spPr>
          <p:txBody>
            <a:bodyPr/>
            <a:lstStyle/>
            <a:p>
              <a:endParaRPr lang="en-US" sz="1795">
                <a:latin typeface="Aptos" panose="020B0004020202020204" pitchFamily="34" charset="0"/>
              </a:endParaRPr>
            </a:p>
          </p:txBody>
        </p:sp>
        <p:sp>
          <p:nvSpPr>
            <p:cNvPr id="50" name="Freeform 46">
              <a:extLst>
                <a:ext uri="{FF2B5EF4-FFF2-40B4-BE49-F238E27FC236}">
                  <a16:creationId xmlns:a16="http://schemas.microsoft.com/office/drawing/2014/main" id="{38FC104A-2905-8873-7F76-607755D2F8C0}"/>
                </a:ext>
              </a:extLst>
            </p:cNvPr>
            <p:cNvSpPr/>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grpFill/>
          </p:spPr>
          <p:txBody>
            <a:bodyPr/>
            <a:lstStyle/>
            <a:p>
              <a:endParaRPr lang="en-US" sz="1795">
                <a:latin typeface="Aptos" panose="020B0004020202020204" pitchFamily="34" charset="0"/>
              </a:endParaRPr>
            </a:p>
          </p:txBody>
        </p:sp>
      </p:grpSp>
      <p:grpSp>
        <p:nvGrpSpPr>
          <p:cNvPr id="45" name="Group 41">
            <a:extLst>
              <a:ext uri="{FF2B5EF4-FFF2-40B4-BE49-F238E27FC236}">
                <a16:creationId xmlns:a16="http://schemas.microsoft.com/office/drawing/2014/main" id="{CB415109-DFB9-DF7B-E23B-715CC2FA4E19}"/>
              </a:ext>
              <a:ext uri="{C183D7F6-B498-43B3-948B-1728B52AA6E4}">
                <adec:decorative xmlns:adec="http://schemas.microsoft.com/office/drawing/2017/decorative" val="1"/>
              </a:ext>
            </a:extLst>
          </p:cNvPr>
          <p:cNvGrpSpPr/>
          <p:nvPr userDrawn="1"/>
        </p:nvGrpSpPr>
        <p:grpSpPr>
          <a:xfrm rot="-10800000">
            <a:off x="3277287" y="4836208"/>
            <a:ext cx="996335" cy="152635"/>
            <a:chOff x="0" y="0"/>
            <a:chExt cx="3545840" cy="508000"/>
          </a:xfrm>
          <a:solidFill>
            <a:schemeClr val="bg1">
              <a:lumMod val="85000"/>
            </a:schemeClr>
          </a:solidFill>
        </p:grpSpPr>
        <p:sp>
          <p:nvSpPr>
            <p:cNvPr id="46" name="Freeform 42">
              <a:extLst>
                <a:ext uri="{FF2B5EF4-FFF2-40B4-BE49-F238E27FC236}">
                  <a16:creationId xmlns:a16="http://schemas.microsoft.com/office/drawing/2014/main" id="{7D1273A2-2DBF-8151-9C8D-345F85433AAD}"/>
                </a:ext>
              </a:extLst>
            </p:cNvPr>
            <p:cNvSpPr/>
            <p:nvPr/>
          </p:nvSpPr>
          <p:spPr>
            <a:xfrm>
              <a:off x="3098442" y="49530"/>
              <a:ext cx="407115" cy="408940"/>
            </a:xfrm>
            <a:custGeom>
              <a:avLst/>
              <a:gdLst/>
              <a:ahLst/>
              <a:cxnLst/>
              <a:rect l="l" t="t" r="r" b="b"/>
              <a:pathLst>
                <a:path w="407115" h="408940">
                  <a:moveTo>
                    <a:pt x="203558" y="0"/>
                  </a:moveTo>
                  <a:cubicBezTo>
                    <a:pt x="316127" y="503"/>
                    <a:pt x="407116" y="91900"/>
                    <a:pt x="407116" y="204470"/>
                  </a:cubicBezTo>
                  <a:cubicBezTo>
                    <a:pt x="407116" y="317040"/>
                    <a:pt x="316127" y="408437"/>
                    <a:pt x="203558" y="408940"/>
                  </a:cubicBezTo>
                  <a:cubicBezTo>
                    <a:pt x="90989" y="408437"/>
                    <a:pt x="0" y="317040"/>
                    <a:pt x="0" y="204470"/>
                  </a:cubicBezTo>
                  <a:cubicBezTo>
                    <a:pt x="0" y="91900"/>
                    <a:pt x="90989" y="503"/>
                    <a:pt x="203558" y="0"/>
                  </a:cubicBezTo>
                  <a:close/>
                </a:path>
              </a:pathLst>
            </a:custGeom>
            <a:grpFill/>
          </p:spPr>
          <p:txBody>
            <a:bodyPr/>
            <a:lstStyle/>
            <a:p>
              <a:endParaRPr lang="en-US" sz="1795">
                <a:latin typeface="Aptos" panose="020B0004020202020204" pitchFamily="34" charset="0"/>
              </a:endParaRPr>
            </a:p>
          </p:txBody>
        </p:sp>
        <p:sp>
          <p:nvSpPr>
            <p:cNvPr id="47" name="Freeform 43">
              <a:extLst>
                <a:ext uri="{FF2B5EF4-FFF2-40B4-BE49-F238E27FC236}">
                  <a16:creationId xmlns:a16="http://schemas.microsoft.com/office/drawing/2014/main" id="{C94407B9-5C12-7FF0-EA86-337944BC8D63}"/>
                </a:ext>
              </a:extLst>
            </p:cNvPr>
            <p:cNvSpPr/>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grpFill/>
          </p:spPr>
          <p:txBody>
            <a:bodyPr/>
            <a:lstStyle/>
            <a:p>
              <a:endParaRPr lang="en-US" sz="1795">
                <a:latin typeface="Aptos" panose="020B0004020202020204" pitchFamily="34" charset="0"/>
              </a:endParaRPr>
            </a:p>
          </p:txBody>
        </p:sp>
      </p:grpSp>
      <p:grpSp>
        <p:nvGrpSpPr>
          <p:cNvPr id="42" name="Group 38">
            <a:extLst>
              <a:ext uri="{FF2B5EF4-FFF2-40B4-BE49-F238E27FC236}">
                <a16:creationId xmlns:a16="http://schemas.microsoft.com/office/drawing/2014/main" id="{2118AA3F-C456-1952-DFE6-062EADB798D1}"/>
              </a:ext>
              <a:ext uri="{C183D7F6-B498-43B3-948B-1728B52AA6E4}">
                <adec:decorative xmlns:adec="http://schemas.microsoft.com/office/drawing/2017/decorative" val="1"/>
              </a:ext>
            </a:extLst>
          </p:cNvPr>
          <p:cNvGrpSpPr/>
          <p:nvPr userDrawn="1"/>
        </p:nvGrpSpPr>
        <p:grpSpPr>
          <a:xfrm rot="-10800000">
            <a:off x="3289411" y="6023411"/>
            <a:ext cx="996335" cy="152635"/>
            <a:chOff x="0" y="0"/>
            <a:chExt cx="3545840" cy="508000"/>
          </a:xfrm>
          <a:solidFill>
            <a:schemeClr val="bg1">
              <a:lumMod val="85000"/>
            </a:schemeClr>
          </a:solidFill>
        </p:grpSpPr>
        <p:sp>
          <p:nvSpPr>
            <p:cNvPr id="43" name="Freeform 39">
              <a:extLst>
                <a:ext uri="{FF2B5EF4-FFF2-40B4-BE49-F238E27FC236}">
                  <a16:creationId xmlns:a16="http://schemas.microsoft.com/office/drawing/2014/main" id="{9D05062A-BCD7-6BD0-C1B9-5B9494450AE1}"/>
                </a:ext>
              </a:extLst>
            </p:cNvPr>
            <p:cNvSpPr/>
            <p:nvPr/>
          </p:nvSpPr>
          <p:spPr>
            <a:xfrm>
              <a:off x="3098442" y="49530"/>
              <a:ext cx="407115" cy="408940"/>
            </a:xfrm>
            <a:custGeom>
              <a:avLst/>
              <a:gdLst/>
              <a:ahLst/>
              <a:cxnLst/>
              <a:rect l="l" t="t" r="r" b="b"/>
              <a:pathLst>
                <a:path w="407115" h="408940">
                  <a:moveTo>
                    <a:pt x="203558" y="0"/>
                  </a:moveTo>
                  <a:cubicBezTo>
                    <a:pt x="316127" y="503"/>
                    <a:pt x="407116" y="91900"/>
                    <a:pt x="407116" y="204470"/>
                  </a:cubicBezTo>
                  <a:cubicBezTo>
                    <a:pt x="407116" y="317040"/>
                    <a:pt x="316127" y="408437"/>
                    <a:pt x="203558" y="408940"/>
                  </a:cubicBezTo>
                  <a:cubicBezTo>
                    <a:pt x="90989" y="408437"/>
                    <a:pt x="0" y="317040"/>
                    <a:pt x="0" y="204470"/>
                  </a:cubicBezTo>
                  <a:cubicBezTo>
                    <a:pt x="0" y="91900"/>
                    <a:pt x="90989" y="503"/>
                    <a:pt x="203558" y="0"/>
                  </a:cubicBezTo>
                  <a:close/>
                </a:path>
              </a:pathLst>
            </a:custGeom>
            <a:grpFill/>
          </p:spPr>
          <p:txBody>
            <a:bodyPr/>
            <a:lstStyle/>
            <a:p>
              <a:endParaRPr lang="en-US" sz="1795">
                <a:latin typeface="Aptos" panose="020B0004020202020204" pitchFamily="34" charset="0"/>
              </a:endParaRPr>
            </a:p>
          </p:txBody>
        </p:sp>
        <p:sp>
          <p:nvSpPr>
            <p:cNvPr id="44" name="Freeform 40">
              <a:extLst>
                <a:ext uri="{FF2B5EF4-FFF2-40B4-BE49-F238E27FC236}">
                  <a16:creationId xmlns:a16="http://schemas.microsoft.com/office/drawing/2014/main" id="{2414143F-7FC4-1D4C-C52D-94CC4B757E03}"/>
                </a:ext>
              </a:extLst>
            </p:cNvPr>
            <p:cNvSpPr/>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grpFill/>
          </p:spPr>
          <p:txBody>
            <a:bodyPr/>
            <a:lstStyle/>
            <a:p>
              <a:endParaRPr lang="en-US" sz="1795">
                <a:latin typeface="Aptos" panose="020B0004020202020204" pitchFamily="34" charset="0"/>
              </a:endParaRPr>
            </a:p>
          </p:txBody>
        </p:sp>
      </p:grpSp>
      <p:grpSp>
        <p:nvGrpSpPr>
          <p:cNvPr id="14" name="Group 14">
            <a:extLst>
              <a:ext uri="{FF2B5EF4-FFF2-40B4-BE49-F238E27FC236}">
                <a16:creationId xmlns:a16="http://schemas.microsoft.com/office/drawing/2014/main" id="{443C022E-4D88-6510-8980-051ACE0D4217}"/>
              </a:ext>
              <a:ext uri="{C183D7F6-B498-43B3-948B-1728B52AA6E4}">
                <adec:decorative xmlns:adec="http://schemas.microsoft.com/office/drawing/2017/decorative" val="1"/>
              </a:ext>
            </a:extLst>
          </p:cNvPr>
          <p:cNvGrpSpPr/>
          <p:nvPr userDrawn="1"/>
        </p:nvGrpSpPr>
        <p:grpSpPr>
          <a:xfrm>
            <a:off x="7877531" y="2406017"/>
            <a:ext cx="996335" cy="152635"/>
            <a:chOff x="0" y="0"/>
            <a:chExt cx="3545840" cy="508000"/>
          </a:xfrm>
          <a:solidFill>
            <a:schemeClr val="bg1">
              <a:lumMod val="85000"/>
            </a:schemeClr>
          </a:solidFill>
        </p:grpSpPr>
        <p:sp>
          <p:nvSpPr>
            <p:cNvPr id="15" name="Freeform 15">
              <a:extLst>
                <a:ext uri="{FF2B5EF4-FFF2-40B4-BE49-F238E27FC236}">
                  <a16:creationId xmlns:a16="http://schemas.microsoft.com/office/drawing/2014/main" id="{2529D1C3-210A-8D7D-2F62-B253E34461BA}"/>
                </a:ext>
              </a:extLst>
            </p:cNvPr>
            <p:cNvSpPr/>
            <p:nvPr/>
          </p:nvSpPr>
          <p:spPr>
            <a:xfrm>
              <a:off x="3098442" y="49530"/>
              <a:ext cx="407115" cy="408940"/>
            </a:xfrm>
            <a:custGeom>
              <a:avLst/>
              <a:gdLst/>
              <a:ahLst/>
              <a:cxnLst/>
              <a:rect l="l" t="t" r="r" b="b"/>
              <a:pathLst>
                <a:path w="407115" h="408940">
                  <a:moveTo>
                    <a:pt x="203558" y="0"/>
                  </a:moveTo>
                  <a:cubicBezTo>
                    <a:pt x="316127" y="503"/>
                    <a:pt x="407116" y="91900"/>
                    <a:pt x="407116" y="204470"/>
                  </a:cubicBezTo>
                  <a:cubicBezTo>
                    <a:pt x="407116" y="317040"/>
                    <a:pt x="316127" y="408437"/>
                    <a:pt x="203558" y="408940"/>
                  </a:cubicBezTo>
                  <a:cubicBezTo>
                    <a:pt x="90989" y="408437"/>
                    <a:pt x="0" y="317040"/>
                    <a:pt x="0" y="204470"/>
                  </a:cubicBezTo>
                  <a:cubicBezTo>
                    <a:pt x="0" y="91900"/>
                    <a:pt x="90989" y="503"/>
                    <a:pt x="203558" y="0"/>
                  </a:cubicBezTo>
                  <a:close/>
                </a:path>
              </a:pathLst>
            </a:custGeom>
            <a:grpFill/>
          </p:spPr>
          <p:txBody>
            <a:bodyPr/>
            <a:lstStyle/>
            <a:p>
              <a:endParaRPr lang="en-US" sz="1795">
                <a:latin typeface="Aptos" panose="020B0004020202020204" pitchFamily="34" charset="0"/>
              </a:endParaRPr>
            </a:p>
          </p:txBody>
        </p:sp>
        <p:sp>
          <p:nvSpPr>
            <p:cNvPr id="16" name="Freeform 16">
              <a:extLst>
                <a:ext uri="{FF2B5EF4-FFF2-40B4-BE49-F238E27FC236}">
                  <a16:creationId xmlns:a16="http://schemas.microsoft.com/office/drawing/2014/main" id="{F9A79BA6-B0FC-ACC2-DCD1-95948781D606}"/>
                </a:ext>
              </a:extLst>
            </p:cNvPr>
            <p:cNvSpPr/>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grpFill/>
          </p:spPr>
          <p:txBody>
            <a:bodyPr/>
            <a:lstStyle/>
            <a:p>
              <a:endParaRPr lang="en-US" sz="1795">
                <a:latin typeface="Aptos" panose="020B0004020202020204" pitchFamily="34" charset="0"/>
              </a:endParaRPr>
            </a:p>
          </p:txBody>
        </p:sp>
      </p:grpSp>
      <p:grpSp>
        <p:nvGrpSpPr>
          <p:cNvPr id="17" name="Group 17">
            <a:extLst>
              <a:ext uri="{FF2B5EF4-FFF2-40B4-BE49-F238E27FC236}">
                <a16:creationId xmlns:a16="http://schemas.microsoft.com/office/drawing/2014/main" id="{F80B96EC-ACDE-481C-48EB-691A6B45697A}"/>
              </a:ext>
              <a:ext uri="{C183D7F6-B498-43B3-948B-1728B52AA6E4}">
                <adec:decorative xmlns:adec="http://schemas.microsoft.com/office/drawing/2017/decorative" val="1"/>
              </a:ext>
            </a:extLst>
          </p:cNvPr>
          <p:cNvGrpSpPr/>
          <p:nvPr userDrawn="1"/>
        </p:nvGrpSpPr>
        <p:grpSpPr>
          <a:xfrm>
            <a:off x="7889655" y="3606765"/>
            <a:ext cx="996335" cy="152635"/>
            <a:chOff x="0" y="0"/>
            <a:chExt cx="3545840" cy="508000"/>
          </a:xfrm>
          <a:solidFill>
            <a:schemeClr val="bg1">
              <a:lumMod val="85000"/>
            </a:schemeClr>
          </a:solidFill>
        </p:grpSpPr>
        <p:sp>
          <p:nvSpPr>
            <p:cNvPr id="18" name="Freeform 18">
              <a:extLst>
                <a:ext uri="{FF2B5EF4-FFF2-40B4-BE49-F238E27FC236}">
                  <a16:creationId xmlns:a16="http://schemas.microsoft.com/office/drawing/2014/main" id="{230A0FCA-3EC3-59A6-A9E4-3B746C17C896}"/>
                </a:ext>
              </a:extLst>
            </p:cNvPr>
            <p:cNvSpPr/>
            <p:nvPr/>
          </p:nvSpPr>
          <p:spPr>
            <a:xfrm>
              <a:off x="3098442" y="49530"/>
              <a:ext cx="407115" cy="408940"/>
            </a:xfrm>
            <a:custGeom>
              <a:avLst/>
              <a:gdLst/>
              <a:ahLst/>
              <a:cxnLst/>
              <a:rect l="l" t="t" r="r" b="b"/>
              <a:pathLst>
                <a:path w="407115" h="408940">
                  <a:moveTo>
                    <a:pt x="203558" y="0"/>
                  </a:moveTo>
                  <a:cubicBezTo>
                    <a:pt x="316127" y="503"/>
                    <a:pt x="407116" y="91900"/>
                    <a:pt x="407116" y="204470"/>
                  </a:cubicBezTo>
                  <a:cubicBezTo>
                    <a:pt x="407116" y="317040"/>
                    <a:pt x="316127" y="408437"/>
                    <a:pt x="203558" y="408940"/>
                  </a:cubicBezTo>
                  <a:cubicBezTo>
                    <a:pt x="90989" y="408437"/>
                    <a:pt x="0" y="317040"/>
                    <a:pt x="0" y="204470"/>
                  </a:cubicBezTo>
                  <a:cubicBezTo>
                    <a:pt x="0" y="91900"/>
                    <a:pt x="90989" y="503"/>
                    <a:pt x="203558" y="0"/>
                  </a:cubicBezTo>
                  <a:close/>
                </a:path>
              </a:pathLst>
            </a:custGeom>
            <a:grpFill/>
          </p:spPr>
          <p:txBody>
            <a:bodyPr/>
            <a:lstStyle/>
            <a:p>
              <a:endParaRPr lang="en-US" sz="1795">
                <a:latin typeface="Aptos" panose="020B0004020202020204" pitchFamily="34" charset="0"/>
              </a:endParaRPr>
            </a:p>
          </p:txBody>
        </p:sp>
        <p:sp>
          <p:nvSpPr>
            <p:cNvPr id="19" name="Freeform 19">
              <a:extLst>
                <a:ext uri="{FF2B5EF4-FFF2-40B4-BE49-F238E27FC236}">
                  <a16:creationId xmlns:a16="http://schemas.microsoft.com/office/drawing/2014/main" id="{E55BF096-C9AD-1C30-C2BA-D1495C6B2D39}"/>
                </a:ext>
              </a:extLst>
            </p:cNvPr>
            <p:cNvSpPr/>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grpFill/>
          </p:spPr>
          <p:txBody>
            <a:bodyPr/>
            <a:lstStyle/>
            <a:p>
              <a:endParaRPr lang="en-US" sz="1795">
                <a:latin typeface="Aptos" panose="020B0004020202020204" pitchFamily="34" charset="0"/>
              </a:endParaRPr>
            </a:p>
          </p:txBody>
        </p:sp>
      </p:grpSp>
      <p:grpSp>
        <p:nvGrpSpPr>
          <p:cNvPr id="20" name="Group 20">
            <a:extLst>
              <a:ext uri="{FF2B5EF4-FFF2-40B4-BE49-F238E27FC236}">
                <a16:creationId xmlns:a16="http://schemas.microsoft.com/office/drawing/2014/main" id="{9DBE0C7D-5AC2-CE43-4730-637A76010002}"/>
              </a:ext>
              <a:ext uri="{C183D7F6-B498-43B3-948B-1728B52AA6E4}">
                <adec:decorative xmlns:adec="http://schemas.microsoft.com/office/drawing/2017/decorative" val="1"/>
              </a:ext>
            </a:extLst>
          </p:cNvPr>
          <p:cNvGrpSpPr/>
          <p:nvPr userDrawn="1"/>
        </p:nvGrpSpPr>
        <p:grpSpPr>
          <a:xfrm>
            <a:off x="7877531" y="4821061"/>
            <a:ext cx="996335" cy="152635"/>
            <a:chOff x="0" y="0"/>
            <a:chExt cx="3545840" cy="508000"/>
          </a:xfrm>
          <a:solidFill>
            <a:schemeClr val="bg1">
              <a:lumMod val="85000"/>
            </a:schemeClr>
          </a:solidFill>
        </p:grpSpPr>
        <p:sp>
          <p:nvSpPr>
            <p:cNvPr id="21" name="Freeform 21">
              <a:extLst>
                <a:ext uri="{FF2B5EF4-FFF2-40B4-BE49-F238E27FC236}">
                  <a16:creationId xmlns:a16="http://schemas.microsoft.com/office/drawing/2014/main" id="{5D5C61B8-E42C-DC04-81D6-66A621D15B2C}"/>
                </a:ext>
              </a:extLst>
            </p:cNvPr>
            <p:cNvSpPr/>
            <p:nvPr/>
          </p:nvSpPr>
          <p:spPr>
            <a:xfrm>
              <a:off x="3098442" y="49530"/>
              <a:ext cx="407115" cy="408940"/>
            </a:xfrm>
            <a:custGeom>
              <a:avLst/>
              <a:gdLst/>
              <a:ahLst/>
              <a:cxnLst/>
              <a:rect l="l" t="t" r="r" b="b"/>
              <a:pathLst>
                <a:path w="407115" h="408940">
                  <a:moveTo>
                    <a:pt x="203558" y="0"/>
                  </a:moveTo>
                  <a:cubicBezTo>
                    <a:pt x="316127" y="503"/>
                    <a:pt x="407116" y="91900"/>
                    <a:pt x="407116" y="204470"/>
                  </a:cubicBezTo>
                  <a:cubicBezTo>
                    <a:pt x="407116" y="317040"/>
                    <a:pt x="316127" y="408437"/>
                    <a:pt x="203558" y="408940"/>
                  </a:cubicBezTo>
                  <a:cubicBezTo>
                    <a:pt x="90989" y="408437"/>
                    <a:pt x="0" y="317040"/>
                    <a:pt x="0" y="204470"/>
                  </a:cubicBezTo>
                  <a:cubicBezTo>
                    <a:pt x="0" y="91900"/>
                    <a:pt x="90989" y="503"/>
                    <a:pt x="203558" y="0"/>
                  </a:cubicBezTo>
                  <a:close/>
                </a:path>
              </a:pathLst>
            </a:custGeom>
            <a:grpFill/>
          </p:spPr>
          <p:txBody>
            <a:bodyPr/>
            <a:lstStyle/>
            <a:p>
              <a:endParaRPr lang="en-US" sz="1795">
                <a:latin typeface="Aptos" panose="020B0004020202020204" pitchFamily="34" charset="0"/>
              </a:endParaRPr>
            </a:p>
          </p:txBody>
        </p:sp>
        <p:sp>
          <p:nvSpPr>
            <p:cNvPr id="22" name="Freeform 22">
              <a:extLst>
                <a:ext uri="{FF2B5EF4-FFF2-40B4-BE49-F238E27FC236}">
                  <a16:creationId xmlns:a16="http://schemas.microsoft.com/office/drawing/2014/main" id="{F0CF4222-DC97-A47C-89F8-E3EE137B3887}"/>
                </a:ext>
              </a:extLst>
            </p:cNvPr>
            <p:cNvSpPr/>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grpFill/>
          </p:spPr>
          <p:txBody>
            <a:bodyPr/>
            <a:lstStyle/>
            <a:p>
              <a:endParaRPr lang="en-US" sz="1795">
                <a:latin typeface="Aptos" panose="020B0004020202020204" pitchFamily="34" charset="0"/>
              </a:endParaRPr>
            </a:p>
          </p:txBody>
        </p:sp>
      </p:grpSp>
      <p:grpSp>
        <p:nvGrpSpPr>
          <p:cNvPr id="23" name="Group 23">
            <a:extLst>
              <a:ext uri="{FF2B5EF4-FFF2-40B4-BE49-F238E27FC236}">
                <a16:creationId xmlns:a16="http://schemas.microsoft.com/office/drawing/2014/main" id="{527E35CF-BFC7-BA31-D97C-3025B75C8C53}"/>
              </a:ext>
              <a:ext uri="{C183D7F6-B498-43B3-948B-1728B52AA6E4}">
                <adec:decorative xmlns:adec="http://schemas.microsoft.com/office/drawing/2017/decorative" val="1"/>
              </a:ext>
            </a:extLst>
          </p:cNvPr>
          <p:cNvGrpSpPr/>
          <p:nvPr userDrawn="1"/>
        </p:nvGrpSpPr>
        <p:grpSpPr>
          <a:xfrm>
            <a:off x="7877531" y="6021809"/>
            <a:ext cx="996335" cy="152635"/>
            <a:chOff x="0" y="0"/>
            <a:chExt cx="3545840" cy="508000"/>
          </a:xfrm>
          <a:solidFill>
            <a:schemeClr val="bg1">
              <a:lumMod val="85000"/>
            </a:schemeClr>
          </a:solidFill>
        </p:grpSpPr>
        <p:sp>
          <p:nvSpPr>
            <p:cNvPr id="24" name="Freeform 24">
              <a:extLst>
                <a:ext uri="{FF2B5EF4-FFF2-40B4-BE49-F238E27FC236}">
                  <a16:creationId xmlns:a16="http://schemas.microsoft.com/office/drawing/2014/main" id="{DEF786D7-8AA6-3B34-41D2-90736443EA1C}"/>
                </a:ext>
              </a:extLst>
            </p:cNvPr>
            <p:cNvSpPr/>
            <p:nvPr/>
          </p:nvSpPr>
          <p:spPr>
            <a:xfrm>
              <a:off x="3098442" y="49530"/>
              <a:ext cx="407115" cy="408940"/>
            </a:xfrm>
            <a:custGeom>
              <a:avLst/>
              <a:gdLst/>
              <a:ahLst/>
              <a:cxnLst/>
              <a:rect l="l" t="t" r="r" b="b"/>
              <a:pathLst>
                <a:path w="407115" h="408940">
                  <a:moveTo>
                    <a:pt x="203558" y="0"/>
                  </a:moveTo>
                  <a:cubicBezTo>
                    <a:pt x="316127" y="503"/>
                    <a:pt x="407116" y="91900"/>
                    <a:pt x="407116" y="204470"/>
                  </a:cubicBezTo>
                  <a:cubicBezTo>
                    <a:pt x="407116" y="317040"/>
                    <a:pt x="316127" y="408437"/>
                    <a:pt x="203558" y="408940"/>
                  </a:cubicBezTo>
                  <a:cubicBezTo>
                    <a:pt x="90989" y="408437"/>
                    <a:pt x="0" y="317040"/>
                    <a:pt x="0" y="204470"/>
                  </a:cubicBezTo>
                  <a:cubicBezTo>
                    <a:pt x="0" y="91900"/>
                    <a:pt x="90989" y="503"/>
                    <a:pt x="203558" y="0"/>
                  </a:cubicBezTo>
                  <a:close/>
                </a:path>
              </a:pathLst>
            </a:custGeom>
            <a:grpFill/>
          </p:spPr>
          <p:txBody>
            <a:bodyPr/>
            <a:lstStyle/>
            <a:p>
              <a:endParaRPr lang="en-US" sz="1795">
                <a:latin typeface="Aptos" panose="020B0004020202020204" pitchFamily="34" charset="0"/>
              </a:endParaRPr>
            </a:p>
          </p:txBody>
        </p:sp>
        <p:sp>
          <p:nvSpPr>
            <p:cNvPr id="25" name="Freeform 25">
              <a:extLst>
                <a:ext uri="{FF2B5EF4-FFF2-40B4-BE49-F238E27FC236}">
                  <a16:creationId xmlns:a16="http://schemas.microsoft.com/office/drawing/2014/main" id="{364B3B34-05E6-56EF-07DF-1C0B5FCB82F1}"/>
                </a:ext>
              </a:extLst>
            </p:cNvPr>
            <p:cNvSpPr/>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grpFill/>
          </p:spPr>
          <p:txBody>
            <a:bodyPr/>
            <a:lstStyle/>
            <a:p>
              <a:endParaRPr lang="en-US" sz="1795">
                <a:latin typeface="Aptos" panose="020B0004020202020204" pitchFamily="34" charset="0"/>
              </a:endParaRPr>
            </a:p>
          </p:txBody>
        </p:sp>
      </p:grpSp>
    </p:spTree>
    <p:extLst>
      <p:ext uri="{BB962C8B-B14F-4D97-AF65-F5344CB8AC3E}">
        <p14:creationId xmlns:p14="http://schemas.microsoft.com/office/powerpoint/2010/main" val="3604848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Graphics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7DA2-ABEC-6CCD-C5FA-956CF079A580}"/>
              </a:ext>
            </a:extLst>
          </p:cNvPr>
          <p:cNvSpPr>
            <a:spLocks noGrp="1"/>
          </p:cNvSpPr>
          <p:nvPr>
            <p:ph type="title"/>
          </p:nvPr>
        </p:nvSpPr>
        <p:spPr/>
        <p:txBody>
          <a:bodyPr/>
          <a:lstStyle/>
          <a:p>
            <a:r>
              <a:rPr lang="en-US"/>
              <a:t>Click to edit Master title style</a:t>
            </a:r>
          </a:p>
        </p:txBody>
      </p:sp>
      <p:sp>
        <p:nvSpPr>
          <p:cNvPr id="26" name="AutoShape 6">
            <a:extLst>
              <a:ext uri="{FF2B5EF4-FFF2-40B4-BE49-F238E27FC236}">
                <a16:creationId xmlns:a16="http://schemas.microsoft.com/office/drawing/2014/main" id="{BFDF1C60-0299-DD6A-316A-DBCADCB5507D}"/>
              </a:ext>
              <a:ext uri="{C183D7F6-B498-43B3-948B-1728B52AA6E4}">
                <adec:decorative xmlns:adec="http://schemas.microsoft.com/office/drawing/2017/decorative" val="1"/>
              </a:ext>
            </a:extLst>
          </p:cNvPr>
          <p:cNvSpPr/>
          <p:nvPr userDrawn="1"/>
        </p:nvSpPr>
        <p:spPr>
          <a:xfrm>
            <a:off x="329380" y="2634793"/>
            <a:ext cx="2677082" cy="1552551"/>
          </a:xfrm>
          <a:prstGeom prst="rect">
            <a:avLst/>
          </a:prstGeom>
          <a:solidFill>
            <a:srgbClr val="E7E6E6"/>
          </a:solidFill>
        </p:spPr>
        <p:txBody>
          <a:bodyPr/>
          <a:lstStyle/>
          <a:p>
            <a:endParaRPr lang="en-US" sz="1795">
              <a:latin typeface="Aptos" panose="020B0004020202020204" pitchFamily="34" charset="0"/>
            </a:endParaRPr>
          </a:p>
        </p:txBody>
      </p:sp>
      <p:sp>
        <p:nvSpPr>
          <p:cNvPr id="45" name="AutoShape 6">
            <a:extLst>
              <a:ext uri="{FF2B5EF4-FFF2-40B4-BE49-F238E27FC236}">
                <a16:creationId xmlns:a16="http://schemas.microsoft.com/office/drawing/2014/main" id="{2A811C98-C553-78E1-04EB-F860B45EE673}"/>
              </a:ext>
              <a:ext uri="{C183D7F6-B498-43B3-948B-1728B52AA6E4}">
                <adec:decorative xmlns:adec="http://schemas.microsoft.com/office/drawing/2017/decorative" val="1"/>
              </a:ext>
            </a:extLst>
          </p:cNvPr>
          <p:cNvSpPr/>
          <p:nvPr userDrawn="1"/>
        </p:nvSpPr>
        <p:spPr>
          <a:xfrm>
            <a:off x="3268244" y="2634793"/>
            <a:ext cx="2677082" cy="1552551"/>
          </a:xfrm>
          <a:prstGeom prst="rect">
            <a:avLst/>
          </a:prstGeom>
          <a:solidFill>
            <a:srgbClr val="E7E6E6"/>
          </a:solidFill>
        </p:spPr>
        <p:txBody>
          <a:bodyPr/>
          <a:lstStyle/>
          <a:p>
            <a:endParaRPr lang="en-US" sz="1795">
              <a:latin typeface="Aptos" panose="020B0004020202020204" pitchFamily="34" charset="0"/>
            </a:endParaRPr>
          </a:p>
        </p:txBody>
      </p:sp>
      <p:sp>
        <p:nvSpPr>
          <p:cNvPr id="46" name="AutoShape 6">
            <a:extLst>
              <a:ext uri="{FF2B5EF4-FFF2-40B4-BE49-F238E27FC236}">
                <a16:creationId xmlns:a16="http://schemas.microsoft.com/office/drawing/2014/main" id="{31D0C0EF-B363-4EB8-0CD6-CA6BDF6EBBF8}"/>
              </a:ext>
              <a:ext uri="{C183D7F6-B498-43B3-948B-1728B52AA6E4}">
                <adec:decorative xmlns:adec="http://schemas.microsoft.com/office/drawing/2017/decorative" val="1"/>
              </a:ext>
            </a:extLst>
          </p:cNvPr>
          <p:cNvSpPr/>
          <p:nvPr userDrawn="1"/>
        </p:nvSpPr>
        <p:spPr>
          <a:xfrm>
            <a:off x="6202781" y="2634793"/>
            <a:ext cx="2677082" cy="1552551"/>
          </a:xfrm>
          <a:prstGeom prst="rect">
            <a:avLst/>
          </a:prstGeom>
          <a:solidFill>
            <a:srgbClr val="E7E6E6"/>
          </a:solidFill>
        </p:spPr>
        <p:txBody>
          <a:bodyPr/>
          <a:lstStyle/>
          <a:p>
            <a:endParaRPr lang="en-US" sz="1795">
              <a:latin typeface="Aptos" panose="020B0004020202020204" pitchFamily="34" charset="0"/>
            </a:endParaRPr>
          </a:p>
        </p:txBody>
      </p:sp>
      <p:sp>
        <p:nvSpPr>
          <p:cNvPr id="47" name="AutoShape 6">
            <a:extLst>
              <a:ext uri="{FF2B5EF4-FFF2-40B4-BE49-F238E27FC236}">
                <a16:creationId xmlns:a16="http://schemas.microsoft.com/office/drawing/2014/main" id="{092C81E7-FECC-7BC6-7FCC-01C37DD92821}"/>
              </a:ext>
              <a:ext uri="{C183D7F6-B498-43B3-948B-1728B52AA6E4}">
                <adec:decorative xmlns:adec="http://schemas.microsoft.com/office/drawing/2017/decorative" val="1"/>
              </a:ext>
            </a:extLst>
          </p:cNvPr>
          <p:cNvSpPr/>
          <p:nvPr userDrawn="1"/>
        </p:nvSpPr>
        <p:spPr>
          <a:xfrm>
            <a:off x="9135092" y="2634793"/>
            <a:ext cx="2677082" cy="1552551"/>
          </a:xfrm>
          <a:prstGeom prst="rect">
            <a:avLst/>
          </a:prstGeom>
          <a:solidFill>
            <a:srgbClr val="E7E6E6"/>
          </a:solidFill>
        </p:spPr>
        <p:txBody>
          <a:bodyPr/>
          <a:lstStyle/>
          <a:p>
            <a:endParaRPr lang="en-US" sz="1795">
              <a:latin typeface="Aptos" panose="020B0004020202020204" pitchFamily="34" charset="0"/>
            </a:endParaRPr>
          </a:p>
        </p:txBody>
      </p:sp>
      <p:sp>
        <p:nvSpPr>
          <p:cNvPr id="44" name="Text Placeholder 32">
            <a:extLst>
              <a:ext uri="{FF2B5EF4-FFF2-40B4-BE49-F238E27FC236}">
                <a16:creationId xmlns:a16="http://schemas.microsoft.com/office/drawing/2014/main" id="{DD9F0415-1DE9-9820-84B6-DD5173298DAC}"/>
              </a:ext>
              <a:ext uri="{C183D7F6-B498-43B3-948B-1728B52AA6E4}">
                <adec:decorative xmlns:adec="http://schemas.microsoft.com/office/drawing/2017/decorative" val="1"/>
              </a:ext>
            </a:extLst>
          </p:cNvPr>
          <p:cNvSpPr>
            <a:spLocks noGrp="1"/>
          </p:cNvSpPr>
          <p:nvPr>
            <p:ph type="body" sz="quarter" idx="25"/>
          </p:nvPr>
        </p:nvSpPr>
        <p:spPr>
          <a:xfrm>
            <a:off x="9136575" y="4187344"/>
            <a:ext cx="2677822" cy="2535776"/>
          </a:xfrm>
          <a:solidFill>
            <a:schemeClr val="tx2"/>
          </a:solidFill>
        </p:spPr>
        <p:txBody>
          <a:bodyPr anchor="b"/>
          <a:lstStyle>
            <a:lvl1pPr algn="r">
              <a:buNone/>
              <a:defRPr sz="798">
                <a:noFill/>
              </a:defRPr>
            </a:lvl1pPr>
          </a:lstStyle>
          <a:p>
            <a:pPr lvl="0"/>
            <a:r>
              <a:rPr lang="en-US"/>
              <a:t>Click to edit Master text styles</a:t>
            </a:r>
          </a:p>
        </p:txBody>
      </p:sp>
      <p:sp>
        <p:nvSpPr>
          <p:cNvPr id="43" name="Text Placeholder 32">
            <a:extLst>
              <a:ext uri="{FF2B5EF4-FFF2-40B4-BE49-F238E27FC236}">
                <a16:creationId xmlns:a16="http://schemas.microsoft.com/office/drawing/2014/main" id="{0F775208-BA4B-C793-AB25-ECBA29C860B1}"/>
              </a:ext>
              <a:ext uri="{C183D7F6-B498-43B3-948B-1728B52AA6E4}">
                <adec:decorative xmlns:adec="http://schemas.microsoft.com/office/drawing/2017/decorative" val="1"/>
              </a:ext>
            </a:extLst>
          </p:cNvPr>
          <p:cNvSpPr>
            <a:spLocks noGrp="1"/>
          </p:cNvSpPr>
          <p:nvPr>
            <p:ph type="body" sz="quarter" idx="24"/>
          </p:nvPr>
        </p:nvSpPr>
        <p:spPr>
          <a:xfrm>
            <a:off x="6203524" y="4187344"/>
            <a:ext cx="2677822" cy="2535776"/>
          </a:xfrm>
          <a:solidFill>
            <a:schemeClr val="tx2"/>
          </a:solidFill>
        </p:spPr>
        <p:txBody>
          <a:bodyPr anchor="b"/>
          <a:lstStyle>
            <a:lvl1pPr algn="r">
              <a:buNone/>
              <a:defRPr sz="798">
                <a:noFill/>
              </a:defRPr>
            </a:lvl1pPr>
          </a:lstStyle>
          <a:p>
            <a:pPr lvl="0"/>
            <a:r>
              <a:rPr lang="en-US"/>
              <a:t>Click to edit Master text styles</a:t>
            </a:r>
          </a:p>
        </p:txBody>
      </p:sp>
      <p:sp>
        <p:nvSpPr>
          <p:cNvPr id="42" name="Text Placeholder 32">
            <a:extLst>
              <a:ext uri="{FF2B5EF4-FFF2-40B4-BE49-F238E27FC236}">
                <a16:creationId xmlns:a16="http://schemas.microsoft.com/office/drawing/2014/main" id="{6DFC0C5A-91AA-CFFE-5DD0-C2BFEE6FDC3D}"/>
              </a:ext>
              <a:ext uri="{C183D7F6-B498-43B3-948B-1728B52AA6E4}">
                <adec:decorative xmlns:adec="http://schemas.microsoft.com/office/drawing/2017/decorative" val="1"/>
              </a:ext>
            </a:extLst>
          </p:cNvPr>
          <p:cNvSpPr>
            <a:spLocks noGrp="1"/>
          </p:cNvSpPr>
          <p:nvPr>
            <p:ph type="body" sz="quarter" idx="23"/>
          </p:nvPr>
        </p:nvSpPr>
        <p:spPr>
          <a:xfrm>
            <a:off x="3268247" y="4187344"/>
            <a:ext cx="2677822" cy="2535776"/>
          </a:xfrm>
          <a:solidFill>
            <a:schemeClr val="tx2"/>
          </a:solidFill>
        </p:spPr>
        <p:txBody>
          <a:bodyPr anchor="b"/>
          <a:lstStyle>
            <a:lvl1pPr algn="r">
              <a:buNone/>
              <a:defRPr sz="798">
                <a:noFill/>
              </a:defRPr>
            </a:lvl1pPr>
          </a:lstStyle>
          <a:p>
            <a:pPr lvl="0"/>
            <a:r>
              <a:rPr lang="en-US"/>
              <a:t>Click to edit Master text styles</a:t>
            </a:r>
          </a:p>
        </p:txBody>
      </p:sp>
      <p:sp>
        <p:nvSpPr>
          <p:cNvPr id="33" name="Text Placeholder 32">
            <a:extLst>
              <a:ext uri="{FF2B5EF4-FFF2-40B4-BE49-F238E27FC236}">
                <a16:creationId xmlns:a16="http://schemas.microsoft.com/office/drawing/2014/main" id="{2356531D-4145-5AE5-68B8-D50B1E62593F}"/>
              </a:ext>
              <a:ext uri="{C183D7F6-B498-43B3-948B-1728B52AA6E4}">
                <adec:decorative xmlns:adec="http://schemas.microsoft.com/office/drawing/2017/decorative" val="1"/>
              </a:ext>
            </a:extLst>
          </p:cNvPr>
          <p:cNvSpPr>
            <a:spLocks noGrp="1"/>
          </p:cNvSpPr>
          <p:nvPr>
            <p:ph type="body" sz="quarter" idx="18"/>
          </p:nvPr>
        </p:nvSpPr>
        <p:spPr>
          <a:xfrm>
            <a:off x="329381" y="4187344"/>
            <a:ext cx="2677822" cy="2535776"/>
          </a:xfrm>
          <a:solidFill>
            <a:schemeClr val="tx2"/>
          </a:solidFill>
        </p:spPr>
        <p:txBody>
          <a:bodyPr anchor="b"/>
          <a:lstStyle>
            <a:lvl1pPr algn="r">
              <a:buNone/>
              <a:defRPr sz="798">
                <a:noFill/>
              </a:defRPr>
            </a:lvl1pPr>
          </a:lstStyle>
          <a:p>
            <a:pPr lvl="0"/>
            <a:r>
              <a:rPr lang="en-US"/>
              <a:t>Click to edit Master text styles</a:t>
            </a:r>
          </a:p>
        </p:txBody>
      </p:sp>
      <p:sp>
        <p:nvSpPr>
          <p:cNvPr id="25" name="Text Placeholder 24">
            <a:extLst>
              <a:ext uri="{FF2B5EF4-FFF2-40B4-BE49-F238E27FC236}">
                <a16:creationId xmlns:a16="http://schemas.microsoft.com/office/drawing/2014/main" id="{8CE5D91C-F522-ADD4-6499-1BF05E20D485}"/>
              </a:ext>
            </a:extLst>
          </p:cNvPr>
          <p:cNvSpPr>
            <a:spLocks noGrp="1"/>
          </p:cNvSpPr>
          <p:nvPr>
            <p:ph type="body" sz="quarter" idx="14" hasCustomPrompt="1"/>
          </p:nvPr>
        </p:nvSpPr>
        <p:spPr>
          <a:xfrm>
            <a:off x="454548" y="2859632"/>
            <a:ext cx="2435408" cy="1047993"/>
          </a:xfrm>
        </p:spPr>
        <p:txBody>
          <a:bodyPr anchor="ctr"/>
          <a:lstStyle>
            <a:lvl1pPr marL="0" indent="0" algn="ctr">
              <a:lnSpc>
                <a:spcPct val="100000"/>
              </a:lnSpc>
              <a:spcBef>
                <a:spcPts val="0"/>
              </a:spcBef>
              <a:buNone/>
              <a:defRPr/>
            </a:lvl1pPr>
          </a:lstStyle>
          <a:p>
            <a:pPr lvl="0"/>
            <a:r>
              <a:rPr lang="en-US"/>
              <a:t>Theme</a:t>
            </a:r>
          </a:p>
        </p:txBody>
      </p:sp>
      <p:sp>
        <p:nvSpPr>
          <p:cNvPr id="35" name="Text Placeholder 34">
            <a:extLst>
              <a:ext uri="{FF2B5EF4-FFF2-40B4-BE49-F238E27FC236}">
                <a16:creationId xmlns:a16="http://schemas.microsoft.com/office/drawing/2014/main" id="{6600CF10-B495-2D75-DC9D-DAE739E44756}"/>
              </a:ext>
            </a:extLst>
          </p:cNvPr>
          <p:cNvSpPr>
            <a:spLocks noGrp="1"/>
          </p:cNvSpPr>
          <p:nvPr>
            <p:ph type="body" sz="quarter" idx="19" hasCustomPrompt="1"/>
          </p:nvPr>
        </p:nvSpPr>
        <p:spPr>
          <a:xfrm>
            <a:off x="550016" y="4522737"/>
            <a:ext cx="2235809" cy="1863366"/>
          </a:xfrm>
        </p:spPr>
        <p:txBody>
          <a:bodyPr/>
          <a:lstStyle>
            <a:lvl1pPr marL="0" indent="-273634">
              <a:lnSpc>
                <a:spcPct val="100000"/>
              </a:lnSpc>
              <a:spcBef>
                <a:spcPts val="0"/>
              </a:spcBef>
              <a:defRPr sz="1795">
                <a:solidFill>
                  <a:schemeClr val="bg1"/>
                </a:solidFill>
              </a:defRPr>
            </a:lvl1pPr>
          </a:lstStyle>
          <a:p>
            <a:pPr lvl="0"/>
            <a:r>
              <a:rPr lang="en-US"/>
              <a:t>Detail</a:t>
            </a:r>
          </a:p>
          <a:p>
            <a:pPr lvl="0"/>
            <a:r>
              <a:rPr lang="en-US"/>
              <a:t>Detail</a:t>
            </a:r>
          </a:p>
          <a:p>
            <a:pPr lvl="0"/>
            <a:r>
              <a:rPr lang="en-US"/>
              <a:t>Detail</a:t>
            </a:r>
          </a:p>
        </p:txBody>
      </p:sp>
      <p:sp>
        <p:nvSpPr>
          <p:cNvPr id="29" name="Text Placeholder 24">
            <a:extLst>
              <a:ext uri="{FF2B5EF4-FFF2-40B4-BE49-F238E27FC236}">
                <a16:creationId xmlns:a16="http://schemas.microsoft.com/office/drawing/2014/main" id="{E68C9479-25CC-062E-BDC5-D9AD3CB05F10}"/>
              </a:ext>
            </a:extLst>
          </p:cNvPr>
          <p:cNvSpPr>
            <a:spLocks noGrp="1"/>
          </p:cNvSpPr>
          <p:nvPr>
            <p:ph type="body" sz="quarter" idx="15" hasCustomPrompt="1"/>
          </p:nvPr>
        </p:nvSpPr>
        <p:spPr>
          <a:xfrm>
            <a:off x="3393660" y="2859632"/>
            <a:ext cx="2435408" cy="1047993"/>
          </a:xfrm>
        </p:spPr>
        <p:txBody>
          <a:bodyPr anchor="ctr"/>
          <a:lstStyle>
            <a:lvl1pPr marL="0" indent="0" algn="ctr">
              <a:lnSpc>
                <a:spcPct val="100000"/>
              </a:lnSpc>
              <a:spcBef>
                <a:spcPts val="0"/>
              </a:spcBef>
              <a:buNone/>
              <a:defRPr/>
            </a:lvl1pPr>
          </a:lstStyle>
          <a:p>
            <a:pPr lvl="0"/>
            <a:r>
              <a:rPr lang="en-US"/>
              <a:t>Theme</a:t>
            </a:r>
          </a:p>
        </p:txBody>
      </p:sp>
      <p:sp>
        <p:nvSpPr>
          <p:cNvPr id="36" name="Text Placeholder 34">
            <a:extLst>
              <a:ext uri="{FF2B5EF4-FFF2-40B4-BE49-F238E27FC236}">
                <a16:creationId xmlns:a16="http://schemas.microsoft.com/office/drawing/2014/main" id="{6D876174-85EC-BFC6-4B29-44E1E9E883F9}"/>
              </a:ext>
            </a:extLst>
          </p:cNvPr>
          <p:cNvSpPr>
            <a:spLocks noGrp="1"/>
          </p:cNvSpPr>
          <p:nvPr>
            <p:ph type="body" sz="quarter" idx="20" hasCustomPrompt="1"/>
          </p:nvPr>
        </p:nvSpPr>
        <p:spPr>
          <a:xfrm>
            <a:off x="3488879" y="4531853"/>
            <a:ext cx="2235809" cy="1863366"/>
          </a:xfrm>
        </p:spPr>
        <p:txBody>
          <a:bodyPr/>
          <a:lstStyle>
            <a:lvl1pPr marL="0" indent="-273634">
              <a:lnSpc>
                <a:spcPct val="100000"/>
              </a:lnSpc>
              <a:spcBef>
                <a:spcPts val="0"/>
              </a:spcBef>
              <a:defRPr sz="1795">
                <a:solidFill>
                  <a:schemeClr val="bg1"/>
                </a:solidFill>
              </a:defRPr>
            </a:lvl1pPr>
          </a:lstStyle>
          <a:p>
            <a:pPr lvl="0"/>
            <a:r>
              <a:rPr lang="en-US"/>
              <a:t>Detail</a:t>
            </a:r>
          </a:p>
          <a:p>
            <a:pPr lvl="0"/>
            <a:r>
              <a:rPr lang="en-US"/>
              <a:t>Detail</a:t>
            </a:r>
          </a:p>
          <a:p>
            <a:pPr lvl="0"/>
            <a:r>
              <a:rPr lang="en-US"/>
              <a:t>Detail</a:t>
            </a:r>
          </a:p>
        </p:txBody>
      </p:sp>
      <p:sp>
        <p:nvSpPr>
          <p:cNvPr id="30" name="Text Placeholder 24">
            <a:extLst>
              <a:ext uri="{FF2B5EF4-FFF2-40B4-BE49-F238E27FC236}">
                <a16:creationId xmlns:a16="http://schemas.microsoft.com/office/drawing/2014/main" id="{6C9BF138-F4CB-34C9-9F5D-F15533C35E40}"/>
              </a:ext>
            </a:extLst>
          </p:cNvPr>
          <p:cNvSpPr>
            <a:spLocks noGrp="1"/>
          </p:cNvSpPr>
          <p:nvPr>
            <p:ph type="body" sz="quarter" idx="16" hasCustomPrompt="1"/>
          </p:nvPr>
        </p:nvSpPr>
        <p:spPr>
          <a:xfrm>
            <a:off x="6340936" y="2859632"/>
            <a:ext cx="2435408" cy="1047993"/>
          </a:xfrm>
        </p:spPr>
        <p:txBody>
          <a:bodyPr anchor="ctr"/>
          <a:lstStyle>
            <a:lvl1pPr marL="0" indent="0" algn="ctr">
              <a:lnSpc>
                <a:spcPct val="100000"/>
              </a:lnSpc>
              <a:spcBef>
                <a:spcPts val="0"/>
              </a:spcBef>
              <a:buNone/>
              <a:defRPr/>
            </a:lvl1pPr>
          </a:lstStyle>
          <a:p>
            <a:pPr lvl="0"/>
            <a:r>
              <a:rPr lang="en-US"/>
              <a:t>Theme</a:t>
            </a:r>
          </a:p>
        </p:txBody>
      </p:sp>
      <p:sp>
        <p:nvSpPr>
          <p:cNvPr id="37" name="Text Placeholder 34">
            <a:extLst>
              <a:ext uri="{FF2B5EF4-FFF2-40B4-BE49-F238E27FC236}">
                <a16:creationId xmlns:a16="http://schemas.microsoft.com/office/drawing/2014/main" id="{B60CE043-5D3F-9328-EA17-BF853D3D6595}"/>
              </a:ext>
            </a:extLst>
          </p:cNvPr>
          <p:cNvSpPr>
            <a:spLocks noGrp="1"/>
          </p:cNvSpPr>
          <p:nvPr>
            <p:ph type="body" sz="quarter" idx="21" hasCustomPrompt="1"/>
          </p:nvPr>
        </p:nvSpPr>
        <p:spPr>
          <a:xfrm>
            <a:off x="6440736" y="4531853"/>
            <a:ext cx="2235809" cy="1863366"/>
          </a:xfrm>
        </p:spPr>
        <p:txBody>
          <a:bodyPr/>
          <a:lstStyle>
            <a:lvl1pPr marL="0" indent="-273634">
              <a:lnSpc>
                <a:spcPct val="100000"/>
              </a:lnSpc>
              <a:spcBef>
                <a:spcPts val="0"/>
              </a:spcBef>
              <a:defRPr sz="1795">
                <a:solidFill>
                  <a:schemeClr val="bg1"/>
                </a:solidFill>
              </a:defRPr>
            </a:lvl1pPr>
          </a:lstStyle>
          <a:p>
            <a:pPr lvl="0"/>
            <a:r>
              <a:rPr lang="en-US"/>
              <a:t>Detail</a:t>
            </a:r>
          </a:p>
          <a:p>
            <a:pPr lvl="0"/>
            <a:r>
              <a:rPr lang="en-US"/>
              <a:t>Detail</a:t>
            </a:r>
          </a:p>
          <a:p>
            <a:pPr lvl="0"/>
            <a:r>
              <a:rPr lang="en-US"/>
              <a:t>Detail</a:t>
            </a:r>
          </a:p>
        </p:txBody>
      </p:sp>
      <p:sp>
        <p:nvSpPr>
          <p:cNvPr id="31" name="Text Placeholder 24">
            <a:extLst>
              <a:ext uri="{FF2B5EF4-FFF2-40B4-BE49-F238E27FC236}">
                <a16:creationId xmlns:a16="http://schemas.microsoft.com/office/drawing/2014/main" id="{19B6CD16-7A02-508C-01D4-7D74E99E988D}"/>
              </a:ext>
            </a:extLst>
          </p:cNvPr>
          <p:cNvSpPr>
            <a:spLocks noGrp="1"/>
          </p:cNvSpPr>
          <p:nvPr>
            <p:ph type="body" sz="quarter" idx="17" hasCustomPrompt="1"/>
          </p:nvPr>
        </p:nvSpPr>
        <p:spPr>
          <a:xfrm>
            <a:off x="9271881" y="2859631"/>
            <a:ext cx="2435408" cy="1047993"/>
          </a:xfrm>
        </p:spPr>
        <p:txBody>
          <a:bodyPr anchor="ctr"/>
          <a:lstStyle>
            <a:lvl1pPr marL="0" indent="0" algn="ctr">
              <a:lnSpc>
                <a:spcPct val="100000"/>
              </a:lnSpc>
              <a:spcBef>
                <a:spcPts val="0"/>
              </a:spcBef>
              <a:buNone/>
              <a:defRPr/>
            </a:lvl1pPr>
          </a:lstStyle>
          <a:p>
            <a:pPr lvl="0"/>
            <a:r>
              <a:rPr lang="en-US"/>
              <a:t>Theme</a:t>
            </a:r>
          </a:p>
        </p:txBody>
      </p:sp>
      <p:sp>
        <p:nvSpPr>
          <p:cNvPr id="38" name="Text Placeholder 34">
            <a:extLst>
              <a:ext uri="{FF2B5EF4-FFF2-40B4-BE49-F238E27FC236}">
                <a16:creationId xmlns:a16="http://schemas.microsoft.com/office/drawing/2014/main" id="{4EAFF907-2024-D3DA-F5BD-5DE77222B496}"/>
              </a:ext>
            </a:extLst>
          </p:cNvPr>
          <p:cNvSpPr>
            <a:spLocks noGrp="1"/>
          </p:cNvSpPr>
          <p:nvPr>
            <p:ph type="body" sz="quarter" idx="22" hasCustomPrompt="1"/>
          </p:nvPr>
        </p:nvSpPr>
        <p:spPr>
          <a:xfrm>
            <a:off x="9371681" y="4531853"/>
            <a:ext cx="2235809" cy="1863366"/>
          </a:xfrm>
        </p:spPr>
        <p:txBody>
          <a:bodyPr/>
          <a:lstStyle>
            <a:lvl1pPr marL="0" indent="-273634">
              <a:lnSpc>
                <a:spcPct val="100000"/>
              </a:lnSpc>
              <a:spcBef>
                <a:spcPts val="0"/>
              </a:spcBef>
              <a:defRPr sz="1795">
                <a:solidFill>
                  <a:schemeClr val="bg1"/>
                </a:solidFill>
              </a:defRPr>
            </a:lvl1pPr>
          </a:lstStyle>
          <a:p>
            <a:pPr lvl="0"/>
            <a:r>
              <a:rPr lang="en-US"/>
              <a:t>Detail</a:t>
            </a:r>
          </a:p>
          <a:p>
            <a:pPr lvl="0"/>
            <a:r>
              <a:rPr lang="en-US"/>
              <a:t>Detail</a:t>
            </a:r>
          </a:p>
          <a:p>
            <a:pPr lvl="0"/>
            <a:r>
              <a:rPr lang="en-US"/>
              <a:t>Detail</a:t>
            </a:r>
          </a:p>
        </p:txBody>
      </p:sp>
    </p:spTree>
    <p:extLst>
      <p:ext uri="{BB962C8B-B14F-4D97-AF65-F5344CB8AC3E}">
        <p14:creationId xmlns:p14="http://schemas.microsoft.com/office/powerpoint/2010/main" val="2708618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C80E3-99B2-46AE-8D55-1413516F13F6}"/>
              </a:ext>
            </a:extLst>
          </p:cNvPr>
          <p:cNvSpPr>
            <a:spLocks noGrp="1"/>
          </p:cNvSpPr>
          <p:nvPr>
            <p:ph type="title"/>
          </p:nvPr>
        </p:nvSpPr>
        <p:spPr/>
        <p:txBody>
          <a:bodyPr/>
          <a:lstStyle>
            <a:lvl1pPr>
              <a:defRPr>
                <a:latin typeface="Montserrat" panose="000005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B1BC196-7817-400B-B24C-127BD3668503}"/>
              </a:ext>
            </a:extLst>
          </p:cNvPr>
          <p:cNvSpPr>
            <a:spLocks noGrp="1"/>
          </p:cNvSpPr>
          <p:nvPr>
            <p:ph idx="1"/>
          </p:nvPr>
        </p:nvSpPr>
        <p:spPr/>
        <p:txBody>
          <a:bodyPr>
            <a:normAutofit/>
          </a:bodyPr>
          <a:lstStyle>
            <a:lvl1pPr>
              <a:defRPr sz="2394">
                <a:latin typeface="Aptos" panose="020B0004020202020204" pitchFamily="34" charset="0"/>
              </a:defRPr>
            </a:lvl1pPr>
            <a:lvl2pPr>
              <a:defRPr sz="2394">
                <a:latin typeface="Aptos" panose="020B0004020202020204" pitchFamily="34" charset="0"/>
              </a:defRPr>
            </a:lvl2pPr>
            <a:lvl3pPr>
              <a:defRPr sz="2394">
                <a:latin typeface="Aptos" panose="020B0004020202020204" pitchFamily="34" charset="0"/>
              </a:defRPr>
            </a:lvl3pPr>
            <a:lvl4pPr>
              <a:defRPr sz="2394">
                <a:latin typeface="Aptos" panose="020B0004020202020204" pitchFamily="34" charset="0"/>
              </a:defRPr>
            </a:lvl4pPr>
            <a:lvl5pPr>
              <a:defRPr sz="2394">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34211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with S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E3D1-0804-4C4E-8C27-6163CDDABAEC}"/>
              </a:ext>
            </a:extLst>
          </p:cNvPr>
          <p:cNvSpPr>
            <a:spLocks noGrp="1"/>
          </p:cNvSpPr>
          <p:nvPr>
            <p:ph type="title"/>
          </p:nvPr>
        </p:nvSpPr>
        <p:spPr>
          <a:xfrm>
            <a:off x="834543" y="1053253"/>
            <a:ext cx="3922509" cy="5198532"/>
          </a:xfrm>
        </p:spPr>
        <p:txBody>
          <a:bodyPr anchor="ctr">
            <a:noAutofit/>
          </a:bodyPr>
          <a:lstStyle>
            <a:lvl1pPr algn="r">
              <a:defRPr sz="4389"/>
            </a:lvl1pPr>
          </a:lstStyle>
          <a:p>
            <a:r>
              <a:rPr lang="en-US"/>
              <a:t>Click to edit Master title style</a:t>
            </a:r>
          </a:p>
        </p:txBody>
      </p:sp>
      <p:sp>
        <p:nvSpPr>
          <p:cNvPr id="3" name="Content Placeholder 2">
            <a:extLst>
              <a:ext uri="{FF2B5EF4-FFF2-40B4-BE49-F238E27FC236}">
                <a16:creationId xmlns:a16="http://schemas.microsoft.com/office/drawing/2014/main" id="{0B123B70-84BB-473A-88FC-A9927B0AD075}"/>
              </a:ext>
            </a:extLst>
          </p:cNvPr>
          <p:cNvSpPr>
            <a:spLocks noGrp="1"/>
          </p:cNvSpPr>
          <p:nvPr>
            <p:ph idx="1"/>
          </p:nvPr>
        </p:nvSpPr>
        <p:spPr>
          <a:xfrm>
            <a:off x="5170365" y="1053254"/>
            <a:ext cx="6156930" cy="5198533"/>
          </a:xfrm>
        </p:spPr>
        <p:txBody>
          <a:bodyPr/>
          <a:lstStyle>
            <a:lvl1pPr>
              <a:defRPr sz="3192">
                <a:latin typeface="Aptos" panose="020B0004020202020204" pitchFamily="34" charset="0"/>
              </a:defRPr>
            </a:lvl1pPr>
            <a:lvl2pPr>
              <a:defRPr sz="2793">
                <a:latin typeface="Aptos" panose="020B0004020202020204" pitchFamily="34" charset="0"/>
              </a:defRPr>
            </a:lvl2pPr>
            <a:lvl3pPr>
              <a:defRPr sz="2394">
                <a:latin typeface="Aptos" panose="020B0004020202020204" pitchFamily="34" charset="0"/>
              </a:defRPr>
            </a:lvl3pPr>
            <a:lvl4pPr>
              <a:defRPr sz="1995">
                <a:latin typeface="Aptos" panose="020B0004020202020204" pitchFamily="34" charset="0"/>
              </a:defRPr>
            </a:lvl4pPr>
            <a:lvl5pPr>
              <a:defRPr sz="1995">
                <a:latin typeface="Aptos" panose="020B0004020202020204" pitchFamily="34" charset="0"/>
              </a:defRPr>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2829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ingle Image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BAF-CDF8-4628-9885-92AECFA75184}"/>
              </a:ext>
            </a:extLst>
          </p:cNvPr>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5345B898-4F41-E3BC-F965-9067982D45AF}"/>
              </a:ext>
            </a:extLst>
          </p:cNvPr>
          <p:cNvSpPr>
            <a:spLocks noGrp="1"/>
          </p:cNvSpPr>
          <p:nvPr>
            <p:ph type="pic" sz="quarter" idx="13"/>
          </p:nvPr>
        </p:nvSpPr>
        <p:spPr>
          <a:xfrm>
            <a:off x="836127" y="1971040"/>
            <a:ext cx="10489585" cy="4641427"/>
          </a:xfrm>
        </p:spPr>
        <p:txBody>
          <a:bodyPr/>
          <a:lstStyle/>
          <a:p>
            <a:r>
              <a:rPr lang="en-US"/>
              <a:t>Click icon to add picture</a:t>
            </a:r>
          </a:p>
        </p:txBody>
      </p:sp>
    </p:spTree>
    <p:extLst>
      <p:ext uri="{BB962C8B-B14F-4D97-AF65-F5344CB8AC3E}">
        <p14:creationId xmlns:p14="http://schemas.microsoft.com/office/powerpoint/2010/main" val="2913433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ingle Image with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E3D1-0804-4C4E-8C27-6163CDDABAEC}"/>
              </a:ext>
            </a:extLst>
          </p:cNvPr>
          <p:cNvSpPr>
            <a:spLocks noGrp="1"/>
          </p:cNvSpPr>
          <p:nvPr>
            <p:ph type="title"/>
          </p:nvPr>
        </p:nvSpPr>
        <p:spPr>
          <a:xfrm>
            <a:off x="837712" y="585027"/>
            <a:ext cx="3796183" cy="2279265"/>
          </a:xfrm>
        </p:spPr>
        <p:txBody>
          <a:bodyPr anchor="ctr">
            <a:noAutofit/>
          </a:bodyPr>
          <a:lstStyle>
            <a:lvl1pPr>
              <a:defRPr sz="4389"/>
            </a:lvl1pPr>
          </a:lstStyle>
          <a:p>
            <a:r>
              <a:rPr lang="en-US"/>
              <a:t>Click to edit Master title style</a:t>
            </a:r>
          </a:p>
        </p:txBody>
      </p:sp>
      <p:sp>
        <p:nvSpPr>
          <p:cNvPr id="9" name="Picture Placeholder 8">
            <a:extLst>
              <a:ext uri="{FF2B5EF4-FFF2-40B4-BE49-F238E27FC236}">
                <a16:creationId xmlns:a16="http://schemas.microsoft.com/office/drawing/2014/main" id="{5AEE97C9-1726-243B-58F6-E79C27B90410}"/>
              </a:ext>
            </a:extLst>
          </p:cNvPr>
          <p:cNvSpPr>
            <a:spLocks noGrp="1"/>
          </p:cNvSpPr>
          <p:nvPr>
            <p:ph type="pic" sz="quarter" idx="11"/>
          </p:nvPr>
        </p:nvSpPr>
        <p:spPr>
          <a:xfrm>
            <a:off x="4997992" y="0"/>
            <a:ext cx="7163846" cy="7315200"/>
          </a:xfrm>
        </p:spPr>
        <p:txBody>
          <a:bodyPr/>
          <a:lstStyle/>
          <a:p>
            <a:r>
              <a:rPr lang="en-US"/>
              <a:t>Click icon to add picture</a:t>
            </a:r>
          </a:p>
        </p:txBody>
      </p:sp>
      <p:sp>
        <p:nvSpPr>
          <p:cNvPr id="13" name="Text Placeholder 12">
            <a:extLst>
              <a:ext uri="{FF2B5EF4-FFF2-40B4-BE49-F238E27FC236}">
                <a16:creationId xmlns:a16="http://schemas.microsoft.com/office/drawing/2014/main" id="{86280843-A3A2-A954-80A0-1A5B6F9B4FE1}"/>
              </a:ext>
            </a:extLst>
          </p:cNvPr>
          <p:cNvSpPr>
            <a:spLocks noGrp="1"/>
          </p:cNvSpPr>
          <p:nvPr>
            <p:ph type="body" sz="quarter" idx="12" hasCustomPrompt="1"/>
          </p:nvPr>
        </p:nvSpPr>
        <p:spPr>
          <a:xfrm>
            <a:off x="837712" y="3159764"/>
            <a:ext cx="3796183" cy="3352789"/>
          </a:xfrm>
        </p:spPr>
        <p:txBody>
          <a:bodyPr/>
          <a:lstStyle>
            <a:lvl1pPr>
              <a:defRPr/>
            </a:lvl1pPr>
          </a:lstStyle>
          <a:p>
            <a:pPr lvl="0"/>
            <a:r>
              <a:rPr lang="en-US"/>
              <a:t>Click to add text</a:t>
            </a:r>
          </a:p>
        </p:txBody>
      </p:sp>
    </p:spTree>
    <p:extLst>
      <p:ext uri="{BB962C8B-B14F-4D97-AF65-F5344CB8AC3E}">
        <p14:creationId xmlns:p14="http://schemas.microsoft.com/office/powerpoint/2010/main" val="1990420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ACCF-11D1-43F2-BC0D-BD057A26D4A4}"/>
              </a:ext>
            </a:extLst>
          </p:cNvPr>
          <p:cNvSpPr>
            <a:spLocks noGrp="1"/>
          </p:cNvSpPr>
          <p:nvPr>
            <p:ph type="title"/>
          </p:nvPr>
        </p:nvSpPr>
        <p:spPr>
          <a:xfrm>
            <a:off x="5356378" y="642851"/>
            <a:ext cx="6163922" cy="2117282"/>
          </a:xfrm>
        </p:spPr>
        <p:txBody>
          <a:bodyPr anchor="b">
            <a:noAutofit/>
          </a:bodyPr>
          <a:lstStyle>
            <a:lvl1pPr>
              <a:defRPr sz="4389"/>
            </a:lvl1pPr>
          </a:lstStyle>
          <a:p>
            <a:r>
              <a:rPr lang="en-US"/>
              <a:t>Click to edit Master title style</a:t>
            </a:r>
          </a:p>
        </p:txBody>
      </p:sp>
      <p:sp>
        <p:nvSpPr>
          <p:cNvPr id="14" name="Text Placeholder 13">
            <a:extLst>
              <a:ext uri="{FF2B5EF4-FFF2-40B4-BE49-F238E27FC236}">
                <a16:creationId xmlns:a16="http://schemas.microsoft.com/office/drawing/2014/main" id="{24DE74F6-226F-7085-E866-EED17AE8F3B4}"/>
              </a:ext>
            </a:extLst>
          </p:cNvPr>
          <p:cNvSpPr>
            <a:spLocks noGrp="1"/>
          </p:cNvSpPr>
          <p:nvPr>
            <p:ph type="body" sz="quarter" idx="15" hasCustomPrompt="1"/>
          </p:nvPr>
        </p:nvSpPr>
        <p:spPr>
          <a:xfrm>
            <a:off x="5356378" y="3158578"/>
            <a:ext cx="6163921" cy="3430182"/>
          </a:xfrm>
        </p:spPr>
        <p:txBody>
          <a:bodyPr/>
          <a:lstStyle>
            <a:lvl1pPr>
              <a:defRPr/>
            </a:lvl1pPr>
          </a:lstStyle>
          <a:p>
            <a:pPr lvl="0"/>
            <a:r>
              <a:rPr lang="en-US"/>
              <a:t>Click to add text</a:t>
            </a:r>
          </a:p>
        </p:txBody>
      </p:sp>
      <p:sp>
        <p:nvSpPr>
          <p:cNvPr id="10" name="Picture Placeholder 9">
            <a:extLst>
              <a:ext uri="{FF2B5EF4-FFF2-40B4-BE49-F238E27FC236}">
                <a16:creationId xmlns:a16="http://schemas.microsoft.com/office/drawing/2014/main" id="{E1E97F38-A885-5D78-0A3B-55FDD49BB16B}"/>
              </a:ext>
            </a:extLst>
          </p:cNvPr>
          <p:cNvSpPr>
            <a:spLocks noGrp="1"/>
          </p:cNvSpPr>
          <p:nvPr>
            <p:ph type="pic" sz="quarter" idx="13"/>
          </p:nvPr>
        </p:nvSpPr>
        <p:spPr>
          <a:xfrm>
            <a:off x="8895" y="1"/>
            <a:ext cx="4815016" cy="2959218"/>
          </a:xfrm>
        </p:spPr>
        <p:txBody>
          <a:bodyPr/>
          <a:lstStyle/>
          <a:p>
            <a:r>
              <a:rPr lang="en-US"/>
              <a:t>Click icon to add picture</a:t>
            </a:r>
          </a:p>
        </p:txBody>
      </p:sp>
      <p:sp>
        <p:nvSpPr>
          <p:cNvPr id="12" name="Picture Placeholder 9">
            <a:extLst>
              <a:ext uri="{FF2B5EF4-FFF2-40B4-BE49-F238E27FC236}">
                <a16:creationId xmlns:a16="http://schemas.microsoft.com/office/drawing/2014/main" id="{1D12D8CE-5C0C-95B8-503E-182E9D48452A}"/>
              </a:ext>
            </a:extLst>
          </p:cNvPr>
          <p:cNvSpPr>
            <a:spLocks noGrp="1"/>
          </p:cNvSpPr>
          <p:nvPr>
            <p:ph type="pic" sz="quarter" idx="14"/>
          </p:nvPr>
        </p:nvSpPr>
        <p:spPr>
          <a:xfrm>
            <a:off x="8895" y="3205764"/>
            <a:ext cx="4815016" cy="4109436"/>
          </a:xfrm>
        </p:spPr>
        <p:txBody>
          <a:bodyPr/>
          <a:lstStyle/>
          <a:p>
            <a:r>
              <a:rPr lang="en-US"/>
              <a:t>Click icon to add picture</a:t>
            </a:r>
          </a:p>
        </p:txBody>
      </p:sp>
    </p:spTree>
    <p:extLst>
      <p:ext uri="{BB962C8B-B14F-4D97-AF65-F5344CB8AC3E}">
        <p14:creationId xmlns:p14="http://schemas.microsoft.com/office/powerpoint/2010/main" val="3710277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BAF-CDF8-4628-9885-92AECFA75184}"/>
              </a:ext>
            </a:extLst>
          </p:cNvPr>
          <p:cNvSpPr>
            <a:spLocks noGrp="1"/>
          </p:cNvSpPr>
          <p:nvPr>
            <p:ph type="title"/>
          </p:nvPr>
        </p:nvSpPr>
        <p:spPr>
          <a:xfrm>
            <a:off x="836125" y="4896438"/>
            <a:ext cx="4143481" cy="2140555"/>
          </a:xfrm>
        </p:spPr>
        <p:txBody>
          <a:bodyPr anchor="t"/>
          <a:lstStyle>
            <a:lvl1pPr marL="0" indent="0">
              <a:lnSpc>
                <a:spcPct val="100000"/>
              </a:lnSpc>
              <a:spcBef>
                <a:spcPts val="0"/>
              </a:spcBef>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D8C62221-4142-E5CC-4EBC-76775C3945C2}"/>
              </a:ext>
            </a:extLst>
          </p:cNvPr>
          <p:cNvSpPr>
            <a:spLocks noGrp="1"/>
          </p:cNvSpPr>
          <p:nvPr>
            <p:ph type="body" sz="quarter" idx="10"/>
          </p:nvPr>
        </p:nvSpPr>
        <p:spPr>
          <a:xfrm>
            <a:off x="5170366" y="4896439"/>
            <a:ext cx="6288942" cy="2140555"/>
          </a:xfrm>
        </p:spPr>
        <p:txBody>
          <a:bodyPr/>
          <a:lstStyle>
            <a:lvl1pPr marL="228029" indent="-228029">
              <a:lnSpc>
                <a:spcPct val="90000"/>
              </a:lnSpc>
              <a:spcBef>
                <a:spcPts val="998"/>
              </a:spcBef>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B1785423-D8B7-FDBA-169A-780219FC7DB4}"/>
              </a:ext>
            </a:extLst>
          </p:cNvPr>
          <p:cNvSpPr>
            <a:spLocks noGrp="1"/>
          </p:cNvSpPr>
          <p:nvPr>
            <p:ph type="pic" sz="quarter" idx="11"/>
          </p:nvPr>
        </p:nvSpPr>
        <p:spPr>
          <a:xfrm>
            <a:off x="836124" y="572738"/>
            <a:ext cx="4143481" cy="4160358"/>
          </a:xfrm>
        </p:spPr>
        <p:txBody>
          <a:bodyPr/>
          <a:lstStyle/>
          <a:p>
            <a:r>
              <a:rPr lang="en-US"/>
              <a:t>Click icon to add picture</a:t>
            </a:r>
          </a:p>
        </p:txBody>
      </p:sp>
      <p:sp>
        <p:nvSpPr>
          <p:cNvPr id="11" name="Picture Placeholder 10">
            <a:extLst>
              <a:ext uri="{FF2B5EF4-FFF2-40B4-BE49-F238E27FC236}">
                <a16:creationId xmlns:a16="http://schemas.microsoft.com/office/drawing/2014/main" id="{64E1C9F7-9468-C10F-737F-69C5BDD02CEE}"/>
              </a:ext>
            </a:extLst>
          </p:cNvPr>
          <p:cNvSpPr>
            <a:spLocks noGrp="1"/>
          </p:cNvSpPr>
          <p:nvPr>
            <p:ph type="pic" sz="quarter" idx="12"/>
          </p:nvPr>
        </p:nvSpPr>
        <p:spPr>
          <a:xfrm>
            <a:off x="5170365" y="572738"/>
            <a:ext cx="6288942" cy="4160358"/>
          </a:xfrm>
        </p:spPr>
        <p:txBody>
          <a:bodyPr/>
          <a:lstStyle>
            <a:lvl1pPr>
              <a:buNone/>
              <a:defRPr/>
            </a:lvl1pPr>
          </a:lstStyle>
          <a:p>
            <a:r>
              <a:rPr lang="en-US"/>
              <a:t>Click icon to add picture</a:t>
            </a:r>
          </a:p>
        </p:txBody>
      </p:sp>
    </p:spTree>
    <p:extLst>
      <p:ext uri="{BB962C8B-B14F-4D97-AF65-F5344CB8AC3E}">
        <p14:creationId xmlns:p14="http://schemas.microsoft.com/office/powerpoint/2010/main" val="140171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750" y="809549"/>
            <a:ext cx="9395020" cy="4311091"/>
          </a:xfrm>
        </p:spPr>
        <p:txBody>
          <a:bodyPr anchor="b">
            <a:normAutofit/>
          </a:bodyPr>
          <a:lstStyle>
            <a:lvl1pPr>
              <a:lnSpc>
                <a:spcPct val="85000"/>
              </a:lnSpc>
              <a:defRPr sz="7182" b="0"/>
            </a:lvl1pPr>
          </a:lstStyle>
          <a:p>
            <a:r>
              <a:rPr lang="en-US"/>
              <a:t>Click to edit Master title style</a:t>
            </a:r>
            <a:endParaRPr lang="en-US" dirty="0"/>
          </a:p>
        </p:txBody>
      </p:sp>
      <p:sp>
        <p:nvSpPr>
          <p:cNvPr id="3" name="Text Placeholder 2"/>
          <p:cNvSpPr>
            <a:spLocks noGrp="1"/>
          </p:cNvSpPr>
          <p:nvPr>
            <p:ph type="body" idx="1"/>
          </p:nvPr>
        </p:nvSpPr>
        <p:spPr>
          <a:xfrm>
            <a:off x="1258750" y="5120640"/>
            <a:ext cx="9395020" cy="1804416"/>
          </a:xfrm>
        </p:spPr>
        <p:txBody>
          <a:bodyPr anchor="t">
            <a:normAutofit/>
          </a:bodyPr>
          <a:lstStyle>
            <a:lvl1pPr marL="0" indent="0">
              <a:buNone/>
              <a:defRPr sz="2195">
                <a:solidFill>
                  <a:schemeClr val="tx1">
                    <a:lumMod val="65000"/>
                    <a:lumOff val="35000"/>
                  </a:schemeClr>
                </a:solidFill>
              </a:defRPr>
            </a:lvl1pPr>
            <a:lvl2pPr marL="456057" indent="0">
              <a:buNone/>
              <a:defRPr sz="1795">
                <a:solidFill>
                  <a:schemeClr val="tx1">
                    <a:tint val="75000"/>
                  </a:schemeClr>
                </a:solidFill>
              </a:defRPr>
            </a:lvl2pPr>
            <a:lvl3pPr marL="912114" indent="0">
              <a:buNone/>
              <a:defRPr sz="1596">
                <a:solidFill>
                  <a:schemeClr val="tx1">
                    <a:tint val="75000"/>
                  </a:schemeClr>
                </a:solidFill>
              </a:defRPr>
            </a:lvl3pPr>
            <a:lvl4pPr marL="1368171" indent="0">
              <a:buNone/>
              <a:defRPr sz="1397">
                <a:solidFill>
                  <a:schemeClr val="tx1">
                    <a:tint val="75000"/>
                  </a:schemeClr>
                </a:solidFill>
              </a:defRPr>
            </a:lvl4pPr>
            <a:lvl5pPr marL="1824228" indent="0">
              <a:buNone/>
              <a:defRPr sz="1397">
                <a:solidFill>
                  <a:schemeClr val="tx1">
                    <a:tint val="75000"/>
                  </a:schemeClr>
                </a:solidFill>
              </a:defRPr>
            </a:lvl5pPr>
            <a:lvl6pPr marL="2280285" indent="0">
              <a:buNone/>
              <a:defRPr sz="1397">
                <a:solidFill>
                  <a:schemeClr val="tx1">
                    <a:tint val="75000"/>
                  </a:schemeClr>
                </a:solidFill>
              </a:defRPr>
            </a:lvl6pPr>
            <a:lvl7pPr marL="2736342" indent="0">
              <a:buNone/>
              <a:defRPr sz="1397">
                <a:solidFill>
                  <a:schemeClr val="tx1">
                    <a:tint val="75000"/>
                  </a:schemeClr>
                </a:solidFill>
              </a:defRPr>
            </a:lvl7pPr>
            <a:lvl8pPr marL="3192399" indent="0">
              <a:buNone/>
              <a:defRPr sz="1397">
                <a:solidFill>
                  <a:schemeClr val="tx1">
                    <a:tint val="75000"/>
                  </a:schemeClr>
                </a:solidFill>
              </a:defRPr>
            </a:lvl8pPr>
            <a:lvl9pPr marL="3648456" indent="0">
              <a:buNone/>
              <a:defRPr sz="13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solidFill>
                <a:srgbClr val="626262">
                  <a:lumMod val="20000"/>
                  <a:lumOff val="80000"/>
                </a:srgbClr>
              </a:solidFill>
            </a:endParaRPr>
          </a:p>
        </p:txBody>
      </p:sp>
      <p:sp>
        <p:nvSpPr>
          <p:cNvPr id="5" name="Footer Placeholder 4"/>
          <p:cNvSpPr>
            <a:spLocks noGrp="1"/>
          </p:cNvSpPr>
          <p:nvPr>
            <p:ph type="ftr" sz="quarter" idx="11"/>
          </p:nvPr>
        </p:nvSpPr>
        <p:spPr/>
        <p:txBody>
          <a:bodyPr/>
          <a:lstStyle/>
          <a:p>
            <a:pPr>
              <a:defRPr/>
            </a:pPr>
            <a:r>
              <a:rPr lang="en-US" dirty="0">
                <a:solidFill>
                  <a:srgbClr val="626262">
                    <a:lumMod val="20000"/>
                    <a:lumOff val="80000"/>
                  </a:srgbClr>
                </a:solidFill>
              </a:rPr>
              <a:t>January 17, 2010</a:t>
            </a:r>
          </a:p>
        </p:txBody>
      </p:sp>
      <p:sp>
        <p:nvSpPr>
          <p:cNvPr id="6" name="Slide Number Placeholder 5"/>
          <p:cNvSpPr>
            <a:spLocks noGrp="1"/>
          </p:cNvSpPr>
          <p:nvPr>
            <p:ph type="sldNum" sz="quarter" idx="12"/>
          </p:nvPr>
        </p:nvSpPr>
        <p:spPr/>
        <p:txBody>
          <a:bodyPr/>
          <a:lstStyle/>
          <a:p>
            <a:pPr>
              <a:defRPr/>
            </a:pPr>
            <a:fld id="{EA6DD8FE-8FC9-4F92-AD32-89FD37C52195}" type="slidenum">
              <a:rPr lang="en-US" smtClean="0">
                <a:solidFill>
                  <a:srgbClr val="626262">
                    <a:lumMod val="60000"/>
                    <a:lumOff val="40000"/>
                  </a:srgbClr>
                </a:solidFill>
              </a:rPr>
              <a:pPr>
                <a:defRPr/>
              </a:pPr>
              <a:t>‹#›</a:t>
            </a:fld>
            <a:endParaRPr lang="en-US" dirty="0">
              <a:solidFill>
                <a:srgbClr val="626262">
                  <a:lumMod val="60000"/>
                  <a:lumOff val="40000"/>
                </a:srgbClr>
              </a:solidFill>
            </a:endParaRPr>
          </a:p>
        </p:txBody>
      </p:sp>
      <p:sp>
        <p:nvSpPr>
          <p:cNvPr id="7" name="Rectangle 6"/>
          <p:cNvSpPr/>
          <p:nvPr/>
        </p:nvSpPr>
        <p:spPr>
          <a:xfrm>
            <a:off x="0" y="0"/>
            <a:ext cx="456069"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90465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riple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ACCF-11D1-43F2-BC0D-BD057A26D4A4}"/>
              </a:ext>
            </a:extLst>
          </p:cNvPr>
          <p:cNvSpPr>
            <a:spLocks noGrp="1"/>
          </p:cNvSpPr>
          <p:nvPr>
            <p:ph type="title"/>
          </p:nvPr>
        </p:nvSpPr>
        <p:spPr>
          <a:xfrm>
            <a:off x="5356377" y="642851"/>
            <a:ext cx="6163920" cy="2117282"/>
          </a:xfrm>
        </p:spPr>
        <p:txBody>
          <a:bodyPr anchor="b">
            <a:noAutofit/>
          </a:bodyPr>
          <a:lstStyle>
            <a:lvl1pPr>
              <a:defRPr sz="4389"/>
            </a:lvl1pPr>
          </a:lstStyle>
          <a:p>
            <a:r>
              <a:rPr lang="en-US"/>
              <a:t>Click to edit Master title style</a:t>
            </a:r>
          </a:p>
        </p:txBody>
      </p:sp>
      <p:sp>
        <p:nvSpPr>
          <p:cNvPr id="19" name="Text Placeholder 13">
            <a:extLst>
              <a:ext uri="{FF2B5EF4-FFF2-40B4-BE49-F238E27FC236}">
                <a16:creationId xmlns:a16="http://schemas.microsoft.com/office/drawing/2014/main" id="{92481822-DAA2-4398-7E4F-5E8810641935}"/>
              </a:ext>
            </a:extLst>
          </p:cNvPr>
          <p:cNvSpPr>
            <a:spLocks noGrp="1"/>
          </p:cNvSpPr>
          <p:nvPr>
            <p:ph type="body" sz="quarter" idx="15" hasCustomPrompt="1"/>
          </p:nvPr>
        </p:nvSpPr>
        <p:spPr>
          <a:xfrm>
            <a:off x="5356378" y="3158578"/>
            <a:ext cx="6163921" cy="3430182"/>
          </a:xfrm>
        </p:spPr>
        <p:txBody>
          <a:bodyPr/>
          <a:lstStyle>
            <a:lvl1pPr>
              <a:defRPr/>
            </a:lvl1pPr>
          </a:lstStyle>
          <a:p>
            <a:pPr lvl="0"/>
            <a:r>
              <a:rPr lang="en-US"/>
              <a:t>Click to add text</a:t>
            </a:r>
          </a:p>
        </p:txBody>
      </p:sp>
      <p:sp>
        <p:nvSpPr>
          <p:cNvPr id="8" name="Picture Placeholder 7">
            <a:extLst>
              <a:ext uri="{FF2B5EF4-FFF2-40B4-BE49-F238E27FC236}">
                <a16:creationId xmlns:a16="http://schemas.microsoft.com/office/drawing/2014/main" id="{029A2ED9-F4F4-9528-E33B-EEF539390B58}"/>
              </a:ext>
            </a:extLst>
          </p:cNvPr>
          <p:cNvSpPr>
            <a:spLocks noGrp="1"/>
          </p:cNvSpPr>
          <p:nvPr>
            <p:ph type="pic" sz="quarter" idx="10"/>
          </p:nvPr>
        </p:nvSpPr>
        <p:spPr>
          <a:xfrm>
            <a:off x="1" y="0"/>
            <a:ext cx="4176732" cy="2298966"/>
          </a:xfrm>
        </p:spPr>
        <p:txBody>
          <a:bodyPr/>
          <a:lstStyle/>
          <a:p>
            <a:r>
              <a:rPr lang="en-US"/>
              <a:t>Click icon to add picture</a:t>
            </a:r>
          </a:p>
        </p:txBody>
      </p:sp>
      <p:sp>
        <p:nvSpPr>
          <p:cNvPr id="11" name="Picture Placeholder 10">
            <a:extLst>
              <a:ext uri="{FF2B5EF4-FFF2-40B4-BE49-F238E27FC236}">
                <a16:creationId xmlns:a16="http://schemas.microsoft.com/office/drawing/2014/main" id="{26A308E7-F622-B700-D82D-BB0010161338}"/>
              </a:ext>
            </a:extLst>
          </p:cNvPr>
          <p:cNvSpPr>
            <a:spLocks noGrp="1"/>
          </p:cNvSpPr>
          <p:nvPr>
            <p:ph type="pic" sz="quarter" idx="11"/>
          </p:nvPr>
        </p:nvSpPr>
        <p:spPr>
          <a:xfrm>
            <a:off x="1" y="2498475"/>
            <a:ext cx="4176732" cy="2308608"/>
          </a:xfrm>
        </p:spPr>
        <p:txBody>
          <a:bodyPr/>
          <a:lstStyle/>
          <a:p>
            <a:r>
              <a:rPr lang="en-US"/>
              <a:t>Click icon to add picture</a:t>
            </a:r>
          </a:p>
        </p:txBody>
      </p:sp>
      <p:sp>
        <p:nvSpPr>
          <p:cNvPr id="14" name="Picture Placeholder 13">
            <a:extLst>
              <a:ext uri="{FF2B5EF4-FFF2-40B4-BE49-F238E27FC236}">
                <a16:creationId xmlns:a16="http://schemas.microsoft.com/office/drawing/2014/main" id="{7561ED6F-87BF-8ACB-1C53-05BE3D6D5138}"/>
              </a:ext>
            </a:extLst>
          </p:cNvPr>
          <p:cNvSpPr>
            <a:spLocks noGrp="1"/>
          </p:cNvSpPr>
          <p:nvPr>
            <p:ph type="pic" sz="quarter" idx="12"/>
          </p:nvPr>
        </p:nvSpPr>
        <p:spPr>
          <a:xfrm>
            <a:off x="1" y="5007188"/>
            <a:ext cx="4176732" cy="2298966"/>
          </a:xfrm>
        </p:spPr>
        <p:txBody>
          <a:bodyPr/>
          <a:lstStyle/>
          <a:p>
            <a:r>
              <a:rPr lang="en-US"/>
              <a:t>Click icon to add picture</a:t>
            </a:r>
          </a:p>
        </p:txBody>
      </p:sp>
    </p:spTree>
    <p:extLst>
      <p:ext uri="{BB962C8B-B14F-4D97-AF65-F5344CB8AC3E}">
        <p14:creationId xmlns:p14="http://schemas.microsoft.com/office/powerpoint/2010/main" val="33766683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4D36E-A6F7-4D8A-9345-DF0D974A75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90060D-EAB3-4B28-9FC5-48F50115087B}"/>
              </a:ext>
            </a:extLst>
          </p:cNvPr>
          <p:cNvSpPr>
            <a:spLocks noGrp="1"/>
          </p:cNvSpPr>
          <p:nvPr>
            <p:ph sz="half" idx="1"/>
          </p:nvPr>
        </p:nvSpPr>
        <p:spPr>
          <a:xfrm>
            <a:off x="836126" y="1947333"/>
            <a:ext cx="5168781" cy="4641427"/>
          </a:xfrm>
        </p:spPr>
        <p:txBody>
          <a:bodyPr>
            <a:normAutofit/>
          </a:bodyPr>
          <a:lstStyle>
            <a:lvl1pPr>
              <a:defRPr sz="2394">
                <a:latin typeface="Aptos" panose="020B0004020202020204" pitchFamily="34" charset="0"/>
              </a:defRPr>
            </a:lvl1pPr>
            <a:lvl2pPr>
              <a:defRPr sz="2394">
                <a:latin typeface="Aptos" panose="020B0004020202020204" pitchFamily="34" charset="0"/>
              </a:defRPr>
            </a:lvl2pPr>
            <a:lvl3pPr>
              <a:defRPr sz="2394">
                <a:latin typeface="Aptos" panose="020B0004020202020204" pitchFamily="34" charset="0"/>
              </a:defRPr>
            </a:lvl3pPr>
            <a:lvl4pPr>
              <a:defRPr sz="2394">
                <a:latin typeface="Aptos" panose="020B0004020202020204" pitchFamily="34" charset="0"/>
              </a:defRPr>
            </a:lvl4pPr>
            <a:lvl5pPr>
              <a:defRPr sz="2394">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B411F8-66B9-44F9-9B05-083507997ACA}"/>
              </a:ext>
            </a:extLst>
          </p:cNvPr>
          <p:cNvSpPr>
            <a:spLocks noGrp="1"/>
          </p:cNvSpPr>
          <p:nvPr>
            <p:ph sz="half" idx="2"/>
          </p:nvPr>
        </p:nvSpPr>
        <p:spPr>
          <a:xfrm>
            <a:off x="6156931" y="1947333"/>
            <a:ext cx="5168781" cy="4641427"/>
          </a:xfrm>
        </p:spPr>
        <p:txBody>
          <a:bodyPr>
            <a:normAutofit/>
          </a:bodyPr>
          <a:lstStyle>
            <a:lvl1pPr>
              <a:defRPr sz="2394">
                <a:latin typeface="Aptos" panose="020B0004020202020204" pitchFamily="34" charset="0"/>
              </a:defRPr>
            </a:lvl1pPr>
            <a:lvl2pPr>
              <a:defRPr sz="2394">
                <a:latin typeface="Aptos" panose="020B0004020202020204" pitchFamily="34" charset="0"/>
              </a:defRPr>
            </a:lvl2pPr>
            <a:lvl3pPr>
              <a:defRPr sz="2394">
                <a:latin typeface="Aptos" panose="020B0004020202020204" pitchFamily="34" charset="0"/>
              </a:defRPr>
            </a:lvl3pPr>
            <a:lvl4pPr>
              <a:defRPr sz="2394">
                <a:latin typeface="Aptos" panose="020B0004020202020204" pitchFamily="34" charset="0"/>
              </a:defRPr>
            </a:lvl4pPr>
            <a:lvl5pPr>
              <a:defRPr sz="2394">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8496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1EEB-89AA-4454-8036-7B3103705F13}"/>
              </a:ext>
            </a:extLst>
          </p:cNvPr>
          <p:cNvSpPr>
            <a:spLocks noGrp="1"/>
          </p:cNvSpPr>
          <p:nvPr>
            <p:ph type="title"/>
          </p:nvPr>
        </p:nvSpPr>
        <p:spPr>
          <a:xfrm>
            <a:off x="837711" y="389467"/>
            <a:ext cx="10489585" cy="1413934"/>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030EF1-03E8-4FE2-B82D-FF1FC58EA2B6}"/>
              </a:ext>
            </a:extLst>
          </p:cNvPr>
          <p:cNvSpPr>
            <a:spLocks noGrp="1"/>
          </p:cNvSpPr>
          <p:nvPr>
            <p:ph type="body" idx="1"/>
          </p:nvPr>
        </p:nvSpPr>
        <p:spPr>
          <a:xfrm>
            <a:off x="837711" y="1793241"/>
            <a:ext cx="5145027" cy="878839"/>
          </a:xfrm>
        </p:spPr>
        <p:txBody>
          <a:bodyPr anchor="b"/>
          <a:lstStyle>
            <a:lvl1pPr marL="0" indent="0">
              <a:buNone/>
              <a:defRPr sz="2394" b="1">
                <a:latin typeface="Aptos" panose="020B0004020202020204" pitchFamily="34" charset="0"/>
              </a:defRPr>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a:extLst>
              <a:ext uri="{FF2B5EF4-FFF2-40B4-BE49-F238E27FC236}">
                <a16:creationId xmlns:a16="http://schemas.microsoft.com/office/drawing/2014/main" id="{815580AA-506A-4DD4-A139-85C501E3E0CB}"/>
              </a:ext>
            </a:extLst>
          </p:cNvPr>
          <p:cNvSpPr>
            <a:spLocks noGrp="1"/>
          </p:cNvSpPr>
          <p:nvPr>
            <p:ph sz="half" idx="2"/>
          </p:nvPr>
        </p:nvSpPr>
        <p:spPr>
          <a:xfrm>
            <a:off x="837711" y="2672080"/>
            <a:ext cx="5145027" cy="3930227"/>
          </a:xfrm>
        </p:spPr>
        <p:txBody>
          <a:bodyPr>
            <a:normAutofit/>
          </a:bodyPr>
          <a:lstStyle>
            <a:lvl1pPr>
              <a:defRPr sz="2394">
                <a:latin typeface="Aptos" panose="020B0004020202020204" pitchFamily="34" charset="0"/>
              </a:defRPr>
            </a:lvl1pPr>
            <a:lvl2pPr>
              <a:defRPr sz="2394">
                <a:latin typeface="Aptos" panose="020B0004020202020204" pitchFamily="34" charset="0"/>
              </a:defRPr>
            </a:lvl2pPr>
            <a:lvl3pPr>
              <a:defRPr sz="2394">
                <a:latin typeface="Aptos" panose="020B0004020202020204" pitchFamily="34" charset="0"/>
              </a:defRPr>
            </a:lvl3pPr>
            <a:lvl4pPr>
              <a:defRPr sz="2394">
                <a:latin typeface="Aptos" panose="020B0004020202020204" pitchFamily="34" charset="0"/>
              </a:defRPr>
            </a:lvl4pPr>
            <a:lvl5pPr>
              <a:defRPr sz="2394">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69BCD2-99E4-43C9-B547-2EE3777E8304}"/>
              </a:ext>
            </a:extLst>
          </p:cNvPr>
          <p:cNvSpPr>
            <a:spLocks noGrp="1"/>
          </p:cNvSpPr>
          <p:nvPr>
            <p:ph type="body" sz="quarter" idx="3"/>
          </p:nvPr>
        </p:nvSpPr>
        <p:spPr>
          <a:xfrm>
            <a:off x="6156931" y="1793241"/>
            <a:ext cx="5170365" cy="878839"/>
          </a:xfrm>
        </p:spPr>
        <p:txBody>
          <a:bodyPr anchor="b"/>
          <a:lstStyle>
            <a:lvl1pPr marL="0" indent="0">
              <a:buNone/>
              <a:defRPr sz="2394" b="1">
                <a:latin typeface="Aptos" panose="020B0004020202020204" pitchFamily="34" charset="0"/>
              </a:defRPr>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a:extLst>
              <a:ext uri="{FF2B5EF4-FFF2-40B4-BE49-F238E27FC236}">
                <a16:creationId xmlns:a16="http://schemas.microsoft.com/office/drawing/2014/main" id="{46FB3D22-CBEC-4D83-8C9F-3F7C31093892}"/>
              </a:ext>
            </a:extLst>
          </p:cNvPr>
          <p:cNvSpPr>
            <a:spLocks noGrp="1"/>
          </p:cNvSpPr>
          <p:nvPr>
            <p:ph sz="quarter" idx="4"/>
          </p:nvPr>
        </p:nvSpPr>
        <p:spPr>
          <a:xfrm>
            <a:off x="6156931" y="2672080"/>
            <a:ext cx="5170365" cy="3930227"/>
          </a:xfrm>
        </p:spPr>
        <p:txBody>
          <a:bodyPr>
            <a:normAutofit/>
          </a:bodyPr>
          <a:lstStyle>
            <a:lvl1pPr>
              <a:defRPr sz="2394">
                <a:latin typeface="Aptos" panose="020B0004020202020204" pitchFamily="34" charset="0"/>
              </a:defRPr>
            </a:lvl1pPr>
            <a:lvl2pPr>
              <a:defRPr sz="2394">
                <a:latin typeface="Aptos" panose="020B0004020202020204" pitchFamily="34" charset="0"/>
              </a:defRPr>
            </a:lvl2pPr>
            <a:lvl3pPr>
              <a:defRPr sz="2394">
                <a:latin typeface="Aptos" panose="020B0004020202020204" pitchFamily="34" charset="0"/>
              </a:defRPr>
            </a:lvl3pPr>
            <a:lvl4pPr>
              <a:defRPr sz="2394">
                <a:latin typeface="Aptos" panose="020B0004020202020204" pitchFamily="34" charset="0"/>
              </a:defRPr>
            </a:lvl4pPr>
            <a:lvl5pPr>
              <a:defRPr sz="2394">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8544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able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BAF-CDF8-4628-9885-92AECFA75184}"/>
              </a:ext>
            </a:extLst>
          </p:cNvPr>
          <p:cNvSpPr>
            <a:spLocks noGrp="1"/>
          </p:cNvSpPr>
          <p:nvPr>
            <p:ph type="title"/>
          </p:nvPr>
        </p:nvSpPr>
        <p:spPr/>
        <p:txBody>
          <a:bodyPr/>
          <a:lstStyle/>
          <a:p>
            <a:r>
              <a:rPr lang="en-US"/>
              <a:t>Click to edit Master title style</a:t>
            </a:r>
          </a:p>
        </p:txBody>
      </p:sp>
      <p:sp>
        <p:nvSpPr>
          <p:cNvPr id="5" name="Table Placeholder 4">
            <a:extLst>
              <a:ext uri="{FF2B5EF4-FFF2-40B4-BE49-F238E27FC236}">
                <a16:creationId xmlns:a16="http://schemas.microsoft.com/office/drawing/2014/main" id="{2612E491-204A-D8D8-7211-B7B94B4CB82A}"/>
              </a:ext>
            </a:extLst>
          </p:cNvPr>
          <p:cNvSpPr>
            <a:spLocks noGrp="1"/>
          </p:cNvSpPr>
          <p:nvPr>
            <p:ph type="tbl" sz="quarter" idx="10"/>
          </p:nvPr>
        </p:nvSpPr>
        <p:spPr>
          <a:xfrm>
            <a:off x="836127" y="2451258"/>
            <a:ext cx="10489585" cy="3556688"/>
          </a:xfrm>
        </p:spPr>
        <p:txBody>
          <a:bodyPr/>
          <a:lstStyle/>
          <a:p>
            <a:r>
              <a:rPr lang="en-US"/>
              <a:t>Click icon to add table</a:t>
            </a:r>
          </a:p>
        </p:txBody>
      </p:sp>
    </p:spTree>
    <p:extLst>
      <p:ext uri="{BB962C8B-B14F-4D97-AF65-F5344CB8AC3E}">
        <p14:creationId xmlns:p14="http://schemas.microsoft.com/office/powerpoint/2010/main" val="3207732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hart with 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BAF-CDF8-4628-9885-92AECFA75184}"/>
              </a:ext>
            </a:extLst>
          </p:cNvPr>
          <p:cNvSpPr>
            <a:spLocks noGrp="1"/>
          </p:cNvSpPr>
          <p:nvPr>
            <p:ph type="title"/>
          </p:nvPr>
        </p:nvSpPr>
        <p:spPr/>
        <p:txBody>
          <a:bodyPr/>
          <a:lstStyle/>
          <a:p>
            <a:r>
              <a:rPr lang="en-US"/>
              <a:t>Click to edit Master title style</a:t>
            </a:r>
          </a:p>
        </p:txBody>
      </p:sp>
      <p:sp>
        <p:nvSpPr>
          <p:cNvPr id="6" name="Chart Placeholder 5">
            <a:extLst>
              <a:ext uri="{FF2B5EF4-FFF2-40B4-BE49-F238E27FC236}">
                <a16:creationId xmlns:a16="http://schemas.microsoft.com/office/drawing/2014/main" id="{CFE7A6ED-8968-4D88-8BED-26FC0335116E}"/>
              </a:ext>
            </a:extLst>
          </p:cNvPr>
          <p:cNvSpPr>
            <a:spLocks noGrp="1"/>
          </p:cNvSpPr>
          <p:nvPr>
            <p:ph type="chart" sz="quarter" idx="14"/>
          </p:nvPr>
        </p:nvSpPr>
        <p:spPr>
          <a:xfrm>
            <a:off x="836127" y="1971040"/>
            <a:ext cx="10489585" cy="4641427"/>
          </a:xfrm>
        </p:spPr>
        <p:txBody>
          <a:bodyPr/>
          <a:lstStyle/>
          <a:p>
            <a:r>
              <a:rPr lang="en-US"/>
              <a:t>Click icon to add chart</a:t>
            </a:r>
          </a:p>
        </p:txBody>
      </p:sp>
    </p:spTree>
    <p:extLst>
      <p:ext uri="{BB962C8B-B14F-4D97-AF65-F5344CB8AC3E}">
        <p14:creationId xmlns:p14="http://schemas.microsoft.com/office/powerpoint/2010/main" val="20936691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hart with 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E3D1-0804-4C4E-8C27-6163CDDABAEC}"/>
              </a:ext>
            </a:extLst>
          </p:cNvPr>
          <p:cNvSpPr>
            <a:spLocks noGrp="1"/>
          </p:cNvSpPr>
          <p:nvPr>
            <p:ph type="title"/>
          </p:nvPr>
        </p:nvSpPr>
        <p:spPr>
          <a:xfrm>
            <a:off x="7996253" y="661752"/>
            <a:ext cx="3329459" cy="5871667"/>
          </a:xfrm>
        </p:spPr>
        <p:txBody>
          <a:bodyPr anchor="ctr">
            <a:noAutofit/>
          </a:bodyPr>
          <a:lstStyle>
            <a:lvl1pPr>
              <a:defRPr sz="4389"/>
            </a:lvl1pPr>
          </a:lstStyle>
          <a:p>
            <a:r>
              <a:rPr lang="en-US"/>
              <a:t>Click to edit Master title style</a:t>
            </a:r>
          </a:p>
        </p:txBody>
      </p:sp>
      <p:sp>
        <p:nvSpPr>
          <p:cNvPr id="11" name="Chart Placeholder 10">
            <a:extLst>
              <a:ext uri="{FF2B5EF4-FFF2-40B4-BE49-F238E27FC236}">
                <a16:creationId xmlns:a16="http://schemas.microsoft.com/office/drawing/2014/main" id="{F45B0FB8-7202-7BA7-83BB-860EEBA12C57}"/>
              </a:ext>
            </a:extLst>
          </p:cNvPr>
          <p:cNvSpPr>
            <a:spLocks noGrp="1"/>
          </p:cNvSpPr>
          <p:nvPr>
            <p:ph type="chart" sz="quarter" idx="10"/>
          </p:nvPr>
        </p:nvSpPr>
        <p:spPr>
          <a:xfrm>
            <a:off x="836127" y="661213"/>
            <a:ext cx="6613771" cy="5871666"/>
          </a:xfrm>
        </p:spPr>
        <p:txBody>
          <a:bodyPr/>
          <a:lstStyle/>
          <a:p>
            <a:r>
              <a:rPr lang="en-US"/>
              <a:t>Click icon to add chart</a:t>
            </a:r>
          </a:p>
        </p:txBody>
      </p:sp>
    </p:spTree>
    <p:extLst>
      <p:ext uri="{BB962C8B-B14F-4D97-AF65-F5344CB8AC3E}">
        <p14:creationId xmlns:p14="http://schemas.microsoft.com/office/powerpoint/2010/main" val="4198396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rt with 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E3D1-0804-4C4E-8C27-6163CDDABAEC}"/>
              </a:ext>
            </a:extLst>
          </p:cNvPr>
          <p:cNvSpPr>
            <a:spLocks noGrp="1"/>
          </p:cNvSpPr>
          <p:nvPr>
            <p:ph type="title"/>
          </p:nvPr>
        </p:nvSpPr>
        <p:spPr>
          <a:xfrm>
            <a:off x="838846" y="661213"/>
            <a:ext cx="3329459" cy="5871667"/>
          </a:xfrm>
        </p:spPr>
        <p:txBody>
          <a:bodyPr anchor="ctr">
            <a:noAutofit/>
          </a:bodyPr>
          <a:lstStyle>
            <a:lvl1pPr>
              <a:defRPr sz="4389"/>
            </a:lvl1pPr>
          </a:lstStyle>
          <a:p>
            <a:r>
              <a:rPr lang="en-US"/>
              <a:t>Click to edit Master title style</a:t>
            </a:r>
          </a:p>
        </p:txBody>
      </p:sp>
      <p:sp>
        <p:nvSpPr>
          <p:cNvPr id="11" name="Chart Placeholder 10">
            <a:extLst>
              <a:ext uri="{FF2B5EF4-FFF2-40B4-BE49-F238E27FC236}">
                <a16:creationId xmlns:a16="http://schemas.microsoft.com/office/drawing/2014/main" id="{F45B0FB8-7202-7BA7-83BB-860EEBA12C57}"/>
              </a:ext>
            </a:extLst>
          </p:cNvPr>
          <p:cNvSpPr>
            <a:spLocks noGrp="1"/>
          </p:cNvSpPr>
          <p:nvPr>
            <p:ph type="chart" sz="quarter" idx="10"/>
          </p:nvPr>
        </p:nvSpPr>
        <p:spPr>
          <a:xfrm>
            <a:off x="4709220" y="661213"/>
            <a:ext cx="6613771" cy="5871666"/>
          </a:xfrm>
        </p:spPr>
        <p:txBody>
          <a:bodyPr/>
          <a:lstStyle/>
          <a:p>
            <a:r>
              <a:rPr lang="en-US"/>
              <a:t>Click icon to add chart</a:t>
            </a:r>
          </a:p>
        </p:txBody>
      </p:sp>
    </p:spTree>
    <p:extLst>
      <p:ext uri="{BB962C8B-B14F-4D97-AF65-F5344CB8AC3E}">
        <p14:creationId xmlns:p14="http://schemas.microsoft.com/office/powerpoint/2010/main" val="35347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BAF-CDF8-4628-9885-92AECFA7518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9841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4BB34-27EC-4541-9A91-8C411188A125}"/>
              </a:ext>
              <a:ext uri="{C183D7F6-B498-43B3-948B-1728B52AA6E4}">
                <adec:decorative xmlns:adec="http://schemas.microsoft.com/office/drawing/2017/decorative" val="1"/>
              </a:ext>
            </a:extLst>
          </p:cNvPr>
          <p:cNvSpPr>
            <a:spLocks noGrp="1"/>
          </p:cNvSpPr>
          <p:nvPr>
            <p:ph type="dt" sz="half" idx="10"/>
          </p:nvPr>
        </p:nvSpPr>
        <p:spPr/>
        <p:txBody>
          <a:bodyPr/>
          <a:lstStyle>
            <a:lvl1pPr>
              <a:defRPr>
                <a:latin typeface="Aptos" panose="020B0004020202020204" pitchFamily="34" charset="0"/>
              </a:defRPr>
            </a:lvl1pPr>
          </a:lstStyle>
          <a:p>
            <a:fld id="{4F415076-7713-4626-B3ED-2D5C513D0B12}" type="datetime1">
              <a:rPr lang="en-US" smtClean="0"/>
              <a:pPr/>
              <a:t>4/23/2026</a:t>
            </a:fld>
            <a:endParaRPr lang="en-US"/>
          </a:p>
        </p:txBody>
      </p:sp>
      <p:sp>
        <p:nvSpPr>
          <p:cNvPr id="3" name="Footer Placeholder 2">
            <a:extLst>
              <a:ext uri="{FF2B5EF4-FFF2-40B4-BE49-F238E27FC236}">
                <a16:creationId xmlns:a16="http://schemas.microsoft.com/office/drawing/2014/main" id="{5324D303-DAB3-4B74-AE52-B12EA9CC5761}"/>
              </a:ext>
              <a:ext uri="{C183D7F6-B498-43B3-948B-1728B52AA6E4}">
                <adec:decorative xmlns:adec="http://schemas.microsoft.com/office/drawing/2017/decorative" val="1"/>
              </a:ext>
            </a:extLst>
          </p:cNvPr>
          <p:cNvSpPr>
            <a:spLocks noGrp="1"/>
          </p:cNvSpPr>
          <p:nvPr>
            <p:ph type="ftr" sz="quarter" idx="11"/>
          </p:nvPr>
        </p:nvSpPr>
        <p:spPr/>
        <p:txBody>
          <a:bodyPr/>
          <a:lstStyle>
            <a:lvl1pPr>
              <a:defRPr>
                <a:latin typeface="Aptos" panose="020B0004020202020204" pitchFamily="34" charset="0"/>
              </a:defRPr>
            </a:lvl1pPr>
          </a:lstStyle>
          <a:p>
            <a:endParaRPr lang="en-US"/>
          </a:p>
        </p:txBody>
      </p:sp>
      <p:sp>
        <p:nvSpPr>
          <p:cNvPr id="4" name="Slide Number Placeholder 3">
            <a:extLst>
              <a:ext uri="{FF2B5EF4-FFF2-40B4-BE49-F238E27FC236}">
                <a16:creationId xmlns:a16="http://schemas.microsoft.com/office/drawing/2014/main" id="{3FE0BE41-A9D5-425D-B754-E98E73D4B98D}"/>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latin typeface="Aptos" panose="020B0004020202020204" pitchFamily="34" charset="0"/>
              </a:defRPr>
            </a:lvl1pPr>
          </a:lstStyle>
          <a:p>
            <a:fld id="{9E479467-D475-44BA-A6A1-CAD0337F3F46}" type="slidenum">
              <a:rPr lang="en-US" smtClean="0"/>
              <a:pPr/>
              <a:t>‹#›</a:t>
            </a:fld>
            <a:endParaRPr lang="en-US"/>
          </a:p>
        </p:txBody>
      </p:sp>
    </p:spTree>
    <p:extLst>
      <p:ext uri="{BB962C8B-B14F-4D97-AF65-F5344CB8AC3E}">
        <p14:creationId xmlns:p14="http://schemas.microsoft.com/office/powerpoint/2010/main" val="2321252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Slide">
    <p:bg>
      <p:bgRef idx="1001">
        <a:schemeClr val="bg2"/>
      </p:bgRef>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5BF0E41D-206D-AA3B-3D42-0B56D560B53C}"/>
              </a:ext>
            </a:extLst>
          </p:cNvPr>
          <p:cNvSpPr>
            <a:spLocks noGrp="1"/>
          </p:cNvSpPr>
          <p:nvPr userDrawn="1">
            <p:ph type="body" sz="quarter" idx="10" hasCustomPrompt="1"/>
          </p:nvPr>
        </p:nvSpPr>
        <p:spPr>
          <a:xfrm>
            <a:off x="5528162" y="3210702"/>
            <a:ext cx="5794381" cy="1358750"/>
          </a:xfrm>
        </p:spPr>
        <p:txBody>
          <a:bodyPr anchor="t"/>
          <a:lstStyle>
            <a:lvl1pPr marL="0" indent="0">
              <a:lnSpc>
                <a:spcPct val="100000"/>
              </a:lnSpc>
              <a:spcBef>
                <a:spcPts val="0"/>
              </a:spcBef>
              <a:buNone/>
              <a:defRPr b="0"/>
            </a:lvl1pPr>
          </a:lstStyle>
          <a:p>
            <a:pPr lvl="0"/>
            <a:r>
              <a:rPr lang="en-US" dirty="0"/>
              <a:t>Job Title and Contact Info</a:t>
            </a:r>
          </a:p>
        </p:txBody>
      </p:sp>
      <p:sp>
        <p:nvSpPr>
          <p:cNvPr id="20" name="Text Placeholder 19">
            <a:extLst>
              <a:ext uri="{FF2B5EF4-FFF2-40B4-BE49-F238E27FC236}">
                <a16:creationId xmlns:a16="http://schemas.microsoft.com/office/drawing/2014/main" id="{76E0A2BF-CA42-D61E-5D47-AC10AB635A58}"/>
              </a:ext>
            </a:extLst>
          </p:cNvPr>
          <p:cNvSpPr>
            <a:spLocks noGrp="1"/>
          </p:cNvSpPr>
          <p:nvPr>
            <p:ph type="body" sz="quarter" idx="11" hasCustomPrompt="1"/>
          </p:nvPr>
        </p:nvSpPr>
        <p:spPr>
          <a:xfrm>
            <a:off x="5528163" y="2699909"/>
            <a:ext cx="5794380" cy="503725"/>
          </a:xfrm>
        </p:spPr>
        <p:txBody>
          <a:bodyPr anchor="ctr"/>
          <a:lstStyle>
            <a:lvl1pPr marL="0" indent="0">
              <a:lnSpc>
                <a:spcPct val="100000"/>
              </a:lnSpc>
              <a:spcBef>
                <a:spcPts val="0"/>
              </a:spcBef>
              <a:buNone/>
              <a:defRPr b="1"/>
            </a:lvl1pPr>
          </a:lstStyle>
          <a:p>
            <a:pPr lvl="0"/>
            <a:r>
              <a:rPr lang="en-US" dirty="0"/>
              <a:t>First and Last Name</a:t>
            </a:r>
          </a:p>
        </p:txBody>
      </p:sp>
      <p:pic>
        <p:nvPicPr>
          <p:cNvPr id="7" name="Picture 6" descr="Oregon Department of Administrative Services logo">
            <a:extLst>
              <a:ext uri="{FF2B5EF4-FFF2-40B4-BE49-F238E27FC236}">
                <a16:creationId xmlns:a16="http://schemas.microsoft.com/office/drawing/2014/main" id="{A4445B30-5663-1A44-A72C-CE65FA2DFB1F}"/>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48247" y="2885188"/>
            <a:ext cx="1561156" cy="1797348"/>
          </a:xfrm>
          <a:prstGeom prst="rect">
            <a:avLst/>
          </a:prstGeom>
        </p:spPr>
      </p:pic>
      <p:cxnSp>
        <p:nvCxnSpPr>
          <p:cNvPr id="8" name="Straight Connector 7">
            <a:extLst>
              <a:ext uri="{FF2B5EF4-FFF2-40B4-BE49-F238E27FC236}">
                <a16:creationId xmlns:a16="http://schemas.microsoft.com/office/drawing/2014/main" id="{D2D27F74-D72F-8614-8C3B-FA17F2561E5B}"/>
              </a:ext>
              <a:ext uri="{C183D7F6-B498-43B3-948B-1728B52AA6E4}">
                <adec:decorative xmlns:adec="http://schemas.microsoft.com/office/drawing/2017/decorative" val="1"/>
              </a:ext>
            </a:extLst>
          </p:cNvPr>
          <p:cNvCxnSpPr>
            <a:cxnSpLocks/>
          </p:cNvCxnSpPr>
          <p:nvPr userDrawn="1"/>
        </p:nvCxnSpPr>
        <p:spPr>
          <a:xfrm>
            <a:off x="5168782" y="2531321"/>
            <a:ext cx="0" cy="225255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92FD48F7-D77E-BDB6-FF58-CCFBB4F4650D}"/>
              </a:ext>
              <a:ext uri="{C183D7F6-B498-43B3-948B-1728B52AA6E4}">
                <adec:decorative xmlns:adec="http://schemas.microsoft.com/office/drawing/2017/decorative" val="1"/>
              </a:ext>
            </a:extLst>
          </p:cNvPr>
          <p:cNvSpPr/>
          <p:nvPr userDrawn="1"/>
        </p:nvSpPr>
        <p:spPr>
          <a:xfrm>
            <a:off x="1" y="0"/>
            <a:ext cx="12161838" cy="245500"/>
          </a:xfrm>
          <a:prstGeom prst="rect">
            <a:avLst/>
          </a:prstGeom>
          <a:solidFill>
            <a:srgbClr val="E1B9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95"/>
          </a:p>
        </p:txBody>
      </p:sp>
    </p:spTree>
    <p:extLst>
      <p:ext uri="{BB962C8B-B14F-4D97-AF65-F5344CB8AC3E}">
        <p14:creationId xmlns:p14="http://schemas.microsoft.com/office/powerpoint/2010/main" val="40084631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8750" y="1950721"/>
            <a:ext cx="4469475" cy="4641426"/>
          </a:xfrm>
        </p:spPr>
        <p:txBody>
          <a:bodyPr/>
          <a:lstStyle>
            <a:lvl1pPr>
              <a:defRPr sz="1795"/>
            </a:lvl1pPr>
            <a:lvl2pPr>
              <a:defRPr sz="1596"/>
            </a:lvl2pPr>
            <a:lvl3pPr>
              <a:defRPr sz="1397"/>
            </a:lvl3pPr>
            <a:lvl4pPr>
              <a:defRPr sz="1397"/>
            </a:lvl4pPr>
            <a:lvl5pPr>
              <a:defRPr sz="1397"/>
            </a:lvl5pPr>
            <a:lvl6pPr>
              <a:defRPr sz="1397"/>
            </a:lvl6pPr>
            <a:lvl7pPr>
              <a:defRPr sz="1397"/>
            </a:lvl7pPr>
            <a:lvl8pPr>
              <a:defRPr sz="1397"/>
            </a:lvl8pPr>
            <a:lvl9pPr>
              <a:defRPr sz="1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11324" y="1950721"/>
            <a:ext cx="4469475" cy="4641426"/>
          </a:xfrm>
        </p:spPr>
        <p:txBody>
          <a:bodyPr/>
          <a:lstStyle>
            <a:lvl1pPr>
              <a:defRPr sz="1795"/>
            </a:lvl1pPr>
            <a:lvl2pPr>
              <a:defRPr sz="1596"/>
            </a:lvl2pPr>
            <a:lvl3pPr>
              <a:defRPr sz="1397"/>
            </a:lvl3pPr>
            <a:lvl4pPr>
              <a:defRPr sz="1397"/>
            </a:lvl4pPr>
            <a:lvl5pPr>
              <a:defRPr sz="1397"/>
            </a:lvl5pPr>
            <a:lvl6pPr>
              <a:defRPr sz="1397"/>
            </a:lvl6pPr>
            <a:lvl7pPr>
              <a:defRPr sz="1397"/>
            </a:lvl7pPr>
            <a:lvl8pPr>
              <a:defRPr sz="1397"/>
            </a:lvl8pPr>
            <a:lvl9pPr>
              <a:defRPr sz="1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srgbClr val="626262">
                  <a:lumMod val="20000"/>
                  <a:lumOff val="80000"/>
                </a:srgbClr>
              </a:solidFill>
            </a:endParaRPr>
          </a:p>
        </p:txBody>
      </p:sp>
      <p:sp>
        <p:nvSpPr>
          <p:cNvPr id="6" name="Footer Placeholder 5"/>
          <p:cNvSpPr>
            <a:spLocks noGrp="1"/>
          </p:cNvSpPr>
          <p:nvPr>
            <p:ph type="ftr" sz="quarter" idx="11"/>
          </p:nvPr>
        </p:nvSpPr>
        <p:spPr/>
        <p:txBody>
          <a:bodyPr/>
          <a:lstStyle/>
          <a:p>
            <a:pPr>
              <a:defRPr/>
            </a:pPr>
            <a:r>
              <a:rPr lang="en-US" dirty="0">
                <a:solidFill>
                  <a:srgbClr val="626262">
                    <a:lumMod val="20000"/>
                    <a:lumOff val="80000"/>
                  </a:srgbClr>
                </a:solidFill>
              </a:rPr>
              <a:t>January 17, 2010</a:t>
            </a:r>
          </a:p>
        </p:txBody>
      </p:sp>
      <p:sp>
        <p:nvSpPr>
          <p:cNvPr id="7" name="Slide Number Placeholder 6"/>
          <p:cNvSpPr>
            <a:spLocks noGrp="1"/>
          </p:cNvSpPr>
          <p:nvPr>
            <p:ph type="sldNum" sz="quarter" idx="12"/>
          </p:nvPr>
        </p:nvSpPr>
        <p:spPr/>
        <p:txBody>
          <a:bodyPr/>
          <a:lstStyle/>
          <a:p>
            <a:pPr>
              <a:defRPr/>
            </a:pPr>
            <a:fld id="{7215F741-5169-4DE5-A01C-15B6BB991BD4}" type="slidenum">
              <a:rPr lang="en-US" smtClean="0">
                <a:solidFill>
                  <a:srgbClr val="626262">
                    <a:lumMod val="60000"/>
                    <a:lumOff val="40000"/>
                  </a:srgbClr>
                </a:solidFill>
              </a:rPr>
              <a:pPr>
                <a:defRPr/>
              </a:pPr>
              <a:t>‹#›</a:t>
            </a:fld>
            <a:endParaRPr lang="en-US" dirty="0">
              <a:solidFill>
                <a:srgbClr val="626262">
                  <a:lumMod val="60000"/>
                  <a:lumOff val="40000"/>
                </a:srgbClr>
              </a:solidFill>
            </a:endParaRPr>
          </a:p>
        </p:txBody>
      </p:sp>
    </p:spTree>
    <p:extLst>
      <p:ext uri="{BB962C8B-B14F-4D97-AF65-F5344CB8AC3E}">
        <p14:creationId xmlns:p14="http://schemas.microsoft.com/office/powerpoint/2010/main" val="466647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58750" y="1827899"/>
            <a:ext cx="4469475" cy="780288"/>
          </a:xfrm>
        </p:spPr>
        <p:txBody>
          <a:bodyPr anchor="b">
            <a:normAutofit/>
          </a:bodyPr>
          <a:lstStyle>
            <a:lvl1pPr marL="0" indent="0">
              <a:spcBef>
                <a:spcPts val="0"/>
              </a:spcBef>
              <a:buNone/>
              <a:defRPr sz="1995" b="0">
                <a:solidFill>
                  <a:schemeClr val="tx2"/>
                </a:solidFill>
              </a:defRPr>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1258750" y="2674720"/>
            <a:ext cx="4469475" cy="3908960"/>
          </a:xfrm>
        </p:spPr>
        <p:txBody>
          <a:bodyPr/>
          <a:lstStyle>
            <a:lvl1pPr>
              <a:defRPr sz="1795"/>
            </a:lvl1pPr>
            <a:lvl2pPr>
              <a:defRPr sz="1596"/>
            </a:lvl2pPr>
            <a:lvl3pPr>
              <a:defRPr sz="1397"/>
            </a:lvl3pPr>
            <a:lvl4pPr>
              <a:defRPr sz="1397"/>
            </a:lvl4pPr>
            <a:lvl5pPr>
              <a:defRPr sz="1397"/>
            </a:lvl5pPr>
            <a:lvl6pPr>
              <a:defRPr sz="1397"/>
            </a:lvl6pPr>
            <a:lvl7pPr>
              <a:defRPr sz="1397"/>
            </a:lvl7pPr>
            <a:lvl8pPr>
              <a:defRPr sz="1397"/>
            </a:lvl8pPr>
            <a:lvl9pPr>
              <a:defRPr sz="1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11324" y="1827899"/>
            <a:ext cx="4469475" cy="780288"/>
          </a:xfrm>
        </p:spPr>
        <p:txBody>
          <a:bodyPr anchor="b">
            <a:normAutofit/>
          </a:bodyPr>
          <a:lstStyle>
            <a:lvl1pPr marL="0" indent="0">
              <a:lnSpc>
                <a:spcPct val="95000"/>
              </a:lnSpc>
              <a:spcBef>
                <a:spcPts val="0"/>
              </a:spcBef>
              <a:buNone/>
              <a:defRPr lang="en-US" sz="1995" b="0" kern="1200" dirty="0">
                <a:solidFill>
                  <a:schemeClr val="tx2"/>
                </a:solidFill>
                <a:latin typeface="+mn-lt"/>
                <a:ea typeface="+mn-ea"/>
                <a:cs typeface="+mn-cs"/>
              </a:defRPr>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marL="0" lvl="0" indent="0" algn="l" defTabSz="912114" rtl="0" eaLnBrk="1" latinLnBrk="0" hangingPunct="1">
              <a:lnSpc>
                <a:spcPct val="90000"/>
              </a:lnSpc>
              <a:spcBef>
                <a:spcPts val="1995"/>
              </a:spcBef>
              <a:buFontTx/>
              <a:buNone/>
            </a:pPr>
            <a:r>
              <a:rPr lang="en-US"/>
              <a:t>Click to edit Master text styles</a:t>
            </a:r>
          </a:p>
        </p:txBody>
      </p:sp>
      <p:sp>
        <p:nvSpPr>
          <p:cNvPr id="6" name="Content Placeholder 5"/>
          <p:cNvSpPr>
            <a:spLocks noGrp="1"/>
          </p:cNvSpPr>
          <p:nvPr>
            <p:ph sz="quarter" idx="4"/>
          </p:nvPr>
        </p:nvSpPr>
        <p:spPr>
          <a:xfrm>
            <a:off x="6111324" y="2674720"/>
            <a:ext cx="4469475" cy="3908960"/>
          </a:xfrm>
        </p:spPr>
        <p:txBody>
          <a:bodyPr/>
          <a:lstStyle>
            <a:lvl1pPr>
              <a:defRPr sz="1795"/>
            </a:lvl1pPr>
            <a:lvl2pPr>
              <a:defRPr sz="1596"/>
            </a:lvl2pPr>
            <a:lvl3pPr>
              <a:defRPr sz="1397"/>
            </a:lvl3pPr>
            <a:lvl4pPr>
              <a:defRPr sz="1397"/>
            </a:lvl4pPr>
            <a:lvl5pPr>
              <a:defRPr sz="1397"/>
            </a:lvl5pPr>
            <a:lvl6pPr>
              <a:defRPr sz="1397"/>
            </a:lvl6pPr>
            <a:lvl7pPr>
              <a:defRPr sz="1397"/>
            </a:lvl7pPr>
            <a:lvl8pPr>
              <a:defRPr sz="1397"/>
            </a:lvl8pPr>
            <a:lvl9pPr>
              <a:defRPr sz="1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solidFill>
                <a:srgbClr val="626262">
                  <a:lumMod val="20000"/>
                  <a:lumOff val="80000"/>
                </a:srgbClr>
              </a:solidFill>
            </a:endParaRPr>
          </a:p>
        </p:txBody>
      </p:sp>
      <p:sp>
        <p:nvSpPr>
          <p:cNvPr id="8" name="Footer Placeholder 7"/>
          <p:cNvSpPr>
            <a:spLocks noGrp="1"/>
          </p:cNvSpPr>
          <p:nvPr>
            <p:ph type="ftr" sz="quarter" idx="11"/>
          </p:nvPr>
        </p:nvSpPr>
        <p:spPr/>
        <p:txBody>
          <a:bodyPr/>
          <a:lstStyle/>
          <a:p>
            <a:pPr>
              <a:defRPr/>
            </a:pPr>
            <a:r>
              <a:rPr lang="en-US" dirty="0">
                <a:solidFill>
                  <a:srgbClr val="626262">
                    <a:lumMod val="20000"/>
                    <a:lumOff val="80000"/>
                  </a:srgbClr>
                </a:solidFill>
              </a:rPr>
              <a:t>January 17, 2010</a:t>
            </a:r>
          </a:p>
        </p:txBody>
      </p:sp>
      <p:sp>
        <p:nvSpPr>
          <p:cNvPr id="9" name="Slide Number Placeholder 8"/>
          <p:cNvSpPr>
            <a:spLocks noGrp="1"/>
          </p:cNvSpPr>
          <p:nvPr>
            <p:ph type="sldNum" sz="quarter" idx="12"/>
          </p:nvPr>
        </p:nvSpPr>
        <p:spPr/>
        <p:txBody>
          <a:bodyPr/>
          <a:lstStyle/>
          <a:p>
            <a:pPr>
              <a:defRPr/>
            </a:pPr>
            <a:fld id="{28D7D629-777D-4E4E-8B19-53A3F8CB25AD}" type="slidenum">
              <a:rPr lang="en-US" smtClean="0">
                <a:solidFill>
                  <a:srgbClr val="626262">
                    <a:lumMod val="60000"/>
                    <a:lumOff val="40000"/>
                  </a:srgbClr>
                </a:solidFill>
              </a:rPr>
              <a:pPr>
                <a:defRPr/>
              </a:pPr>
              <a:t>‹#›</a:t>
            </a:fld>
            <a:endParaRPr lang="en-US" dirty="0">
              <a:solidFill>
                <a:srgbClr val="626262">
                  <a:lumMod val="60000"/>
                  <a:lumOff val="40000"/>
                </a:srgbClr>
              </a:solidFill>
            </a:endParaRPr>
          </a:p>
        </p:txBody>
      </p:sp>
    </p:spTree>
    <p:extLst>
      <p:ext uri="{BB962C8B-B14F-4D97-AF65-F5344CB8AC3E}">
        <p14:creationId xmlns:p14="http://schemas.microsoft.com/office/powerpoint/2010/main" val="1884338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solidFill>
                <a:srgbClr val="626262">
                  <a:lumMod val="20000"/>
                  <a:lumOff val="80000"/>
                </a:srgbClr>
              </a:solidFill>
            </a:endParaRPr>
          </a:p>
        </p:txBody>
      </p:sp>
      <p:sp>
        <p:nvSpPr>
          <p:cNvPr id="4" name="Footer Placeholder 3"/>
          <p:cNvSpPr>
            <a:spLocks noGrp="1"/>
          </p:cNvSpPr>
          <p:nvPr>
            <p:ph type="ftr" sz="quarter" idx="11"/>
          </p:nvPr>
        </p:nvSpPr>
        <p:spPr/>
        <p:txBody>
          <a:bodyPr/>
          <a:lstStyle/>
          <a:p>
            <a:pPr>
              <a:defRPr/>
            </a:pPr>
            <a:r>
              <a:rPr lang="en-US" dirty="0">
                <a:solidFill>
                  <a:srgbClr val="626262">
                    <a:lumMod val="20000"/>
                    <a:lumOff val="80000"/>
                  </a:srgbClr>
                </a:solidFill>
              </a:rPr>
              <a:t>January 17, 2010</a:t>
            </a:r>
          </a:p>
        </p:txBody>
      </p:sp>
      <p:sp>
        <p:nvSpPr>
          <p:cNvPr id="5" name="Slide Number Placeholder 4"/>
          <p:cNvSpPr>
            <a:spLocks noGrp="1"/>
          </p:cNvSpPr>
          <p:nvPr>
            <p:ph type="sldNum" sz="quarter" idx="12"/>
          </p:nvPr>
        </p:nvSpPr>
        <p:spPr/>
        <p:txBody>
          <a:bodyPr/>
          <a:lstStyle/>
          <a:p>
            <a:pPr>
              <a:defRPr/>
            </a:pPr>
            <a:fld id="{79C58E10-B707-4BB5-B787-85B940F94E2B}" type="slidenum">
              <a:rPr lang="en-US" smtClean="0">
                <a:solidFill>
                  <a:srgbClr val="626262">
                    <a:lumMod val="60000"/>
                    <a:lumOff val="40000"/>
                  </a:srgbClr>
                </a:solidFill>
              </a:rPr>
              <a:pPr>
                <a:defRPr/>
              </a:pPr>
              <a:t>‹#›</a:t>
            </a:fld>
            <a:endParaRPr lang="en-US" dirty="0">
              <a:solidFill>
                <a:srgbClr val="626262">
                  <a:lumMod val="60000"/>
                  <a:lumOff val="40000"/>
                </a:srgbClr>
              </a:solidFill>
            </a:endParaRPr>
          </a:p>
        </p:txBody>
      </p:sp>
    </p:spTree>
    <p:extLst>
      <p:ext uri="{BB962C8B-B14F-4D97-AF65-F5344CB8AC3E}">
        <p14:creationId xmlns:p14="http://schemas.microsoft.com/office/powerpoint/2010/main" val="35435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srgbClr val="626262">
                  <a:lumMod val="20000"/>
                  <a:lumOff val="80000"/>
                </a:srgbClr>
              </a:solidFill>
            </a:endParaRPr>
          </a:p>
        </p:txBody>
      </p:sp>
      <p:sp>
        <p:nvSpPr>
          <p:cNvPr id="3" name="Footer Placeholder 2"/>
          <p:cNvSpPr>
            <a:spLocks noGrp="1"/>
          </p:cNvSpPr>
          <p:nvPr>
            <p:ph type="ftr" sz="quarter" idx="11"/>
          </p:nvPr>
        </p:nvSpPr>
        <p:spPr/>
        <p:txBody>
          <a:bodyPr/>
          <a:lstStyle/>
          <a:p>
            <a:pPr>
              <a:defRPr/>
            </a:pPr>
            <a:r>
              <a:rPr lang="en-US" dirty="0">
                <a:solidFill>
                  <a:srgbClr val="626262">
                    <a:lumMod val="20000"/>
                    <a:lumOff val="80000"/>
                  </a:srgbClr>
                </a:solidFill>
              </a:rPr>
              <a:t>January 17, 2010</a:t>
            </a:r>
          </a:p>
        </p:txBody>
      </p:sp>
      <p:sp>
        <p:nvSpPr>
          <p:cNvPr id="4" name="Slide Number Placeholder 3"/>
          <p:cNvSpPr>
            <a:spLocks noGrp="1"/>
          </p:cNvSpPr>
          <p:nvPr>
            <p:ph type="sldNum" sz="quarter" idx="12"/>
          </p:nvPr>
        </p:nvSpPr>
        <p:spPr/>
        <p:txBody>
          <a:bodyPr/>
          <a:lstStyle/>
          <a:p>
            <a:pPr>
              <a:defRPr/>
            </a:pPr>
            <a:fld id="{76F99C92-8A4A-47CF-857A-2A803E0AD7E0}" type="slidenum">
              <a:rPr lang="en-US" smtClean="0">
                <a:solidFill>
                  <a:srgbClr val="626262">
                    <a:lumMod val="60000"/>
                    <a:lumOff val="40000"/>
                  </a:srgbClr>
                </a:solidFill>
              </a:rPr>
              <a:pPr>
                <a:defRPr/>
              </a:pPr>
              <a:t>‹#›</a:t>
            </a:fld>
            <a:endParaRPr lang="en-US" dirty="0">
              <a:solidFill>
                <a:srgbClr val="626262">
                  <a:lumMod val="60000"/>
                  <a:lumOff val="40000"/>
                </a:srgbClr>
              </a:solidFill>
            </a:endParaRPr>
          </a:p>
        </p:txBody>
      </p:sp>
    </p:spTree>
    <p:extLst>
      <p:ext uri="{BB962C8B-B14F-4D97-AF65-F5344CB8AC3E}">
        <p14:creationId xmlns:p14="http://schemas.microsoft.com/office/powerpoint/2010/main" val="2314133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167" y="487680"/>
            <a:ext cx="3192482" cy="1706877"/>
          </a:xfrm>
        </p:spPr>
        <p:txBody>
          <a:bodyPr anchor="b">
            <a:normAutofit/>
          </a:bodyPr>
          <a:lstStyle>
            <a:lvl1pPr>
              <a:defRPr sz="3192" b="0" baseline="0"/>
            </a:lvl1pPr>
          </a:lstStyle>
          <a:p>
            <a:r>
              <a:rPr lang="en-US"/>
              <a:t>Click to edit Master title style</a:t>
            </a:r>
            <a:endParaRPr lang="en-US" dirty="0"/>
          </a:p>
        </p:txBody>
      </p:sp>
      <p:sp>
        <p:nvSpPr>
          <p:cNvPr id="3" name="Content Placeholder 2"/>
          <p:cNvSpPr>
            <a:spLocks noGrp="1"/>
          </p:cNvSpPr>
          <p:nvPr>
            <p:ph idx="1"/>
          </p:nvPr>
        </p:nvSpPr>
        <p:spPr>
          <a:xfrm>
            <a:off x="4493124" y="731520"/>
            <a:ext cx="6064027" cy="5852160"/>
          </a:xfrm>
        </p:spPr>
        <p:txBody>
          <a:bodyPr/>
          <a:lstStyle>
            <a:lvl1pPr>
              <a:defRPr sz="1995"/>
            </a:lvl1pPr>
            <a:lvl2pPr>
              <a:defRPr sz="1795"/>
            </a:lvl2pPr>
            <a:lvl3pPr>
              <a:defRPr sz="1596"/>
            </a:lvl3pPr>
            <a:lvl4pPr>
              <a:defRPr sz="1397"/>
            </a:lvl4pPr>
            <a:lvl5pPr>
              <a:defRPr sz="1397"/>
            </a:lvl5pPr>
            <a:lvl6pPr>
              <a:defRPr sz="1397"/>
            </a:lvl6pPr>
            <a:lvl7pPr>
              <a:defRPr sz="1397"/>
            </a:lvl7pPr>
            <a:lvl8pPr>
              <a:defRPr sz="1397"/>
            </a:lvl8pPr>
            <a:lvl9pPr>
              <a:defRPr sz="1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167" y="2239717"/>
            <a:ext cx="3192482" cy="4064001"/>
          </a:xfrm>
        </p:spPr>
        <p:txBody>
          <a:bodyPr>
            <a:normAutofit/>
          </a:bodyPr>
          <a:lstStyle>
            <a:lvl1pPr marL="0" indent="0">
              <a:lnSpc>
                <a:spcPct val="114000"/>
              </a:lnSpc>
              <a:spcBef>
                <a:spcPts val="798"/>
              </a:spcBef>
              <a:buNone/>
              <a:defRPr sz="12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626262">
                  <a:lumMod val="20000"/>
                  <a:lumOff val="80000"/>
                </a:srgbClr>
              </a:solidFill>
            </a:endParaRPr>
          </a:p>
        </p:txBody>
      </p:sp>
      <p:sp>
        <p:nvSpPr>
          <p:cNvPr id="6" name="Footer Placeholder 5"/>
          <p:cNvSpPr>
            <a:spLocks noGrp="1"/>
          </p:cNvSpPr>
          <p:nvPr>
            <p:ph type="ftr" sz="quarter" idx="11"/>
          </p:nvPr>
        </p:nvSpPr>
        <p:spPr/>
        <p:txBody>
          <a:bodyPr/>
          <a:lstStyle/>
          <a:p>
            <a:pPr>
              <a:defRPr/>
            </a:pPr>
            <a:r>
              <a:rPr lang="en-US" dirty="0">
                <a:solidFill>
                  <a:srgbClr val="626262">
                    <a:lumMod val="20000"/>
                    <a:lumOff val="80000"/>
                  </a:srgbClr>
                </a:solidFill>
              </a:rPr>
              <a:t>January 17, 2010</a:t>
            </a:r>
          </a:p>
        </p:txBody>
      </p:sp>
      <p:sp>
        <p:nvSpPr>
          <p:cNvPr id="7" name="Slide Number Placeholder 6"/>
          <p:cNvSpPr>
            <a:spLocks noGrp="1"/>
          </p:cNvSpPr>
          <p:nvPr>
            <p:ph type="sldNum" sz="quarter" idx="12"/>
          </p:nvPr>
        </p:nvSpPr>
        <p:spPr/>
        <p:txBody>
          <a:bodyPr/>
          <a:lstStyle/>
          <a:p>
            <a:pPr>
              <a:defRPr/>
            </a:pPr>
            <a:fld id="{DDA30036-88A5-4183-9D02-86B9074DC828}" type="slidenum">
              <a:rPr lang="en-US" smtClean="0">
                <a:solidFill>
                  <a:srgbClr val="626262">
                    <a:lumMod val="60000"/>
                    <a:lumOff val="40000"/>
                  </a:srgbClr>
                </a:solidFill>
              </a:rPr>
              <a:pPr>
                <a:defRPr/>
              </a:pPr>
              <a:t>‹#›</a:t>
            </a:fld>
            <a:endParaRPr lang="en-US" dirty="0">
              <a:solidFill>
                <a:srgbClr val="626262">
                  <a:lumMod val="60000"/>
                  <a:lumOff val="40000"/>
                </a:srgbClr>
              </a:solidFill>
            </a:endParaRPr>
          </a:p>
        </p:txBody>
      </p:sp>
    </p:spTree>
    <p:extLst>
      <p:ext uri="{BB962C8B-B14F-4D97-AF65-F5344CB8AC3E}">
        <p14:creationId xmlns:p14="http://schemas.microsoft.com/office/powerpoint/2010/main" val="992251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445760"/>
            <a:ext cx="11264902" cy="18694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2138" y="5608320"/>
            <a:ext cx="9957505" cy="975360"/>
          </a:xfrm>
        </p:spPr>
        <p:txBody>
          <a:bodyPr anchor="b">
            <a:normAutofit/>
          </a:bodyPr>
          <a:lstStyle>
            <a:lvl1pPr>
              <a:defRPr sz="2793"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1264902" cy="5470851"/>
          </a:xfrm>
          <a:solidFill>
            <a:schemeClr val="accent1"/>
          </a:solidFill>
        </p:spPr>
        <p:txBody>
          <a:bodyPr anchor="t"/>
          <a:lstStyle>
            <a:lvl1pPr marL="0" indent="0">
              <a:buNone/>
              <a:defRPr sz="3192">
                <a:solidFill>
                  <a:schemeClr val="bg1"/>
                </a:solidFill>
              </a:defRPr>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dirty="0"/>
              <a:t>Click icon to add picture</a:t>
            </a:r>
          </a:p>
        </p:txBody>
      </p:sp>
      <p:sp>
        <p:nvSpPr>
          <p:cNvPr id="4" name="Text Placeholder 3"/>
          <p:cNvSpPr>
            <a:spLocks noGrp="1"/>
          </p:cNvSpPr>
          <p:nvPr>
            <p:ph type="body" sz="half" idx="2"/>
          </p:nvPr>
        </p:nvSpPr>
        <p:spPr>
          <a:xfrm>
            <a:off x="912138" y="6515829"/>
            <a:ext cx="9957505" cy="636812"/>
          </a:xfrm>
        </p:spPr>
        <p:txBody>
          <a:bodyPr>
            <a:normAutofit/>
          </a:bodyPr>
          <a:lstStyle>
            <a:lvl1pPr marL="0" indent="0">
              <a:lnSpc>
                <a:spcPct val="100000"/>
              </a:lnSpc>
              <a:spcBef>
                <a:spcPts val="798"/>
              </a:spcBef>
              <a:buNone/>
              <a:defRPr sz="1297">
                <a:solidFill>
                  <a:schemeClr val="bg1">
                    <a:lumMod val="85000"/>
                  </a:schemeClr>
                </a:solidFill>
              </a:defRPr>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626262">
                  <a:lumMod val="20000"/>
                  <a:lumOff val="80000"/>
                </a:srgbClr>
              </a:solidFill>
            </a:endParaRPr>
          </a:p>
        </p:txBody>
      </p:sp>
      <p:sp>
        <p:nvSpPr>
          <p:cNvPr id="6" name="Footer Placeholder 5"/>
          <p:cNvSpPr>
            <a:spLocks noGrp="1"/>
          </p:cNvSpPr>
          <p:nvPr>
            <p:ph type="ftr" sz="quarter" idx="11"/>
          </p:nvPr>
        </p:nvSpPr>
        <p:spPr/>
        <p:txBody>
          <a:bodyPr/>
          <a:lstStyle/>
          <a:p>
            <a:pPr>
              <a:defRPr/>
            </a:pPr>
            <a:r>
              <a:rPr lang="en-US" dirty="0">
                <a:solidFill>
                  <a:srgbClr val="626262">
                    <a:lumMod val="20000"/>
                    <a:lumOff val="80000"/>
                  </a:srgbClr>
                </a:solidFill>
              </a:rPr>
              <a:t>January 17, 2010</a:t>
            </a:r>
          </a:p>
        </p:txBody>
      </p:sp>
      <p:sp>
        <p:nvSpPr>
          <p:cNvPr id="7" name="Slide Number Placeholder 6"/>
          <p:cNvSpPr>
            <a:spLocks noGrp="1"/>
          </p:cNvSpPr>
          <p:nvPr>
            <p:ph type="sldNum" sz="quarter" idx="12"/>
          </p:nvPr>
        </p:nvSpPr>
        <p:spPr/>
        <p:txBody>
          <a:bodyPr/>
          <a:lstStyle/>
          <a:p>
            <a:pPr>
              <a:defRPr/>
            </a:pPr>
            <a:fld id="{CB300758-76E1-4B0D-983A-802FE920D1C1}" type="slidenum">
              <a:rPr lang="en-US" smtClean="0">
                <a:solidFill>
                  <a:srgbClr val="626262">
                    <a:lumMod val="60000"/>
                    <a:lumOff val="40000"/>
                  </a:srgbClr>
                </a:solidFill>
              </a:rPr>
              <a:pPr>
                <a:defRPr/>
              </a:pPr>
              <a:t>‹#›</a:t>
            </a:fld>
            <a:endParaRPr lang="en-US" dirty="0">
              <a:solidFill>
                <a:srgbClr val="626262">
                  <a:lumMod val="60000"/>
                  <a:lumOff val="40000"/>
                </a:srgbClr>
              </a:solidFill>
            </a:endParaRPr>
          </a:p>
        </p:txBody>
      </p:sp>
    </p:spTree>
    <p:extLst>
      <p:ext uri="{BB962C8B-B14F-4D97-AF65-F5344CB8AC3E}">
        <p14:creationId xmlns:p14="http://schemas.microsoft.com/office/powerpoint/2010/main" val="2135395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64902" y="0"/>
            <a:ext cx="912138" cy="7315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258750" y="390144"/>
            <a:ext cx="9668661" cy="141393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58750" y="1950721"/>
            <a:ext cx="8574096" cy="46414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04974" y="1077729"/>
            <a:ext cx="2031999" cy="364222"/>
          </a:xfrm>
          <a:prstGeom prst="rect">
            <a:avLst/>
          </a:prstGeom>
        </p:spPr>
        <p:txBody>
          <a:bodyPr vert="horz" lIns="91440" tIns="45720" rIns="91440" bIns="45720" rtlCol="0" anchor="ctr"/>
          <a:lstStyle>
            <a:lvl1pPr algn="r">
              <a:defRPr sz="1047" b="0">
                <a:solidFill>
                  <a:schemeClr val="tx2">
                    <a:lumMod val="20000"/>
                    <a:lumOff val="80000"/>
                  </a:schemeClr>
                </a:solidFill>
              </a:defRPr>
            </a:lvl1pPr>
          </a:lstStyle>
          <a:p>
            <a:endParaRPr lang="en-US" dirty="0"/>
          </a:p>
        </p:txBody>
      </p:sp>
      <p:sp>
        <p:nvSpPr>
          <p:cNvPr id="5" name="Footer Placeholder 4"/>
          <p:cNvSpPr>
            <a:spLocks noGrp="1"/>
          </p:cNvSpPr>
          <p:nvPr>
            <p:ph type="ftr" sz="quarter" idx="3"/>
          </p:nvPr>
        </p:nvSpPr>
        <p:spPr>
          <a:xfrm rot="16200000">
            <a:off x="9810892" y="4328929"/>
            <a:ext cx="3820160" cy="364222"/>
          </a:xfrm>
          <a:prstGeom prst="rect">
            <a:avLst/>
          </a:prstGeom>
        </p:spPr>
        <p:txBody>
          <a:bodyPr vert="horz" lIns="91440" tIns="45720" rIns="91440" bIns="45720" rtlCol="0" anchor="ctr"/>
          <a:lstStyle>
            <a:lvl1pPr algn="l">
              <a:defRPr sz="1047">
                <a:solidFill>
                  <a:schemeClr val="tx2">
                    <a:lumMod val="20000"/>
                    <a:lumOff val="80000"/>
                  </a:schemeClr>
                </a:solidFill>
              </a:defRPr>
            </a:lvl1pPr>
          </a:lstStyle>
          <a:p>
            <a:r>
              <a:rPr lang="en-US" dirty="0"/>
              <a:t>January 17, 2010</a:t>
            </a:r>
          </a:p>
        </p:txBody>
      </p:sp>
      <p:sp>
        <p:nvSpPr>
          <p:cNvPr id="6" name="Slide Number Placeholder 5"/>
          <p:cNvSpPr>
            <a:spLocks noGrp="1"/>
          </p:cNvSpPr>
          <p:nvPr>
            <p:ph type="sldNum" sz="quarter" idx="4"/>
          </p:nvPr>
        </p:nvSpPr>
        <p:spPr>
          <a:xfrm>
            <a:off x="11264902" y="6583680"/>
            <a:ext cx="912138" cy="633307"/>
          </a:xfrm>
          <a:prstGeom prst="rect">
            <a:avLst/>
          </a:prstGeom>
        </p:spPr>
        <p:txBody>
          <a:bodyPr vert="horz" lIns="45720" tIns="45720" rIns="45720" bIns="45720" rtlCol="0" anchor="ctr">
            <a:normAutofit/>
          </a:bodyPr>
          <a:lstStyle>
            <a:lvl1pPr algn="ctr">
              <a:defRPr sz="3591">
                <a:solidFill>
                  <a:schemeClr val="tx2">
                    <a:lumMod val="60000"/>
                    <a:lumOff val="40000"/>
                  </a:schemeClr>
                </a:solidFill>
              </a:defRPr>
            </a:lvl1pPr>
          </a:lstStyle>
          <a:p>
            <a:fld id="{61DAAE8E-8A63-4A8E-886E-9BD3A42F9D95}" type="slidenum">
              <a:rPr lang="en-US" smtClean="0"/>
              <a:pPr/>
              <a:t>‹#›</a:t>
            </a:fld>
            <a:endParaRPr lang="en-US" dirty="0"/>
          </a:p>
        </p:txBody>
      </p:sp>
    </p:spTree>
    <p:extLst>
      <p:ext uri="{BB962C8B-B14F-4D97-AF65-F5344CB8AC3E}">
        <p14:creationId xmlns:p14="http://schemas.microsoft.com/office/powerpoint/2010/main" val="4200108139"/>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hf hdr="0" ftr="0" dt="0"/>
  <p:txStyles>
    <p:titleStyle>
      <a:lvl1pPr algn="l" defTabSz="912114" rtl="0" eaLnBrk="1" latinLnBrk="0" hangingPunct="1">
        <a:lnSpc>
          <a:spcPct val="90000"/>
        </a:lnSpc>
        <a:spcBef>
          <a:spcPct val="0"/>
        </a:spcBef>
        <a:buNone/>
        <a:defRPr sz="4389" kern="1200" spc="-50" baseline="0">
          <a:solidFill>
            <a:schemeClr val="tx1"/>
          </a:solidFill>
          <a:latin typeface="+mj-lt"/>
          <a:ea typeface="+mj-ea"/>
          <a:cs typeface="+mj-cs"/>
        </a:defRPr>
      </a:lvl1pPr>
    </p:titleStyle>
    <p:bodyStyle>
      <a:lvl1pPr marL="182423" indent="-182423" algn="l" defTabSz="912114" rtl="0" eaLnBrk="1" latinLnBrk="0" hangingPunct="1">
        <a:lnSpc>
          <a:spcPct val="95000"/>
        </a:lnSpc>
        <a:spcBef>
          <a:spcPts val="1397"/>
        </a:spcBef>
        <a:spcAft>
          <a:spcPts val="200"/>
        </a:spcAft>
        <a:buClr>
          <a:schemeClr val="accent1"/>
        </a:buClr>
        <a:buSzPct val="80000"/>
        <a:buFont typeface="Arial" pitchFamily="34" charset="0"/>
        <a:buChar char="•"/>
        <a:defRPr sz="1795" kern="1200" spc="10" baseline="0">
          <a:solidFill>
            <a:schemeClr val="tx1"/>
          </a:solidFill>
          <a:latin typeface="+mn-lt"/>
          <a:ea typeface="+mn-ea"/>
          <a:cs typeface="+mn-cs"/>
        </a:defRPr>
      </a:lvl1pPr>
      <a:lvl2pPr marL="456057" indent="-182423" algn="l" defTabSz="912114" rtl="0" eaLnBrk="1" latinLnBrk="0" hangingPunct="1">
        <a:lnSpc>
          <a:spcPct val="90000"/>
        </a:lnSpc>
        <a:spcBef>
          <a:spcPts val="299"/>
        </a:spcBef>
        <a:spcAft>
          <a:spcPts val="299"/>
        </a:spcAft>
        <a:buClr>
          <a:schemeClr val="accent1"/>
        </a:buClr>
        <a:buFont typeface="Wingdings 2" pitchFamily="18" charset="2"/>
        <a:buChar char=""/>
        <a:defRPr sz="1596" kern="1200">
          <a:solidFill>
            <a:schemeClr val="tx1">
              <a:lumMod val="85000"/>
              <a:lumOff val="15000"/>
            </a:schemeClr>
          </a:solidFill>
          <a:latin typeface="+mn-lt"/>
          <a:ea typeface="+mn-ea"/>
          <a:cs typeface="+mn-cs"/>
        </a:defRPr>
      </a:lvl2pPr>
      <a:lvl3pPr marL="729691" indent="-182423" algn="l" defTabSz="912114" rtl="0" eaLnBrk="1" latinLnBrk="0" hangingPunct="1">
        <a:lnSpc>
          <a:spcPct val="90000"/>
        </a:lnSpc>
        <a:spcBef>
          <a:spcPts val="299"/>
        </a:spcBef>
        <a:spcAft>
          <a:spcPts val="299"/>
        </a:spcAft>
        <a:buClr>
          <a:schemeClr val="accent1"/>
        </a:buClr>
        <a:buFont typeface="Wingdings 2" pitchFamily="18" charset="2"/>
        <a:buChar char=""/>
        <a:defRPr sz="1397" kern="1200">
          <a:solidFill>
            <a:schemeClr val="tx1">
              <a:lumMod val="85000"/>
              <a:lumOff val="15000"/>
            </a:schemeClr>
          </a:solidFill>
          <a:latin typeface="+mn-lt"/>
          <a:ea typeface="+mn-ea"/>
          <a:cs typeface="+mn-cs"/>
        </a:defRPr>
      </a:lvl3pPr>
      <a:lvl4pPr marL="1003325" indent="-182423" algn="l" defTabSz="912114" rtl="0" eaLnBrk="1" latinLnBrk="0" hangingPunct="1">
        <a:lnSpc>
          <a:spcPct val="90000"/>
        </a:lnSpc>
        <a:spcBef>
          <a:spcPts val="299"/>
        </a:spcBef>
        <a:spcAft>
          <a:spcPts val="299"/>
        </a:spcAft>
        <a:buClr>
          <a:schemeClr val="accent1"/>
        </a:buClr>
        <a:buFont typeface="Wingdings 2" pitchFamily="18" charset="2"/>
        <a:buChar char=""/>
        <a:defRPr sz="1397" kern="1200">
          <a:solidFill>
            <a:schemeClr val="tx1">
              <a:lumMod val="85000"/>
              <a:lumOff val="15000"/>
            </a:schemeClr>
          </a:solidFill>
          <a:latin typeface="+mn-lt"/>
          <a:ea typeface="+mn-ea"/>
          <a:cs typeface="+mn-cs"/>
        </a:defRPr>
      </a:lvl4pPr>
      <a:lvl5pPr marL="1276960" indent="-182423" algn="l" defTabSz="912114" rtl="0" eaLnBrk="1" latinLnBrk="0" hangingPunct="1">
        <a:lnSpc>
          <a:spcPct val="90000"/>
        </a:lnSpc>
        <a:spcBef>
          <a:spcPts val="299"/>
        </a:spcBef>
        <a:spcAft>
          <a:spcPts val="299"/>
        </a:spcAft>
        <a:buClr>
          <a:schemeClr val="accent1"/>
        </a:buClr>
        <a:buFont typeface="Wingdings 2" pitchFamily="18" charset="2"/>
        <a:buChar char=""/>
        <a:defRPr sz="1397" kern="1200">
          <a:solidFill>
            <a:schemeClr val="tx1">
              <a:lumMod val="85000"/>
              <a:lumOff val="15000"/>
            </a:schemeClr>
          </a:solidFill>
          <a:latin typeface="+mn-lt"/>
          <a:ea typeface="+mn-ea"/>
          <a:cs typeface="+mn-cs"/>
        </a:defRPr>
      </a:lvl5pPr>
      <a:lvl6pPr marL="1596000" indent="-228029" algn="l" defTabSz="912114" rtl="0" eaLnBrk="1" latinLnBrk="0" hangingPunct="1">
        <a:lnSpc>
          <a:spcPct val="90000"/>
        </a:lnSpc>
        <a:spcBef>
          <a:spcPts val="299"/>
        </a:spcBef>
        <a:spcAft>
          <a:spcPts val="299"/>
        </a:spcAft>
        <a:buClr>
          <a:schemeClr val="accent1"/>
        </a:buClr>
        <a:buFont typeface="Wingdings 2" pitchFamily="18" charset="2"/>
        <a:buChar char=""/>
        <a:defRPr sz="1397" kern="1200">
          <a:solidFill>
            <a:schemeClr val="tx1">
              <a:lumMod val="85000"/>
              <a:lumOff val="15000"/>
            </a:schemeClr>
          </a:solidFill>
          <a:latin typeface="+mn-lt"/>
          <a:ea typeface="+mn-ea"/>
          <a:cs typeface="+mn-cs"/>
        </a:defRPr>
      </a:lvl6pPr>
      <a:lvl7pPr marL="1895250" indent="-228029" algn="l" defTabSz="912114" rtl="0" eaLnBrk="1" latinLnBrk="0" hangingPunct="1">
        <a:lnSpc>
          <a:spcPct val="90000"/>
        </a:lnSpc>
        <a:spcBef>
          <a:spcPts val="299"/>
        </a:spcBef>
        <a:spcAft>
          <a:spcPts val="299"/>
        </a:spcAft>
        <a:buClr>
          <a:schemeClr val="accent1"/>
        </a:buClr>
        <a:buFont typeface="Wingdings 2" pitchFamily="18" charset="2"/>
        <a:buChar char=""/>
        <a:defRPr sz="1397" kern="1200">
          <a:solidFill>
            <a:schemeClr val="tx1">
              <a:lumMod val="85000"/>
              <a:lumOff val="15000"/>
            </a:schemeClr>
          </a:solidFill>
          <a:latin typeface="+mn-lt"/>
          <a:ea typeface="+mn-ea"/>
          <a:cs typeface="+mn-cs"/>
        </a:defRPr>
      </a:lvl7pPr>
      <a:lvl8pPr marL="2194500" indent="-228029" algn="l" defTabSz="912114" rtl="0" eaLnBrk="1" latinLnBrk="0" hangingPunct="1">
        <a:lnSpc>
          <a:spcPct val="90000"/>
        </a:lnSpc>
        <a:spcBef>
          <a:spcPts val="299"/>
        </a:spcBef>
        <a:spcAft>
          <a:spcPts val="299"/>
        </a:spcAft>
        <a:buClr>
          <a:schemeClr val="accent1"/>
        </a:buClr>
        <a:buFont typeface="Wingdings 2" pitchFamily="18" charset="2"/>
        <a:buChar char=""/>
        <a:defRPr sz="1397" kern="1200">
          <a:solidFill>
            <a:schemeClr val="tx1">
              <a:lumMod val="85000"/>
              <a:lumOff val="15000"/>
            </a:schemeClr>
          </a:solidFill>
          <a:latin typeface="+mn-lt"/>
          <a:ea typeface="+mn-ea"/>
          <a:cs typeface="+mn-cs"/>
        </a:defRPr>
      </a:lvl8pPr>
      <a:lvl9pPr marL="2493750" indent="-228029" algn="l" defTabSz="912114" rtl="0" eaLnBrk="1" latinLnBrk="0" hangingPunct="1">
        <a:lnSpc>
          <a:spcPct val="90000"/>
        </a:lnSpc>
        <a:spcBef>
          <a:spcPts val="299"/>
        </a:spcBef>
        <a:spcAft>
          <a:spcPts val="299"/>
        </a:spcAft>
        <a:buClr>
          <a:schemeClr val="accent1"/>
        </a:buClr>
        <a:buFont typeface="Wingdings 2" pitchFamily="18" charset="2"/>
        <a:buChar char=""/>
        <a:defRPr sz="1397" kern="1200">
          <a:solidFill>
            <a:schemeClr val="tx1">
              <a:lumMod val="85000"/>
              <a:lumOff val="15000"/>
            </a:schemeClr>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B153F3-9C64-413E-A391-7B55408D7F44}"/>
              </a:ext>
            </a:extLst>
          </p:cNvPr>
          <p:cNvSpPr>
            <a:spLocks noGrp="1"/>
          </p:cNvSpPr>
          <p:nvPr>
            <p:ph type="title"/>
          </p:nvPr>
        </p:nvSpPr>
        <p:spPr>
          <a:xfrm>
            <a:off x="836127" y="389467"/>
            <a:ext cx="10489585" cy="14139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7F689B-B2E0-4A62-9C31-FF484B5C7277}"/>
              </a:ext>
            </a:extLst>
          </p:cNvPr>
          <p:cNvSpPr>
            <a:spLocks noGrp="1"/>
          </p:cNvSpPr>
          <p:nvPr>
            <p:ph type="body" idx="1"/>
          </p:nvPr>
        </p:nvSpPr>
        <p:spPr>
          <a:xfrm>
            <a:off x="836127" y="1947333"/>
            <a:ext cx="10489585"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FAA84-EDDB-42FD-9C9F-8A45EF7016B4}"/>
              </a:ext>
              <a:ext uri="{C183D7F6-B498-43B3-948B-1728B52AA6E4}">
                <adec:decorative xmlns:adec="http://schemas.microsoft.com/office/drawing/2017/decorative" val="0"/>
              </a:ext>
            </a:extLst>
          </p:cNvPr>
          <p:cNvSpPr>
            <a:spLocks noGrp="1"/>
          </p:cNvSpPr>
          <p:nvPr>
            <p:ph type="dt" sz="half" idx="2"/>
          </p:nvPr>
        </p:nvSpPr>
        <p:spPr>
          <a:xfrm>
            <a:off x="836126" y="6780107"/>
            <a:ext cx="2736414" cy="389467"/>
          </a:xfrm>
          <a:prstGeom prst="rect">
            <a:avLst/>
          </a:prstGeom>
        </p:spPr>
        <p:txBody>
          <a:bodyPr vert="horz" lIns="91440" tIns="45720" rIns="91440" bIns="45720" rtlCol="0" anchor="ctr"/>
          <a:lstStyle>
            <a:lvl1pPr algn="l">
              <a:defRPr sz="1197">
                <a:solidFill>
                  <a:schemeClr val="tx1">
                    <a:tint val="75000"/>
                  </a:schemeClr>
                </a:solidFill>
                <a:latin typeface="Aptos" panose="020B0004020202020204" pitchFamily="34" charset="0"/>
              </a:defRPr>
            </a:lvl1pPr>
          </a:lstStyle>
          <a:p>
            <a:fld id="{4DBD35F8-F3A2-413A-AA78-3131A686CB68}" type="datetime1">
              <a:rPr lang="en-US" smtClean="0"/>
              <a:pPr/>
              <a:t>4/23/2026</a:t>
            </a:fld>
            <a:endParaRPr lang="en-US"/>
          </a:p>
        </p:txBody>
      </p:sp>
      <p:sp>
        <p:nvSpPr>
          <p:cNvPr id="5" name="Footer Placeholder 4">
            <a:extLst>
              <a:ext uri="{FF2B5EF4-FFF2-40B4-BE49-F238E27FC236}">
                <a16:creationId xmlns:a16="http://schemas.microsoft.com/office/drawing/2014/main" id="{3CE632E7-F592-4A2F-9EF9-487F2BB15512}"/>
              </a:ext>
            </a:extLst>
          </p:cNvPr>
          <p:cNvSpPr>
            <a:spLocks noGrp="1"/>
          </p:cNvSpPr>
          <p:nvPr>
            <p:ph type="ftr" sz="quarter" idx="3"/>
          </p:nvPr>
        </p:nvSpPr>
        <p:spPr>
          <a:xfrm>
            <a:off x="4028609" y="6780107"/>
            <a:ext cx="4104620" cy="389467"/>
          </a:xfrm>
          <a:prstGeom prst="rect">
            <a:avLst/>
          </a:prstGeom>
        </p:spPr>
        <p:txBody>
          <a:bodyPr vert="horz" lIns="91440" tIns="45720" rIns="91440" bIns="45720" rtlCol="0" anchor="ctr"/>
          <a:lstStyle>
            <a:lvl1pPr algn="ctr">
              <a:defRPr sz="1197">
                <a:solidFill>
                  <a:schemeClr val="tx1">
                    <a:tint val="75000"/>
                  </a:schemeClr>
                </a:solidFill>
                <a:latin typeface="Aptos"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C4712587-F954-4D4C-AAC8-AE591713226A}"/>
              </a:ext>
            </a:extLst>
          </p:cNvPr>
          <p:cNvSpPr>
            <a:spLocks noGrp="1"/>
          </p:cNvSpPr>
          <p:nvPr>
            <p:ph type="sldNum" sz="quarter" idx="4"/>
          </p:nvPr>
        </p:nvSpPr>
        <p:spPr>
          <a:xfrm>
            <a:off x="8589298" y="6780107"/>
            <a:ext cx="2736414" cy="389467"/>
          </a:xfrm>
          <a:prstGeom prst="rect">
            <a:avLst/>
          </a:prstGeom>
        </p:spPr>
        <p:txBody>
          <a:bodyPr vert="horz" lIns="91440" tIns="45720" rIns="91440" bIns="45720" rtlCol="0" anchor="ctr"/>
          <a:lstStyle>
            <a:lvl1pPr algn="r">
              <a:defRPr sz="1197">
                <a:solidFill>
                  <a:schemeClr val="tx1">
                    <a:tint val="75000"/>
                  </a:schemeClr>
                </a:solidFill>
                <a:latin typeface="Aptos" panose="020B0004020202020204" pitchFamily="34" charset="0"/>
              </a:defRPr>
            </a:lvl1pPr>
          </a:lstStyle>
          <a:p>
            <a:fld id="{9E479467-D475-44BA-A6A1-CAD0337F3F46}" type="slidenum">
              <a:rPr lang="en-US" smtClean="0"/>
              <a:pPr/>
              <a:t>‹#›</a:t>
            </a:fld>
            <a:endParaRPr lang="en-US"/>
          </a:p>
        </p:txBody>
      </p:sp>
    </p:spTree>
    <p:extLst>
      <p:ext uri="{BB962C8B-B14F-4D97-AF65-F5344CB8AC3E}">
        <p14:creationId xmlns:p14="http://schemas.microsoft.com/office/powerpoint/2010/main" val="569921137"/>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 id="2147484197" r:id="rId13"/>
    <p:sldLayoutId id="2147484198" r:id="rId14"/>
    <p:sldLayoutId id="2147484199" r:id="rId15"/>
    <p:sldLayoutId id="2147484200" r:id="rId16"/>
    <p:sldLayoutId id="2147484201" r:id="rId17"/>
    <p:sldLayoutId id="2147484202" r:id="rId18"/>
    <p:sldLayoutId id="2147484203" r:id="rId19"/>
    <p:sldLayoutId id="2147484204" r:id="rId20"/>
    <p:sldLayoutId id="2147484205" r:id="rId21"/>
    <p:sldLayoutId id="2147484206" r:id="rId22"/>
    <p:sldLayoutId id="2147484207" r:id="rId23"/>
    <p:sldLayoutId id="2147484208" r:id="rId24"/>
    <p:sldLayoutId id="2147484209" r:id="rId25"/>
    <p:sldLayoutId id="2147484210" r:id="rId26"/>
    <p:sldLayoutId id="2147484211" r:id="rId27"/>
    <p:sldLayoutId id="2147484212" r:id="rId28"/>
  </p:sldLayoutIdLst>
  <p:hf hdr="0" ftr="0" dt="0"/>
  <p:txStyles>
    <p:titleStyle>
      <a:lvl1pPr algn="l" defTabSz="912114" rtl="0" eaLnBrk="1" latinLnBrk="0" hangingPunct="1">
        <a:lnSpc>
          <a:spcPct val="90000"/>
        </a:lnSpc>
        <a:spcBef>
          <a:spcPct val="0"/>
        </a:spcBef>
        <a:buNone/>
        <a:defRPr sz="4389" kern="1200">
          <a:solidFill>
            <a:schemeClr val="tx1"/>
          </a:solidFill>
          <a:latin typeface="Montserrat" panose="00000500000000000000" pitchFamily="2" charset="0"/>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394" kern="1200">
          <a:solidFill>
            <a:schemeClr val="tx1"/>
          </a:solidFill>
          <a:latin typeface="Aptos" panose="020B0004020202020204" pitchFamily="34" charset="0"/>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Aptos" panose="020B0004020202020204" pitchFamily="34" charset="0"/>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Aptos" panose="020B0004020202020204" pitchFamily="34" charset="0"/>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Aptos" panose="020B0004020202020204" pitchFamily="34" charset="0"/>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Aptos" panose="020B0004020202020204" pitchFamily="34" charset="0"/>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slide" Target="slide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mailto:ORBITS.help@Oregon.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7.xml"/><Relationship Id="rId4" Type="http://schemas.openxmlformats.org/officeDocument/2006/relationships/hyperlink" Target="https://www.oregon.gov/das/Financial/Documents/SABRS-Biennial-Events-Calendar-02-27-2025.xlsx" TargetMode="Externa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hyperlink" Target="http://www.oregon.gov/das/Financial/Documents/ORBITS_Manual.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2.jpeg"/><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 Target="slide3.xml"/><Relationship Id="rId7" Type="http://schemas.openxmlformats.org/officeDocument/2006/relationships/diagramQuickStyle" Target="../diagrams/quickStyle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jpeg"/><Relationship Id="rId9" Type="http://schemas.microsoft.com/office/2007/relationships/diagramDrawing" Target="../diagrams/drawing1.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8" Type="http://schemas.openxmlformats.org/officeDocument/2006/relationships/hyperlink" Target="http://www.oregon.gov/das/Financial/pages/SABRS.aspx" TargetMode="External"/><Relationship Id="rId13" Type="http://schemas.openxmlformats.org/officeDocument/2006/relationships/slide" Target="slide3.xml"/><Relationship Id="rId3" Type="http://schemas.openxmlformats.org/officeDocument/2006/relationships/hyperlink" Target="https://orbits.das.oregon.gov/" TargetMode="External"/><Relationship Id="rId7" Type="http://schemas.openxmlformats.org/officeDocument/2006/relationships/hyperlink" Target="https://www.oregon.gov/das/Financial/Documents/ORBITS%20User%20manual.pdf" TargetMode="External"/><Relationship Id="rId12" Type="http://schemas.openxmlformats.org/officeDocument/2006/relationships/image" Target="../media/image24.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ww.oregon.gov/das/Financial/Documents/ORBITS_Reports_Manual.pdf" TargetMode="External"/><Relationship Id="rId11" Type="http://schemas.openxmlformats.org/officeDocument/2006/relationships/hyperlink" Target="mailto:ORBITS.Help@Oregon.gov" TargetMode="External"/><Relationship Id="rId5" Type="http://schemas.openxmlformats.org/officeDocument/2006/relationships/hyperlink" Target="https://www.oregon.gov/das/Financial/Documents/ORPICS%20Data%20Entry%20Guide.pdf" TargetMode="External"/><Relationship Id="rId10" Type="http://schemas.openxmlformats.org/officeDocument/2006/relationships/hyperlink" Target="https://www.oregon.gov/das/financial/pages/budgetprocess.aspx" TargetMode="External"/><Relationship Id="rId4" Type="http://schemas.openxmlformats.org/officeDocument/2006/relationships/hyperlink" Target="mailto:ORBITS.Help@DAS.Oregon.gov" TargetMode="External"/><Relationship Id="rId9" Type="http://schemas.openxmlformats.org/officeDocument/2006/relationships/hyperlink" Target="https://www.oregon.gov/das/Financial/Pages/SABRS.aspx" TargetMode="External"/><Relationship Id="rId14"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hyperlink" Target="mailto:Orbits.Help@DAS.Oregon.gov"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slide" Target="slide3.xml"/><Relationship Id="rId4" Type="http://schemas.openxmlformats.org/officeDocument/2006/relationships/hyperlink" Target="http://www.oregon.gov/das/Financial/pages/SABRS.aspx"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72E03-67C0-A967-7937-1D324B15A1AE}"/>
              </a:ext>
            </a:extLst>
          </p:cNvPr>
          <p:cNvSpPr>
            <a:spLocks noGrp="1"/>
          </p:cNvSpPr>
          <p:nvPr>
            <p:ph type="ctrTitle"/>
          </p:nvPr>
        </p:nvSpPr>
        <p:spPr/>
        <p:txBody>
          <a:bodyPr>
            <a:normAutofit/>
          </a:bodyPr>
          <a:lstStyle/>
          <a:p>
            <a:r>
              <a:rPr lang="en-US" dirty="0"/>
              <a:t>SABRS 2027-29 Budget Presentation</a:t>
            </a:r>
          </a:p>
        </p:txBody>
      </p:sp>
      <p:sp>
        <p:nvSpPr>
          <p:cNvPr id="3" name="Subtitle 2">
            <a:extLst>
              <a:ext uri="{FF2B5EF4-FFF2-40B4-BE49-F238E27FC236}">
                <a16:creationId xmlns:a16="http://schemas.microsoft.com/office/drawing/2014/main" id="{8DDAC865-5D28-C471-1F21-E56CCEAFED45}"/>
              </a:ext>
            </a:extLst>
          </p:cNvPr>
          <p:cNvSpPr>
            <a:spLocks noGrp="1"/>
          </p:cNvSpPr>
          <p:nvPr>
            <p:ph type="subTitle" idx="1"/>
          </p:nvPr>
        </p:nvSpPr>
        <p:spPr/>
        <p:txBody>
          <a:bodyPr/>
          <a:lstStyle/>
          <a:p>
            <a:r>
              <a:rPr lang="en-US" dirty="0"/>
              <a:t>Statewide Audit and Budget Reporting Section (SABRS)</a:t>
            </a:r>
          </a:p>
          <a:p>
            <a:r>
              <a:rPr lang="en-US" dirty="0"/>
              <a:t>4/23/2026</a:t>
            </a:r>
          </a:p>
          <a:p>
            <a:r>
              <a:rPr lang="en-US" dirty="0"/>
              <a:t>Department of Administrative Services</a:t>
            </a:r>
          </a:p>
        </p:txBody>
      </p:sp>
    </p:spTree>
    <p:extLst>
      <p:ext uri="{BB962C8B-B14F-4D97-AF65-F5344CB8AC3E}">
        <p14:creationId xmlns:p14="http://schemas.microsoft.com/office/powerpoint/2010/main" val="1831689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695186" y="151206"/>
            <a:ext cx="9262534" cy="580313"/>
          </a:xfrm>
          <a:solidFill>
            <a:srgbClr val="D4DDF0"/>
          </a:solidFill>
          <a:ln>
            <a:noFill/>
          </a:ln>
          <a:effectLst/>
        </p:spPr>
        <p:txBody>
          <a:bodyPr>
            <a:normAutofit/>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ORPICS Start-up / Current Service Level (CSL)</a:t>
            </a:r>
          </a:p>
        </p:txBody>
      </p:sp>
      <p:sp>
        <p:nvSpPr>
          <p:cNvPr id="3" name="Content Placeholder 2"/>
          <p:cNvSpPr>
            <a:spLocks noGrp="1"/>
          </p:cNvSpPr>
          <p:nvPr>
            <p:ph idx="1"/>
          </p:nvPr>
        </p:nvSpPr>
        <p:spPr>
          <a:xfrm>
            <a:off x="1248360" y="1617658"/>
            <a:ext cx="9883215" cy="5348513"/>
          </a:xfrm>
        </p:spPr>
        <p:txBody>
          <a:bodyPr>
            <a:noAutofit/>
          </a:bodyPr>
          <a:lstStyle/>
          <a:p>
            <a:pPr marL="547268" lvl="2" indent="0">
              <a:lnSpc>
                <a:spcPct val="100000"/>
              </a:lnSpc>
              <a:spcBef>
                <a:spcPts val="0"/>
              </a:spcBef>
              <a:buClr>
                <a:schemeClr val="tx2"/>
              </a:buClr>
              <a:buNone/>
            </a:pPr>
            <a:r>
              <a:rPr lang="en-US" altLang="en-US" sz="1800" b="1" i="1" u="sng" dirty="0">
                <a:solidFill>
                  <a:schemeClr val="tx2"/>
                </a:solidFill>
                <a:latin typeface="Tw Cen MT" panose="020B0602020104020603" pitchFamily="34" charset="0"/>
              </a:rPr>
              <a:t>Available under the ORPICS drop down menu on the menu bar at the top of the screen in ORBITS </a:t>
            </a:r>
          </a:p>
          <a:p>
            <a:pPr marL="547268" lvl="2" indent="0">
              <a:lnSpc>
                <a:spcPct val="100000"/>
              </a:lnSpc>
              <a:spcBef>
                <a:spcPts val="0"/>
              </a:spcBef>
              <a:buClr>
                <a:schemeClr val="tx2"/>
              </a:buClr>
              <a:buNone/>
            </a:pPr>
            <a:endParaRPr lang="en-US" altLang="en-US" sz="800" b="1" i="1" u="sng" dirty="0">
              <a:solidFill>
                <a:schemeClr val="tx2"/>
              </a:solidFill>
              <a:latin typeface="Tw Cen MT" panose="020B0602020104020603" pitchFamily="34" charset="0"/>
            </a:endParaRPr>
          </a:p>
          <a:p>
            <a:pPr lvl="2">
              <a:lnSpc>
                <a:spcPct val="100000"/>
              </a:lnSpc>
              <a:spcBef>
                <a:spcPts val="0"/>
              </a:spcBef>
              <a:buClr>
                <a:schemeClr val="tx2"/>
              </a:buClr>
              <a:buFont typeface="Wingdings" panose="05000000000000000000" pitchFamily="2" charset="2"/>
              <a:buChar char="q"/>
            </a:pPr>
            <a:r>
              <a:rPr lang="en-US" altLang="en-US" sz="1600" b="1" i="1" dirty="0">
                <a:solidFill>
                  <a:schemeClr val="tx2"/>
                </a:solidFill>
                <a:latin typeface="Tw Cen MT" panose="020B0602020104020603" pitchFamily="34" charset="0"/>
              </a:rPr>
              <a:t>PIC100 Position Budget Report</a:t>
            </a:r>
            <a:r>
              <a:rPr lang="en-US" altLang="en-US" sz="1600" i="1" dirty="0">
                <a:solidFill>
                  <a:schemeClr val="tx2"/>
                </a:solidFill>
                <a:latin typeface="Tw Cen MT" panose="020B0602020104020603" pitchFamily="34" charset="0"/>
              </a:rPr>
              <a:t>: </a:t>
            </a:r>
            <a:r>
              <a:rPr lang="en-US" sz="1600" i="1" dirty="0"/>
              <a:t>This report lists all positions by Detail Cross Reference Number based on the phase selected.  The first page is the Agency wide summary of Salaries and OPE by Fund Type.</a:t>
            </a:r>
          </a:p>
          <a:p>
            <a:pPr lvl="2">
              <a:lnSpc>
                <a:spcPct val="100000"/>
              </a:lnSpc>
              <a:spcBef>
                <a:spcPts val="0"/>
              </a:spcBef>
              <a:buClr>
                <a:schemeClr val="tx2"/>
              </a:buClr>
              <a:buFont typeface="Wingdings" panose="05000000000000000000" pitchFamily="2" charset="2"/>
              <a:buChar char="q"/>
            </a:pPr>
            <a:endParaRPr lang="en-US" sz="1600" i="1" dirty="0"/>
          </a:p>
          <a:p>
            <a:pPr lvl="2">
              <a:lnSpc>
                <a:spcPct val="100000"/>
              </a:lnSpc>
              <a:spcBef>
                <a:spcPts val="0"/>
              </a:spcBef>
              <a:buClr>
                <a:schemeClr val="tx2"/>
              </a:buClr>
              <a:buFont typeface="Wingdings" panose="05000000000000000000" pitchFamily="2" charset="2"/>
              <a:buChar char="q"/>
            </a:pPr>
            <a:r>
              <a:rPr lang="en-US" altLang="en-US" sz="1600" b="1" i="1" dirty="0">
                <a:solidFill>
                  <a:schemeClr val="tx2"/>
                </a:solidFill>
                <a:latin typeface="Tw Cen MT" panose="020B0602020104020603" pitchFamily="34" charset="0"/>
              </a:rPr>
              <a:t>POS116 Net Package Fiscal Impact Report</a:t>
            </a:r>
            <a:r>
              <a:rPr lang="en-US" altLang="en-US" sz="1600" i="1" dirty="0">
                <a:solidFill>
                  <a:schemeClr val="tx2"/>
                </a:solidFill>
                <a:latin typeface="Tw Cen MT" panose="020B0602020104020603" pitchFamily="34" charset="0"/>
              </a:rPr>
              <a:t>: </a:t>
            </a:r>
            <a:r>
              <a:rPr lang="en-US" sz="1600" i="1" dirty="0"/>
              <a:t>This report lists all positions actions performed in a package reflecting the total Salary and total OPE costs by fund type.</a:t>
            </a:r>
          </a:p>
          <a:p>
            <a:pPr marL="547268" lvl="2" indent="0">
              <a:lnSpc>
                <a:spcPct val="100000"/>
              </a:lnSpc>
              <a:spcBef>
                <a:spcPts val="0"/>
              </a:spcBef>
              <a:buClr>
                <a:schemeClr val="tx2"/>
              </a:buClr>
              <a:buNone/>
            </a:pPr>
            <a:endParaRPr lang="en-US" sz="1600" i="1" dirty="0"/>
          </a:p>
          <a:p>
            <a:pPr lvl="2">
              <a:lnSpc>
                <a:spcPct val="100000"/>
              </a:lnSpc>
              <a:spcBef>
                <a:spcPts val="0"/>
              </a:spcBef>
              <a:buClr>
                <a:schemeClr val="tx2"/>
              </a:buClr>
              <a:buFont typeface="Wingdings" panose="05000000000000000000" pitchFamily="2" charset="2"/>
              <a:buChar char="q"/>
            </a:pPr>
            <a:r>
              <a:rPr lang="en-US" sz="1600" i="1" dirty="0"/>
              <a:t> </a:t>
            </a:r>
            <a:r>
              <a:rPr lang="en-US" altLang="en-US" sz="1600" b="1" i="1" dirty="0">
                <a:solidFill>
                  <a:schemeClr val="tx2"/>
                </a:solidFill>
                <a:latin typeface="Tw Cen MT" panose="020B0602020104020603" pitchFamily="34" charset="0"/>
              </a:rPr>
              <a:t>PIC102 ORPICS Freeze Report: </a:t>
            </a:r>
            <a:r>
              <a:rPr lang="en-US" sz="1600" i="1" dirty="0"/>
              <a:t>This report lists positions that were extended, dropped, etc. during the Freeze process with an “Action” column describing the action that changed the position.</a:t>
            </a:r>
          </a:p>
          <a:p>
            <a:pPr marL="547268" lvl="2" indent="0">
              <a:lnSpc>
                <a:spcPct val="100000"/>
              </a:lnSpc>
              <a:spcBef>
                <a:spcPts val="0"/>
              </a:spcBef>
              <a:buClr>
                <a:schemeClr val="tx2"/>
              </a:buClr>
              <a:buNone/>
            </a:pPr>
            <a:endParaRPr lang="en-US" altLang="en-US" sz="1600" i="1" dirty="0">
              <a:solidFill>
                <a:schemeClr val="tx2"/>
              </a:solidFill>
              <a:latin typeface="Tw Cen MT" panose="020B0602020104020603" pitchFamily="34" charset="0"/>
            </a:endParaRPr>
          </a:p>
          <a:p>
            <a:pPr lvl="2">
              <a:lnSpc>
                <a:spcPct val="100000"/>
              </a:lnSpc>
              <a:spcBef>
                <a:spcPts val="0"/>
              </a:spcBef>
              <a:buClr>
                <a:schemeClr val="tx2"/>
              </a:buClr>
              <a:buFont typeface="Wingdings" panose="05000000000000000000" pitchFamily="2" charset="2"/>
              <a:buChar char="q"/>
            </a:pPr>
            <a:r>
              <a:rPr lang="en-US" altLang="en-US" sz="1600" i="1" dirty="0">
                <a:solidFill>
                  <a:schemeClr val="tx2"/>
                </a:solidFill>
                <a:latin typeface="Tw Cen MT" panose="020B0602020104020603" pitchFamily="34" charset="0"/>
              </a:rPr>
              <a:t> </a:t>
            </a:r>
            <a:r>
              <a:rPr lang="en-US" altLang="en-US" sz="1600" b="1" i="1" dirty="0">
                <a:solidFill>
                  <a:schemeClr val="tx2"/>
                </a:solidFill>
                <a:latin typeface="Tw Cen MT" panose="020B0602020104020603" pitchFamily="34" charset="0"/>
              </a:rPr>
              <a:t>PIC130 Position Count by Agency: </a:t>
            </a:r>
            <a:r>
              <a:rPr lang="en-US" sz="1600" i="1" dirty="0"/>
              <a:t>This is a summary report listing all positions for an agency, it does not include Cross Reference numbers for the positions.</a:t>
            </a:r>
          </a:p>
          <a:p>
            <a:pPr marL="547268" lvl="2" indent="0">
              <a:lnSpc>
                <a:spcPct val="100000"/>
              </a:lnSpc>
              <a:spcBef>
                <a:spcPts val="0"/>
              </a:spcBef>
              <a:buClr>
                <a:schemeClr val="tx2"/>
              </a:buClr>
              <a:buNone/>
            </a:pPr>
            <a:endParaRPr lang="en-US" altLang="en-US" sz="1600" b="1" dirty="0">
              <a:solidFill>
                <a:schemeClr val="tx2"/>
              </a:solidFill>
              <a:latin typeface="Tw Cen MT" panose="020B0602020104020603" pitchFamily="34" charset="0"/>
            </a:endParaRPr>
          </a:p>
          <a:p>
            <a:pPr lvl="2">
              <a:lnSpc>
                <a:spcPct val="100000"/>
              </a:lnSpc>
              <a:spcBef>
                <a:spcPts val="0"/>
              </a:spcBef>
              <a:buClr>
                <a:schemeClr val="tx2"/>
              </a:buClr>
              <a:buFont typeface="Wingdings" panose="05000000000000000000" pitchFamily="2" charset="2"/>
              <a:buChar char="q"/>
            </a:pPr>
            <a:r>
              <a:rPr lang="en-US" altLang="en-US" sz="1600" i="1" dirty="0">
                <a:solidFill>
                  <a:schemeClr val="tx2"/>
                </a:solidFill>
                <a:latin typeface="Tw Cen MT" panose="020B0602020104020603" pitchFamily="34" charset="0"/>
              </a:rPr>
              <a:t> </a:t>
            </a:r>
            <a:r>
              <a:rPr lang="en-US" altLang="en-US" sz="1600" b="1" i="1" dirty="0">
                <a:solidFill>
                  <a:schemeClr val="tx2"/>
                </a:solidFill>
                <a:latin typeface="Tw Cen MT" panose="020B0602020104020603" pitchFamily="34" charset="0"/>
              </a:rPr>
              <a:t>POS100 PICS Budget Ledger Report: </a:t>
            </a:r>
            <a:r>
              <a:rPr lang="en-US" sz="1600" i="1" dirty="0"/>
              <a:t>This report shows all package records for a select phase from Base through LAB and the entries that were passed into the ORBITS Budget table.</a:t>
            </a:r>
          </a:p>
          <a:p>
            <a:pPr marL="547268" lvl="2" indent="0">
              <a:lnSpc>
                <a:spcPct val="100000"/>
              </a:lnSpc>
              <a:spcBef>
                <a:spcPts val="0"/>
              </a:spcBef>
              <a:buClr>
                <a:schemeClr val="tx2"/>
              </a:buClr>
              <a:buNone/>
            </a:pPr>
            <a:endParaRPr lang="en-US" sz="1600" i="1" dirty="0"/>
          </a:p>
          <a:p>
            <a:pPr lvl="2">
              <a:lnSpc>
                <a:spcPct val="100000"/>
              </a:lnSpc>
              <a:spcBef>
                <a:spcPts val="0"/>
              </a:spcBef>
              <a:buClr>
                <a:schemeClr val="tx2"/>
              </a:buClr>
              <a:buFont typeface="Wingdings" panose="05000000000000000000" pitchFamily="2" charset="2"/>
              <a:buChar char="q"/>
            </a:pPr>
            <a:r>
              <a:rPr lang="en-US" altLang="en-US" sz="1600" b="1" i="1" dirty="0">
                <a:solidFill>
                  <a:schemeClr val="tx2"/>
                </a:solidFill>
                <a:latin typeface="Tw Cen MT" panose="020B0602020104020603" pitchFamily="34" charset="0"/>
              </a:rPr>
              <a:t> POS120 Net Package Fisal Impact Report</a:t>
            </a:r>
            <a:r>
              <a:rPr lang="en-US" altLang="en-US" sz="1600" i="1" dirty="0">
                <a:solidFill>
                  <a:schemeClr val="tx2"/>
                </a:solidFill>
                <a:latin typeface="Tw Cen MT" panose="020B0602020104020603" pitchFamily="34" charset="0"/>
              </a:rPr>
              <a:t>: This report shows all position changes by DCR/SCR, Package, and Fund for all phases.  </a:t>
            </a:r>
          </a:p>
        </p:txBody>
      </p:sp>
      <p:sp>
        <p:nvSpPr>
          <p:cNvPr id="7" name="Rectangle 6"/>
          <p:cNvSpPr/>
          <p:nvPr/>
        </p:nvSpPr>
        <p:spPr>
          <a:xfrm>
            <a:off x="1695186" y="812800"/>
            <a:ext cx="9262534" cy="2316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sp>
        <p:nvSpPr>
          <p:cNvPr id="11" name="Oval 10"/>
          <p:cNvSpPr/>
          <p:nvPr/>
        </p:nvSpPr>
        <p:spPr>
          <a:xfrm>
            <a:off x="4831830" y="1114013"/>
            <a:ext cx="2985859" cy="503646"/>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b="1" spc="-53" dirty="0">
                <a:solidFill>
                  <a:prstClr val="white"/>
                </a:solidFill>
                <a:latin typeface="Tw Cen MT" panose="020B0602020104020603" pitchFamily="34" charset="0"/>
                <a:cs typeface="Times New Roman" panose="02020603050405020304" pitchFamily="18" charset="0"/>
              </a:rPr>
              <a:t>The ORPICS Reports</a:t>
            </a:r>
          </a:p>
        </p:txBody>
      </p:sp>
      <p:pic>
        <p:nvPicPr>
          <p:cNvPr id="18" name="Picture 17">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7720" y="6653213"/>
            <a:ext cx="487680" cy="494239"/>
          </a:xfrm>
          <a:prstGeom prst="rect">
            <a:avLst/>
          </a:prstGeom>
        </p:spPr>
      </p:pic>
      <p:sp>
        <p:nvSpPr>
          <p:cNvPr id="2" name="Slide Number Placeholder 1"/>
          <p:cNvSpPr>
            <a:spLocks noGrp="1"/>
          </p:cNvSpPr>
          <p:nvPr>
            <p:ph type="sldNum" sz="quarter" idx="12"/>
          </p:nvPr>
        </p:nvSpPr>
        <p:spPr/>
        <p:txBody>
          <a:bodyPr>
            <a:normAutofit lnSpcReduction="10000"/>
          </a:bodyPr>
          <a:lstStyle/>
          <a:p>
            <a:pPr>
              <a:defRPr/>
            </a:pPr>
            <a:fld id="{A1CE27AE-1F01-4077-BA88-F841AAD7C782}" type="slidenum">
              <a:rPr lang="en-US" smtClean="0">
                <a:solidFill>
                  <a:srgbClr val="626262">
                    <a:lumMod val="60000"/>
                    <a:lumOff val="40000"/>
                  </a:srgbClr>
                </a:solidFill>
              </a:rPr>
              <a:pPr>
                <a:defRPr/>
              </a:pPr>
              <a:t>10</a:t>
            </a:fld>
            <a:endParaRPr lang="en-US" dirty="0">
              <a:solidFill>
                <a:srgbClr val="626262">
                  <a:lumMod val="60000"/>
                  <a:lumOff val="40000"/>
                </a:srgbClr>
              </a:solidFill>
            </a:endParaRPr>
          </a:p>
        </p:txBody>
      </p:sp>
    </p:spTree>
    <p:extLst>
      <p:ext uri="{BB962C8B-B14F-4D97-AF65-F5344CB8AC3E}">
        <p14:creationId xmlns:p14="http://schemas.microsoft.com/office/powerpoint/2010/main" val="2216684892"/>
      </p:ext>
    </p:extLst>
  </p:cSld>
  <p:clrMapOvr>
    <a:masterClrMapping/>
  </p:clrMapOvr>
  <mc:AlternateContent xmlns:mc="http://schemas.openxmlformats.org/markup-compatibility/2006" xmlns:p14="http://schemas.microsoft.com/office/powerpoint/2010/main">
    <mc:Choice Requires="p14">
      <p:transition spd="slow" p14:dur="2000" advTm="52393"/>
    </mc:Choice>
    <mc:Fallback xmlns="">
      <p:transition spd="slow" advTm="5239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695186" y="200966"/>
            <a:ext cx="9262534" cy="530553"/>
          </a:xfrm>
          <a:solidFill>
            <a:srgbClr val="D4DDF0"/>
          </a:solidFill>
          <a:ln>
            <a:noFill/>
          </a:ln>
          <a:effectLst/>
        </p:spPr>
        <p:txBody>
          <a:bodyPr>
            <a:normAutofit/>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ORPICS Start-up / Current Service Level (CSL)</a:t>
            </a:r>
          </a:p>
        </p:txBody>
      </p:sp>
      <p:sp>
        <p:nvSpPr>
          <p:cNvPr id="3" name="Content Placeholder 2"/>
          <p:cNvSpPr>
            <a:spLocks noGrp="1"/>
          </p:cNvSpPr>
          <p:nvPr>
            <p:ph idx="1"/>
          </p:nvPr>
        </p:nvSpPr>
        <p:spPr>
          <a:xfrm>
            <a:off x="951905" y="1862837"/>
            <a:ext cx="10058549" cy="4584457"/>
          </a:xfrm>
        </p:spPr>
        <p:txBody>
          <a:bodyPr>
            <a:noAutofit/>
          </a:bodyPr>
          <a:lstStyle/>
          <a:p>
            <a:pPr marL="0" indent="-347472">
              <a:lnSpc>
                <a:spcPct val="100000"/>
              </a:lnSpc>
              <a:spcAft>
                <a:spcPts val="0"/>
              </a:spcAft>
              <a:buClr>
                <a:schemeClr val="tx2"/>
              </a:buClr>
              <a:buNone/>
              <a:defRPr/>
            </a:pPr>
            <a:r>
              <a:rPr lang="en-US" sz="2600" b="1" dirty="0">
                <a:solidFill>
                  <a:schemeClr val="tx2"/>
                </a:solidFill>
                <a:latin typeface="Tw Cen MT" panose="020B0602020104020603" pitchFamily="34" charset="0"/>
              </a:rPr>
              <a:t>Agencies begin the 2027-29 Current Service Level (CSL) budget build</a:t>
            </a:r>
          </a:p>
          <a:p>
            <a:pPr marL="0" indent="-347472">
              <a:lnSpc>
                <a:spcPct val="100000"/>
              </a:lnSpc>
              <a:spcAft>
                <a:spcPts val="0"/>
              </a:spcAft>
              <a:buClr>
                <a:schemeClr val="tx2"/>
              </a:buClr>
              <a:buNone/>
              <a:defRPr/>
            </a:pPr>
            <a:endParaRPr lang="en-US" sz="800" b="1" dirty="0">
              <a:solidFill>
                <a:schemeClr val="tx2"/>
              </a:solidFill>
              <a:latin typeface="Tw Cen MT" panose="020B0602020104020603" pitchFamily="34" charset="0"/>
            </a:endParaRPr>
          </a:p>
          <a:p>
            <a:pPr marL="0" indent="-347472">
              <a:lnSpc>
                <a:spcPct val="100000"/>
              </a:lnSpc>
              <a:spcBef>
                <a:spcPts val="0"/>
              </a:spcBef>
              <a:spcAft>
                <a:spcPts val="0"/>
              </a:spcAft>
              <a:buClr>
                <a:schemeClr val="tx2"/>
              </a:buClr>
              <a:buNone/>
              <a:defRPr/>
            </a:pPr>
            <a:r>
              <a:rPr lang="en-US" sz="2400" b="1" dirty="0">
                <a:solidFill>
                  <a:schemeClr val="tx2"/>
                </a:solidFill>
                <a:latin typeface="Tw Cen MT" panose="020B0602020104020603" pitchFamily="34" charset="0"/>
              </a:rPr>
              <a:t>ORPICS CSL adjusting entries are restricted to the following essential packages:</a:t>
            </a:r>
          </a:p>
          <a:p>
            <a:pPr marL="0" indent="-347472">
              <a:lnSpc>
                <a:spcPct val="100000"/>
              </a:lnSpc>
              <a:buClr>
                <a:schemeClr val="tx2"/>
              </a:buClr>
              <a:buNone/>
              <a:defRPr/>
            </a:pPr>
            <a:endParaRPr lang="en-US" sz="800" b="1" dirty="0">
              <a:solidFill>
                <a:schemeClr val="tx2"/>
              </a:solidFill>
              <a:latin typeface="Tw Cen MT" panose="020B0602020104020603" pitchFamily="34" charset="0"/>
            </a:endParaRPr>
          </a:p>
          <a:p>
            <a:pPr lvl="1" indent="-347472">
              <a:lnSpc>
                <a:spcPct val="100000"/>
              </a:lnSpc>
              <a:buClr>
                <a:schemeClr val="tx2"/>
              </a:buClr>
              <a:buFont typeface="Wingdings" panose="05000000000000000000" pitchFamily="2" charset="2"/>
              <a:buChar char="q"/>
              <a:defRPr/>
            </a:pPr>
            <a:r>
              <a:rPr lang="en-US" sz="2200" dirty="0">
                <a:solidFill>
                  <a:schemeClr val="tx2"/>
                </a:solidFill>
                <a:latin typeface="Tw Cen MT" panose="020B0602020104020603" pitchFamily="34" charset="0"/>
              </a:rPr>
              <a:t> 021 – Phased in Programs and/or Positions</a:t>
            </a:r>
          </a:p>
          <a:p>
            <a:pPr lvl="1" indent="-347472">
              <a:lnSpc>
                <a:spcPct val="100000"/>
              </a:lnSpc>
              <a:buClr>
                <a:schemeClr val="tx2"/>
              </a:buClr>
              <a:buFont typeface="Wingdings" panose="05000000000000000000" pitchFamily="2" charset="2"/>
              <a:buChar char="q"/>
              <a:defRPr/>
            </a:pPr>
            <a:r>
              <a:rPr lang="en-US" sz="2200" dirty="0">
                <a:solidFill>
                  <a:schemeClr val="tx2"/>
                </a:solidFill>
                <a:latin typeface="Tw Cen MT" panose="020B0602020104020603" pitchFamily="34" charset="0"/>
              </a:rPr>
              <a:t> 022 – Phased out Programs and/or Positions</a:t>
            </a:r>
          </a:p>
          <a:p>
            <a:pPr lvl="1" indent="-347472">
              <a:lnSpc>
                <a:spcPct val="100000"/>
              </a:lnSpc>
              <a:buClr>
                <a:schemeClr val="tx2"/>
              </a:buClr>
              <a:buFont typeface="Wingdings" panose="05000000000000000000" pitchFamily="2" charset="2"/>
              <a:buChar char="q"/>
              <a:defRPr/>
            </a:pPr>
            <a:r>
              <a:rPr lang="en-US" sz="2200" dirty="0">
                <a:solidFill>
                  <a:schemeClr val="tx2"/>
                </a:solidFill>
                <a:latin typeface="Tw Cen MT" panose="020B0602020104020603" pitchFamily="34" charset="0"/>
              </a:rPr>
              <a:t> 040 – Mandated Caseloads / requires CFO Analyst approval</a:t>
            </a:r>
          </a:p>
          <a:p>
            <a:pPr lvl="1" indent="-347472">
              <a:lnSpc>
                <a:spcPct val="100000"/>
              </a:lnSpc>
              <a:buClr>
                <a:schemeClr val="tx2"/>
              </a:buClr>
              <a:buFont typeface="Wingdings" panose="05000000000000000000" pitchFamily="2" charset="2"/>
              <a:buChar char="q"/>
              <a:defRPr/>
            </a:pPr>
            <a:r>
              <a:rPr lang="en-US" sz="2200" dirty="0">
                <a:solidFill>
                  <a:schemeClr val="tx2"/>
                </a:solidFill>
                <a:latin typeface="Tw Cen MT" panose="020B0602020104020603" pitchFamily="34" charset="0"/>
              </a:rPr>
              <a:t> 050 – Fund Shifts</a:t>
            </a:r>
          </a:p>
          <a:p>
            <a:pPr lvl="1" indent="-347472">
              <a:lnSpc>
                <a:spcPct val="100000"/>
              </a:lnSpc>
              <a:buClr>
                <a:schemeClr val="tx2"/>
              </a:buClr>
              <a:buFont typeface="Wingdings" panose="05000000000000000000" pitchFamily="2" charset="2"/>
              <a:buChar char="q"/>
              <a:defRPr/>
            </a:pPr>
            <a:r>
              <a:rPr lang="en-US" sz="2200" dirty="0">
                <a:solidFill>
                  <a:schemeClr val="tx2"/>
                </a:solidFill>
                <a:latin typeface="Tw Cen MT" panose="020B0602020104020603" pitchFamily="34" charset="0"/>
              </a:rPr>
              <a:t> 060 – Technical Adjustments / must result in Net Zero change</a:t>
            </a:r>
          </a:p>
        </p:txBody>
      </p:sp>
      <p:sp>
        <p:nvSpPr>
          <p:cNvPr id="7" name="Rectangle 6"/>
          <p:cNvSpPr/>
          <p:nvPr/>
        </p:nvSpPr>
        <p:spPr>
          <a:xfrm>
            <a:off x="1695186" y="812799"/>
            <a:ext cx="9262534" cy="281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sp>
        <p:nvSpPr>
          <p:cNvPr id="11" name="Oval 10"/>
          <p:cNvSpPr/>
          <p:nvPr/>
        </p:nvSpPr>
        <p:spPr>
          <a:xfrm>
            <a:off x="1702096" y="1172346"/>
            <a:ext cx="3045749" cy="612492"/>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2027-29 ORPICS CSL Process</a:t>
            </a:r>
          </a:p>
        </p:txBody>
      </p:sp>
      <p:pic>
        <p:nvPicPr>
          <p:cNvPr id="10" name="Picture 9">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0454" y="6661680"/>
            <a:ext cx="487680" cy="494239"/>
          </a:xfrm>
          <a:prstGeom prst="rect">
            <a:avLst/>
          </a:prstGeom>
        </p:spPr>
      </p:pic>
      <p:sp>
        <p:nvSpPr>
          <p:cNvPr id="2" name="Slide Number Placeholder 1"/>
          <p:cNvSpPr>
            <a:spLocks noGrp="1"/>
          </p:cNvSpPr>
          <p:nvPr>
            <p:ph type="sldNum" sz="quarter" idx="12"/>
          </p:nvPr>
        </p:nvSpPr>
        <p:spPr/>
        <p:txBody>
          <a:bodyPr>
            <a:normAutofit lnSpcReduction="10000"/>
          </a:bodyPr>
          <a:lstStyle/>
          <a:p>
            <a:pPr>
              <a:defRPr/>
            </a:pPr>
            <a:fld id="{A1CE27AE-1F01-4077-BA88-F841AAD7C782}" type="slidenum">
              <a:rPr lang="en-US" smtClean="0">
                <a:solidFill>
                  <a:srgbClr val="626262">
                    <a:lumMod val="60000"/>
                    <a:lumOff val="40000"/>
                  </a:srgbClr>
                </a:solidFill>
              </a:rPr>
              <a:pPr>
                <a:defRPr/>
              </a:pPr>
              <a:t>11</a:t>
            </a:fld>
            <a:endParaRPr lang="en-US" dirty="0">
              <a:solidFill>
                <a:srgbClr val="626262">
                  <a:lumMod val="60000"/>
                  <a:lumOff val="40000"/>
                </a:srgbClr>
              </a:solidFill>
            </a:endParaRPr>
          </a:p>
        </p:txBody>
      </p:sp>
    </p:spTree>
    <p:extLst>
      <p:ext uri="{BB962C8B-B14F-4D97-AF65-F5344CB8AC3E}">
        <p14:creationId xmlns:p14="http://schemas.microsoft.com/office/powerpoint/2010/main" val="384101354"/>
      </p:ext>
    </p:extLst>
  </p:cSld>
  <p:clrMapOvr>
    <a:masterClrMapping/>
  </p:clrMapOvr>
  <mc:AlternateContent xmlns:mc="http://schemas.openxmlformats.org/markup-compatibility/2006" xmlns:p14="http://schemas.microsoft.com/office/powerpoint/2010/main">
    <mc:Choice Requires="p14">
      <p:transition spd="slow" p14:dur="2000" advTm="35793"/>
    </mc:Choice>
    <mc:Fallback xmlns="">
      <p:transition spd="slow" advTm="3579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lumMod val="40000"/>
                <a:lumOff val="60000"/>
              </a:schemeClr>
            </a:gs>
            <a:gs pos="21239">
              <a:schemeClr val="tx1"/>
            </a:gs>
            <a:gs pos="85000">
              <a:schemeClr val="accent1">
                <a:lumMod val="20000"/>
                <a:lumOff val="8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 name="Rectangle 3"/>
          <p:cNvSpPr/>
          <p:nvPr/>
        </p:nvSpPr>
        <p:spPr>
          <a:xfrm>
            <a:off x="1815449" y="6555311"/>
            <a:ext cx="2222560" cy="582550"/>
          </a:xfrm>
          <a:prstGeom prst="rect">
            <a:avLst/>
          </a:prstGeom>
          <a:solidFill>
            <a:srgbClr val="C4D0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920" dirty="0">
              <a:solidFill>
                <a:srgbClr val="92D050"/>
              </a:solidFill>
            </a:endParaRPr>
          </a:p>
        </p:txBody>
      </p:sp>
      <p:sp>
        <p:nvSpPr>
          <p:cNvPr id="13" name="Rectangle 12"/>
          <p:cNvSpPr/>
          <p:nvPr/>
        </p:nvSpPr>
        <p:spPr>
          <a:xfrm>
            <a:off x="4119115" y="6555311"/>
            <a:ext cx="6664960" cy="582550"/>
          </a:xfrm>
          <a:prstGeom prst="rect">
            <a:avLst/>
          </a:prstGeom>
          <a:solidFill>
            <a:srgbClr val="596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920" dirty="0">
              <a:solidFill>
                <a:srgbClr val="FFFFFF"/>
              </a:solidFill>
            </a:endParaRPr>
          </a:p>
        </p:txBody>
      </p:sp>
      <p:sp>
        <p:nvSpPr>
          <p:cNvPr id="19" name="Rectangle 18"/>
          <p:cNvSpPr/>
          <p:nvPr/>
        </p:nvSpPr>
        <p:spPr>
          <a:xfrm>
            <a:off x="1270078" y="570256"/>
            <a:ext cx="9506160" cy="285316"/>
          </a:xfrm>
          <a:prstGeom prst="rect">
            <a:avLst/>
          </a:prstGeom>
          <a:solidFill>
            <a:srgbClr val="6F6F74"/>
          </a:solidFill>
          <a:ln w="1397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20" b="0" i="0" u="none" strike="noStrike" kern="0" cap="none" spc="0" normalizeH="0" baseline="0" noProof="0" dirty="0">
              <a:ln>
                <a:noFill/>
              </a:ln>
              <a:solidFill>
                <a:prstClr val="white"/>
              </a:solidFill>
              <a:effectLst/>
              <a:uLnTx/>
              <a:uFillTx/>
              <a:latin typeface="Century Schoolbook" panose="02040604050505020304"/>
              <a:ea typeface="+mn-ea"/>
              <a:cs typeface="+mn-cs"/>
            </a:endParaRPr>
          </a:p>
        </p:txBody>
      </p:sp>
      <p:sp>
        <p:nvSpPr>
          <p:cNvPr id="22" name="Content Placeholder 2"/>
          <p:cNvSpPr txBox="1">
            <a:spLocks/>
          </p:cNvSpPr>
          <p:nvPr/>
        </p:nvSpPr>
        <p:spPr>
          <a:xfrm>
            <a:off x="1634037" y="1848180"/>
            <a:ext cx="8778241" cy="4202678"/>
          </a:xfrm>
          <a:prstGeom prst="rect">
            <a:avLst/>
          </a:prstGeom>
        </p:spPr>
        <p:txBody>
          <a:bodyPr vert="horz" lIns="91440" tIns="45720" rIns="91440" bIns="45720" rtlCol="0">
            <a:noAutofit/>
          </a:bodyPr>
          <a:lstStyle>
            <a:lvl1pPr marL="0" indent="0" algn="l" defTabSz="912114" rtl="0" eaLnBrk="1" latinLnBrk="0" hangingPunct="1">
              <a:lnSpc>
                <a:spcPct val="95000"/>
              </a:lnSpc>
              <a:spcBef>
                <a:spcPts val="1397"/>
              </a:spcBef>
              <a:spcAft>
                <a:spcPts val="200"/>
              </a:spcAft>
              <a:buClr>
                <a:schemeClr val="accent1"/>
              </a:buClr>
              <a:buSzPct val="80000"/>
              <a:buFont typeface="Arial" pitchFamily="34" charset="0"/>
              <a:buNone/>
              <a:defRPr sz="2195" kern="1200" spc="10" baseline="0">
                <a:solidFill>
                  <a:schemeClr val="tx1">
                    <a:lumMod val="75000"/>
                  </a:schemeClr>
                </a:solidFill>
                <a:latin typeface="+mn-lt"/>
                <a:ea typeface="+mn-ea"/>
                <a:cs typeface="+mn-cs"/>
              </a:defRPr>
            </a:lvl1pPr>
            <a:lvl2pPr marL="456057" indent="0" algn="ctr" defTabSz="912114" rtl="0" eaLnBrk="1" latinLnBrk="0" hangingPunct="1">
              <a:lnSpc>
                <a:spcPct val="90000"/>
              </a:lnSpc>
              <a:spcBef>
                <a:spcPts val="299"/>
              </a:spcBef>
              <a:spcAft>
                <a:spcPts val="299"/>
              </a:spcAft>
              <a:buClr>
                <a:schemeClr val="accent1"/>
              </a:buClr>
              <a:buFont typeface="Wingdings 2" pitchFamily="18" charset="2"/>
              <a:buNone/>
              <a:defRPr sz="2195" kern="1200">
                <a:solidFill>
                  <a:schemeClr val="tx1">
                    <a:lumMod val="85000"/>
                    <a:lumOff val="15000"/>
                  </a:schemeClr>
                </a:solidFill>
                <a:latin typeface="+mn-lt"/>
                <a:ea typeface="+mn-ea"/>
                <a:cs typeface="+mn-cs"/>
              </a:defRPr>
            </a:lvl2pPr>
            <a:lvl3pPr marL="912114" indent="0" algn="ctr" defTabSz="912114" rtl="0" eaLnBrk="1" latinLnBrk="0" hangingPunct="1">
              <a:lnSpc>
                <a:spcPct val="90000"/>
              </a:lnSpc>
              <a:spcBef>
                <a:spcPts val="299"/>
              </a:spcBef>
              <a:spcAft>
                <a:spcPts val="299"/>
              </a:spcAft>
              <a:buClr>
                <a:schemeClr val="accent1"/>
              </a:buClr>
              <a:buFont typeface="Wingdings 2" pitchFamily="18" charset="2"/>
              <a:buNone/>
              <a:defRPr sz="2195" kern="1200">
                <a:solidFill>
                  <a:schemeClr val="tx1">
                    <a:lumMod val="85000"/>
                    <a:lumOff val="15000"/>
                  </a:schemeClr>
                </a:solidFill>
                <a:latin typeface="+mn-lt"/>
                <a:ea typeface="+mn-ea"/>
                <a:cs typeface="+mn-cs"/>
              </a:defRPr>
            </a:lvl3pPr>
            <a:lvl4pPr marL="1368171"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4pPr>
            <a:lvl5pPr marL="1824228"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5pPr>
            <a:lvl6pPr marL="2280285"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6pPr>
            <a:lvl7pPr marL="2736342"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7pPr>
            <a:lvl8pPr marL="3192399"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8pPr>
            <a:lvl9pPr marL="3648456"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9pPr>
          </a:lstStyle>
          <a:p>
            <a:pPr marL="285750" lvl="0" indent="-347472" defTabSz="914400">
              <a:lnSpc>
                <a:spcPct val="100000"/>
              </a:lnSpc>
              <a:spcBef>
                <a:spcPts val="299"/>
              </a:spcBef>
              <a:spcAft>
                <a:spcPts val="299"/>
              </a:spcAft>
              <a:buClr>
                <a:srgbClr val="46464A"/>
              </a:buClr>
              <a:buSzTx/>
              <a:buFont typeface="Wingdings" panose="05000000000000000000" pitchFamily="2" charset="2"/>
              <a:buChar char="q"/>
            </a:pPr>
            <a:r>
              <a:rPr lang="en-US" sz="2400" b="1" spc="0" dirty="0">
                <a:solidFill>
                  <a:srgbClr val="46464A"/>
                </a:solidFill>
                <a:latin typeface="Tw Cen MT" panose="020B0602020104020603" pitchFamily="34" charset="0"/>
              </a:rPr>
              <a:t>Base Budget Column</a:t>
            </a:r>
          </a:p>
          <a:p>
            <a:pPr marL="525323" lvl="2" indent="-347472" algn="l">
              <a:lnSpc>
                <a:spcPct val="100000"/>
              </a:lnSpc>
              <a:buClr>
                <a:srgbClr val="000000">
                  <a:lumMod val="50000"/>
                </a:srgbClr>
              </a:buClr>
              <a:buFont typeface="Wingdings" panose="05000000000000000000" pitchFamily="2" charset="2"/>
              <a:buChar char="§"/>
              <a:tabLst>
                <a:tab pos="555431" algn="l"/>
              </a:tabLst>
              <a:defRPr/>
            </a:pPr>
            <a:r>
              <a:rPr lang="en-US" sz="2200" spc="10" dirty="0">
                <a:solidFill>
                  <a:srgbClr val="46464A"/>
                </a:solidFill>
                <a:latin typeface="Tw Cen MT" panose="020B0602020104020603" pitchFamily="34" charset="0"/>
              </a:rPr>
              <a:t>What is it</a:t>
            </a:r>
          </a:p>
          <a:p>
            <a:pPr marL="525323" lvl="2" indent="-347472" algn="l">
              <a:lnSpc>
                <a:spcPct val="100000"/>
              </a:lnSpc>
              <a:buClr>
                <a:srgbClr val="000000">
                  <a:lumMod val="50000"/>
                </a:srgbClr>
              </a:buClr>
              <a:buFont typeface="Wingdings" panose="05000000000000000000" pitchFamily="2" charset="2"/>
              <a:buChar char="§"/>
              <a:tabLst>
                <a:tab pos="555431" algn="l"/>
              </a:tabLst>
              <a:defRPr/>
            </a:pPr>
            <a:r>
              <a:rPr lang="en-US" sz="2200" spc="10" dirty="0">
                <a:solidFill>
                  <a:srgbClr val="46464A"/>
                </a:solidFill>
                <a:latin typeface="Tw Cen MT" panose="020B0602020104020603" pitchFamily="34" charset="0"/>
              </a:rPr>
              <a:t>What can I do</a:t>
            </a:r>
          </a:p>
          <a:p>
            <a:pPr marL="525323" lvl="2" indent="-347472" algn="l">
              <a:lnSpc>
                <a:spcPct val="100000"/>
              </a:lnSpc>
              <a:buClr>
                <a:srgbClr val="000000">
                  <a:lumMod val="50000"/>
                </a:srgbClr>
              </a:buClr>
              <a:buFont typeface="Wingdings" panose="05000000000000000000" pitchFamily="2" charset="2"/>
              <a:buChar char="§"/>
              <a:tabLst>
                <a:tab pos="555431" algn="l"/>
              </a:tabLst>
              <a:defRPr/>
            </a:pPr>
            <a:r>
              <a:rPr lang="en-US" sz="2200" spc="10" dirty="0">
                <a:solidFill>
                  <a:srgbClr val="46464A"/>
                </a:solidFill>
                <a:latin typeface="Tw Cen MT" panose="020B0602020104020603" pitchFamily="34" charset="0"/>
              </a:rPr>
              <a:t>Re-Spin of Non-ORPICS accounts</a:t>
            </a:r>
          </a:p>
          <a:p>
            <a:pPr marL="68123" lvl="1" indent="-347472" algn="l">
              <a:lnSpc>
                <a:spcPct val="100000"/>
              </a:lnSpc>
              <a:buClr>
                <a:srgbClr val="000000">
                  <a:lumMod val="50000"/>
                </a:srgbClr>
              </a:buClr>
              <a:buFont typeface="Wingdings" panose="05000000000000000000" pitchFamily="2" charset="2"/>
              <a:buChar char="q"/>
              <a:tabLst>
                <a:tab pos="555431" algn="l"/>
              </a:tabLst>
              <a:defRPr/>
            </a:pPr>
            <a:r>
              <a:rPr lang="en-US" sz="2400" b="1" spc="10" dirty="0">
                <a:solidFill>
                  <a:srgbClr val="46464A"/>
                </a:solidFill>
                <a:latin typeface="Tw Cen MT" panose="020B0602020104020603" pitchFamily="34" charset="0"/>
              </a:rPr>
              <a:t>Essential Packages Column</a:t>
            </a:r>
          </a:p>
          <a:p>
            <a:pPr marL="525323" lvl="2" indent="-347472" algn="l">
              <a:lnSpc>
                <a:spcPct val="100000"/>
              </a:lnSpc>
              <a:buClr>
                <a:srgbClr val="000000">
                  <a:lumMod val="50000"/>
                </a:srgbClr>
              </a:buClr>
              <a:buFont typeface="Wingdings" panose="05000000000000000000" pitchFamily="2" charset="2"/>
              <a:buChar char="§"/>
              <a:tabLst>
                <a:tab pos="555431" algn="l"/>
              </a:tabLst>
              <a:defRPr/>
            </a:pPr>
            <a:r>
              <a:rPr lang="en-US" sz="2200" spc="10" dirty="0">
                <a:solidFill>
                  <a:srgbClr val="46464A"/>
                </a:solidFill>
                <a:latin typeface="Tw Cen MT" panose="020B0602020104020603" pitchFamily="34" charset="0"/>
              </a:rPr>
              <a:t>What are they</a:t>
            </a:r>
          </a:p>
          <a:p>
            <a:pPr marL="525323" lvl="2" indent="-347472" algn="l">
              <a:lnSpc>
                <a:spcPct val="100000"/>
              </a:lnSpc>
              <a:buClr>
                <a:srgbClr val="000000">
                  <a:lumMod val="50000"/>
                </a:srgbClr>
              </a:buClr>
              <a:buFont typeface="Wingdings" panose="05000000000000000000" pitchFamily="2" charset="2"/>
              <a:buChar char="§"/>
              <a:tabLst>
                <a:tab pos="555431" algn="l"/>
              </a:tabLst>
              <a:defRPr/>
            </a:pPr>
            <a:r>
              <a:rPr lang="en-US" sz="2200" spc="10" dirty="0">
                <a:solidFill>
                  <a:srgbClr val="46464A"/>
                </a:solidFill>
                <a:latin typeface="Tw Cen MT" panose="020B0602020104020603" pitchFamily="34" charset="0"/>
              </a:rPr>
              <a:t>How can I use them</a:t>
            </a:r>
          </a:p>
          <a:p>
            <a:pPr marL="68123" lvl="1" indent="-347472" algn="l">
              <a:lnSpc>
                <a:spcPct val="100000"/>
              </a:lnSpc>
              <a:buClr>
                <a:srgbClr val="000000">
                  <a:lumMod val="50000"/>
                </a:srgbClr>
              </a:buClr>
              <a:buFont typeface="Wingdings" panose="05000000000000000000" pitchFamily="2" charset="2"/>
              <a:buChar char="q"/>
              <a:tabLst>
                <a:tab pos="555431" algn="l"/>
              </a:tabLst>
              <a:defRPr/>
            </a:pPr>
            <a:r>
              <a:rPr lang="en-US" sz="2400" b="1" spc="10" dirty="0">
                <a:solidFill>
                  <a:srgbClr val="46464A"/>
                </a:solidFill>
                <a:latin typeface="Tw Cen MT" panose="020B0602020104020603" pitchFamily="34" charset="0"/>
              </a:rPr>
              <a:t>ORBITS Reports – Audit &amp; Reconcile</a:t>
            </a:r>
          </a:p>
        </p:txBody>
      </p:sp>
      <p:sp>
        <p:nvSpPr>
          <p:cNvPr id="23" name="Oval 22"/>
          <p:cNvSpPr/>
          <p:nvPr/>
        </p:nvSpPr>
        <p:spPr>
          <a:xfrm>
            <a:off x="1634037" y="943086"/>
            <a:ext cx="3583336" cy="817580"/>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b="1" spc="-53" dirty="0">
                <a:solidFill>
                  <a:prstClr val="white"/>
                </a:solidFill>
                <a:latin typeface="Tw Cen MT" panose="020B0602020104020603" pitchFamily="34" charset="0"/>
                <a:cs typeface="Times New Roman" panose="02020603050405020304" pitchFamily="18" charset="0"/>
              </a:rPr>
              <a:t>ORBITS Presentation Topics</a:t>
            </a:r>
          </a:p>
        </p:txBody>
      </p:sp>
      <p:pic>
        <p:nvPicPr>
          <p:cNvPr id="11" name="Picture 10">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5181" y="6570274"/>
            <a:ext cx="487680" cy="494239"/>
          </a:xfrm>
          <a:prstGeom prst="rect">
            <a:avLst/>
          </a:prstGeom>
        </p:spPr>
      </p:pic>
      <p:sp>
        <p:nvSpPr>
          <p:cNvPr id="3" name="Title 2"/>
          <p:cNvSpPr>
            <a:spLocks noGrp="1"/>
          </p:cNvSpPr>
          <p:nvPr>
            <p:ph type="ctrTitle"/>
          </p:nvPr>
        </p:nvSpPr>
        <p:spPr>
          <a:xfrm>
            <a:off x="1270078" y="24012"/>
            <a:ext cx="9506160" cy="469964"/>
          </a:xfrm>
          <a:solidFill>
            <a:srgbClr val="D4DDF0"/>
          </a:solidFill>
          <a:ln>
            <a:noFill/>
          </a:ln>
          <a:effectLst/>
        </p:spPr>
        <p:txBody>
          <a:bodyPr vert="horz" lIns="91440" tIns="45720" rIns="91440" bIns="45720" rtlCol="0" anchor="b">
            <a:noAutofit/>
          </a:bodyPr>
          <a:lstStyle/>
          <a:p>
            <a:pPr>
              <a:lnSpc>
                <a:spcPct val="90000"/>
              </a:lnSpc>
            </a:pPr>
            <a:r>
              <a:rPr lang="en-US" sz="2400" b="1" dirty="0">
                <a:solidFill>
                  <a:schemeClr val="bg2"/>
                </a:solidFill>
              </a:rPr>
              <a:t>ORBITS Essential Pkgs, CSL, Reports, Revenue Forecasts</a:t>
            </a:r>
          </a:p>
        </p:txBody>
      </p:sp>
      <p:sp>
        <p:nvSpPr>
          <p:cNvPr id="5" name="Slide Number Placeholder 4"/>
          <p:cNvSpPr>
            <a:spLocks noGrp="1"/>
          </p:cNvSpPr>
          <p:nvPr>
            <p:ph type="sldNum" sz="quarter" idx="12"/>
          </p:nvPr>
        </p:nvSpPr>
        <p:spPr>
          <a:xfrm>
            <a:off x="11249700" y="6529932"/>
            <a:ext cx="912138" cy="633307"/>
          </a:xfrm>
        </p:spPr>
        <p:txBody>
          <a:bodyPr>
            <a:normAutofit lnSpcReduction="10000"/>
          </a:bodyPr>
          <a:lstStyle/>
          <a:p>
            <a:pPr>
              <a:defRPr/>
            </a:pPr>
            <a:fld id="{415A98E0-A310-488E-A349-3DFF81E9F8D7}" type="slidenum">
              <a:rPr lang="en-US" smtClean="0">
                <a:solidFill>
                  <a:srgbClr val="626262">
                    <a:lumMod val="60000"/>
                    <a:lumOff val="40000"/>
                  </a:srgbClr>
                </a:solidFill>
              </a:rPr>
              <a:pPr>
                <a:defRPr/>
              </a:pPr>
              <a:t>12</a:t>
            </a:fld>
            <a:endParaRPr lang="en-US" dirty="0">
              <a:solidFill>
                <a:srgbClr val="626262">
                  <a:lumMod val="60000"/>
                  <a:lumOff val="40000"/>
                </a:srgbClr>
              </a:solidFill>
            </a:endParaRPr>
          </a:p>
        </p:txBody>
      </p:sp>
    </p:spTree>
    <p:extLst>
      <p:ext uri="{BB962C8B-B14F-4D97-AF65-F5344CB8AC3E}">
        <p14:creationId xmlns:p14="http://schemas.microsoft.com/office/powerpoint/2010/main" val="4112038945"/>
      </p:ext>
    </p:extLst>
  </p:cSld>
  <p:clrMapOvr>
    <a:masterClrMapping/>
  </p:clrMapOvr>
  <p:transition advTm="15013"/>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695186" y="271304"/>
            <a:ext cx="9230436" cy="460215"/>
          </a:xfrm>
          <a:solidFill>
            <a:srgbClr val="D4DDF0"/>
          </a:solidFill>
          <a:ln>
            <a:noFill/>
          </a:ln>
          <a:effectLst/>
        </p:spPr>
        <p:txBody>
          <a:bodyPr>
            <a:normAutofit/>
          </a:bodyPr>
          <a:lstStyle/>
          <a:p>
            <a:pPr>
              <a:buClr>
                <a:schemeClr val="tx2"/>
              </a:buClr>
            </a:pPr>
            <a:r>
              <a:rPr lang="en-US" sz="2400" b="1" dirty="0">
                <a:solidFill>
                  <a:schemeClr val="tx2"/>
                </a:solidFill>
                <a:latin typeface="Tw Cen MT" panose="020B0602020104020603" pitchFamily="34" charset="0"/>
                <a:cs typeface="Times New Roman" panose="02020603050405020304" pitchFamily="18" charset="0"/>
              </a:rPr>
              <a:t>ORBITS Essential Pkgs, CSL, Reports, Revenue Forecasts</a:t>
            </a:r>
          </a:p>
        </p:txBody>
      </p:sp>
      <p:sp>
        <p:nvSpPr>
          <p:cNvPr id="7" name="Rectangle 6"/>
          <p:cNvSpPr/>
          <p:nvPr/>
        </p:nvSpPr>
        <p:spPr>
          <a:xfrm>
            <a:off x="1695186" y="854475"/>
            <a:ext cx="9230436" cy="2486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sp>
        <p:nvSpPr>
          <p:cNvPr id="11" name="Oval 10"/>
          <p:cNvSpPr/>
          <p:nvPr/>
        </p:nvSpPr>
        <p:spPr>
          <a:xfrm>
            <a:off x="1654760" y="1172633"/>
            <a:ext cx="3045749" cy="612492"/>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Base Budget Column</a:t>
            </a:r>
          </a:p>
        </p:txBody>
      </p:sp>
      <p:sp>
        <p:nvSpPr>
          <p:cNvPr id="2" name="Rectangle 1"/>
          <p:cNvSpPr/>
          <p:nvPr/>
        </p:nvSpPr>
        <p:spPr>
          <a:xfrm>
            <a:off x="1654760" y="1731290"/>
            <a:ext cx="9897160" cy="6078587"/>
          </a:xfrm>
          <a:prstGeom prst="rect">
            <a:avLst/>
          </a:prstGeom>
        </p:spPr>
        <p:txBody>
          <a:bodyPr wrap="square">
            <a:spAutoFit/>
          </a:bodyPr>
          <a:lstStyle/>
          <a:p>
            <a:pPr marL="342900" lvl="1" indent="-342900" defTabSz="456057">
              <a:spcBef>
                <a:spcPts val="299"/>
              </a:spcBef>
              <a:spcAft>
                <a:spcPts val="299"/>
              </a:spcAft>
              <a:buClr>
                <a:schemeClr val="tx2"/>
              </a:buClr>
              <a:buSzPct val="80000"/>
              <a:buFont typeface="Wingdings" panose="05000000000000000000" pitchFamily="2" charset="2"/>
              <a:buChar char="q"/>
            </a:pPr>
            <a:r>
              <a:rPr lang="en-US" sz="2200" b="1" dirty="0">
                <a:solidFill>
                  <a:schemeClr val="tx2"/>
                </a:solidFill>
                <a:latin typeface="Tw Cen MT" panose="020B0602020104020603" pitchFamily="34" charset="0"/>
                <a:ea typeface="+mj-ea"/>
                <a:cs typeface="Calibri" panose="020F0502020204030204" pitchFamily="34" charset="0"/>
              </a:rPr>
              <a:t>ORPICS Driven accounts are populated based on the ORPICS Freeze process.</a:t>
            </a:r>
          </a:p>
          <a:p>
            <a:pPr marL="342900" lvl="1" indent="-342900" defTabSz="456057">
              <a:spcBef>
                <a:spcPts val="299"/>
              </a:spcBef>
              <a:spcAft>
                <a:spcPts val="299"/>
              </a:spcAft>
              <a:buClr>
                <a:schemeClr val="tx2"/>
              </a:buClr>
              <a:buSzPct val="80000"/>
              <a:buFont typeface="Wingdings" panose="05000000000000000000" pitchFamily="2" charset="2"/>
              <a:buChar char="q"/>
            </a:pPr>
            <a:r>
              <a:rPr lang="en-US" sz="2200" b="1" dirty="0">
                <a:solidFill>
                  <a:schemeClr val="tx2"/>
                </a:solidFill>
                <a:latin typeface="Tw Cen MT" panose="020B0602020104020603" pitchFamily="34" charset="0"/>
                <a:ea typeface="+mj-ea"/>
                <a:cs typeface="Calibri" panose="020F0502020204030204" pitchFamily="34" charset="0"/>
              </a:rPr>
              <a:t>Changes during ORPICS Start-Up affect the ORBITS Base Budget column. </a:t>
            </a:r>
          </a:p>
          <a:p>
            <a:pPr marL="342900" lvl="1" indent="-342900" defTabSz="456057">
              <a:spcBef>
                <a:spcPts val="299"/>
              </a:spcBef>
              <a:spcAft>
                <a:spcPts val="299"/>
              </a:spcAft>
              <a:buClr>
                <a:schemeClr val="tx2"/>
              </a:buClr>
              <a:buSzPct val="80000"/>
              <a:buFont typeface="Wingdings" panose="05000000000000000000" pitchFamily="2" charset="2"/>
              <a:buChar char="q"/>
            </a:pPr>
            <a:r>
              <a:rPr lang="en-US" sz="2200" b="1" dirty="0">
                <a:solidFill>
                  <a:schemeClr val="tx2"/>
                </a:solidFill>
                <a:latin typeface="Tw Cen MT" panose="020B0602020104020603" pitchFamily="34" charset="0"/>
                <a:ea typeface="+mj-ea"/>
                <a:cs typeface="Calibri" panose="020F0502020204030204" pitchFamily="34" charset="0"/>
              </a:rPr>
              <a:t>The Base Budget Column and CSL packages will be opened after Start-up</a:t>
            </a:r>
          </a:p>
          <a:p>
            <a:pPr marL="342900" indent="-342900" defTabSz="456057">
              <a:spcBef>
                <a:spcPts val="299"/>
              </a:spcBef>
              <a:spcAft>
                <a:spcPts val="299"/>
              </a:spcAft>
              <a:buClr>
                <a:schemeClr val="tx2"/>
              </a:buClr>
              <a:buSzPct val="80000"/>
              <a:buFont typeface="Wingdings" panose="05000000000000000000" pitchFamily="2" charset="2"/>
              <a:buChar char="q"/>
            </a:pPr>
            <a:r>
              <a:rPr lang="en-US" sz="2400" b="1" dirty="0">
                <a:solidFill>
                  <a:schemeClr val="tx2"/>
                </a:solidFill>
                <a:latin typeface="Tw Cen MT" panose="020B0602020104020603" pitchFamily="34" charset="0"/>
                <a:cs typeface="Calibri" panose="020F0502020204030204" pitchFamily="34" charset="0"/>
              </a:rPr>
              <a:t>Beginning Balances were loaded into the BASE column from the 2025-27 Leg. Approved Budget. Please update these values based on current 25-27 estimated ending balances.</a:t>
            </a:r>
          </a:p>
          <a:p>
            <a:pPr marL="342900" indent="-342900" defTabSz="456057">
              <a:spcBef>
                <a:spcPts val="299"/>
              </a:spcBef>
              <a:spcAft>
                <a:spcPts val="299"/>
              </a:spcAft>
              <a:buClr>
                <a:schemeClr val="tx2"/>
              </a:buClr>
              <a:buSzPct val="80000"/>
              <a:buFont typeface="Wingdings" panose="05000000000000000000" pitchFamily="2" charset="2"/>
              <a:buChar char="q"/>
            </a:pPr>
            <a:r>
              <a:rPr lang="en-US" sz="2200" b="1" dirty="0">
                <a:solidFill>
                  <a:schemeClr val="tx2"/>
                </a:solidFill>
                <a:latin typeface="Tw Cen MT" panose="020B0602020104020603" pitchFamily="34" charset="0"/>
                <a:ea typeface="+mj-ea"/>
                <a:cs typeface="Calibri" panose="020F0502020204030204" pitchFamily="34" charset="0"/>
              </a:rPr>
              <a:t>ORBITS Base Budget column comes from the Bien 27 M01 version, 2025-27 Leg Approved Budget (LAB) for the following account categories:</a:t>
            </a:r>
          </a:p>
          <a:p>
            <a:pPr marL="833390" lvl="1" indent="-342900" defTabSz="456057">
              <a:spcBef>
                <a:spcPts val="299"/>
              </a:spcBef>
              <a:spcAft>
                <a:spcPts val="299"/>
              </a:spcAft>
              <a:buClr>
                <a:schemeClr val="tx2"/>
              </a:buClr>
              <a:buSzPct val="80000"/>
              <a:buFont typeface="Wingdings" panose="05000000000000000000" pitchFamily="2" charset="2"/>
              <a:buChar char="§"/>
            </a:pPr>
            <a:r>
              <a:rPr lang="en-US" sz="1600" dirty="0">
                <a:solidFill>
                  <a:schemeClr val="tx2"/>
                </a:solidFill>
                <a:latin typeface="Tw Cen MT" panose="020B0602020104020603" pitchFamily="34" charset="0"/>
                <a:ea typeface="+mj-ea"/>
                <a:cs typeface="+mj-cs"/>
              </a:rPr>
              <a:t>Revenue accounts excluding beginning balances</a:t>
            </a:r>
          </a:p>
          <a:p>
            <a:pPr marL="833390" lvl="1" indent="-342900" defTabSz="456057">
              <a:spcBef>
                <a:spcPts val="299"/>
              </a:spcBef>
              <a:spcAft>
                <a:spcPts val="299"/>
              </a:spcAft>
              <a:buClr>
                <a:schemeClr val="tx2"/>
              </a:buClr>
              <a:buSzPct val="80000"/>
              <a:buFont typeface="Wingdings" panose="05000000000000000000" pitchFamily="2" charset="2"/>
              <a:buChar char="§"/>
            </a:pPr>
            <a:r>
              <a:rPr lang="en-US" sz="1600" dirty="0">
                <a:solidFill>
                  <a:schemeClr val="tx2"/>
                </a:solidFill>
                <a:latin typeface="Tw Cen MT" panose="020B0602020104020603" pitchFamily="34" charset="0"/>
                <a:ea typeface="+mj-ea"/>
                <a:cs typeface="+mj-cs"/>
              </a:rPr>
              <a:t>Non-ORPICS expenditure accounts (excluding payroll-related accounts)</a:t>
            </a:r>
          </a:p>
          <a:p>
            <a:pPr marL="833390" lvl="1" indent="-342900" defTabSz="456057">
              <a:spcBef>
                <a:spcPts val="299"/>
              </a:spcBef>
              <a:spcAft>
                <a:spcPts val="299"/>
              </a:spcAft>
              <a:buClr>
                <a:schemeClr val="tx2"/>
              </a:buClr>
              <a:buSzPct val="80000"/>
              <a:buFont typeface="Wingdings" panose="05000000000000000000" pitchFamily="2" charset="2"/>
              <a:buChar char="§"/>
            </a:pPr>
            <a:r>
              <a:rPr lang="en-US" sz="1600" dirty="0">
                <a:solidFill>
                  <a:schemeClr val="tx2"/>
                </a:solidFill>
                <a:latin typeface="Tw Cen MT" panose="020B0602020104020603" pitchFamily="34" charset="0"/>
                <a:ea typeface="+mj-ea"/>
                <a:cs typeface="+mj-cs"/>
              </a:rPr>
              <a:t>Services &amp; Supplies</a:t>
            </a:r>
          </a:p>
          <a:p>
            <a:pPr marL="833390" lvl="1" indent="-342900" defTabSz="456057">
              <a:spcBef>
                <a:spcPts val="299"/>
              </a:spcBef>
              <a:spcAft>
                <a:spcPts val="299"/>
              </a:spcAft>
              <a:buClr>
                <a:schemeClr val="tx2"/>
              </a:buClr>
              <a:buSzPct val="80000"/>
              <a:buFont typeface="Wingdings" panose="05000000000000000000" pitchFamily="2" charset="2"/>
              <a:buChar char="§"/>
            </a:pPr>
            <a:r>
              <a:rPr lang="en-US" sz="1600" dirty="0">
                <a:solidFill>
                  <a:schemeClr val="tx2"/>
                </a:solidFill>
                <a:latin typeface="Tw Cen MT" panose="020B0602020104020603" pitchFamily="34" charset="0"/>
                <a:ea typeface="+mj-ea"/>
                <a:cs typeface="+mj-cs"/>
              </a:rPr>
              <a:t>Capital Outlay</a:t>
            </a:r>
          </a:p>
          <a:p>
            <a:pPr marL="833390" lvl="1" indent="-342900" defTabSz="456057">
              <a:spcBef>
                <a:spcPts val="299"/>
              </a:spcBef>
              <a:spcAft>
                <a:spcPts val="299"/>
              </a:spcAft>
              <a:buClr>
                <a:schemeClr val="tx2"/>
              </a:buClr>
              <a:buSzPct val="80000"/>
              <a:buFont typeface="Wingdings" panose="05000000000000000000" pitchFamily="2" charset="2"/>
              <a:buChar char="§"/>
            </a:pPr>
            <a:r>
              <a:rPr lang="en-US" sz="1600" dirty="0">
                <a:solidFill>
                  <a:schemeClr val="tx2"/>
                </a:solidFill>
                <a:latin typeface="Tw Cen MT" panose="020B0602020104020603" pitchFamily="34" charset="0"/>
                <a:ea typeface="+mj-ea"/>
                <a:cs typeface="+mj-cs"/>
              </a:rPr>
              <a:t>Special Payments</a:t>
            </a:r>
          </a:p>
          <a:p>
            <a:pPr marL="833390" lvl="1" indent="-342900" defTabSz="456057">
              <a:spcBef>
                <a:spcPts val="299"/>
              </a:spcBef>
              <a:spcAft>
                <a:spcPts val="299"/>
              </a:spcAft>
              <a:buClr>
                <a:schemeClr val="tx2"/>
              </a:buClr>
              <a:buSzPct val="80000"/>
              <a:buFont typeface="Wingdings" panose="05000000000000000000" pitchFamily="2" charset="2"/>
              <a:buChar char="§"/>
            </a:pPr>
            <a:r>
              <a:rPr lang="en-US" sz="1600" dirty="0">
                <a:solidFill>
                  <a:schemeClr val="tx2"/>
                </a:solidFill>
                <a:latin typeface="Tw Cen MT" panose="020B0602020104020603" pitchFamily="34" charset="0"/>
                <a:ea typeface="+mj-ea"/>
                <a:cs typeface="+mj-cs"/>
              </a:rPr>
              <a:t>Debt Service</a:t>
            </a:r>
          </a:p>
          <a:p>
            <a:pPr marL="833390" lvl="1" indent="-342900" defTabSz="456057">
              <a:spcBef>
                <a:spcPts val="299"/>
              </a:spcBef>
              <a:spcAft>
                <a:spcPts val="299"/>
              </a:spcAft>
              <a:buClr>
                <a:schemeClr val="tx2"/>
              </a:buClr>
              <a:buSzPct val="80000"/>
              <a:buFont typeface="Wingdings" panose="05000000000000000000" pitchFamily="2" charset="2"/>
              <a:buChar char="§"/>
            </a:pPr>
            <a:r>
              <a:rPr lang="en-US" sz="1600" dirty="0">
                <a:solidFill>
                  <a:schemeClr val="tx2"/>
                </a:solidFill>
                <a:latin typeface="Tw Cen MT" panose="020B0602020104020603" pitchFamily="34" charset="0"/>
                <a:ea typeface="+mj-ea"/>
                <a:cs typeface="+mj-cs"/>
              </a:rPr>
              <a:t>Capital Construction</a:t>
            </a:r>
          </a:p>
          <a:p>
            <a:pPr marL="833390" lvl="1" indent="-342900" defTabSz="456057">
              <a:spcBef>
                <a:spcPts val="299"/>
              </a:spcBef>
              <a:spcAft>
                <a:spcPts val="299"/>
              </a:spcAft>
              <a:buClr>
                <a:schemeClr val="tx2"/>
              </a:buClr>
              <a:buSzPct val="80000"/>
              <a:buFont typeface="Wingdings" panose="05000000000000000000" pitchFamily="2" charset="2"/>
              <a:buChar char="§"/>
            </a:pPr>
            <a:endParaRPr lang="en-US" sz="2100" dirty="0">
              <a:solidFill>
                <a:schemeClr val="tx2"/>
              </a:solidFill>
              <a:latin typeface="Tw Cen MT" panose="020B0602020104020603" pitchFamily="34" charset="0"/>
              <a:ea typeface="+mj-ea"/>
              <a:cs typeface="+mj-cs"/>
            </a:endParaRPr>
          </a:p>
        </p:txBody>
      </p:sp>
      <p:pic>
        <p:nvPicPr>
          <p:cNvPr id="10" name="Picture 9">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622" y="6653213"/>
            <a:ext cx="487680" cy="494239"/>
          </a:xfrm>
          <a:prstGeom prst="rect">
            <a:avLst/>
          </a:prstGeom>
        </p:spPr>
      </p:pic>
      <p:sp>
        <p:nvSpPr>
          <p:cNvPr id="3" name="Slide Number Placeholder 2"/>
          <p:cNvSpPr>
            <a:spLocks noGrp="1"/>
          </p:cNvSpPr>
          <p:nvPr>
            <p:ph type="sldNum" sz="quarter" idx="12"/>
          </p:nvPr>
        </p:nvSpPr>
        <p:spPr/>
        <p:txBody>
          <a:bodyPr>
            <a:normAutofit lnSpcReduction="10000"/>
          </a:bodyPr>
          <a:lstStyle/>
          <a:p>
            <a:pPr>
              <a:defRPr/>
            </a:pPr>
            <a:fld id="{A1CE27AE-1F01-4077-BA88-F841AAD7C782}" type="slidenum">
              <a:rPr lang="en-US" smtClean="0">
                <a:solidFill>
                  <a:srgbClr val="626262">
                    <a:lumMod val="60000"/>
                    <a:lumOff val="40000"/>
                  </a:srgbClr>
                </a:solidFill>
              </a:rPr>
              <a:pPr>
                <a:defRPr/>
              </a:pPr>
              <a:t>13</a:t>
            </a:fld>
            <a:endParaRPr lang="en-US" dirty="0">
              <a:solidFill>
                <a:srgbClr val="626262">
                  <a:lumMod val="60000"/>
                  <a:lumOff val="40000"/>
                </a:srgbClr>
              </a:solidFill>
            </a:endParaRPr>
          </a:p>
        </p:txBody>
      </p:sp>
    </p:spTree>
    <p:extLst>
      <p:ext uri="{BB962C8B-B14F-4D97-AF65-F5344CB8AC3E}">
        <p14:creationId xmlns:p14="http://schemas.microsoft.com/office/powerpoint/2010/main" val="3510951921"/>
      </p:ext>
    </p:extLst>
  </p:cSld>
  <p:clrMapOvr>
    <a:masterClrMapping/>
  </p:clrMapOvr>
  <mc:AlternateContent xmlns:mc="http://schemas.openxmlformats.org/markup-compatibility/2006" xmlns:p14="http://schemas.microsoft.com/office/powerpoint/2010/main">
    <mc:Choice Requires="p14">
      <p:transition spd="slow" p14:dur="2000" advTm="29243"/>
    </mc:Choice>
    <mc:Fallback xmlns="">
      <p:transition spd="slow" advTm="2924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258750" y="340582"/>
            <a:ext cx="9666872" cy="444359"/>
          </a:xfrm>
          <a:solidFill>
            <a:srgbClr val="D4DDF0"/>
          </a:solidFill>
          <a:ln>
            <a:noFill/>
          </a:ln>
          <a:effectLst/>
        </p:spPr>
        <p:txBody>
          <a:bodyPr>
            <a:normAutofit/>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ORBITS Essential Pkgs, CSL, Reports, Revenue Forecasts</a:t>
            </a:r>
          </a:p>
        </p:txBody>
      </p:sp>
      <p:sp>
        <p:nvSpPr>
          <p:cNvPr id="3" name="Content Placeholder 2"/>
          <p:cNvSpPr>
            <a:spLocks noGrp="1"/>
          </p:cNvSpPr>
          <p:nvPr>
            <p:ph idx="1"/>
          </p:nvPr>
        </p:nvSpPr>
        <p:spPr>
          <a:xfrm>
            <a:off x="1258750" y="1839936"/>
            <a:ext cx="9766804" cy="5143570"/>
          </a:xfrm>
        </p:spPr>
        <p:txBody>
          <a:bodyPr>
            <a:normAutofit lnSpcReduction="10000"/>
          </a:bodyPr>
          <a:lstStyle/>
          <a:p>
            <a:pPr marL="0" lvl="1" indent="0">
              <a:buClr>
                <a:schemeClr val="tx2"/>
              </a:buClr>
              <a:buNone/>
            </a:pPr>
            <a:r>
              <a:rPr lang="en-US" sz="2000" b="1" dirty="0">
                <a:solidFill>
                  <a:schemeClr val="tx2"/>
                </a:solidFill>
                <a:latin typeface="Tw Cen MT" panose="020B0602020104020603" pitchFamily="34" charset="0"/>
                <a:cs typeface="Calibri" panose="020F0502020204030204" pitchFamily="34" charset="0"/>
              </a:rPr>
              <a:t>Agencies may re-shuffle expenditure accounts in the BASE column within the same SCR, Budget Category and Appropriated Fund also known as Re-Spin.  The following protected accounts may not be changed: </a:t>
            </a:r>
          </a:p>
          <a:p>
            <a:pPr marL="0" lvl="1" indent="0">
              <a:buClr>
                <a:schemeClr val="tx2"/>
              </a:buClr>
              <a:buNone/>
            </a:pPr>
            <a:endParaRPr lang="en-US" sz="2000" b="1" dirty="0">
              <a:solidFill>
                <a:schemeClr val="tx2"/>
              </a:solidFill>
              <a:latin typeface="Tw Cen MT" panose="020B0602020104020603" pitchFamily="34" charset="0"/>
              <a:cs typeface="Calibri" panose="020F0502020204030204" pitchFamily="34" charset="0"/>
            </a:endParaRPr>
          </a:p>
          <a:p>
            <a:pPr marL="0" lvl="1" indent="0">
              <a:buClr>
                <a:schemeClr val="tx2"/>
              </a:buClr>
              <a:buNone/>
            </a:pPr>
            <a:endParaRPr lang="en-US" sz="2000" b="1" dirty="0">
              <a:solidFill>
                <a:schemeClr val="tx2"/>
              </a:solidFill>
              <a:latin typeface="Tw Cen MT" panose="020B0602020104020603" pitchFamily="34" charset="0"/>
              <a:cs typeface="Calibri" panose="020F0502020204030204" pitchFamily="34" charset="0"/>
            </a:endParaRPr>
          </a:p>
          <a:p>
            <a:pPr marL="0" lvl="1" indent="0">
              <a:buClr>
                <a:schemeClr val="tx2"/>
              </a:buClr>
              <a:buNone/>
            </a:pPr>
            <a:endParaRPr lang="en-US" sz="2000" b="1" dirty="0">
              <a:solidFill>
                <a:schemeClr val="tx2"/>
              </a:solidFill>
              <a:latin typeface="Tw Cen MT" panose="020B0602020104020603" pitchFamily="34" charset="0"/>
              <a:cs typeface="Calibri" panose="020F0502020204030204" pitchFamily="34" charset="0"/>
            </a:endParaRPr>
          </a:p>
          <a:p>
            <a:pPr marL="0" lvl="1" indent="0">
              <a:buClr>
                <a:schemeClr val="tx2"/>
              </a:buClr>
              <a:buNone/>
            </a:pPr>
            <a:endParaRPr lang="en-US" sz="2000" b="1" dirty="0">
              <a:solidFill>
                <a:schemeClr val="tx2"/>
              </a:solidFill>
              <a:latin typeface="Tw Cen MT" panose="020B0602020104020603" pitchFamily="34" charset="0"/>
              <a:cs typeface="Calibri" panose="020F0502020204030204" pitchFamily="34" charset="0"/>
            </a:endParaRPr>
          </a:p>
          <a:p>
            <a:pPr marL="0" lvl="1" indent="0">
              <a:buClr>
                <a:schemeClr val="tx2"/>
              </a:buClr>
              <a:buNone/>
            </a:pPr>
            <a:endParaRPr lang="en-US" sz="2000" b="1" dirty="0">
              <a:solidFill>
                <a:schemeClr val="tx2"/>
              </a:solidFill>
              <a:latin typeface="Tw Cen MT" panose="020B0602020104020603" pitchFamily="34" charset="0"/>
              <a:cs typeface="Calibri" panose="020F0502020204030204" pitchFamily="34" charset="0"/>
            </a:endParaRPr>
          </a:p>
          <a:p>
            <a:pPr marL="0" lvl="1" indent="0">
              <a:buClr>
                <a:schemeClr val="tx2"/>
              </a:buClr>
              <a:buNone/>
            </a:pPr>
            <a:endParaRPr lang="en-US" sz="2000" b="1" dirty="0">
              <a:solidFill>
                <a:schemeClr val="tx2"/>
              </a:solidFill>
              <a:latin typeface="Tw Cen MT" panose="020B0602020104020603" pitchFamily="34" charset="0"/>
              <a:cs typeface="Calibri" panose="020F0502020204030204" pitchFamily="34" charset="0"/>
            </a:endParaRPr>
          </a:p>
          <a:p>
            <a:pPr marL="0" lvl="1" indent="0">
              <a:buClr>
                <a:schemeClr val="tx2"/>
              </a:buClr>
              <a:buNone/>
            </a:pPr>
            <a:endParaRPr lang="en-US" sz="2000" b="1" dirty="0">
              <a:solidFill>
                <a:schemeClr val="tx2"/>
              </a:solidFill>
              <a:latin typeface="Tw Cen MT" panose="020B0602020104020603" pitchFamily="34" charset="0"/>
              <a:cs typeface="Calibri" panose="020F0502020204030204" pitchFamily="34" charset="0"/>
            </a:endParaRPr>
          </a:p>
          <a:p>
            <a:pPr marL="0" lvl="1" indent="0">
              <a:buClr>
                <a:schemeClr val="tx2"/>
              </a:buClr>
              <a:buNone/>
            </a:pPr>
            <a:endParaRPr lang="en-US" sz="2000" b="1" dirty="0">
              <a:solidFill>
                <a:schemeClr val="tx2"/>
              </a:solidFill>
              <a:latin typeface="Tw Cen MT" panose="020B0602020104020603" pitchFamily="34" charset="0"/>
              <a:cs typeface="Calibri" panose="020F0502020204030204" pitchFamily="34" charset="0"/>
            </a:endParaRPr>
          </a:p>
          <a:p>
            <a:pPr marL="0" lvl="1" indent="0">
              <a:buClr>
                <a:schemeClr val="tx2"/>
              </a:buClr>
              <a:buNone/>
            </a:pPr>
            <a:endParaRPr lang="en-US" sz="2000" b="1" dirty="0">
              <a:solidFill>
                <a:schemeClr val="tx2"/>
              </a:solidFill>
              <a:latin typeface="Tw Cen MT" panose="020B0602020104020603" pitchFamily="34" charset="0"/>
              <a:cs typeface="Calibri" panose="020F0502020204030204" pitchFamily="34" charset="0"/>
            </a:endParaRPr>
          </a:p>
          <a:p>
            <a:pPr marL="0" lvl="1" indent="0">
              <a:buClr>
                <a:schemeClr val="tx2"/>
              </a:buClr>
              <a:buNone/>
            </a:pPr>
            <a:endParaRPr lang="en-US" sz="2000" b="1" dirty="0">
              <a:solidFill>
                <a:schemeClr val="tx2"/>
              </a:solidFill>
              <a:latin typeface="Tw Cen MT" panose="020B0602020104020603" pitchFamily="34" charset="0"/>
              <a:cs typeface="Calibri" panose="020F0502020204030204" pitchFamily="34" charset="0"/>
            </a:endParaRPr>
          </a:p>
          <a:p>
            <a:pPr marL="0" lvl="1" indent="0">
              <a:buClr>
                <a:schemeClr val="tx2"/>
              </a:buClr>
              <a:buNone/>
            </a:pPr>
            <a:endParaRPr lang="en-US" sz="2000" b="1" dirty="0">
              <a:solidFill>
                <a:schemeClr val="tx2"/>
              </a:solidFill>
              <a:latin typeface="Tw Cen MT" panose="020B0602020104020603" pitchFamily="34" charset="0"/>
              <a:cs typeface="Calibri" panose="020F0502020204030204" pitchFamily="34" charset="0"/>
            </a:endParaRPr>
          </a:p>
          <a:p>
            <a:pPr marL="0" lvl="1" indent="0">
              <a:buClr>
                <a:schemeClr val="tx2"/>
              </a:buClr>
              <a:buNone/>
            </a:pPr>
            <a:endParaRPr lang="en-US" sz="2000" b="1" dirty="0">
              <a:solidFill>
                <a:schemeClr val="tx2"/>
              </a:solidFill>
              <a:latin typeface="Tw Cen MT" panose="020B0602020104020603" pitchFamily="34" charset="0"/>
              <a:cs typeface="Calibri" panose="020F0502020204030204" pitchFamily="34" charset="0"/>
            </a:endParaRPr>
          </a:p>
          <a:p>
            <a:pPr marL="0" lvl="1" indent="0">
              <a:buClr>
                <a:schemeClr val="tx2"/>
              </a:buClr>
              <a:buNone/>
            </a:pPr>
            <a:r>
              <a:rPr lang="en-US" sz="2000" b="1" dirty="0">
                <a:solidFill>
                  <a:schemeClr val="tx2"/>
                </a:solidFill>
                <a:latin typeface="Tw Cen MT" panose="020B0602020104020603" pitchFamily="34" charset="0"/>
                <a:cs typeface="Calibri" panose="020F0502020204030204" pitchFamily="34" charset="0"/>
              </a:rPr>
              <a:t>Note:  </a:t>
            </a:r>
            <a:r>
              <a:rPr lang="en-US" sz="2000" dirty="0">
                <a:solidFill>
                  <a:schemeClr val="tx2"/>
                </a:solidFill>
                <a:latin typeface="Tw Cen MT" panose="020B0602020104020603" pitchFamily="34" charset="0"/>
                <a:cs typeface="Calibri" panose="020F0502020204030204" pitchFamily="34" charset="0"/>
              </a:rPr>
              <a:t>If you need to move protected accounts across DCR’s please use a package 060.  </a:t>
            </a:r>
            <a:endParaRPr lang="en-US" sz="2000" b="1" dirty="0">
              <a:solidFill>
                <a:schemeClr val="tx2"/>
              </a:solidFill>
              <a:latin typeface="Tw Cen MT" panose="020B0602020104020603" pitchFamily="34" charset="0"/>
              <a:cs typeface="Calibri" panose="020F0502020204030204" pitchFamily="34" charset="0"/>
            </a:endParaRPr>
          </a:p>
          <a:p>
            <a:pPr marL="0" lvl="1" indent="0">
              <a:buClr>
                <a:schemeClr val="tx2"/>
              </a:buClr>
              <a:buNone/>
            </a:pPr>
            <a:endParaRPr lang="en-US" sz="2200" b="1" dirty="0">
              <a:solidFill>
                <a:schemeClr val="tx2"/>
              </a:solidFill>
              <a:latin typeface="Tw Cen MT" panose="020B0602020104020603" pitchFamily="34" charset="0"/>
              <a:cs typeface="Calibri" panose="020F0502020204030204" pitchFamily="34" charset="0"/>
            </a:endParaRPr>
          </a:p>
          <a:p>
            <a:pPr marL="0" lvl="1" indent="0">
              <a:buClr>
                <a:schemeClr val="tx2"/>
              </a:buClr>
              <a:buNone/>
            </a:pPr>
            <a:endParaRPr lang="en-US" sz="2200" b="1" dirty="0">
              <a:solidFill>
                <a:schemeClr val="tx2"/>
              </a:solidFill>
              <a:latin typeface="Tw Cen MT" panose="020B0602020104020603" pitchFamily="34" charset="0"/>
              <a:cs typeface="Calibri" panose="020F0502020204030204" pitchFamily="34" charset="0"/>
            </a:endParaRPr>
          </a:p>
          <a:p>
            <a:pPr marL="0" lvl="1" indent="0">
              <a:buClr>
                <a:schemeClr val="tx2"/>
              </a:buClr>
              <a:buNone/>
            </a:pPr>
            <a:endParaRPr lang="en-US" sz="2200" b="1" dirty="0">
              <a:solidFill>
                <a:schemeClr val="tx2"/>
              </a:solidFill>
              <a:latin typeface="Tw Cen MT" panose="020B0602020104020603" pitchFamily="34" charset="0"/>
              <a:cs typeface="Calibri" panose="020F0502020204030204" pitchFamily="34" charset="0"/>
            </a:endParaRPr>
          </a:p>
          <a:p>
            <a:pPr marL="0" lvl="1" indent="0">
              <a:buClr>
                <a:schemeClr val="tx2"/>
              </a:buClr>
              <a:buNone/>
            </a:pPr>
            <a:endParaRPr lang="en-US" sz="2200" b="1" dirty="0">
              <a:solidFill>
                <a:schemeClr val="tx2"/>
              </a:solidFill>
              <a:latin typeface="Tw Cen MT" panose="020B0602020104020603" pitchFamily="34" charset="0"/>
              <a:cs typeface="Calibri" panose="020F0502020204030204" pitchFamily="34" charset="0"/>
            </a:endParaRPr>
          </a:p>
          <a:p>
            <a:pPr marL="0" lvl="1" indent="0">
              <a:buClr>
                <a:schemeClr val="tx2"/>
              </a:buClr>
              <a:buNone/>
            </a:pPr>
            <a:endParaRPr lang="en-US" sz="2200" b="1" dirty="0">
              <a:solidFill>
                <a:schemeClr val="tx2"/>
              </a:solidFill>
              <a:latin typeface="Tw Cen MT" panose="020B0602020104020603" pitchFamily="34" charset="0"/>
              <a:cs typeface="Calibri" panose="020F0502020204030204" pitchFamily="34" charset="0"/>
            </a:endParaRPr>
          </a:p>
          <a:p>
            <a:pPr marL="0" lvl="1" indent="0">
              <a:buClr>
                <a:schemeClr val="tx2"/>
              </a:buClr>
              <a:buNone/>
            </a:pPr>
            <a:endParaRPr lang="en-US" sz="2200" b="1" dirty="0">
              <a:solidFill>
                <a:schemeClr val="tx2"/>
              </a:solidFill>
              <a:latin typeface="Tw Cen MT" panose="020B0602020104020603" pitchFamily="34" charset="0"/>
              <a:cs typeface="Calibri" panose="020F0502020204030204" pitchFamily="34" charset="0"/>
            </a:endParaRPr>
          </a:p>
          <a:p>
            <a:pPr marL="0" lvl="1" indent="0">
              <a:buClr>
                <a:schemeClr val="tx2"/>
              </a:buClr>
              <a:buNone/>
            </a:pPr>
            <a:endParaRPr lang="en-US" sz="2200" b="1" dirty="0">
              <a:solidFill>
                <a:schemeClr val="tx2"/>
              </a:solidFill>
              <a:latin typeface="Tw Cen MT" panose="020B0602020104020603" pitchFamily="34" charset="0"/>
              <a:cs typeface="Calibri" panose="020F0502020204030204" pitchFamily="34" charset="0"/>
            </a:endParaRPr>
          </a:p>
          <a:p>
            <a:pPr marL="0" lvl="1" indent="0">
              <a:buClr>
                <a:schemeClr val="tx2"/>
              </a:buClr>
              <a:buNone/>
            </a:pPr>
            <a:endParaRPr lang="en-US" sz="2200" b="1" dirty="0">
              <a:solidFill>
                <a:schemeClr val="tx2"/>
              </a:solidFill>
              <a:latin typeface="Tw Cen MT" panose="020B0602020104020603" pitchFamily="34" charset="0"/>
              <a:cs typeface="Calibri" panose="020F0502020204030204" pitchFamily="34" charset="0"/>
            </a:endParaRPr>
          </a:p>
          <a:p>
            <a:pPr marL="0" lvl="1" indent="0">
              <a:buClr>
                <a:schemeClr val="tx2"/>
              </a:buClr>
              <a:buNone/>
            </a:pPr>
            <a:endParaRPr lang="en-US" sz="2200" b="1" dirty="0">
              <a:solidFill>
                <a:schemeClr val="tx2"/>
              </a:solidFill>
              <a:latin typeface="Tw Cen MT" panose="020B0602020104020603" pitchFamily="34" charset="0"/>
              <a:cs typeface="Calibri" panose="020F0502020204030204" pitchFamily="34" charset="0"/>
            </a:endParaRPr>
          </a:p>
          <a:p>
            <a:pPr marL="0" lvl="1" indent="0">
              <a:buClr>
                <a:schemeClr val="tx2"/>
              </a:buClr>
              <a:buNone/>
            </a:pPr>
            <a:endParaRPr lang="en-US" sz="2200" b="1" dirty="0">
              <a:solidFill>
                <a:schemeClr val="tx2"/>
              </a:solidFill>
              <a:latin typeface="Tw Cen MT" panose="020B0602020104020603" pitchFamily="34" charset="0"/>
              <a:cs typeface="Calibri" panose="020F0502020204030204" pitchFamily="34" charset="0"/>
            </a:endParaRPr>
          </a:p>
        </p:txBody>
      </p:sp>
      <p:sp>
        <p:nvSpPr>
          <p:cNvPr id="7" name="Rectangle 6"/>
          <p:cNvSpPr/>
          <p:nvPr/>
        </p:nvSpPr>
        <p:spPr>
          <a:xfrm>
            <a:off x="1258750" y="854476"/>
            <a:ext cx="9666872" cy="2086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sp>
        <p:nvSpPr>
          <p:cNvPr id="11" name="Oval 10"/>
          <p:cNvSpPr/>
          <p:nvPr/>
        </p:nvSpPr>
        <p:spPr>
          <a:xfrm>
            <a:off x="1654760" y="1172633"/>
            <a:ext cx="3045749" cy="612492"/>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Base Budget Column</a:t>
            </a:r>
          </a:p>
        </p:txBody>
      </p:sp>
      <p:sp>
        <p:nvSpPr>
          <p:cNvPr id="12" name="Content Placeholder 4"/>
          <p:cNvSpPr txBox="1">
            <a:spLocks/>
          </p:cNvSpPr>
          <p:nvPr/>
        </p:nvSpPr>
        <p:spPr>
          <a:xfrm>
            <a:off x="1321685" y="2681207"/>
            <a:ext cx="5032808" cy="3693836"/>
          </a:xfrm>
          <a:prstGeom prst="rect">
            <a:avLst/>
          </a:prstGeom>
          <a:ln>
            <a:solidFill>
              <a:schemeClr val="tx1"/>
            </a:solidFill>
            <a:prstDash val="sysDot"/>
          </a:ln>
        </p:spPr>
        <p:txBody>
          <a:bodyPr>
            <a:noAutofit/>
          </a:bodyPr>
          <a:lstStyle>
            <a:lvl1pPr marL="342043" indent="-342043" algn="l" defTabSz="456057" rtl="0" eaLnBrk="1" latinLnBrk="0" hangingPunct="1">
              <a:spcBef>
                <a:spcPts val="998"/>
              </a:spcBef>
              <a:spcAft>
                <a:spcPts val="0"/>
              </a:spcAft>
              <a:buClr>
                <a:schemeClr val="bg2">
                  <a:lumMod val="40000"/>
                  <a:lumOff val="60000"/>
                </a:schemeClr>
              </a:buClr>
              <a:buSzPct val="80000"/>
              <a:buFont typeface="Wingdings 3" charset="2"/>
              <a:buChar char=""/>
              <a:defRPr sz="1995" b="0" i="0" kern="1200">
                <a:solidFill>
                  <a:schemeClr val="tx1"/>
                </a:solidFill>
                <a:latin typeface="+mj-lt"/>
                <a:ea typeface="+mj-ea"/>
                <a:cs typeface="+mj-cs"/>
              </a:defRPr>
            </a:lvl1pPr>
            <a:lvl2pPr marL="741093" indent="-285036" algn="l" defTabSz="456057" rtl="0" eaLnBrk="1" latinLnBrk="0" hangingPunct="1">
              <a:spcBef>
                <a:spcPts val="998"/>
              </a:spcBef>
              <a:spcAft>
                <a:spcPts val="0"/>
              </a:spcAft>
              <a:buClr>
                <a:schemeClr val="bg2">
                  <a:lumMod val="40000"/>
                  <a:lumOff val="60000"/>
                </a:schemeClr>
              </a:buClr>
              <a:buSzPct val="80000"/>
              <a:buFont typeface="Wingdings 3" charset="2"/>
              <a:buChar char=""/>
              <a:defRPr sz="1795" b="0" i="0" kern="1200">
                <a:solidFill>
                  <a:schemeClr val="tx1"/>
                </a:solidFill>
                <a:latin typeface="+mj-lt"/>
                <a:ea typeface="+mj-ea"/>
                <a:cs typeface="+mj-cs"/>
              </a:defRPr>
            </a:lvl2pPr>
            <a:lvl3pPr marL="1140143"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596" b="0" i="0" kern="1200">
                <a:solidFill>
                  <a:schemeClr val="tx1"/>
                </a:solidFill>
                <a:latin typeface="+mj-lt"/>
                <a:ea typeface="+mj-ea"/>
                <a:cs typeface="+mj-cs"/>
              </a:defRPr>
            </a:lvl3pPr>
            <a:lvl4pPr marL="1596200"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4pPr>
            <a:lvl5pPr marL="2052257"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5pPr>
            <a:lvl6pPr marL="2499735"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6pPr>
            <a:lvl7pPr marL="2964371"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7pPr>
            <a:lvl8pPr marL="3420428"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8pPr>
            <a:lvl9pPr marL="3876485"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9pPr>
          </a:lstStyle>
          <a:p>
            <a:pPr marL="342900" lvl="2" indent="-342900">
              <a:spcBef>
                <a:spcPts val="299"/>
              </a:spcBef>
              <a:spcAft>
                <a:spcPts val="299"/>
              </a:spcAft>
              <a:buClr>
                <a:schemeClr val="tx2"/>
              </a:buClr>
              <a:buSzPct val="95000"/>
              <a:buFont typeface="Wingdings" panose="05000000000000000000" pitchFamily="2" charset="2"/>
              <a:buChar char="§"/>
              <a:defRPr/>
            </a:pPr>
            <a:r>
              <a:rPr lang="en-US" sz="2000" dirty="0">
                <a:solidFill>
                  <a:schemeClr val="tx2"/>
                </a:solidFill>
                <a:latin typeface="Tw Cen MT" panose="020B0602020104020603" pitchFamily="34" charset="0"/>
                <a:cs typeface="Calibri" panose="020F0502020204030204" pitchFamily="34" charset="0"/>
              </a:rPr>
              <a:t>ORPICS-driven accounts (salaries, PERS, etc.)</a:t>
            </a:r>
          </a:p>
          <a:p>
            <a:pPr marL="342900" lvl="1" indent="-342900">
              <a:spcBef>
                <a:spcPts val="299"/>
              </a:spcBef>
              <a:spcAft>
                <a:spcPts val="299"/>
              </a:spcAft>
              <a:buClr>
                <a:schemeClr val="tx2"/>
              </a:buClr>
              <a:buSzPct val="95000"/>
              <a:buFont typeface="Wingdings" panose="05000000000000000000" pitchFamily="2" charset="2"/>
              <a:buChar char="§"/>
              <a:defRPr/>
            </a:pPr>
            <a:r>
              <a:rPr lang="en-US" sz="2000" dirty="0">
                <a:solidFill>
                  <a:schemeClr val="tx2"/>
                </a:solidFill>
                <a:latin typeface="Tw Cen MT" panose="020B0602020104020603" pitchFamily="34" charset="0"/>
                <a:cs typeface="Calibri" panose="020F0502020204030204" pitchFamily="34" charset="0"/>
              </a:rPr>
              <a:t>Acct 3260 – Mass Transit Tax</a:t>
            </a:r>
          </a:p>
          <a:p>
            <a:pPr marL="342900" lvl="1" indent="-342900">
              <a:spcBef>
                <a:spcPts val="299"/>
              </a:spcBef>
              <a:spcAft>
                <a:spcPts val="299"/>
              </a:spcAft>
              <a:buClr>
                <a:schemeClr val="tx2"/>
              </a:buClr>
              <a:buSzPct val="95000"/>
              <a:buFont typeface="Wingdings" panose="05000000000000000000" pitchFamily="2" charset="2"/>
              <a:buChar char="§"/>
              <a:defRPr/>
            </a:pPr>
            <a:r>
              <a:rPr lang="en-US" sz="2000" dirty="0">
                <a:solidFill>
                  <a:schemeClr val="tx2"/>
                </a:solidFill>
                <a:latin typeface="Tw Cen MT" panose="020B0602020104020603" pitchFamily="34" charset="0"/>
                <a:cs typeface="Calibri" panose="020F0502020204030204" pitchFamily="34" charset="0"/>
              </a:rPr>
              <a:t>Acct 3455 – Vacancy Savings</a:t>
            </a:r>
          </a:p>
          <a:p>
            <a:pPr marL="342900" lvl="1" indent="-342900">
              <a:spcBef>
                <a:spcPts val="299"/>
              </a:spcBef>
              <a:spcAft>
                <a:spcPts val="299"/>
              </a:spcAft>
              <a:buClr>
                <a:schemeClr val="tx2"/>
              </a:buClr>
              <a:buSzPct val="95000"/>
              <a:buFont typeface="Wingdings" panose="05000000000000000000" pitchFamily="2" charset="2"/>
              <a:buChar char="§"/>
              <a:defRPr/>
            </a:pPr>
            <a:r>
              <a:rPr lang="en-US" sz="2000" dirty="0">
                <a:solidFill>
                  <a:schemeClr val="tx2"/>
                </a:solidFill>
                <a:latin typeface="Tw Cen MT" panose="020B0602020104020603" pitchFamily="34" charset="0"/>
                <a:cs typeface="Calibri" panose="020F0502020204030204" pitchFamily="34" charset="0"/>
              </a:rPr>
              <a:t>Acct 4225 – State Govt. Service Charges</a:t>
            </a:r>
          </a:p>
          <a:p>
            <a:pPr marL="342900" lvl="1" indent="-342900">
              <a:spcBef>
                <a:spcPts val="299"/>
              </a:spcBef>
              <a:spcAft>
                <a:spcPts val="299"/>
              </a:spcAft>
              <a:buClr>
                <a:schemeClr val="tx2"/>
              </a:buClr>
              <a:buSzPct val="95000"/>
              <a:buFont typeface="Wingdings" panose="05000000000000000000" pitchFamily="2" charset="2"/>
              <a:buChar char="§"/>
              <a:defRPr/>
            </a:pPr>
            <a:r>
              <a:rPr lang="en-US" sz="2000" dirty="0">
                <a:solidFill>
                  <a:schemeClr val="tx2"/>
                </a:solidFill>
                <a:latin typeface="Tw Cen MT" panose="020B0602020104020603" pitchFamily="34" charset="0"/>
                <a:cs typeface="Calibri" panose="020F0502020204030204" pitchFamily="34" charset="0"/>
              </a:rPr>
              <a:t>Acct 4300 – Professional Services</a:t>
            </a:r>
          </a:p>
          <a:p>
            <a:pPr marL="342900" lvl="1" indent="-342900">
              <a:spcBef>
                <a:spcPts val="299"/>
              </a:spcBef>
              <a:spcAft>
                <a:spcPts val="299"/>
              </a:spcAft>
              <a:buClr>
                <a:schemeClr val="tx2"/>
              </a:buClr>
              <a:buSzPct val="95000"/>
              <a:buFont typeface="Wingdings" panose="05000000000000000000" pitchFamily="2" charset="2"/>
              <a:buChar char="§"/>
              <a:defRPr/>
            </a:pPr>
            <a:r>
              <a:rPr lang="en-US" sz="2000" dirty="0">
                <a:solidFill>
                  <a:schemeClr val="tx2"/>
                </a:solidFill>
                <a:latin typeface="Tw Cen MT" panose="020B0602020104020603" pitchFamily="34" charset="0"/>
                <a:cs typeface="Calibri" panose="020F0502020204030204" pitchFamily="34" charset="0"/>
              </a:rPr>
              <a:t>Acct 4315 – IT Professional Services</a:t>
            </a:r>
          </a:p>
          <a:p>
            <a:pPr marL="342900" lvl="1" indent="-342900">
              <a:spcBef>
                <a:spcPts val="299"/>
              </a:spcBef>
              <a:spcAft>
                <a:spcPts val="299"/>
              </a:spcAft>
              <a:buClr>
                <a:schemeClr val="tx2"/>
              </a:buClr>
              <a:buSzPct val="95000"/>
              <a:buFont typeface="Wingdings" panose="05000000000000000000" pitchFamily="2" charset="2"/>
              <a:buChar char="§"/>
              <a:defRPr/>
            </a:pPr>
            <a:r>
              <a:rPr lang="en-US" sz="2000" dirty="0">
                <a:solidFill>
                  <a:schemeClr val="tx2"/>
                </a:solidFill>
                <a:latin typeface="Tw Cen MT" panose="020B0602020104020603" pitchFamily="34" charset="0"/>
                <a:cs typeface="Calibri" panose="020F0502020204030204" pitchFamily="34" charset="0"/>
              </a:rPr>
              <a:t>Acct 4325 – Attorney General</a:t>
            </a:r>
          </a:p>
          <a:p>
            <a:pPr marL="342900" lvl="1" indent="-342900">
              <a:spcBef>
                <a:spcPts val="299"/>
              </a:spcBef>
              <a:spcAft>
                <a:spcPts val="299"/>
              </a:spcAft>
              <a:buClr>
                <a:schemeClr val="tx2"/>
              </a:buClr>
              <a:buSzPct val="95000"/>
              <a:buFont typeface="Wingdings" panose="05000000000000000000" pitchFamily="2" charset="2"/>
              <a:buChar char="§"/>
              <a:defRPr/>
            </a:pPr>
            <a:r>
              <a:rPr lang="en-US" sz="2000" dirty="0">
                <a:solidFill>
                  <a:schemeClr val="tx2"/>
                </a:solidFill>
                <a:latin typeface="Tw Cen MT" panose="020B0602020104020603" pitchFamily="34" charset="0"/>
                <a:cs typeface="Calibri" panose="020F0502020204030204" pitchFamily="34" charset="0"/>
              </a:rPr>
              <a:t>Acct 4425 – Facilities Rental and Taxes</a:t>
            </a:r>
          </a:p>
        </p:txBody>
      </p:sp>
      <p:pic>
        <p:nvPicPr>
          <p:cNvPr id="14" name="Picture 13"/>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593840" y="2681207"/>
            <a:ext cx="4671062" cy="3693836"/>
          </a:xfrm>
          <a:prstGeom prst="rect">
            <a:avLst/>
          </a:prstGeom>
          <a:effectLst/>
        </p:spPr>
      </p:pic>
      <p:pic>
        <p:nvPicPr>
          <p:cNvPr id="16" name="Picture 15">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5622" y="6653213"/>
            <a:ext cx="487680" cy="494239"/>
          </a:xfrm>
          <a:prstGeom prst="rect">
            <a:avLst/>
          </a:prstGeom>
        </p:spPr>
      </p:pic>
      <p:sp>
        <p:nvSpPr>
          <p:cNvPr id="8" name="Slide Number Placeholder 7"/>
          <p:cNvSpPr>
            <a:spLocks noGrp="1"/>
          </p:cNvSpPr>
          <p:nvPr>
            <p:ph type="sldNum" sz="quarter" idx="12"/>
          </p:nvPr>
        </p:nvSpPr>
        <p:spPr/>
        <p:txBody>
          <a:bodyPr>
            <a:normAutofit lnSpcReduction="10000"/>
          </a:bodyPr>
          <a:lstStyle/>
          <a:p>
            <a:pPr>
              <a:defRPr/>
            </a:pPr>
            <a:fld id="{A1CE27AE-1F01-4077-BA88-F841AAD7C782}" type="slidenum">
              <a:rPr lang="en-US" smtClean="0">
                <a:solidFill>
                  <a:srgbClr val="626262">
                    <a:lumMod val="60000"/>
                    <a:lumOff val="40000"/>
                  </a:srgbClr>
                </a:solidFill>
              </a:rPr>
              <a:pPr>
                <a:defRPr/>
              </a:pPr>
              <a:t>14</a:t>
            </a:fld>
            <a:endParaRPr lang="en-US" dirty="0">
              <a:solidFill>
                <a:srgbClr val="626262">
                  <a:lumMod val="60000"/>
                  <a:lumOff val="40000"/>
                </a:srgbClr>
              </a:solidFill>
            </a:endParaRPr>
          </a:p>
        </p:txBody>
      </p:sp>
    </p:spTree>
    <p:extLst>
      <p:ext uri="{BB962C8B-B14F-4D97-AF65-F5344CB8AC3E}">
        <p14:creationId xmlns:p14="http://schemas.microsoft.com/office/powerpoint/2010/main" val="38564269"/>
      </p:ext>
    </p:extLst>
  </p:cSld>
  <p:clrMapOvr>
    <a:masterClrMapping/>
  </p:clrMapOvr>
  <mc:AlternateContent xmlns:mc="http://schemas.openxmlformats.org/markup-compatibility/2006" xmlns:p14="http://schemas.microsoft.com/office/powerpoint/2010/main">
    <mc:Choice Requires="p14">
      <p:transition spd="slow" p14:dur="2000" advTm="26987"/>
    </mc:Choice>
    <mc:Fallback xmlns="">
      <p:transition spd="slow" advTm="2698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216262" y="301451"/>
            <a:ext cx="9709360" cy="483490"/>
          </a:xfrm>
          <a:solidFill>
            <a:srgbClr val="D4DDF0"/>
          </a:solidFill>
          <a:ln>
            <a:noFill/>
          </a:ln>
          <a:effectLst/>
        </p:spPr>
        <p:txBody>
          <a:bodyPr>
            <a:normAutofit/>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ORBITS Essential Pkgs, CSL, Reports, Revenue Forecasts</a:t>
            </a:r>
          </a:p>
        </p:txBody>
      </p:sp>
      <p:sp>
        <p:nvSpPr>
          <p:cNvPr id="3" name="Content Placeholder 2"/>
          <p:cNvSpPr>
            <a:spLocks noGrp="1"/>
          </p:cNvSpPr>
          <p:nvPr>
            <p:ph idx="1"/>
          </p:nvPr>
        </p:nvSpPr>
        <p:spPr>
          <a:xfrm>
            <a:off x="1258750" y="1839935"/>
            <a:ext cx="9766804" cy="4752212"/>
          </a:xfrm>
        </p:spPr>
        <p:txBody>
          <a:bodyPr>
            <a:normAutofit/>
          </a:bodyPr>
          <a:lstStyle/>
          <a:p>
            <a:pPr marL="347472" indent="-347472">
              <a:lnSpc>
                <a:spcPct val="100000"/>
              </a:lnSpc>
              <a:spcBef>
                <a:spcPts val="299"/>
              </a:spcBef>
              <a:spcAft>
                <a:spcPts val="299"/>
              </a:spcAft>
              <a:buClr>
                <a:schemeClr val="tx2"/>
              </a:buClr>
              <a:buFont typeface="Wingdings" panose="05000000000000000000" pitchFamily="2" charset="2"/>
              <a:buChar char="q"/>
            </a:pPr>
            <a:r>
              <a:rPr lang="en-US" sz="2800" b="1" dirty="0">
                <a:solidFill>
                  <a:schemeClr val="tx2"/>
                </a:solidFill>
                <a:latin typeface="Tw Cen MT" panose="020B0602020104020603" pitchFamily="34" charset="0"/>
                <a:cs typeface="Calibri" panose="020F0502020204030204" pitchFamily="34" charset="0"/>
              </a:rPr>
              <a:t>Re-spin of Non-ORPICS Accounts</a:t>
            </a:r>
          </a:p>
          <a:p>
            <a:pPr marL="621106" lvl="2" indent="-347472">
              <a:lnSpc>
                <a:spcPct val="100000"/>
              </a:lnSpc>
              <a:buClr>
                <a:schemeClr val="tx2"/>
              </a:buClr>
              <a:buFont typeface="Wingdings" panose="05000000000000000000" pitchFamily="2" charset="2"/>
              <a:buChar char="§"/>
            </a:pPr>
            <a:r>
              <a:rPr lang="en-US" sz="2100" dirty="0">
                <a:solidFill>
                  <a:schemeClr val="tx2"/>
                </a:solidFill>
                <a:latin typeface="Tw Cen MT" panose="020B0602020104020603" pitchFamily="34" charset="0"/>
                <a:cs typeface="Calibri" panose="020F0502020204030204" pitchFamily="34" charset="0"/>
              </a:rPr>
              <a:t>Allowable accounts</a:t>
            </a:r>
          </a:p>
          <a:p>
            <a:pPr marL="894741" lvl="4" indent="-347472">
              <a:lnSpc>
                <a:spcPct val="100000"/>
              </a:lnSpc>
              <a:buClr>
                <a:schemeClr val="tx2"/>
              </a:buClr>
              <a:buFont typeface="Arial" panose="020B0604020202020204" pitchFamily="34" charset="0"/>
              <a:buChar char="•"/>
            </a:pPr>
            <a:r>
              <a:rPr lang="en-US" sz="2100" dirty="0">
                <a:solidFill>
                  <a:schemeClr val="tx2"/>
                </a:solidFill>
                <a:latin typeface="Tw Cen MT" panose="020B0602020104020603" pitchFamily="34" charset="0"/>
                <a:cs typeface="Calibri" panose="020F0502020204030204" pitchFamily="34" charset="0"/>
              </a:rPr>
              <a:t>acct 3160 – Temps</a:t>
            </a:r>
          </a:p>
          <a:p>
            <a:pPr marL="894741" lvl="4" indent="-347472">
              <a:lnSpc>
                <a:spcPct val="100000"/>
              </a:lnSpc>
              <a:buClr>
                <a:schemeClr val="tx2"/>
              </a:buClr>
              <a:buFont typeface="Arial" panose="020B0604020202020204" pitchFamily="34" charset="0"/>
              <a:buChar char="•"/>
            </a:pPr>
            <a:r>
              <a:rPr lang="en-US" sz="2100" dirty="0">
                <a:solidFill>
                  <a:schemeClr val="tx2"/>
                </a:solidFill>
                <a:latin typeface="Tw Cen MT" panose="020B0602020104020603" pitchFamily="34" charset="0"/>
                <a:cs typeface="Calibri" panose="020F0502020204030204" pitchFamily="34" charset="0"/>
              </a:rPr>
              <a:t>acct 3170 – Overtime</a:t>
            </a:r>
          </a:p>
          <a:p>
            <a:pPr marL="894741" lvl="4" indent="-347472">
              <a:lnSpc>
                <a:spcPct val="100000"/>
              </a:lnSpc>
              <a:buClr>
                <a:schemeClr val="tx2"/>
              </a:buClr>
              <a:buFont typeface="Arial" panose="020B0604020202020204" pitchFamily="34" charset="0"/>
              <a:buChar char="•"/>
            </a:pPr>
            <a:r>
              <a:rPr lang="en-US" sz="2100" dirty="0">
                <a:solidFill>
                  <a:schemeClr val="tx2"/>
                </a:solidFill>
                <a:latin typeface="Tw Cen MT" panose="020B0602020104020603" pitchFamily="34" charset="0"/>
                <a:cs typeface="Calibri" panose="020F0502020204030204" pitchFamily="34" charset="0"/>
              </a:rPr>
              <a:t>accts 3180 &amp; 3190 – Shift &amp; Other Differentials</a:t>
            </a:r>
          </a:p>
          <a:p>
            <a:pPr marL="894741" lvl="4" indent="-347472">
              <a:lnSpc>
                <a:spcPct val="100000"/>
              </a:lnSpc>
              <a:buClr>
                <a:schemeClr val="tx2"/>
              </a:buClr>
              <a:buFont typeface="Arial" panose="020B0604020202020204" pitchFamily="34" charset="0"/>
              <a:buChar char="•"/>
            </a:pPr>
            <a:r>
              <a:rPr lang="en-US" sz="2100" dirty="0">
                <a:solidFill>
                  <a:schemeClr val="tx2"/>
                </a:solidFill>
                <a:latin typeface="Tw Cen MT" panose="020B0602020104020603" pitchFamily="34" charset="0"/>
                <a:cs typeface="Calibri" panose="020F0502020204030204" pitchFamily="34" charset="0"/>
              </a:rPr>
              <a:t>acct 3240 – Unemployment</a:t>
            </a:r>
          </a:p>
          <a:p>
            <a:pPr marL="347472" indent="-347472">
              <a:lnSpc>
                <a:spcPct val="100000"/>
              </a:lnSpc>
              <a:spcBef>
                <a:spcPts val="299"/>
              </a:spcBef>
              <a:spcAft>
                <a:spcPts val="299"/>
              </a:spcAft>
              <a:buClr>
                <a:schemeClr val="tx2"/>
              </a:buClr>
              <a:buFont typeface="Wingdings" panose="05000000000000000000" pitchFamily="2" charset="2"/>
              <a:buChar char="q"/>
            </a:pPr>
            <a:r>
              <a:rPr lang="en-US" sz="2800" b="1" dirty="0">
                <a:solidFill>
                  <a:schemeClr val="tx2"/>
                </a:solidFill>
                <a:latin typeface="Tw Cen MT" panose="020B0602020104020603" pitchFamily="34" charset="0"/>
                <a:cs typeface="Calibri" panose="020F0502020204030204" pitchFamily="34" charset="0"/>
              </a:rPr>
              <a:t> Audit requirement</a:t>
            </a:r>
          </a:p>
          <a:p>
            <a:pPr marL="621106" lvl="2" indent="-347472">
              <a:lnSpc>
                <a:spcPct val="100000"/>
              </a:lnSpc>
              <a:buClr>
                <a:schemeClr val="tx2"/>
              </a:buClr>
              <a:buFont typeface="Wingdings" panose="05000000000000000000" pitchFamily="2" charset="2"/>
              <a:buChar char="§"/>
            </a:pPr>
            <a:r>
              <a:rPr lang="en-US" sz="2100" dirty="0">
                <a:solidFill>
                  <a:schemeClr val="tx2"/>
                </a:solidFill>
                <a:latin typeface="Tw Cen MT" panose="020B0602020104020603" pitchFamily="34" charset="0"/>
                <a:cs typeface="Calibri" panose="020F0502020204030204" pitchFamily="34" charset="0"/>
              </a:rPr>
              <a:t>The re-spin calculations must include the appropriate 2027-29 OPE values on ORBITS and balance by SCR/appropriated fund types </a:t>
            </a:r>
          </a:p>
        </p:txBody>
      </p:sp>
      <p:sp>
        <p:nvSpPr>
          <p:cNvPr id="7" name="Rectangle 6"/>
          <p:cNvSpPr/>
          <p:nvPr/>
        </p:nvSpPr>
        <p:spPr>
          <a:xfrm>
            <a:off x="1216262" y="854475"/>
            <a:ext cx="9709360" cy="2486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sp>
        <p:nvSpPr>
          <p:cNvPr id="11" name="Oval 10"/>
          <p:cNvSpPr/>
          <p:nvPr/>
        </p:nvSpPr>
        <p:spPr>
          <a:xfrm>
            <a:off x="1654760" y="1172633"/>
            <a:ext cx="3045749" cy="612492"/>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Base Budget Column</a:t>
            </a:r>
          </a:p>
        </p:txBody>
      </p:sp>
      <p:pic>
        <p:nvPicPr>
          <p:cNvPr id="2" name="Picture 1"/>
          <p:cNvPicPr>
            <a:picLocks noChangeAspect="1"/>
          </p:cNvPicPr>
          <p:nvPr/>
        </p:nvPicPr>
        <p:blipFill>
          <a:blip r:embed="rId3">
            <a:duotone>
              <a:prstClr val="black"/>
              <a:schemeClr val="accent2">
                <a:tint val="45000"/>
                <a:satMod val="400000"/>
              </a:schemeClr>
            </a:duotone>
          </a:blip>
          <a:stretch>
            <a:fillRect/>
          </a:stretch>
        </p:blipFill>
        <p:spPr>
          <a:xfrm>
            <a:off x="8090115" y="1187357"/>
            <a:ext cx="3174787" cy="3105674"/>
          </a:xfrm>
          <a:prstGeom prst="rect">
            <a:avLst/>
          </a:prstGeom>
        </p:spPr>
      </p:pic>
      <p:pic>
        <p:nvPicPr>
          <p:cNvPr id="16" name="Picture 1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5622" y="6653213"/>
            <a:ext cx="487680" cy="494239"/>
          </a:xfrm>
          <a:prstGeom prst="rect">
            <a:avLst/>
          </a:prstGeom>
        </p:spPr>
      </p:pic>
      <p:sp>
        <p:nvSpPr>
          <p:cNvPr id="4" name="Slide Number Placeholder 3"/>
          <p:cNvSpPr>
            <a:spLocks noGrp="1"/>
          </p:cNvSpPr>
          <p:nvPr>
            <p:ph type="sldNum" sz="quarter" idx="12"/>
          </p:nvPr>
        </p:nvSpPr>
        <p:spPr/>
        <p:txBody>
          <a:bodyPr>
            <a:normAutofit lnSpcReduction="10000"/>
          </a:bodyPr>
          <a:lstStyle/>
          <a:p>
            <a:pPr>
              <a:defRPr/>
            </a:pPr>
            <a:fld id="{A1CE27AE-1F01-4077-BA88-F841AAD7C782}" type="slidenum">
              <a:rPr lang="en-US" smtClean="0">
                <a:solidFill>
                  <a:srgbClr val="626262">
                    <a:lumMod val="60000"/>
                    <a:lumOff val="40000"/>
                  </a:srgbClr>
                </a:solidFill>
              </a:rPr>
              <a:pPr>
                <a:defRPr/>
              </a:pPr>
              <a:t>15</a:t>
            </a:fld>
            <a:endParaRPr lang="en-US" dirty="0">
              <a:solidFill>
                <a:srgbClr val="626262">
                  <a:lumMod val="60000"/>
                  <a:lumOff val="40000"/>
                </a:srgbClr>
              </a:solidFill>
            </a:endParaRPr>
          </a:p>
        </p:txBody>
      </p:sp>
    </p:spTree>
    <p:extLst>
      <p:ext uri="{BB962C8B-B14F-4D97-AF65-F5344CB8AC3E}">
        <p14:creationId xmlns:p14="http://schemas.microsoft.com/office/powerpoint/2010/main" val="209111320"/>
      </p:ext>
    </p:extLst>
  </p:cSld>
  <p:clrMapOvr>
    <a:masterClrMapping/>
  </p:clrMapOvr>
  <mc:AlternateContent xmlns:mc="http://schemas.openxmlformats.org/markup-compatibility/2006" xmlns:p14="http://schemas.microsoft.com/office/powerpoint/2010/main">
    <mc:Choice Requires="p14">
      <p:transition spd="slow" p14:dur="2000" advTm="22265"/>
    </mc:Choice>
    <mc:Fallback xmlns="">
      <p:transition spd="slow" advTm="2226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258750" y="373487"/>
            <a:ext cx="9668661" cy="409521"/>
          </a:xfrm>
          <a:solidFill>
            <a:srgbClr val="D4DDF0"/>
          </a:solidFill>
          <a:ln>
            <a:noFill/>
          </a:ln>
          <a:effectLst/>
        </p:spPr>
        <p:txBody>
          <a:bodyPr>
            <a:normAutofit fontScale="90000"/>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ORBITS Essential Pkgs, CSL, Reports, Revenue Forecasts</a:t>
            </a:r>
          </a:p>
        </p:txBody>
      </p:sp>
      <p:sp>
        <p:nvSpPr>
          <p:cNvPr id="7" name="Rectangle 6"/>
          <p:cNvSpPr/>
          <p:nvPr/>
        </p:nvSpPr>
        <p:spPr>
          <a:xfrm>
            <a:off x="1256961" y="854475"/>
            <a:ext cx="9668661" cy="24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sp>
        <p:nvSpPr>
          <p:cNvPr id="11" name="Oval 10"/>
          <p:cNvSpPr/>
          <p:nvPr/>
        </p:nvSpPr>
        <p:spPr>
          <a:xfrm>
            <a:off x="1654760" y="1172633"/>
            <a:ext cx="2897143" cy="658166"/>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Essential Packages</a:t>
            </a:r>
          </a:p>
        </p:txBody>
      </p:sp>
      <p:sp>
        <p:nvSpPr>
          <p:cNvPr id="14" name="Content Placeholder 2"/>
          <p:cNvSpPr txBox="1">
            <a:spLocks noGrp="1"/>
          </p:cNvSpPr>
          <p:nvPr>
            <p:ph idx="1"/>
          </p:nvPr>
        </p:nvSpPr>
        <p:spPr>
          <a:xfrm>
            <a:off x="649483" y="2354018"/>
            <a:ext cx="4945406" cy="4508927"/>
          </a:xfrm>
          <a:prstGeom prst="rect">
            <a:avLst/>
          </a:prstGeom>
          <a:gradFill flip="none" rotWithShape="1">
            <a:gsLst>
              <a:gs pos="100000">
                <a:schemeClr val="accent1">
                  <a:lumMod val="40000"/>
                  <a:lumOff val="60000"/>
                </a:schemeClr>
              </a:gs>
              <a:gs pos="34000">
                <a:schemeClr val="bg1"/>
              </a:gs>
              <a:gs pos="0">
                <a:schemeClr val="bg1"/>
              </a:gs>
            </a:gsLst>
            <a:path path="circle">
              <a:fillToRect l="100000" t="100000"/>
            </a:path>
            <a:tileRect r="-100000" b="-100000"/>
          </a:gradFill>
          <a:ln>
            <a:noFill/>
          </a:ln>
          <a:effectLst/>
        </p:spPr>
        <p:style>
          <a:lnRef idx="0">
            <a:scrgbClr r="0" g="0" b="0"/>
          </a:lnRef>
          <a:fillRef idx="1003">
            <a:schemeClr val="lt2"/>
          </a:fillRef>
          <a:effectRef idx="0">
            <a:scrgbClr r="0" g="0" b="0"/>
          </a:effectRef>
          <a:fontRef idx="major"/>
        </p:style>
        <p:txBody>
          <a:bodyPr>
            <a:noAutofit/>
          </a:bodyPr>
          <a:lstStyle>
            <a:lvl1pPr marL="342043" indent="-342043" algn="l" defTabSz="456057" rtl="0" eaLnBrk="1" latinLnBrk="0" hangingPunct="1">
              <a:spcBef>
                <a:spcPts val="998"/>
              </a:spcBef>
              <a:spcAft>
                <a:spcPts val="0"/>
              </a:spcAft>
              <a:buClr>
                <a:schemeClr val="bg2">
                  <a:lumMod val="40000"/>
                  <a:lumOff val="60000"/>
                </a:schemeClr>
              </a:buClr>
              <a:buSzPct val="80000"/>
              <a:buFont typeface="Wingdings 3" charset="2"/>
              <a:buChar char=""/>
              <a:defRPr sz="1995" b="0" i="0" kern="1200">
                <a:solidFill>
                  <a:schemeClr val="tx1"/>
                </a:solidFill>
                <a:latin typeface="+mj-lt"/>
                <a:ea typeface="+mj-ea"/>
                <a:cs typeface="+mj-cs"/>
              </a:defRPr>
            </a:lvl1pPr>
            <a:lvl2pPr marL="741093" indent="-285036" algn="l" defTabSz="456057" rtl="0" eaLnBrk="1" latinLnBrk="0" hangingPunct="1">
              <a:spcBef>
                <a:spcPts val="998"/>
              </a:spcBef>
              <a:spcAft>
                <a:spcPts val="0"/>
              </a:spcAft>
              <a:buClr>
                <a:schemeClr val="bg2">
                  <a:lumMod val="40000"/>
                  <a:lumOff val="60000"/>
                </a:schemeClr>
              </a:buClr>
              <a:buSzPct val="80000"/>
              <a:buFont typeface="Wingdings 3" charset="2"/>
              <a:buChar char=""/>
              <a:defRPr sz="1795" b="0" i="0" kern="1200">
                <a:solidFill>
                  <a:schemeClr val="tx1"/>
                </a:solidFill>
                <a:latin typeface="+mj-lt"/>
                <a:ea typeface="+mj-ea"/>
                <a:cs typeface="+mj-cs"/>
              </a:defRPr>
            </a:lvl2pPr>
            <a:lvl3pPr marL="1140143"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596" b="0" i="0" kern="1200">
                <a:solidFill>
                  <a:schemeClr val="tx1"/>
                </a:solidFill>
                <a:latin typeface="+mj-lt"/>
                <a:ea typeface="+mj-ea"/>
                <a:cs typeface="+mj-cs"/>
              </a:defRPr>
            </a:lvl3pPr>
            <a:lvl4pPr marL="1596200"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4pPr>
            <a:lvl5pPr marL="2052257"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5pPr>
            <a:lvl6pPr marL="2499735"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6pPr>
            <a:lvl7pPr marL="2964371"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7pPr>
            <a:lvl8pPr marL="3420428"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8pPr>
            <a:lvl9pPr marL="3876485"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9pPr>
          </a:lstStyle>
          <a:p>
            <a:pPr marL="452628" indent="-457200" defTabSz="912114">
              <a:spcBef>
                <a:spcPts val="299"/>
              </a:spcBef>
              <a:spcAft>
                <a:spcPts val="299"/>
              </a:spcAft>
              <a:buClr>
                <a:schemeClr val="tx2"/>
              </a:buClr>
              <a:buFont typeface="Wingdings" panose="05000000000000000000" pitchFamily="2" charset="2"/>
              <a:buChar char="q"/>
            </a:pPr>
            <a:r>
              <a:rPr lang="en-US" sz="2400" b="1" dirty="0">
                <a:solidFill>
                  <a:schemeClr val="tx2"/>
                </a:solidFill>
                <a:latin typeface="Tw Cen MT" panose="020B0602020104020603" pitchFamily="34" charset="0"/>
                <a:cs typeface="Calibri" panose="020F0502020204030204" pitchFamily="34" charset="0"/>
              </a:rPr>
              <a:t>Essential Packages</a:t>
            </a:r>
            <a:r>
              <a:rPr lang="en-US" sz="2400" dirty="0">
                <a:solidFill>
                  <a:schemeClr val="tx2"/>
                </a:solidFill>
                <a:latin typeface="Tw Cen MT" panose="020B0602020104020603" pitchFamily="34" charset="0"/>
                <a:cs typeface="Calibri" panose="020F0502020204030204" pitchFamily="34" charset="0"/>
              </a:rPr>
              <a:t>:</a:t>
            </a:r>
          </a:p>
          <a:p>
            <a:pPr marL="800100" lvl="1" indent="-347472" defTabSz="912114">
              <a:spcBef>
                <a:spcPts val="299"/>
              </a:spcBef>
              <a:spcAft>
                <a:spcPts val="299"/>
              </a:spcAft>
              <a:buClr>
                <a:schemeClr val="tx2"/>
              </a:buClr>
              <a:buFont typeface="Wingdings" panose="05000000000000000000" pitchFamily="2" charset="2"/>
              <a:buChar char="§"/>
            </a:pPr>
            <a:r>
              <a:rPr lang="en-US" sz="2000" spc="10" dirty="0">
                <a:solidFill>
                  <a:schemeClr val="tx2"/>
                </a:solidFill>
                <a:latin typeface="Tw Cen MT" panose="020B0602020104020603" pitchFamily="34" charset="0"/>
                <a:cs typeface="Calibri" panose="020F0502020204030204" pitchFamily="34" charset="0"/>
              </a:rPr>
              <a:t>010 – Non-ORPICS Personal Services</a:t>
            </a:r>
          </a:p>
          <a:p>
            <a:pPr marL="800100" lvl="1" indent="-347472" defTabSz="912114">
              <a:spcBef>
                <a:spcPts val="299"/>
              </a:spcBef>
              <a:spcAft>
                <a:spcPts val="299"/>
              </a:spcAft>
              <a:buClr>
                <a:schemeClr val="tx2"/>
              </a:buClr>
              <a:buFont typeface="Wingdings" panose="05000000000000000000" pitchFamily="2" charset="2"/>
              <a:buChar char="§"/>
            </a:pPr>
            <a:r>
              <a:rPr lang="en-US" sz="2000" spc="10" dirty="0">
                <a:solidFill>
                  <a:schemeClr val="tx2"/>
                </a:solidFill>
                <a:latin typeface="Tw Cen MT" panose="020B0602020104020603" pitchFamily="34" charset="0"/>
                <a:cs typeface="Calibri" panose="020F0502020204030204" pitchFamily="34" charset="0"/>
              </a:rPr>
              <a:t>021/022 – Phase-In / Phase-Out</a:t>
            </a:r>
          </a:p>
          <a:p>
            <a:pPr marL="800100" lvl="1" indent="-347472" defTabSz="912114">
              <a:spcBef>
                <a:spcPts val="299"/>
              </a:spcBef>
              <a:spcAft>
                <a:spcPts val="299"/>
              </a:spcAft>
              <a:buClr>
                <a:schemeClr val="tx2"/>
              </a:buClr>
              <a:buFont typeface="Wingdings" panose="05000000000000000000" pitchFamily="2" charset="2"/>
              <a:buChar char="§"/>
            </a:pPr>
            <a:r>
              <a:rPr lang="en-US" sz="2000" spc="10" dirty="0">
                <a:solidFill>
                  <a:schemeClr val="tx2"/>
                </a:solidFill>
                <a:latin typeface="Tw Cen MT" panose="020B0602020104020603" pitchFamily="34" charset="0"/>
                <a:cs typeface="Calibri" panose="020F0502020204030204" pitchFamily="34" charset="0"/>
              </a:rPr>
              <a:t>031 – State </a:t>
            </a:r>
            <a:r>
              <a:rPr lang="en-US" sz="2000" spc="10" dirty="0" err="1">
                <a:solidFill>
                  <a:schemeClr val="tx2"/>
                </a:solidFill>
                <a:latin typeface="Tw Cen MT" panose="020B0602020104020603" pitchFamily="34" charset="0"/>
                <a:cs typeface="Calibri" panose="020F0502020204030204" pitchFamily="34" charset="0"/>
              </a:rPr>
              <a:t>Govt</a:t>
            </a:r>
            <a:r>
              <a:rPr lang="en-US" sz="2000" spc="10" dirty="0">
                <a:solidFill>
                  <a:schemeClr val="tx2"/>
                </a:solidFill>
                <a:latin typeface="Tw Cen MT" panose="020B0602020104020603" pitchFamily="34" charset="0"/>
                <a:cs typeface="Calibri" panose="020F0502020204030204" pitchFamily="34" charset="0"/>
              </a:rPr>
              <a:t> Service Charges / Standard Inflation</a:t>
            </a:r>
          </a:p>
          <a:p>
            <a:pPr marL="800100" lvl="1" indent="-347472" defTabSz="912114">
              <a:spcBef>
                <a:spcPts val="299"/>
              </a:spcBef>
              <a:spcAft>
                <a:spcPts val="299"/>
              </a:spcAft>
              <a:buClr>
                <a:schemeClr val="tx2"/>
              </a:buClr>
              <a:buFont typeface="Wingdings" panose="05000000000000000000" pitchFamily="2" charset="2"/>
              <a:buChar char="§"/>
            </a:pPr>
            <a:r>
              <a:rPr lang="en-US" sz="2000" spc="10" dirty="0">
                <a:solidFill>
                  <a:schemeClr val="tx2"/>
                </a:solidFill>
                <a:latin typeface="Tw Cen MT" panose="020B0602020104020603" pitchFamily="34" charset="0"/>
                <a:cs typeface="Calibri" panose="020F0502020204030204" pitchFamily="34" charset="0"/>
              </a:rPr>
              <a:t>032 – Non-Standard Inflation (Analyst Approved)</a:t>
            </a:r>
          </a:p>
          <a:p>
            <a:pPr marL="800100" lvl="1" indent="-347472" defTabSz="912114">
              <a:spcBef>
                <a:spcPts val="299"/>
              </a:spcBef>
              <a:spcAft>
                <a:spcPts val="299"/>
              </a:spcAft>
              <a:buClr>
                <a:schemeClr val="tx2"/>
              </a:buClr>
              <a:buFont typeface="Wingdings" panose="05000000000000000000" pitchFamily="2" charset="2"/>
              <a:buChar char="§"/>
            </a:pPr>
            <a:r>
              <a:rPr lang="en-US" sz="2000" spc="10" dirty="0">
                <a:solidFill>
                  <a:schemeClr val="tx2"/>
                </a:solidFill>
                <a:latin typeface="Tw Cen MT" panose="020B0602020104020603" pitchFamily="34" charset="0"/>
                <a:cs typeface="Calibri" panose="020F0502020204030204" pitchFamily="34" charset="0"/>
              </a:rPr>
              <a:t>033 – Exception Committee Approved</a:t>
            </a:r>
          </a:p>
          <a:p>
            <a:pPr marL="800100" lvl="1" indent="-347472" defTabSz="912114">
              <a:spcBef>
                <a:spcPts val="299"/>
              </a:spcBef>
              <a:spcAft>
                <a:spcPts val="299"/>
              </a:spcAft>
              <a:buClr>
                <a:schemeClr val="tx2"/>
              </a:buClr>
              <a:buFont typeface="Wingdings" panose="05000000000000000000" pitchFamily="2" charset="2"/>
              <a:buChar char="§"/>
            </a:pPr>
            <a:r>
              <a:rPr lang="en-US" sz="2000" spc="10" dirty="0">
                <a:solidFill>
                  <a:schemeClr val="tx2"/>
                </a:solidFill>
                <a:latin typeface="Tw Cen MT" panose="020B0602020104020603" pitchFamily="34" charset="0"/>
                <a:cs typeface="Calibri" panose="020F0502020204030204" pitchFamily="34" charset="0"/>
              </a:rPr>
              <a:t>040 – Mandated Caseloads</a:t>
            </a:r>
          </a:p>
          <a:p>
            <a:pPr marL="800100" lvl="1" indent="-347472" defTabSz="912114">
              <a:spcBef>
                <a:spcPts val="299"/>
              </a:spcBef>
              <a:spcAft>
                <a:spcPts val="299"/>
              </a:spcAft>
              <a:buClr>
                <a:schemeClr val="tx2"/>
              </a:buClr>
              <a:buFont typeface="Wingdings" panose="05000000000000000000" pitchFamily="2" charset="2"/>
              <a:buChar char="§"/>
            </a:pPr>
            <a:r>
              <a:rPr lang="en-US" sz="2000" spc="10" dirty="0">
                <a:solidFill>
                  <a:schemeClr val="tx2"/>
                </a:solidFill>
                <a:latin typeface="Tw Cen MT" panose="020B0602020104020603" pitchFamily="34" charset="0"/>
                <a:cs typeface="Calibri" panose="020F0502020204030204" pitchFamily="34" charset="0"/>
              </a:rPr>
              <a:t>050 – Fund Shifts</a:t>
            </a:r>
          </a:p>
          <a:p>
            <a:pPr marL="800100" lvl="1" indent="-347472" defTabSz="912114">
              <a:spcBef>
                <a:spcPts val="299"/>
              </a:spcBef>
              <a:spcAft>
                <a:spcPts val="299"/>
              </a:spcAft>
              <a:buClr>
                <a:schemeClr val="tx2"/>
              </a:buClr>
              <a:buFont typeface="Wingdings" panose="05000000000000000000" pitchFamily="2" charset="2"/>
              <a:buChar char="§"/>
            </a:pPr>
            <a:r>
              <a:rPr lang="en-US" sz="2000" spc="10" dirty="0">
                <a:solidFill>
                  <a:schemeClr val="tx2"/>
                </a:solidFill>
                <a:latin typeface="Tw Cen MT" panose="020B0602020104020603" pitchFamily="34" charset="0"/>
                <a:cs typeface="Calibri" panose="020F0502020204030204" pitchFamily="34" charset="0"/>
              </a:rPr>
              <a:t>060 – Technical Adjustments (net zero)</a:t>
            </a:r>
          </a:p>
          <a:p>
            <a:pPr marL="0" indent="0" defTabSz="912114">
              <a:lnSpc>
                <a:spcPct val="100000"/>
              </a:lnSpc>
              <a:spcBef>
                <a:spcPts val="299"/>
              </a:spcBef>
              <a:spcAft>
                <a:spcPts val="299"/>
              </a:spcAft>
              <a:buClr>
                <a:schemeClr val="tx2"/>
              </a:buClr>
              <a:buNone/>
            </a:pPr>
            <a:endParaRPr lang="en-US" sz="2400" b="1" dirty="0">
              <a:solidFill>
                <a:schemeClr val="tx2"/>
              </a:solidFill>
              <a:latin typeface="Tw Cen MT" panose="020B0602020104020603" pitchFamily="34" charset="0"/>
              <a:ea typeface="+mn-ea"/>
              <a:cs typeface="Calibri" panose="020F0502020204030204" pitchFamily="34" charset="0"/>
            </a:endParaRPr>
          </a:p>
        </p:txBody>
      </p:sp>
      <p:sp>
        <p:nvSpPr>
          <p:cNvPr id="3" name="Rectangle 2"/>
          <p:cNvSpPr/>
          <p:nvPr/>
        </p:nvSpPr>
        <p:spPr>
          <a:xfrm>
            <a:off x="5576594" y="2354017"/>
            <a:ext cx="6128044" cy="4370427"/>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40000"/>
                  <a:lumOff val="60000"/>
                </a:schemeClr>
              </a:gs>
            </a:gsLst>
            <a:path path="circle">
              <a:fillToRect l="100000" t="100000"/>
            </a:path>
            <a:tileRect r="-100000" b="-100000"/>
          </a:gradFill>
          <a:ln>
            <a:noFill/>
          </a:ln>
          <a:effectLst/>
        </p:spPr>
        <p:style>
          <a:lnRef idx="2">
            <a:schemeClr val="dk1"/>
          </a:lnRef>
          <a:fillRef idx="1003">
            <a:schemeClr val="lt1"/>
          </a:fillRef>
          <a:effectRef idx="0">
            <a:schemeClr val="dk1"/>
          </a:effectRef>
          <a:fontRef idx="minor">
            <a:schemeClr val="dk1"/>
          </a:fontRef>
        </p:style>
        <p:txBody>
          <a:bodyPr wrap="square">
            <a:spAutoFit/>
          </a:bodyPr>
          <a:lstStyle/>
          <a:p>
            <a:pPr indent="-347472" defTabSz="912114">
              <a:lnSpc>
                <a:spcPct val="100000"/>
              </a:lnSpc>
              <a:spcBef>
                <a:spcPts val="299"/>
              </a:spcBef>
              <a:spcAft>
                <a:spcPts val="299"/>
              </a:spcAft>
              <a:buClr>
                <a:schemeClr val="tx2"/>
              </a:buClr>
              <a:buFont typeface="Wingdings" panose="05000000000000000000" pitchFamily="2" charset="2"/>
              <a:buChar char="q"/>
            </a:pPr>
            <a:r>
              <a:rPr lang="en-US" sz="2400" b="1" dirty="0">
                <a:solidFill>
                  <a:schemeClr val="tx2"/>
                </a:solidFill>
                <a:latin typeface="Tw Cen MT" panose="020B0602020104020603" pitchFamily="34" charset="0"/>
                <a:cs typeface="Calibri" panose="020F0502020204030204" pitchFamily="34" charset="0"/>
              </a:rPr>
              <a:t>Versions</a:t>
            </a:r>
          </a:p>
          <a:p>
            <a:pPr marL="606504" lvl="1" indent="-347472" defTabSz="912114">
              <a:lnSpc>
                <a:spcPct val="100000"/>
              </a:lnSpc>
              <a:spcBef>
                <a:spcPts val="299"/>
              </a:spcBef>
              <a:spcAft>
                <a:spcPts val="299"/>
              </a:spcAft>
              <a:buClr>
                <a:schemeClr val="tx2"/>
              </a:buClr>
              <a:buFont typeface="Wingdings" panose="05000000000000000000" pitchFamily="2" charset="2"/>
              <a:buChar char="§"/>
            </a:pPr>
            <a:r>
              <a:rPr lang="en-US" sz="2000" spc="10" dirty="0">
                <a:solidFill>
                  <a:schemeClr val="tx2"/>
                </a:solidFill>
                <a:latin typeface="Tw Cen MT" panose="020B0602020104020603" pitchFamily="34" charset="0"/>
                <a:cs typeface="Calibri" panose="020F0502020204030204" pitchFamily="34" charset="0"/>
              </a:rPr>
              <a:t>A-01 Agency working (DCR level)</a:t>
            </a:r>
          </a:p>
          <a:p>
            <a:pPr marL="606504" lvl="1" indent="-347472" defTabSz="912114">
              <a:lnSpc>
                <a:spcPct val="100000"/>
              </a:lnSpc>
              <a:spcBef>
                <a:spcPts val="299"/>
              </a:spcBef>
              <a:spcAft>
                <a:spcPts val="299"/>
              </a:spcAft>
              <a:buClr>
                <a:schemeClr val="tx2"/>
              </a:buClr>
              <a:buFont typeface="Wingdings" panose="05000000000000000000" pitchFamily="2" charset="2"/>
              <a:buChar char="§"/>
            </a:pPr>
            <a:r>
              <a:rPr lang="en-US" sz="2000" spc="10" dirty="0">
                <a:solidFill>
                  <a:schemeClr val="tx2"/>
                </a:solidFill>
                <a:latin typeface="Tw Cen MT" panose="020B0602020104020603" pitchFamily="34" charset="0"/>
                <a:cs typeface="Calibri" panose="020F0502020204030204" pitchFamily="34" charset="0"/>
              </a:rPr>
              <a:t>S-01 Agency Pre-audit (SCR level only)</a:t>
            </a:r>
          </a:p>
          <a:p>
            <a:pPr indent="-347472" defTabSz="912114">
              <a:lnSpc>
                <a:spcPct val="100000"/>
              </a:lnSpc>
              <a:spcBef>
                <a:spcPts val="299"/>
              </a:spcBef>
              <a:spcAft>
                <a:spcPts val="299"/>
              </a:spcAft>
              <a:buClr>
                <a:schemeClr val="tx2"/>
              </a:buClr>
              <a:buFont typeface="Wingdings" panose="05000000000000000000" pitchFamily="2" charset="2"/>
              <a:buChar char="q"/>
            </a:pPr>
            <a:r>
              <a:rPr lang="en-US" sz="2400" b="1" dirty="0">
                <a:solidFill>
                  <a:schemeClr val="tx2"/>
                </a:solidFill>
                <a:latin typeface="Tw Cen MT" panose="020B0602020104020603" pitchFamily="34" charset="0"/>
                <a:cs typeface="Calibri" panose="020F0502020204030204" pitchFamily="34" charset="0"/>
              </a:rPr>
              <a:t>Screens</a:t>
            </a:r>
          </a:p>
          <a:p>
            <a:pPr marL="606504" lvl="1" indent="-347472" defTabSz="912114">
              <a:lnSpc>
                <a:spcPct val="100000"/>
              </a:lnSpc>
              <a:spcBef>
                <a:spcPts val="299"/>
              </a:spcBef>
              <a:spcAft>
                <a:spcPts val="299"/>
              </a:spcAft>
              <a:buClr>
                <a:schemeClr val="tx2"/>
              </a:buClr>
              <a:buFont typeface="Wingdings" panose="05000000000000000000" pitchFamily="2" charset="2"/>
              <a:buChar char="§"/>
            </a:pPr>
            <a:r>
              <a:rPr lang="en-US" sz="2000" spc="10" dirty="0">
                <a:solidFill>
                  <a:schemeClr val="tx2"/>
                </a:solidFill>
                <a:latin typeface="Tw Cen MT" panose="020B0602020104020603" pitchFamily="34" charset="0"/>
                <a:cs typeface="Calibri" panose="020F0502020204030204" pitchFamily="34" charset="0"/>
              </a:rPr>
              <a:t>Data entry window (base budget column)</a:t>
            </a:r>
          </a:p>
          <a:p>
            <a:pPr marL="606504" lvl="1" indent="-347472" defTabSz="912114">
              <a:lnSpc>
                <a:spcPct val="100000"/>
              </a:lnSpc>
              <a:spcBef>
                <a:spcPts val="299"/>
              </a:spcBef>
              <a:spcAft>
                <a:spcPts val="299"/>
              </a:spcAft>
              <a:buClr>
                <a:schemeClr val="tx2"/>
              </a:buClr>
              <a:buFont typeface="Wingdings" panose="05000000000000000000" pitchFamily="2" charset="2"/>
              <a:buChar char="§"/>
            </a:pPr>
            <a:r>
              <a:rPr lang="en-US" sz="2000" spc="10" dirty="0">
                <a:solidFill>
                  <a:schemeClr val="tx2"/>
                </a:solidFill>
                <a:latin typeface="Tw Cen MT" panose="020B0602020104020603" pitchFamily="34" charset="0"/>
                <a:cs typeface="Calibri" panose="020F0502020204030204" pitchFamily="34" charset="0"/>
              </a:rPr>
              <a:t>Package data entry window</a:t>
            </a:r>
          </a:p>
          <a:p>
            <a:pPr marL="606504" lvl="1" indent="-347472" defTabSz="912114">
              <a:lnSpc>
                <a:spcPct val="100000"/>
              </a:lnSpc>
              <a:spcBef>
                <a:spcPts val="299"/>
              </a:spcBef>
              <a:spcAft>
                <a:spcPts val="299"/>
              </a:spcAft>
              <a:buClr>
                <a:schemeClr val="tx2"/>
              </a:buClr>
              <a:buFont typeface="Wingdings" panose="05000000000000000000" pitchFamily="2" charset="2"/>
              <a:buChar char="§"/>
            </a:pPr>
            <a:endParaRPr lang="en-US" sz="2000" spc="10" dirty="0">
              <a:solidFill>
                <a:schemeClr val="tx2"/>
              </a:solidFill>
              <a:latin typeface="Tw Cen MT" panose="020B0602020104020603" pitchFamily="34" charset="0"/>
              <a:cs typeface="Calibri" panose="020F0502020204030204" pitchFamily="34" charset="0"/>
            </a:endParaRPr>
          </a:p>
          <a:p>
            <a:pPr marL="606504" lvl="1" indent="-347472" defTabSz="912114">
              <a:lnSpc>
                <a:spcPct val="100000"/>
              </a:lnSpc>
              <a:spcBef>
                <a:spcPts val="299"/>
              </a:spcBef>
              <a:spcAft>
                <a:spcPts val="299"/>
              </a:spcAft>
              <a:buClr>
                <a:schemeClr val="tx2"/>
              </a:buClr>
              <a:buFont typeface="Wingdings" panose="05000000000000000000" pitchFamily="2" charset="2"/>
              <a:buChar char="§"/>
            </a:pPr>
            <a:endParaRPr lang="en-US" sz="2000" spc="10" dirty="0">
              <a:solidFill>
                <a:schemeClr val="tx2"/>
              </a:solidFill>
              <a:latin typeface="Tw Cen MT" panose="020B0602020104020603" pitchFamily="34" charset="0"/>
              <a:cs typeface="Calibri" panose="020F0502020204030204" pitchFamily="34" charset="0"/>
            </a:endParaRPr>
          </a:p>
          <a:p>
            <a:pPr marL="606504" lvl="1" indent="-347472" defTabSz="912114">
              <a:lnSpc>
                <a:spcPct val="100000"/>
              </a:lnSpc>
              <a:spcBef>
                <a:spcPts val="299"/>
              </a:spcBef>
              <a:spcAft>
                <a:spcPts val="299"/>
              </a:spcAft>
              <a:buClr>
                <a:schemeClr val="tx2"/>
              </a:buClr>
              <a:buFont typeface="Wingdings" panose="05000000000000000000" pitchFamily="2" charset="2"/>
              <a:buChar char="§"/>
            </a:pPr>
            <a:endParaRPr lang="en-US" sz="2000" spc="10" dirty="0">
              <a:solidFill>
                <a:schemeClr val="tx2"/>
              </a:solidFill>
              <a:latin typeface="Tw Cen MT" panose="020B0602020104020603" pitchFamily="34" charset="0"/>
              <a:cs typeface="Calibri" panose="020F0502020204030204" pitchFamily="34" charset="0"/>
            </a:endParaRPr>
          </a:p>
          <a:p>
            <a:pPr marL="606504" lvl="1" indent="-347472" defTabSz="912114">
              <a:lnSpc>
                <a:spcPct val="100000"/>
              </a:lnSpc>
              <a:spcBef>
                <a:spcPts val="299"/>
              </a:spcBef>
              <a:spcAft>
                <a:spcPts val="299"/>
              </a:spcAft>
              <a:buClr>
                <a:schemeClr val="tx2"/>
              </a:buClr>
              <a:buFont typeface="Wingdings" panose="05000000000000000000" pitchFamily="2" charset="2"/>
              <a:buChar char="§"/>
            </a:pPr>
            <a:endParaRPr lang="en-US" sz="2000" spc="10" dirty="0">
              <a:solidFill>
                <a:schemeClr val="tx2"/>
              </a:solidFill>
              <a:latin typeface="Tw Cen MT" panose="020B0602020104020603" pitchFamily="34" charset="0"/>
              <a:cs typeface="Calibri" panose="020F0502020204030204" pitchFamily="34" charset="0"/>
            </a:endParaRPr>
          </a:p>
          <a:p>
            <a:pPr marL="606504" lvl="1" indent="-347472" defTabSz="912114">
              <a:lnSpc>
                <a:spcPct val="100000"/>
              </a:lnSpc>
              <a:spcBef>
                <a:spcPts val="299"/>
              </a:spcBef>
              <a:spcAft>
                <a:spcPts val="299"/>
              </a:spcAft>
              <a:buClr>
                <a:schemeClr val="tx2"/>
              </a:buClr>
              <a:buFont typeface="Wingdings" panose="05000000000000000000" pitchFamily="2" charset="2"/>
              <a:buChar char="§"/>
            </a:pPr>
            <a:endParaRPr lang="en-US" sz="2000" spc="10" dirty="0">
              <a:solidFill>
                <a:schemeClr val="tx2"/>
              </a:solidFill>
              <a:latin typeface="Tw Cen MT" panose="020B0602020104020603" pitchFamily="34" charset="0"/>
              <a:cs typeface="Calibri" panose="020F0502020204030204" pitchFamily="34" charset="0"/>
            </a:endParaRPr>
          </a:p>
        </p:txBody>
      </p:sp>
      <p:sp>
        <p:nvSpPr>
          <p:cNvPr id="4" name="Rectangle 3"/>
          <p:cNvSpPr/>
          <p:nvPr/>
        </p:nvSpPr>
        <p:spPr>
          <a:xfrm>
            <a:off x="649481" y="1830799"/>
            <a:ext cx="2615844" cy="523220"/>
          </a:xfrm>
          <a:prstGeom prst="rect">
            <a:avLst/>
          </a:prstGeom>
        </p:spPr>
        <p:txBody>
          <a:bodyPr wrap="none">
            <a:spAutoFit/>
          </a:bodyPr>
          <a:lstStyle/>
          <a:p>
            <a:pPr>
              <a:buClr>
                <a:srgbClr val="FFFF99"/>
              </a:buClr>
            </a:pPr>
            <a:r>
              <a:rPr lang="en-US" sz="2800" b="1" dirty="0">
                <a:solidFill>
                  <a:schemeClr val="tx2"/>
                </a:solidFill>
                <a:latin typeface="Tw Cen MT" panose="020B0602020104020603" pitchFamily="34" charset="0"/>
              </a:rPr>
              <a:t>Where to start…</a:t>
            </a:r>
          </a:p>
        </p:txBody>
      </p:sp>
      <p:pic>
        <p:nvPicPr>
          <p:cNvPr id="15" name="Picture 1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622" y="6722748"/>
            <a:ext cx="487680" cy="494239"/>
          </a:xfrm>
          <a:prstGeom prst="rect">
            <a:avLst/>
          </a:prstGeom>
        </p:spPr>
      </p:pic>
      <p:sp>
        <p:nvSpPr>
          <p:cNvPr id="8" name="Slide Number Placeholder 7"/>
          <p:cNvSpPr>
            <a:spLocks noGrp="1"/>
          </p:cNvSpPr>
          <p:nvPr>
            <p:ph type="sldNum" sz="quarter" idx="12"/>
          </p:nvPr>
        </p:nvSpPr>
        <p:spPr>
          <a:xfrm>
            <a:off x="11249700" y="6653213"/>
            <a:ext cx="912138" cy="633307"/>
          </a:xfrm>
        </p:spPr>
        <p:txBody>
          <a:bodyPr>
            <a:normAutofit lnSpcReduction="10000"/>
          </a:bodyPr>
          <a:lstStyle/>
          <a:p>
            <a:pPr>
              <a:defRPr/>
            </a:pPr>
            <a:fld id="{A1CE27AE-1F01-4077-BA88-F841AAD7C782}" type="slidenum">
              <a:rPr lang="en-US" smtClean="0">
                <a:solidFill>
                  <a:srgbClr val="626262">
                    <a:lumMod val="60000"/>
                    <a:lumOff val="40000"/>
                  </a:srgbClr>
                </a:solidFill>
              </a:rPr>
              <a:pPr>
                <a:defRPr/>
              </a:pPr>
              <a:t>16</a:t>
            </a:fld>
            <a:endParaRPr lang="en-US" dirty="0">
              <a:solidFill>
                <a:srgbClr val="626262">
                  <a:lumMod val="60000"/>
                  <a:lumOff val="40000"/>
                </a:srgbClr>
              </a:solidFill>
            </a:endParaRPr>
          </a:p>
        </p:txBody>
      </p:sp>
    </p:spTree>
    <p:extLst>
      <p:ext uri="{BB962C8B-B14F-4D97-AF65-F5344CB8AC3E}">
        <p14:creationId xmlns:p14="http://schemas.microsoft.com/office/powerpoint/2010/main" val="870737658"/>
      </p:ext>
    </p:extLst>
  </p:cSld>
  <p:clrMapOvr>
    <a:masterClrMapping/>
  </p:clrMapOvr>
  <mc:AlternateContent xmlns:mc="http://schemas.openxmlformats.org/markup-compatibility/2006" xmlns:p14="http://schemas.microsoft.com/office/powerpoint/2010/main">
    <mc:Choice Requires="p14">
      <p:transition spd="slow" p14:dur="2000" advTm="24687"/>
    </mc:Choice>
    <mc:Fallback xmlns="">
      <p:transition spd="slow" advTm="2468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258750" y="390144"/>
            <a:ext cx="9668661" cy="409521"/>
          </a:xfrm>
          <a:solidFill>
            <a:srgbClr val="D4DDF0"/>
          </a:solidFill>
          <a:ln>
            <a:noFill/>
          </a:ln>
          <a:effectLst/>
        </p:spPr>
        <p:txBody>
          <a:bodyPr>
            <a:normAutofit fontScale="90000"/>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ORBITS Essential Pkgs, CSL, Reports, Revenue Forecasts</a:t>
            </a:r>
          </a:p>
        </p:txBody>
      </p:sp>
      <p:sp>
        <p:nvSpPr>
          <p:cNvPr id="12" name="Content Placeholder 11"/>
          <p:cNvSpPr>
            <a:spLocks noGrp="1"/>
          </p:cNvSpPr>
          <p:nvPr>
            <p:ph idx="1"/>
          </p:nvPr>
        </p:nvSpPr>
        <p:spPr>
          <a:xfrm>
            <a:off x="1195395" y="1948658"/>
            <a:ext cx="10006152" cy="5268329"/>
          </a:xfrm>
        </p:spPr>
        <p:txBody>
          <a:bodyPr>
            <a:normAutofit fontScale="77500" lnSpcReduction="20000"/>
          </a:bodyPr>
          <a:lstStyle/>
          <a:p>
            <a:pPr marL="347472" indent="-347472">
              <a:lnSpc>
                <a:spcPct val="120000"/>
              </a:lnSpc>
              <a:spcBef>
                <a:spcPts val="299"/>
              </a:spcBef>
              <a:spcAft>
                <a:spcPts val="299"/>
              </a:spcAft>
              <a:buClr>
                <a:schemeClr val="tx2"/>
              </a:buClr>
              <a:buFont typeface="Wingdings" panose="05000000000000000000" pitchFamily="2" charset="2"/>
              <a:buChar char="q"/>
            </a:pPr>
            <a:r>
              <a:rPr lang="en-US" sz="2800" b="1" dirty="0">
                <a:solidFill>
                  <a:schemeClr val="tx2"/>
                </a:solidFill>
                <a:latin typeface="Tw Cen MT" panose="020B0602020104020603" pitchFamily="34" charset="0"/>
                <a:cs typeface="Calibri" panose="020F0502020204030204" pitchFamily="34" charset="0"/>
              </a:rPr>
              <a:t>Package 010 – Vacancy Factor and Non-ORPICS Personal Services: </a:t>
            </a:r>
          </a:p>
          <a:p>
            <a:pPr lvl="1">
              <a:lnSpc>
                <a:spcPct val="120000"/>
              </a:lnSpc>
              <a:buClr>
                <a:schemeClr val="tx2"/>
              </a:buClr>
              <a:buFont typeface="Wingdings" panose="05000000000000000000" pitchFamily="2" charset="2"/>
              <a:buChar char="§"/>
            </a:pPr>
            <a:r>
              <a:rPr lang="en-US" sz="2601" b="1" dirty="0">
                <a:solidFill>
                  <a:schemeClr val="tx2"/>
                </a:solidFill>
                <a:latin typeface="Tw Cen MT" panose="020B0602020104020603" pitchFamily="34" charset="0"/>
                <a:cs typeface="Calibri" panose="020F0502020204030204" pitchFamily="34" charset="0"/>
              </a:rPr>
              <a:t>Salaries and Wages</a:t>
            </a:r>
          </a:p>
          <a:p>
            <a:pPr lvl="2">
              <a:lnSpc>
                <a:spcPct val="120000"/>
              </a:lnSpc>
              <a:buClr>
                <a:schemeClr val="tx2"/>
              </a:buClr>
              <a:buFont typeface="Wingdings" panose="05000000000000000000" pitchFamily="2" charset="2"/>
              <a:buChar char="§"/>
            </a:pPr>
            <a:r>
              <a:rPr lang="en-US" sz="2203" b="1" dirty="0">
                <a:solidFill>
                  <a:schemeClr val="tx2"/>
                </a:solidFill>
                <a:latin typeface="Tw Cen MT" panose="020B0602020104020603" pitchFamily="34" charset="0"/>
                <a:cs typeface="Calibri" panose="020F0502020204030204" pitchFamily="34" charset="0"/>
              </a:rPr>
              <a:t>Calculated based on standard inflation of </a:t>
            </a:r>
            <a:r>
              <a:rPr lang="en-US" sz="2203" b="1" dirty="0">
                <a:solidFill>
                  <a:schemeClr val="tx2"/>
                </a:solidFill>
                <a:highlight>
                  <a:srgbClr val="FFFFFF"/>
                </a:highlight>
                <a:latin typeface="Tw Cen MT" panose="020B0602020104020603" pitchFamily="34" charset="0"/>
                <a:cs typeface="Calibri" panose="020F0502020204030204" pitchFamily="34" charset="0"/>
              </a:rPr>
              <a:t>4.9%</a:t>
            </a:r>
          </a:p>
          <a:p>
            <a:pPr marL="894741" lvl="4">
              <a:lnSpc>
                <a:spcPct val="120000"/>
              </a:lnSpc>
              <a:buClr>
                <a:schemeClr val="tx2"/>
              </a:buClr>
              <a:buFont typeface="Arial" panose="020B0604020202020204" pitchFamily="34" charset="0"/>
              <a:buChar char="•"/>
            </a:pPr>
            <a:r>
              <a:rPr lang="en-US" sz="2400" dirty="0">
                <a:solidFill>
                  <a:schemeClr val="tx2"/>
                </a:solidFill>
                <a:latin typeface="Tw Cen MT" panose="020B0602020104020603" pitchFamily="34" charset="0"/>
                <a:cs typeface="Calibri" panose="020F0502020204030204" pitchFamily="34" charset="0"/>
              </a:rPr>
              <a:t>Temporary wages (acct 3160)</a:t>
            </a:r>
          </a:p>
          <a:p>
            <a:pPr marL="894741" lvl="4">
              <a:lnSpc>
                <a:spcPct val="120000"/>
              </a:lnSpc>
              <a:buClr>
                <a:schemeClr val="tx2"/>
              </a:buClr>
              <a:buFont typeface="Arial" panose="020B0604020202020204" pitchFamily="34" charset="0"/>
              <a:buChar char="•"/>
            </a:pPr>
            <a:r>
              <a:rPr lang="en-US" sz="2400" dirty="0">
                <a:solidFill>
                  <a:schemeClr val="tx2"/>
                </a:solidFill>
                <a:latin typeface="Tw Cen MT" panose="020B0602020104020603" pitchFamily="34" charset="0"/>
                <a:cs typeface="Calibri" panose="020F0502020204030204" pitchFamily="34" charset="0"/>
              </a:rPr>
              <a:t>Overtime (acct 3170)</a:t>
            </a:r>
          </a:p>
          <a:p>
            <a:pPr marL="894741" lvl="4">
              <a:lnSpc>
                <a:spcPct val="120000"/>
              </a:lnSpc>
              <a:buClr>
                <a:schemeClr val="tx2"/>
              </a:buClr>
              <a:buFont typeface="Arial" panose="020B0604020202020204" pitchFamily="34" charset="0"/>
              <a:buChar char="•"/>
            </a:pPr>
            <a:r>
              <a:rPr lang="en-US" sz="2400" dirty="0">
                <a:solidFill>
                  <a:schemeClr val="tx2"/>
                </a:solidFill>
                <a:latin typeface="Tw Cen MT" panose="020B0602020104020603" pitchFamily="34" charset="0"/>
                <a:cs typeface="Calibri" panose="020F0502020204030204" pitchFamily="34" charset="0"/>
              </a:rPr>
              <a:t>Shift Differentials (acct 3180)</a:t>
            </a:r>
          </a:p>
          <a:p>
            <a:pPr marL="894741" lvl="4">
              <a:lnSpc>
                <a:spcPct val="120000"/>
              </a:lnSpc>
              <a:buClr>
                <a:schemeClr val="tx2"/>
              </a:buClr>
              <a:buFont typeface="Arial" panose="020B0604020202020204" pitchFamily="34" charset="0"/>
              <a:buChar char="•"/>
            </a:pPr>
            <a:r>
              <a:rPr lang="en-US" sz="2400" dirty="0">
                <a:solidFill>
                  <a:schemeClr val="tx2"/>
                </a:solidFill>
                <a:latin typeface="Tw Cen MT" panose="020B0602020104020603" pitchFamily="34" charset="0"/>
                <a:cs typeface="Calibri" panose="020F0502020204030204" pitchFamily="34" charset="0"/>
              </a:rPr>
              <a:t>Other Differentials (acct 3190)</a:t>
            </a:r>
          </a:p>
          <a:p>
            <a:pPr marL="894741" lvl="4">
              <a:lnSpc>
                <a:spcPct val="120000"/>
              </a:lnSpc>
              <a:buClr>
                <a:schemeClr val="tx2"/>
              </a:buClr>
              <a:buFont typeface="Arial" panose="020B0604020202020204" pitchFamily="34" charset="0"/>
              <a:buChar char="•"/>
            </a:pPr>
            <a:r>
              <a:rPr lang="en-US" sz="2400" dirty="0">
                <a:solidFill>
                  <a:schemeClr val="tx2"/>
                </a:solidFill>
                <a:latin typeface="Tw Cen MT" panose="020B0602020104020603" pitchFamily="34" charset="0"/>
                <a:cs typeface="Calibri" panose="020F0502020204030204" pitchFamily="34" charset="0"/>
              </a:rPr>
              <a:t>Unemployment (acct 3240) </a:t>
            </a:r>
          </a:p>
          <a:p>
            <a:pPr lvl="1">
              <a:lnSpc>
                <a:spcPct val="120000"/>
              </a:lnSpc>
              <a:buClr>
                <a:schemeClr val="tx2"/>
              </a:buClr>
              <a:buFont typeface="Wingdings" panose="05000000000000000000" pitchFamily="2" charset="2"/>
              <a:buChar char="§"/>
            </a:pPr>
            <a:r>
              <a:rPr lang="en-US" sz="2400" b="1" dirty="0">
                <a:solidFill>
                  <a:schemeClr val="tx2"/>
                </a:solidFill>
                <a:latin typeface="Tw Cen MT" panose="020B0602020104020603" pitchFamily="34" charset="0"/>
                <a:cs typeface="Calibri" panose="020F0502020204030204" pitchFamily="34" charset="0"/>
              </a:rPr>
              <a:t>Mass Transit Tax (acct 3260) see calculation next slide</a:t>
            </a:r>
          </a:p>
          <a:p>
            <a:pPr lvl="1">
              <a:lnSpc>
                <a:spcPct val="120000"/>
              </a:lnSpc>
              <a:buClr>
                <a:schemeClr val="tx2"/>
              </a:buClr>
              <a:buFont typeface="Wingdings" panose="05000000000000000000" pitchFamily="2" charset="2"/>
              <a:buChar char="§"/>
            </a:pPr>
            <a:r>
              <a:rPr lang="en-US" sz="2400" b="1" dirty="0">
                <a:solidFill>
                  <a:schemeClr val="tx2"/>
                </a:solidFill>
                <a:latin typeface="Tw Cen MT" panose="020B0602020104020603" pitchFamily="34" charset="0"/>
                <a:cs typeface="Calibri" panose="020F0502020204030204" pitchFamily="34" charset="0"/>
              </a:rPr>
              <a:t>Vacancy Savings (acct 3455)</a:t>
            </a:r>
          </a:p>
          <a:p>
            <a:pPr lvl="1">
              <a:lnSpc>
                <a:spcPct val="120000"/>
              </a:lnSpc>
              <a:buClr>
                <a:schemeClr val="tx2"/>
              </a:buClr>
              <a:buFont typeface="Wingdings" panose="05000000000000000000" pitchFamily="2" charset="2"/>
              <a:buChar char="§"/>
            </a:pPr>
            <a:r>
              <a:rPr lang="en-US" sz="2400" b="1" dirty="0">
                <a:solidFill>
                  <a:schemeClr val="tx2"/>
                </a:solidFill>
                <a:latin typeface="Tw Cen MT" panose="020B0602020104020603" pitchFamily="34" charset="0"/>
                <a:cs typeface="Calibri" panose="020F0502020204030204" pitchFamily="34" charset="0"/>
              </a:rPr>
              <a:t>Calculated differences between the control value and base budget amount:</a:t>
            </a:r>
          </a:p>
          <a:p>
            <a:pPr marL="894741" lvl="4">
              <a:lnSpc>
                <a:spcPct val="120000"/>
              </a:lnSpc>
              <a:buClr>
                <a:schemeClr val="tx2"/>
              </a:buClr>
              <a:buFont typeface="Arial" panose="020B0604020202020204" pitchFamily="34" charset="0"/>
              <a:buChar char="•"/>
            </a:pPr>
            <a:r>
              <a:rPr lang="en-US" sz="2400" dirty="0">
                <a:solidFill>
                  <a:schemeClr val="tx2"/>
                </a:solidFill>
                <a:latin typeface="Tw Cen MT" panose="020B0602020104020603" pitchFamily="34" charset="0"/>
                <a:cs typeface="Calibri" panose="020F0502020204030204" pitchFamily="34" charset="0"/>
              </a:rPr>
              <a:t>Mass Transit calculation (acct 3260) </a:t>
            </a:r>
            <a:r>
              <a:rPr lang="en-US" sz="2400" i="1" dirty="0">
                <a:solidFill>
                  <a:schemeClr val="tx2"/>
                </a:solidFill>
                <a:latin typeface="Tw Cen MT" panose="020B0602020104020603" pitchFamily="34" charset="0"/>
                <a:cs typeface="Calibri" panose="020F0502020204030204" pitchFamily="34" charset="0"/>
              </a:rPr>
              <a:t>calculation example</a:t>
            </a:r>
          </a:p>
          <a:p>
            <a:pPr marL="0" lvl="2" indent="0">
              <a:lnSpc>
                <a:spcPct val="120000"/>
              </a:lnSpc>
              <a:buClr>
                <a:schemeClr val="tx2"/>
              </a:buClr>
              <a:buNone/>
            </a:pPr>
            <a:endParaRPr lang="en-US" sz="2400" dirty="0">
              <a:solidFill>
                <a:schemeClr val="tx2"/>
              </a:solidFill>
              <a:latin typeface="Tw Cen MT" panose="020B0602020104020603" pitchFamily="34" charset="0"/>
              <a:cs typeface="Calibri" panose="020F0502020204030204" pitchFamily="34" charset="0"/>
            </a:endParaRPr>
          </a:p>
          <a:p>
            <a:pPr marL="0" lvl="2" indent="0">
              <a:lnSpc>
                <a:spcPct val="120000"/>
              </a:lnSpc>
              <a:buClr>
                <a:schemeClr val="tx2"/>
              </a:buClr>
              <a:buNone/>
            </a:pPr>
            <a:r>
              <a:rPr lang="en-US" sz="2400" dirty="0">
                <a:solidFill>
                  <a:schemeClr val="tx2"/>
                </a:solidFill>
                <a:latin typeface="Tw Cen MT" panose="020B0602020104020603" pitchFamily="34" charset="0"/>
                <a:cs typeface="Calibri" panose="020F0502020204030204" pitchFamily="34" charset="0"/>
              </a:rPr>
              <a:t> </a:t>
            </a:r>
          </a:p>
          <a:p>
            <a:pPr marL="165049" lvl="2" indent="0">
              <a:lnSpc>
                <a:spcPct val="120000"/>
              </a:lnSpc>
              <a:buClr>
                <a:schemeClr val="tx2"/>
              </a:buClr>
              <a:buNone/>
            </a:pPr>
            <a:endParaRPr lang="en-US" sz="2400" dirty="0">
              <a:solidFill>
                <a:schemeClr val="tx2"/>
              </a:solidFill>
              <a:latin typeface="Tw Cen MT" panose="020B0602020104020603" pitchFamily="34" charset="0"/>
              <a:cs typeface="Calibri" panose="020F0502020204030204" pitchFamily="34" charset="0"/>
            </a:endParaRPr>
          </a:p>
          <a:p>
            <a:pPr>
              <a:lnSpc>
                <a:spcPct val="120000"/>
              </a:lnSpc>
            </a:pPr>
            <a:endParaRPr lang="en-US" dirty="0">
              <a:solidFill>
                <a:srgbClr val="777777"/>
              </a:solidFill>
              <a:latin typeface="Tw Cen MT" panose="020B0602020104020603" pitchFamily="34" charset="0"/>
            </a:endParaRPr>
          </a:p>
        </p:txBody>
      </p:sp>
      <p:sp>
        <p:nvSpPr>
          <p:cNvPr id="7" name="Rectangle 6"/>
          <p:cNvSpPr/>
          <p:nvPr/>
        </p:nvSpPr>
        <p:spPr>
          <a:xfrm>
            <a:off x="1256960" y="854474"/>
            <a:ext cx="9668661" cy="2643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sp>
        <p:nvSpPr>
          <p:cNvPr id="14" name="Oval 13"/>
          <p:cNvSpPr/>
          <p:nvPr/>
        </p:nvSpPr>
        <p:spPr>
          <a:xfrm>
            <a:off x="1622662" y="1204673"/>
            <a:ext cx="2897143" cy="658166"/>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Essential Packages</a:t>
            </a:r>
          </a:p>
        </p:txBody>
      </p:sp>
      <p:graphicFrame>
        <p:nvGraphicFramePr>
          <p:cNvPr id="15" name="Table 14"/>
          <p:cNvGraphicFramePr>
            <a:graphicFrameLocks noGrp="1"/>
          </p:cNvGraphicFramePr>
          <p:nvPr>
            <p:extLst>
              <p:ext uri="{D42A27DB-BD31-4B8C-83A1-F6EECF244321}">
                <p14:modId xmlns:p14="http://schemas.microsoft.com/office/powerpoint/2010/main" val="3598492922"/>
              </p:ext>
            </p:extLst>
          </p:nvPr>
        </p:nvGraphicFramePr>
        <p:xfrm>
          <a:off x="1099026" y="6376915"/>
          <a:ext cx="9858747" cy="759976"/>
        </p:xfrm>
        <a:graphic>
          <a:graphicData uri="http://schemas.openxmlformats.org/drawingml/2006/table">
            <a:tbl>
              <a:tblPr firstRow="1" bandRow="1">
                <a:tableStyleId>{21E4AEA4-8DFA-4A89-87EB-49C32662AFE0}</a:tableStyleId>
              </a:tblPr>
              <a:tblGrid>
                <a:gridCol w="2208256">
                  <a:extLst>
                    <a:ext uri="{9D8B030D-6E8A-4147-A177-3AD203B41FA5}">
                      <a16:colId xmlns:a16="http://schemas.microsoft.com/office/drawing/2014/main" val="20000"/>
                    </a:ext>
                  </a:extLst>
                </a:gridCol>
                <a:gridCol w="2259106">
                  <a:extLst>
                    <a:ext uri="{9D8B030D-6E8A-4147-A177-3AD203B41FA5}">
                      <a16:colId xmlns:a16="http://schemas.microsoft.com/office/drawing/2014/main" val="20001"/>
                    </a:ext>
                  </a:extLst>
                </a:gridCol>
                <a:gridCol w="2070847">
                  <a:extLst>
                    <a:ext uri="{9D8B030D-6E8A-4147-A177-3AD203B41FA5}">
                      <a16:colId xmlns:a16="http://schemas.microsoft.com/office/drawing/2014/main" val="20002"/>
                    </a:ext>
                  </a:extLst>
                </a:gridCol>
                <a:gridCol w="1517651">
                  <a:extLst>
                    <a:ext uri="{9D8B030D-6E8A-4147-A177-3AD203B41FA5}">
                      <a16:colId xmlns:a16="http://schemas.microsoft.com/office/drawing/2014/main" val="20003"/>
                    </a:ext>
                  </a:extLst>
                </a:gridCol>
                <a:gridCol w="1802887">
                  <a:extLst>
                    <a:ext uri="{9D8B030D-6E8A-4147-A177-3AD203B41FA5}">
                      <a16:colId xmlns:a16="http://schemas.microsoft.com/office/drawing/2014/main" val="20004"/>
                    </a:ext>
                  </a:extLst>
                </a:gridCol>
              </a:tblGrid>
              <a:tr h="394771">
                <a:tc>
                  <a:txBody>
                    <a:bodyPr/>
                    <a:lstStyle/>
                    <a:p>
                      <a:pPr algn="ctr"/>
                      <a:r>
                        <a:rPr lang="en-US" sz="1600" dirty="0">
                          <a:latin typeface="Tw Cen MT" panose="020B0602020104020603" pitchFamily="34" charset="0"/>
                        </a:rPr>
                        <a:t>Account</a:t>
                      </a:r>
                      <a:endParaRPr lang="en-US" sz="1600" dirty="0">
                        <a:solidFill>
                          <a:srgbClr val="FFFF99"/>
                        </a:solidFill>
                        <a:latin typeface="Tw Cen MT" panose="020B0602020104020603" pitchFamily="34" charset="0"/>
                      </a:endParaRPr>
                    </a:p>
                  </a:txBody>
                  <a:tcPr marL="97536" marR="97536" marT="48768" marB="48768"/>
                </a:tc>
                <a:tc>
                  <a:txBody>
                    <a:bodyPr/>
                    <a:lstStyle/>
                    <a:p>
                      <a:pPr algn="ctr"/>
                      <a:r>
                        <a:rPr lang="en-US" sz="1600" dirty="0">
                          <a:latin typeface="Tw Cen MT" panose="020B0602020104020603" pitchFamily="34" charset="0"/>
                        </a:rPr>
                        <a:t>Appropriated</a:t>
                      </a:r>
                      <a:r>
                        <a:rPr lang="en-US" sz="1600" baseline="0" dirty="0">
                          <a:latin typeface="Tw Cen MT" panose="020B0602020104020603" pitchFamily="34" charset="0"/>
                        </a:rPr>
                        <a:t> Fund Type</a:t>
                      </a:r>
                      <a:endParaRPr lang="en-US" sz="1600" dirty="0">
                        <a:solidFill>
                          <a:srgbClr val="FFFF99"/>
                        </a:solidFill>
                        <a:latin typeface="Tw Cen MT" panose="020B0602020104020603" pitchFamily="34" charset="0"/>
                      </a:endParaRPr>
                    </a:p>
                  </a:txBody>
                  <a:tcPr marL="97536" marR="97536" marT="48768" marB="48768"/>
                </a:tc>
                <a:tc>
                  <a:txBody>
                    <a:bodyPr/>
                    <a:lstStyle/>
                    <a:p>
                      <a:pPr marL="0" algn="ctr" defTabSz="912114" rtl="0" eaLnBrk="1" latinLnBrk="0" hangingPunct="1"/>
                      <a:r>
                        <a:rPr lang="en-US" sz="1600" b="1" kern="1200" dirty="0">
                          <a:solidFill>
                            <a:schemeClr val="lt1"/>
                          </a:solidFill>
                          <a:latin typeface="Tw Cen MT" panose="020B0602020104020603" pitchFamily="34" charset="0"/>
                          <a:ea typeface="+mn-ea"/>
                          <a:cs typeface="+mn-cs"/>
                        </a:rPr>
                        <a:t>2027-29 Base Budget</a:t>
                      </a:r>
                    </a:p>
                  </a:txBody>
                  <a:tcPr marL="97536" marR="97536" marT="48768" marB="48768"/>
                </a:tc>
                <a:tc>
                  <a:txBody>
                    <a:bodyPr/>
                    <a:lstStyle/>
                    <a:p>
                      <a:pPr marL="0" algn="ctr" defTabSz="912114" rtl="0" eaLnBrk="1" latinLnBrk="0" hangingPunct="1"/>
                      <a:r>
                        <a:rPr lang="en-US" sz="1600" b="1" kern="1200" dirty="0">
                          <a:solidFill>
                            <a:schemeClr val="lt1"/>
                          </a:solidFill>
                          <a:latin typeface="Tw Cen MT" panose="020B0602020104020603" pitchFamily="34" charset="0"/>
                          <a:ea typeface="+mn-ea"/>
                          <a:cs typeface="+mn-cs"/>
                        </a:rPr>
                        <a:t>2027-29 MT</a:t>
                      </a:r>
                    </a:p>
                  </a:txBody>
                  <a:tcPr marL="97536" marR="97536" marT="48768" marB="48768"/>
                </a:tc>
                <a:tc>
                  <a:txBody>
                    <a:bodyPr/>
                    <a:lstStyle/>
                    <a:p>
                      <a:pPr marL="0" algn="ctr" defTabSz="912114" rtl="0" eaLnBrk="1" latinLnBrk="0" hangingPunct="1"/>
                      <a:r>
                        <a:rPr lang="en-US" sz="1600" b="1" kern="1200" dirty="0">
                          <a:solidFill>
                            <a:schemeClr val="lt1"/>
                          </a:solidFill>
                          <a:latin typeface="Tw Cen MT" panose="020B0602020104020603" pitchFamily="34" charset="0"/>
                          <a:ea typeface="+mn-ea"/>
                          <a:cs typeface="+mn-cs"/>
                        </a:rPr>
                        <a:t>Package 010 Entry</a:t>
                      </a:r>
                    </a:p>
                  </a:txBody>
                  <a:tcPr marL="97536" marR="97536" marT="48768" marB="48768"/>
                </a:tc>
                <a:extLst>
                  <a:ext uri="{0D108BD9-81ED-4DB2-BD59-A6C34878D82A}">
                    <a16:rowId xmlns:a16="http://schemas.microsoft.com/office/drawing/2014/main" val="10000"/>
                  </a:ext>
                </a:extLst>
              </a:tr>
              <a:tr h="365205">
                <a:tc>
                  <a:txBody>
                    <a:bodyPr/>
                    <a:lstStyle/>
                    <a:p>
                      <a:r>
                        <a:rPr lang="en-US" sz="1600" dirty="0">
                          <a:solidFill>
                            <a:schemeClr val="tx2"/>
                          </a:solidFill>
                          <a:latin typeface="Tw Cen MT" panose="020B0602020104020603" pitchFamily="34" charset="0"/>
                        </a:rPr>
                        <a:t>Mass Transit</a:t>
                      </a:r>
                    </a:p>
                  </a:txBody>
                  <a:tcPr marL="97536" marR="97536" marT="48768" marB="48768"/>
                </a:tc>
                <a:tc>
                  <a:txBody>
                    <a:bodyPr/>
                    <a:lstStyle/>
                    <a:p>
                      <a:pPr algn="ctr"/>
                      <a:r>
                        <a:rPr lang="en-US" sz="1600" dirty="0">
                          <a:solidFill>
                            <a:schemeClr val="tx2"/>
                          </a:solidFill>
                          <a:latin typeface="Tw Cen MT" panose="020B0602020104020603" pitchFamily="34" charset="0"/>
                        </a:rPr>
                        <a:t>3400 - OF</a:t>
                      </a:r>
                    </a:p>
                  </a:txBody>
                  <a:tcPr marL="97536" marR="97536" marT="48768" marB="48768"/>
                </a:tc>
                <a:tc>
                  <a:txBody>
                    <a:bodyPr/>
                    <a:lstStyle/>
                    <a:p>
                      <a:pPr algn="ctr"/>
                      <a:r>
                        <a:rPr lang="en-US" sz="1600" dirty="0">
                          <a:solidFill>
                            <a:schemeClr val="tx2"/>
                          </a:solidFill>
                          <a:latin typeface="Tw Cen MT" panose="020B0602020104020603" pitchFamily="34" charset="0"/>
                        </a:rPr>
                        <a:t>$10,150</a:t>
                      </a:r>
                    </a:p>
                  </a:txBody>
                  <a:tcPr marL="97536" marR="97536" marT="48768" marB="48768"/>
                </a:tc>
                <a:tc>
                  <a:txBody>
                    <a:bodyPr/>
                    <a:lstStyle/>
                    <a:p>
                      <a:pPr algn="ctr"/>
                      <a:r>
                        <a:rPr lang="en-US" sz="1600" dirty="0">
                          <a:solidFill>
                            <a:schemeClr val="tx2"/>
                          </a:solidFill>
                          <a:latin typeface="Tw Cen MT" panose="020B0602020104020603" pitchFamily="34" charset="0"/>
                        </a:rPr>
                        <a:t>$11,500</a:t>
                      </a:r>
                    </a:p>
                  </a:txBody>
                  <a:tcPr marL="97536" marR="97536" marT="48768" marB="48768"/>
                </a:tc>
                <a:tc>
                  <a:txBody>
                    <a:bodyPr/>
                    <a:lstStyle/>
                    <a:p>
                      <a:pPr algn="ctr"/>
                      <a:r>
                        <a:rPr lang="en-US" sz="1600" dirty="0">
                          <a:solidFill>
                            <a:schemeClr val="tx2"/>
                          </a:solidFill>
                          <a:latin typeface="Tw Cen MT" panose="020B0602020104020603" pitchFamily="34" charset="0"/>
                        </a:rPr>
                        <a:t>$1,350</a:t>
                      </a:r>
                    </a:p>
                  </a:txBody>
                  <a:tcPr marL="97536" marR="97536" marT="48768" marB="48768"/>
                </a:tc>
                <a:extLst>
                  <a:ext uri="{0D108BD9-81ED-4DB2-BD59-A6C34878D82A}">
                    <a16:rowId xmlns:a16="http://schemas.microsoft.com/office/drawing/2014/main" val="10001"/>
                  </a:ext>
                </a:extLst>
              </a:tr>
            </a:tbl>
          </a:graphicData>
        </a:graphic>
      </p:graphicFrame>
      <p:pic>
        <p:nvPicPr>
          <p:cNvPr id="16" name="Picture 1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89451" y="6642652"/>
            <a:ext cx="487680" cy="494239"/>
          </a:xfrm>
          <a:prstGeom prst="rect">
            <a:avLst/>
          </a:prstGeom>
        </p:spPr>
      </p:pic>
      <p:sp>
        <p:nvSpPr>
          <p:cNvPr id="2" name="Slide Number Placeholder 1"/>
          <p:cNvSpPr>
            <a:spLocks noGrp="1"/>
          </p:cNvSpPr>
          <p:nvPr>
            <p:ph type="sldNum" sz="quarter" idx="12"/>
          </p:nvPr>
        </p:nvSpPr>
        <p:spPr/>
        <p:txBody>
          <a:bodyPr>
            <a:normAutofit lnSpcReduction="10000"/>
          </a:bodyPr>
          <a:lstStyle/>
          <a:p>
            <a:pPr>
              <a:defRPr/>
            </a:pPr>
            <a:fld id="{A1CE27AE-1F01-4077-BA88-F841AAD7C782}" type="slidenum">
              <a:rPr lang="en-US" smtClean="0">
                <a:solidFill>
                  <a:srgbClr val="626262">
                    <a:lumMod val="60000"/>
                    <a:lumOff val="40000"/>
                  </a:srgbClr>
                </a:solidFill>
              </a:rPr>
              <a:pPr>
                <a:defRPr/>
              </a:pPr>
              <a:t>17</a:t>
            </a:fld>
            <a:endParaRPr lang="en-US" dirty="0">
              <a:solidFill>
                <a:srgbClr val="626262">
                  <a:lumMod val="60000"/>
                  <a:lumOff val="40000"/>
                </a:srgbClr>
              </a:solidFill>
            </a:endParaRPr>
          </a:p>
        </p:txBody>
      </p:sp>
    </p:spTree>
    <p:extLst>
      <p:ext uri="{BB962C8B-B14F-4D97-AF65-F5344CB8AC3E}">
        <p14:creationId xmlns:p14="http://schemas.microsoft.com/office/powerpoint/2010/main" val="2148408721"/>
      </p:ext>
    </p:extLst>
  </p:cSld>
  <p:clrMapOvr>
    <a:masterClrMapping/>
  </p:clrMapOvr>
  <mc:AlternateContent xmlns:mc="http://schemas.openxmlformats.org/markup-compatibility/2006" xmlns:p14="http://schemas.microsoft.com/office/powerpoint/2010/main">
    <mc:Choice Requires="p14">
      <p:transition spd="slow" p14:dur="2000" advTm="28814"/>
    </mc:Choice>
    <mc:Fallback xmlns="">
      <p:transition spd="slow" advTm="2881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258750" y="390144"/>
            <a:ext cx="9668661" cy="394797"/>
          </a:xfrm>
          <a:solidFill>
            <a:srgbClr val="D4DDF0"/>
          </a:solidFill>
          <a:ln>
            <a:noFill/>
          </a:ln>
          <a:effectLst/>
        </p:spPr>
        <p:txBody>
          <a:bodyPr>
            <a:normAutofit fontScale="90000"/>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ORBITS Essential Pkgs, CSL, Reports, Revenue Forecasts</a:t>
            </a:r>
          </a:p>
        </p:txBody>
      </p:sp>
      <p:sp>
        <p:nvSpPr>
          <p:cNvPr id="2" name="Content Placeholder 1"/>
          <p:cNvSpPr>
            <a:spLocks noGrp="1"/>
          </p:cNvSpPr>
          <p:nvPr>
            <p:ph sz="half" idx="1"/>
          </p:nvPr>
        </p:nvSpPr>
        <p:spPr>
          <a:xfrm>
            <a:off x="586595" y="2101325"/>
            <a:ext cx="2715577" cy="4482353"/>
          </a:xfrm>
        </p:spPr>
        <p:txBody>
          <a:bodyPr>
            <a:normAutofit/>
          </a:bodyPr>
          <a:lstStyle/>
          <a:p>
            <a:pPr>
              <a:lnSpc>
                <a:spcPct val="100000"/>
              </a:lnSpc>
              <a:spcBef>
                <a:spcPts val="299"/>
              </a:spcBef>
              <a:spcAft>
                <a:spcPts val="299"/>
              </a:spcAft>
              <a:buFont typeface="Wingdings" panose="05000000000000000000" pitchFamily="2" charset="2"/>
              <a:buChar char="q"/>
            </a:pPr>
            <a:r>
              <a:rPr lang="en-US" sz="1700" dirty="0">
                <a:solidFill>
                  <a:schemeClr val="tx2"/>
                </a:solidFill>
                <a:latin typeface="Tw Cen MT" panose="020B0602020104020603" pitchFamily="34" charset="0"/>
              </a:rPr>
              <a:t>Once package 010 is populated use the ANA104A – Mass Transit Audit Report to verify the  budgeted amount for Mass Transit Tax.</a:t>
            </a:r>
          </a:p>
          <a:p>
            <a:pPr>
              <a:lnSpc>
                <a:spcPct val="100000"/>
              </a:lnSpc>
              <a:spcBef>
                <a:spcPts val="299"/>
              </a:spcBef>
              <a:spcAft>
                <a:spcPts val="299"/>
              </a:spcAft>
              <a:buFont typeface="Wingdings" panose="05000000000000000000" pitchFamily="2" charset="2"/>
              <a:buChar char="q"/>
            </a:pPr>
            <a:r>
              <a:rPr lang="en-US" sz="1700" dirty="0">
                <a:solidFill>
                  <a:schemeClr val="tx2"/>
                </a:solidFill>
                <a:latin typeface="Tw Cen MT" panose="020B0602020104020603" pitchFamily="34" charset="0"/>
              </a:rPr>
              <a:t>Adjust Mass Transit Tax (account 3260) as necessary to balance.  </a:t>
            </a:r>
          </a:p>
          <a:p>
            <a:pPr>
              <a:lnSpc>
                <a:spcPct val="100000"/>
              </a:lnSpc>
              <a:spcBef>
                <a:spcPts val="299"/>
              </a:spcBef>
              <a:spcAft>
                <a:spcPts val="299"/>
              </a:spcAft>
              <a:buFont typeface="Wingdings" panose="05000000000000000000" pitchFamily="2" charset="2"/>
              <a:buChar char="q"/>
            </a:pPr>
            <a:r>
              <a:rPr lang="en-US" sz="1700" dirty="0">
                <a:solidFill>
                  <a:schemeClr val="tx2"/>
                </a:solidFill>
                <a:latin typeface="Tw Cen MT" panose="020B0602020104020603" pitchFamily="34" charset="0"/>
              </a:rPr>
              <a:t>Mass Transit is calculated at .006 of Total Salaries and Wages by Fund Type, excluding Federal Funds. See OAM 50.60.00 PO for more details</a:t>
            </a:r>
          </a:p>
        </p:txBody>
      </p:sp>
      <p:sp>
        <p:nvSpPr>
          <p:cNvPr id="7" name="Rectangle 6"/>
          <p:cNvSpPr/>
          <p:nvPr/>
        </p:nvSpPr>
        <p:spPr>
          <a:xfrm>
            <a:off x="1256960" y="854474"/>
            <a:ext cx="9668662" cy="227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sp>
        <p:nvSpPr>
          <p:cNvPr id="14" name="Oval 13"/>
          <p:cNvSpPr/>
          <p:nvPr/>
        </p:nvSpPr>
        <p:spPr>
          <a:xfrm>
            <a:off x="405029" y="1187357"/>
            <a:ext cx="2897143" cy="658166"/>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Mass Transit Tax Calculation</a:t>
            </a:r>
          </a:p>
        </p:txBody>
      </p:sp>
      <p:pic>
        <p:nvPicPr>
          <p:cNvPr id="16" name="Content Placeholder 15"/>
          <p:cNvPicPr>
            <a:picLocks noGrp="1" noChangeAspect="1"/>
          </p:cNvPicPr>
          <p:nvPr>
            <p:ph sz="half" idx="2"/>
          </p:nvPr>
        </p:nvPicPr>
        <p:blipFill>
          <a:blip r:embed="rId3">
            <a:grayscl/>
          </a:blip>
          <a:stretch>
            <a:fillRect/>
          </a:stretch>
        </p:blipFill>
        <p:spPr>
          <a:xfrm>
            <a:off x="3302172" y="1151424"/>
            <a:ext cx="8389605" cy="5432254"/>
          </a:xfrm>
          <a:prstGeom prst="rect">
            <a:avLst/>
          </a:prstGeom>
        </p:spPr>
      </p:pic>
      <p:pic>
        <p:nvPicPr>
          <p:cNvPr id="17" name="Picture 1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5622" y="6653213"/>
            <a:ext cx="487680" cy="494239"/>
          </a:xfrm>
          <a:prstGeom prst="rect">
            <a:avLst/>
          </a:prstGeom>
        </p:spPr>
      </p:pic>
      <p:sp>
        <p:nvSpPr>
          <p:cNvPr id="8" name="Slide Number Placeholder 7"/>
          <p:cNvSpPr>
            <a:spLocks noGrp="1"/>
          </p:cNvSpPr>
          <p:nvPr>
            <p:ph type="sldNum" sz="quarter" idx="12"/>
          </p:nvPr>
        </p:nvSpPr>
        <p:spPr/>
        <p:txBody>
          <a:bodyPr>
            <a:normAutofit lnSpcReduction="10000"/>
          </a:bodyPr>
          <a:lstStyle/>
          <a:p>
            <a:pPr>
              <a:defRPr/>
            </a:pPr>
            <a:fld id="{7215F741-5169-4DE5-A01C-15B6BB991BD4}" type="slidenum">
              <a:rPr lang="en-US" smtClean="0">
                <a:solidFill>
                  <a:srgbClr val="626262">
                    <a:lumMod val="60000"/>
                    <a:lumOff val="40000"/>
                  </a:srgbClr>
                </a:solidFill>
              </a:rPr>
              <a:pPr>
                <a:defRPr/>
              </a:pPr>
              <a:t>18</a:t>
            </a:fld>
            <a:endParaRPr lang="en-US" dirty="0">
              <a:solidFill>
                <a:srgbClr val="626262">
                  <a:lumMod val="60000"/>
                  <a:lumOff val="40000"/>
                </a:srgbClr>
              </a:solidFill>
            </a:endParaRPr>
          </a:p>
        </p:txBody>
      </p:sp>
      <p:sp>
        <p:nvSpPr>
          <p:cNvPr id="3" name="TextBox 2">
            <a:extLst>
              <a:ext uri="{FF2B5EF4-FFF2-40B4-BE49-F238E27FC236}">
                <a16:creationId xmlns:a16="http://schemas.microsoft.com/office/drawing/2014/main" id="{A01628F4-5031-46D2-A278-B42BF808C7A0}"/>
              </a:ext>
            </a:extLst>
          </p:cNvPr>
          <p:cNvSpPr txBox="1"/>
          <p:nvPr/>
        </p:nvSpPr>
        <p:spPr>
          <a:xfrm>
            <a:off x="3403600" y="1425236"/>
            <a:ext cx="436880" cy="149564"/>
          </a:xfrm>
          <a:prstGeom prst="rect">
            <a:avLst/>
          </a:prstGeom>
          <a:solidFill>
            <a:schemeClr val="bg1"/>
          </a:solidFill>
        </p:spPr>
        <p:txBody>
          <a:bodyPr wrap="square" rtlCol="0">
            <a:spAutoFit/>
          </a:bodyPr>
          <a:lstStyle/>
          <a:p>
            <a:endParaRPr lang="en-US" sz="600" dirty="0"/>
          </a:p>
        </p:txBody>
      </p:sp>
    </p:spTree>
    <p:extLst>
      <p:ext uri="{BB962C8B-B14F-4D97-AF65-F5344CB8AC3E}">
        <p14:creationId xmlns:p14="http://schemas.microsoft.com/office/powerpoint/2010/main" val="2287304995"/>
      </p:ext>
    </p:extLst>
  </p:cSld>
  <p:clrMapOvr>
    <a:masterClrMapping/>
  </p:clrMapOvr>
  <mc:AlternateContent xmlns:mc="http://schemas.openxmlformats.org/markup-compatibility/2006" xmlns:p14="http://schemas.microsoft.com/office/powerpoint/2010/main">
    <mc:Choice Requires="p14">
      <p:transition spd="slow" p14:dur="2000" advTm="23460"/>
    </mc:Choice>
    <mc:Fallback xmlns="">
      <p:transition spd="slow" advTm="2346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258750" y="390144"/>
            <a:ext cx="9668661" cy="409521"/>
          </a:xfrm>
          <a:solidFill>
            <a:srgbClr val="D4DDF0"/>
          </a:solidFill>
          <a:ln>
            <a:noFill/>
          </a:ln>
          <a:effectLst/>
        </p:spPr>
        <p:txBody>
          <a:bodyPr>
            <a:normAutofit fontScale="90000"/>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ORBITS Essential Pkgs, CSL, Reports, Revenue Forecasts</a:t>
            </a:r>
          </a:p>
        </p:txBody>
      </p:sp>
      <p:sp>
        <p:nvSpPr>
          <p:cNvPr id="12" name="Content Placeholder 11"/>
          <p:cNvSpPr>
            <a:spLocks noGrp="1"/>
          </p:cNvSpPr>
          <p:nvPr>
            <p:ph idx="1"/>
          </p:nvPr>
        </p:nvSpPr>
        <p:spPr>
          <a:xfrm>
            <a:off x="1258750" y="1900149"/>
            <a:ext cx="10006152" cy="4805452"/>
          </a:xfrm>
        </p:spPr>
        <p:txBody>
          <a:bodyPr>
            <a:normAutofit fontScale="92500" lnSpcReduction="20000"/>
          </a:bodyPr>
          <a:lstStyle/>
          <a:p>
            <a:pPr marL="347472" indent="-347472">
              <a:lnSpc>
                <a:spcPct val="110000"/>
              </a:lnSpc>
              <a:spcBef>
                <a:spcPts val="299"/>
              </a:spcBef>
              <a:spcAft>
                <a:spcPts val="299"/>
              </a:spcAft>
              <a:buClr>
                <a:schemeClr val="tx2"/>
              </a:buClr>
              <a:buFont typeface="Wingdings" panose="05000000000000000000" pitchFamily="2" charset="2"/>
              <a:buChar char="q"/>
            </a:pPr>
            <a:r>
              <a:rPr lang="en-US" sz="2800" dirty="0">
                <a:solidFill>
                  <a:schemeClr val="tx2"/>
                </a:solidFill>
                <a:latin typeface="Tw Cen MT" panose="020B0602020104020603" pitchFamily="34" charset="0"/>
                <a:cs typeface="Calibri" panose="020F0502020204030204" pitchFamily="34" charset="0"/>
              </a:rPr>
              <a:t>Package 021 / 022:  Phase-In’s, Phase-Out’s</a:t>
            </a:r>
          </a:p>
          <a:p>
            <a:pPr marL="621106" lvl="1" indent="-347472">
              <a:lnSpc>
                <a:spcPct val="110000"/>
              </a:lnSpc>
              <a:buClr>
                <a:schemeClr val="tx2"/>
              </a:buClr>
              <a:buFont typeface="Wingdings" panose="05000000000000000000" pitchFamily="2" charset="2"/>
              <a:buChar char="§"/>
            </a:pPr>
            <a:r>
              <a:rPr lang="en-US" sz="1900" dirty="0">
                <a:solidFill>
                  <a:schemeClr val="tx2"/>
                </a:solidFill>
                <a:latin typeface="Tw Cen MT" panose="020B0602020104020603" pitchFamily="34" charset="0"/>
                <a:cs typeface="Calibri" panose="020F0502020204030204" pitchFamily="34" charset="0"/>
              </a:rPr>
              <a:t>Used to add/remove funding, expenditure limitation and program costs that were approved as “one-time” or for only a portion of the biennium.</a:t>
            </a:r>
          </a:p>
          <a:p>
            <a:pPr lvl="2">
              <a:lnSpc>
                <a:spcPct val="110000"/>
              </a:lnSpc>
              <a:buClr>
                <a:schemeClr val="tx2"/>
              </a:buClr>
              <a:buFont typeface="Wingdings" panose="05000000000000000000" pitchFamily="2" charset="2"/>
              <a:buChar char="Ø"/>
            </a:pPr>
            <a:r>
              <a:rPr lang="en-US" sz="1900" i="1" dirty="0">
                <a:solidFill>
                  <a:schemeClr val="tx2"/>
                </a:solidFill>
                <a:latin typeface="Tw Cen MT" panose="020B0602020104020603" pitchFamily="34" charset="0"/>
                <a:cs typeface="Calibri" panose="020F0502020204030204" pitchFamily="34" charset="0"/>
              </a:rPr>
              <a:t>Audit Tip</a:t>
            </a:r>
            <a:r>
              <a:rPr lang="en-US" sz="1900" dirty="0">
                <a:solidFill>
                  <a:schemeClr val="tx2"/>
                </a:solidFill>
                <a:latin typeface="Tw Cen MT" panose="020B0602020104020603" pitchFamily="34" charset="0"/>
                <a:cs typeface="Calibri" panose="020F0502020204030204" pitchFamily="34" charset="0"/>
              </a:rPr>
              <a:t>: Make sure you enter your Pkg 022 phase-out values first. Standard Inflation is calculated on Base minus Package 22.  </a:t>
            </a:r>
          </a:p>
          <a:p>
            <a:pPr marL="347472" indent="-347472">
              <a:lnSpc>
                <a:spcPct val="110000"/>
              </a:lnSpc>
              <a:spcBef>
                <a:spcPts val="299"/>
              </a:spcBef>
              <a:spcAft>
                <a:spcPts val="299"/>
              </a:spcAft>
              <a:buClr>
                <a:schemeClr val="tx2"/>
              </a:buClr>
              <a:buFont typeface="Wingdings" panose="05000000000000000000" pitchFamily="2" charset="2"/>
              <a:buChar char="q"/>
            </a:pPr>
            <a:r>
              <a:rPr lang="en-US" sz="2800" dirty="0">
                <a:solidFill>
                  <a:schemeClr val="tx2"/>
                </a:solidFill>
                <a:latin typeface="Tw Cen MT" panose="020B0602020104020603" pitchFamily="34" charset="0"/>
                <a:cs typeface="Calibri" panose="020F0502020204030204" pitchFamily="34" charset="0"/>
              </a:rPr>
              <a:t>Package 031: Standard Inflation</a:t>
            </a:r>
          </a:p>
          <a:p>
            <a:pPr marL="621106" lvl="1" indent="-347472">
              <a:lnSpc>
                <a:spcPct val="110000"/>
              </a:lnSpc>
              <a:buClr>
                <a:schemeClr val="tx2"/>
              </a:buClr>
              <a:buFont typeface="Wingdings" panose="05000000000000000000" pitchFamily="2" charset="2"/>
              <a:buChar char="§"/>
            </a:pPr>
            <a:r>
              <a:rPr lang="en-US" sz="1900" dirty="0">
                <a:solidFill>
                  <a:schemeClr val="tx2"/>
                </a:solidFill>
                <a:latin typeface="Tw Cen MT" panose="020B0602020104020603" pitchFamily="34" charset="0"/>
                <a:cs typeface="Calibri" panose="020F0502020204030204" pitchFamily="34" charset="0"/>
              </a:rPr>
              <a:t>Most S&amp;S, Capital Outlay and Special Payments accounts inflated @ </a:t>
            </a:r>
            <a:r>
              <a:rPr lang="en-US" sz="1900" dirty="0">
                <a:solidFill>
                  <a:schemeClr val="tx2"/>
                </a:solidFill>
                <a:highlight>
                  <a:srgbClr val="FFFFFF"/>
                </a:highlight>
                <a:latin typeface="Tw Cen MT" panose="020B0602020104020603" pitchFamily="34" charset="0"/>
                <a:cs typeface="Calibri" panose="020F0502020204030204" pitchFamily="34" charset="0"/>
              </a:rPr>
              <a:t>4.9%</a:t>
            </a:r>
          </a:p>
          <a:p>
            <a:pPr marL="621106" lvl="1" indent="-347472">
              <a:lnSpc>
                <a:spcPct val="110000"/>
              </a:lnSpc>
              <a:buClr>
                <a:schemeClr val="tx2"/>
              </a:buClr>
              <a:buFont typeface="Wingdings" panose="05000000000000000000" pitchFamily="2" charset="2"/>
              <a:buChar char="§"/>
            </a:pPr>
            <a:r>
              <a:rPr lang="en-US" sz="1900" dirty="0">
                <a:solidFill>
                  <a:schemeClr val="tx2"/>
                </a:solidFill>
                <a:latin typeface="Tw Cen MT" panose="020B0602020104020603" pitchFamily="34" charset="0"/>
                <a:cs typeface="Calibri" panose="020F0502020204030204" pitchFamily="34" charset="0"/>
              </a:rPr>
              <a:t>Professional Services (accounts 4300 &amp; 4315) inflated @ </a:t>
            </a:r>
            <a:r>
              <a:rPr lang="en-US" sz="1900" dirty="0">
                <a:solidFill>
                  <a:schemeClr val="tx2"/>
                </a:solidFill>
                <a:highlight>
                  <a:srgbClr val="FFFFFF"/>
                </a:highlight>
                <a:latin typeface="Tw Cen MT" panose="020B0602020104020603" pitchFamily="34" charset="0"/>
                <a:cs typeface="Calibri" panose="020F0502020204030204" pitchFamily="34" charset="0"/>
              </a:rPr>
              <a:t>9.3%</a:t>
            </a:r>
          </a:p>
          <a:p>
            <a:pPr marL="621106" lvl="1" indent="-347472">
              <a:lnSpc>
                <a:spcPct val="110000"/>
              </a:lnSpc>
              <a:buClr>
                <a:schemeClr val="tx2"/>
              </a:buClr>
              <a:buFont typeface="Wingdings" panose="05000000000000000000" pitchFamily="2" charset="2"/>
              <a:buChar char="§"/>
            </a:pPr>
            <a:r>
              <a:rPr lang="en-US" sz="1900" dirty="0">
                <a:solidFill>
                  <a:schemeClr val="tx2"/>
                </a:solidFill>
                <a:latin typeface="Tw Cen MT" panose="020B0602020104020603" pitchFamily="34" charset="0"/>
                <a:cs typeface="Calibri" panose="020F0502020204030204" pitchFamily="34" charset="0"/>
              </a:rPr>
              <a:t>Attorney General (acct 4325) @ 9.3%</a:t>
            </a:r>
          </a:p>
          <a:p>
            <a:pPr marL="621106" lvl="1" indent="-347472">
              <a:lnSpc>
                <a:spcPct val="110000"/>
              </a:lnSpc>
              <a:buClr>
                <a:schemeClr val="tx2"/>
              </a:buClr>
              <a:buFont typeface="Wingdings" panose="05000000000000000000" pitchFamily="2" charset="2"/>
              <a:buChar char="§"/>
            </a:pPr>
            <a:r>
              <a:rPr lang="en-US" sz="1900" dirty="0">
                <a:solidFill>
                  <a:schemeClr val="tx2"/>
                </a:solidFill>
                <a:latin typeface="Tw Cen MT" panose="020B0602020104020603" pitchFamily="34" charset="0"/>
                <a:cs typeface="Calibri" panose="020F0502020204030204" pitchFamily="34" charset="0"/>
              </a:rPr>
              <a:t>Rent- Published rates for both uniform and non-uniform rent </a:t>
            </a:r>
          </a:p>
          <a:p>
            <a:pPr marL="894740" lvl="2" indent="-347472">
              <a:lnSpc>
                <a:spcPct val="110000"/>
              </a:lnSpc>
              <a:buClr>
                <a:schemeClr val="tx2"/>
              </a:buClr>
              <a:buFont typeface="Wingdings" panose="05000000000000000000" pitchFamily="2" charset="2"/>
              <a:buChar char="§"/>
            </a:pPr>
            <a:r>
              <a:rPr lang="en-US" sz="1701" dirty="0">
                <a:solidFill>
                  <a:schemeClr val="tx2"/>
                </a:solidFill>
                <a:latin typeface="Tw Cen MT" panose="020B0602020104020603" pitchFamily="34" charset="0"/>
                <a:cs typeface="Calibri" panose="020F0502020204030204" pitchFamily="34" charset="0"/>
              </a:rPr>
              <a:t>(agencies may inflate up to the amount in the published price list in package 31.  Anything above that needs to be in package 33 and approved by their analyst) </a:t>
            </a:r>
          </a:p>
          <a:p>
            <a:pPr marL="621106" lvl="1" indent="-347472">
              <a:lnSpc>
                <a:spcPct val="110000"/>
              </a:lnSpc>
              <a:buClr>
                <a:schemeClr val="tx2"/>
              </a:buClr>
              <a:buFont typeface="Wingdings" panose="05000000000000000000" pitchFamily="2" charset="2"/>
              <a:buChar char="§"/>
            </a:pPr>
            <a:r>
              <a:rPr lang="en-US" sz="1900" dirty="0">
                <a:solidFill>
                  <a:schemeClr val="tx2"/>
                </a:solidFill>
                <a:latin typeface="Tw Cen MT" panose="020B0602020104020603" pitchFamily="34" charset="0"/>
                <a:cs typeface="Calibri" panose="020F0502020204030204" pitchFamily="34" charset="0"/>
              </a:rPr>
              <a:t>State Govt Service Charges need to balance to the On-Line Price List*</a:t>
            </a:r>
          </a:p>
          <a:p>
            <a:pPr marL="273634" lvl="1" indent="0">
              <a:lnSpc>
                <a:spcPct val="110000"/>
              </a:lnSpc>
              <a:buClr>
                <a:schemeClr val="tx2"/>
              </a:buClr>
              <a:buNone/>
            </a:pPr>
            <a:r>
              <a:rPr lang="en-US" sz="1900" dirty="0">
                <a:solidFill>
                  <a:schemeClr val="tx2"/>
                </a:solidFill>
                <a:latin typeface="Tw Cen MT" panose="020B0602020104020603" pitchFamily="34" charset="0"/>
                <a:cs typeface="Calibri" panose="020F0502020204030204" pitchFamily="34" charset="0"/>
              </a:rPr>
              <a:t>*</a:t>
            </a:r>
            <a:r>
              <a:rPr lang="en-US" sz="1800" b="1" i="1" dirty="0">
                <a:effectLst/>
                <a:latin typeface="Calibri" panose="020F0502020204030204" pitchFamily="34" charset="0"/>
                <a:ea typeface="Calibri" panose="020F0502020204030204" pitchFamily="34" charset="0"/>
              </a:rPr>
              <a:t>Appendix A of the Price List document has been updated for the non-DAS assessments and the </a:t>
            </a:r>
            <a:r>
              <a:rPr lang="en-US" sz="1800" b="1" i="1" dirty="0">
                <a:solidFill>
                  <a:srgbClr val="FF0000"/>
                </a:solidFill>
                <a:effectLst/>
                <a:latin typeface="Calibri" panose="020F0502020204030204" pitchFamily="34" charset="0"/>
                <a:ea typeface="Calibri" panose="020F0502020204030204" pitchFamily="34" charset="0"/>
              </a:rPr>
              <a:t>dropdown has been updated as well.</a:t>
            </a:r>
            <a:endParaRPr lang="en-US" sz="1900" b="1" i="1" dirty="0">
              <a:solidFill>
                <a:srgbClr val="FF0000"/>
              </a:solidFill>
              <a:latin typeface="Tw Cen MT" panose="020B0602020104020603" pitchFamily="34" charset="0"/>
              <a:cs typeface="Calibri" panose="020F0502020204030204" pitchFamily="34" charset="0"/>
            </a:endParaRPr>
          </a:p>
        </p:txBody>
      </p:sp>
      <p:sp>
        <p:nvSpPr>
          <p:cNvPr id="7" name="Rectangle 6"/>
          <p:cNvSpPr/>
          <p:nvPr/>
        </p:nvSpPr>
        <p:spPr>
          <a:xfrm>
            <a:off x="1256960" y="854475"/>
            <a:ext cx="9668661" cy="2484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sp>
        <p:nvSpPr>
          <p:cNvPr id="14" name="Oval 13"/>
          <p:cNvSpPr/>
          <p:nvPr/>
        </p:nvSpPr>
        <p:spPr>
          <a:xfrm>
            <a:off x="1622662" y="1204673"/>
            <a:ext cx="2897143" cy="658166"/>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Essential Packages</a:t>
            </a:r>
          </a:p>
        </p:txBody>
      </p:sp>
      <p:pic>
        <p:nvPicPr>
          <p:cNvPr id="11" name="Picture 10">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622" y="6620989"/>
            <a:ext cx="487680" cy="494239"/>
          </a:xfrm>
          <a:prstGeom prst="rect">
            <a:avLst/>
          </a:prstGeom>
        </p:spPr>
      </p:pic>
      <p:sp>
        <p:nvSpPr>
          <p:cNvPr id="2" name="Slide Number Placeholder 1"/>
          <p:cNvSpPr>
            <a:spLocks noGrp="1"/>
          </p:cNvSpPr>
          <p:nvPr>
            <p:ph type="sldNum" sz="quarter" idx="12"/>
          </p:nvPr>
        </p:nvSpPr>
        <p:spPr/>
        <p:txBody>
          <a:bodyPr>
            <a:normAutofit lnSpcReduction="10000"/>
          </a:bodyPr>
          <a:lstStyle/>
          <a:p>
            <a:pPr>
              <a:defRPr/>
            </a:pPr>
            <a:fld id="{A1CE27AE-1F01-4077-BA88-F841AAD7C782}" type="slidenum">
              <a:rPr lang="en-US" smtClean="0">
                <a:solidFill>
                  <a:srgbClr val="626262">
                    <a:lumMod val="60000"/>
                    <a:lumOff val="40000"/>
                  </a:srgbClr>
                </a:solidFill>
              </a:rPr>
              <a:pPr>
                <a:defRPr/>
              </a:pPr>
              <a:t>19</a:t>
            </a:fld>
            <a:endParaRPr lang="en-US" dirty="0">
              <a:solidFill>
                <a:srgbClr val="626262">
                  <a:lumMod val="60000"/>
                  <a:lumOff val="40000"/>
                </a:srgbClr>
              </a:solidFill>
            </a:endParaRPr>
          </a:p>
        </p:txBody>
      </p:sp>
    </p:spTree>
    <p:extLst>
      <p:ext uri="{BB962C8B-B14F-4D97-AF65-F5344CB8AC3E}">
        <p14:creationId xmlns:p14="http://schemas.microsoft.com/office/powerpoint/2010/main" val="510502875"/>
      </p:ext>
    </p:extLst>
  </p:cSld>
  <p:clrMapOvr>
    <a:masterClrMapping/>
  </p:clrMapOvr>
  <mc:AlternateContent xmlns:mc="http://schemas.openxmlformats.org/markup-compatibility/2006" xmlns:p14="http://schemas.microsoft.com/office/powerpoint/2010/main">
    <mc:Choice Requires="p14">
      <p:transition spd="slow" p14:dur="2000" advTm="47919"/>
    </mc:Choice>
    <mc:Fallback xmlns="">
      <p:transition spd="slow" advTm="479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ACDE-FC6E-CA35-F051-CDBE87FE9F3F}"/>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371108BB-A73C-4C44-E046-1C55F681BE6C}"/>
              </a:ext>
            </a:extLst>
          </p:cNvPr>
          <p:cNvSpPr>
            <a:spLocks noGrp="1"/>
          </p:cNvSpPr>
          <p:nvPr>
            <p:ph type="body" sz="quarter" idx="11"/>
          </p:nvPr>
        </p:nvSpPr>
        <p:spPr>
          <a:xfrm>
            <a:off x="4813156" y="1881874"/>
            <a:ext cx="7240094" cy="3551451"/>
          </a:xfrm>
        </p:spPr>
        <p:txBody>
          <a:bodyPr>
            <a:normAutofit/>
          </a:bodyPr>
          <a:lstStyle/>
          <a:p>
            <a:r>
              <a:rPr lang="en-US" dirty="0"/>
              <a:t>ORPICS Start-up / Current Service Level (CSL)</a:t>
            </a:r>
          </a:p>
          <a:p>
            <a:r>
              <a:rPr lang="en-US" dirty="0"/>
              <a:t>ORBITS Essential Pkgs, CSL, Reports, Revenue    	Forecasts</a:t>
            </a:r>
          </a:p>
          <a:p>
            <a:r>
              <a:rPr lang="en-US" dirty="0"/>
              <a:t>ORPICS Agency Request Budget (ARB)	</a:t>
            </a:r>
          </a:p>
          <a:p>
            <a:r>
              <a:rPr lang="en-US" dirty="0"/>
              <a:t>ORBITS Agency Request Budget (ARB)</a:t>
            </a:r>
          </a:p>
          <a:p>
            <a:r>
              <a:rPr lang="en-US" dirty="0"/>
              <a:t>Special Payments Adjustments</a:t>
            </a:r>
          </a:p>
          <a:p>
            <a:r>
              <a:rPr lang="en-US" dirty="0"/>
              <a:t>Closing</a:t>
            </a:r>
          </a:p>
          <a:p>
            <a:r>
              <a:rPr lang="en-US" dirty="0"/>
              <a:t>Demonstration</a:t>
            </a:r>
          </a:p>
          <a:p>
            <a:endParaRPr lang="en-US" dirty="0"/>
          </a:p>
        </p:txBody>
      </p:sp>
    </p:spTree>
    <p:extLst>
      <p:ext uri="{BB962C8B-B14F-4D97-AF65-F5344CB8AC3E}">
        <p14:creationId xmlns:p14="http://schemas.microsoft.com/office/powerpoint/2010/main" val="3868973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258750" y="390144"/>
            <a:ext cx="9668661" cy="409521"/>
          </a:xfrm>
          <a:solidFill>
            <a:srgbClr val="D4DDF0"/>
          </a:solidFill>
          <a:ln>
            <a:noFill/>
          </a:ln>
          <a:effectLst/>
        </p:spPr>
        <p:txBody>
          <a:bodyPr>
            <a:normAutofit fontScale="90000"/>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ORBITS Essential Pkgs, CSL, Reports, Revenue Forecasts</a:t>
            </a:r>
          </a:p>
        </p:txBody>
      </p:sp>
      <p:sp>
        <p:nvSpPr>
          <p:cNvPr id="12" name="Content Placeholder 11"/>
          <p:cNvSpPr>
            <a:spLocks noGrp="1"/>
          </p:cNvSpPr>
          <p:nvPr>
            <p:ph idx="1"/>
          </p:nvPr>
        </p:nvSpPr>
        <p:spPr>
          <a:xfrm>
            <a:off x="1258750" y="1950720"/>
            <a:ext cx="9731979" cy="4468009"/>
          </a:xfrm>
        </p:spPr>
        <p:txBody>
          <a:bodyPr>
            <a:normAutofit lnSpcReduction="10000"/>
          </a:bodyPr>
          <a:lstStyle/>
          <a:p>
            <a:pPr marL="347472" indent="-347472">
              <a:lnSpc>
                <a:spcPct val="100000"/>
              </a:lnSpc>
              <a:spcBef>
                <a:spcPts val="299"/>
              </a:spcBef>
              <a:spcAft>
                <a:spcPts val="299"/>
              </a:spcAft>
              <a:buClr>
                <a:schemeClr val="tx2"/>
              </a:buClr>
              <a:buFont typeface="Wingdings" panose="05000000000000000000" pitchFamily="2" charset="2"/>
              <a:buChar char="q"/>
            </a:pPr>
            <a:r>
              <a:rPr lang="en-US" sz="2400" b="1" dirty="0">
                <a:solidFill>
                  <a:schemeClr val="tx2"/>
                </a:solidFill>
                <a:latin typeface="Tw Cen MT" panose="020B0602020104020603" pitchFamily="34" charset="0"/>
                <a:cs typeface="Calibri" panose="020F0502020204030204" pitchFamily="34" charset="0"/>
              </a:rPr>
              <a:t>SABRS has a process to auto-populate Packages 010 and 031 with the standard inflation values into ORBITS  </a:t>
            </a:r>
          </a:p>
          <a:p>
            <a:pPr marL="621106" lvl="2" indent="-347472">
              <a:lnSpc>
                <a:spcPct val="100000"/>
              </a:lnSpc>
              <a:buClr>
                <a:schemeClr val="tx2"/>
              </a:buClr>
              <a:buFont typeface="Wingdings" panose="05000000000000000000" pitchFamily="2" charset="2"/>
              <a:buChar char="§"/>
            </a:pPr>
            <a:r>
              <a:rPr lang="en-US" sz="2400" dirty="0">
                <a:solidFill>
                  <a:schemeClr val="tx2"/>
                </a:solidFill>
                <a:latin typeface="Tw Cen MT" panose="020B0602020104020603" pitchFamily="34" charset="0"/>
                <a:cs typeface="Calibri" panose="020F0502020204030204" pitchFamily="34" charset="0"/>
              </a:rPr>
              <a:t>Base Budget minus Package 022 Phase Out values</a:t>
            </a:r>
          </a:p>
          <a:p>
            <a:pPr marL="621106" lvl="2" indent="-347472">
              <a:lnSpc>
                <a:spcPct val="100000"/>
              </a:lnSpc>
              <a:buClr>
                <a:schemeClr val="tx2"/>
              </a:buClr>
              <a:buFont typeface="Wingdings" panose="05000000000000000000" pitchFamily="2" charset="2"/>
              <a:buChar char="§"/>
            </a:pPr>
            <a:r>
              <a:rPr lang="en-US" sz="2400" dirty="0">
                <a:solidFill>
                  <a:schemeClr val="tx2"/>
                </a:solidFill>
                <a:latin typeface="Tw Cen MT" panose="020B0602020104020603" pitchFamily="34" charset="0"/>
                <a:cs typeface="Calibri" panose="020F0502020204030204" pitchFamily="34" charset="0"/>
              </a:rPr>
              <a:t>Standard Inflation rates</a:t>
            </a:r>
          </a:p>
          <a:p>
            <a:pPr marL="347472" indent="-347472">
              <a:lnSpc>
                <a:spcPct val="100000"/>
              </a:lnSpc>
              <a:spcBef>
                <a:spcPts val="299"/>
              </a:spcBef>
              <a:spcAft>
                <a:spcPts val="299"/>
              </a:spcAft>
              <a:buClr>
                <a:schemeClr val="tx2"/>
              </a:buClr>
              <a:buFont typeface="Wingdings" panose="05000000000000000000" pitchFamily="2" charset="2"/>
              <a:buChar char="q"/>
            </a:pPr>
            <a:r>
              <a:rPr lang="en-US" sz="2400" b="1" dirty="0">
                <a:solidFill>
                  <a:schemeClr val="tx2"/>
                </a:solidFill>
                <a:latin typeface="Tw Cen MT" panose="020B0602020104020603" pitchFamily="34" charset="0"/>
                <a:cs typeface="Calibri" panose="020F0502020204030204" pitchFamily="34" charset="0"/>
              </a:rPr>
              <a:t>Automated Inflation procedure is optional: </a:t>
            </a:r>
          </a:p>
          <a:p>
            <a:pPr marL="621106" lvl="2" indent="-347472">
              <a:lnSpc>
                <a:spcPct val="100000"/>
              </a:lnSpc>
              <a:buClr>
                <a:schemeClr val="tx2"/>
              </a:buClr>
              <a:buFont typeface="Wingdings" panose="05000000000000000000" pitchFamily="2" charset="2"/>
              <a:buChar char="§"/>
            </a:pPr>
            <a:r>
              <a:rPr lang="en-US" sz="2400" dirty="0">
                <a:solidFill>
                  <a:schemeClr val="tx2"/>
                </a:solidFill>
                <a:latin typeface="Tw Cen MT" panose="020B0602020104020603" pitchFamily="34" charset="0"/>
                <a:cs typeface="Calibri" panose="020F0502020204030204" pitchFamily="34" charset="0"/>
              </a:rPr>
              <a:t>Contact </a:t>
            </a:r>
            <a:r>
              <a:rPr lang="en-US" sz="2400" dirty="0">
                <a:solidFill>
                  <a:schemeClr val="tx2"/>
                </a:solidFill>
                <a:latin typeface="Tw Cen MT" panose="020B0602020104020603" pitchFamily="34" charset="0"/>
                <a:cs typeface="Calibri" panose="020F0502020204030204" pitchFamily="34" charset="0"/>
                <a:hlinkClick r:id="rId3"/>
              </a:rPr>
              <a:t>ORBITS.help@DAS.Oregon.gov</a:t>
            </a:r>
            <a:r>
              <a:rPr lang="en-US" sz="2400" dirty="0">
                <a:solidFill>
                  <a:schemeClr val="tx2"/>
                </a:solidFill>
                <a:latin typeface="Tw Cen MT" panose="020B0602020104020603" pitchFamily="34" charset="0"/>
                <a:cs typeface="Calibri" panose="020F0502020204030204" pitchFamily="34" charset="0"/>
              </a:rPr>
              <a:t> when you are ready to have this procedure run for your agency.</a:t>
            </a:r>
          </a:p>
          <a:p>
            <a:pPr marL="894740" lvl="3" indent="-347472">
              <a:lnSpc>
                <a:spcPct val="100000"/>
              </a:lnSpc>
              <a:buClr>
                <a:schemeClr val="tx2"/>
              </a:buClr>
              <a:buFont typeface="Wingdings" panose="05000000000000000000" pitchFamily="2" charset="2"/>
              <a:buChar char="Ø"/>
            </a:pPr>
            <a:r>
              <a:rPr lang="en-US" sz="2400" i="1" dirty="0">
                <a:solidFill>
                  <a:schemeClr val="tx2"/>
                </a:solidFill>
                <a:latin typeface="Tw Cen MT" panose="020B0602020104020603" pitchFamily="34" charset="0"/>
                <a:cs typeface="Calibri" panose="020F0502020204030204" pitchFamily="34" charset="0"/>
              </a:rPr>
              <a:t>NOTES:</a:t>
            </a:r>
            <a:r>
              <a:rPr lang="en-US" sz="2400" dirty="0">
                <a:solidFill>
                  <a:schemeClr val="tx2"/>
                </a:solidFill>
                <a:latin typeface="Tw Cen MT" panose="020B0602020104020603" pitchFamily="34" charset="0"/>
                <a:cs typeface="Calibri" panose="020F0502020204030204" pitchFamily="34" charset="0"/>
              </a:rPr>
              <a:t>  </a:t>
            </a:r>
          </a:p>
          <a:p>
            <a:pPr marL="1168375" lvl="4" indent="-347472">
              <a:lnSpc>
                <a:spcPct val="100000"/>
              </a:lnSpc>
              <a:buClr>
                <a:schemeClr val="tx2"/>
              </a:buClr>
              <a:buFont typeface="Arial" panose="020B0604020202020204" pitchFamily="34" charset="0"/>
              <a:buChar char="•"/>
            </a:pPr>
            <a:r>
              <a:rPr lang="en-US" sz="2400" dirty="0">
                <a:solidFill>
                  <a:schemeClr val="tx2"/>
                </a:solidFill>
                <a:latin typeface="Tw Cen MT" panose="020B0602020104020603" pitchFamily="34" charset="0"/>
                <a:cs typeface="Calibri" panose="020F0502020204030204" pitchFamily="34" charset="0"/>
              </a:rPr>
              <a:t>This procedure may only be run once per agency. </a:t>
            </a:r>
          </a:p>
          <a:p>
            <a:pPr marL="1168375" lvl="4" indent="-347472">
              <a:lnSpc>
                <a:spcPct val="100000"/>
              </a:lnSpc>
              <a:buClr>
                <a:schemeClr val="tx2"/>
              </a:buClr>
              <a:buFont typeface="Arial" panose="020B0604020202020204" pitchFamily="34" charset="0"/>
              <a:buChar char="•"/>
            </a:pPr>
            <a:r>
              <a:rPr lang="en-US" sz="2400" b="1" dirty="0">
                <a:solidFill>
                  <a:srgbClr val="FF0000"/>
                </a:solidFill>
                <a:latin typeface="Tw Cen MT" panose="020B0602020104020603" pitchFamily="34" charset="0"/>
                <a:cs typeface="Calibri" panose="020F0502020204030204" pitchFamily="34" charset="0"/>
              </a:rPr>
              <a:t>Clears the 010 and 031 Packages before it populates.  So run this before making any other adjustments to these packages.</a:t>
            </a:r>
          </a:p>
        </p:txBody>
      </p:sp>
      <p:sp>
        <p:nvSpPr>
          <p:cNvPr id="7" name="Rectangle 6"/>
          <p:cNvSpPr/>
          <p:nvPr/>
        </p:nvSpPr>
        <p:spPr>
          <a:xfrm>
            <a:off x="1256961" y="854475"/>
            <a:ext cx="9668661" cy="2623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sp>
        <p:nvSpPr>
          <p:cNvPr id="14" name="Oval 13"/>
          <p:cNvSpPr/>
          <p:nvPr/>
        </p:nvSpPr>
        <p:spPr>
          <a:xfrm>
            <a:off x="1622662" y="1204673"/>
            <a:ext cx="2897143" cy="658166"/>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Automated Inflation Calculation Routine</a:t>
            </a:r>
          </a:p>
        </p:txBody>
      </p:sp>
      <p:pic>
        <p:nvPicPr>
          <p:cNvPr id="10" name="Picture 9">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5622" y="6661680"/>
            <a:ext cx="487680" cy="494239"/>
          </a:xfrm>
          <a:prstGeom prst="rect">
            <a:avLst/>
          </a:prstGeom>
        </p:spPr>
      </p:pic>
    </p:spTree>
    <p:extLst>
      <p:ext uri="{BB962C8B-B14F-4D97-AF65-F5344CB8AC3E}">
        <p14:creationId xmlns:p14="http://schemas.microsoft.com/office/powerpoint/2010/main" val="2164793872"/>
      </p:ext>
    </p:extLst>
  </p:cSld>
  <p:clrMapOvr>
    <a:masterClrMapping/>
  </p:clrMapOvr>
  <mc:AlternateContent xmlns:mc="http://schemas.openxmlformats.org/markup-compatibility/2006" xmlns:p14="http://schemas.microsoft.com/office/powerpoint/2010/main">
    <mc:Choice Requires="p14">
      <p:transition spd="slow" p14:dur="2000" advTm="28223"/>
    </mc:Choice>
    <mc:Fallback xmlns="">
      <p:transition spd="slow" advTm="2822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258750" y="390144"/>
            <a:ext cx="9668661" cy="409521"/>
          </a:xfrm>
          <a:solidFill>
            <a:srgbClr val="D4DDF0"/>
          </a:solidFill>
          <a:ln>
            <a:noFill/>
          </a:ln>
          <a:effectLst/>
        </p:spPr>
        <p:txBody>
          <a:bodyPr>
            <a:normAutofit fontScale="90000"/>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ORBITS Essential Pkgs, CSL, Reports, Revenue Forecasts</a:t>
            </a:r>
          </a:p>
        </p:txBody>
      </p:sp>
      <p:sp>
        <p:nvSpPr>
          <p:cNvPr id="12" name="Content Placeholder 11"/>
          <p:cNvSpPr>
            <a:spLocks noGrp="1"/>
          </p:cNvSpPr>
          <p:nvPr>
            <p:ph idx="1"/>
          </p:nvPr>
        </p:nvSpPr>
        <p:spPr>
          <a:xfrm>
            <a:off x="1216262" y="1852626"/>
            <a:ext cx="9896024" cy="4800587"/>
          </a:xfrm>
        </p:spPr>
        <p:txBody>
          <a:bodyPr>
            <a:normAutofit fontScale="92500" lnSpcReduction="10000"/>
          </a:bodyPr>
          <a:lstStyle/>
          <a:p>
            <a:pPr>
              <a:lnSpc>
                <a:spcPct val="100000"/>
              </a:lnSpc>
              <a:buClr>
                <a:schemeClr val="tx2"/>
              </a:buClr>
              <a:buFont typeface="Wingdings" panose="05000000000000000000" pitchFamily="2" charset="2"/>
              <a:buChar char="q"/>
            </a:pPr>
            <a:r>
              <a:rPr lang="en-US" sz="2600" b="1" dirty="0">
                <a:solidFill>
                  <a:schemeClr val="tx2"/>
                </a:solidFill>
                <a:latin typeface="Tw Cen MT" panose="020B0602020104020603" pitchFamily="34" charset="0"/>
                <a:cs typeface="Calibri" panose="020F0502020204030204" pitchFamily="34" charset="0"/>
              </a:rPr>
              <a:t>Package 032: Above Standard Inflation with CFO Analyst Approval</a:t>
            </a:r>
          </a:p>
          <a:p>
            <a:pPr lvl="1">
              <a:lnSpc>
                <a:spcPct val="100000"/>
              </a:lnSpc>
              <a:buClr>
                <a:schemeClr val="tx2"/>
              </a:buClr>
              <a:buFont typeface="Wingdings" panose="05000000000000000000" pitchFamily="2" charset="2"/>
              <a:buChar char="§"/>
            </a:pPr>
            <a:r>
              <a:rPr lang="en-US" sz="2200" dirty="0">
                <a:solidFill>
                  <a:schemeClr val="tx2"/>
                </a:solidFill>
                <a:latin typeface="Tw Cen MT" panose="020B0602020104020603" pitchFamily="34" charset="0"/>
                <a:cs typeface="Calibri" panose="020F0502020204030204" pitchFamily="34" charset="0"/>
              </a:rPr>
              <a:t>Medical inflation – maximum inflation @ </a:t>
            </a:r>
            <a:r>
              <a:rPr lang="en-US" sz="2200" dirty="0">
                <a:solidFill>
                  <a:schemeClr val="tx2"/>
                </a:solidFill>
                <a:highlight>
                  <a:srgbClr val="FFFFFF"/>
                </a:highlight>
                <a:latin typeface="Tw Cen MT" panose="020B0602020104020603" pitchFamily="34" charset="0"/>
                <a:cs typeface="Calibri" panose="020F0502020204030204" pitchFamily="34" charset="0"/>
              </a:rPr>
              <a:t>6.5%</a:t>
            </a:r>
          </a:p>
          <a:p>
            <a:pPr lvl="2">
              <a:lnSpc>
                <a:spcPct val="100000"/>
              </a:lnSpc>
              <a:buClr>
                <a:schemeClr val="tx2"/>
              </a:buClr>
            </a:pPr>
            <a:r>
              <a:rPr lang="en-US" sz="2200" dirty="0">
                <a:solidFill>
                  <a:schemeClr val="tx2"/>
                </a:solidFill>
                <a:highlight>
                  <a:srgbClr val="FFFFFF"/>
                </a:highlight>
                <a:latin typeface="Tw Cen MT" panose="020B0602020104020603" pitchFamily="34" charset="0"/>
                <a:cs typeface="Calibri" panose="020F0502020204030204" pitchFamily="34" charset="0"/>
              </a:rPr>
              <a:t>1.6% </a:t>
            </a:r>
            <a:r>
              <a:rPr lang="en-US" sz="2200" dirty="0">
                <a:solidFill>
                  <a:schemeClr val="tx2"/>
                </a:solidFill>
                <a:latin typeface="Tw Cen MT" panose="020B0602020104020603" pitchFamily="34" charset="0"/>
                <a:cs typeface="Calibri" panose="020F0502020204030204" pitchFamily="34" charset="0"/>
              </a:rPr>
              <a:t>calculated inflation is recorded in this package (The </a:t>
            </a:r>
            <a:r>
              <a:rPr lang="en-US" sz="2200" dirty="0">
                <a:solidFill>
                  <a:schemeClr val="tx2"/>
                </a:solidFill>
                <a:highlight>
                  <a:srgbClr val="FFFFFF"/>
                </a:highlight>
                <a:latin typeface="Tw Cen MT" panose="020B0602020104020603" pitchFamily="34" charset="0"/>
                <a:cs typeface="Calibri" panose="020F0502020204030204" pitchFamily="34" charset="0"/>
              </a:rPr>
              <a:t>4.9%</a:t>
            </a:r>
            <a:r>
              <a:rPr lang="en-US" sz="2200" i="1" dirty="0">
                <a:solidFill>
                  <a:schemeClr val="tx2"/>
                </a:solidFill>
                <a:latin typeface="Tw Cen MT" panose="020B0602020104020603" pitchFamily="34" charset="0"/>
                <a:cs typeface="Calibri" panose="020F0502020204030204" pitchFamily="34" charset="0"/>
              </a:rPr>
              <a:t> standard inflation</a:t>
            </a:r>
            <a:r>
              <a:rPr lang="en-US" sz="2200" dirty="0">
                <a:solidFill>
                  <a:schemeClr val="tx2"/>
                </a:solidFill>
                <a:latin typeface="Tw Cen MT" panose="020B0602020104020603" pitchFamily="34" charset="0"/>
                <a:cs typeface="Calibri" panose="020F0502020204030204" pitchFamily="34" charset="0"/>
              </a:rPr>
              <a:t> is recorded in package 031)</a:t>
            </a:r>
          </a:p>
          <a:p>
            <a:pPr lvl="1">
              <a:lnSpc>
                <a:spcPct val="100000"/>
              </a:lnSpc>
              <a:buClr>
                <a:schemeClr val="tx2"/>
              </a:buClr>
              <a:buFont typeface="Wingdings" panose="05000000000000000000" pitchFamily="2" charset="2"/>
              <a:buChar char="§"/>
            </a:pPr>
            <a:r>
              <a:rPr lang="en-US" sz="2200" dirty="0">
                <a:solidFill>
                  <a:schemeClr val="tx2"/>
                </a:solidFill>
                <a:latin typeface="Tw Cen MT" panose="020B0602020104020603" pitchFamily="34" charset="0"/>
                <a:cs typeface="Calibri" panose="020F0502020204030204" pitchFamily="34" charset="0"/>
              </a:rPr>
              <a:t>Non-state employee personnel costs as applied to Special Payments maximum inflation @ </a:t>
            </a:r>
            <a:r>
              <a:rPr lang="en-US" sz="2200" dirty="0">
                <a:solidFill>
                  <a:schemeClr val="tx2"/>
                </a:solidFill>
                <a:highlight>
                  <a:srgbClr val="FFFFFF"/>
                </a:highlight>
                <a:latin typeface="Tw Cen MT" panose="020B0602020104020603" pitchFamily="34" charset="0"/>
                <a:cs typeface="Calibri" panose="020F0502020204030204" pitchFamily="34" charset="0"/>
              </a:rPr>
              <a:t>9.3%</a:t>
            </a:r>
            <a:r>
              <a:rPr lang="en-US" sz="2200" dirty="0">
                <a:solidFill>
                  <a:schemeClr val="tx2"/>
                </a:solidFill>
                <a:highlight>
                  <a:srgbClr val="FFFF00"/>
                </a:highlight>
                <a:latin typeface="Tw Cen MT" panose="020B0602020104020603" pitchFamily="34" charset="0"/>
                <a:cs typeface="Calibri" panose="020F0502020204030204" pitchFamily="34" charset="0"/>
              </a:rPr>
              <a:t> </a:t>
            </a:r>
          </a:p>
          <a:p>
            <a:pPr lvl="2">
              <a:lnSpc>
                <a:spcPct val="100000"/>
              </a:lnSpc>
              <a:buClr>
                <a:schemeClr val="tx2"/>
              </a:buClr>
            </a:pPr>
            <a:r>
              <a:rPr lang="en-US" sz="2200" dirty="0">
                <a:solidFill>
                  <a:schemeClr val="tx2"/>
                </a:solidFill>
                <a:highlight>
                  <a:srgbClr val="FFFFFF"/>
                </a:highlight>
                <a:latin typeface="Tw Cen MT" panose="020B0602020104020603" pitchFamily="34" charset="0"/>
                <a:cs typeface="Calibri" panose="020F0502020204030204" pitchFamily="34" charset="0"/>
              </a:rPr>
              <a:t>4.4% </a:t>
            </a:r>
            <a:r>
              <a:rPr lang="en-US" sz="2200" dirty="0">
                <a:solidFill>
                  <a:schemeClr val="tx2"/>
                </a:solidFill>
                <a:latin typeface="Tw Cen MT" panose="020B0602020104020603" pitchFamily="34" charset="0"/>
                <a:cs typeface="Calibri" panose="020F0502020204030204" pitchFamily="34" charset="0"/>
              </a:rPr>
              <a:t>calculated inflation is recorded in this package (The </a:t>
            </a:r>
            <a:r>
              <a:rPr lang="en-US" sz="2200" dirty="0">
                <a:solidFill>
                  <a:schemeClr val="tx2"/>
                </a:solidFill>
                <a:highlight>
                  <a:srgbClr val="FFFFFF"/>
                </a:highlight>
                <a:latin typeface="Tw Cen MT" panose="020B0602020104020603" pitchFamily="34" charset="0"/>
                <a:cs typeface="Calibri" panose="020F0502020204030204" pitchFamily="34" charset="0"/>
              </a:rPr>
              <a:t>4.9%</a:t>
            </a:r>
            <a:r>
              <a:rPr lang="en-US" sz="2200" dirty="0">
                <a:solidFill>
                  <a:schemeClr val="tx2"/>
                </a:solidFill>
                <a:latin typeface="Tw Cen MT" panose="020B0602020104020603" pitchFamily="34" charset="0"/>
                <a:cs typeface="Calibri" panose="020F0502020204030204" pitchFamily="34" charset="0"/>
              </a:rPr>
              <a:t> </a:t>
            </a:r>
            <a:r>
              <a:rPr lang="en-US" sz="2200" i="1" dirty="0">
                <a:solidFill>
                  <a:schemeClr val="tx2"/>
                </a:solidFill>
                <a:latin typeface="Tw Cen MT" panose="020B0602020104020603" pitchFamily="34" charset="0"/>
                <a:cs typeface="Calibri" panose="020F0502020204030204" pitchFamily="34" charset="0"/>
              </a:rPr>
              <a:t>standard inflation</a:t>
            </a:r>
            <a:r>
              <a:rPr lang="en-US" sz="2200" dirty="0">
                <a:solidFill>
                  <a:schemeClr val="tx2"/>
                </a:solidFill>
                <a:latin typeface="Tw Cen MT" panose="020B0602020104020603" pitchFamily="34" charset="0"/>
                <a:cs typeface="Calibri" panose="020F0502020204030204" pitchFamily="34" charset="0"/>
              </a:rPr>
              <a:t> is recorded in package 031)</a:t>
            </a:r>
          </a:p>
          <a:p>
            <a:pPr lvl="1">
              <a:lnSpc>
                <a:spcPct val="100000"/>
              </a:lnSpc>
              <a:buClr>
                <a:schemeClr val="tx2"/>
              </a:buClr>
              <a:buFont typeface="Wingdings" panose="05000000000000000000" pitchFamily="2" charset="2"/>
              <a:buChar char="§"/>
            </a:pPr>
            <a:r>
              <a:rPr lang="en-US" sz="2200" dirty="0">
                <a:solidFill>
                  <a:schemeClr val="tx2"/>
                </a:solidFill>
                <a:latin typeface="Tw Cen MT" panose="020B0602020104020603" pitchFamily="34" charset="0"/>
                <a:cs typeface="Calibri" panose="020F0502020204030204" pitchFamily="34" charset="0"/>
              </a:rPr>
              <a:t> Price List items that are usage-based costs such as printing services</a:t>
            </a:r>
          </a:p>
          <a:p>
            <a:pPr lvl="2">
              <a:lnSpc>
                <a:spcPct val="100000"/>
              </a:lnSpc>
              <a:buClr>
                <a:schemeClr val="tx2"/>
              </a:buClr>
            </a:pPr>
            <a:r>
              <a:rPr lang="en-US" sz="2200" dirty="0">
                <a:solidFill>
                  <a:schemeClr val="tx2"/>
                </a:solidFill>
                <a:latin typeface="Tw Cen MT" panose="020B0602020104020603" pitchFamily="34" charset="0"/>
                <a:cs typeface="Calibri" panose="020F0502020204030204" pitchFamily="34" charset="0"/>
              </a:rPr>
              <a:t>Marginal inflation above the </a:t>
            </a:r>
            <a:r>
              <a:rPr lang="en-US" sz="2200" dirty="0">
                <a:solidFill>
                  <a:schemeClr val="tx2"/>
                </a:solidFill>
                <a:highlight>
                  <a:srgbClr val="FFFFFF"/>
                </a:highlight>
                <a:latin typeface="Tw Cen MT" panose="020B0602020104020603" pitchFamily="34" charset="0"/>
                <a:cs typeface="Calibri" panose="020F0502020204030204" pitchFamily="34" charset="0"/>
              </a:rPr>
              <a:t>4.9% </a:t>
            </a:r>
            <a:r>
              <a:rPr lang="en-US" sz="2200" dirty="0">
                <a:solidFill>
                  <a:schemeClr val="tx2"/>
                </a:solidFill>
                <a:latin typeface="Tw Cen MT" panose="020B0602020104020603" pitchFamily="34" charset="0"/>
                <a:cs typeface="Calibri" panose="020F0502020204030204" pitchFamily="34" charset="0"/>
              </a:rPr>
              <a:t>is recorded in this package</a:t>
            </a:r>
          </a:p>
          <a:p>
            <a:pPr>
              <a:lnSpc>
                <a:spcPct val="100000"/>
              </a:lnSpc>
              <a:buClr>
                <a:schemeClr val="tx2"/>
              </a:buClr>
              <a:buFont typeface="Wingdings" panose="05000000000000000000" pitchFamily="2" charset="2"/>
              <a:buChar char="q"/>
            </a:pPr>
            <a:r>
              <a:rPr lang="en-US" sz="2600" b="1" dirty="0">
                <a:solidFill>
                  <a:schemeClr val="tx2"/>
                </a:solidFill>
                <a:latin typeface="Tw Cen MT" panose="020B0602020104020603" pitchFamily="34" charset="0"/>
                <a:cs typeface="Calibri" panose="020F0502020204030204" pitchFamily="34" charset="0"/>
              </a:rPr>
              <a:t>Package 033: Above Standard Inflation with Exception Committee Approval or Statewide Exception</a:t>
            </a:r>
          </a:p>
          <a:p>
            <a:pPr lvl="1">
              <a:lnSpc>
                <a:spcPct val="100000"/>
              </a:lnSpc>
              <a:buClr>
                <a:schemeClr val="tx2"/>
              </a:buClr>
              <a:buFont typeface="Wingdings" panose="05000000000000000000" pitchFamily="2" charset="2"/>
              <a:buChar char="§"/>
            </a:pPr>
            <a:r>
              <a:rPr lang="en-US" sz="2200" dirty="0">
                <a:solidFill>
                  <a:schemeClr val="tx2"/>
                </a:solidFill>
                <a:latin typeface="Tw Cen MT" panose="020B0602020104020603" pitchFamily="34" charset="0"/>
                <a:cs typeface="Calibri" panose="020F0502020204030204" pitchFamily="34" charset="0"/>
              </a:rPr>
              <a:t>Amounts above Standard with documented exception request</a:t>
            </a:r>
          </a:p>
        </p:txBody>
      </p:sp>
      <p:sp>
        <p:nvSpPr>
          <p:cNvPr id="7" name="Rectangle 6"/>
          <p:cNvSpPr/>
          <p:nvPr/>
        </p:nvSpPr>
        <p:spPr>
          <a:xfrm>
            <a:off x="1256961" y="854474"/>
            <a:ext cx="9668661" cy="2643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sp>
        <p:nvSpPr>
          <p:cNvPr id="14" name="Oval 13"/>
          <p:cNvSpPr/>
          <p:nvPr/>
        </p:nvSpPr>
        <p:spPr>
          <a:xfrm>
            <a:off x="1258750" y="1204673"/>
            <a:ext cx="3261055" cy="562134"/>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53" dirty="0">
                <a:solidFill>
                  <a:prstClr val="white"/>
                </a:solidFill>
                <a:latin typeface="Tw Cen MT" panose="020B0602020104020603" pitchFamily="34" charset="0"/>
                <a:cs typeface="Times New Roman" panose="02020603050405020304" pitchFamily="18" charset="0"/>
              </a:rPr>
              <a:t>Essential Packages…</a:t>
            </a:r>
          </a:p>
        </p:txBody>
      </p:sp>
      <p:pic>
        <p:nvPicPr>
          <p:cNvPr id="10" name="Picture 9">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622" y="6653213"/>
            <a:ext cx="487680" cy="494239"/>
          </a:xfrm>
          <a:prstGeom prst="rect">
            <a:avLst/>
          </a:prstGeom>
        </p:spPr>
      </p:pic>
      <p:sp>
        <p:nvSpPr>
          <p:cNvPr id="2" name="Slide Number Placeholder 1"/>
          <p:cNvSpPr>
            <a:spLocks noGrp="1"/>
          </p:cNvSpPr>
          <p:nvPr>
            <p:ph type="sldNum" sz="quarter" idx="12"/>
          </p:nvPr>
        </p:nvSpPr>
        <p:spPr/>
        <p:txBody>
          <a:bodyPr>
            <a:normAutofit lnSpcReduction="10000"/>
          </a:bodyPr>
          <a:lstStyle/>
          <a:p>
            <a:pPr>
              <a:defRPr/>
            </a:pPr>
            <a:fld id="{A1CE27AE-1F01-4077-BA88-F841AAD7C782}" type="slidenum">
              <a:rPr lang="en-US" smtClean="0">
                <a:solidFill>
                  <a:srgbClr val="626262">
                    <a:lumMod val="60000"/>
                    <a:lumOff val="40000"/>
                  </a:srgbClr>
                </a:solidFill>
              </a:rPr>
              <a:pPr>
                <a:defRPr/>
              </a:pPr>
              <a:t>21</a:t>
            </a:fld>
            <a:endParaRPr lang="en-US" dirty="0">
              <a:solidFill>
                <a:srgbClr val="626262">
                  <a:lumMod val="60000"/>
                  <a:lumOff val="40000"/>
                </a:srgbClr>
              </a:solidFill>
            </a:endParaRPr>
          </a:p>
        </p:txBody>
      </p:sp>
    </p:spTree>
    <p:extLst>
      <p:ext uri="{BB962C8B-B14F-4D97-AF65-F5344CB8AC3E}">
        <p14:creationId xmlns:p14="http://schemas.microsoft.com/office/powerpoint/2010/main" val="2859244588"/>
      </p:ext>
    </p:extLst>
  </p:cSld>
  <p:clrMapOvr>
    <a:masterClrMapping/>
  </p:clrMapOvr>
  <mc:AlternateContent xmlns:mc="http://schemas.openxmlformats.org/markup-compatibility/2006" xmlns:p14="http://schemas.microsoft.com/office/powerpoint/2010/main">
    <mc:Choice Requires="p14">
      <p:transition spd="slow" p14:dur="2000" advTm="76660"/>
    </mc:Choice>
    <mc:Fallback xmlns="">
      <p:transition spd="slow" advTm="7666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258750" y="390144"/>
            <a:ext cx="9668661" cy="409521"/>
          </a:xfrm>
          <a:solidFill>
            <a:srgbClr val="D4DDF0"/>
          </a:solidFill>
          <a:ln>
            <a:noFill/>
          </a:ln>
          <a:effectLst/>
        </p:spPr>
        <p:txBody>
          <a:bodyPr>
            <a:normAutofit fontScale="90000"/>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ORBITS Essential Pkgs, CSL, Reports, Revenue Forecasts</a:t>
            </a:r>
          </a:p>
        </p:txBody>
      </p:sp>
      <p:sp>
        <p:nvSpPr>
          <p:cNvPr id="12" name="Content Placeholder 11"/>
          <p:cNvSpPr>
            <a:spLocks noGrp="1"/>
          </p:cNvSpPr>
          <p:nvPr>
            <p:ph idx="1"/>
          </p:nvPr>
        </p:nvSpPr>
        <p:spPr>
          <a:xfrm>
            <a:off x="1258750" y="1950720"/>
            <a:ext cx="10006152" cy="4563425"/>
          </a:xfrm>
        </p:spPr>
        <p:txBody>
          <a:bodyPr>
            <a:normAutofit fontScale="92500" lnSpcReduction="10000"/>
          </a:bodyPr>
          <a:lstStyle/>
          <a:p>
            <a:pPr marL="347472" indent="-347472">
              <a:lnSpc>
                <a:spcPct val="100000"/>
              </a:lnSpc>
              <a:spcBef>
                <a:spcPts val="299"/>
              </a:spcBef>
              <a:spcAft>
                <a:spcPts val="299"/>
              </a:spcAft>
              <a:buClr>
                <a:schemeClr val="tx2"/>
              </a:buClr>
              <a:buFont typeface="Wingdings" panose="05000000000000000000" pitchFamily="2" charset="2"/>
              <a:buChar char="q"/>
            </a:pPr>
            <a:r>
              <a:rPr lang="en-US" sz="2300" b="1" dirty="0">
                <a:solidFill>
                  <a:schemeClr val="tx2"/>
                </a:solidFill>
                <a:latin typeface="Tw Cen MT" panose="020B0602020104020603" pitchFamily="34" charset="0"/>
                <a:cs typeface="Calibri" panose="020F0502020204030204" pitchFamily="34" charset="0"/>
              </a:rPr>
              <a:t>Package 040: Mandated Caseloads</a:t>
            </a:r>
          </a:p>
          <a:p>
            <a:pPr marL="621106" lvl="2" indent="-347472">
              <a:lnSpc>
                <a:spcPct val="100000"/>
              </a:lnSpc>
              <a:buClr>
                <a:schemeClr val="tx2"/>
              </a:buClr>
              <a:buFont typeface="Wingdings" panose="05000000000000000000" pitchFamily="2" charset="2"/>
              <a:buChar char="§"/>
            </a:pPr>
            <a:r>
              <a:rPr lang="en-US" sz="2101" dirty="0">
                <a:solidFill>
                  <a:schemeClr val="tx2"/>
                </a:solidFill>
                <a:latin typeface="Tw Cen MT" panose="020B0602020104020603" pitchFamily="34" charset="0"/>
                <a:cs typeface="Calibri" panose="020F0502020204030204" pitchFamily="34" charset="0"/>
              </a:rPr>
              <a:t>Refer to the eligible agencies/programs listed on page 38 of the 2027-29 Budget &amp; Legislative Concepts instructions</a:t>
            </a:r>
          </a:p>
          <a:p>
            <a:pPr marL="621106" lvl="2" indent="-347472">
              <a:lnSpc>
                <a:spcPct val="100000"/>
              </a:lnSpc>
              <a:buClr>
                <a:schemeClr val="tx2"/>
              </a:buClr>
              <a:buFont typeface="Wingdings" panose="05000000000000000000" pitchFamily="2" charset="2"/>
              <a:buChar char="§"/>
            </a:pPr>
            <a:r>
              <a:rPr lang="en-US" sz="2101" dirty="0">
                <a:solidFill>
                  <a:schemeClr val="tx2"/>
                </a:solidFill>
                <a:latin typeface="Tw Cen MT" panose="020B0602020104020603" pitchFamily="34" charset="0"/>
                <a:cs typeface="Calibri" panose="020F0502020204030204" pitchFamily="34" charset="0"/>
              </a:rPr>
              <a:t>Based on caseload changes for programs required by the federal government, state constitution, or court actions. </a:t>
            </a:r>
          </a:p>
          <a:p>
            <a:pPr marL="621106" lvl="2" indent="-347472">
              <a:lnSpc>
                <a:spcPct val="100000"/>
              </a:lnSpc>
              <a:buClr>
                <a:schemeClr val="tx2"/>
              </a:buClr>
              <a:buFont typeface="Wingdings" panose="05000000000000000000" pitchFamily="2" charset="2"/>
              <a:buChar char="§"/>
            </a:pPr>
            <a:r>
              <a:rPr lang="en-US" sz="2101" dirty="0">
                <a:solidFill>
                  <a:schemeClr val="tx2"/>
                </a:solidFill>
                <a:latin typeface="Tw Cen MT" panose="020B0602020104020603" pitchFamily="34" charset="0"/>
                <a:cs typeface="Calibri" panose="020F0502020204030204" pitchFamily="34" charset="0"/>
              </a:rPr>
              <a:t>Agency must request establishment of this package through your assigned CFO Analyst before it is available for use in ORBITS or ORPICS</a:t>
            </a:r>
          </a:p>
          <a:p>
            <a:pPr marL="347472" lvl="1" indent="-347472">
              <a:lnSpc>
                <a:spcPct val="100000"/>
              </a:lnSpc>
              <a:buClr>
                <a:schemeClr val="tx2"/>
              </a:buClr>
              <a:buFont typeface="Wingdings" panose="05000000000000000000" pitchFamily="2" charset="2"/>
              <a:buChar char="q"/>
            </a:pPr>
            <a:endParaRPr lang="en-US" sz="1000" dirty="0">
              <a:solidFill>
                <a:schemeClr val="tx2"/>
              </a:solidFill>
              <a:latin typeface="Tw Cen MT" panose="020B0602020104020603" pitchFamily="34" charset="0"/>
              <a:cs typeface="Calibri" panose="020F0502020204030204" pitchFamily="34" charset="0"/>
            </a:endParaRPr>
          </a:p>
          <a:p>
            <a:pPr marL="347472" indent="-347472">
              <a:lnSpc>
                <a:spcPct val="100000"/>
              </a:lnSpc>
              <a:spcBef>
                <a:spcPts val="299"/>
              </a:spcBef>
              <a:spcAft>
                <a:spcPts val="299"/>
              </a:spcAft>
              <a:buClr>
                <a:schemeClr val="tx2"/>
              </a:buClr>
              <a:buFont typeface="Wingdings" panose="05000000000000000000" pitchFamily="2" charset="2"/>
              <a:buChar char="q"/>
            </a:pPr>
            <a:r>
              <a:rPr lang="en-US" sz="2300" b="1" dirty="0">
                <a:solidFill>
                  <a:schemeClr val="tx2"/>
                </a:solidFill>
                <a:latin typeface="Tw Cen MT" panose="020B0602020104020603" pitchFamily="34" charset="0"/>
                <a:cs typeface="Calibri" panose="020F0502020204030204" pitchFamily="34" charset="0"/>
              </a:rPr>
              <a:t>Package 050: Fund Shifts</a:t>
            </a:r>
          </a:p>
          <a:p>
            <a:pPr marL="621106" lvl="2" indent="-347472">
              <a:lnSpc>
                <a:spcPct val="100000"/>
              </a:lnSpc>
              <a:buClr>
                <a:schemeClr val="tx2"/>
              </a:buClr>
              <a:buFont typeface="Wingdings" panose="05000000000000000000" pitchFamily="2" charset="2"/>
              <a:buChar char="§"/>
            </a:pPr>
            <a:r>
              <a:rPr lang="en-US" sz="2101" dirty="0">
                <a:solidFill>
                  <a:schemeClr val="tx2"/>
                </a:solidFill>
                <a:latin typeface="Tw Cen MT" panose="020B0602020104020603" pitchFamily="34" charset="0"/>
                <a:cs typeface="Calibri" panose="020F0502020204030204" pitchFamily="34" charset="0"/>
              </a:rPr>
              <a:t>Used to change fund type on expenditures and/or restore original funding source of a one-time change approved in the past</a:t>
            </a:r>
          </a:p>
          <a:p>
            <a:pPr marL="621106" lvl="2" indent="-347472">
              <a:lnSpc>
                <a:spcPct val="100000"/>
              </a:lnSpc>
              <a:buClr>
                <a:schemeClr val="tx2"/>
              </a:buClr>
              <a:buFont typeface="Wingdings" panose="05000000000000000000" pitchFamily="2" charset="2"/>
              <a:buChar char="§"/>
            </a:pPr>
            <a:r>
              <a:rPr lang="en-US" sz="2101" dirty="0">
                <a:solidFill>
                  <a:schemeClr val="tx2"/>
                </a:solidFill>
                <a:latin typeface="Tw Cen MT" panose="020B0602020104020603" pitchFamily="34" charset="0"/>
                <a:cs typeface="Calibri" panose="020F0502020204030204" pitchFamily="34" charset="0"/>
              </a:rPr>
              <a:t>Change must be net-zero at the Total Funds level</a:t>
            </a:r>
          </a:p>
          <a:p>
            <a:pPr marL="621106" lvl="2" indent="-347472">
              <a:lnSpc>
                <a:spcPct val="100000"/>
              </a:lnSpc>
              <a:buClr>
                <a:schemeClr val="tx2"/>
              </a:buClr>
              <a:buFont typeface="Wingdings" panose="05000000000000000000" pitchFamily="2" charset="2"/>
              <a:buChar char="§"/>
            </a:pPr>
            <a:r>
              <a:rPr lang="en-US" sz="2101" dirty="0">
                <a:solidFill>
                  <a:schemeClr val="tx2"/>
                </a:solidFill>
                <a:latin typeface="Tw Cen MT" panose="020B0602020104020603" pitchFamily="34" charset="0"/>
                <a:cs typeface="Calibri" panose="020F0502020204030204" pitchFamily="34" charset="0"/>
              </a:rPr>
              <a:t>Your CFO Analyst must be aware of and in agreement of your intended use of this package prior to submitting your audit transmittals to SABRS</a:t>
            </a:r>
            <a:endParaRPr lang="en-US" sz="2101" dirty="0">
              <a:solidFill>
                <a:schemeClr val="tx2"/>
              </a:solidFill>
              <a:latin typeface="Tw Cen MT" panose="020B0602020104020603" pitchFamily="34" charset="0"/>
            </a:endParaRPr>
          </a:p>
        </p:txBody>
      </p:sp>
      <p:sp>
        <p:nvSpPr>
          <p:cNvPr id="7" name="Rectangle 6"/>
          <p:cNvSpPr/>
          <p:nvPr/>
        </p:nvSpPr>
        <p:spPr>
          <a:xfrm>
            <a:off x="1256961" y="854474"/>
            <a:ext cx="9668661" cy="280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sp>
        <p:nvSpPr>
          <p:cNvPr id="14" name="Oval 13"/>
          <p:cNvSpPr/>
          <p:nvPr/>
        </p:nvSpPr>
        <p:spPr>
          <a:xfrm>
            <a:off x="1622662" y="1204673"/>
            <a:ext cx="2897143" cy="658166"/>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Essential Packages…</a:t>
            </a:r>
          </a:p>
        </p:txBody>
      </p:sp>
      <p:pic>
        <p:nvPicPr>
          <p:cNvPr id="10" name="Picture 9">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622" y="6653213"/>
            <a:ext cx="487680" cy="494239"/>
          </a:xfrm>
          <a:prstGeom prst="rect">
            <a:avLst/>
          </a:prstGeom>
        </p:spPr>
      </p:pic>
      <p:sp>
        <p:nvSpPr>
          <p:cNvPr id="2" name="Slide Number Placeholder 1"/>
          <p:cNvSpPr>
            <a:spLocks noGrp="1"/>
          </p:cNvSpPr>
          <p:nvPr>
            <p:ph type="sldNum" sz="quarter" idx="12"/>
          </p:nvPr>
        </p:nvSpPr>
        <p:spPr/>
        <p:txBody>
          <a:bodyPr>
            <a:normAutofit lnSpcReduction="10000"/>
          </a:bodyPr>
          <a:lstStyle/>
          <a:p>
            <a:pPr>
              <a:defRPr/>
            </a:pPr>
            <a:fld id="{A1CE27AE-1F01-4077-BA88-F841AAD7C782}" type="slidenum">
              <a:rPr lang="en-US" smtClean="0">
                <a:solidFill>
                  <a:srgbClr val="626262">
                    <a:lumMod val="60000"/>
                    <a:lumOff val="40000"/>
                  </a:srgbClr>
                </a:solidFill>
              </a:rPr>
              <a:pPr>
                <a:defRPr/>
              </a:pPr>
              <a:t>22</a:t>
            </a:fld>
            <a:endParaRPr lang="en-US" dirty="0">
              <a:solidFill>
                <a:srgbClr val="626262">
                  <a:lumMod val="60000"/>
                  <a:lumOff val="40000"/>
                </a:srgbClr>
              </a:solidFill>
            </a:endParaRPr>
          </a:p>
        </p:txBody>
      </p:sp>
    </p:spTree>
    <p:extLst>
      <p:ext uri="{BB962C8B-B14F-4D97-AF65-F5344CB8AC3E}">
        <p14:creationId xmlns:p14="http://schemas.microsoft.com/office/powerpoint/2010/main" val="1789712381"/>
      </p:ext>
    </p:extLst>
  </p:cSld>
  <p:clrMapOvr>
    <a:masterClrMapping/>
  </p:clrMapOvr>
  <mc:AlternateContent xmlns:mc="http://schemas.openxmlformats.org/markup-compatibility/2006" xmlns:p14="http://schemas.microsoft.com/office/powerpoint/2010/main">
    <mc:Choice Requires="p14">
      <p:transition spd="slow" p14:dur="2000" advTm="52689"/>
    </mc:Choice>
    <mc:Fallback xmlns="">
      <p:transition spd="slow" advTm="5268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258750" y="390144"/>
            <a:ext cx="9668661" cy="409521"/>
          </a:xfrm>
          <a:solidFill>
            <a:srgbClr val="D4DDF0"/>
          </a:solidFill>
          <a:ln>
            <a:noFill/>
          </a:ln>
          <a:effectLst/>
        </p:spPr>
        <p:txBody>
          <a:bodyPr>
            <a:normAutofit fontScale="90000"/>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ORBITS Essential Pkgs, CSL, Reports, Revenue Forecasts</a:t>
            </a:r>
          </a:p>
        </p:txBody>
      </p:sp>
      <p:sp>
        <p:nvSpPr>
          <p:cNvPr id="12" name="Content Placeholder 11"/>
          <p:cNvSpPr>
            <a:spLocks noGrp="1"/>
          </p:cNvSpPr>
          <p:nvPr>
            <p:ph idx="1"/>
          </p:nvPr>
        </p:nvSpPr>
        <p:spPr>
          <a:xfrm>
            <a:off x="1216262" y="1950721"/>
            <a:ext cx="9709360" cy="4476974"/>
          </a:xfrm>
        </p:spPr>
        <p:txBody>
          <a:bodyPr>
            <a:normAutofit/>
          </a:bodyPr>
          <a:lstStyle/>
          <a:p>
            <a:pPr marL="347472" lvl="1" indent="-347472">
              <a:lnSpc>
                <a:spcPct val="100000"/>
              </a:lnSpc>
              <a:buClr>
                <a:schemeClr val="tx2"/>
              </a:buClr>
              <a:buFont typeface="Wingdings" panose="05000000000000000000" pitchFamily="2" charset="2"/>
              <a:buChar char="q"/>
            </a:pPr>
            <a:r>
              <a:rPr lang="en-US" sz="2400" b="1" dirty="0">
                <a:solidFill>
                  <a:schemeClr val="tx2"/>
                </a:solidFill>
                <a:latin typeface="Tw Cen MT" panose="020B0602020104020603" pitchFamily="34" charset="0"/>
                <a:cs typeface="Calibri" panose="020F0502020204030204" pitchFamily="34" charset="0"/>
              </a:rPr>
              <a:t>Package 060: Technical Adjustments</a:t>
            </a:r>
            <a:endParaRPr lang="en-US" sz="2400" dirty="0">
              <a:solidFill>
                <a:schemeClr val="tx2"/>
              </a:solidFill>
              <a:latin typeface="Tw Cen MT" panose="020B0602020104020603" pitchFamily="34" charset="0"/>
              <a:cs typeface="Calibri" panose="020F0502020204030204" pitchFamily="34" charset="0"/>
            </a:endParaRPr>
          </a:p>
          <a:p>
            <a:pPr marL="621107" lvl="4" indent="-347472">
              <a:lnSpc>
                <a:spcPct val="100000"/>
              </a:lnSpc>
              <a:buClr>
                <a:schemeClr val="tx2"/>
              </a:buClr>
              <a:buFont typeface="Wingdings" panose="05000000000000000000" pitchFamily="2" charset="2"/>
              <a:buChar char="§"/>
            </a:pPr>
            <a:r>
              <a:rPr lang="en-US" sz="2400" dirty="0">
                <a:solidFill>
                  <a:schemeClr val="tx2"/>
                </a:solidFill>
                <a:latin typeface="Tw Cen MT" panose="020B0602020104020603" pitchFamily="34" charset="0"/>
                <a:cs typeface="Calibri" panose="020F0502020204030204" pitchFamily="34" charset="0"/>
              </a:rPr>
              <a:t>Used for Technical Adjustments; result must net zero   </a:t>
            </a:r>
          </a:p>
          <a:p>
            <a:pPr marL="646722" lvl="7" indent="-347472">
              <a:lnSpc>
                <a:spcPct val="100000"/>
              </a:lnSpc>
              <a:buClr>
                <a:schemeClr val="tx2"/>
              </a:buClr>
              <a:buFont typeface="Wingdings" panose="05000000000000000000" pitchFamily="2" charset="2"/>
              <a:buChar char="§"/>
            </a:pPr>
            <a:r>
              <a:rPr lang="en-US" sz="2400" i="1" u="sng" dirty="0">
                <a:solidFill>
                  <a:schemeClr val="tx2"/>
                </a:solidFill>
                <a:latin typeface="Tw Cen MT" panose="020B0602020104020603" pitchFamily="34" charset="0"/>
                <a:cs typeface="Calibri" panose="020F0502020204030204" pitchFamily="34" charset="0"/>
              </a:rPr>
              <a:t>Examples of technical adjustments for package 060</a:t>
            </a:r>
            <a:r>
              <a:rPr lang="en-US" sz="2400" i="1" dirty="0">
                <a:solidFill>
                  <a:schemeClr val="tx2"/>
                </a:solidFill>
                <a:latin typeface="Tw Cen MT" panose="020B0602020104020603" pitchFamily="34" charset="0"/>
                <a:cs typeface="Calibri" panose="020F0502020204030204" pitchFamily="34" charset="0"/>
              </a:rPr>
              <a:t>:</a:t>
            </a:r>
          </a:p>
          <a:p>
            <a:pPr marL="642150" lvl="8" indent="342900">
              <a:lnSpc>
                <a:spcPct val="100000"/>
              </a:lnSpc>
              <a:buClr>
                <a:schemeClr val="tx2"/>
              </a:buClr>
              <a:buFont typeface="Arial" panose="020B0604020202020204" pitchFamily="34" charset="0"/>
              <a:buChar char="•"/>
            </a:pPr>
            <a:r>
              <a:rPr lang="en-US" sz="2400" i="1" dirty="0">
                <a:solidFill>
                  <a:schemeClr val="tx2"/>
                </a:solidFill>
                <a:latin typeface="Tw Cen MT" panose="020B0602020104020603" pitchFamily="34" charset="0"/>
                <a:cs typeface="Calibri" panose="020F0502020204030204" pitchFamily="34" charset="0"/>
              </a:rPr>
              <a:t>Moving programs or accounts from one SCR to another SCR	</a:t>
            </a:r>
          </a:p>
          <a:p>
            <a:pPr marL="642150" lvl="8" indent="342900">
              <a:lnSpc>
                <a:spcPct val="100000"/>
              </a:lnSpc>
              <a:buClr>
                <a:schemeClr val="tx2"/>
              </a:buClr>
              <a:buFont typeface="Arial" panose="020B0604020202020204" pitchFamily="34" charset="0"/>
              <a:buChar char="•"/>
            </a:pPr>
            <a:r>
              <a:rPr lang="en-US" sz="2400" i="1" dirty="0">
                <a:solidFill>
                  <a:schemeClr val="tx2"/>
                </a:solidFill>
                <a:latin typeface="Tw Cen MT" panose="020B0602020104020603" pitchFamily="34" charset="0"/>
                <a:cs typeface="Calibri" panose="020F0502020204030204" pitchFamily="34" charset="0"/>
              </a:rPr>
              <a:t>Re-aligning expenditures across budget categories or protected S&amp;S accounts</a:t>
            </a:r>
          </a:p>
          <a:p>
            <a:pPr marL="642150" lvl="8" indent="342900">
              <a:lnSpc>
                <a:spcPct val="100000"/>
              </a:lnSpc>
              <a:buClr>
                <a:schemeClr val="tx2"/>
              </a:buClr>
              <a:buFont typeface="Arial" panose="020B0604020202020204" pitchFamily="34" charset="0"/>
              <a:buChar char="•"/>
            </a:pPr>
            <a:r>
              <a:rPr lang="en-US" sz="2400" i="1" dirty="0">
                <a:solidFill>
                  <a:schemeClr val="tx2"/>
                </a:solidFill>
                <a:latin typeface="Tw Cen MT" panose="020B0602020104020603" pitchFamily="34" charset="0"/>
                <a:cs typeface="Calibri" panose="020F0502020204030204" pitchFamily="34" charset="0"/>
              </a:rPr>
              <a:t>Shifting a Special Payment expenditure to a revenue transfer</a:t>
            </a:r>
          </a:p>
          <a:p>
            <a:pPr marL="347472" lvl="3" indent="-347472">
              <a:lnSpc>
                <a:spcPct val="100000"/>
              </a:lnSpc>
              <a:buClr>
                <a:schemeClr val="tx2"/>
              </a:buClr>
              <a:buFont typeface="Wingdings" panose="05000000000000000000" pitchFamily="2" charset="2"/>
              <a:buChar char="q"/>
            </a:pPr>
            <a:endParaRPr lang="en-US" sz="1000" i="1" dirty="0">
              <a:solidFill>
                <a:schemeClr val="tx2"/>
              </a:solidFill>
              <a:latin typeface="Tw Cen MT" panose="020B0602020104020603" pitchFamily="34" charset="0"/>
              <a:cs typeface="Calibri" panose="020F0502020204030204" pitchFamily="34" charset="0"/>
            </a:endParaRPr>
          </a:p>
          <a:p>
            <a:pPr marL="347472" lvl="1" indent="-347472">
              <a:lnSpc>
                <a:spcPct val="100000"/>
              </a:lnSpc>
              <a:buClr>
                <a:schemeClr val="tx2"/>
              </a:buClr>
              <a:buFont typeface="Wingdings" panose="05000000000000000000" pitchFamily="2" charset="2"/>
              <a:buChar char="q"/>
            </a:pPr>
            <a:r>
              <a:rPr lang="en-US" sz="2400" b="1" dirty="0">
                <a:solidFill>
                  <a:srgbClr val="C00000"/>
                </a:solidFill>
                <a:latin typeface="Tw Cen MT" panose="020B0602020104020603" pitchFamily="34" charset="0"/>
                <a:cs typeface="Calibri" panose="020F0502020204030204" pitchFamily="34" charset="0"/>
              </a:rPr>
              <a:t>Discuss the intended use of this package with your CFO Analyst and receive their approval prior to submitting your agency audit transmittals for ORPICS or ORBITS</a:t>
            </a:r>
          </a:p>
        </p:txBody>
      </p:sp>
      <p:sp>
        <p:nvSpPr>
          <p:cNvPr id="7" name="Rectangle 6"/>
          <p:cNvSpPr/>
          <p:nvPr/>
        </p:nvSpPr>
        <p:spPr>
          <a:xfrm>
            <a:off x="1258750" y="887505"/>
            <a:ext cx="9709360" cy="247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sp>
        <p:nvSpPr>
          <p:cNvPr id="14" name="Oval 13"/>
          <p:cNvSpPr/>
          <p:nvPr/>
        </p:nvSpPr>
        <p:spPr>
          <a:xfrm>
            <a:off x="1622662" y="1204673"/>
            <a:ext cx="2897143" cy="658166"/>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Essential Packages…</a:t>
            </a:r>
          </a:p>
        </p:txBody>
      </p:sp>
      <p:pic>
        <p:nvPicPr>
          <p:cNvPr id="2" name="Picture 1"/>
          <p:cNvPicPr>
            <a:picLocks noChangeAspect="1"/>
          </p:cNvPicPr>
          <p:nvPr/>
        </p:nvPicPr>
        <p:blipFill>
          <a:blip r:embed="rId3"/>
          <a:stretch>
            <a:fillRect/>
          </a:stretch>
        </p:blipFill>
        <p:spPr>
          <a:xfrm>
            <a:off x="8927024" y="1204673"/>
            <a:ext cx="2486278" cy="2003476"/>
          </a:xfrm>
          <a:prstGeom prst="rect">
            <a:avLst/>
          </a:prstGeom>
        </p:spPr>
      </p:pic>
      <p:pic>
        <p:nvPicPr>
          <p:cNvPr id="11" name="Picture 1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5622" y="6653213"/>
            <a:ext cx="487680" cy="494239"/>
          </a:xfrm>
          <a:prstGeom prst="rect">
            <a:avLst/>
          </a:prstGeom>
        </p:spPr>
      </p:pic>
      <p:sp>
        <p:nvSpPr>
          <p:cNvPr id="3" name="Slide Number Placeholder 2"/>
          <p:cNvSpPr>
            <a:spLocks noGrp="1"/>
          </p:cNvSpPr>
          <p:nvPr>
            <p:ph type="sldNum" sz="quarter" idx="12"/>
          </p:nvPr>
        </p:nvSpPr>
        <p:spPr/>
        <p:txBody>
          <a:bodyPr>
            <a:normAutofit lnSpcReduction="10000"/>
          </a:bodyPr>
          <a:lstStyle/>
          <a:p>
            <a:pPr>
              <a:defRPr/>
            </a:pPr>
            <a:fld id="{A1CE27AE-1F01-4077-BA88-F841AAD7C782}" type="slidenum">
              <a:rPr lang="en-US" smtClean="0">
                <a:solidFill>
                  <a:srgbClr val="626262">
                    <a:lumMod val="60000"/>
                    <a:lumOff val="40000"/>
                  </a:srgbClr>
                </a:solidFill>
              </a:rPr>
              <a:pPr>
                <a:defRPr/>
              </a:pPr>
              <a:t>23</a:t>
            </a:fld>
            <a:endParaRPr lang="en-US" dirty="0">
              <a:solidFill>
                <a:srgbClr val="626262">
                  <a:lumMod val="60000"/>
                  <a:lumOff val="40000"/>
                </a:srgbClr>
              </a:solidFill>
            </a:endParaRPr>
          </a:p>
        </p:txBody>
      </p:sp>
    </p:spTree>
    <p:extLst>
      <p:ext uri="{BB962C8B-B14F-4D97-AF65-F5344CB8AC3E}">
        <p14:creationId xmlns:p14="http://schemas.microsoft.com/office/powerpoint/2010/main" val="2683686581"/>
      </p:ext>
    </p:extLst>
  </p:cSld>
  <p:clrMapOvr>
    <a:masterClrMapping/>
  </p:clrMapOvr>
  <mc:AlternateContent xmlns:mc="http://schemas.openxmlformats.org/markup-compatibility/2006" xmlns:p14="http://schemas.microsoft.com/office/powerpoint/2010/main">
    <mc:Choice Requires="p14">
      <p:transition spd="slow" p14:dur="2000" advTm="30118"/>
    </mc:Choice>
    <mc:Fallback xmlns="">
      <p:transition spd="slow" advTm="3011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258750" y="390144"/>
            <a:ext cx="9668661" cy="409521"/>
          </a:xfrm>
          <a:solidFill>
            <a:srgbClr val="D4DDF0"/>
          </a:solidFill>
          <a:ln>
            <a:noFill/>
          </a:ln>
          <a:effectLst/>
        </p:spPr>
        <p:txBody>
          <a:bodyPr>
            <a:normAutofit fontScale="90000"/>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ORBITS Essential Pkgs, CSL, Reports, Revenue Forecasts</a:t>
            </a:r>
          </a:p>
        </p:txBody>
      </p:sp>
      <p:sp>
        <p:nvSpPr>
          <p:cNvPr id="7" name="Rectangle 6"/>
          <p:cNvSpPr/>
          <p:nvPr/>
        </p:nvSpPr>
        <p:spPr>
          <a:xfrm>
            <a:off x="1256961" y="854475"/>
            <a:ext cx="9668661" cy="2320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sp>
        <p:nvSpPr>
          <p:cNvPr id="14" name="Oval 13"/>
          <p:cNvSpPr/>
          <p:nvPr/>
        </p:nvSpPr>
        <p:spPr>
          <a:xfrm>
            <a:off x="1622662" y="1156100"/>
            <a:ext cx="2577549" cy="572947"/>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ORBITS Reports</a:t>
            </a:r>
          </a:p>
        </p:txBody>
      </p:sp>
      <p:sp>
        <p:nvSpPr>
          <p:cNvPr id="10" name="Content Placeholder 2"/>
          <p:cNvSpPr txBox="1">
            <a:spLocks/>
          </p:cNvSpPr>
          <p:nvPr/>
        </p:nvSpPr>
        <p:spPr>
          <a:xfrm>
            <a:off x="6903011" y="1845589"/>
            <a:ext cx="4361891" cy="5012411"/>
          </a:xfrm>
          <a:prstGeom prst="rect">
            <a:avLst/>
          </a:prstGeom>
        </p:spPr>
        <p:txBody>
          <a:bodyPr vert="horz" lIns="91440" tIns="45720" rIns="91440" bIns="45720" rtlCol="0">
            <a:normAutofit/>
          </a:bodyPr>
          <a:lstStyle>
            <a:lvl1pPr marL="182423" indent="-182423" algn="l" defTabSz="912114" rtl="0" eaLnBrk="1" latinLnBrk="0" hangingPunct="1">
              <a:lnSpc>
                <a:spcPct val="95000"/>
              </a:lnSpc>
              <a:spcBef>
                <a:spcPts val="1397"/>
              </a:spcBef>
              <a:spcAft>
                <a:spcPts val="200"/>
              </a:spcAft>
              <a:buClr>
                <a:schemeClr val="accent1"/>
              </a:buClr>
              <a:buSzPct val="80000"/>
              <a:buFont typeface="Arial" pitchFamily="34" charset="0"/>
              <a:buChar char="•"/>
              <a:defRPr sz="1795" kern="1200" spc="10" baseline="0">
                <a:solidFill>
                  <a:schemeClr val="tx1"/>
                </a:solidFill>
                <a:latin typeface="+mn-lt"/>
                <a:ea typeface="+mn-ea"/>
                <a:cs typeface="+mn-cs"/>
              </a:defRPr>
            </a:lvl1pPr>
            <a:lvl2pPr marL="456057" indent="-182423" algn="l" defTabSz="912114" rtl="0" eaLnBrk="1" latinLnBrk="0" hangingPunct="1">
              <a:lnSpc>
                <a:spcPct val="90000"/>
              </a:lnSpc>
              <a:spcBef>
                <a:spcPts val="299"/>
              </a:spcBef>
              <a:spcAft>
                <a:spcPts val="299"/>
              </a:spcAft>
              <a:buClr>
                <a:schemeClr val="accent1"/>
              </a:buClr>
              <a:buFont typeface="Wingdings 2" pitchFamily="18" charset="2"/>
              <a:buChar char=""/>
              <a:defRPr sz="1596" kern="1200">
                <a:solidFill>
                  <a:schemeClr val="tx1">
                    <a:lumMod val="85000"/>
                    <a:lumOff val="15000"/>
                  </a:schemeClr>
                </a:solidFill>
                <a:latin typeface="+mn-lt"/>
                <a:ea typeface="+mn-ea"/>
                <a:cs typeface="+mn-cs"/>
              </a:defRPr>
            </a:lvl2pPr>
            <a:lvl3pPr marL="729691" indent="-182423" algn="l" defTabSz="912114" rtl="0" eaLnBrk="1" latinLnBrk="0" hangingPunct="1">
              <a:lnSpc>
                <a:spcPct val="90000"/>
              </a:lnSpc>
              <a:spcBef>
                <a:spcPts val="299"/>
              </a:spcBef>
              <a:spcAft>
                <a:spcPts val="299"/>
              </a:spcAft>
              <a:buClr>
                <a:schemeClr val="accent1"/>
              </a:buClr>
              <a:buFont typeface="Wingdings 2" pitchFamily="18" charset="2"/>
              <a:buChar char=""/>
              <a:defRPr sz="1397" kern="1200">
                <a:solidFill>
                  <a:schemeClr val="tx1">
                    <a:lumMod val="85000"/>
                    <a:lumOff val="15000"/>
                  </a:schemeClr>
                </a:solidFill>
                <a:latin typeface="+mn-lt"/>
                <a:ea typeface="+mn-ea"/>
                <a:cs typeface="+mn-cs"/>
              </a:defRPr>
            </a:lvl3pPr>
            <a:lvl4pPr marL="1003325" indent="-182423" algn="l" defTabSz="912114" rtl="0" eaLnBrk="1" latinLnBrk="0" hangingPunct="1">
              <a:lnSpc>
                <a:spcPct val="90000"/>
              </a:lnSpc>
              <a:spcBef>
                <a:spcPts val="299"/>
              </a:spcBef>
              <a:spcAft>
                <a:spcPts val="299"/>
              </a:spcAft>
              <a:buClr>
                <a:schemeClr val="accent1"/>
              </a:buClr>
              <a:buFont typeface="Wingdings 2" pitchFamily="18" charset="2"/>
              <a:buChar char=""/>
              <a:defRPr sz="1397" kern="1200">
                <a:solidFill>
                  <a:schemeClr val="tx1">
                    <a:lumMod val="85000"/>
                    <a:lumOff val="15000"/>
                  </a:schemeClr>
                </a:solidFill>
                <a:latin typeface="+mn-lt"/>
                <a:ea typeface="+mn-ea"/>
                <a:cs typeface="+mn-cs"/>
              </a:defRPr>
            </a:lvl4pPr>
            <a:lvl5pPr marL="1276960" indent="-182423" algn="l" defTabSz="912114" rtl="0" eaLnBrk="1" latinLnBrk="0" hangingPunct="1">
              <a:lnSpc>
                <a:spcPct val="90000"/>
              </a:lnSpc>
              <a:spcBef>
                <a:spcPts val="299"/>
              </a:spcBef>
              <a:spcAft>
                <a:spcPts val="299"/>
              </a:spcAft>
              <a:buClr>
                <a:schemeClr val="accent1"/>
              </a:buClr>
              <a:buFont typeface="Wingdings 2" pitchFamily="18" charset="2"/>
              <a:buChar char=""/>
              <a:defRPr sz="1397" kern="1200">
                <a:solidFill>
                  <a:schemeClr val="tx1">
                    <a:lumMod val="85000"/>
                    <a:lumOff val="15000"/>
                  </a:schemeClr>
                </a:solidFill>
                <a:latin typeface="+mn-lt"/>
                <a:ea typeface="+mn-ea"/>
                <a:cs typeface="+mn-cs"/>
              </a:defRPr>
            </a:lvl5pPr>
            <a:lvl6pPr marL="1596000" indent="-228029" algn="l" defTabSz="912114" rtl="0" eaLnBrk="1" latinLnBrk="0" hangingPunct="1">
              <a:lnSpc>
                <a:spcPct val="90000"/>
              </a:lnSpc>
              <a:spcBef>
                <a:spcPts val="299"/>
              </a:spcBef>
              <a:spcAft>
                <a:spcPts val="299"/>
              </a:spcAft>
              <a:buClr>
                <a:schemeClr val="accent1"/>
              </a:buClr>
              <a:buFont typeface="Wingdings 2" pitchFamily="18" charset="2"/>
              <a:buChar char=""/>
              <a:defRPr sz="1397" kern="1200">
                <a:solidFill>
                  <a:schemeClr val="tx1">
                    <a:lumMod val="85000"/>
                    <a:lumOff val="15000"/>
                  </a:schemeClr>
                </a:solidFill>
                <a:latin typeface="+mn-lt"/>
                <a:ea typeface="+mn-ea"/>
                <a:cs typeface="+mn-cs"/>
              </a:defRPr>
            </a:lvl6pPr>
            <a:lvl7pPr marL="1895250" indent="-228029" algn="l" defTabSz="912114" rtl="0" eaLnBrk="1" latinLnBrk="0" hangingPunct="1">
              <a:lnSpc>
                <a:spcPct val="90000"/>
              </a:lnSpc>
              <a:spcBef>
                <a:spcPts val="299"/>
              </a:spcBef>
              <a:spcAft>
                <a:spcPts val="299"/>
              </a:spcAft>
              <a:buClr>
                <a:schemeClr val="accent1"/>
              </a:buClr>
              <a:buFont typeface="Wingdings 2" pitchFamily="18" charset="2"/>
              <a:buChar char=""/>
              <a:defRPr sz="1397" kern="1200">
                <a:solidFill>
                  <a:schemeClr val="tx1">
                    <a:lumMod val="85000"/>
                    <a:lumOff val="15000"/>
                  </a:schemeClr>
                </a:solidFill>
                <a:latin typeface="+mn-lt"/>
                <a:ea typeface="+mn-ea"/>
                <a:cs typeface="+mn-cs"/>
              </a:defRPr>
            </a:lvl7pPr>
            <a:lvl8pPr marL="2194500" indent="-228029" algn="l" defTabSz="912114" rtl="0" eaLnBrk="1" latinLnBrk="0" hangingPunct="1">
              <a:lnSpc>
                <a:spcPct val="90000"/>
              </a:lnSpc>
              <a:spcBef>
                <a:spcPts val="299"/>
              </a:spcBef>
              <a:spcAft>
                <a:spcPts val="299"/>
              </a:spcAft>
              <a:buClr>
                <a:schemeClr val="accent1"/>
              </a:buClr>
              <a:buFont typeface="Wingdings 2" pitchFamily="18" charset="2"/>
              <a:buChar char=""/>
              <a:defRPr sz="1397" kern="1200">
                <a:solidFill>
                  <a:schemeClr val="tx1">
                    <a:lumMod val="85000"/>
                    <a:lumOff val="15000"/>
                  </a:schemeClr>
                </a:solidFill>
                <a:latin typeface="+mn-lt"/>
                <a:ea typeface="+mn-ea"/>
                <a:cs typeface="+mn-cs"/>
              </a:defRPr>
            </a:lvl8pPr>
            <a:lvl9pPr marL="2493750" indent="-228029" algn="l" defTabSz="912114" rtl="0" eaLnBrk="1" latinLnBrk="0" hangingPunct="1">
              <a:lnSpc>
                <a:spcPct val="90000"/>
              </a:lnSpc>
              <a:spcBef>
                <a:spcPts val="299"/>
              </a:spcBef>
              <a:spcAft>
                <a:spcPts val="299"/>
              </a:spcAft>
              <a:buClr>
                <a:schemeClr val="accent1"/>
              </a:buClr>
              <a:buFont typeface="Wingdings 2" pitchFamily="18" charset="2"/>
              <a:buChar char=""/>
              <a:defRPr sz="1397" kern="1200">
                <a:solidFill>
                  <a:schemeClr val="tx1">
                    <a:lumMod val="85000"/>
                    <a:lumOff val="15000"/>
                  </a:schemeClr>
                </a:solidFill>
                <a:latin typeface="+mn-lt"/>
                <a:ea typeface="+mn-ea"/>
                <a:cs typeface="+mn-cs"/>
              </a:defRPr>
            </a:lvl9pPr>
          </a:lstStyle>
          <a:p>
            <a:pPr marL="347472" lvl="1" indent="-347472">
              <a:lnSpc>
                <a:spcPct val="100000"/>
              </a:lnSpc>
              <a:buClr>
                <a:schemeClr val="tx2"/>
              </a:buClr>
              <a:buFont typeface="Wingdings" panose="05000000000000000000" pitchFamily="2" charset="2"/>
              <a:buChar char="q"/>
            </a:pPr>
            <a:r>
              <a:rPr lang="en-US" sz="2000" b="1" dirty="0">
                <a:solidFill>
                  <a:schemeClr val="tx2"/>
                </a:solidFill>
                <a:latin typeface="Tw Cen MT" panose="020B0602020104020603" pitchFamily="34" charset="0"/>
                <a:cs typeface="Calibri" panose="020F0502020204030204" pitchFamily="34" charset="0"/>
              </a:rPr>
              <a:t>Analysis &amp; Comparison</a:t>
            </a:r>
          </a:p>
          <a:p>
            <a:pPr marL="621106" lvl="3" indent="-347472">
              <a:lnSpc>
                <a:spcPct val="100000"/>
              </a:lnSpc>
              <a:buClr>
                <a:schemeClr val="tx2"/>
              </a:buClr>
              <a:buFont typeface="Wingdings" panose="05000000000000000000" pitchFamily="2" charset="2"/>
              <a:buChar char="§"/>
            </a:pPr>
            <a:r>
              <a:rPr lang="en-US" sz="2000" dirty="0">
                <a:solidFill>
                  <a:schemeClr val="tx2"/>
                </a:solidFill>
                <a:latin typeface="Tw Cen MT" panose="020B0602020104020603" pitchFamily="34" charset="0"/>
                <a:cs typeface="Calibri" panose="020F0502020204030204" pitchFamily="34" charset="0"/>
              </a:rPr>
              <a:t>ANA100A – Version/Column Comparison  Report</a:t>
            </a:r>
          </a:p>
          <a:p>
            <a:pPr marL="621106" lvl="3" indent="-347472">
              <a:lnSpc>
                <a:spcPct val="100000"/>
              </a:lnSpc>
              <a:buClr>
                <a:schemeClr val="tx2"/>
              </a:buClr>
              <a:buFont typeface="Wingdings" panose="05000000000000000000" pitchFamily="2" charset="2"/>
              <a:buChar char="§"/>
            </a:pPr>
            <a:r>
              <a:rPr lang="en-US" sz="2000" dirty="0">
                <a:solidFill>
                  <a:schemeClr val="tx2"/>
                </a:solidFill>
                <a:latin typeface="Tw Cen MT" panose="020B0602020104020603" pitchFamily="34" charset="0"/>
                <a:cs typeface="Calibri" panose="020F0502020204030204" pitchFamily="34" charset="0"/>
              </a:rPr>
              <a:t>ANA102A – Inflation Forecast Report*</a:t>
            </a:r>
          </a:p>
          <a:p>
            <a:pPr marL="940147" lvl="5" indent="-347472">
              <a:lnSpc>
                <a:spcPct val="100000"/>
              </a:lnSpc>
              <a:buClr>
                <a:schemeClr val="tx2"/>
              </a:buClr>
              <a:buFont typeface="Arial" panose="020B0604020202020204" pitchFamily="34" charset="0"/>
              <a:buChar char="•"/>
            </a:pPr>
            <a:r>
              <a:rPr lang="en-US" sz="2000" i="1" dirty="0">
                <a:solidFill>
                  <a:schemeClr val="tx2"/>
                </a:solidFill>
                <a:latin typeface="Tw Cen MT" panose="020B0602020104020603" pitchFamily="34" charset="0"/>
                <a:cs typeface="Calibri" panose="020F0502020204030204" pitchFamily="34" charset="0"/>
              </a:rPr>
              <a:t>*Useful report in determining  inflation amounts (must have data loaded in the Base Budget column </a:t>
            </a:r>
            <a:r>
              <a:rPr lang="en-US" sz="2000" b="1" i="1" dirty="0">
                <a:solidFill>
                  <a:schemeClr val="tx2"/>
                </a:solidFill>
                <a:latin typeface="Tw Cen MT" panose="020B0602020104020603" pitchFamily="34" charset="0"/>
                <a:cs typeface="Calibri" panose="020F0502020204030204" pitchFamily="34" charset="0"/>
              </a:rPr>
              <a:t>and</a:t>
            </a:r>
            <a:r>
              <a:rPr lang="en-US" sz="2000" i="1" dirty="0">
                <a:solidFill>
                  <a:schemeClr val="tx2"/>
                </a:solidFill>
                <a:latin typeface="Tw Cen MT" panose="020B0602020104020603" pitchFamily="34" charset="0"/>
                <a:cs typeface="Calibri" panose="020F0502020204030204" pitchFamily="34" charset="0"/>
              </a:rPr>
              <a:t> in essential package 022)</a:t>
            </a:r>
          </a:p>
          <a:p>
            <a:pPr marL="621106" lvl="3" indent="-347472">
              <a:lnSpc>
                <a:spcPct val="100000"/>
              </a:lnSpc>
              <a:buClr>
                <a:schemeClr val="tx2"/>
              </a:buClr>
              <a:buFont typeface="Wingdings" panose="05000000000000000000" pitchFamily="2" charset="2"/>
              <a:buChar char="§"/>
            </a:pPr>
            <a:r>
              <a:rPr lang="en-US" sz="2000" dirty="0">
                <a:solidFill>
                  <a:schemeClr val="tx2"/>
                </a:solidFill>
                <a:latin typeface="Tw Cen MT" panose="020B0602020104020603" pitchFamily="34" charset="0"/>
                <a:cs typeface="Calibri" panose="020F0502020204030204" pitchFamily="34" charset="0"/>
              </a:rPr>
              <a:t>ANA103A – Inflation Analysis Report</a:t>
            </a:r>
          </a:p>
          <a:p>
            <a:pPr marL="621106" lvl="3" indent="-347472">
              <a:lnSpc>
                <a:spcPct val="100000"/>
              </a:lnSpc>
              <a:buClr>
                <a:schemeClr val="tx2"/>
              </a:buClr>
              <a:buFont typeface="Wingdings" panose="05000000000000000000" pitchFamily="2" charset="2"/>
              <a:buChar char="§"/>
            </a:pPr>
            <a:r>
              <a:rPr lang="en-US" sz="2000" dirty="0">
                <a:solidFill>
                  <a:schemeClr val="tx2"/>
                </a:solidFill>
                <a:latin typeface="Tw Cen MT" panose="020B0602020104020603" pitchFamily="34" charset="0"/>
                <a:cs typeface="Calibri" panose="020F0502020204030204" pitchFamily="34" charset="0"/>
              </a:rPr>
              <a:t>ANA104A – Mass Transit Audit Report</a:t>
            </a:r>
            <a:endParaRPr lang="en-US" sz="2000" u="sng" dirty="0">
              <a:solidFill>
                <a:schemeClr val="tx2"/>
              </a:solidFill>
              <a:latin typeface="Tw Cen MT" panose="020B0602020104020603" pitchFamily="34" charset="0"/>
              <a:cs typeface="Calibri" panose="020F0502020204030204" pitchFamily="34" charset="0"/>
            </a:endParaRPr>
          </a:p>
        </p:txBody>
      </p:sp>
      <p:sp>
        <p:nvSpPr>
          <p:cNvPr id="11" name="Content Placeholder 2"/>
          <p:cNvSpPr txBox="1">
            <a:spLocks/>
          </p:cNvSpPr>
          <p:nvPr/>
        </p:nvSpPr>
        <p:spPr>
          <a:xfrm>
            <a:off x="642211" y="1719079"/>
            <a:ext cx="6160880" cy="5022379"/>
          </a:xfrm>
          <a:prstGeom prst="rect">
            <a:avLst/>
          </a:prstGeom>
        </p:spPr>
        <p:txBody>
          <a:bodyPr vert="horz" lIns="91440" tIns="45720" rIns="91440" bIns="45720" rtlCol="0">
            <a:noAutofit/>
          </a:bodyPr>
          <a:lstStyle>
            <a:lvl1pPr marL="342043" indent="-342043" algn="l" defTabSz="456057" rtl="0" eaLnBrk="1" latinLnBrk="0" hangingPunct="1">
              <a:spcBef>
                <a:spcPts val="998"/>
              </a:spcBef>
              <a:spcAft>
                <a:spcPts val="0"/>
              </a:spcAft>
              <a:buClr>
                <a:schemeClr val="bg2">
                  <a:lumMod val="40000"/>
                  <a:lumOff val="60000"/>
                </a:schemeClr>
              </a:buClr>
              <a:buSzPct val="80000"/>
              <a:buFont typeface="Wingdings 3" charset="2"/>
              <a:buChar char=""/>
              <a:defRPr sz="1995" b="0" i="0" kern="1200">
                <a:solidFill>
                  <a:schemeClr val="tx1"/>
                </a:solidFill>
                <a:latin typeface="+mj-lt"/>
                <a:ea typeface="+mj-ea"/>
                <a:cs typeface="+mj-cs"/>
              </a:defRPr>
            </a:lvl1pPr>
            <a:lvl2pPr marL="741093" indent="-285036" algn="l" defTabSz="456057" rtl="0" eaLnBrk="1" latinLnBrk="0" hangingPunct="1">
              <a:spcBef>
                <a:spcPts val="998"/>
              </a:spcBef>
              <a:spcAft>
                <a:spcPts val="0"/>
              </a:spcAft>
              <a:buClr>
                <a:schemeClr val="bg2">
                  <a:lumMod val="40000"/>
                  <a:lumOff val="60000"/>
                </a:schemeClr>
              </a:buClr>
              <a:buSzPct val="80000"/>
              <a:buFont typeface="Wingdings 3" charset="2"/>
              <a:buChar char=""/>
              <a:defRPr sz="1795" b="0" i="0" kern="1200">
                <a:solidFill>
                  <a:schemeClr val="tx1"/>
                </a:solidFill>
                <a:latin typeface="+mj-lt"/>
                <a:ea typeface="+mj-ea"/>
                <a:cs typeface="+mj-cs"/>
              </a:defRPr>
            </a:lvl2pPr>
            <a:lvl3pPr marL="1140143"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596" b="0" i="0" kern="1200">
                <a:solidFill>
                  <a:schemeClr val="tx1"/>
                </a:solidFill>
                <a:latin typeface="+mj-lt"/>
                <a:ea typeface="+mj-ea"/>
                <a:cs typeface="+mj-cs"/>
              </a:defRPr>
            </a:lvl3pPr>
            <a:lvl4pPr marL="1596200"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4pPr>
            <a:lvl5pPr marL="2052257"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5pPr>
            <a:lvl6pPr marL="2499735"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6pPr>
            <a:lvl7pPr marL="2964371"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7pPr>
            <a:lvl8pPr marL="3420428"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8pPr>
            <a:lvl9pPr marL="3876485"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9pPr>
          </a:lstStyle>
          <a:p>
            <a:pPr marL="347472" indent="-347472">
              <a:buClr>
                <a:schemeClr val="tx2"/>
              </a:buClr>
              <a:buFont typeface="Wingdings" panose="05000000000000000000" pitchFamily="2" charset="2"/>
              <a:buChar char="q"/>
            </a:pPr>
            <a:r>
              <a:rPr lang="en-US" sz="2000" b="1" dirty="0">
                <a:solidFill>
                  <a:schemeClr val="tx2"/>
                </a:solidFill>
                <a:latin typeface="Tw Cen MT" panose="020B0602020104020603" pitchFamily="34" charset="0"/>
                <a:cs typeface="Calibri" panose="020F0502020204030204" pitchFamily="34" charset="0"/>
              </a:rPr>
              <a:t>Audit Reports</a:t>
            </a:r>
          </a:p>
          <a:p>
            <a:pPr marL="803529" lvl="3" indent="-347472">
              <a:buClr>
                <a:schemeClr val="tx2"/>
              </a:buClr>
              <a:buFont typeface="Wingdings" panose="05000000000000000000" pitchFamily="2" charset="2"/>
              <a:buChar char="§"/>
            </a:pPr>
            <a:r>
              <a:rPr lang="en-US" sz="2000" dirty="0">
                <a:solidFill>
                  <a:schemeClr val="tx2"/>
                </a:solidFill>
                <a:latin typeface="Tw Cen MT" panose="020B0602020104020603" pitchFamily="34" charset="0"/>
                <a:cs typeface="Calibri" panose="020F0502020204030204" pitchFamily="34" charset="0"/>
              </a:rPr>
              <a:t>AUD 100 – Audit Error Report (ran from the S version)</a:t>
            </a:r>
          </a:p>
          <a:p>
            <a:pPr marL="803529" lvl="3" indent="-347472">
              <a:buClr>
                <a:schemeClr val="tx2"/>
              </a:buClr>
              <a:buFont typeface="Wingdings" panose="05000000000000000000" pitchFamily="2" charset="2"/>
              <a:buChar char="§"/>
            </a:pPr>
            <a:r>
              <a:rPr lang="en-US" sz="2000" dirty="0">
                <a:solidFill>
                  <a:schemeClr val="tx2"/>
                </a:solidFill>
                <a:latin typeface="Tw Cen MT" panose="020B0602020104020603" pitchFamily="34" charset="0"/>
                <a:cs typeface="Calibri" panose="020F0502020204030204" pitchFamily="34" charset="0"/>
              </a:rPr>
              <a:t>AUD004 – Transfers and Special Payments (ran from the A version)</a:t>
            </a:r>
          </a:p>
          <a:p>
            <a:pPr marL="347472" indent="-347472">
              <a:buClr>
                <a:schemeClr val="tx2"/>
              </a:buClr>
              <a:buFont typeface="Wingdings" panose="05000000000000000000" pitchFamily="2" charset="2"/>
              <a:buChar char="q"/>
            </a:pPr>
            <a:r>
              <a:rPr lang="en-US" sz="2000" b="1" dirty="0">
                <a:solidFill>
                  <a:schemeClr val="tx2"/>
                </a:solidFill>
                <a:latin typeface="Tw Cen MT" panose="020B0602020104020603" pitchFamily="34" charset="0"/>
                <a:cs typeface="Calibri" panose="020F0502020204030204" pitchFamily="34" charset="0"/>
              </a:rPr>
              <a:t>Budget Development</a:t>
            </a:r>
          </a:p>
          <a:p>
            <a:pPr marL="803529" lvl="3" indent="-347472">
              <a:buClr>
                <a:schemeClr val="tx2"/>
              </a:buClr>
              <a:buFont typeface="Wingdings" panose="05000000000000000000" pitchFamily="2" charset="2"/>
              <a:buChar char="§"/>
            </a:pPr>
            <a:r>
              <a:rPr lang="en-US" sz="2000" dirty="0">
                <a:solidFill>
                  <a:schemeClr val="tx2"/>
                </a:solidFill>
                <a:latin typeface="Tw Cen MT" panose="020B0602020104020603" pitchFamily="34" charset="0"/>
                <a:cs typeface="Calibri" panose="020F0502020204030204" pitchFamily="34" charset="0"/>
              </a:rPr>
              <a:t>BDV001A  -  Agency Worksheets – Revenues &amp; Expenditures</a:t>
            </a:r>
          </a:p>
          <a:p>
            <a:pPr marL="803529" lvl="3" indent="-347472">
              <a:buClr>
                <a:schemeClr val="tx2"/>
              </a:buClr>
              <a:buFont typeface="Wingdings" panose="05000000000000000000" pitchFamily="2" charset="2"/>
              <a:buChar char="§"/>
            </a:pPr>
            <a:r>
              <a:rPr lang="en-US" sz="2000" dirty="0">
                <a:solidFill>
                  <a:schemeClr val="tx2"/>
                </a:solidFill>
                <a:latin typeface="Tw Cen MT" panose="020B0602020104020603" pitchFamily="34" charset="0"/>
                <a:cs typeface="Calibri" panose="020F0502020204030204" pitchFamily="34" charset="0"/>
              </a:rPr>
              <a:t>BDV002A – Detail Revenues &amp; Expenditures – Requested Budget</a:t>
            </a:r>
          </a:p>
          <a:p>
            <a:pPr marL="803529" lvl="3" indent="-347472">
              <a:buClr>
                <a:schemeClr val="tx2"/>
              </a:buClr>
              <a:buFont typeface="Wingdings" panose="05000000000000000000" pitchFamily="2" charset="2"/>
              <a:buChar char="§"/>
            </a:pPr>
            <a:r>
              <a:rPr lang="en-US" sz="2000" dirty="0">
                <a:solidFill>
                  <a:schemeClr val="tx2"/>
                </a:solidFill>
                <a:latin typeface="Tw Cen MT" panose="020B0602020104020603" pitchFamily="34" charset="0"/>
                <a:cs typeface="Calibri" panose="020F0502020204030204" pitchFamily="34" charset="0"/>
              </a:rPr>
              <a:t>BDV004B – Detail Revenues &amp; Expenditures – Essential/Policy Packages</a:t>
            </a:r>
          </a:p>
          <a:p>
            <a:pPr marL="803529" lvl="3" indent="-347472">
              <a:buClr>
                <a:schemeClr val="tx2"/>
              </a:buClr>
              <a:buFont typeface="Wingdings" panose="05000000000000000000" pitchFamily="2" charset="2"/>
              <a:buChar char="§"/>
            </a:pPr>
            <a:r>
              <a:rPr lang="en-US" sz="2000" dirty="0">
                <a:solidFill>
                  <a:schemeClr val="tx2"/>
                </a:solidFill>
                <a:latin typeface="Tw Cen MT" panose="020B0602020104020603" pitchFamily="34" charset="0"/>
                <a:cs typeface="Calibri" panose="020F0502020204030204" pitchFamily="34" charset="0"/>
              </a:rPr>
              <a:t>BDV104 – Biennial Budget Summary (aka Summary of 2027-29 Budget)</a:t>
            </a:r>
          </a:p>
        </p:txBody>
      </p:sp>
      <p:pic>
        <p:nvPicPr>
          <p:cNvPr id="15" name="Picture 1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622" y="6653213"/>
            <a:ext cx="487680" cy="494239"/>
          </a:xfrm>
          <a:prstGeom prst="rect">
            <a:avLst/>
          </a:prstGeom>
        </p:spPr>
      </p:pic>
      <p:sp>
        <p:nvSpPr>
          <p:cNvPr id="3" name="Slide Number Placeholder 2"/>
          <p:cNvSpPr>
            <a:spLocks noGrp="1"/>
          </p:cNvSpPr>
          <p:nvPr>
            <p:ph type="sldNum" sz="quarter" idx="12"/>
          </p:nvPr>
        </p:nvSpPr>
        <p:spPr/>
        <p:txBody>
          <a:bodyPr>
            <a:normAutofit lnSpcReduction="10000"/>
          </a:bodyPr>
          <a:lstStyle/>
          <a:p>
            <a:pPr>
              <a:defRPr/>
            </a:pPr>
            <a:fld id="{A1CE27AE-1F01-4077-BA88-F841AAD7C782}" type="slidenum">
              <a:rPr lang="en-US" smtClean="0">
                <a:solidFill>
                  <a:srgbClr val="626262">
                    <a:lumMod val="60000"/>
                    <a:lumOff val="40000"/>
                  </a:srgbClr>
                </a:solidFill>
              </a:rPr>
              <a:pPr>
                <a:defRPr/>
              </a:pPr>
              <a:t>24</a:t>
            </a:fld>
            <a:endParaRPr lang="en-US" dirty="0">
              <a:solidFill>
                <a:srgbClr val="626262">
                  <a:lumMod val="60000"/>
                  <a:lumOff val="40000"/>
                </a:srgbClr>
              </a:solidFill>
            </a:endParaRPr>
          </a:p>
        </p:txBody>
      </p:sp>
    </p:spTree>
    <p:extLst>
      <p:ext uri="{BB962C8B-B14F-4D97-AF65-F5344CB8AC3E}">
        <p14:creationId xmlns:p14="http://schemas.microsoft.com/office/powerpoint/2010/main" val="1736689908"/>
      </p:ext>
    </p:extLst>
  </p:cSld>
  <p:clrMapOvr>
    <a:masterClrMapping/>
  </p:clrMapOvr>
  <mc:AlternateContent xmlns:mc="http://schemas.openxmlformats.org/markup-compatibility/2006" xmlns:p14="http://schemas.microsoft.com/office/powerpoint/2010/main">
    <mc:Choice Requires="p14">
      <p:transition spd="slow" p14:dur="2000" advTm="28163"/>
    </mc:Choice>
    <mc:Fallback xmlns="">
      <p:transition spd="slow" advTm="2816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258750" y="390144"/>
            <a:ext cx="9668661" cy="409521"/>
          </a:xfrm>
          <a:solidFill>
            <a:srgbClr val="D4DDF0"/>
          </a:solidFill>
          <a:ln>
            <a:noFill/>
          </a:ln>
          <a:effectLst/>
        </p:spPr>
        <p:txBody>
          <a:bodyPr>
            <a:normAutofit fontScale="90000"/>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ORBITS Essential Pkgs, CSL, Reports, Revenue Forecasts</a:t>
            </a:r>
          </a:p>
        </p:txBody>
      </p:sp>
      <p:sp>
        <p:nvSpPr>
          <p:cNvPr id="12" name="Content Placeholder 11"/>
          <p:cNvSpPr>
            <a:spLocks noGrp="1"/>
          </p:cNvSpPr>
          <p:nvPr>
            <p:ph idx="1"/>
          </p:nvPr>
        </p:nvSpPr>
        <p:spPr>
          <a:xfrm>
            <a:off x="1216262" y="1837955"/>
            <a:ext cx="9837220" cy="3782917"/>
          </a:xfrm>
        </p:spPr>
        <p:txBody>
          <a:bodyPr>
            <a:normAutofit/>
          </a:bodyPr>
          <a:lstStyle/>
          <a:p>
            <a:pPr marL="347472" indent="-347472">
              <a:lnSpc>
                <a:spcPct val="100000"/>
              </a:lnSpc>
              <a:spcBef>
                <a:spcPts val="299"/>
              </a:spcBef>
              <a:spcAft>
                <a:spcPts val="299"/>
              </a:spcAft>
              <a:buClr>
                <a:schemeClr val="tx2"/>
              </a:buClr>
              <a:buFont typeface="Wingdings" panose="05000000000000000000" pitchFamily="2" charset="2"/>
              <a:buChar char="q"/>
            </a:pPr>
            <a:r>
              <a:rPr lang="en-US" sz="2400" b="1" dirty="0">
                <a:solidFill>
                  <a:schemeClr val="tx2"/>
                </a:solidFill>
                <a:latin typeface="Tw Cen MT" panose="020B0602020104020603" pitchFamily="34" charset="0"/>
                <a:cs typeface="Calibri" panose="020F0502020204030204" pitchFamily="34" charset="0"/>
              </a:rPr>
              <a:t>Revenue data in the 2027-29 Base Budget column is copied from the 2025-27 Legislatively Approved Budget column</a:t>
            </a:r>
          </a:p>
          <a:p>
            <a:pPr marL="621106" lvl="2" indent="-347472">
              <a:lnSpc>
                <a:spcPct val="100000"/>
              </a:lnSpc>
              <a:buClr>
                <a:schemeClr val="tx2"/>
              </a:buClr>
              <a:buFont typeface="Wingdings" panose="05000000000000000000" pitchFamily="2" charset="2"/>
              <a:buChar char="§"/>
            </a:pPr>
            <a:r>
              <a:rPr lang="en-US" sz="2200" dirty="0">
                <a:solidFill>
                  <a:schemeClr val="tx2"/>
                </a:solidFill>
                <a:latin typeface="Tw Cen MT" panose="020B0602020104020603" pitchFamily="34" charset="0"/>
                <a:cs typeface="Calibri" panose="020F0502020204030204" pitchFamily="34" charset="0"/>
              </a:rPr>
              <a:t>Agencies should analyze, re-project and modify revenues as appropriate for their programs</a:t>
            </a:r>
          </a:p>
          <a:p>
            <a:pPr marL="621106" lvl="2" indent="-347472">
              <a:lnSpc>
                <a:spcPct val="100000"/>
              </a:lnSpc>
              <a:buClr>
                <a:schemeClr val="tx2"/>
              </a:buClr>
              <a:buFont typeface="Wingdings" panose="05000000000000000000" pitchFamily="2" charset="2"/>
              <a:buChar char="§"/>
            </a:pPr>
            <a:r>
              <a:rPr lang="en-US" sz="2200" dirty="0">
                <a:solidFill>
                  <a:schemeClr val="tx2"/>
                </a:solidFill>
                <a:latin typeface="Tw Cen MT" panose="020B0602020104020603" pitchFamily="34" charset="0"/>
                <a:cs typeface="Calibri" panose="020F0502020204030204" pitchFamily="34" charset="0"/>
              </a:rPr>
              <a:t>Total revenues must cover requested expenditures</a:t>
            </a:r>
          </a:p>
          <a:p>
            <a:pPr marL="621106" lvl="2" indent="-347472">
              <a:lnSpc>
                <a:spcPct val="100000"/>
              </a:lnSpc>
              <a:buClr>
                <a:schemeClr val="tx2"/>
              </a:buClr>
              <a:buFont typeface="Wingdings" panose="05000000000000000000" pitchFamily="2" charset="2"/>
              <a:buChar char="§"/>
            </a:pPr>
            <a:r>
              <a:rPr lang="en-US" sz="2200" dirty="0">
                <a:solidFill>
                  <a:schemeClr val="tx2"/>
                </a:solidFill>
                <a:latin typeface="Tw Cen MT" panose="020B0602020104020603" pitchFamily="34" charset="0"/>
                <a:cs typeface="Calibri" panose="020F0502020204030204" pitchFamily="34" charset="0"/>
              </a:rPr>
              <a:t>For agencies that produce General Fund Revenues; these values must be consistent with the May 2026 state revenue forecast</a:t>
            </a:r>
          </a:p>
          <a:p>
            <a:pPr marL="894741" lvl="4" indent="-347472">
              <a:lnSpc>
                <a:spcPct val="100000"/>
              </a:lnSpc>
              <a:buClr>
                <a:schemeClr val="tx2"/>
              </a:buClr>
              <a:buFont typeface="Wingdings" panose="05000000000000000000" pitchFamily="2" charset="2"/>
              <a:buChar char="Ø"/>
            </a:pPr>
            <a:r>
              <a:rPr lang="en-US" sz="2000" i="1" dirty="0">
                <a:solidFill>
                  <a:schemeClr val="tx2"/>
                </a:solidFill>
                <a:latin typeface="Tw Cen MT" panose="020B0602020104020603" pitchFamily="34" charset="0"/>
                <a:cs typeface="Calibri" panose="020F0502020204030204" pitchFamily="34" charset="0"/>
              </a:rPr>
              <a:t>SABRS will audit these values to the data provided by the Office of Economic Analysis </a:t>
            </a:r>
            <a:endParaRPr lang="en-US" sz="2000" dirty="0">
              <a:solidFill>
                <a:schemeClr val="tx2"/>
              </a:solidFill>
              <a:latin typeface="Tw Cen MT" panose="020B0602020104020603" pitchFamily="34" charset="0"/>
              <a:cs typeface="Calibri" panose="020F0502020204030204" pitchFamily="34" charset="0"/>
            </a:endParaRPr>
          </a:p>
        </p:txBody>
      </p:sp>
      <p:sp>
        <p:nvSpPr>
          <p:cNvPr id="7" name="Rectangle 6"/>
          <p:cNvSpPr/>
          <p:nvPr/>
        </p:nvSpPr>
        <p:spPr>
          <a:xfrm>
            <a:off x="1256961" y="854475"/>
            <a:ext cx="9668661" cy="32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pic>
        <p:nvPicPr>
          <p:cNvPr id="13" name="Picture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622" y="6653213"/>
            <a:ext cx="487680" cy="494239"/>
          </a:xfrm>
          <a:prstGeom prst="rect">
            <a:avLst/>
          </a:prstGeom>
        </p:spPr>
      </p:pic>
      <p:sp>
        <p:nvSpPr>
          <p:cNvPr id="14" name="Oval 13"/>
          <p:cNvSpPr/>
          <p:nvPr/>
        </p:nvSpPr>
        <p:spPr>
          <a:xfrm>
            <a:off x="1503842" y="1179789"/>
            <a:ext cx="2897143" cy="658166"/>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Revenue Projections</a:t>
            </a:r>
          </a:p>
        </p:txBody>
      </p:sp>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4400985" y="4990454"/>
            <a:ext cx="3467774" cy="2048833"/>
          </a:xfrm>
          <a:prstGeom prst="rect">
            <a:avLst/>
          </a:prstGeom>
        </p:spPr>
      </p:pic>
      <p:sp>
        <p:nvSpPr>
          <p:cNvPr id="2" name="Slide Number Placeholder 1"/>
          <p:cNvSpPr>
            <a:spLocks noGrp="1"/>
          </p:cNvSpPr>
          <p:nvPr>
            <p:ph type="sldNum" sz="quarter" idx="12"/>
          </p:nvPr>
        </p:nvSpPr>
        <p:spPr/>
        <p:txBody>
          <a:bodyPr>
            <a:normAutofit lnSpcReduction="10000"/>
          </a:bodyPr>
          <a:lstStyle/>
          <a:p>
            <a:pPr>
              <a:defRPr/>
            </a:pPr>
            <a:fld id="{A1CE27AE-1F01-4077-BA88-F841AAD7C782}" type="slidenum">
              <a:rPr lang="en-US" smtClean="0">
                <a:solidFill>
                  <a:srgbClr val="626262">
                    <a:lumMod val="60000"/>
                    <a:lumOff val="40000"/>
                  </a:srgbClr>
                </a:solidFill>
              </a:rPr>
              <a:pPr>
                <a:defRPr/>
              </a:pPr>
              <a:t>25</a:t>
            </a:fld>
            <a:endParaRPr lang="en-US" dirty="0">
              <a:solidFill>
                <a:srgbClr val="626262">
                  <a:lumMod val="60000"/>
                  <a:lumOff val="40000"/>
                </a:srgbClr>
              </a:solidFill>
            </a:endParaRPr>
          </a:p>
        </p:txBody>
      </p:sp>
    </p:spTree>
    <p:extLst>
      <p:ext uri="{BB962C8B-B14F-4D97-AF65-F5344CB8AC3E}">
        <p14:creationId xmlns:p14="http://schemas.microsoft.com/office/powerpoint/2010/main" val="1396513494"/>
      </p:ext>
    </p:extLst>
  </p:cSld>
  <p:clrMapOvr>
    <a:masterClrMapping/>
  </p:clrMapOvr>
  <mc:AlternateContent xmlns:mc="http://schemas.openxmlformats.org/markup-compatibility/2006" xmlns:p14="http://schemas.microsoft.com/office/powerpoint/2010/main">
    <mc:Choice Requires="p14">
      <p:transition spd="slow" p14:dur="2000" advTm="21574"/>
    </mc:Choice>
    <mc:Fallback xmlns="">
      <p:transition spd="slow" advTm="21574"/>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258750" y="390144"/>
            <a:ext cx="9668661" cy="409521"/>
          </a:xfrm>
          <a:solidFill>
            <a:srgbClr val="D4DDF0"/>
          </a:solidFill>
          <a:ln>
            <a:noFill/>
          </a:ln>
          <a:effectLst/>
        </p:spPr>
        <p:txBody>
          <a:bodyPr>
            <a:normAutofit fontScale="90000"/>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ORBITS Essential Pkgs, CSL, Reports, Revenue Forecasts</a:t>
            </a:r>
          </a:p>
        </p:txBody>
      </p:sp>
      <p:sp>
        <p:nvSpPr>
          <p:cNvPr id="12" name="Content Placeholder 11"/>
          <p:cNvSpPr>
            <a:spLocks noGrp="1"/>
          </p:cNvSpPr>
          <p:nvPr>
            <p:ph idx="1"/>
          </p:nvPr>
        </p:nvSpPr>
        <p:spPr>
          <a:xfrm>
            <a:off x="1216263" y="1948658"/>
            <a:ext cx="10048639" cy="4596022"/>
          </a:xfrm>
        </p:spPr>
        <p:txBody>
          <a:bodyPr>
            <a:normAutofit fontScale="92500" lnSpcReduction="20000"/>
          </a:bodyPr>
          <a:lstStyle/>
          <a:p>
            <a:pPr marL="347472" indent="-347472">
              <a:lnSpc>
                <a:spcPct val="110000"/>
              </a:lnSpc>
              <a:buClr>
                <a:schemeClr val="tx2"/>
              </a:buClr>
              <a:buFont typeface="Wingdings" panose="05000000000000000000" pitchFamily="2" charset="2"/>
              <a:buChar char="q"/>
            </a:pPr>
            <a:r>
              <a:rPr lang="en-US" sz="2800" b="1" dirty="0">
                <a:solidFill>
                  <a:schemeClr val="tx2"/>
                </a:solidFill>
                <a:latin typeface="Calibri" panose="020F0502020204030204" pitchFamily="34" charset="0"/>
                <a:cs typeface="Calibri" panose="020F0502020204030204" pitchFamily="34" charset="0"/>
              </a:rPr>
              <a:t>Federal Funds (FF)</a:t>
            </a:r>
          </a:p>
          <a:p>
            <a:pPr marL="621106" lvl="2" indent="-347472">
              <a:lnSpc>
                <a:spcPct val="110000"/>
              </a:lnSpc>
              <a:buClr>
                <a:schemeClr val="tx2"/>
              </a:buClr>
              <a:buFont typeface="Wingdings" panose="05000000000000000000" pitchFamily="2" charset="2"/>
              <a:buChar char="§"/>
            </a:pPr>
            <a:r>
              <a:rPr lang="en-US" sz="2401" dirty="0">
                <a:solidFill>
                  <a:schemeClr val="tx2"/>
                </a:solidFill>
                <a:latin typeface="Calibri" panose="020F0502020204030204" pitchFamily="34" charset="0"/>
                <a:cs typeface="Calibri" panose="020F0502020204030204" pitchFamily="34" charset="0"/>
              </a:rPr>
              <a:t>Most FF revenues are received on a reimbursement basis</a:t>
            </a:r>
          </a:p>
          <a:p>
            <a:pPr marL="621106" lvl="2" indent="-347472">
              <a:lnSpc>
                <a:spcPct val="110000"/>
              </a:lnSpc>
              <a:buClr>
                <a:schemeClr val="tx2"/>
              </a:buClr>
              <a:buFont typeface="Wingdings" panose="05000000000000000000" pitchFamily="2" charset="2"/>
              <a:buChar char="§"/>
            </a:pPr>
            <a:r>
              <a:rPr lang="en-US" sz="2401" dirty="0">
                <a:solidFill>
                  <a:schemeClr val="tx2"/>
                </a:solidFill>
                <a:latin typeface="Calibri" panose="020F0502020204030204" pitchFamily="34" charset="0"/>
                <a:cs typeface="Calibri" panose="020F0502020204030204" pitchFamily="34" charset="0"/>
              </a:rPr>
              <a:t>Total FF revenues generally equal total requested FF expenditures</a:t>
            </a:r>
          </a:p>
          <a:p>
            <a:pPr marL="621106" lvl="2" indent="-347472">
              <a:lnSpc>
                <a:spcPct val="110000"/>
              </a:lnSpc>
              <a:buClr>
                <a:schemeClr val="tx2"/>
              </a:buClr>
              <a:buFont typeface="Wingdings" panose="05000000000000000000" pitchFamily="2" charset="2"/>
              <a:buChar char="§"/>
            </a:pPr>
            <a:r>
              <a:rPr lang="en-US" sz="2401" dirty="0">
                <a:solidFill>
                  <a:schemeClr val="tx2"/>
                </a:solidFill>
                <a:latin typeface="Calibri" panose="020F0502020204030204" pitchFamily="34" charset="0"/>
                <a:cs typeface="Calibri" panose="020F0502020204030204" pitchFamily="34" charset="0"/>
              </a:rPr>
              <a:t>FF revenues are normally entered in the Base Budget column and in the Essential/Policy package(s)</a:t>
            </a:r>
          </a:p>
          <a:p>
            <a:pPr marL="347472" lvl="1" indent="-347472">
              <a:lnSpc>
                <a:spcPct val="110000"/>
              </a:lnSpc>
              <a:buClr>
                <a:schemeClr val="tx2"/>
              </a:buClr>
              <a:buFont typeface="Wingdings" panose="05000000000000000000" pitchFamily="2" charset="2"/>
              <a:buChar char="q"/>
            </a:pPr>
            <a:endParaRPr lang="en-US" sz="1000" dirty="0">
              <a:solidFill>
                <a:schemeClr val="tx2"/>
              </a:solidFill>
              <a:latin typeface="Calibri" panose="020F0502020204030204" pitchFamily="34" charset="0"/>
              <a:cs typeface="Calibri" panose="020F0502020204030204" pitchFamily="34" charset="0"/>
            </a:endParaRPr>
          </a:p>
          <a:p>
            <a:pPr marL="347472" indent="-347472">
              <a:lnSpc>
                <a:spcPct val="110000"/>
              </a:lnSpc>
              <a:buClr>
                <a:schemeClr val="tx2"/>
              </a:buClr>
              <a:buFont typeface="Wingdings" panose="05000000000000000000" pitchFamily="2" charset="2"/>
              <a:buChar char="q"/>
            </a:pPr>
            <a:r>
              <a:rPr lang="en-US" sz="2800" b="1" dirty="0">
                <a:solidFill>
                  <a:schemeClr val="tx2"/>
                </a:solidFill>
                <a:latin typeface="Calibri" panose="020F0502020204030204" pitchFamily="34" charset="0"/>
                <a:cs typeface="Calibri" panose="020F0502020204030204" pitchFamily="34" charset="0"/>
              </a:rPr>
              <a:t>Lottery  Funds (LF)</a:t>
            </a:r>
          </a:p>
          <a:p>
            <a:pPr marL="621106" lvl="2" indent="-347472">
              <a:lnSpc>
                <a:spcPct val="110000"/>
              </a:lnSpc>
              <a:buClr>
                <a:schemeClr val="tx2"/>
              </a:buClr>
              <a:buFont typeface="Wingdings" panose="05000000000000000000" pitchFamily="2" charset="2"/>
              <a:buChar char="§"/>
            </a:pPr>
            <a:r>
              <a:rPr lang="en-US" sz="2401" dirty="0">
                <a:solidFill>
                  <a:schemeClr val="tx2"/>
                </a:solidFill>
                <a:latin typeface="Calibri" panose="020F0502020204030204" pitchFamily="34" charset="0"/>
                <a:cs typeface="Calibri" panose="020F0502020204030204" pitchFamily="34" charset="0"/>
              </a:rPr>
              <a:t>Recipient agencies will be provided specific revenue values by DAS and/or OWEB</a:t>
            </a:r>
          </a:p>
          <a:p>
            <a:pPr marL="621106" lvl="2" indent="-347472">
              <a:lnSpc>
                <a:spcPct val="110000"/>
              </a:lnSpc>
              <a:buClr>
                <a:schemeClr val="tx2"/>
              </a:buClr>
              <a:buFont typeface="Wingdings" panose="05000000000000000000" pitchFamily="2" charset="2"/>
              <a:buChar char="§"/>
            </a:pPr>
            <a:r>
              <a:rPr lang="en-US" sz="2401" dirty="0">
                <a:solidFill>
                  <a:schemeClr val="tx2"/>
                </a:solidFill>
                <a:latin typeface="Calibri" panose="020F0502020204030204" pitchFamily="34" charset="0"/>
                <a:cs typeface="Calibri" panose="020F0502020204030204" pitchFamily="34" charset="0"/>
              </a:rPr>
              <a:t>LF revenues should be entered in the Base Budget column and in the Essential package(s)</a:t>
            </a:r>
          </a:p>
          <a:p>
            <a:pPr marL="621106" lvl="2" indent="-347472">
              <a:lnSpc>
                <a:spcPct val="110000"/>
              </a:lnSpc>
              <a:buClr>
                <a:schemeClr val="tx2"/>
              </a:buClr>
              <a:buFont typeface="Wingdings" panose="05000000000000000000" pitchFamily="2" charset="2"/>
              <a:buChar char="§"/>
            </a:pPr>
            <a:r>
              <a:rPr lang="en-US" sz="2401" dirty="0">
                <a:solidFill>
                  <a:schemeClr val="tx2"/>
                </a:solidFill>
                <a:latin typeface="Calibri" panose="020F0502020204030204" pitchFamily="34" charset="0"/>
                <a:cs typeface="Calibri" panose="020F0502020204030204" pitchFamily="34" charset="0"/>
              </a:rPr>
              <a:t>Agencies requesting additional LF revenues in Policy packages are directed to use the generic Transfer In Lottery Proceeds account (1040)</a:t>
            </a:r>
          </a:p>
        </p:txBody>
      </p:sp>
      <p:sp>
        <p:nvSpPr>
          <p:cNvPr id="7" name="Rectangle 6"/>
          <p:cNvSpPr/>
          <p:nvPr/>
        </p:nvSpPr>
        <p:spPr>
          <a:xfrm>
            <a:off x="1256961" y="854475"/>
            <a:ext cx="9668661" cy="263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sp>
        <p:nvSpPr>
          <p:cNvPr id="14" name="Oval 13"/>
          <p:cNvSpPr/>
          <p:nvPr/>
        </p:nvSpPr>
        <p:spPr>
          <a:xfrm>
            <a:off x="1622662" y="1204673"/>
            <a:ext cx="2897143" cy="658166"/>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Revenue Categories</a:t>
            </a:r>
          </a:p>
        </p:txBody>
      </p:sp>
      <p:pic>
        <p:nvPicPr>
          <p:cNvPr id="11" name="Picture 10"/>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570563" y="1226356"/>
            <a:ext cx="2526223" cy="1721382"/>
          </a:xfrm>
          <a:prstGeom prst="rect">
            <a:avLst/>
          </a:prstGeom>
        </p:spPr>
      </p:pic>
      <p:pic>
        <p:nvPicPr>
          <p:cNvPr id="15" name="Picture 1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5622" y="6653213"/>
            <a:ext cx="487680" cy="494239"/>
          </a:xfrm>
          <a:prstGeom prst="rect">
            <a:avLst/>
          </a:prstGeom>
        </p:spPr>
      </p:pic>
      <p:sp>
        <p:nvSpPr>
          <p:cNvPr id="2" name="Slide Number Placeholder 1"/>
          <p:cNvSpPr>
            <a:spLocks noGrp="1"/>
          </p:cNvSpPr>
          <p:nvPr>
            <p:ph type="sldNum" sz="quarter" idx="12"/>
          </p:nvPr>
        </p:nvSpPr>
        <p:spPr/>
        <p:txBody>
          <a:bodyPr>
            <a:normAutofit lnSpcReduction="10000"/>
          </a:bodyPr>
          <a:lstStyle/>
          <a:p>
            <a:pPr>
              <a:defRPr/>
            </a:pPr>
            <a:fld id="{A1CE27AE-1F01-4077-BA88-F841AAD7C782}" type="slidenum">
              <a:rPr lang="en-US" smtClean="0">
                <a:solidFill>
                  <a:srgbClr val="626262">
                    <a:lumMod val="60000"/>
                    <a:lumOff val="40000"/>
                  </a:srgbClr>
                </a:solidFill>
              </a:rPr>
              <a:pPr>
                <a:defRPr/>
              </a:pPr>
              <a:t>26</a:t>
            </a:fld>
            <a:endParaRPr lang="en-US" dirty="0">
              <a:solidFill>
                <a:srgbClr val="626262">
                  <a:lumMod val="60000"/>
                  <a:lumOff val="40000"/>
                </a:srgbClr>
              </a:solidFill>
            </a:endParaRPr>
          </a:p>
        </p:txBody>
      </p:sp>
    </p:spTree>
    <p:extLst>
      <p:ext uri="{BB962C8B-B14F-4D97-AF65-F5344CB8AC3E}">
        <p14:creationId xmlns:p14="http://schemas.microsoft.com/office/powerpoint/2010/main" val="1307988354"/>
      </p:ext>
    </p:extLst>
  </p:cSld>
  <p:clrMapOvr>
    <a:masterClrMapping/>
  </p:clrMapOvr>
  <mc:AlternateContent xmlns:mc="http://schemas.openxmlformats.org/markup-compatibility/2006" xmlns:p14="http://schemas.microsoft.com/office/powerpoint/2010/main">
    <mc:Choice Requires="p14">
      <p:transition spd="slow" p14:dur="2000" advTm="46384"/>
    </mc:Choice>
    <mc:Fallback xmlns="">
      <p:transition spd="slow" advTm="4638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lumMod val="40000"/>
                <a:lumOff val="60000"/>
              </a:schemeClr>
            </a:gs>
            <a:gs pos="21239">
              <a:schemeClr val="tx1"/>
            </a:gs>
            <a:gs pos="85000">
              <a:schemeClr val="accent1">
                <a:lumMod val="20000"/>
                <a:lumOff val="8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 name="Rectangle 3"/>
          <p:cNvSpPr/>
          <p:nvPr/>
        </p:nvSpPr>
        <p:spPr>
          <a:xfrm>
            <a:off x="1815449" y="6555311"/>
            <a:ext cx="2222560" cy="582550"/>
          </a:xfrm>
          <a:prstGeom prst="rect">
            <a:avLst/>
          </a:prstGeom>
          <a:solidFill>
            <a:srgbClr val="C4D0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920" dirty="0">
              <a:solidFill>
                <a:srgbClr val="92D050"/>
              </a:solidFill>
            </a:endParaRPr>
          </a:p>
        </p:txBody>
      </p:sp>
      <p:sp>
        <p:nvSpPr>
          <p:cNvPr id="13" name="Rectangle 12"/>
          <p:cNvSpPr/>
          <p:nvPr/>
        </p:nvSpPr>
        <p:spPr>
          <a:xfrm>
            <a:off x="4119115" y="6555311"/>
            <a:ext cx="6664960" cy="582550"/>
          </a:xfrm>
          <a:prstGeom prst="rect">
            <a:avLst/>
          </a:prstGeom>
          <a:solidFill>
            <a:srgbClr val="596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920" dirty="0">
              <a:solidFill>
                <a:srgbClr val="FFFFFF"/>
              </a:solidFill>
            </a:endParaRPr>
          </a:p>
        </p:txBody>
      </p:sp>
      <p:sp>
        <p:nvSpPr>
          <p:cNvPr id="19" name="Rectangle 18"/>
          <p:cNvSpPr/>
          <p:nvPr/>
        </p:nvSpPr>
        <p:spPr>
          <a:xfrm>
            <a:off x="1292772" y="603715"/>
            <a:ext cx="9485657" cy="252506"/>
          </a:xfrm>
          <a:prstGeom prst="rect">
            <a:avLst/>
          </a:prstGeom>
          <a:solidFill>
            <a:srgbClr val="6F6F74"/>
          </a:solidFill>
          <a:ln w="1397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20" b="0" i="0" u="none" strike="noStrike" kern="0" cap="none" spc="0" normalizeH="0" baseline="0" noProof="0" dirty="0">
              <a:ln>
                <a:noFill/>
              </a:ln>
              <a:solidFill>
                <a:prstClr val="white"/>
              </a:solidFill>
              <a:effectLst/>
              <a:uLnTx/>
              <a:uFillTx/>
              <a:latin typeface="Century Schoolbook" panose="02040604050505020304"/>
              <a:ea typeface="+mn-ea"/>
              <a:cs typeface="+mn-cs"/>
            </a:endParaRPr>
          </a:p>
        </p:txBody>
      </p:sp>
      <p:pic>
        <p:nvPicPr>
          <p:cNvPr id="20" name="Picture 1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97844" y="2727702"/>
            <a:ext cx="4867337" cy="3691017"/>
          </a:xfrm>
          <a:prstGeom prst="rect">
            <a:avLst/>
          </a:prstGeom>
          <a:solidFill>
            <a:schemeClr val="tx1">
              <a:alpha val="10000"/>
            </a:schemeClr>
          </a:solidFill>
          <a:effectLst>
            <a:softEdge rad="31750"/>
          </a:effectLst>
        </p:spPr>
      </p:pic>
      <p:sp>
        <p:nvSpPr>
          <p:cNvPr id="22" name="Content Placeholder 2"/>
          <p:cNvSpPr txBox="1">
            <a:spLocks/>
          </p:cNvSpPr>
          <p:nvPr/>
        </p:nvSpPr>
        <p:spPr>
          <a:xfrm>
            <a:off x="1691799" y="2328667"/>
            <a:ext cx="8778241" cy="3570109"/>
          </a:xfrm>
          <a:prstGeom prst="rect">
            <a:avLst/>
          </a:prstGeom>
        </p:spPr>
        <p:txBody>
          <a:bodyPr vert="horz" lIns="91440" tIns="45720" rIns="91440" bIns="45720" rtlCol="0">
            <a:noAutofit/>
          </a:bodyPr>
          <a:lstStyle>
            <a:lvl1pPr marL="0" indent="0" algn="l" defTabSz="912114" rtl="0" eaLnBrk="1" latinLnBrk="0" hangingPunct="1">
              <a:lnSpc>
                <a:spcPct val="95000"/>
              </a:lnSpc>
              <a:spcBef>
                <a:spcPts val="1397"/>
              </a:spcBef>
              <a:spcAft>
                <a:spcPts val="200"/>
              </a:spcAft>
              <a:buClr>
                <a:schemeClr val="accent1"/>
              </a:buClr>
              <a:buSzPct val="80000"/>
              <a:buFont typeface="Arial" pitchFamily="34" charset="0"/>
              <a:buNone/>
              <a:defRPr sz="2195" kern="1200" spc="10" baseline="0">
                <a:solidFill>
                  <a:schemeClr val="tx1">
                    <a:lumMod val="75000"/>
                  </a:schemeClr>
                </a:solidFill>
                <a:latin typeface="+mn-lt"/>
                <a:ea typeface="+mn-ea"/>
                <a:cs typeface="+mn-cs"/>
              </a:defRPr>
            </a:lvl1pPr>
            <a:lvl2pPr marL="456057" indent="0" algn="ctr" defTabSz="912114" rtl="0" eaLnBrk="1" latinLnBrk="0" hangingPunct="1">
              <a:lnSpc>
                <a:spcPct val="90000"/>
              </a:lnSpc>
              <a:spcBef>
                <a:spcPts val="299"/>
              </a:spcBef>
              <a:spcAft>
                <a:spcPts val="299"/>
              </a:spcAft>
              <a:buClr>
                <a:schemeClr val="accent1"/>
              </a:buClr>
              <a:buFont typeface="Wingdings 2" pitchFamily="18" charset="2"/>
              <a:buNone/>
              <a:defRPr sz="2195" kern="1200">
                <a:solidFill>
                  <a:schemeClr val="tx1">
                    <a:lumMod val="85000"/>
                    <a:lumOff val="15000"/>
                  </a:schemeClr>
                </a:solidFill>
                <a:latin typeface="+mn-lt"/>
                <a:ea typeface="+mn-ea"/>
                <a:cs typeface="+mn-cs"/>
              </a:defRPr>
            </a:lvl2pPr>
            <a:lvl3pPr marL="912114" indent="0" algn="ctr" defTabSz="912114" rtl="0" eaLnBrk="1" latinLnBrk="0" hangingPunct="1">
              <a:lnSpc>
                <a:spcPct val="90000"/>
              </a:lnSpc>
              <a:spcBef>
                <a:spcPts val="299"/>
              </a:spcBef>
              <a:spcAft>
                <a:spcPts val="299"/>
              </a:spcAft>
              <a:buClr>
                <a:schemeClr val="accent1"/>
              </a:buClr>
              <a:buFont typeface="Wingdings 2" pitchFamily="18" charset="2"/>
              <a:buNone/>
              <a:defRPr sz="2195" kern="1200">
                <a:solidFill>
                  <a:schemeClr val="tx1">
                    <a:lumMod val="85000"/>
                    <a:lumOff val="15000"/>
                  </a:schemeClr>
                </a:solidFill>
                <a:latin typeface="+mn-lt"/>
                <a:ea typeface="+mn-ea"/>
                <a:cs typeface="+mn-cs"/>
              </a:defRPr>
            </a:lvl3pPr>
            <a:lvl4pPr marL="1368171"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4pPr>
            <a:lvl5pPr marL="1824228"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5pPr>
            <a:lvl6pPr marL="2280285"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6pPr>
            <a:lvl7pPr marL="2736342"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7pPr>
            <a:lvl8pPr marL="3192399"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8pPr>
            <a:lvl9pPr marL="3648456"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9pPr>
          </a:lstStyle>
          <a:p>
            <a:pPr marL="457200" indent="-457200">
              <a:lnSpc>
                <a:spcPct val="100000"/>
              </a:lnSpc>
              <a:spcBef>
                <a:spcPts val="299"/>
              </a:spcBef>
              <a:spcAft>
                <a:spcPts val="299"/>
              </a:spcAft>
              <a:buClr>
                <a:schemeClr val="bg2"/>
              </a:buClr>
              <a:buFont typeface="Wingdings" panose="05000000000000000000" pitchFamily="2" charset="2"/>
              <a:buChar char="q"/>
              <a:defRPr/>
            </a:pPr>
            <a:r>
              <a:rPr lang="en-US" sz="2600" b="1" dirty="0">
                <a:solidFill>
                  <a:schemeClr val="bg2"/>
                </a:solidFill>
                <a:latin typeface="Tw Cen MT" panose="020B0602020104020603" pitchFamily="34" charset="0"/>
              </a:rPr>
              <a:t>ORPICS ARB</a:t>
            </a:r>
          </a:p>
          <a:p>
            <a:pPr marL="457200" indent="-457200">
              <a:lnSpc>
                <a:spcPct val="100000"/>
              </a:lnSpc>
              <a:spcBef>
                <a:spcPts val="299"/>
              </a:spcBef>
              <a:spcAft>
                <a:spcPts val="299"/>
              </a:spcAft>
              <a:buClr>
                <a:schemeClr val="bg2"/>
              </a:buClr>
              <a:buFont typeface="Wingdings" panose="05000000000000000000" pitchFamily="2" charset="2"/>
              <a:buChar char="q"/>
              <a:defRPr/>
            </a:pPr>
            <a:r>
              <a:rPr lang="en-US" sz="2600" b="1" dirty="0">
                <a:solidFill>
                  <a:schemeClr val="bg2"/>
                </a:solidFill>
                <a:latin typeface="Tw Cen MT" panose="020B0602020104020603" pitchFamily="34" charset="0"/>
              </a:rPr>
              <a:t>ORBITS ARB Building</a:t>
            </a:r>
          </a:p>
          <a:p>
            <a:pPr marL="457200" indent="-457200">
              <a:lnSpc>
                <a:spcPct val="100000"/>
              </a:lnSpc>
              <a:spcBef>
                <a:spcPts val="299"/>
              </a:spcBef>
              <a:spcAft>
                <a:spcPts val="299"/>
              </a:spcAft>
              <a:buClr>
                <a:schemeClr val="bg2"/>
              </a:buClr>
              <a:buFont typeface="Wingdings" panose="05000000000000000000" pitchFamily="2" charset="2"/>
              <a:buChar char="q"/>
              <a:defRPr/>
            </a:pPr>
            <a:r>
              <a:rPr lang="en-US" sz="2600" b="1" dirty="0">
                <a:solidFill>
                  <a:schemeClr val="bg2"/>
                </a:solidFill>
                <a:latin typeface="Tw Cen MT" panose="020B0602020104020603" pitchFamily="34" charset="0"/>
              </a:rPr>
              <a:t>ORBITS Policy Packages</a:t>
            </a:r>
          </a:p>
        </p:txBody>
      </p:sp>
      <p:sp>
        <p:nvSpPr>
          <p:cNvPr id="23" name="Oval 22"/>
          <p:cNvSpPr/>
          <p:nvPr/>
        </p:nvSpPr>
        <p:spPr>
          <a:xfrm>
            <a:off x="1702097" y="1036968"/>
            <a:ext cx="3583336" cy="952958"/>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b="1" spc="-53" dirty="0">
                <a:solidFill>
                  <a:prstClr val="white"/>
                </a:solidFill>
                <a:latin typeface="Tw Cen MT" panose="020B0602020104020603" pitchFamily="34" charset="0"/>
                <a:cs typeface="Times New Roman" panose="02020603050405020304" pitchFamily="18" charset="0"/>
              </a:rPr>
              <a:t>Agency Request Budget Topics:</a:t>
            </a:r>
          </a:p>
        </p:txBody>
      </p:sp>
      <p:pic>
        <p:nvPicPr>
          <p:cNvPr id="25" name="Picture 2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5181" y="6599466"/>
            <a:ext cx="487680" cy="494239"/>
          </a:xfrm>
          <a:prstGeom prst="rect">
            <a:avLst/>
          </a:prstGeom>
        </p:spPr>
      </p:pic>
      <p:sp>
        <p:nvSpPr>
          <p:cNvPr id="24" name="Title 23"/>
          <p:cNvSpPr>
            <a:spLocks noGrp="1"/>
          </p:cNvSpPr>
          <p:nvPr>
            <p:ph type="ctrTitle"/>
          </p:nvPr>
        </p:nvSpPr>
        <p:spPr>
          <a:xfrm>
            <a:off x="1292772" y="184082"/>
            <a:ext cx="9485657" cy="376705"/>
          </a:xfrm>
          <a:solidFill>
            <a:srgbClr val="D4DDF0"/>
          </a:solidFill>
          <a:ln>
            <a:noFill/>
          </a:ln>
          <a:effectLst/>
        </p:spPr>
        <p:txBody>
          <a:bodyPr vert="horz" lIns="91440" tIns="45720" rIns="91440" bIns="45720" rtlCol="0" anchor="b">
            <a:normAutofit fontScale="90000"/>
          </a:bodyPr>
          <a:lstStyle/>
          <a:p>
            <a:pPr>
              <a:lnSpc>
                <a:spcPct val="90000"/>
              </a:lnSpc>
              <a:buClr>
                <a:srgbClr val="46464A"/>
              </a:buClr>
            </a:pPr>
            <a:r>
              <a:rPr lang="en-US" sz="2800" b="1" dirty="0">
                <a:solidFill>
                  <a:schemeClr val="bg2"/>
                </a:solidFill>
                <a:latin typeface="Tw Cen MT" panose="020B0602020104020603" pitchFamily="34" charset="0"/>
              </a:rPr>
              <a:t>ORPICS &amp; ORBITS ARB</a:t>
            </a:r>
          </a:p>
        </p:txBody>
      </p:sp>
      <p:sp>
        <p:nvSpPr>
          <p:cNvPr id="26" name="Slide Number Placeholder 25"/>
          <p:cNvSpPr>
            <a:spLocks noGrp="1"/>
          </p:cNvSpPr>
          <p:nvPr>
            <p:ph type="sldNum" sz="quarter" idx="12"/>
          </p:nvPr>
        </p:nvSpPr>
        <p:spPr>
          <a:xfrm>
            <a:off x="11315989" y="6529931"/>
            <a:ext cx="912138" cy="633307"/>
          </a:xfrm>
        </p:spPr>
        <p:txBody>
          <a:bodyPr>
            <a:normAutofit lnSpcReduction="10000"/>
          </a:bodyPr>
          <a:lstStyle/>
          <a:p>
            <a:pPr>
              <a:defRPr/>
            </a:pPr>
            <a:fld id="{415A98E0-A310-488E-A349-3DFF81E9F8D7}" type="slidenum">
              <a:rPr lang="en-US" smtClean="0">
                <a:solidFill>
                  <a:srgbClr val="626262">
                    <a:lumMod val="60000"/>
                    <a:lumOff val="40000"/>
                  </a:srgbClr>
                </a:solidFill>
              </a:rPr>
              <a:pPr>
                <a:defRPr/>
              </a:pPr>
              <a:t>27</a:t>
            </a:fld>
            <a:endParaRPr lang="en-US" dirty="0">
              <a:solidFill>
                <a:srgbClr val="626262">
                  <a:lumMod val="60000"/>
                  <a:lumOff val="40000"/>
                </a:srgbClr>
              </a:solidFill>
            </a:endParaRPr>
          </a:p>
        </p:txBody>
      </p:sp>
    </p:spTree>
    <p:extLst>
      <p:ext uri="{BB962C8B-B14F-4D97-AF65-F5344CB8AC3E}">
        <p14:creationId xmlns:p14="http://schemas.microsoft.com/office/powerpoint/2010/main" val="4285142786"/>
      </p:ext>
    </p:extLst>
  </p:cSld>
  <p:clrMapOvr>
    <a:masterClrMapping/>
  </p:clrMapOvr>
  <p:transition advTm="19708"/>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258750" y="390144"/>
            <a:ext cx="9668661" cy="409521"/>
          </a:xfrm>
          <a:solidFill>
            <a:srgbClr val="D4DDF0"/>
          </a:solidFill>
          <a:ln>
            <a:noFill/>
          </a:ln>
          <a:effectLst/>
        </p:spPr>
        <p:txBody>
          <a:bodyPr>
            <a:normAutofit fontScale="90000"/>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ORPICS &amp; ORBITS ARB</a:t>
            </a:r>
          </a:p>
        </p:txBody>
      </p:sp>
      <p:sp>
        <p:nvSpPr>
          <p:cNvPr id="12" name="Content Placeholder 11"/>
          <p:cNvSpPr>
            <a:spLocks noGrp="1"/>
          </p:cNvSpPr>
          <p:nvPr>
            <p:ph idx="1"/>
          </p:nvPr>
        </p:nvSpPr>
        <p:spPr>
          <a:xfrm>
            <a:off x="1216262" y="1932372"/>
            <a:ext cx="9846185" cy="4612308"/>
          </a:xfrm>
        </p:spPr>
        <p:txBody>
          <a:bodyPr>
            <a:normAutofit fontScale="85000" lnSpcReduction="20000"/>
          </a:bodyPr>
          <a:lstStyle/>
          <a:p>
            <a:pPr marL="347472" indent="-347472">
              <a:lnSpc>
                <a:spcPct val="120000"/>
              </a:lnSpc>
              <a:spcBef>
                <a:spcPts val="299"/>
              </a:spcBef>
              <a:spcAft>
                <a:spcPts val="299"/>
              </a:spcAft>
              <a:buClr>
                <a:schemeClr val="tx2"/>
              </a:buClr>
              <a:buFont typeface="Wingdings" panose="05000000000000000000" pitchFamily="2" charset="2"/>
              <a:buChar char="q"/>
            </a:pPr>
            <a:r>
              <a:rPr lang="en-US" sz="2800" b="1" dirty="0">
                <a:solidFill>
                  <a:schemeClr val="tx2"/>
                </a:solidFill>
                <a:latin typeface="Calibri" panose="020F0502020204030204" pitchFamily="34" charset="0"/>
                <a:cs typeface="Calibri" panose="020F0502020204030204" pitchFamily="34" charset="0"/>
              </a:rPr>
              <a:t>The ORPICS 2027-29 Agency Request Budget consists of ORPICS Base Budget, Essential Packages and Policy Packages</a:t>
            </a:r>
          </a:p>
          <a:p>
            <a:pPr marL="347472" indent="-347472">
              <a:lnSpc>
                <a:spcPct val="120000"/>
              </a:lnSpc>
              <a:spcBef>
                <a:spcPts val="299"/>
              </a:spcBef>
              <a:spcAft>
                <a:spcPts val="299"/>
              </a:spcAft>
              <a:buClr>
                <a:schemeClr val="tx2"/>
              </a:buClr>
              <a:buFont typeface="Wingdings" panose="05000000000000000000" pitchFamily="2" charset="2"/>
              <a:buChar char="q"/>
            </a:pPr>
            <a:r>
              <a:rPr lang="en-US" sz="2800" b="1" dirty="0">
                <a:solidFill>
                  <a:schemeClr val="tx2"/>
                </a:solidFill>
                <a:latin typeface="Calibri" panose="020F0502020204030204" pitchFamily="34" charset="0"/>
                <a:cs typeface="Calibri" panose="020F0502020204030204" pitchFamily="34" charset="0"/>
              </a:rPr>
              <a:t>Position changes in ORPICS update the Personal Services accounts in the ORBITS A01 Version</a:t>
            </a:r>
          </a:p>
          <a:p>
            <a:pPr lvl="1">
              <a:lnSpc>
                <a:spcPct val="120000"/>
              </a:lnSpc>
              <a:buClr>
                <a:schemeClr val="tx2"/>
              </a:buClr>
              <a:buFont typeface="Wingdings" panose="05000000000000000000" pitchFamily="2" charset="2"/>
              <a:buChar char="§"/>
            </a:pPr>
            <a:r>
              <a:rPr lang="en-US" sz="2601" dirty="0">
                <a:solidFill>
                  <a:schemeClr val="tx2"/>
                </a:solidFill>
                <a:latin typeface="Calibri" panose="020F0502020204030204" pitchFamily="34" charset="0"/>
                <a:cs typeface="Calibri" panose="020F0502020204030204" pitchFamily="34" charset="0"/>
              </a:rPr>
              <a:t>This includes Salaries &amp; Wages, ORPICS-driven OPE, and position &amp; FTE counts</a:t>
            </a:r>
          </a:p>
          <a:p>
            <a:pPr marL="347472" indent="-347472">
              <a:lnSpc>
                <a:spcPct val="120000"/>
              </a:lnSpc>
              <a:spcBef>
                <a:spcPts val="299"/>
              </a:spcBef>
              <a:spcAft>
                <a:spcPts val="299"/>
              </a:spcAft>
              <a:buClr>
                <a:schemeClr val="tx2"/>
              </a:buClr>
              <a:buFont typeface="Wingdings" panose="05000000000000000000" pitchFamily="2" charset="2"/>
              <a:buChar char="q"/>
            </a:pPr>
            <a:r>
              <a:rPr lang="en-US" sz="2800" b="1" dirty="0">
                <a:solidFill>
                  <a:schemeClr val="tx2"/>
                </a:solidFill>
                <a:latin typeface="Calibri" panose="020F0502020204030204" pitchFamily="34" charset="0"/>
                <a:cs typeface="Calibri" panose="020F0502020204030204" pitchFamily="34" charset="0"/>
              </a:rPr>
              <a:t>Approved Policy Packages can be used to request new positions or make changes to existing positions</a:t>
            </a:r>
          </a:p>
          <a:p>
            <a:pPr lvl="1">
              <a:lnSpc>
                <a:spcPct val="120000"/>
              </a:lnSpc>
              <a:buClr>
                <a:schemeClr val="tx2"/>
              </a:buClr>
              <a:buFont typeface="Wingdings" panose="05000000000000000000" pitchFamily="2" charset="2"/>
              <a:buChar char="§"/>
            </a:pPr>
            <a:r>
              <a:rPr lang="en-US" sz="2601" dirty="0">
                <a:solidFill>
                  <a:schemeClr val="tx2"/>
                </a:solidFill>
                <a:latin typeface="Calibri" panose="020F0502020204030204" pitchFamily="34" charset="0"/>
                <a:cs typeface="Calibri" panose="020F0502020204030204" pitchFamily="34" charset="0"/>
              </a:rPr>
              <a:t>New positions are added to ORPICS at the fifth step of the classification’s salary rate…OR </a:t>
            </a:r>
          </a:p>
          <a:p>
            <a:pPr lvl="1">
              <a:lnSpc>
                <a:spcPct val="120000"/>
              </a:lnSpc>
              <a:buClr>
                <a:schemeClr val="tx2"/>
              </a:buClr>
              <a:buFont typeface="Wingdings" panose="05000000000000000000" pitchFamily="2" charset="2"/>
              <a:buChar char="§"/>
            </a:pPr>
            <a:r>
              <a:rPr lang="en-US" sz="2601" dirty="0">
                <a:solidFill>
                  <a:schemeClr val="tx2"/>
                </a:solidFill>
                <a:latin typeface="Calibri" panose="020F0502020204030204" pitchFamily="34" charset="0"/>
                <a:cs typeface="Calibri" panose="020F0502020204030204" pitchFamily="34" charset="0"/>
              </a:rPr>
              <a:t>New positions may be added to ORPICS at a higher step but will require </a:t>
            </a:r>
            <a:r>
              <a:rPr lang="en-US" sz="2601" b="1" i="1" dirty="0">
                <a:solidFill>
                  <a:schemeClr val="tx2"/>
                </a:solidFill>
                <a:latin typeface="Calibri" panose="020F0502020204030204" pitchFamily="34" charset="0"/>
                <a:cs typeface="Calibri" panose="020F0502020204030204" pitchFamily="34" charset="0"/>
              </a:rPr>
              <a:t>written approval from your CFO Analyst</a:t>
            </a:r>
          </a:p>
        </p:txBody>
      </p:sp>
      <p:sp>
        <p:nvSpPr>
          <p:cNvPr id="7" name="Rectangle 6"/>
          <p:cNvSpPr/>
          <p:nvPr/>
        </p:nvSpPr>
        <p:spPr>
          <a:xfrm>
            <a:off x="1256961" y="854474"/>
            <a:ext cx="9668661" cy="280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pic>
        <p:nvPicPr>
          <p:cNvPr id="13" name="Picture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622" y="6653213"/>
            <a:ext cx="487680" cy="494239"/>
          </a:xfrm>
          <a:prstGeom prst="rect">
            <a:avLst/>
          </a:prstGeom>
        </p:spPr>
      </p:pic>
      <p:sp>
        <p:nvSpPr>
          <p:cNvPr id="14" name="Oval 13"/>
          <p:cNvSpPr/>
          <p:nvPr/>
        </p:nvSpPr>
        <p:spPr>
          <a:xfrm>
            <a:off x="1622662" y="1204673"/>
            <a:ext cx="2897143" cy="658166"/>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2027-29 ORPICS ARB</a:t>
            </a:r>
          </a:p>
        </p:txBody>
      </p:sp>
      <p:sp>
        <p:nvSpPr>
          <p:cNvPr id="2" name="Slide Number Placeholder 1"/>
          <p:cNvSpPr>
            <a:spLocks noGrp="1"/>
          </p:cNvSpPr>
          <p:nvPr>
            <p:ph type="sldNum" sz="quarter" idx="12"/>
          </p:nvPr>
        </p:nvSpPr>
        <p:spPr/>
        <p:txBody>
          <a:bodyPr>
            <a:normAutofit lnSpcReduction="10000"/>
          </a:bodyPr>
          <a:lstStyle/>
          <a:p>
            <a:pPr>
              <a:defRPr/>
            </a:pPr>
            <a:fld id="{A1CE27AE-1F01-4077-BA88-F841AAD7C782}" type="slidenum">
              <a:rPr lang="en-US" smtClean="0">
                <a:solidFill>
                  <a:srgbClr val="626262">
                    <a:lumMod val="60000"/>
                    <a:lumOff val="40000"/>
                  </a:srgbClr>
                </a:solidFill>
              </a:rPr>
              <a:pPr>
                <a:defRPr/>
              </a:pPr>
              <a:t>28</a:t>
            </a:fld>
            <a:endParaRPr lang="en-US" dirty="0">
              <a:solidFill>
                <a:srgbClr val="626262">
                  <a:lumMod val="60000"/>
                  <a:lumOff val="40000"/>
                </a:srgbClr>
              </a:solidFill>
            </a:endParaRPr>
          </a:p>
        </p:txBody>
      </p:sp>
    </p:spTree>
    <p:extLst>
      <p:ext uri="{BB962C8B-B14F-4D97-AF65-F5344CB8AC3E}">
        <p14:creationId xmlns:p14="http://schemas.microsoft.com/office/powerpoint/2010/main" val="4220742675"/>
      </p:ext>
    </p:extLst>
  </p:cSld>
  <p:clrMapOvr>
    <a:masterClrMapping/>
  </p:clrMapOvr>
  <mc:AlternateContent xmlns:mc="http://schemas.openxmlformats.org/markup-compatibility/2006" xmlns:p14="http://schemas.microsoft.com/office/powerpoint/2010/main">
    <mc:Choice Requires="p14">
      <p:transition spd="slow" p14:dur="2000" advTm="44470"/>
    </mc:Choice>
    <mc:Fallback xmlns="">
      <p:transition spd="slow" advTm="4447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258750" y="390144"/>
            <a:ext cx="9668661" cy="409521"/>
          </a:xfrm>
          <a:solidFill>
            <a:srgbClr val="D4DDF0"/>
          </a:solidFill>
          <a:ln>
            <a:noFill/>
          </a:ln>
          <a:effectLst/>
        </p:spPr>
        <p:txBody>
          <a:bodyPr>
            <a:normAutofit fontScale="90000"/>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ORPICS &amp; ORBITS ARB</a:t>
            </a:r>
          </a:p>
        </p:txBody>
      </p:sp>
      <p:sp>
        <p:nvSpPr>
          <p:cNvPr id="12" name="Content Placeholder 11"/>
          <p:cNvSpPr>
            <a:spLocks noGrp="1"/>
          </p:cNvSpPr>
          <p:nvPr>
            <p:ph idx="1"/>
          </p:nvPr>
        </p:nvSpPr>
        <p:spPr>
          <a:xfrm>
            <a:off x="1216262" y="1103630"/>
            <a:ext cx="9846185" cy="5796702"/>
          </a:xfrm>
        </p:spPr>
        <p:txBody>
          <a:bodyPr>
            <a:normAutofit lnSpcReduction="10000"/>
          </a:bodyPr>
          <a:lstStyle/>
          <a:p>
            <a:pPr marL="347472" indent="-347472">
              <a:lnSpc>
                <a:spcPct val="120000"/>
              </a:lnSpc>
              <a:spcBef>
                <a:spcPts val="299"/>
              </a:spcBef>
              <a:spcAft>
                <a:spcPts val="299"/>
              </a:spcAft>
              <a:buClr>
                <a:schemeClr val="tx2"/>
              </a:buClr>
              <a:buFont typeface="Wingdings" panose="05000000000000000000" pitchFamily="2" charset="2"/>
              <a:buChar char="q"/>
            </a:pPr>
            <a:r>
              <a:rPr lang="en-US" sz="2800" b="1" dirty="0">
                <a:solidFill>
                  <a:schemeClr val="tx2"/>
                </a:solidFill>
                <a:latin typeface="Tw Cen MT" panose="020B0602020104020603" pitchFamily="34" charset="0"/>
                <a:cs typeface="Calibri" panose="020F0502020204030204" pitchFamily="34" charset="0"/>
              </a:rPr>
              <a:t>ORPICS Packages </a:t>
            </a:r>
          </a:p>
          <a:p>
            <a:pPr lvl="1">
              <a:lnSpc>
                <a:spcPct val="120000"/>
              </a:lnSpc>
              <a:buClr>
                <a:schemeClr val="tx2"/>
              </a:buClr>
              <a:buFont typeface="Wingdings" panose="05000000000000000000" pitchFamily="2" charset="2"/>
              <a:buChar char="§"/>
            </a:pPr>
            <a:r>
              <a:rPr lang="en-US" sz="2402" dirty="0">
                <a:solidFill>
                  <a:schemeClr val="tx2"/>
                </a:solidFill>
                <a:latin typeface="Tw Cen MT" panose="020B0602020104020603" pitchFamily="34" charset="0"/>
                <a:cs typeface="Calibri" panose="020F0502020204030204" pitchFamily="34" charset="0"/>
              </a:rPr>
              <a:t>The ORPICS “PKG” data field is used to key in the number of the package driving the need for entry into ORPICS (e.g. PKG 040, 060, 101, etc.).  The PKG field must be updated for each position action.</a:t>
            </a:r>
          </a:p>
          <a:p>
            <a:pPr lvl="1">
              <a:lnSpc>
                <a:spcPct val="120000"/>
              </a:lnSpc>
              <a:buClr>
                <a:schemeClr val="tx2"/>
              </a:buClr>
              <a:buFont typeface="Wingdings" panose="05000000000000000000" pitchFamily="2" charset="2"/>
              <a:buChar char="§"/>
            </a:pPr>
            <a:r>
              <a:rPr lang="en-US" sz="2402" dirty="0">
                <a:solidFill>
                  <a:schemeClr val="tx2"/>
                </a:solidFill>
                <a:latin typeface="Tw Cen MT" panose="020B0602020104020603" pitchFamily="34" charset="0"/>
                <a:cs typeface="Calibri" panose="020F0502020204030204" pitchFamily="34" charset="0"/>
              </a:rPr>
              <a:t>There may be instances where a position is impacted by actions from multiple packages. This is allowed in ORPICS. </a:t>
            </a:r>
          </a:p>
          <a:p>
            <a:pPr lvl="2">
              <a:lnSpc>
                <a:spcPct val="120000"/>
              </a:lnSpc>
              <a:buClr>
                <a:schemeClr val="tx2"/>
              </a:buClr>
              <a:buFont typeface="Arial" panose="020B0604020202020204" pitchFamily="34" charset="0"/>
              <a:buChar char="•"/>
            </a:pPr>
            <a:r>
              <a:rPr lang="en-US" sz="2203" dirty="0">
                <a:solidFill>
                  <a:schemeClr val="tx2"/>
                </a:solidFill>
                <a:latin typeface="Tw Cen MT" panose="020B0602020104020603" pitchFamily="34" charset="0"/>
                <a:cs typeface="Calibri" panose="020F0502020204030204" pitchFamily="34" charset="0"/>
              </a:rPr>
              <a:t>One example would be a DCR change as a Technical Adjustment in Pkg 060 at CSL and then reclassing the same position in a Policy Option Package (POP). This is achieved in ORPICS by selecting the Pkg 060 record, using the “Copy” button and then assigning the correct POP package number in the PKG field. Then update the record with the POP changes so the end result is the combination of changes from Pkg 060 and the POP. Finish by using the  “Update” function.  </a:t>
            </a:r>
            <a:r>
              <a:rPr lang="en-US" sz="2203" dirty="0">
                <a:solidFill>
                  <a:srgbClr val="FF0000"/>
                </a:solidFill>
                <a:latin typeface="Tw Cen MT" panose="020B0602020104020603" pitchFamily="34" charset="0"/>
                <a:cs typeface="Calibri" panose="020F0502020204030204" pitchFamily="34" charset="0"/>
              </a:rPr>
              <a:t> </a:t>
            </a:r>
          </a:p>
          <a:p>
            <a:pPr marL="547268" lvl="2" indent="0">
              <a:lnSpc>
                <a:spcPct val="120000"/>
              </a:lnSpc>
              <a:buClr>
                <a:schemeClr val="tx2"/>
              </a:buClr>
              <a:buNone/>
            </a:pPr>
            <a:endParaRPr lang="en-US" sz="2203" dirty="0">
              <a:solidFill>
                <a:schemeClr val="tx2"/>
              </a:solidFill>
              <a:latin typeface="Calibri" panose="020F0502020204030204" pitchFamily="34" charset="0"/>
              <a:cs typeface="Calibri" panose="020F0502020204030204" pitchFamily="34" charset="0"/>
            </a:endParaRPr>
          </a:p>
          <a:p>
            <a:pPr lvl="2">
              <a:lnSpc>
                <a:spcPct val="120000"/>
              </a:lnSpc>
              <a:buClr>
                <a:schemeClr val="tx2"/>
              </a:buClr>
              <a:buFont typeface="Wingdings" panose="05000000000000000000" pitchFamily="2" charset="2"/>
              <a:buChar char="Ø"/>
            </a:pPr>
            <a:endParaRPr lang="en-US" sz="2203" dirty="0">
              <a:solidFill>
                <a:schemeClr val="tx2"/>
              </a:solidFill>
              <a:latin typeface="Calibri" panose="020F0502020204030204" pitchFamily="34" charset="0"/>
              <a:cs typeface="Calibri" panose="020F0502020204030204" pitchFamily="34" charset="0"/>
            </a:endParaRPr>
          </a:p>
          <a:p>
            <a:pPr marL="273634" lvl="1" indent="0">
              <a:lnSpc>
                <a:spcPct val="120000"/>
              </a:lnSpc>
              <a:buClr>
                <a:schemeClr val="tx2"/>
              </a:buClr>
              <a:buNone/>
            </a:pPr>
            <a:endParaRPr lang="en-US" sz="2402" dirty="0">
              <a:solidFill>
                <a:schemeClr val="tx2"/>
              </a:solidFill>
              <a:latin typeface="Calibri" panose="020F0502020204030204" pitchFamily="34" charset="0"/>
              <a:cs typeface="Calibri" panose="020F0502020204030204" pitchFamily="34" charset="0"/>
            </a:endParaRPr>
          </a:p>
        </p:txBody>
      </p:sp>
      <p:sp>
        <p:nvSpPr>
          <p:cNvPr id="7" name="Rectangle 6"/>
          <p:cNvSpPr/>
          <p:nvPr/>
        </p:nvSpPr>
        <p:spPr>
          <a:xfrm>
            <a:off x="1256961" y="854475"/>
            <a:ext cx="9668661" cy="249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pic>
        <p:nvPicPr>
          <p:cNvPr id="13" name="Picture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622" y="6653213"/>
            <a:ext cx="487680" cy="494239"/>
          </a:xfrm>
          <a:prstGeom prst="rect">
            <a:avLst/>
          </a:prstGeom>
        </p:spPr>
      </p:pic>
      <p:sp>
        <p:nvSpPr>
          <p:cNvPr id="2" name="Slide Number Placeholder 1"/>
          <p:cNvSpPr>
            <a:spLocks noGrp="1"/>
          </p:cNvSpPr>
          <p:nvPr>
            <p:ph type="sldNum" sz="quarter" idx="12"/>
          </p:nvPr>
        </p:nvSpPr>
        <p:spPr/>
        <p:txBody>
          <a:bodyPr>
            <a:normAutofit lnSpcReduction="10000"/>
          </a:bodyPr>
          <a:lstStyle/>
          <a:p>
            <a:pPr>
              <a:defRPr/>
            </a:pPr>
            <a:fld id="{A1CE27AE-1F01-4077-BA88-F841AAD7C782}" type="slidenum">
              <a:rPr lang="en-US" smtClean="0">
                <a:solidFill>
                  <a:srgbClr val="626262">
                    <a:lumMod val="60000"/>
                    <a:lumOff val="40000"/>
                  </a:srgbClr>
                </a:solidFill>
              </a:rPr>
              <a:pPr>
                <a:defRPr/>
              </a:pPr>
              <a:t>29</a:t>
            </a:fld>
            <a:endParaRPr lang="en-US" dirty="0">
              <a:solidFill>
                <a:srgbClr val="626262">
                  <a:lumMod val="60000"/>
                  <a:lumOff val="40000"/>
                </a:srgbClr>
              </a:solidFill>
            </a:endParaRPr>
          </a:p>
        </p:txBody>
      </p:sp>
    </p:spTree>
    <p:extLst>
      <p:ext uri="{BB962C8B-B14F-4D97-AF65-F5344CB8AC3E}">
        <p14:creationId xmlns:p14="http://schemas.microsoft.com/office/powerpoint/2010/main" val="731065382"/>
      </p:ext>
    </p:extLst>
  </p:cSld>
  <p:clrMapOvr>
    <a:masterClrMapping/>
  </p:clrMapOvr>
  <mc:AlternateContent xmlns:mc="http://schemas.openxmlformats.org/markup-compatibility/2006" xmlns:p14="http://schemas.microsoft.com/office/powerpoint/2010/main">
    <mc:Choice Requires="p14">
      <p:transition spd="slow" p14:dur="2000" advTm="76352"/>
    </mc:Choice>
    <mc:Fallback xmlns="">
      <p:transition spd="slow" advTm="763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B2C32B1-97E3-8A3B-5430-F8A8AB25E7B3}"/>
              </a:ext>
            </a:extLst>
          </p:cNvPr>
          <p:cNvSpPr>
            <a:spLocks noGrp="1"/>
          </p:cNvSpPr>
          <p:nvPr>
            <p:ph type="title"/>
          </p:nvPr>
        </p:nvSpPr>
        <p:spPr>
          <a:xfrm>
            <a:off x="837712" y="784189"/>
            <a:ext cx="3796183" cy="2131525"/>
          </a:xfrm>
        </p:spPr>
        <p:txBody>
          <a:bodyPr/>
          <a:lstStyle/>
          <a:p>
            <a:r>
              <a:rPr lang="en-US" dirty="0"/>
              <a:t>Budget Build Roadmap</a:t>
            </a:r>
          </a:p>
        </p:txBody>
      </p:sp>
      <p:pic>
        <p:nvPicPr>
          <p:cNvPr id="4" name="Picture 3" descr="A picture containing worm&#10;&#10;AI-generated content may be incorrect.">
            <a:extLst>
              <a:ext uri="{FF2B5EF4-FFF2-40B4-BE49-F238E27FC236}">
                <a16:creationId xmlns:a16="http://schemas.microsoft.com/office/drawing/2014/main" id="{241586D1-57F9-B7A3-A811-475E281B4D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3810" y="1526356"/>
            <a:ext cx="8358028" cy="4262488"/>
          </a:xfrm>
          <a:prstGeom prst="rect">
            <a:avLst/>
          </a:prstGeom>
          <a:noFill/>
        </p:spPr>
      </p:pic>
      <p:sp>
        <p:nvSpPr>
          <p:cNvPr id="6" name="Flowchart: Alternate Process 5">
            <a:extLst>
              <a:ext uri="{FF2B5EF4-FFF2-40B4-BE49-F238E27FC236}">
                <a16:creationId xmlns:a16="http://schemas.microsoft.com/office/drawing/2014/main" id="{1ED3F0D3-1027-5351-8150-AFF0D9359DBF}"/>
              </a:ext>
            </a:extLst>
          </p:cNvPr>
          <p:cNvSpPr/>
          <p:nvPr/>
        </p:nvSpPr>
        <p:spPr>
          <a:xfrm>
            <a:off x="4908982" y="715602"/>
            <a:ext cx="1537550" cy="879341"/>
          </a:xfrm>
          <a:prstGeom prst="flowChartAlternateProcess">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72952" eaLnBrk="0" fontAlgn="base" hangingPunct="0">
              <a:spcBef>
                <a:spcPct val="0"/>
              </a:spcBef>
              <a:spcAft>
                <a:spcPct val="0"/>
              </a:spcAft>
            </a:pPr>
            <a:endParaRPr lang="en-US" sz="1703" b="1" dirty="0">
              <a:solidFill>
                <a:prstClr val="black"/>
              </a:solidFill>
              <a:latin typeface="Century Schoolbook" panose="02040604050505020304"/>
            </a:endParaRPr>
          </a:p>
          <a:p>
            <a:pPr algn="ctr" defTabSz="972952" eaLnBrk="0" fontAlgn="base" hangingPunct="0">
              <a:spcBef>
                <a:spcPct val="0"/>
              </a:spcBef>
              <a:spcAft>
                <a:spcPct val="0"/>
              </a:spcAft>
            </a:pPr>
            <a:r>
              <a:rPr lang="en-US" sz="1277" dirty="0">
                <a:solidFill>
                  <a:srgbClr val="000000"/>
                </a:solidFill>
                <a:latin typeface="Century Schoolbook" panose="02040604050505020304"/>
              </a:rPr>
              <a:t>2023-25 Actuals</a:t>
            </a:r>
          </a:p>
          <a:p>
            <a:pPr algn="ctr" defTabSz="972952" eaLnBrk="0" fontAlgn="base" hangingPunct="0">
              <a:spcBef>
                <a:spcPct val="0"/>
              </a:spcBef>
              <a:spcAft>
                <a:spcPct val="0"/>
              </a:spcAft>
            </a:pPr>
            <a:r>
              <a:rPr lang="en-US" sz="1277" dirty="0">
                <a:solidFill>
                  <a:srgbClr val="000000"/>
                </a:solidFill>
                <a:latin typeface="Century Schoolbook" panose="02040604050505020304"/>
              </a:rPr>
              <a:t>Mid-Jan – Feb 2026</a:t>
            </a:r>
          </a:p>
          <a:p>
            <a:pPr algn="ctr" defTabSz="972952" eaLnBrk="0" fontAlgn="base" hangingPunct="0">
              <a:spcBef>
                <a:spcPct val="0"/>
              </a:spcBef>
              <a:spcAft>
                <a:spcPct val="0"/>
              </a:spcAft>
            </a:pPr>
            <a:endParaRPr lang="en-US" sz="1277" dirty="0">
              <a:solidFill>
                <a:prstClr val="black"/>
              </a:solidFill>
              <a:latin typeface="Century Schoolbook" panose="02040604050505020304"/>
            </a:endParaRPr>
          </a:p>
          <a:p>
            <a:pPr algn="ctr" defTabSz="972952" eaLnBrk="0" fontAlgn="base" hangingPunct="0">
              <a:spcBef>
                <a:spcPct val="0"/>
              </a:spcBef>
              <a:spcAft>
                <a:spcPct val="0"/>
              </a:spcAft>
            </a:pPr>
            <a:endParaRPr lang="en-US" sz="1277" dirty="0">
              <a:solidFill>
                <a:prstClr val="black"/>
              </a:solidFill>
              <a:latin typeface="Century Schoolbook" panose="02040604050505020304"/>
            </a:endParaRPr>
          </a:p>
        </p:txBody>
      </p:sp>
      <p:pic>
        <p:nvPicPr>
          <p:cNvPr id="8" name="Picture 7" descr="A red and white sign&#10;&#10;AI-generated content may be incorrect.">
            <a:extLst>
              <a:ext uri="{FF2B5EF4-FFF2-40B4-BE49-F238E27FC236}">
                <a16:creationId xmlns:a16="http://schemas.microsoft.com/office/drawing/2014/main" id="{2ABBDC1F-258E-E35B-43D6-3C40DF8352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1189" y="1940799"/>
            <a:ext cx="670992" cy="931878"/>
          </a:xfrm>
          <a:prstGeom prst="rect">
            <a:avLst/>
          </a:prstGeom>
        </p:spPr>
      </p:pic>
      <p:sp>
        <p:nvSpPr>
          <p:cNvPr id="11" name="Flowchart: Alternate Process 10">
            <a:extLst>
              <a:ext uri="{FF2B5EF4-FFF2-40B4-BE49-F238E27FC236}">
                <a16:creationId xmlns:a16="http://schemas.microsoft.com/office/drawing/2014/main" id="{7734115E-B701-843C-DD68-524C62716E92}"/>
              </a:ext>
            </a:extLst>
          </p:cNvPr>
          <p:cNvSpPr/>
          <p:nvPr/>
        </p:nvSpPr>
        <p:spPr>
          <a:xfrm>
            <a:off x="7442954" y="1257029"/>
            <a:ext cx="1861230" cy="960670"/>
          </a:xfrm>
          <a:prstGeom prst="flowChartAlternateProcess">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72952" eaLnBrk="0" fontAlgn="base" hangingPunct="0">
              <a:spcBef>
                <a:spcPct val="0"/>
              </a:spcBef>
              <a:spcAft>
                <a:spcPct val="0"/>
              </a:spcAft>
            </a:pPr>
            <a:endParaRPr lang="en-US" sz="1703" b="1" dirty="0">
              <a:solidFill>
                <a:prstClr val="black"/>
              </a:solidFill>
              <a:latin typeface="Century Schoolbook" panose="02040604050505020304"/>
            </a:endParaRPr>
          </a:p>
          <a:p>
            <a:pPr algn="ctr" defTabSz="972952" eaLnBrk="0" fontAlgn="base" hangingPunct="0">
              <a:spcBef>
                <a:spcPct val="0"/>
              </a:spcBef>
              <a:spcAft>
                <a:spcPct val="0"/>
              </a:spcAft>
            </a:pPr>
            <a:endParaRPr lang="en-US" sz="1489" b="1" dirty="0">
              <a:solidFill>
                <a:srgbClr val="626262">
                  <a:lumMod val="20000"/>
                  <a:lumOff val="80000"/>
                </a:srgbClr>
              </a:solidFill>
              <a:latin typeface="Century Schoolbook" panose="02040604050505020304"/>
            </a:endParaRPr>
          </a:p>
          <a:p>
            <a:pPr algn="ctr" defTabSz="972952" eaLnBrk="0" fontAlgn="base" hangingPunct="0">
              <a:spcBef>
                <a:spcPct val="0"/>
              </a:spcBef>
              <a:spcAft>
                <a:spcPct val="0"/>
              </a:spcAft>
            </a:pPr>
            <a:r>
              <a:rPr lang="en-US" sz="1277" b="1" dirty="0">
                <a:solidFill>
                  <a:srgbClr val="000000"/>
                </a:solidFill>
                <a:latin typeface="Century Schoolbook" panose="02040604050505020304"/>
              </a:rPr>
              <a:t>2027-29 ORPICS/ORBITS</a:t>
            </a:r>
          </a:p>
          <a:p>
            <a:pPr algn="ctr" defTabSz="972952" eaLnBrk="0" fontAlgn="base" hangingPunct="0">
              <a:spcBef>
                <a:spcPct val="0"/>
              </a:spcBef>
              <a:spcAft>
                <a:spcPct val="0"/>
              </a:spcAft>
            </a:pPr>
            <a:r>
              <a:rPr lang="en-US" sz="1277" b="1" dirty="0">
                <a:solidFill>
                  <a:srgbClr val="000000"/>
                </a:solidFill>
                <a:latin typeface="Century Schoolbook" panose="02040604050505020304"/>
              </a:rPr>
              <a:t>CSL</a:t>
            </a:r>
          </a:p>
          <a:p>
            <a:pPr algn="ctr" defTabSz="972952" eaLnBrk="0" fontAlgn="base" hangingPunct="0">
              <a:spcBef>
                <a:spcPct val="0"/>
              </a:spcBef>
              <a:spcAft>
                <a:spcPct val="0"/>
              </a:spcAft>
            </a:pPr>
            <a:r>
              <a:rPr lang="en-US" sz="1170" b="1" dirty="0">
                <a:solidFill>
                  <a:srgbClr val="000000"/>
                </a:solidFill>
                <a:latin typeface="Century Schoolbook" panose="02040604050505020304"/>
              </a:rPr>
              <a:t>Mid-Apr – Jun 2026</a:t>
            </a:r>
          </a:p>
          <a:p>
            <a:pPr algn="ctr" defTabSz="972952" eaLnBrk="0" fontAlgn="base" hangingPunct="0">
              <a:spcBef>
                <a:spcPct val="0"/>
              </a:spcBef>
              <a:spcAft>
                <a:spcPct val="0"/>
              </a:spcAft>
            </a:pPr>
            <a:endParaRPr lang="en-US" sz="1277" dirty="0">
              <a:solidFill>
                <a:prstClr val="black"/>
              </a:solidFill>
              <a:latin typeface="Century Schoolbook" panose="02040604050505020304"/>
            </a:endParaRPr>
          </a:p>
          <a:p>
            <a:pPr algn="ctr" defTabSz="972952" eaLnBrk="0" fontAlgn="base" hangingPunct="0">
              <a:spcBef>
                <a:spcPct val="0"/>
              </a:spcBef>
              <a:spcAft>
                <a:spcPct val="0"/>
              </a:spcAft>
            </a:pPr>
            <a:endParaRPr lang="en-US" sz="1277" dirty="0">
              <a:solidFill>
                <a:prstClr val="black"/>
              </a:solidFill>
              <a:latin typeface="Century Schoolbook" panose="02040604050505020304"/>
            </a:endParaRPr>
          </a:p>
          <a:p>
            <a:pPr algn="ctr" defTabSz="972952" eaLnBrk="0" fontAlgn="base" hangingPunct="0">
              <a:spcBef>
                <a:spcPct val="0"/>
              </a:spcBef>
              <a:spcAft>
                <a:spcPct val="0"/>
              </a:spcAft>
            </a:pPr>
            <a:endParaRPr lang="en-US" sz="1277" dirty="0">
              <a:solidFill>
                <a:prstClr val="black"/>
              </a:solidFill>
              <a:latin typeface="Century Schoolbook" panose="02040604050505020304"/>
            </a:endParaRPr>
          </a:p>
        </p:txBody>
      </p:sp>
      <p:sp>
        <p:nvSpPr>
          <p:cNvPr id="15" name="Flowchart: Alternate Process 14">
            <a:extLst>
              <a:ext uri="{FF2B5EF4-FFF2-40B4-BE49-F238E27FC236}">
                <a16:creationId xmlns:a16="http://schemas.microsoft.com/office/drawing/2014/main" id="{066B3D0D-97EE-E725-0DAD-1D36E25CFB24}"/>
              </a:ext>
            </a:extLst>
          </p:cNvPr>
          <p:cNvSpPr/>
          <p:nvPr/>
        </p:nvSpPr>
        <p:spPr>
          <a:xfrm>
            <a:off x="8545467" y="2523780"/>
            <a:ext cx="1666718" cy="1009347"/>
          </a:xfrm>
          <a:prstGeom prst="flowChartAlternateProcess">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72952" eaLnBrk="0" fontAlgn="base" hangingPunct="0">
              <a:spcBef>
                <a:spcPct val="0"/>
              </a:spcBef>
              <a:spcAft>
                <a:spcPct val="0"/>
              </a:spcAft>
            </a:pPr>
            <a:endParaRPr lang="en-US" sz="1703" b="1" dirty="0">
              <a:solidFill>
                <a:prstClr val="black"/>
              </a:solidFill>
              <a:latin typeface="Century Schoolbook" panose="02040604050505020304"/>
            </a:endParaRPr>
          </a:p>
          <a:p>
            <a:pPr algn="ctr" defTabSz="972952" eaLnBrk="0" fontAlgn="base" hangingPunct="0">
              <a:spcBef>
                <a:spcPct val="0"/>
              </a:spcBef>
              <a:spcAft>
                <a:spcPct val="0"/>
              </a:spcAft>
            </a:pPr>
            <a:endParaRPr lang="en-US" sz="1489" b="1" dirty="0">
              <a:solidFill>
                <a:srgbClr val="626262">
                  <a:lumMod val="20000"/>
                  <a:lumOff val="80000"/>
                </a:srgbClr>
              </a:solidFill>
              <a:latin typeface="Century Schoolbook" panose="02040604050505020304"/>
            </a:endParaRPr>
          </a:p>
          <a:p>
            <a:pPr algn="ctr" defTabSz="972952" eaLnBrk="0" fontAlgn="base" hangingPunct="0">
              <a:spcBef>
                <a:spcPct val="0"/>
              </a:spcBef>
              <a:spcAft>
                <a:spcPct val="0"/>
              </a:spcAft>
            </a:pPr>
            <a:r>
              <a:rPr lang="en-US" sz="1277" dirty="0">
                <a:solidFill>
                  <a:srgbClr val="626262">
                    <a:lumMod val="20000"/>
                    <a:lumOff val="80000"/>
                  </a:srgbClr>
                </a:solidFill>
                <a:latin typeface="Century Schoolbook" panose="02040604050505020304"/>
              </a:rPr>
              <a:t>2027-29 ORPICS/ORBITS</a:t>
            </a:r>
          </a:p>
          <a:p>
            <a:pPr algn="ctr" defTabSz="972952" eaLnBrk="0" fontAlgn="base" hangingPunct="0">
              <a:spcBef>
                <a:spcPct val="0"/>
              </a:spcBef>
              <a:spcAft>
                <a:spcPct val="0"/>
              </a:spcAft>
            </a:pPr>
            <a:r>
              <a:rPr lang="en-US" sz="1277" dirty="0">
                <a:solidFill>
                  <a:srgbClr val="626262">
                    <a:lumMod val="20000"/>
                    <a:lumOff val="80000"/>
                  </a:srgbClr>
                </a:solidFill>
                <a:latin typeface="Century Schoolbook" panose="02040604050505020304"/>
              </a:rPr>
              <a:t>Preliminary Budget Rec</a:t>
            </a:r>
          </a:p>
          <a:p>
            <a:pPr algn="ctr" defTabSz="972952" eaLnBrk="0" fontAlgn="base" hangingPunct="0">
              <a:spcBef>
                <a:spcPct val="0"/>
              </a:spcBef>
              <a:spcAft>
                <a:spcPct val="0"/>
              </a:spcAft>
            </a:pPr>
            <a:r>
              <a:rPr lang="en-US" sz="1170" dirty="0">
                <a:solidFill>
                  <a:srgbClr val="626262">
                    <a:lumMod val="20000"/>
                    <a:lumOff val="80000"/>
                  </a:srgbClr>
                </a:solidFill>
                <a:latin typeface="Century Schoolbook" panose="02040604050505020304"/>
              </a:rPr>
              <a:t>Sept – Nov 2026</a:t>
            </a:r>
          </a:p>
          <a:p>
            <a:pPr algn="ctr" defTabSz="972952" eaLnBrk="0" fontAlgn="base" hangingPunct="0">
              <a:spcBef>
                <a:spcPct val="0"/>
              </a:spcBef>
              <a:spcAft>
                <a:spcPct val="0"/>
              </a:spcAft>
            </a:pPr>
            <a:endParaRPr lang="en-US" sz="1277" dirty="0">
              <a:solidFill>
                <a:prstClr val="black"/>
              </a:solidFill>
              <a:latin typeface="Century Schoolbook" panose="02040604050505020304"/>
            </a:endParaRPr>
          </a:p>
          <a:p>
            <a:pPr algn="ctr" defTabSz="972952" eaLnBrk="0" fontAlgn="base" hangingPunct="0">
              <a:spcBef>
                <a:spcPct val="0"/>
              </a:spcBef>
              <a:spcAft>
                <a:spcPct val="0"/>
              </a:spcAft>
            </a:pPr>
            <a:endParaRPr lang="en-US" sz="1277" dirty="0">
              <a:solidFill>
                <a:prstClr val="black"/>
              </a:solidFill>
              <a:latin typeface="Century Schoolbook" panose="02040604050505020304"/>
            </a:endParaRPr>
          </a:p>
          <a:p>
            <a:pPr algn="ctr" defTabSz="972952" eaLnBrk="0" fontAlgn="base" hangingPunct="0">
              <a:spcBef>
                <a:spcPct val="0"/>
              </a:spcBef>
              <a:spcAft>
                <a:spcPct val="0"/>
              </a:spcAft>
            </a:pPr>
            <a:endParaRPr lang="en-US" sz="1277" dirty="0">
              <a:solidFill>
                <a:prstClr val="black"/>
              </a:solidFill>
              <a:latin typeface="Century Schoolbook" panose="02040604050505020304"/>
            </a:endParaRPr>
          </a:p>
        </p:txBody>
      </p:sp>
      <p:sp>
        <p:nvSpPr>
          <p:cNvPr id="16" name="Flowchart: Alternate Process 15">
            <a:extLst>
              <a:ext uri="{FF2B5EF4-FFF2-40B4-BE49-F238E27FC236}">
                <a16:creationId xmlns:a16="http://schemas.microsoft.com/office/drawing/2014/main" id="{85323FDF-0D8E-1C99-E690-F96C3D253997}"/>
              </a:ext>
            </a:extLst>
          </p:cNvPr>
          <p:cNvSpPr/>
          <p:nvPr/>
        </p:nvSpPr>
        <p:spPr>
          <a:xfrm>
            <a:off x="10306167" y="3019187"/>
            <a:ext cx="1754940" cy="863050"/>
          </a:xfrm>
          <a:prstGeom prst="flowChartAlternateProcess">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72952" eaLnBrk="0" fontAlgn="base" hangingPunct="0">
              <a:spcBef>
                <a:spcPct val="0"/>
              </a:spcBef>
              <a:spcAft>
                <a:spcPct val="0"/>
              </a:spcAft>
            </a:pPr>
            <a:endParaRPr lang="en-US" sz="1703" b="1" dirty="0">
              <a:solidFill>
                <a:prstClr val="black"/>
              </a:solidFill>
              <a:latin typeface="Century Schoolbook" panose="02040604050505020304"/>
            </a:endParaRPr>
          </a:p>
          <a:p>
            <a:pPr algn="ctr" defTabSz="972952" eaLnBrk="0" fontAlgn="base" hangingPunct="0">
              <a:spcBef>
                <a:spcPct val="0"/>
              </a:spcBef>
              <a:spcAft>
                <a:spcPct val="0"/>
              </a:spcAft>
            </a:pPr>
            <a:endParaRPr lang="en-US" sz="1489" b="1" dirty="0">
              <a:solidFill>
                <a:srgbClr val="626262">
                  <a:lumMod val="20000"/>
                  <a:lumOff val="80000"/>
                </a:srgbClr>
              </a:solidFill>
              <a:latin typeface="Century Schoolbook" panose="02040604050505020304"/>
            </a:endParaRPr>
          </a:p>
          <a:p>
            <a:pPr algn="ctr" defTabSz="972952" eaLnBrk="0" fontAlgn="base" hangingPunct="0">
              <a:spcBef>
                <a:spcPct val="0"/>
              </a:spcBef>
              <a:spcAft>
                <a:spcPct val="0"/>
              </a:spcAft>
            </a:pPr>
            <a:r>
              <a:rPr lang="en-US" sz="1277" dirty="0">
                <a:solidFill>
                  <a:srgbClr val="626262">
                    <a:lumMod val="20000"/>
                    <a:lumOff val="80000"/>
                  </a:srgbClr>
                </a:solidFill>
                <a:latin typeface="Century Schoolbook" panose="02040604050505020304"/>
              </a:rPr>
              <a:t>2027-29 ORPICS/ORBITS</a:t>
            </a:r>
          </a:p>
          <a:p>
            <a:pPr algn="ctr" defTabSz="972952" eaLnBrk="0" fontAlgn="base" hangingPunct="0">
              <a:spcBef>
                <a:spcPct val="0"/>
              </a:spcBef>
              <a:spcAft>
                <a:spcPct val="0"/>
              </a:spcAft>
            </a:pPr>
            <a:r>
              <a:rPr lang="en-US" sz="1277" dirty="0">
                <a:solidFill>
                  <a:srgbClr val="626262">
                    <a:lumMod val="20000"/>
                    <a:lumOff val="80000"/>
                  </a:srgbClr>
                </a:solidFill>
                <a:latin typeface="Century Schoolbook" panose="02040604050505020304"/>
              </a:rPr>
              <a:t>GB</a:t>
            </a:r>
          </a:p>
          <a:p>
            <a:pPr algn="ctr" defTabSz="972952" eaLnBrk="0" fontAlgn="base" hangingPunct="0">
              <a:spcBef>
                <a:spcPct val="0"/>
              </a:spcBef>
              <a:spcAft>
                <a:spcPct val="0"/>
              </a:spcAft>
            </a:pPr>
            <a:r>
              <a:rPr lang="en-US" sz="1170" dirty="0">
                <a:solidFill>
                  <a:srgbClr val="626262">
                    <a:lumMod val="20000"/>
                    <a:lumOff val="80000"/>
                  </a:srgbClr>
                </a:solidFill>
                <a:latin typeface="Century Schoolbook" panose="02040604050505020304"/>
              </a:rPr>
              <a:t>Dec 2026 – Jan 2027</a:t>
            </a:r>
          </a:p>
          <a:p>
            <a:pPr algn="ctr" defTabSz="972952" eaLnBrk="0" fontAlgn="base" hangingPunct="0">
              <a:spcBef>
                <a:spcPct val="0"/>
              </a:spcBef>
              <a:spcAft>
                <a:spcPct val="0"/>
              </a:spcAft>
            </a:pPr>
            <a:endParaRPr lang="en-US" sz="1277" dirty="0">
              <a:solidFill>
                <a:prstClr val="black"/>
              </a:solidFill>
              <a:latin typeface="Century Schoolbook" panose="02040604050505020304"/>
            </a:endParaRPr>
          </a:p>
          <a:p>
            <a:pPr algn="ctr" defTabSz="972952" eaLnBrk="0" fontAlgn="base" hangingPunct="0">
              <a:spcBef>
                <a:spcPct val="0"/>
              </a:spcBef>
              <a:spcAft>
                <a:spcPct val="0"/>
              </a:spcAft>
            </a:pPr>
            <a:endParaRPr lang="en-US" sz="1277" dirty="0">
              <a:solidFill>
                <a:prstClr val="black"/>
              </a:solidFill>
              <a:latin typeface="Century Schoolbook" panose="02040604050505020304"/>
            </a:endParaRPr>
          </a:p>
          <a:p>
            <a:pPr algn="ctr" defTabSz="972952" eaLnBrk="0" fontAlgn="base" hangingPunct="0">
              <a:spcBef>
                <a:spcPct val="0"/>
              </a:spcBef>
              <a:spcAft>
                <a:spcPct val="0"/>
              </a:spcAft>
            </a:pPr>
            <a:endParaRPr lang="en-US" sz="1277" dirty="0">
              <a:solidFill>
                <a:prstClr val="black"/>
              </a:solidFill>
              <a:latin typeface="Century Schoolbook" panose="02040604050505020304"/>
            </a:endParaRPr>
          </a:p>
        </p:txBody>
      </p:sp>
      <p:sp>
        <p:nvSpPr>
          <p:cNvPr id="17" name="Flowchart: Alternate Process 16">
            <a:extLst>
              <a:ext uri="{FF2B5EF4-FFF2-40B4-BE49-F238E27FC236}">
                <a16:creationId xmlns:a16="http://schemas.microsoft.com/office/drawing/2014/main" id="{32A3F01C-3C1F-7A49-1114-A49EE478BE8C}"/>
              </a:ext>
            </a:extLst>
          </p:cNvPr>
          <p:cNvSpPr/>
          <p:nvPr/>
        </p:nvSpPr>
        <p:spPr>
          <a:xfrm>
            <a:off x="9226671" y="5908429"/>
            <a:ext cx="1819917" cy="833717"/>
          </a:xfrm>
          <a:prstGeom prst="flowChartAlternateProcess">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72952" eaLnBrk="0" fontAlgn="base" hangingPunct="0">
              <a:spcBef>
                <a:spcPct val="0"/>
              </a:spcBef>
              <a:spcAft>
                <a:spcPct val="0"/>
              </a:spcAft>
            </a:pPr>
            <a:endParaRPr lang="en-US" sz="1703" b="1" dirty="0">
              <a:solidFill>
                <a:prstClr val="black"/>
              </a:solidFill>
              <a:latin typeface="Century Schoolbook" panose="02040604050505020304"/>
            </a:endParaRPr>
          </a:p>
          <a:p>
            <a:pPr algn="ctr" defTabSz="972952" eaLnBrk="0" fontAlgn="base" hangingPunct="0">
              <a:spcBef>
                <a:spcPct val="0"/>
              </a:spcBef>
              <a:spcAft>
                <a:spcPct val="0"/>
              </a:spcAft>
            </a:pPr>
            <a:endParaRPr lang="en-US" sz="1277" dirty="0">
              <a:solidFill>
                <a:srgbClr val="626262">
                  <a:lumMod val="20000"/>
                  <a:lumOff val="80000"/>
                </a:srgbClr>
              </a:solidFill>
              <a:latin typeface="Century Schoolbook" panose="02040604050505020304"/>
            </a:endParaRPr>
          </a:p>
          <a:p>
            <a:pPr algn="ctr" defTabSz="972952" eaLnBrk="0" fontAlgn="base" hangingPunct="0">
              <a:spcBef>
                <a:spcPct val="0"/>
              </a:spcBef>
              <a:spcAft>
                <a:spcPct val="0"/>
              </a:spcAft>
            </a:pPr>
            <a:r>
              <a:rPr lang="en-US" sz="1277" dirty="0">
                <a:solidFill>
                  <a:srgbClr val="626262">
                    <a:lumMod val="20000"/>
                    <a:lumOff val="80000"/>
                  </a:srgbClr>
                </a:solidFill>
                <a:latin typeface="Century Schoolbook" panose="02040604050505020304"/>
              </a:rPr>
              <a:t>2027-29 ORPICS/ORBITS</a:t>
            </a:r>
          </a:p>
          <a:p>
            <a:pPr algn="ctr" defTabSz="972952" eaLnBrk="0" fontAlgn="base" hangingPunct="0">
              <a:spcBef>
                <a:spcPct val="0"/>
              </a:spcBef>
              <a:spcAft>
                <a:spcPct val="0"/>
              </a:spcAft>
            </a:pPr>
            <a:r>
              <a:rPr lang="en-US" sz="1277" dirty="0">
                <a:solidFill>
                  <a:srgbClr val="626262">
                    <a:lumMod val="20000"/>
                    <a:lumOff val="80000"/>
                  </a:srgbClr>
                </a:solidFill>
                <a:latin typeface="Century Schoolbook" panose="02040604050505020304"/>
              </a:rPr>
              <a:t>LAB</a:t>
            </a:r>
          </a:p>
          <a:p>
            <a:pPr algn="ctr" defTabSz="972952" eaLnBrk="0" fontAlgn="base" hangingPunct="0">
              <a:spcBef>
                <a:spcPct val="0"/>
              </a:spcBef>
              <a:spcAft>
                <a:spcPct val="0"/>
              </a:spcAft>
            </a:pPr>
            <a:r>
              <a:rPr lang="en-US" sz="1170" dirty="0">
                <a:solidFill>
                  <a:srgbClr val="626262">
                    <a:lumMod val="20000"/>
                    <a:lumOff val="80000"/>
                  </a:srgbClr>
                </a:solidFill>
                <a:latin typeface="Century Schoolbook" panose="02040604050505020304"/>
              </a:rPr>
              <a:t>Mid Jul – Sept 2027</a:t>
            </a:r>
          </a:p>
          <a:p>
            <a:pPr algn="ctr" defTabSz="972952" eaLnBrk="0" fontAlgn="base" hangingPunct="0">
              <a:spcBef>
                <a:spcPct val="0"/>
              </a:spcBef>
              <a:spcAft>
                <a:spcPct val="0"/>
              </a:spcAft>
            </a:pPr>
            <a:endParaRPr lang="en-US" sz="1277" dirty="0">
              <a:solidFill>
                <a:prstClr val="black"/>
              </a:solidFill>
              <a:latin typeface="Century Schoolbook" panose="02040604050505020304"/>
            </a:endParaRPr>
          </a:p>
          <a:p>
            <a:pPr algn="ctr" defTabSz="972952" eaLnBrk="0" fontAlgn="base" hangingPunct="0">
              <a:spcBef>
                <a:spcPct val="0"/>
              </a:spcBef>
              <a:spcAft>
                <a:spcPct val="0"/>
              </a:spcAft>
            </a:pPr>
            <a:endParaRPr lang="en-US" sz="1277" dirty="0">
              <a:solidFill>
                <a:prstClr val="black"/>
              </a:solidFill>
              <a:latin typeface="Century Schoolbook" panose="02040604050505020304"/>
            </a:endParaRPr>
          </a:p>
          <a:p>
            <a:pPr algn="ctr" defTabSz="972952" eaLnBrk="0" fontAlgn="base" hangingPunct="0">
              <a:spcBef>
                <a:spcPct val="0"/>
              </a:spcBef>
              <a:spcAft>
                <a:spcPct val="0"/>
              </a:spcAft>
            </a:pPr>
            <a:endParaRPr lang="en-US" sz="1277" dirty="0">
              <a:solidFill>
                <a:prstClr val="black"/>
              </a:solidFill>
              <a:latin typeface="Century Schoolbook" panose="02040604050505020304"/>
            </a:endParaRPr>
          </a:p>
        </p:txBody>
      </p:sp>
      <p:cxnSp>
        <p:nvCxnSpPr>
          <p:cNvPr id="19" name="Straight Arrow Connector 18">
            <a:extLst>
              <a:ext uri="{FF2B5EF4-FFF2-40B4-BE49-F238E27FC236}">
                <a16:creationId xmlns:a16="http://schemas.microsoft.com/office/drawing/2014/main" id="{A5C78E72-4F26-B7AC-9A66-860212D9D4E0}"/>
              </a:ext>
            </a:extLst>
          </p:cNvPr>
          <p:cNvCxnSpPr>
            <a:cxnSpLocks/>
          </p:cNvCxnSpPr>
          <p:nvPr/>
        </p:nvCxnSpPr>
        <p:spPr>
          <a:xfrm flipV="1">
            <a:off x="4449647" y="3192034"/>
            <a:ext cx="184248" cy="4655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FD3E4BC-6AFE-6CFD-B1B4-B256EC2177EB}"/>
              </a:ext>
            </a:extLst>
          </p:cNvPr>
          <p:cNvCxnSpPr>
            <a:stCxn id="6" idx="1"/>
          </p:cNvCxnSpPr>
          <p:nvPr/>
        </p:nvCxnSpPr>
        <p:spPr>
          <a:xfrm flipH="1">
            <a:off x="4524515" y="1155272"/>
            <a:ext cx="384466" cy="3112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CA888B2F-9FF6-0F81-A421-F5A2FDCA071D}"/>
              </a:ext>
            </a:extLst>
          </p:cNvPr>
          <p:cNvCxnSpPr/>
          <p:nvPr/>
        </p:nvCxnSpPr>
        <p:spPr>
          <a:xfrm flipH="1">
            <a:off x="7201923" y="1737364"/>
            <a:ext cx="241031" cy="5619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5FA95D68-AA4B-9E15-811A-5E4D4F1C922E}"/>
              </a:ext>
            </a:extLst>
          </p:cNvPr>
          <p:cNvCxnSpPr/>
          <p:nvPr/>
        </p:nvCxnSpPr>
        <p:spPr>
          <a:xfrm flipV="1">
            <a:off x="7233651" y="4083925"/>
            <a:ext cx="460034" cy="5332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28633490-6479-7644-8839-17FC2DC026CB}"/>
              </a:ext>
            </a:extLst>
          </p:cNvPr>
          <p:cNvCxnSpPr/>
          <p:nvPr/>
        </p:nvCxnSpPr>
        <p:spPr>
          <a:xfrm>
            <a:off x="9226671" y="3533127"/>
            <a:ext cx="370606" cy="6348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0152E368-C8A7-26A0-8DDA-DC7162B11214}"/>
              </a:ext>
            </a:extLst>
          </p:cNvPr>
          <p:cNvCxnSpPr>
            <a:cxnSpLocks/>
          </p:cNvCxnSpPr>
          <p:nvPr/>
        </p:nvCxnSpPr>
        <p:spPr>
          <a:xfrm flipH="1">
            <a:off x="11294646" y="3882238"/>
            <a:ext cx="61199" cy="2857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FBC15192-1DED-F2E3-46CD-9355604B8E3B}"/>
              </a:ext>
            </a:extLst>
          </p:cNvPr>
          <p:cNvCxnSpPr>
            <a:stCxn id="17" idx="3"/>
          </p:cNvCxnSpPr>
          <p:nvPr/>
        </p:nvCxnSpPr>
        <p:spPr>
          <a:xfrm flipV="1">
            <a:off x="11046588" y="5908429"/>
            <a:ext cx="478075" cy="4168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Flowchart: Alternate Process 33">
            <a:extLst>
              <a:ext uri="{FF2B5EF4-FFF2-40B4-BE49-F238E27FC236}">
                <a16:creationId xmlns:a16="http://schemas.microsoft.com/office/drawing/2014/main" id="{8A031508-592F-6FE6-8048-8A025AB4FF48}"/>
              </a:ext>
            </a:extLst>
          </p:cNvPr>
          <p:cNvSpPr/>
          <p:nvPr/>
        </p:nvSpPr>
        <p:spPr>
          <a:xfrm>
            <a:off x="3391148" y="3657600"/>
            <a:ext cx="1844712" cy="1025204"/>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72952" eaLnBrk="0" fontAlgn="base" hangingPunct="0">
              <a:spcBef>
                <a:spcPct val="0"/>
              </a:spcBef>
              <a:spcAft>
                <a:spcPct val="0"/>
              </a:spcAft>
            </a:pPr>
            <a:endParaRPr lang="en-US" sz="1703" b="1" dirty="0">
              <a:solidFill>
                <a:prstClr val="black"/>
              </a:solidFill>
              <a:latin typeface="Century Schoolbook" panose="02040604050505020304"/>
            </a:endParaRPr>
          </a:p>
          <a:p>
            <a:pPr algn="ctr" defTabSz="972952" eaLnBrk="0" fontAlgn="base" hangingPunct="0">
              <a:spcBef>
                <a:spcPct val="0"/>
              </a:spcBef>
              <a:spcAft>
                <a:spcPct val="0"/>
              </a:spcAft>
            </a:pPr>
            <a:endParaRPr lang="en-US" sz="1489" b="1" dirty="0">
              <a:solidFill>
                <a:srgbClr val="626262">
                  <a:lumMod val="20000"/>
                  <a:lumOff val="80000"/>
                </a:srgbClr>
              </a:solidFill>
              <a:latin typeface="Century Schoolbook" panose="02040604050505020304"/>
            </a:endParaRPr>
          </a:p>
          <a:p>
            <a:pPr algn="ctr" defTabSz="972952" eaLnBrk="0" fontAlgn="base" hangingPunct="0">
              <a:spcBef>
                <a:spcPct val="0"/>
              </a:spcBef>
              <a:spcAft>
                <a:spcPct val="0"/>
              </a:spcAft>
            </a:pPr>
            <a:r>
              <a:rPr lang="en-US" sz="1277" b="1" dirty="0">
                <a:solidFill>
                  <a:srgbClr val="000000"/>
                </a:solidFill>
                <a:latin typeface="Century Schoolbook" panose="02040604050505020304"/>
              </a:rPr>
              <a:t>2027-29 </a:t>
            </a:r>
          </a:p>
          <a:p>
            <a:pPr algn="ctr" defTabSz="972952" eaLnBrk="0" fontAlgn="base" hangingPunct="0">
              <a:spcBef>
                <a:spcPct val="0"/>
              </a:spcBef>
              <a:spcAft>
                <a:spcPct val="0"/>
              </a:spcAft>
            </a:pPr>
            <a:r>
              <a:rPr lang="en-US" sz="1277" b="1" dirty="0">
                <a:solidFill>
                  <a:srgbClr val="000000"/>
                </a:solidFill>
                <a:latin typeface="Century Schoolbook" panose="02040604050505020304"/>
              </a:rPr>
              <a:t>ORPICS Freeze/Start up</a:t>
            </a:r>
          </a:p>
          <a:p>
            <a:pPr algn="ctr" defTabSz="972952" eaLnBrk="0" fontAlgn="base" hangingPunct="0">
              <a:spcBef>
                <a:spcPct val="0"/>
              </a:spcBef>
              <a:spcAft>
                <a:spcPct val="0"/>
              </a:spcAft>
            </a:pPr>
            <a:r>
              <a:rPr lang="en-US" sz="1170" b="1" dirty="0">
                <a:solidFill>
                  <a:srgbClr val="000000"/>
                </a:solidFill>
                <a:latin typeface="Century Schoolbook" panose="02040604050505020304"/>
              </a:rPr>
              <a:t>Mid-Mar – Apr 2026</a:t>
            </a:r>
          </a:p>
          <a:p>
            <a:pPr algn="ctr" defTabSz="972952" eaLnBrk="0" fontAlgn="base" hangingPunct="0">
              <a:spcBef>
                <a:spcPct val="0"/>
              </a:spcBef>
              <a:spcAft>
                <a:spcPct val="0"/>
              </a:spcAft>
            </a:pPr>
            <a:endParaRPr lang="en-US" sz="1277" dirty="0">
              <a:solidFill>
                <a:prstClr val="black"/>
              </a:solidFill>
              <a:latin typeface="Century Schoolbook" panose="02040604050505020304"/>
            </a:endParaRPr>
          </a:p>
          <a:p>
            <a:pPr algn="ctr" defTabSz="972952" eaLnBrk="0" fontAlgn="base" hangingPunct="0">
              <a:spcBef>
                <a:spcPct val="0"/>
              </a:spcBef>
              <a:spcAft>
                <a:spcPct val="0"/>
              </a:spcAft>
            </a:pPr>
            <a:endParaRPr lang="en-US" sz="1277" dirty="0">
              <a:solidFill>
                <a:prstClr val="black"/>
              </a:solidFill>
              <a:latin typeface="Century Schoolbook" panose="02040604050505020304"/>
            </a:endParaRPr>
          </a:p>
          <a:p>
            <a:pPr algn="ctr" defTabSz="972952" eaLnBrk="0" fontAlgn="base" hangingPunct="0">
              <a:spcBef>
                <a:spcPct val="0"/>
              </a:spcBef>
              <a:spcAft>
                <a:spcPct val="0"/>
              </a:spcAft>
            </a:pPr>
            <a:endParaRPr lang="en-US" sz="1277" dirty="0">
              <a:solidFill>
                <a:prstClr val="black"/>
              </a:solidFill>
              <a:latin typeface="Century Schoolbook" panose="02040604050505020304"/>
            </a:endParaRPr>
          </a:p>
        </p:txBody>
      </p:sp>
      <p:sp>
        <p:nvSpPr>
          <p:cNvPr id="35" name="Flowchart: Alternate Process 34">
            <a:extLst>
              <a:ext uri="{FF2B5EF4-FFF2-40B4-BE49-F238E27FC236}">
                <a16:creationId xmlns:a16="http://schemas.microsoft.com/office/drawing/2014/main" id="{2431F961-25EF-26B4-A522-21547093C8BB}"/>
              </a:ext>
            </a:extLst>
          </p:cNvPr>
          <p:cNvSpPr/>
          <p:nvPr/>
        </p:nvSpPr>
        <p:spPr>
          <a:xfrm>
            <a:off x="6202758" y="4617166"/>
            <a:ext cx="1780065" cy="903396"/>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72952" eaLnBrk="0" fontAlgn="base" hangingPunct="0">
              <a:spcBef>
                <a:spcPct val="0"/>
              </a:spcBef>
              <a:spcAft>
                <a:spcPct val="0"/>
              </a:spcAft>
            </a:pPr>
            <a:endParaRPr lang="en-US" sz="1703" b="1" dirty="0">
              <a:solidFill>
                <a:prstClr val="black"/>
              </a:solidFill>
              <a:latin typeface="Century Schoolbook" panose="02040604050505020304"/>
            </a:endParaRPr>
          </a:p>
          <a:p>
            <a:pPr algn="ctr" defTabSz="972952" eaLnBrk="0" fontAlgn="base" hangingPunct="0">
              <a:spcBef>
                <a:spcPct val="0"/>
              </a:spcBef>
              <a:spcAft>
                <a:spcPct val="0"/>
              </a:spcAft>
            </a:pPr>
            <a:endParaRPr lang="en-US" sz="1489" b="1" dirty="0">
              <a:solidFill>
                <a:srgbClr val="626262">
                  <a:lumMod val="20000"/>
                  <a:lumOff val="80000"/>
                </a:srgbClr>
              </a:solidFill>
              <a:latin typeface="Century Schoolbook" panose="02040604050505020304"/>
            </a:endParaRPr>
          </a:p>
          <a:p>
            <a:pPr algn="ctr" defTabSz="972952" eaLnBrk="0" fontAlgn="base" hangingPunct="0">
              <a:spcBef>
                <a:spcPct val="0"/>
              </a:spcBef>
              <a:spcAft>
                <a:spcPct val="0"/>
              </a:spcAft>
            </a:pPr>
            <a:endParaRPr lang="en-US" sz="1277" dirty="0">
              <a:solidFill>
                <a:srgbClr val="626262">
                  <a:lumMod val="20000"/>
                  <a:lumOff val="80000"/>
                </a:srgbClr>
              </a:solidFill>
              <a:latin typeface="Century Schoolbook" panose="02040604050505020304"/>
            </a:endParaRPr>
          </a:p>
          <a:p>
            <a:pPr algn="ctr" defTabSz="972952" eaLnBrk="0" fontAlgn="base" hangingPunct="0">
              <a:spcBef>
                <a:spcPct val="0"/>
              </a:spcBef>
              <a:spcAft>
                <a:spcPct val="0"/>
              </a:spcAft>
            </a:pPr>
            <a:r>
              <a:rPr lang="en-US" sz="1277" b="1" dirty="0">
                <a:solidFill>
                  <a:srgbClr val="000000"/>
                </a:solidFill>
                <a:latin typeface="Century Schoolbook" panose="02040604050505020304"/>
              </a:rPr>
              <a:t>2027-29 ORPICS/ORBITS</a:t>
            </a:r>
          </a:p>
          <a:p>
            <a:pPr algn="ctr" defTabSz="972952" eaLnBrk="0" fontAlgn="base" hangingPunct="0">
              <a:spcBef>
                <a:spcPct val="0"/>
              </a:spcBef>
              <a:spcAft>
                <a:spcPct val="0"/>
              </a:spcAft>
            </a:pPr>
            <a:r>
              <a:rPr lang="en-US" sz="1277" b="1" dirty="0">
                <a:solidFill>
                  <a:srgbClr val="000000"/>
                </a:solidFill>
                <a:latin typeface="Century Schoolbook" panose="02040604050505020304"/>
              </a:rPr>
              <a:t>ARB</a:t>
            </a:r>
          </a:p>
          <a:p>
            <a:pPr algn="ctr" defTabSz="972952" eaLnBrk="0" fontAlgn="base" hangingPunct="0">
              <a:spcBef>
                <a:spcPct val="0"/>
              </a:spcBef>
              <a:spcAft>
                <a:spcPct val="0"/>
              </a:spcAft>
            </a:pPr>
            <a:r>
              <a:rPr lang="en-US" sz="1170" b="1" dirty="0">
                <a:solidFill>
                  <a:srgbClr val="000000"/>
                </a:solidFill>
                <a:latin typeface="Century Schoolbook" panose="02040604050505020304"/>
              </a:rPr>
              <a:t>Jun – Jul 2026</a:t>
            </a:r>
          </a:p>
          <a:p>
            <a:pPr algn="ctr" defTabSz="972952" eaLnBrk="0" fontAlgn="base" hangingPunct="0">
              <a:spcBef>
                <a:spcPct val="0"/>
              </a:spcBef>
              <a:spcAft>
                <a:spcPct val="0"/>
              </a:spcAft>
            </a:pPr>
            <a:endParaRPr lang="en-US" sz="1277" dirty="0">
              <a:solidFill>
                <a:prstClr val="black"/>
              </a:solidFill>
              <a:latin typeface="Century Schoolbook" panose="02040604050505020304"/>
            </a:endParaRPr>
          </a:p>
          <a:p>
            <a:pPr algn="ctr" defTabSz="972952" eaLnBrk="0" fontAlgn="base" hangingPunct="0">
              <a:spcBef>
                <a:spcPct val="0"/>
              </a:spcBef>
              <a:spcAft>
                <a:spcPct val="0"/>
              </a:spcAft>
            </a:pPr>
            <a:endParaRPr lang="en-US" sz="1277" dirty="0">
              <a:solidFill>
                <a:prstClr val="black"/>
              </a:solidFill>
              <a:latin typeface="Century Schoolbook" panose="02040604050505020304"/>
            </a:endParaRPr>
          </a:p>
          <a:p>
            <a:pPr algn="ctr" defTabSz="972952" eaLnBrk="0" fontAlgn="base" hangingPunct="0">
              <a:spcBef>
                <a:spcPct val="0"/>
              </a:spcBef>
              <a:spcAft>
                <a:spcPct val="0"/>
              </a:spcAft>
            </a:pPr>
            <a:endParaRPr lang="en-US" sz="1277" dirty="0">
              <a:solidFill>
                <a:prstClr val="black"/>
              </a:solidFill>
              <a:latin typeface="Century Schoolbook" panose="02040604050505020304"/>
            </a:endParaRPr>
          </a:p>
        </p:txBody>
      </p:sp>
      <p:sp>
        <p:nvSpPr>
          <p:cNvPr id="2" name="Flowchart: Process 1">
            <a:extLst>
              <a:ext uri="{FF2B5EF4-FFF2-40B4-BE49-F238E27FC236}">
                <a16:creationId xmlns:a16="http://schemas.microsoft.com/office/drawing/2014/main" id="{3FE4B3E1-6EAF-7EDC-235A-C6ABE7923CD7}"/>
              </a:ext>
            </a:extLst>
          </p:cNvPr>
          <p:cNvSpPr/>
          <p:nvPr/>
        </p:nvSpPr>
        <p:spPr>
          <a:xfrm>
            <a:off x="272379" y="6325289"/>
            <a:ext cx="5653859" cy="717242"/>
          </a:xfrm>
          <a:prstGeom prst="flowChartProcess">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hlinkClick r:id="rId4">
                  <a:extLst>
                    <a:ext uri="{A12FA001-AC4F-418D-AE19-62706E023703}">
                      <ahyp:hlinkClr xmlns:ahyp="http://schemas.microsoft.com/office/drawing/2018/hyperlinkcolor" val="tx"/>
                    </a:ext>
                  </a:extLst>
                </a:hlinkClick>
              </a:rPr>
              <a:t>Link to SABRS Monthly Deadlines &amp; Events Calendar</a:t>
            </a:r>
            <a:endParaRPr lang="en-US" b="1" dirty="0">
              <a:solidFill>
                <a:schemeClr val="tx1"/>
              </a:solidFill>
            </a:endParaRPr>
          </a:p>
        </p:txBody>
      </p:sp>
    </p:spTree>
    <p:extLst>
      <p:ext uri="{BB962C8B-B14F-4D97-AF65-F5344CB8AC3E}">
        <p14:creationId xmlns:p14="http://schemas.microsoft.com/office/powerpoint/2010/main" val="4192090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258750" y="390144"/>
            <a:ext cx="9668661" cy="409521"/>
          </a:xfrm>
          <a:solidFill>
            <a:srgbClr val="D4DDF0"/>
          </a:solidFill>
          <a:ln>
            <a:noFill/>
          </a:ln>
          <a:effectLst/>
        </p:spPr>
        <p:txBody>
          <a:bodyPr>
            <a:normAutofit fontScale="90000"/>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ORPICS &amp; ORBITS ARB</a:t>
            </a:r>
          </a:p>
        </p:txBody>
      </p:sp>
      <p:sp>
        <p:nvSpPr>
          <p:cNvPr id="12" name="Content Placeholder 11"/>
          <p:cNvSpPr>
            <a:spLocks noGrp="1"/>
          </p:cNvSpPr>
          <p:nvPr>
            <p:ph idx="1"/>
          </p:nvPr>
        </p:nvSpPr>
        <p:spPr>
          <a:xfrm>
            <a:off x="1216262" y="1990865"/>
            <a:ext cx="9709359" cy="4800079"/>
          </a:xfrm>
        </p:spPr>
        <p:txBody>
          <a:bodyPr>
            <a:noAutofit/>
          </a:bodyPr>
          <a:lstStyle/>
          <a:p>
            <a:pPr marL="347472" indent="-347472">
              <a:lnSpc>
                <a:spcPct val="120000"/>
              </a:lnSpc>
              <a:spcBef>
                <a:spcPts val="299"/>
              </a:spcBef>
              <a:spcAft>
                <a:spcPts val="299"/>
              </a:spcAft>
              <a:buClr>
                <a:schemeClr val="tx2"/>
              </a:buClr>
              <a:buFont typeface="Wingdings" panose="05000000000000000000" pitchFamily="2" charset="2"/>
              <a:buChar char="q"/>
            </a:pPr>
            <a:r>
              <a:rPr lang="en-US" sz="2400" b="1" dirty="0">
                <a:solidFill>
                  <a:schemeClr val="tx2"/>
                </a:solidFill>
                <a:latin typeface="Calibri" panose="020F0502020204030204" pitchFamily="34" charset="0"/>
                <a:cs typeface="Calibri" panose="020F0502020204030204" pitchFamily="34" charset="0"/>
              </a:rPr>
              <a:t>Building the ARB in ORBITS:</a:t>
            </a:r>
          </a:p>
          <a:p>
            <a:pPr lvl="1">
              <a:lnSpc>
                <a:spcPct val="120000"/>
              </a:lnSpc>
              <a:buClr>
                <a:schemeClr val="tx2"/>
              </a:buClr>
              <a:buFont typeface="Wingdings" panose="05000000000000000000" pitchFamily="2" charset="2"/>
              <a:buChar char="§"/>
            </a:pPr>
            <a:r>
              <a:rPr lang="en-US" sz="2200" b="1" dirty="0">
                <a:solidFill>
                  <a:schemeClr val="tx2"/>
                </a:solidFill>
                <a:latin typeface="Calibri" panose="020F0502020204030204" pitchFamily="34" charset="0"/>
                <a:cs typeface="Calibri" panose="020F0502020204030204" pitchFamily="34" charset="0"/>
              </a:rPr>
              <a:t>Base Budget Column</a:t>
            </a:r>
          </a:p>
          <a:p>
            <a:pPr lvl="2">
              <a:lnSpc>
                <a:spcPct val="120000"/>
              </a:lnSpc>
              <a:buClr>
                <a:schemeClr val="tx2"/>
              </a:buClr>
              <a:buFont typeface="Arial" panose="020B0604020202020204" pitchFamily="34" charset="0"/>
              <a:buChar char="•"/>
            </a:pPr>
            <a:r>
              <a:rPr lang="en-US" sz="1900" dirty="0">
                <a:solidFill>
                  <a:schemeClr val="tx2"/>
                </a:solidFill>
                <a:latin typeface="Calibri" panose="020F0502020204030204" pitchFamily="34" charset="0"/>
                <a:cs typeface="Calibri" panose="020F0502020204030204" pitchFamily="34" charset="0"/>
              </a:rPr>
              <a:t>2027-29 Base Budget is copied from the 2025-27 Legislatively Approved Budget column </a:t>
            </a:r>
          </a:p>
          <a:p>
            <a:pPr lvl="2">
              <a:lnSpc>
                <a:spcPct val="120000"/>
              </a:lnSpc>
              <a:buClr>
                <a:schemeClr val="tx2"/>
              </a:buClr>
              <a:buFont typeface="Arial" panose="020B0604020202020204" pitchFamily="34" charset="0"/>
              <a:buChar char="•"/>
            </a:pPr>
            <a:r>
              <a:rPr lang="en-US" sz="1900" dirty="0">
                <a:solidFill>
                  <a:schemeClr val="tx2"/>
                </a:solidFill>
                <a:latin typeface="Calibri" panose="020F0502020204030204" pitchFamily="34" charset="0"/>
                <a:cs typeface="Calibri" panose="020F0502020204030204" pitchFamily="34" charset="0"/>
              </a:rPr>
              <a:t>Position changes during ORPICS Start-up effect the Base column</a:t>
            </a:r>
          </a:p>
          <a:p>
            <a:pPr lvl="1">
              <a:lnSpc>
                <a:spcPct val="120000"/>
              </a:lnSpc>
              <a:buClr>
                <a:schemeClr val="tx2"/>
              </a:buClr>
              <a:buFont typeface="Wingdings" panose="05000000000000000000" pitchFamily="2" charset="2"/>
              <a:buChar char="§"/>
            </a:pPr>
            <a:r>
              <a:rPr lang="en-US" sz="2200" b="1" dirty="0">
                <a:solidFill>
                  <a:schemeClr val="tx2"/>
                </a:solidFill>
                <a:latin typeface="Calibri" panose="020F0502020204030204" pitchFamily="34" charset="0"/>
                <a:cs typeface="Calibri" panose="020F0502020204030204" pitchFamily="34" charset="0"/>
              </a:rPr>
              <a:t>Essential Packages Column</a:t>
            </a:r>
          </a:p>
          <a:p>
            <a:pPr lvl="2">
              <a:lnSpc>
                <a:spcPct val="120000"/>
              </a:lnSpc>
              <a:buClr>
                <a:schemeClr val="tx2"/>
              </a:buClr>
              <a:buFont typeface="Arial" panose="020B0604020202020204" pitchFamily="34" charset="0"/>
              <a:buChar char="•"/>
            </a:pPr>
            <a:r>
              <a:rPr lang="en-US" sz="1900" dirty="0">
                <a:solidFill>
                  <a:schemeClr val="tx2"/>
                </a:solidFill>
                <a:latin typeface="Calibri" panose="020F0502020204030204" pitchFamily="34" charset="0"/>
                <a:cs typeface="Calibri" panose="020F0502020204030204" pitchFamily="34" charset="0"/>
              </a:rPr>
              <a:t>Packages 010 - 060 contain the building blocks necessary to maintain programs at the Current Service Level (CSL)</a:t>
            </a:r>
          </a:p>
          <a:p>
            <a:pPr lvl="1">
              <a:lnSpc>
                <a:spcPct val="120000"/>
              </a:lnSpc>
              <a:buClr>
                <a:schemeClr val="tx2"/>
              </a:buClr>
              <a:buFont typeface="Wingdings" panose="05000000000000000000" pitchFamily="2" charset="2"/>
              <a:buChar char="§"/>
            </a:pPr>
            <a:r>
              <a:rPr lang="en-US" sz="2200" b="1" dirty="0">
                <a:solidFill>
                  <a:schemeClr val="tx2"/>
                </a:solidFill>
                <a:latin typeface="Calibri" panose="020F0502020204030204" pitchFamily="34" charset="0"/>
                <a:cs typeface="Calibri" panose="020F0502020204030204" pitchFamily="34" charset="0"/>
              </a:rPr>
              <a:t>Policy Packages Column</a:t>
            </a:r>
          </a:p>
          <a:p>
            <a:pPr lvl="2">
              <a:lnSpc>
                <a:spcPct val="120000"/>
              </a:lnSpc>
              <a:buClr>
                <a:schemeClr val="tx2"/>
              </a:buClr>
              <a:buFont typeface="Arial" panose="020B0604020202020204" pitchFamily="34" charset="0"/>
              <a:buChar char="•"/>
            </a:pPr>
            <a:r>
              <a:rPr lang="en-US" sz="1900" dirty="0">
                <a:solidFill>
                  <a:schemeClr val="tx2"/>
                </a:solidFill>
                <a:latin typeface="Calibri" panose="020F0502020204030204" pitchFamily="34" charset="0"/>
                <a:cs typeface="Calibri" panose="020F0502020204030204" pitchFamily="34" charset="0"/>
              </a:rPr>
              <a:t>Agency Policy Packages are used to request budget authority beyond the CSL</a:t>
            </a:r>
          </a:p>
          <a:p>
            <a:pPr lvl="2">
              <a:lnSpc>
                <a:spcPct val="120000"/>
              </a:lnSpc>
              <a:buClr>
                <a:schemeClr val="tx2"/>
              </a:buClr>
              <a:buFont typeface="Arial" panose="020B0604020202020204" pitchFamily="34" charset="0"/>
              <a:buChar char="•"/>
            </a:pPr>
            <a:r>
              <a:rPr lang="en-US" sz="1900" dirty="0">
                <a:solidFill>
                  <a:schemeClr val="tx2"/>
                </a:solidFill>
                <a:latin typeface="Calibri" panose="020F0502020204030204" pitchFamily="34" charset="0"/>
                <a:cs typeface="Calibri" panose="020F0502020204030204" pitchFamily="34" charset="0"/>
              </a:rPr>
              <a:t>Calculations for package 070 (revenue reduction) is also in this column</a:t>
            </a:r>
          </a:p>
          <a:p>
            <a:pPr lvl="2">
              <a:lnSpc>
                <a:spcPct val="120000"/>
              </a:lnSpc>
              <a:buClr>
                <a:schemeClr val="tx2"/>
              </a:buClr>
              <a:buFont typeface="Arial" panose="020B0604020202020204" pitchFamily="34" charset="0"/>
              <a:buChar char="•"/>
            </a:pPr>
            <a:r>
              <a:rPr lang="en-US" sz="1900" dirty="0">
                <a:solidFill>
                  <a:schemeClr val="tx2"/>
                </a:solidFill>
                <a:latin typeface="Calibri" panose="020F0502020204030204" pitchFamily="34" charset="0"/>
                <a:cs typeface="Calibri" panose="020F0502020204030204" pitchFamily="34" charset="0"/>
              </a:rPr>
              <a:t>Column will be opened after ORPICS CSL Audit</a:t>
            </a:r>
          </a:p>
        </p:txBody>
      </p:sp>
      <p:sp>
        <p:nvSpPr>
          <p:cNvPr id="7" name="Rectangle 6"/>
          <p:cNvSpPr/>
          <p:nvPr/>
        </p:nvSpPr>
        <p:spPr>
          <a:xfrm>
            <a:off x="1256961" y="854475"/>
            <a:ext cx="9668661" cy="2806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pic>
        <p:nvPicPr>
          <p:cNvPr id="13" name="Picture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622" y="6653213"/>
            <a:ext cx="487680" cy="494239"/>
          </a:xfrm>
          <a:prstGeom prst="rect">
            <a:avLst/>
          </a:prstGeom>
        </p:spPr>
      </p:pic>
      <p:sp>
        <p:nvSpPr>
          <p:cNvPr id="14" name="Oval 13"/>
          <p:cNvSpPr/>
          <p:nvPr/>
        </p:nvSpPr>
        <p:spPr>
          <a:xfrm>
            <a:off x="1622662" y="1204672"/>
            <a:ext cx="3090015" cy="747193"/>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27-29 ORBITS ARB</a:t>
            </a:r>
          </a:p>
        </p:txBody>
      </p:sp>
      <p:sp>
        <p:nvSpPr>
          <p:cNvPr id="2" name="Slide Number Placeholder 1"/>
          <p:cNvSpPr>
            <a:spLocks noGrp="1"/>
          </p:cNvSpPr>
          <p:nvPr>
            <p:ph type="sldNum" sz="quarter" idx="12"/>
          </p:nvPr>
        </p:nvSpPr>
        <p:spPr/>
        <p:txBody>
          <a:bodyPr>
            <a:normAutofit lnSpcReduction="10000"/>
          </a:bodyPr>
          <a:lstStyle/>
          <a:p>
            <a:pPr>
              <a:defRPr/>
            </a:pPr>
            <a:fld id="{A1CE27AE-1F01-4077-BA88-F841AAD7C782}" type="slidenum">
              <a:rPr lang="en-US" smtClean="0">
                <a:solidFill>
                  <a:srgbClr val="626262">
                    <a:lumMod val="60000"/>
                    <a:lumOff val="40000"/>
                  </a:srgbClr>
                </a:solidFill>
              </a:rPr>
              <a:pPr>
                <a:defRPr/>
              </a:pPr>
              <a:t>30</a:t>
            </a:fld>
            <a:endParaRPr lang="en-US" dirty="0">
              <a:solidFill>
                <a:srgbClr val="626262">
                  <a:lumMod val="60000"/>
                  <a:lumOff val="40000"/>
                </a:srgbClr>
              </a:solidFill>
            </a:endParaRPr>
          </a:p>
        </p:txBody>
      </p:sp>
      <p:pic>
        <p:nvPicPr>
          <p:cNvPr id="11" name="Picture 10"/>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8175328" y="1204672"/>
            <a:ext cx="2750293" cy="1645100"/>
          </a:xfrm>
          <a:prstGeom prst="rect">
            <a:avLst/>
          </a:prstGeom>
        </p:spPr>
      </p:pic>
    </p:spTree>
    <p:extLst>
      <p:ext uri="{BB962C8B-B14F-4D97-AF65-F5344CB8AC3E}">
        <p14:creationId xmlns:p14="http://schemas.microsoft.com/office/powerpoint/2010/main" val="3851961376"/>
      </p:ext>
    </p:extLst>
  </p:cSld>
  <p:clrMapOvr>
    <a:masterClrMapping/>
  </p:clrMapOvr>
  <mc:AlternateContent xmlns:mc="http://schemas.openxmlformats.org/markup-compatibility/2006" xmlns:p14="http://schemas.microsoft.com/office/powerpoint/2010/main">
    <mc:Choice Requires="p14">
      <p:transition spd="slow" p14:dur="2000" advTm="19364"/>
    </mc:Choice>
    <mc:Fallback xmlns="">
      <p:transition spd="slow" advTm="1936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258750" y="390144"/>
            <a:ext cx="9668661" cy="409521"/>
          </a:xfrm>
          <a:solidFill>
            <a:srgbClr val="D4DDF0"/>
          </a:solidFill>
          <a:ln>
            <a:noFill/>
          </a:ln>
          <a:effectLst/>
        </p:spPr>
        <p:txBody>
          <a:bodyPr>
            <a:normAutofit fontScale="90000"/>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ORPICS &amp; ORBITS ARB</a:t>
            </a:r>
          </a:p>
        </p:txBody>
      </p:sp>
      <p:sp>
        <p:nvSpPr>
          <p:cNvPr id="12" name="Content Placeholder 11"/>
          <p:cNvSpPr>
            <a:spLocks noGrp="1"/>
          </p:cNvSpPr>
          <p:nvPr>
            <p:ph idx="1"/>
          </p:nvPr>
        </p:nvSpPr>
        <p:spPr>
          <a:xfrm>
            <a:off x="1210135" y="2316486"/>
            <a:ext cx="9715486" cy="4551928"/>
          </a:xfrm>
        </p:spPr>
        <p:txBody>
          <a:bodyPr>
            <a:normAutofit fontScale="70000" lnSpcReduction="20000"/>
          </a:bodyPr>
          <a:lstStyle/>
          <a:p>
            <a:pPr marL="347472" indent="-347472">
              <a:lnSpc>
                <a:spcPct val="120000"/>
              </a:lnSpc>
              <a:spcBef>
                <a:spcPts val="299"/>
              </a:spcBef>
              <a:spcAft>
                <a:spcPts val="299"/>
              </a:spcAft>
              <a:buClr>
                <a:schemeClr val="tx2"/>
              </a:buClr>
              <a:buFont typeface="Wingdings" panose="05000000000000000000" pitchFamily="2" charset="2"/>
              <a:buChar char="q"/>
            </a:pPr>
            <a:r>
              <a:rPr lang="en-US" sz="2800" b="1" dirty="0">
                <a:solidFill>
                  <a:schemeClr val="tx2"/>
                </a:solidFill>
                <a:latin typeface="Calibri" panose="020F0502020204030204" pitchFamily="34" charset="0"/>
                <a:cs typeface="Calibri" panose="020F0502020204030204" pitchFamily="34" charset="0"/>
              </a:rPr>
              <a:t>Establishing Policy Packages </a:t>
            </a:r>
          </a:p>
          <a:p>
            <a:pPr lvl="1">
              <a:lnSpc>
                <a:spcPct val="120000"/>
              </a:lnSpc>
              <a:buClr>
                <a:schemeClr val="tx2"/>
              </a:buClr>
              <a:buFont typeface="Wingdings" panose="05000000000000000000" pitchFamily="2" charset="2"/>
              <a:buChar char="§"/>
            </a:pPr>
            <a:r>
              <a:rPr lang="en-US" sz="2400" b="1" dirty="0">
                <a:solidFill>
                  <a:schemeClr val="tx2"/>
                </a:solidFill>
                <a:latin typeface="Calibri" panose="020F0502020204030204" pitchFamily="34" charset="0"/>
                <a:cs typeface="Calibri" panose="020F0502020204030204" pitchFamily="34" charset="0"/>
              </a:rPr>
              <a:t>Agencies must provide the following data to establish a Policy Package</a:t>
            </a:r>
          </a:p>
          <a:p>
            <a:pPr lvl="2">
              <a:lnSpc>
                <a:spcPct val="120000"/>
              </a:lnSpc>
              <a:buClr>
                <a:schemeClr val="tx2"/>
              </a:buClr>
              <a:buFont typeface="Arial" panose="020B0604020202020204" pitchFamily="34" charset="0"/>
              <a:buChar char="•"/>
            </a:pPr>
            <a:r>
              <a:rPr lang="en-US" sz="2200" dirty="0">
                <a:solidFill>
                  <a:schemeClr val="tx2"/>
                </a:solidFill>
                <a:latin typeface="Calibri" panose="020F0502020204030204" pitchFamily="34" charset="0"/>
                <a:cs typeface="Calibri" panose="020F0502020204030204" pitchFamily="34" charset="0"/>
              </a:rPr>
              <a:t>Policy Package number is determined by the agency. Numbers 100 through 499 are reserved for agency use</a:t>
            </a:r>
          </a:p>
          <a:p>
            <a:pPr lvl="2">
              <a:lnSpc>
                <a:spcPct val="120000"/>
              </a:lnSpc>
              <a:buClr>
                <a:schemeClr val="tx2"/>
              </a:buClr>
              <a:buFont typeface="Arial" panose="020B0604020202020204" pitchFamily="34" charset="0"/>
              <a:buChar char="•"/>
            </a:pPr>
            <a:r>
              <a:rPr lang="en-US" sz="2200" dirty="0">
                <a:solidFill>
                  <a:schemeClr val="tx2"/>
                </a:solidFill>
                <a:latin typeface="Calibri" panose="020F0502020204030204" pitchFamily="34" charset="0"/>
                <a:cs typeface="Calibri" panose="020F0502020204030204" pitchFamily="34" charset="0"/>
              </a:rPr>
              <a:t>Package titles (45 characters maximum including spaces) are determined by the agency</a:t>
            </a:r>
          </a:p>
          <a:p>
            <a:pPr lvl="2">
              <a:lnSpc>
                <a:spcPct val="120000"/>
              </a:lnSpc>
              <a:buClr>
                <a:schemeClr val="tx2"/>
              </a:buClr>
              <a:buFont typeface="Arial" panose="020B0604020202020204" pitchFamily="34" charset="0"/>
              <a:buChar char="•"/>
            </a:pPr>
            <a:r>
              <a:rPr lang="en-US" sz="2200" dirty="0">
                <a:solidFill>
                  <a:schemeClr val="tx2"/>
                </a:solidFill>
                <a:latin typeface="Calibri" panose="020F0502020204030204" pitchFamily="34" charset="0"/>
                <a:cs typeface="Calibri" panose="020F0502020204030204" pitchFamily="34" charset="0"/>
              </a:rPr>
              <a:t>SCR(s) assigned to the package</a:t>
            </a:r>
          </a:p>
          <a:p>
            <a:pPr lvl="1">
              <a:lnSpc>
                <a:spcPct val="120000"/>
              </a:lnSpc>
              <a:buClr>
                <a:schemeClr val="tx2"/>
              </a:buClr>
              <a:buFont typeface="Wingdings" panose="05000000000000000000" pitchFamily="2" charset="2"/>
              <a:buChar char="§"/>
            </a:pPr>
            <a:r>
              <a:rPr lang="en-US" sz="2400" b="1" dirty="0">
                <a:solidFill>
                  <a:schemeClr val="tx2"/>
                </a:solidFill>
                <a:latin typeface="Calibri" panose="020F0502020204030204" pitchFamily="34" charset="0"/>
                <a:cs typeface="Calibri" panose="020F0502020204030204" pitchFamily="34" charset="0"/>
              </a:rPr>
              <a:t>All policy packages must be requested through and approved by your CFO Analyst</a:t>
            </a:r>
          </a:p>
          <a:p>
            <a:pPr lvl="1">
              <a:lnSpc>
                <a:spcPct val="120000"/>
              </a:lnSpc>
              <a:buClr>
                <a:schemeClr val="tx2"/>
              </a:buClr>
              <a:buFont typeface="Wingdings" panose="05000000000000000000" pitchFamily="2" charset="2"/>
              <a:buChar char="§"/>
            </a:pPr>
            <a:r>
              <a:rPr lang="en-US" sz="2400" b="1" dirty="0">
                <a:solidFill>
                  <a:schemeClr val="tx2"/>
                </a:solidFill>
                <a:latin typeface="Calibri" panose="020F0502020204030204" pitchFamily="34" charset="0"/>
                <a:cs typeface="Calibri" panose="020F0502020204030204" pitchFamily="34" charset="0"/>
              </a:rPr>
              <a:t>No negative ending balances in ARB column</a:t>
            </a:r>
          </a:p>
          <a:p>
            <a:pPr lvl="1">
              <a:lnSpc>
                <a:spcPct val="120000"/>
              </a:lnSpc>
              <a:buClr>
                <a:schemeClr val="tx2"/>
              </a:buClr>
              <a:buFont typeface="Wingdings" panose="05000000000000000000" pitchFamily="2" charset="2"/>
              <a:buChar char="§"/>
            </a:pPr>
            <a:r>
              <a:rPr lang="en-US" sz="2400" b="1" dirty="0">
                <a:solidFill>
                  <a:schemeClr val="tx2"/>
                </a:solidFill>
                <a:latin typeface="Calibri" panose="020F0502020204030204" pitchFamily="34" charset="0"/>
                <a:cs typeface="Calibri" panose="020F0502020204030204" pitchFamily="34" charset="0"/>
              </a:rPr>
              <a:t>Account 4225- Do not include SGSC changes </a:t>
            </a:r>
            <a:r>
              <a:rPr lang="en-US" sz="2200" dirty="0">
                <a:solidFill>
                  <a:schemeClr val="tx2"/>
                </a:solidFill>
                <a:latin typeface="Calibri" panose="020F0502020204030204" pitchFamily="34" charset="0"/>
                <a:cs typeface="Calibri" panose="020F0502020204030204" pitchFamily="34" charset="0"/>
              </a:rPr>
              <a:t>(at CSL these values will balance to the Price List and should not be updated at this point/updated at GRB)</a:t>
            </a:r>
          </a:p>
          <a:p>
            <a:pPr lvl="1">
              <a:lnSpc>
                <a:spcPct val="120000"/>
              </a:lnSpc>
              <a:buClr>
                <a:schemeClr val="tx2"/>
              </a:buClr>
              <a:buFont typeface="Wingdings" panose="05000000000000000000" pitchFamily="2" charset="2"/>
              <a:buChar char="§"/>
            </a:pPr>
            <a:r>
              <a:rPr lang="en-US" sz="2400" b="1" dirty="0">
                <a:solidFill>
                  <a:schemeClr val="tx2"/>
                </a:solidFill>
                <a:latin typeface="Calibri" panose="020F0502020204030204" pitchFamily="34" charset="0"/>
                <a:cs typeface="Calibri" panose="020F0502020204030204" pitchFamily="34" charset="0"/>
              </a:rPr>
              <a:t>Run the AUD100 and AUD004 reports to check for errors before submittal </a:t>
            </a:r>
            <a:r>
              <a:rPr lang="en-US" sz="2000" i="1" dirty="0">
                <a:solidFill>
                  <a:schemeClr val="tx2"/>
                </a:solidFill>
                <a:latin typeface="Calibri" panose="020F0502020204030204" pitchFamily="34" charset="0"/>
                <a:cs typeface="Calibri" panose="020F0502020204030204" pitchFamily="34" charset="0"/>
              </a:rPr>
              <a:t>(see </a:t>
            </a:r>
            <a:r>
              <a:rPr lang="en-US" sz="2000" i="1" dirty="0">
                <a:solidFill>
                  <a:schemeClr val="tx2"/>
                </a:solidFill>
                <a:latin typeface="Calibri" panose="020F0502020204030204" pitchFamily="34" charset="0"/>
                <a:cs typeface="Calibri" panose="020F0502020204030204" pitchFamily="34" charset="0"/>
                <a:hlinkClick r:id="rId3"/>
              </a:rPr>
              <a:t>ORBITS Manual Appendix G</a:t>
            </a:r>
            <a:r>
              <a:rPr lang="en-US" sz="2000" i="1" dirty="0">
                <a:solidFill>
                  <a:schemeClr val="tx2"/>
                </a:solidFill>
                <a:latin typeface="Calibri" panose="020F0502020204030204" pitchFamily="34" charset="0"/>
                <a:cs typeface="Calibri" panose="020F0502020204030204" pitchFamily="34" charset="0"/>
              </a:rPr>
              <a:t> for more detail on error messages)</a:t>
            </a:r>
            <a:endParaRPr lang="en-US" sz="2200" i="1" dirty="0">
              <a:solidFill>
                <a:schemeClr val="tx2"/>
              </a:solidFill>
              <a:latin typeface="Calibri" panose="020F0502020204030204" pitchFamily="34" charset="0"/>
              <a:cs typeface="Calibri" panose="020F0502020204030204" pitchFamily="34" charset="0"/>
            </a:endParaRPr>
          </a:p>
          <a:p>
            <a:pPr lvl="1">
              <a:lnSpc>
                <a:spcPct val="120000"/>
              </a:lnSpc>
              <a:buClr>
                <a:schemeClr val="tx2"/>
              </a:buClr>
              <a:buFont typeface="Wingdings" panose="05000000000000000000" pitchFamily="2" charset="2"/>
              <a:buChar char="§"/>
            </a:pPr>
            <a:r>
              <a:rPr lang="en-US" sz="2400" b="1" dirty="0">
                <a:solidFill>
                  <a:schemeClr val="tx2"/>
                </a:solidFill>
                <a:latin typeface="Calibri" panose="020F0502020204030204" pitchFamily="34" charset="0"/>
                <a:cs typeface="Calibri" panose="020F0502020204030204" pitchFamily="34" charset="0"/>
              </a:rPr>
              <a:t>Prior to submitting for audit copy the A01 to the S01</a:t>
            </a:r>
          </a:p>
          <a:p>
            <a:pPr lvl="1">
              <a:lnSpc>
                <a:spcPct val="120000"/>
              </a:lnSpc>
              <a:buClr>
                <a:schemeClr val="tx2"/>
              </a:buClr>
              <a:buFont typeface="Wingdings" panose="05000000000000000000" pitchFamily="2" charset="2"/>
              <a:buChar char="§"/>
            </a:pPr>
            <a:r>
              <a:rPr lang="en-US" sz="2400" b="1" dirty="0">
                <a:solidFill>
                  <a:srgbClr val="C00000"/>
                </a:solidFill>
                <a:latin typeface="Calibri" panose="020F0502020204030204" pitchFamily="34" charset="0"/>
                <a:cs typeface="Calibri" panose="020F0502020204030204" pitchFamily="34" charset="0"/>
              </a:rPr>
              <a:t>Use the 27-29 ARB Audit Points as a guide and checklist</a:t>
            </a:r>
          </a:p>
        </p:txBody>
      </p:sp>
      <p:sp>
        <p:nvSpPr>
          <p:cNvPr id="7" name="Rectangle 6"/>
          <p:cNvSpPr/>
          <p:nvPr/>
        </p:nvSpPr>
        <p:spPr>
          <a:xfrm>
            <a:off x="1256961" y="854475"/>
            <a:ext cx="9668661" cy="2806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pic>
        <p:nvPicPr>
          <p:cNvPr id="13" name="Picture 12">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5621" y="6653213"/>
            <a:ext cx="487680" cy="494239"/>
          </a:xfrm>
          <a:prstGeom prst="rect">
            <a:avLst/>
          </a:prstGeom>
        </p:spPr>
      </p:pic>
      <p:sp>
        <p:nvSpPr>
          <p:cNvPr id="14" name="Oval 13"/>
          <p:cNvSpPr/>
          <p:nvPr/>
        </p:nvSpPr>
        <p:spPr>
          <a:xfrm>
            <a:off x="1622662" y="1204672"/>
            <a:ext cx="2738323" cy="747193"/>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ORBITS Policy Packages</a:t>
            </a:r>
          </a:p>
        </p:txBody>
      </p:sp>
      <p:sp>
        <p:nvSpPr>
          <p:cNvPr id="3" name="Slide Number Placeholder 2"/>
          <p:cNvSpPr>
            <a:spLocks noGrp="1"/>
          </p:cNvSpPr>
          <p:nvPr>
            <p:ph type="sldNum" sz="quarter" idx="12"/>
          </p:nvPr>
        </p:nvSpPr>
        <p:spPr/>
        <p:txBody>
          <a:bodyPr vert="horz" lIns="45720" tIns="45720" rIns="45720" bIns="45720" rtlCol="0" anchor="ctr">
            <a:normAutofit lnSpcReduction="10000"/>
          </a:bodyPr>
          <a:lstStyle/>
          <a:p>
            <a:fld id="{A1CE27AE-1F01-4077-BA88-F841AAD7C782}" type="slidenum">
              <a:rPr lang="en-US">
                <a:solidFill>
                  <a:srgbClr val="626262">
                    <a:lumMod val="60000"/>
                    <a:lumOff val="40000"/>
                  </a:srgbClr>
                </a:solidFill>
              </a:rPr>
              <a:pPr/>
              <a:t>31</a:t>
            </a:fld>
            <a:endParaRPr lang="en-US" dirty="0">
              <a:solidFill>
                <a:srgbClr val="626262">
                  <a:lumMod val="60000"/>
                  <a:lumOff val="40000"/>
                </a:srgbClr>
              </a:solidFill>
            </a:endParaRPr>
          </a:p>
        </p:txBody>
      </p:sp>
      <p:pic>
        <p:nvPicPr>
          <p:cNvPr id="11" name="Picture 10"/>
          <p:cNvPicPr/>
          <p:nvPr/>
        </p:nvPicPr>
        <p:blipFill>
          <a:blip r:embed="rId6">
            <a:extLst>
              <a:ext uri="{28A0092B-C50C-407E-A947-70E740481C1C}">
                <a14:useLocalDpi xmlns:a14="http://schemas.microsoft.com/office/drawing/2010/main" val="0"/>
              </a:ext>
            </a:extLst>
          </a:blip>
          <a:stretch>
            <a:fillRect/>
          </a:stretch>
        </p:blipFill>
        <p:spPr>
          <a:xfrm>
            <a:off x="8805079" y="1150966"/>
            <a:ext cx="2776408" cy="1966340"/>
          </a:xfrm>
          <a:prstGeom prst="rect">
            <a:avLst/>
          </a:prstGeom>
        </p:spPr>
      </p:pic>
    </p:spTree>
    <p:extLst>
      <p:ext uri="{BB962C8B-B14F-4D97-AF65-F5344CB8AC3E}">
        <p14:creationId xmlns:p14="http://schemas.microsoft.com/office/powerpoint/2010/main" val="2178039008"/>
      </p:ext>
    </p:extLst>
  </p:cSld>
  <p:clrMapOvr>
    <a:masterClrMapping/>
  </p:clrMapOvr>
  <mc:AlternateContent xmlns:mc="http://schemas.openxmlformats.org/markup-compatibility/2006" xmlns:p14="http://schemas.microsoft.com/office/powerpoint/2010/main">
    <mc:Choice Requires="p14">
      <p:transition spd="slow" p14:dur="2000" advTm="63366"/>
    </mc:Choice>
    <mc:Fallback xmlns="">
      <p:transition spd="slow" advTm="6336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258750" y="390144"/>
            <a:ext cx="9668661" cy="409521"/>
          </a:xfrm>
          <a:solidFill>
            <a:srgbClr val="D4DDF0"/>
          </a:solidFill>
          <a:ln>
            <a:noFill/>
          </a:ln>
          <a:effectLst/>
        </p:spPr>
        <p:txBody>
          <a:bodyPr>
            <a:normAutofit fontScale="90000"/>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ORPICS &amp; ORBITS ARB</a:t>
            </a:r>
          </a:p>
        </p:txBody>
      </p:sp>
      <p:sp>
        <p:nvSpPr>
          <p:cNvPr id="12" name="Content Placeholder 11"/>
          <p:cNvSpPr>
            <a:spLocks noGrp="1"/>
          </p:cNvSpPr>
          <p:nvPr>
            <p:ph idx="1"/>
          </p:nvPr>
        </p:nvSpPr>
        <p:spPr>
          <a:xfrm>
            <a:off x="1258751" y="1951865"/>
            <a:ext cx="9920237" cy="4956935"/>
          </a:xfrm>
        </p:spPr>
        <p:txBody>
          <a:bodyPr>
            <a:normAutofit/>
          </a:bodyPr>
          <a:lstStyle/>
          <a:p>
            <a:pPr marL="347472" indent="-347472">
              <a:lnSpc>
                <a:spcPct val="120000"/>
              </a:lnSpc>
              <a:spcBef>
                <a:spcPts val="299"/>
              </a:spcBef>
              <a:spcAft>
                <a:spcPts val="299"/>
              </a:spcAft>
              <a:buClr>
                <a:schemeClr val="tx2"/>
              </a:buClr>
              <a:buFont typeface="Wingdings" panose="05000000000000000000" pitchFamily="2" charset="2"/>
              <a:buChar char="q"/>
            </a:pPr>
            <a:r>
              <a:rPr lang="en-US" sz="2400" b="1" dirty="0">
                <a:solidFill>
                  <a:schemeClr val="tx2"/>
                </a:solidFill>
                <a:latin typeface="Tw Cen MT" panose="020B0602020104020603" pitchFamily="34" charset="0"/>
                <a:cs typeface="Calibri" panose="020F0502020204030204" pitchFamily="34" charset="0"/>
              </a:rPr>
              <a:t>Policy Package and Other Considerations</a:t>
            </a:r>
          </a:p>
          <a:p>
            <a:pPr lvl="1">
              <a:lnSpc>
                <a:spcPct val="120000"/>
              </a:lnSpc>
              <a:buClr>
                <a:schemeClr val="tx2"/>
              </a:buClr>
              <a:buFont typeface="Wingdings" panose="05000000000000000000" pitchFamily="2" charset="2"/>
              <a:buChar char="§"/>
            </a:pPr>
            <a:r>
              <a:rPr lang="en-US" sz="2000" b="1" dirty="0">
                <a:solidFill>
                  <a:schemeClr val="tx2"/>
                </a:solidFill>
                <a:latin typeface="Tw Cen MT" panose="020B0602020104020603" pitchFamily="34" charset="0"/>
                <a:cs typeface="Calibri" panose="020F0502020204030204" pitchFamily="34" charset="0"/>
              </a:rPr>
              <a:t>Reflect policy and program changes affecting an agency's budget from CSL</a:t>
            </a:r>
          </a:p>
          <a:p>
            <a:pPr lvl="1">
              <a:lnSpc>
                <a:spcPct val="120000"/>
              </a:lnSpc>
              <a:buClr>
                <a:schemeClr val="tx2"/>
              </a:buClr>
              <a:buFont typeface="Wingdings" panose="05000000000000000000" pitchFamily="2" charset="2"/>
              <a:buChar char="§"/>
            </a:pPr>
            <a:r>
              <a:rPr lang="en-US" sz="2000" b="1" dirty="0">
                <a:solidFill>
                  <a:schemeClr val="tx2"/>
                </a:solidFill>
                <a:latin typeface="Tw Cen MT" panose="020B0602020104020603" pitchFamily="34" charset="0"/>
                <a:cs typeface="Calibri" panose="020F0502020204030204" pitchFamily="34" charset="0"/>
              </a:rPr>
              <a:t>Policy Packages 081 and 082 are for E-board actions after April</a:t>
            </a:r>
          </a:p>
          <a:p>
            <a:pPr lvl="2">
              <a:lnSpc>
                <a:spcPct val="120000"/>
              </a:lnSpc>
              <a:buClr>
                <a:schemeClr val="tx2"/>
              </a:buClr>
              <a:buFont typeface="Arial" panose="020B0604020202020204" pitchFamily="34" charset="0"/>
              <a:buChar char="•"/>
            </a:pPr>
            <a:r>
              <a:rPr lang="en-US" sz="1800" dirty="0">
                <a:solidFill>
                  <a:schemeClr val="tx2"/>
                </a:solidFill>
                <a:latin typeface="Tw Cen MT" panose="020B0602020104020603" pitchFamily="34" charset="0"/>
                <a:cs typeface="Calibri" panose="020F0502020204030204" pitchFamily="34" charset="0"/>
              </a:rPr>
              <a:t>Amounts are biennialized and inflated using standard inflation rates </a:t>
            </a:r>
          </a:p>
          <a:p>
            <a:pPr lvl="1">
              <a:lnSpc>
                <a:spcPct val="120000"/>
              </a:lnSpc>
              <a:buClr>
                <a:schemeClr val="tx2"/>
              </a:buClr>
              <a:buFont typeface="Wingdings" panose="05000000000000000000" pitchFamily="2" charset="2"/>
              <a:buChar char="§"/>
            </a:pPr>
            <a:r>
              <a:rPr lang="en-US" sz="2000" b="1" dirty="0">
                <a:solidFill>
                  <a:schemeClr val="tx2"/>
                </a:solidFill>
                <a:latin typeface="Tw Cen MT" panose="020B0602020104020603" pitchFamily="34" charset="0"/>
                <a:cs typeface="Calibri" panose="020F0502020204030204" pitchFamily="34" charset="0"/>
              </a:rPr>
              <a:t>Deferred Maintenance &amp; Capital Budgeting</a:t>
            </a:r>
          </a:p>
          <a:p>
            <a:pPr lvl="2">
              <a:lnSpc>
                <a:spcPct val="120000"/>
              </a:lnSpc>
              <a:buClr>
                <a:schemeClr val="tx2"/>
              </a:buClr>
              <a:buFont typeface="Arial" panose="020B0604020202020204" pitchFamily="34" charset="0"/>
              <a:buChar char="•"/>
            </a:pPr>
            <a:r>
              <a:rPr lang="en-US" sz="1800" dirty="0">
                <a:solidFill>
                  <a:schemeClr val="tx2"/>
                </a:solidFill>
                <a:latin typeface="Tw Cen MT" panose="020B0602020104020603" pitchFamily="34" charset="0"/>
                <a:cs typeface="Calibri" panose="020F0502020204030204" pitchFamily="34" charset="0"/>
              </a:rPr>
              <a:t>ORS 291.215: Agencies that own state buildings and infrastructure should request policy packages that bring the agency’s total deferred maintenance and capital improvements budget at a minimum to a level of two percent of the current replacement </a:t>
            </a:r>
          </a:p>
        </p:txBody>
      </p:sp>
      <p:sp>
        <p:nvSpPr>
          <p:cNvPr id="7" name="Rectangle 6"/>
          <p:cNvSpPr/>
          <p:nvPr/>
        </p:nvSpPr>
        <p:spPr>
          <a:xfrm>
            <a:off x="1256961" y="854475"/>
            <a:ext cx="9668661" cy="2806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pic>
        <p:nvPicPr>
          <p:cNvPr id="13" name="Picture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621" y="6653213"/>
            <a:ext cx="487680" cy="494239"/>
          </a:xfrm>
          <a:prstGeom prst="rect">
            <a:avLst/>
          </a:prstGeom>
        </p:spPr>
      </p:pic>
      <p:sp>
        <p:nvSpPr>
          <p:cNvPr id="14" name="Oval 13"/>
          <p:cNvSpPr/>
          <p:nvPr/>
        </p:nvSpPr>
        <p:spPr>
          <a:xfrm>
            <a:off x="1622662" y="1204672"/>
            <a:ext cx="2738323" cy="747193"/>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ORBITS Policy Packages</a:t>
            </a:r>
          </a:p>
        </p:txBody>
      </p:sp>
      <p:sp>
        <p:nvSpPr>
          <p:cNvPr id="3" name="Slide Number Placeholder 2"/>
          <p:cNvSpPr>
            <a:spLocks noGrp="1"/>
          </p:cNvSpPr>
          <p:nvPr>
            <p:ph type="sldNum" sz="quarter" idx="12"/>
          </p:nvPr>
        </p:nvSpPr>
        <p:spPr/>
        <p:txBody>
          <a:bodyPr vert="horz" lIns="45720" tIns="45720" rIns="45720" bIns="45720" rtlCol="0" anchor="ctr">
            <a:normAutofit lnSpcReduction="10000"/>
          </a:bodyPr>
          <a:lstStyle/>
          <a:p>
            <a:fld id="{A1CE27AE-1F01-4077-BA88-F841AAD7C782}" type="slidenum">
              <a:rPr lang="en-US">
                <a:solidFill>
                  <a:srgbClr val="626262">
                    <a:lumMod val="60000"/>
                    <a:lumOff val="40000"/>
                  </a:srgbClr>
                </a:solidFill>
              </a:rPr>
              <a:pPr/>
              <a:t>32</a:t>
            </a:fld>
            <a:endParaRPr lang="en-US" dirty="0">
              <a:solidFill>
                <a:srgbClr val="626262">
                  <a:lumMod val="60000"/>
                  <a:lumOff val="40000"/>
                </a:srgbClr>
              </a:solidFill>
            </a:endParaRPr>
          </a:p>
        </p:txBody>
      </p:sp>
    </p:spTree>
    <p:extLst>
      <p:ext uri="{BB962C8B-B14F-4D97-AF65-F5344CB8AC3E}">
        <p14:creationId xmlns:p14="http://schemas.microsoft.com/office/powerpoint/2010/main" val="1789439874"/>
      </p:ext>
    </p:extLst>
  </p:cSld>
  <p:clrMapOvr>
    <a:masterClrMapping/>
  </p:clrMapOvr>
  <mc:AlternateContent xmlns:mc="http://schemas.openxmlformats.org/markup-compatibility/2006" xmlns:p14="http://schemas.microsoft.com/office/powerpoint/2010/main">
    <mc:Choice Requires="p14">
      <p:transition spd="slow" p14:dur="2000" advTm="42343"/>
    </mc:Choice>
    <mc:Fallback xmlns="">
      <p:transition spd="slow" advTm="42343"/>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258750" y="390144"/>
            <a:ext cx="9668661" cy="409521"/>
          </a:xfrm>
          <a:solidFill>
            <a:srgbClr val="D4DDF0"/>
          </a:solidFill>
          <a:ln>
            <a:noFill/>
          </a:ln>
          <a:effectLst/>
        </p:spPr>
        <p:txBody>
          <a:bodyPr>
            <a:normAutofit fontScale="90000"/>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ORPICS &amp; ORBITS ARB</a:t>
            </a:r>
          </a:p>
        </p:txBody>
      </p:sp>
      <p:sp>
        <p:nvSpPr>
          <p:cNvPr id="12" name="Content Placeholder 11"/>
          <p:cNvSpPr>
            <a:spLocks noGrp="1"/>
          </p:cNvSpPr>
          <p:nvPr>
            <p:ph idx="1"/>
          </p:nvPr>
        </p:nvSpPr>
        <p:spPr>
          <a:xfrm>
            <a:off x="1258751" y="2037683"/>
            <a:ext cx="9920237" cy="4871117"/>
          </a:xfrm>
        </p:spPr>
        <p:txBody>
          <a:bodyPr>
            <a:normAutofit/>
          </a:bodyPr>
          <a:lstStyle/>
          <a:p>
            <a:pPr marL="347472" indent="-347472">
              <a:lnSpc>
                <a:spcPct val="120000"/>
              </a:lnSpc>
              <a:spcBef>
                <a:spcPts val="299"/>
              </a:spcBef>
              <a:spcAft>
                <a:spcPts val="299"/>
              </a:spcAft>
              <a:buClr>
                <a:schemeClr val="tx2"/>
              </a:buClr>
              <a:buFont typeface="Wingdings" panose="05000000000000000000" pitchFamily="2" charset="2"/>
              <a:buChar char="q"/>
            </a:pPr>
            <a:r>
              <a:rPr lang="en-US" sz="2400" b="1" dirty="0">
                <a:solidFill>
                  <a:schemeClr val="tx2"/>
                </a:solidFill>
                <a:latin typeface="Tw Cen MT" panose="020B0602020104020603" pitchFamily="34" charset="0"/>
                <a:cs typeface="Calibri" panose="020F0502020204030204" pitchFamily="34" charset="0"/>
              </a:rPr>
              <a:t>Policy Package Examples </a:t>
            </a:r>
          </a:p>
          <a:p>
            <a:pPr lvl="1">
              <a:lnSpc>
                <a:spcPct val="120000"/>
              </a:lnSpc>
              <a:buClr>
                <a:srgbClr val="46464A"/>
              </a:buClr>
              <a:buFont typeface="Wingdings" panose="05000000000000000000" pitchFamily="2" charset="2"/>
              <a:buChar char="§"/>
            </a:pPr>
            <a:r>
              <a:rPr lang="en-US" sz="2000" dirty="0">
                <a:solidFill>
                  <a:schemeClr val="tx2"/>
                </a:solidFill>
                <a:latin typeface="Tw Cen MT" panose="020B0602020104020603" pitchFamily="34" charset="0"/>
                <a:cs typeface="Calibri" panose="020F0502020204030204" pitchFamily="34" charset="0"/>
              </a:rPr>
              <a:t>Form new programs or expand existing ones</a:t>
            </a:r>
          </a:p>
          <a:p>
            <a:pPr lvl="1">
              <a:lnSpc>
                <a:spcPct val="120000"/>
              </a:lnSpc>
              <a:buClr>
                <a:schemeClr val="tx2"/>
              </a:buClr>
              <a:buFont typeface="Wingdings" panose="05000000000000000000" pitchFamily="2" charset="2"/>
              <a:buChar char="§"/>
            </a:pPr>
            <a:r>
              <a:rPr lang="en-US" sz="2000" dirty="0">
                <a:solidFill>
                  <a:schemeClr val="tx2"/>
                </a:solidFill>
                <a:latin typeface="Tw Cen MT" panose="020B0602020104020603" pitchFamily="34" charset="0"/>
                <a:cs typeface="Calibri" panose="020F0502020204030204" pitchFamily="34" charset="0"/>
              </a:rPr>
              <a:t>Implement partnership programs among agencies (This includes actions to formalize)</a:t>
            </a:r>
          </a:p>
          <a:p>
            <a:pPr lvl="1">
              <a:lnSpc>
                <a:spcPct val="120000"/>
              </a:lnSpc>
              <a:buClr>
                <a:schemeClr val="tx2"/>
              </a:buClr>
              <a:buFont typeface="Wingdings" panose="05000000000000000000" pitchFamily="2" charset="2"/>
              <a:buChar char="§"/>
            </a:pPr>
            <a:r>
              <a:rPr lang="en-US" sz="2000" dirty="0">
                <a:solidFill>
                  <a:schemeClr val="tx2"/>
                </a:solidFill>
                <a:latin typeface="Tw Cen MT" panose="020B0602020104020603" pitchFamily="34" charset="0"/>
                <a:cs typeface="Calibri" panose="020F0502020204030204" pitchFamily="34" charset="0"/>
              </a:rPr>
              <a:t>Interagency program coordination efforts</a:t>
            </a:r>
          </a:p>
          <a:p>
            <a:pPr lvl="1">
              <a:lnSpc>
                <a:spcPct val="120000"/>
              </a:lnSpc>
              <a:buClr>
                <a:schemeClr val="tx2"/>
              </a:buClr>
              <a:buFont typeface="Wingdings" panose="05000000000000000000" pitchFamily="2" charset="2"/>
              <a:buChar char="§"/>
            </a:pPr>
            <a:r>
              <a:rPr lang="en-US" sz="2000" dirty="0">
                <a:solidFill>
                  <a:schemeClr val="tx2"/>
                </a:solidFill>
                <a:latin typeface="Tw Cen MT" panose="020B0602020104020603" pitchFamily="34" charset="0"/>
                <a:cs typeface="Calibri" panose="020F0502020204030204" pitchFamily="34" charset="0"/>
              </a:rPr>
              <a:t>Transfer programs between agencies, if the transfer has not been legislatively approved</a:t>
            </a:r>
          </a:p>
          <a:p>
            <a:pPr lvl="1">
              <a:lnSpc>
                <a:spcPct val="120000"/>
              </a:lnSpc>
              <a:buClr>
                <a:schemeClr val="tx2"/>
              </a:buClr>
              <a:buFont typeface="Wingdings" panose="05000000000000000000" pitchFamily="2" charset="2"/>
              <a:buChar char="§"/>
            </a:pPr>
            <a:r>
              <a:rPr lang="en-US" sz="2000" dirty="0">
                <a:solidFill>
                  <a:schemeClr val="tx2"/>
                </a:solidFill>
                <a:latin typeface="Tw Cen MT" panose="020B0602020104020603" pitchFamily="34" charset="0"/>
                <a:cs typeface="Calibri" panose="020F0502020204030204" pitchFamily="34" charset="0"/>
              </a:rPr>
              <a:t>Shift from one fund type to another, if the shift does not match past budget policy (work with SABRS and CFO Analyst)</a:t>
            </a:r>
          </a:p>
          <a:p>
            <a:pPr lvl="1">
              <a:lnSpc>
                <a:spcPct val="120000"/>
              </a:lnSpc>
              <a:buClr>
                <a:schemeClr val="tx2"/>
              </a:buClr>
              <a:buFont typeface="Wingdings" panose="05000000000000000000" pitchFamily="2" charset="2"/>
              <a:buChar char="§"/>
            </a:pPr>
            <a:r>
              <a:rPr lang="en-US" sz="2000" dirty="0">
                <a:solidFill>
                  <a:schemeClr val="tx2"/>
                </a:solidFill>
                <a:latin typeface="Tw Cen MT" panose="020B0602020104020603" pitchFamily="34" charset="0"/>
                <a:cs typeface="Calibri" panose="020F0502020204030204" pitchFamily="34" charset="0"/>
              </a:rPr>
              <a:t>Establish or increase fees</a:t>
            </a:r>
          </a:p>
          <a:p>
            <a:pPr lvl="1">
              <a:lnSpc>
                <a:spcPct val="120000"/>
              </a:lnSpc>
              <a:buClr>
                <a:schemeClr val="tx2"/>
              </a:buClr>
              <a:buFont typeface="Wingdings" panose="05000000000000000000" pitchFamily="2" charset="2"/>
              <a:buChar char="§"/>
            </a:pPr>
            <a:r>
              <a:rPr lang="en-US" sz="2000" dirty="0">
                <a:solidFill>
                  <a:schemeClr val="tx2"/>
                </a:solidFill>
                <a:latin typeface="Tw Cen MT" panose="020B0602020104020603" pitchFamily="34" charset="0"/>
                <a:cs typeface="Calibri" panose="020F0502020204030204" pitchFamily="34" charset="0"/>
              </a:rPr>
              <a:t>Request new debt service authority</a:t>
            </a:r>
          </a:p>
          <a:p>
            <a:pPr lvl="1">
              <a:lnSpc>
                <a:spcPct val="120000"/>
              </a:lnSpc>
              <a:buClr>
                <a:srgbClr val="46464A"/>
              </a:buClr>
              <a:buFont typeface="Wingdings" panose="05000000000000000000" pitchFamily="2" charset="2"/>
              <a:buChar char="§"/>
            </a:pPr>
            <a:r>
              <a:rPr lang="en-US" sz="2000" dirty="0">
                <a:solidFill>
                  <a:srgbClr val="46464A"/>
                </a:solidFill>
                <a:latin typeface="Tw Cen MT" panose="020B0602020104020603" pitchFamily="34" charset="0"/>
                <a:cs typeface="Calibri" panose="020F0502020204030204" pitchFamily="34" charset="0"/>
              </a:rPr>
              <a:t>See Budget Instructions pg. 41 for more detail on packages and examples</a:t>
            </a:r>
          </a:p>
          <a:p>
            <a:pPr lvl="2">
              <a:lnSpc>
                <a:spcPct val="120000"/>
              </a:lnSpc>
              <a:buClr>
                <a:schemeClr val="tx2"/>
              </a:buClr>
              <a:buFont typeface="Arial" panose="020B0604020202020204" pitchFamily="34" charset="0"/>
              <a:buChar char="•"/>
            </a:pPr>
            <a:endParaRPr lang="en-US" sz="1801" dirty="0">
              <a:solidFill>
                <a:schemeClr val="tx2"/>
              </a:solidFill>
              <a:latin typeface="Tw Cen MT" panose="020B0602020104020603" pitchFamily="34" charset="0"/>
              <a:cs typeface="Calibri" panose="020F0502020204030204" pitchFamily="34" charset="0"/>
            </a:endParaRPr>
          </a:p>
          <a:p>
            <a:pPr lvl="2">
              <a:lnSpc>
                <a:spcPct val="120000"/>
              </a:lnSpc>
              <a:buClr>
                <a:schemeClr val="tx2"/>
              </a:buClr>
              <a:buFont typeface="Arial" panose="020B0604020202020204" pitchFamily="34" charset="0"/>
              <a:buChar char="•"/>
            </a:pPr>
            <a:endParaRPr lang="en-US" sz="1801" dirty="0">
              <a:solidFill>
                <a:schemeClr val="tx2"/>
              </a:solidFill>
              <a:latin typeface="Tw Cen MT" panose="020B0602020104020603" pitchFamily="34" charset="0"/>
              <a:cs typeface="Calibri" panose="020F0502020204030204" pitchFamily="34" charset="0"/>
            </a:endParaRPr>
          </a:p>
          <a:p>
            <a:pPr lvl="1">
              <a:lnSpc>
                <a:spcPct val="120000"/>
              </a:lnSpc>
              <a:buClr>
                <a:schemeClr val="tx2"/>
              </a:buClr>
              <a:buFont typeface="Wingdings" panose="05000000000000000000" pitchFamily="2" charset="2"/>
              <a:buChar char="§"/>
            </a:pPr>
            <a:endParaRPr lang="en-US" sz="2000" dirty="0">
              <a:solidFill>
                <a:schemeClr val="tx2"/>
              </a:solidFill>
              <a:latin typeface="Tw Cen MT" panose="020B0602020104020603" pitchFamily="34" charset="0"/>
              <a:cs typeface="Calibri" panose="020F0502020204030204" pitchFamily="34" charset="0"/>
            </a:endParaRPr>
          </a:p>
        </p:txBody>
      </p:sp>
      <p:sp>
        <p:nvSpPr>
          <p:cNvPr id="7" name="Rectangle 6"/>
          <p:cNvSpPr/>
          <p:nvPr/>
        </p:nvSpPr>
        <p:spPr>
          <a:xfrm>
            <a:off x="1256961" y="854474"/>
            <a:ext cx="9668661" cy="2643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pic>
        <p:nvPicPr>
          <p:cNvPr id="13" name="Picture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621" y="6653213"/>
            <a:ext cx="487680" cy="494239"/>
          </a:xfrm>
          <a:prstGeom prst="rect">
            <a:avLst/>
          </a:prstGeom>
        </p:spPr>
      </p:pic>
      <p:sp>
        <p:nvSpPr>
          <p:cNvPr id="14" name="Oval 13"/>
          <p:cNvSpPr/>
          <p:nvPr/>
        </p:nvSpPr>
        <p:spPr>
          <a:xfrm>
            <a:off x="1622662" y="1204672"/>
            <a:ext cx="2738323" cy="747193"/>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ORBITS Policy Packages</a:t>
            </a:r>
          </a:p>
        </p:txBody>
      </p:sp>
      <p:sp>
        <p:nvSpPr>
          <p:cNvPr id="3" name="Slide Number Placeholder 2"/>
          <p:cNvSpPr>
            <a:spLocks noGrp="1"/>
          </p:cNvSpPr>
          <p:nvPr>
            <p:ph type="sldNum" sz="quarter" idx="12"/>
          </p:nvPr>
        </p:nvSpPr>
        <p:spPr/>
        <p:txBody>
          <a:bodyPr vert="horz" lIns="45720" tIns="45720" rIns="45720" bIns="45720" rtlCol="0" anchor="ctr">
            <a:normAutofit lnSpcReduction="10000"/>
          </a:bodyPr>
          <a:lstStyle/>
          <a:p>
            <a:fld id="{A1CE27AE-1F01-4077-BA88-F841AAD7C782}" type="slidenum">
              <a:rPr lang="en-US">
                <a:solidFill>
                  <a:srgbClr val="626262">
                    <a:lumMod val="60000"/>
                    <a:lumOff val="40000"/>
                  </a:srgbClr>
                </a:solidFill>
              </a:rPr>
              <a:pPr/>
              <a:t>33</a:t>
            </a:fld>
            <a:endParaRPr lang="en-US" dirty="0">
              <a:solidFill>
                <a:srgbClr val="626262">
                  <a:lumMod val="60000"/>
                  <a:lumOff val="40000"/>
                </a:srgbClr>
              </a:solidFill>
            </a:endParaRPr>
          </a:p>
        </p:txBody>
      </p:sp>
    </p:spTree>
    <p:extLst>
      <p:ext uri="{BB962C8B-B14F-4D97-AF65-F5344CB8AC3E}">
        <p14:creationId xmlns:p14="http://schemas.microsoft.com/office/powerpoint/2010/main" val="858053437"/>
      </p:ext>
    </p:extLst>
  </p:cSld>
  <p:clrMapOvr>
    <a:masterClrMapping/>
  </p:clrMapOvr>
  <mc:AlternateContent xmlns:mc="http://schemas.openxmlformats.org/markup-compatibility/2006" xmlns:p14="http://schemas.microsoft.com/office/powerpoint/2010/main">
    <mc:Choice Requires="p14">
      <p:transition spd="slow" p14:dur="2000" advTm="30736"/>
    </mc:Choice>
    <mc:Fallback xmlns="">
      <p:transition spd="slow" advTm="30736"/>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258750" y="390144"/>
            <a:ext cx="9668661" cy="409521"/>
          </a:xfrm>
          <a:solidFill>
            <a:srgbClr val="D4DDF0"/>
          </a:solidFill>
          <a:ln>
            <a:noFill/>
          </a:ln>
          <a:effectLst/>
        </p:spPr>
        <p:txBody>
          <a:bodyPr>
            <a:normAutofit fontScale="90000"/>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Special Payments and Transfers Between Agencies</a:t>
            </a:r>
          </a:p>
        </p:txBody>
      </p:sp>
      <p:sp>
        <p:nvSpPr>
          <p:cNvPr id="12" name="Content Placeholder 11"/>
          <p:cNvSpPr>
            <a:spLocks noGrp="1"/>
          </p:cNvSpPr>
          <p:nvPr>
            <p:ph idx="1"/>
          </p:nvPr>
        </p:nvSpPr>
        <p:spPr>
          <a:xfrm>
            <a:off x="815547" y="1886465"/>
            <a:ext cx="10363442" cy="5022335"/>
          </a:xfrm>
        </p:spPr>
        <p:txBody>
          <a:bodyPr>
            <a:normAutofit fontScale="62500" lnSpcReduction="20000"/>
          </a:bodyPr>
          <a:lstStyle/>
          <a:p>
            <a:pPr marL="347472" indent="-347472">
              <a:lnSpc>
                <a:spcPct val="120000"/>
              </a:lnSpc>
              <a:spcBef>
                <a:spcPts val="299"/>
              </a:spcBef>
              <a:spcAft>
                <a:spcPts val="299"/>
              </a:spcAft>
              <a:buClr>
                <a:schemeClr val="tx2"/>
              </a:buClr>
              <a:buFont typeface="Wingdings" panose="05000000000000000000" pitchFamily="2" charset="2"/>
              <a:buChar char="q"/>
            </a:pPr>
            <a:r>
              <a:rPr lang="en-US" sz="2400" b="1" dirty="0">
                <a:solidFill>
                  <a:schemeClr val="tx2"/>
                </a:solidFill>
                <a:latin typeface="Tw Cen MT" panose="020B0602020104020603" pitchFamily="34" charset="0"/>
                <a:cs typeface="Calibri" panose="020F0502020204030204" pitchFamily="34" charset="0"/>
              </a:rPr>
              <a:t>Generally, the agency sending the funds determines the transfer amount, however all agencies affected with the amounts should be included in the conversation</a:t>
            </a:r>
          </a:p>
          <a:p>
            <a:pPr marL="347472" indent="-347472">
              <a:lnSpc>
                <a:spcPct val="120000"/>
              </a:lnSpc>
              <a:spcBef>
                <a:spcPts val="299"/>
              </a:spcBef>
              <a:spcAft>
                <a:spcPts val="299"/>
              </a:spcAft>
              <a:buClr>
                <a:schemeClr val="tx2"/>
              </a:buClr>
              <a:buFont typeface="Wingdings" panose="05000000000000000000" pitchFamily="2" charset="2"/>
              <a:buChar char="q"/>
            </a:pPr>
            <a:r>
              <a:rPr lang="en-US" sz="2400" b="1" dirty="0">
                <a:solidFill>
                  <a:schemeClr val="tx2"/>
                </a:solidFill>
                <a:latin typeface="Tw Cen MT" panose="020B0602020104020603" pitchFamily="34" charset="0"/>
                <a:cs typeface="Calibri" panose="020F0502020204030204" pitchFamily="34" charset="0"/>
              </a:rPr>
              <a:t>Prior transfers might not continue unchanged into the next biennium, but it is important to check with all parties to ensure that is still the case</a:t>
            </a:r>
          </a:p>
          <a:p>
            <a:pPr marL="347472" indent="-347472">
              <a:lnSpc>
                <a:spcPct val="120000"/>
              </a:lnSpc>
              <a:spcBef>
                <a:spcPts val="299"/>
              </a:spcBef>
              <a:spcAft>
                <a:spcPts val="299"/>
              </a:spcAft>
              <a:buClr>
                <a:schemeClr val="tx2"/>
              </a:buClr>
              <a:buFont typeface="Wingdings" panose="05000000000000000000" pitchFamily="2" charset="2"/>
              <a:buChar char="q"/>
            </a:pPr>
            <a:r>
              <a:rPr lang="en-US" sz="2400" b="1" dirty="0">
                <a:solidFill>
                  <a:schemeClr val="tx2"/>
                </a:solidFill>
                <a:latin typeface="Tw Cen MT" panose="020B0602020104020603" pitchFamily="34" charset="0"/>
                <a:cs typeface="Calibri" panose="020F0502020204030204" pitchFamily="34" charset="0"/>
              </a:rPr>
              <a:t>Some things to remember about Special Payments and Transfers adjustments between agencies may be:</a:t>
            </a:r>
          </a:p>
          <a:p>
            <a:pPr marL="621106" lvl="1" indent="-347472">
              <a:lnSpc>
                <a:spcPct val="120000"/>
              </a:lnSpc>
              <a:buClr>
                <a:schemeClr val="tx2"/>
              </a:buClr>
              <a:buFont typeface="Wingdings" panose="05000000000000000000" pitchFamily="2" charset="2"/>
              <a:buChar char="q"/>
            </a:pPr>
            <a:r>
              <a:rPr lang="en-US" sz="2201" b="1" dirty="0">
                <a:solidFill>
                  <a:schemeClr val="tx2"/>
                </a:solidFill>
                <a:latin typeface="Tw Cen MT" panose="020B0602020104020603" pitchFamily="34" charset="0"/>
                <a:cs typeface="Calibri" panose="020F0502020204030204" pitchFamily="34" charset="0"/>
              </a:rPr>
              <a:t>Special Payments in Base</a:t>
            </a:r>
          </a:p>
          <a:p>
            <a:pPr marL="894740" lvl="2" indent="-347472">
              <a:lnSpc>
                <a:spcPct val="120000"/>
              </a:lnSpc>
              <a:buClr>
                <a:schemeClr val="tx2"/>
              </a:buClr>
              <a:buFont typeface="Wingdings" panose="05000000000000000000" pitchFamily="2" charset="2"/>
              <a:buChar char="q"/>
            </a:pPr>
            <a:r>
              <a:rPr lang="en-US" sz="2002" b="1" dirty="0">
                <a:solidFill>
                  <a:schemeClr val="tx2"/>
                </a:solidFill>
                <a:latin typeface="Tw Cen MT" panose="020B0602020104020603" pitchFamily="34" charset="0"/>
                <a:cs typeface="Calibri" panose="020F0502020204030204" pitchFamily="34" charset="0"/>
              </a:rPr>
              <a:t>Shifting between accounts is allowed as long as there is a net zero change within the Special Payments Category</a:t>
            </a:r>
          </a:p>
          <a:p>
            <a:pPr marL="894740" lvl="2" indent="-347472">
              <a:lnSpc>
                <a:spcPct val="120000"/>
              </a:lnSpc>
              <a:buClr>
                <a:schemeClr val="tx2"/>
              </a:buClr>
              <a:buFont typeface="Wingdings" panose="05000000000000000000" pitchFamily="2" charset="2"/>
              <a:buChar char="q"/>
            </a:pPr>
            <a:r>
              <a:rPr lang="en-US" sz="2002" b="1" dirty="0">
                <a:solidFill>
                  <a:schemeClr val="tx2"/>
                </a:solidFill>
                <a:latin typeface="Tw Cen MT" panose="020B0602020104020603" pitchFamily="34" charset="0"/>
                <a:cs typeface="Calibri" panose="020F0502020204030204" pitchFamily="34" charset="0"/>
              </a:rPr>
              <a:t>Transfers should always be made in Base. Special Payments maybe adjusted in Base, CSL packages, or ARB Packages</a:t>
            </a:r>
          </a:p>
          <a:p>
            <a:pPr marL="621106" lvl="1" indent="-347472">
              <a:lnSpc>
                <a:spcPct val="120000"/>
              </a:lnSpc>
              <a:buClr>
                <a:schemeClr val="tx2"/>
              </a:buClr>
              <a:buFont typeface="Wingdings" panose="05000000000000000000" pitchFamily="2" charset="2"/>
              <a:buChar char="q"/>
            </a:pPr>
            <a:r>
              <a:rPr lang="en-US" sz="2201" b="1" dirty="0">
                <a:solidFill>
                  <a:schemeClr val="tx2"/>
                </a:solidFill>
                <a:latin typeface="Tw Cen MT" panose="020B0602020104020603" pitchFamily="34" charset="0"/>
                <a:cs typeface="Calibri" panose="020F0502020204030204" pitchFamily="34" charset="0"/>
              </a:rPr>
              <a:t>Special Payments in CSL</a:t>
            </a:r>
          </a:p>
          <a:p>
            <a:pPr marL="894740" lvl="2" indent="-347472">
              <a:lnSpc>
                <a:spcPct val="120000"/>
              </a:lnSpc>
              <a:buClr>
                <a:schemeClr val="tx2"/>
              </a:buClr>
              <a:buFont typeface="Wingdings" panose="05000000000000000000" pitchFamily="2" charset="2"/>
              <a:buChar char="q"/>
            </a:pPr>
            <a:r>
              <a:rPr lang="en-US" sz="2002" b="1" dirty="0">
                <a:solidFill>
                  <a:schemeClr val="tx2"/>
                </a:solidFill>
                <a:latin typeface="Tw Cen MT" panose="020B0602020104020603" pitchFamily="34" charset="0"/>
                <a:cs typeface="Calibri" panose="020F0502020204030204" pitchFamily="34" charset="0"/>
              </a:rPr>
              <a:t>One-time Special Payment or Transfers? Will this affect another agency’s CSL packages?</a:t>
            </a:r>
          </a:p>
          <a:p>
            <a:pPr marL="894740" lvl="2" indent="-347472">
              <a:lnSpc>
                <a:spcPct val="120000"/>
              </a:lnSpc>
              <a:buClr>
                <a:schemeClr val="tx2"/>
              </a:buClr>
              <a:buFont typeface="Wingdings" panose="05000000000000000000" pitchFamily="2" charset="2"/>
              <a:buChar char="q"/>
            </a:pPr>
            <a:r>
              <a:rPr lang="en-US" sz="2002" b="1" dirty="0">
                <a:solidFill>
                  <a:schemeClr val="tx2"/>
                </a:solidFill>
                <a:latin typeface="Tw Cen MT" panose="020B0602020104020603" pitchFamily="34" charset="0"/>
                <a:cs typeface="Calibri" panose="020F0502020204030204" pitchFamily="34" charset="0"/>
              </a:rPr>
              <a:t>Standard inflation, above standard inflation, or expectational inflation</a:t>
            </a:r>
          </a:p>
          <a:p>
            <a:pPr marL="1168374" lvl="3" indent="-347472">
              <a:lnSpc>
                <a:spcPct val="120000"/>
              </a:lnSpc>
              <a:buClr>
                <a:schemeClr val="tx2"/>
              </a:buClr>
              <a:buFont typeface="Wingdings" panose="05000000000000000000" pitchFamily="2" charset="2"/>
              <a:buChar char="q"/>
            </a:pPr>
            <a:r>
              <a:rPr lang="en-US" sz="2002" b="1" dirty="0">
                <a:solidFill>
                  <a:schemeClr val="tx2"/>
                </a:solidFill>
                <a:latin typeface="Tw Cen MT" panose="020B0602020104020603" pitchFamily="34" charset="0"/>
                <a:cs typeface="Calibri" panose="020F0502020204030204" pitchFamily="34" charset="0"/>
              </a:rPr>
              <a:t>Does the sending agency agree?</a:t>
            </a:r>
          </a:p>
          <a:p>
            <a:pPr marL="1168374" lvl="3" indent="-347472">
              <a:lnSpc>
                <a:spcPct val="120000"/>
              </a:lnSpc>
              <a:buClr>
                <a:schemeClr val="tx2"/>
              </a:buClr>
              <a:buFont typeface="Wingdings" panose="05000000000000000000" pitchFamily="2" charset="2"/>
              <a:buChar char="q"/>
            </a:pPr>
            <a:r>
              <a:rPr lang="en-US" sz="2002" b="1" dirty="0">
                <a:solidFill>
                  <a:schemeClr val="tx2"/>
                </a:solidFill>
                <a:latin typeface="Tw Cen MT" panose="020B0602020104020603" pitchFamily="34" charset="0"/>
                <a:cs typeface="Calibri" panose="020F0502020204030204" pitchFamily="34" charset="0"/>
              </a:rPr>
              <a:t>Does the sending agency have the revenues to cover the increase? Or will they need a POP? If it requires a POP, is it included in the POP narrative?</a:t>
            </a:r>
          </a:p>
          <a:p>
            <a:pPr marL="621106" lvl="1" indent="-347472">
              <a:lnSpc>
                <a:spcPct val="120000"/>
              </a:lnSpc>
              <a:buClr>
                <a:schemeClr val="tx2"/>
              </a:buClr>
              <a:buFont typeface="Wingdings" panose="05000000000000000000" pitchFamily="2" charset="2"/>
              <a:buChar char="q"/>
            </a:pPr>
            <a:r>
              <a:rPr lang="en-US" sz="2201" b="1" dirty="0">
                <a:solidFill>
                  <a:schemeClr val="tx2"/>
                </a:solidFill>
                <a:latin typeface="Tw Cen MT" panose="020B0602020104020603" pitchFamily="34" charset="0"/>
                <a:cs typeface="Calibri" panose="020F0502020204030204" pitchFamily="34" charset="0"/>
              </a:rPr>
              <a:t>Special Payments in ARB</a:t>
            </a:r>
          </a:p>
          <a:p>
            <a:pPr marL="894740" lvl="2" indent="-347472">
              <a:lnSpc>
                <a:spcPct val="120000"/>
              </a:lnSpc>
              <a:buClr>
                <a:schemeClr val="tx2"/>
              </a:buClr>
              <a:buFont typeface="Wingdings" panose="05000000000000000000" pitchFamily="2" charset="2"/>
              <a:buChar char="q"/>
            </a:pPr>
            <a:r>
              <a:rPr lang="en-US" sz="2002" b="1" dirty="0">
                <a:solidFill>
                  <a:schemeClr val="tx2"/>
                </a:solidFill>
                <a:latin typeface="Tw Cen MT" panose="020B0602020104020603" pitchFamily="34" charset="0"/>
                <a:cs typeface="Calibri" panose="020F0502020204030204" pitchFamily="34" charset="0"/>
              </a:rPr>
              <a:t>Is this a new Special Payment between agencies?</a:t>
            </a:r>
          </a:p>
          <a:p>
            <a:pPr marL="894740" lvl="2" indent="-347472">
              <a:lnSpc>
                <a:spcPct val="120000"/>
              </a:lnSpc>
              <a:buClr>
                <a:schemeClr val="tx2"/>
              </a:buClr>
              <a:buFont typeface="Wingdings" panose="05000000000000000000" pitchFamily="2" charset="2"/>
              <a:buChar char="q"/>
            </a:pPr>
            <a:r>
              <a:rPr lang="en-US" sz="2002" b="1" dirty="0">
                <a:solidFill>
                  <a:schemeClr val="tx2"/>
                </a:solidFill>
                <a:latin typeface="Tw Cen MT" panose="020B0602020104020603" pitchFamily="34" charset="0"/>
                <a:cs typeface="Calibri" panose="020F0502020204030204" pitchFamily="34" charset="0"/>
              </a:rPr>
              <a:t>Is this related to another agency’s CSL Package or POP? Is it the impact to other agencies included in the POP narrative?</a:t>
            </a:r>
          </a:p>
          <a:p>
            <a:pPr marL="894740" lvl="2" indent="-347472">
              <a:lnSpc>
                <a:spcPct val="120000"/>
              </a:lnSpc>
              <a:buClr>
                <a:schemeClr val="tx2"/>
              </a:buClr>
              <a:buFont typeface="Wingdings" panose="05000000000000000000" pitchFamily="2" charset="2"/>
              <a:buChar char="q"/>
            </a:pPr>
            <a:r>
              <a:rPr lang="en-US" sz="2002" b="1" dirty="0">
                <a:solidFill>
                  <a:schemeClr val="tx2"/>
                </a:solidFill>
                <a:latin typeface="Tw Cen MT" panose="020B0602020104020603" pitchFamily="34" charset="0"/>
                <a:cs typeface="Calibri" panose="020F0502020204030204" pitchFamily="34" charset="0"/>
              </a:rPr>
              <a:t>Will the Special Payment POP need an accompanying POP by the other agency or is it within the sending agencies resources?</a:t>
            </a:r>
          </a:p>
          <a:p>
            <a:pPr lvl="2">
              <a:lnSpc>
                <a:spcPct val="120000"/>
              </a:lnSpc>
              <a:buClr>
                <a:schemeClr val="tx2"/>
              </a:buClr>
              <a:buFont typeface="Arial" panose="020B0604020202020204" pitchFamily="34" charset="0"/>
              <a:buChar char="•"/>
            </a:pPr>
            <a:endParaRPr lang="en-US" sz="1801" dirty="0">
              <a:solidFill>
                <a:schemeClr val="tx2"/>
              </a:solidFill>
              <a:latin typeface="Tw Cen MT" panose="020B0602020104020603" pitchFamily="34" charset="0"/>
              <a:cs typeface="Calibri" panose="020F0502020204030204" pitchFamily="34" charset="0"/>
            </a:endParaRPr>
          </a:p>
          <a:p>
            <a:pPr lvl="2">
              <a:lnSpc>
                <a:spcPct val="120000"/>
              </a:lnSpc>
              <a:buClr>
                <a:schemeClr val="tx2"/>
              </a:buClr>
              <a:buFont typeface="Arial" panose="020B0604020202020204" pitchFamily="34" charset="0"/>
              <a:buChar char="•"/>
            </a:pPr>
            <a:endParaRPr lang="en-US" sz="1801" dirty="0">
              <a:solidFill>
                <a:schemeClr val="tx2"/>
              </a:solidFill>
              <a:latin typeface="Tw Cen MT" panose="020B0602020104020603" pitchFamily="34" charset="0"/>
              <a:cs typeface="Calibri" panose="020F0502020204030204" pitchFamily="34" charset="0"/>
            </a:endParaRPr>
          </a:p>
          <a:p>
            <a:pPr lvl="1">
              <a:lnSpc>
                <a:spcPct val="120000"/>
              </a:lnSpc>
              <a:buClr>
                <a:schemeClr val="tx2"/>
              </a:buClr>
              <a:buFont typeface="Wingdings" panose="05000000000000000000" pitchFamily="2" charset="2"/>
              <a:buChar char="§"/>
            </a:pPr>
            <a:endParaRPr lang="en-US" sz="2000" dirty="0">
              <a:solidFill>
                <a:schemeClr val="tx2"/>
              </a:solidFill>
              <a:latin typeface="Tw Cen MT" panose="020B0602020104020603" pitchFamily="34" charset="0"/>
              <a:cs typeface="Calibri" panose="020F0502020204030204" pitchFamily="34" charset="0"/>
            </a:endParaRPr>
          </a:p>
        </p:txBody>
      </p:sp>
      <p:sp>
        <p:nvSpPr>
          <p:cNvPr id="7" name="Rectangle 6"/>
          <p:cNvSpPr/>
          <p:nvPr/>
        </p:nvSpPr>
        <p:spPr>
          <a:xfrm>
            <a:off x="1256961" y="854475"/>
            <a:ext cx="9668661" cy="214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pic>
        <p:nvPicPr>
          <p:cNvPr id="13" name="Picture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621" y="6653213"/>
            <a:ext cx="487680" cy="494239"/>
          </a:xfrm>
          <a:prstGeom prst="rect">
            <a:avLst/>
          </a:prstGeom>
        </p:spPr>
      </p:pic>
      <p:sp>
        <p:nvSpPr>
          <p:cNvPr id="14" name="Oval 13"/>
          <p:cNvSpPr/>
          <p:nvPr/>
        </p:nvSpPr>
        <p:spPr>
          <a:xfrm>
            <a:off x="1622662" y="1138241"/>
            <a:ext cx="2738323" cy="747193"/>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ORBITS Phases</a:t>
            </a:r>
          </a:p>
        </p:txBody>
      </p:sp>
      <p:sp>
        <p:nvSpPr>
          <p:cNvPr id="3" name="Slide Number Placeholder 2"/>
          <p:cNvSpPr>
            <a:spLocks noGrp="1"/>
          </p:cNvSpPr>
          <p:nvPr>
            <p:ph type="sldNum" sz="quarter" idx="12"/>
          </p:nvPr>
        </p:nvSpPr>
        <p:spPr/>
        <p:txBody>
          <a:bodyPr vert="horz" lIns="45720" tIns="45720" rIns="45720" bIns="45720" rtlCol="0" anchor="ctr">
            <a:normAutofit lnSpcReduction="10000"/>
          </a:bodyPr>
          <a:lstStyle/>
          <a:p>
            <a:fld id="{A1CE27AE-1F01-4077-BA88-F841AAD7C782}" type="slidenum">
              <a:rPr lang="en-US">
                <a:solidFill>
                  <a:srgbClr val="626262">
                    <a:lumMod val="60000"/>
                    <a:lumOff val="40000"/>
                  </a:srgbClr>
                </a:solidFill>
              </a:rPr>
              <a:pPr/>
              <a:t>34</a:t>
            </a:fld>
            <a:endParaRPr lang="en-US" dirty="0">
              <a:solidFill>
                <a:srgbClr val="626262">
                  <a:lumMod val="60000"/>
                  <a:lumOff val="40000"/>
                </a:srgbClr>
              </a:solidFill>
            </a:endParaRPr>
          </a:p>
        </p:txBody>
      </p:sp>
    </p:spTree>
    <p:extLst>
      <p:ext uri="{BB962C8B-B14F-4D97-AF65-F5344CB8AC3E}">
        <p14:creationId xmlns:p14="http://schemas.microsoft.com/office/powerpoint/2010/main" val="1158382539"/>
      </p:ext>
    </p:extLst>
  </p:cSld>
  <p:clrMapOvr>
    <a:masterClrMapping/>
  </p:clrMapOvr>
  <mc:AlternateContent xmlns:mc="http://schemas.openxmlformats.org/markup-compatibility/2006" xmlns:p14="http://schemas.microsoft.com/office/powerpoint/2010/main">
    <mc:Choice Requires="p14">
      <p:transition spd="slow" p14:dur="2000" advTm="30736"/>
    </mc:Choice>
    <mc:Fallback xmlns="">
      <p:transition spd="slow" advTm="30736"/>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lumMod val="40000"/>
                <a:lumOff val="60000"/>
              </a:schemeClr>
            </a:gs>
            <a:gs pos="21239">
              <a:schemeClr val="tx1"/>
            </a:gs>
            <a:gs pos="85000">
              <a:schemeClr val="accent1">
                <a:lumMod val="20000"/>
                <a:lumOff val="8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 name="Rectangle 3"/>
          <p:cNvSpPr/>
          <p:nvPr/>
        </p:nvSpPr>
        <p:spPr>
          <a:xfrm>
            <a:off x="1815449" y="6555311"/>
            <a:ext cx="2222560" cy="582550"/>
          </a:xfrm>
          <a:prstGeom prst="rect">
            <a:avLst/>
          </a:prstGeom>
          <a:solidFill>
            <a:srgbClr val="C4D0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920" dirty="0">
              <a:solidFill>
                <a:srgbClr val="92D050"/>
              </a:solidFill>
            </a:endParaRPr>
          </a:p>
        </p:txBody>
      </p:sp>
      <p:sp>
        <p:nvSpPr>
          <p:cNvPr id="13" name="Rectangle 12"/>
          <p:cNvSpPr/>
          <p:nvPr/>
        </p:nvSpPr>
        <p:spPr>
          <a:xfrm>
            <a:off x="4119115" y="6555311"/>
            <a:ext cx="6664960" cy="582550"/>
          </a:xfrm>
          <a:prstGeom prst="rect">
            <a:avLst/>
          </a:prstGeom>
          <a:solidFill>
            <a:srgbClr val="596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920" dirty="0">
              <a:solidFill>
                <a:srgbClr val="FFFFFF"/>
              </a:solidFill>
            </a:endParaRPr>
          </a:p>
        </p:txBody>
      </p:sp>
      <p:sp>
        <p:nvSpPr>
          <p:cNvPr id="10" name="Subtitle 2"/>
          <p:cNvSpPr txBox="1">
            <a:spLocks/>
          </p:cNvSpPr>
          <p:nvPr/>
        </p:nvSpPr>
        <p:spPr>
          <a:xfrm>
            <a:off x="845850" y="4002227"/>
            <a:ext cx="8124305" cy="1198880"/>
          </a:xfrm>
          <a:prstGeom prst="rect">
            <a:avLst/>
          </a:prstGeom>
        </p:spPr>
        <p:txBody>
          <a:bodyPr vert="horz" lIns="91440" tIns="45720" rIns="91440" bIns="45720" rtlCol="0">
            <a:normAutofit/>
          </a:bodyPr>
          <a:lstStyle>
            <a:lvl1pPr marL="0" indent="0" algn="l" defTabSz="975390" rtl="0" eaLnBrk="1" latinLnBrk="0" hangingPunct="1">
              <a:lnSpc>
                <a:spcPct val="95000"/>
              </a:lnSpc>
              <a:spcBef>
                <a:spcPts val="1493"/>
              </a:spcBef>
              <a:spcAft>
                <a:spcPts val="213"/>
              </a:spcAft>
              <a:buClr>
                <a:schemeClr val="accent1"/>
              </a:buClr>
              <a:buSzPct val="80000"/>
              <a:buFont typeface="Arial" pitchFamily="34" charset="0"/>
              <a:buNone/>
              <a:defRPr sz="2133" kern="1200" spc="11" baseline="0">
                <a:solidFill>
                  <a:schemeClr val="tx1">
                    <a:lumMod val="85000"/>
                  </a:schemeClr>
                </a:solidFill>
                <a:latin typeface="+mn-lt"/>
                <a:ea typeface="+mn-ea"/>
                <a:cs typeface="+mn-cs"/>
              </a:defRPr>
            </a:lvl1pPr>
            <a:lvl2pPr marL="487695"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2pPr>
            <a:lvl3pPr marL="975390"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3pPr>
            <a:lvl4pPr marL="1463086"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4pPr>
            <a:lvl5pPr marL="1950781"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5pPr>
            <a:lvl6pPr marL="2438476"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6pPr>
            <a:lvl7pPr marL="2926171"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7pPr>
            <a:lvl8pPr marL="3413867"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8pPr>
            <a:lvl9pPr marL="3901562"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9pPr>
          </a:lstStyle>
          <a:p>
            <a:pPr algn="ctr" defTabSz="914400">
              <a:spcBef>
                <a:spcPts val="600"/>
              </a:spcBef>
              <a:spcAft>
                <a:spcPts val="0"/>
              </a:spcAft>
            </a:pPr>
            <a:endParaRPr lang="en-US" sz="1800" b="1" spc="10" dirty="0">
              <a:solidFill>
                <a:srgbClr val="C00000"/>
              </a:solidFill>
              <a:latin typeface="Tw Cen MT" panose="020B0602020104020603" pitchFamily="34" charset="0"/>
            </a:endParaRPr>
          </a:p>
        </p:txBody>
      </p:sp>
      <p:sp>
        <p:nvSpPr>
          <p:cNvPr id="19" name="Rectangle 18"/>
          <p:cNvSpPr/>
          <p:nvPr/>
        </p:nvSpPr>
        <p:spPr>
          <a:xfrm>
            <a:off x="1164975" y="570257"/>
            <a:ext cx="9611263" cy="292450"/>
          </a:xfrm>
          <a:prstGeom prst="rect">
            <a:avLst/>
          </a:prstGeom>
          <a:solidFill>
            <a:srgbClr val="6F6F74"/>
          </a:solidFill>
          <a:ln w="1397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20" b="0" i="0" u="none" strike="noStrike" kern="0" cap="none" spc="0" normalizeH="0" baseline="0" noProof="0" dirty="0">
              <a:ln>
                <a:noFill/>
              </a:ln>
              <a:solidFill>
                <a:prstClr val="white"/>
              </a:solidFill>
              <a:effectLst/>
              <a:uLnTx/>
              <a:uFillTx/>
              <a:latin typeface="Century Schoolbook" panose="02040604050505020304"/>
              <a:ea typeface="+mn-ea"/>
              <a:cs typeface="+mn-cs"/>
            </a:endParaRPr>
          </a:p>
        </p:txBody>
      </p:sp>
      <p:sp>
        <p:nvSpPr>
          <p:cNvPr id="22" name="Content Placeholder 2"/>
          <p:cNvSpPr txBox="1">
            <a:spLocks/>
          </p:cNvSpPr>
          <p:nvPr/>
        </p:nvSpPr>
        <p:spPr>
          <a:xfrm>
            <a:off x="1691799" y="2328668"/>
            <a:ext cx="8778241" cy="3650792"/>
          </a:xfrm>
          <a:prstGeom prst="rect">
            <a:avLst/>
          </a:prstGeom>
        </p:spPr>
        <p:txBody>
          <a:bodyPr vert="horz" lIns="91440" tIns="45720" rIns="91440" bIns="45720" rtlCol="0">
            <a:noAutofit/>
          </a:bodyPr>
          <a:lstStyle>
            <a:lvl1pPr marL="0" indent="0" algn="l" defTabSz="912114" rtl="0" eaLnBrk="1" latinLnBrk="0" hangingPunct="1">
              <a:lnSpc>
                <a:spcPct val="95000"/>
              </a:lnSpc>
              <a:spcBef>
                <a:spcPts val="1397"/>
              </a:spcBef>
              <a:spcAft>
                <a:spcPts val="200"/>
              </a:spcAft>
              <a:buClr>
                <a:schemeClr val="accent1"/>
              </a:buClr>
              <a:buSzPct val="80000"/>
              <a:buFont typeface="Arial" pitchFamily="34" charset="0"/>
              <a:buNone/>
              <a:defRPr sz="2195" kern="1200" spc="10" baseline="0">
                <a:solidFill>
                  <a:schemeClr val="tx1">
                    <a:lumMod val="75000"/>
                  </a:schemeClr>
                </a:solidFill>
                <a:latin typeface="+mn-lt"/>
                <a:ea typeface="+mn-ea"/>
                <a:cs typeface="+mn-cs"/>
              </a:defRPr>
            </a:lvl1pPr>
            <a:lvl2pPr marL="456057" indent="0" algn="ctr" defTabSz="912114" rtl="0" eaLnBrk="1" latinLnBrk="0" hangingPunct="1">
              <a:lnSpc>
                <a:spcPct val="90000"/>
              </a:lnSpc>
              <a:spcBef>
                <a:spcPts val="299"/>
              </a:spcBef>
              <a:spcAft>
                <a:spcPts val="299"/>
              </a:spcAft>
              <a:buClr>
                <a:schemeClr val="accent1"/>
              </a:buClr>
              <a:buFont typeface="Wingdings 2" pitchFamily="18" charset="2"/>
              <a:buNone/>
              <a:defRPr sz="2195" kern="1200">
                <a:solidFill>
                  <a:schemeClr val="tx1">
                    <a:lumMod val="85000"/>
                    <a:lumOff val="15000"/>
                  </a:schemeClr>
                </a:solidFill>
                <a:latin typeface="+mn-lt"/>
                <a:ea typeface="+mn-ea"/>
                <a:cs typeface="+mn-cs"/>
              </a:defRPr>
            </a:lvl2pPr>
            <a:lvl3pPr marL="912114" indent="0" algn="ctr" defTabSz="912114" rtl="0" eaLnBrk="1" latinLnBrk="0" hangingPunct="1">
              <a:lnSpc>
                <a:spcPct val="90000"/>
              </a:lnSpc>
              <a:spcBef>
                <a:spcPts val="299"/>
              </a:spcBef>
              <a:spcAft>
                <a:spcPts val="299"/>
              </a:spcAft>
              <a:buClr>
                <a:schemeClr val="accent1"/>
              </a:buClr>
              <a:buFont typeface="Wingdings 2" pitchFamily="18" charset="2"/>
              <a:buNone/>
              <a:defRPr sz="2195" kern="1200">
                <a:solidFill>
                  <a:schemeClr val="tx1">
                    <a:lumMod val="85000"/>
                    <a:lumOff val="15000"/>
                  </a:schemeClr>
                </a:solidFill>
                <a:latin typeface="+mn-lt"/>
                <a:ea typeface="+mn-ea"/>
                <a:cs typeface="+mn-cs"/>
              </a:defRPr>
            </a:lvl3pPr>
            <a:lvl4pPr marL="1368171"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4pPr>
            <a:lvl5pPr marL="1824228"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5pPr>
            <a:lvl6pPr marL="2280285"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6pPr>
            <a:lvl7pPr marL="2736342"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7pPr>
            <a:lvl8pPr marL="3192399"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8pPr>
            <a:lvl9pPr marL="3648456"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9pPr>
          </a:lstStyle>
          <a:p>
            <a:pPr marL="457200" indent="-347472">
              <a:lnSpc>
                <a:spcPct val="100000"/>
              </a:lnSpc>
              <a:spcBef>
                <a:spcPts val="299"/>
              </a:spcBef>
              <a:spcAft>
                <a:spcPts val="299"/>
              </a:spcAft>
              <a:buClr>
                <a:schemeClr val="bg2"/>
              </a:buClr>
              <a:buFont typeface="Wingdings" panose="05000000000000000000" pitchFamily="2" charset="2"/>
              <a:buChar char="q"/>
              <a:defRPr/>
            </a:pPr>
            <a:r>
              <a:rPr lang="en-US" sz="2400" b="1" dirty="0">
                <a:solidFill>
                  <a:schemeClr val="bg2"/>
                </a:solidFill>
                <a:latin typeface="Tw Cen MT" panose="020B0602020104020603" pitchFamily="34" charset="0"/>
              </a:rPr>
              <a:t>2027-29 Budget Schedule</a:t>
            </a:r>
          </a:p>
          <a:p>
            <a:pPr marL="457200" indent="-347472">
              <a:lnSpc>
                <a:spcPct val="100000"/>
              </a:lnSpc>
              <a:spcBef>
                <a:spcPts val="299"/>
              </a:spcBef>
              <a:spcAft>
                <a:spcPts val="299"/>
              </a:spcAft>
              <a:buClr>
                <a:schemeClr val="bg2"/>
              </a:buClr>
              <a:buFont typeface="Wingdings" panose="05000000000000000000" pitchFamily="2" charset="2"/>
              <a:buChar char="q"/>
              <a:defRPr/>
            </a:pPr>
            <a:r>
              <a:rPr lang="en-US" sz="2400" b="1" dirty="0">
                <a:solidFill>
                  <a:schemeClr val="bg2"/>
                </a:solidFill>
                <a:latin typeface="Tw Cen MT" panose="020B0602020104020603" pitchFamily="34" charset="0"/>
              </a:rPr>
              <a:t>Early Submittal Agencies</a:t>
            </a:r>
          </a:p>
          <a:p>
            <a:pPr marL="457200" indent="-347472">
              <a:lnSpc>
                <a:spcPct val="100000"/>
              </a:lnSpc>
              <a:spcBef>
                <a:spcPts val="299"/>
              </a:spcBef>
              <a:spcAft>
                <a:spcPts val="299"/>
              </a:spcAft>
              <a:buClr>
                <a:schemeClr val="bg2"/>
              </a:buClr>
              <a:buFont typeface="Wingdings" panose="05000000000000000000" pitchFamily="2" charset="2"/>
              <a:buChar char="q"/>
              <a:defRPr/>
            </a:pPr>
            <a:r>
              <a:rPr lang="en-US" sz="2400" b="1" dirty="0">
                <a:solidFill>
                  <a:schemeClr val="bg2"/>
                </a:solidFill>
                <a:latin typeface="Tw Cen MT" panose="020B0602020104020603" pitchFamily="34" charset="0"/>
              </a:rPr>
              <a:t>Resources and Contact Information</a:t>
            </a:r>
          </a:p>
          <a:p>
            <a:pPr marL="457200" indent="-347472">
              <a:lnSpc>
                <a:spcPct val="100000"/>
              </a:lnSpc>
              <a:spcBef>
                <a:spcPts val="299"/>
              </a:spcBef>
              <a:spcAft>
                <a:spcPts val="299"/>
              </a:spcAft>
              <a:buClr>
                <a:schemeClr val="bg2"/>
              </a:buClr>
              <a:buFont typeface="Wingdings" panose="05000000000000000000" pitchFamily="2" charset="2"/>
              <a:buChar char="q"/>
              <a:defRPr/>
            </a:pPr>
            <a:r>
              <a:rPr lang="en-US" sz="2400" b="1" dirty="0">
                <a:solidFill>
                  <a:schemeClr val="bg2"/>
                </a:solidFill>
                <a:latin typeface="Tw Cen MT" panose="020B0602020104020603" pitchFamily="34" charset="0"/>
              </a:rPr>
              <a:t>ORPICS 2027-29 Budget Build</a:t>
            </a:r>
          </a:p>
          <a:p>
            <a:pPr marL="457200" indent="-347472">
              <a:lnSpc>
                <a:spcPct val="100000"/>
              </a:lnSpc>
              <a:spcBef>
                <a:spcPts val="299"/>
              </a:spcBef>
              <a:spcAft>
                <a:spcPts val="299"/>
              </a:spcAft>
              <a:buClr>
                <a:schemeClr val="bg2"/>
              </a:buClr>
              <a:buFont typeface="Wingdings" panose="05000000000000000000" pitchFamily="2" charset="2"/>
              <a:buChar char="q"/>
              <a:defRPr/>
            </a:pPr>
            <a:r>
              <a:rPr lang="en-US" sz="2400" b="1" dirty="0">
                <a:solidFill>
                  <a:schemeClr val="bg2"/>
                </a:solidFill>
                <a:latin typeface="Tw Cen MT" panose="020B0602020104020603" pitchFamily="34" charset="0"/>
              </a:rPr>
              <a:t>Office hours Wednesdays beginning 4/29</a:t>
            </a:r>
          </a:p>
          <a:p>
            <a:pPr marL="109728">
              <a:lnSpc>
                <a:spcPct val="100000"/>
              </a:lnSpc>
              <a:spcBef>
                <a:spcPts val="299"/>
              </a:spcBef>
              <a:spcAft>
                <a:spcPts val="299"/>
              </a:spcAft>
              <a:buClr>
                <a:schemeClr val="bg2"/>
              </a:buClr>
              <a:defRPr/>
            </a:pPr>
            <a:endParaRPr lang="en-US" sz="2400" b="1" dirty="0">
              <a:solidFill>
                <a:schemeClr val="bg2"/>
              </a:solidFill>
              <a:latin typeface="Tw Cen MT" panose="020B0602020104020603" pitchFamily="34" charset="0"/>
            </a:endParaRPr>
          </a:p>
        </p:txBody>
      </p:sp>
      <p:sp>
        <p:nvSpPr>
          <p:cNvPr id="23" name="Oval 22"/>
          <p:cNvSpPr/>
          <p:nvPr/>
        </p:nvSpPr>
        <p:spPr>
          <a:xfrm>
            <a:off x="1510318" y="879897"/>
            <a:ext cx="3955125" cy="1110029"/>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b="1" spc="-53" dirty="0">
                <a:solidFill>
                  <a:prstClr val="white"/>
                </a:solidFill>
                <a:latin typeface="Tw Cen MT" panose="020B0602020104020603" pitchFamily="34" charset="0"/>
                <a:cs typeface="Times New Roman" panose="02020603050405020304" pitchFamily="18" charset="0"/>
              </a:rPr>
              <a:t>Helpful Hints </a:t>
            </a:r>
            <a:br>
              <a:rPr lang="en-US" sz="1920" b="1" spc="-53" dirty="0">
                <a:solidFill>
                  <a:prstClr val="white"/>
                </a:solidFill>
                <a:latin typeface="Tw Cen MT" panose="020B0602020104020603" pitchFamily="34" charset="0"/>
                <a:cs typeface="Times New Roman" panose="02020603050405020304" pitchFamily="18" charset="0"/>
              </a:rPr>
            </a:br>
            <a:r>
              <a:rPr lang="en-US" sz="1920" b="1" spc="-53" dirty="0">
                <a:solidFill>
                  <a:prstClr val="white"/>
                </a:solidFill>
                <a:latin typeface="Tw Cen MT" panose="020B0602020104020603" pitchFamily="34" charset="0"/>
                <a:cs typeface="Times New Roman" panose="02020603050405020304" pitchFamily="18" charset="0"/>
              </a:rPr>
              <a:t>&amp; Other Useful Information</a:t>
            </a:r>
          </a:p>
        </p:txBody>
      </p:sp>
      <p:pic>
        <p:nvPicPr>
          <p:cNvPr id="12" name="Picture 1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5181" y="6599466"/>
            <a:ext cx="487680" cy="494239"/>
          </a:xfrm>
          <a:prstGeom prst="rect">
            <a:avLst/>
          </a:prstGeom>
        </p:spPr>
      </p:pic>
      <p:sp>
        <p:nvSpPr>
          <p:cNvPr id="2" name="Title 1"/>
          <p:cNvSpPr>
            <a:spLocks noGrp="1"/>
          </p:cNvSpPr>
          <p:nvPr>
            <p:ph type="ctrTitle"/>
          </p:nvPr>
        </p:nvSpPr>
        <p:spPr>
          <a:xfrm>
            <a:off x="1164975" y="94076"/>
            <a:ext cx="9611263" cy="429889"/>
          </a:xfrm>
          <a:solidFill>
            <a:srgbClr val="D4DDF0"/>
          </a:solidFill>
          <a:ln>
            <a:noFill/>
          </a:ln>
          <a:effectLst/>
        </p:spPr>
        <p:txBody>
          <a:bodyPr vert="horz" lIns="91440" tIns="45720" rIns="91440" bIns="45720" rtlCol="0" anchor="b">
            <a:normAutofit/>
          </a:bodyPr>
          <a:lstStyle/>
          <a:p>
            <a:pPr>
              <a:lnSpc>
                <a:spcPct val="90000"/>
              </a:lnSpc>
              <a:buClr>
                <a:srgbClr val="46464A"/>
              </a:buClr>
            </a:pPr>
            <a:r>
              <a:rPr lang="en-US" sz="2400" b="1" dirty="0">
                <a:solidFill>
                  <a:schemeClr val="bg2"/>
                </a:solidFill>
                <a:latin typeface="Tw Cen MT" panose="020B0602020104020603" pitchFamily="34" charset="0"/>
              </a:rPr>
              <a:t>Closing</a:t>
            </a:r>
          </a:p>
        </p:txBody>
      </p:sp>
      <p:sp>
        <p:nvSpPr>
          <p:cNvPr id="3" name="Slide Number Placeholder 2"/>
          <p:cNvSpPr>
            <a:spLocks noGrp="1"/>
          </p:cNvSpPr>
          <p:nvPr>
            <p:ph type="sldNum" sz="quarter" idx="12"/>
          </p:nvPr>
        </p:nvSpPr>
        <p:spPr>
          <a:xfrm>
            <a:off x="11315989" y="6529931"/>
            <a:ext cx="912138" cy="633307"/>
          </a:xfrm>
        </p:spPr>
        <p:txBody>
          <a:bodyPr>
            <a:normAutofit lnSpcReduction="10000"/>
          </a:bodyPr>
          <a:lstStyle/>
          <a:p>
            <a:pPr>
              <a:defRPr/>
            </a:pPr>
            <a:fld id="{415A98E0-A310-488E-A349-3DFF81E9F8D7}" type="slidenum">
              <a:rPr lang="en-US" smtClean="0">
                <a:solidFill>
                  <a:srgbClr val="626262">
                    <a:lumMod val="60000"/>
                    <a:lumOff val="40000"/>
                  </a:srgbClr>
                </a:solidFill>
              </a:rPr>
              <a:pPr>
                <a:defRPr/>
              </a:pPr>
              <a:t>35</a:t>
            </a:fld>
            <a:endParaRPr lang="en-US" dirty="0">
              <a:solidFill>
                <a:srgbClr val="626262">
                  <a:lumMod val="60000"/>
                  <a:lumOff val="40000"/>
                </a:srgbClr>
              </a:solidFill>
            </a:endParaRPr>
          </a:p>
        </p:txBody>
      </p:sp>
    </p:spTree>
    <p:extLst>
      <p:ext uri="{BB962C8B-B14F-4D97-AF65-F5344CB8AC3E}">
        <p14:creationId xmlns:p14="http://schemas.microsoft.com/office/powerpoint/2010/main" val="3867573622"/>
      </p:ext>
    </p:extLst>
  </p:cSld>
  <p:clrMapOvr>
    <a:masterClrMapping/>
  </p:clrMapOvr>
  <p:transition advTm="2788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258750" y="390144"/>
            <a:ext cx="9668661" cy="409521"/>
          </a:xfrm>
          <a:solidFill>
            <a:srgbClr val="D4DDF0"/>
          </a:solidFill>
          <a:ln>
            <a:noFill/>
          </a:ln>
          <a:effectLst/>
        </p:spPr>
        <p:txBody>
          <a:bodyPr>
            <a:normAutofit fontScale="90000"/>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Closing</a:t>
            </a:r>
          </a:p>
        </p:txBody>
      </p:sp>
      <p:sp>
        <p:nvSpPr>
          <p:cNvPr id="7" name="Rectangle 6"/>
          <p:cNvSpPr/>
          <p:nvPr/>
        </p:nvSpPr>
        <p:spPr>
          <a:xfrm>
            <a:off x="1256961" y="854475"/>
            <a:ext cx="9668661" cy="2892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pic>
        <p:nvPicPr>
          <p:cNvPr id="13" name="Picture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622" y="6653213"/>
            <a:ext cx="487680" cy="494239"/>
          </a:xfrm>
          <a:prstGeom prst="rect">
            <a:avLst/>
          </a:prstGeom>
        </p:spPr>
      </p:pic>
      <p:sp>
        <p:nvSpPr>
          <p:cNvPr id="14" name="Oval 13"/>
          <p:cNvSpPr/>
          <p:nvPr/>
        </p:nvSpPr>
        <p:spPr>
          <a:xfrm>
            <a:off x="1216262" y="1213214"/>
            <a:ext cx="2647887" cy="744708"/>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2027-29 Budget Schedules</a:t>
            </a:r>
          </a:p>
        </p:txBody>
      </p:sp>
      <p:graphicFrame>
        <p:nvGraphicFramePr>
          <p:cNvPr id="10" name="Diagram 9"/>
          <p:cNvGraphicFramePr>
            <a:graphicFrameLocks/>
          </p:cNvGraphicFramePr>
          <p:nvPr>
            <p:extLst>
              <p:ext uri="{D42A27DB-BD31-4B8C-83A1-F6EECF244321}">
                <p14:modId xmlns:p14="http://schemas.microsoft.com/office/powerpoint/2010/main" val="87029524"/>
              </p:ext>
            </p:extLst>
          </p:nvPr>
        </p:nvGraphicFramePr>
        <p:xfrm>
          <a:off x="759647" y="1957922"/>
          <a:ext cx="10919736" cy="46952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Slide Number Placeholder 18"/>
          <p:cNvSpPr>
            <a:spLocks noGrp="1"/>
          </p:cNvSpPr>
          <p:nvPr>
            <p:ph type="sldNum" sz="quarter" idx="12"/>
          </p:nvPr>
        </p:nvSpPr>
        <p:spPr/>
        <p:txBody>
          <a:bodyPr>
            <a:normAutofit lnSpcReduction="10000"/>
          </a:bodyPr>
          <a:lstStyle/>
          <a:p>
            <a:pPr>
              <a:defRPr/>
            </a:pPr>
            <a:fld id="{A1CE27AE-1F01-4077-BA88-F841AAD7C782}" type="slidenum">
              <a:rPr lang="en-US" smtClean="0">
                <a:solidFill>
                  <a:srgbClr val="626262">
                    <a:lumMod val="60000"/>
                    <a:lumOff val="40000"/>
                  </a:srgbClr>
                </a:solidFill>
              </a:rPr>
              <a:pPr>
                <a:defRPr/>
              </a:pPr>
              <a:t>36</a:t>
            </a:fld>
            <a:endParaRPr lang="en-US" dirty="0">
              <a:solidFill>
                <a:srgbClr val="626262">
                  <a:lumMod val="60000"/>
                  <a:lumOff val="40000"/>
                </a:srgbClr>
              </a:solidFill>
            </a:endParaRPr>
          </a:p>
        </p:txBody>
      </p:sp>
    </p:spTree>
    <p:extLst>
      <p:ext uri="{BB962C8B-B14F-4D97-AF65-F5344CB8AC3E}">
        <p14:creationId xmlns:p14="http://schemas.microsoft.com/office/powerpoint/2010/main" val="1543697710"/>
      </p:ext>
    </p:extLst>
  </p:cSld>
  <p:clrMapOvr>
    <a:masterClrMapping/>
  </p:clrMapOvr>
  <mc:AlternateContent xmlns:mc="http://schemas.openxmlformats.org/markup-compatibility/2006" xmlns:p14="http://schemas.microsoft.com/office/powerpoint/2010/main">
    <mc:Choice Requires="p14">
      <p:transition spd="slow" p14:dur="2000" advTm="57459"/>
    </mc:Choice>
    <mc:Fallback xmlns="">
      <p:transition spd="slow" advTm="57459"/>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258750" y="390144"/>
            <a:ext cx="9668661" cy="409521"/>
          </a:xfrm>
          <a:solidFill>
            <a:srgbClr val="D4DDF0"/>
          </a:solidFill>
          <a:ln>
            <a:noFill/>
          </a:ln>
          <a:effectLst/>
        </p:spPr>
        <p:txBody>
          <a:bodyPr>
            <a:normAutofit fontScale="90000"/>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Closing</a:t>
            </a:r>
          </a:p>
        </p:txBody>
      </p:sp>
      <p:sp>
        <p:nvSpPr>
          <p:cNvPr id="7" name="Rectangle 6"/>
          <p:cNvSpPr/>
          <p:nvPr/>
        </p:nvSpPr>
        <p:spPr>
          <a:xfrm>
            <a:off x="1256961" y="854475"/>
            <a:ext cx="9668661" cy="25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sp>
        <p:nvSpPr>
          <p:cNvPr id="14" name="Oval 13"/>
          <p:cNvSpPr/>
          <p:nvPr/>
        </p:nvSpPr>
        <p:spPr>
          <a:xfrm>
            <a:off x="1622662" y="1161248"/>
            <a:ext cx="3451756" cy="451339"/>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Early Submittal Agencies</a:t>
            </a:r>
          </a:p>
        </p:txBody>
      </p:sp>
      <p:sp>
        <p:nvSpPr>
          <p:cNvPr id="10" name="Content Placeholder 2"/>
          <p:cNvSpPr>
            <a:spLocks noGrp="1"/>
          </p:cNvSpPr>
          <p:nvPr>
            <p:ph idx="1"/>
          </p:nvPr>
        </p:nvSpPr>
        <p:spPr>
          <a:xfrm>
            <a:off x="1129849" y="1661539"/>
            <a:ext cx="3391909" cy="5238025"/>
          </a:xfrm>
          <a:gradFill>
            <a:gsLst>
              <a:gs pos="0">
                <a:schemeClr val="lt1">
                  <a:tint val="94000"/>
                  <a:shade val="98000"/>
                  <a:satMod val="130000"/>
                  <a:lumMod val="102000"/>
                </a:schemeClr>
              </a:gs>
              <a:gs pos="100000">
                <a:schemeClr val="accent1">
                  <a:lumMod val="40000"/>
                  <a:lumOff val="60000"/>
                </a:schemeClr>
              </a:gs>
            </a:gsLst>
          </a:gradFill>
          <a:ln>
            <a:noFill/>
          </a:ln>
        </p:spPr>
        <p:style>
          <a:lnRef idx="2">
            <a:schemeClr val="accent2"/>
          </a:lnRef>
          <a:fillRef idx="1003">
            <a:schemeClr val="lt1"/>
          </a:fillRef>
          <a:effectRef idx="0">
            <a:schemeClr val="accent2"/>
          </a:effectRef>
          <a:fontRef idx="minor">
            <a:schemeClr val="dk1"/>
          </a:fontRef>
        </p:style>
        <p:txBody>
          <a:bodyPr>
            <a:normAutofit fontScale="85000" lnSpcReduction="20000"/>
          </a:bodyPr>
          <a:lstStyle/>
          <a:p>
            <a:pPr marL="0" indent="0">
              <a:lnSpc>
                <a:spcPct val="120000"/>
              </a:lnSpc>
              <a:spcBef>
                <a:spcPts val="299"/>
              </a:spcBef>
              <a:spcAft>
                <a:spcPts val="299"/>
              </a:spcAft>
              <a:buNone/>
            </a:pPr>
            <a:r>
              <a:rPr lang="en-US" sz="2000" dirty="0">
                <a:solidFill>
                  <a:schemeClr val="tx2"/>
                </a:solidFill>
                <a:latin typeface="Tw Cen MT" panose="020B0602020104020603" pitchFamily="34" charset="0"/>
                <a:cs typeface="Times New Roman" panose="02020603050405020304" pitchFamily="18" charset="0"/>
              </a:rPr>
              <a:t>Accountancy (120)		</a:t>
            </a:r>
          </a:p>
          <a:p>
            <a:pPr marL="0" indent="0">
              <a:lnSpc>
                <a:spcPct val="120000"/>
              </a:lnSpc>
              <a:spcBef>
                <a:spcPts val="299"/>
              </a:spcBef>
              <a:spcAft>
                <a:spcPts val="299"/>
              </a:spcAft>
              <a:buNone/>
            </a:pPr>
            <a:r>
              <a:rPr lang="en-US" sz="2000" dirty="0">
                <a:solidFill>
                  <a:schemeClr val="tx2"/>
                </a:solidFill>
                <a:latin typeface="Tw Cen MT" panose="020B0602020104020603" pitchFamily="34" charset="0"/>
                <a:cs typeface="Times New Roman" panose="02020603050405020304" pitchFamily="18" charset="0"/>
              </a:rPr>
              <a:t>Advocacy (131)		</a:t>
            </a:r>
          </a:p>
          <a:p>
            <a:pPr marL="0" indent="0">
              <a:lnSpc>
                <a:spcPct val="120000"/>
              </a:lnSpc>
              <a:spcBef>
                <a:spcPts val="299"/>
              </a:spcBef>
              <a:spcAft>
                <a:spcPts val="299"/>
              </a:spcAft>
              <a:buNone/>
            </a:pPr>
            <a:r>
              <a:rPr lang="en-US" sz="2000" dirty="0">
                <a:solidFill>
                  <a:schemeClr val="tx2"/>
                </a:solidFill>
                <a:latin typeface="Tw Cen MT" panose="020B0602020104020603" pitchFamily="34" charset="0"/>
                <a:cs typeface="Times New Roman" panose="02020603050405020304" pitchFamily="18" charset="0"/>
              </a:rPr>
              <a:t>Aviation (109)		</a:t>
            </a:r>
          </a:p>
          <a:p>
            <a:pPr marL="0" indent="0">
              <a:lnSpc>
                <a:spcPct val="120000"/>
              </a:lnSpc>
              <a:spcBef>
                <a:spcPts val="299"/>
              </a:spcBef>
              <a:spcAft>
                <a:spcPts val="299"/>
              </a:spcAft>
              <a:buNone/>
            </a:pPr>
            <a:r>
              <a:rPr lang="en-US" sz="2000" dirty="0">
                <a:solidFill>
                  <a:schemeClr val="tx2"/>
                </a:solidFill>
                <a:latin typeface="Tw Cen MT" panose="020B0602020104020603" pitchFamily="34" charset="0"/>
                <a:cs typeface="Times New Roman" panose="02020603050405020304" pitchFamily="18" charset="0"/>
              </a:rPr>
              <a:t>Commission for the Blind (585)</a:t>
            </a:r>
          </a:p>
          <a:p>
            <a:pPr marL="0" indent="0">
              <a:lnSpc>
                <a:spcPct val="120000"/>
              </a:lnSpc>
              <a:spcBef>
                <a:spcPts val="299"/>
              </a:spcBef>
              <a:spcAft>
                <a:spcPts val="299"/>
              </a:spcAft>
              <a:buNone/>
            </a:pPr>
            <a:r>
              <a:rPr lang="en-US" sz="2000" dirty="0">
                <a:solidFill>
                  <a:schemeClr val="tx2"/>
                </a:solidFill>
                <a:latin typeface="Tw Cen MT" panose="020B0602020104020603" pitchFamily="34" charset="0"/>
                <a:cs typeface="Times New Roman" panose="02020603050405020304" pitchFamily="18" charset="0"/>
              </a:rPr>
              <a:t>Chiropractic Exam (811)	</a:t>
            </a:r>
          </a:p>
          <a:p>
            <a:pPr marL="0" indent="0">
              <a:lnSpc>
                <a:spcPct val="120000"/>
              </a:lnSpc>
              <a:spcBef>
                <a:spcPts val="299"/>
              </a:spcBef>
              <a:spcAft>
                <a:spcPts val="299"/>
              </a:spcAft>
              <a:buNone/>
            </a:pPr>
            <a:r>
              <a:rPr lang="en-US" sz="2000" dirty="0">
                <a:solidFill>
                  <a:schemeClr val="tx2"/>
                </a:solidFill>
                <a:latin typeface="Tw Cen MT" panose="020B0602020104020603" pitchFamily="34" charset="0"/>
                <a:cs typeface="Times New Roman" panose="02020603050405020304" pitchFamily="18" charset="0"/>
              </a:rPr>
              <a:t>Licensed Clinical Soc. Workers (124)</a:t>
            </a:r>
          </a:p>
          <a:p>
            <a:pPr marL="0" indent="0">
              <a:lnSpc>
                <a:spcPct val="120000"/>
              </a:lnSpc>
              <a:spcBef>
                <a:spcPts val="299"/>
              </a:spcBef>
              <a:spcAft>
                <a:spcPts val="299"/>
              </a:spcAft>
              <a:buNone/>
            </a:pPr>
            <a:r>
              <a:rPr lang="en-US" sz="2000" dirty="0">
                <a:solidFill>
                  <a:schemeClr val="tx2"/>
                </a:solidFill>
                <a:latin typeface="Tw Cen MT" panose="020B0602020104020603" pitchFamily="34" charset="0"/>
                <a:cs typeface="Times New Roman" panose="02020603050405020304" pitchFamily="18" charset="0"/>
              </a:rPr>
              <a:t>Columbia River Gorge (350)</a:t>
            </a:r>
          </a:p>
          <a:p>
            <a:pPr marL="0" indent="0">
              <a:lnSpc>
                <a:spcPct val="120000"/>
              </a:lnSpc>
              <a:spcBef>
                <a:spcPts val="299"/>
              </a:spcBef>
              <a:spcAft>
                <a:spcPts val="299"/>
              </a:spcAft>
              <a:buNone/>
            </a:pPr>
            <a:r>
              <a:rPr lang="en-US" sz="2000" dirty="0">
                <a:solidFill>
                  <a:schemeClr val="tx2"/>
                </a:solidFill>
                <a:latin typeface="Tw Cen MT" panose="020B0602020104020603" pitchFamily="34" charset="0"/>
                <a:cs typeface="Times New Roman" panose="02020603050405020304" pitchFamily="18" charset="0"/>
              </a:rPr>
              <a:t>Construction Contractors (915)</a:t>
            </a:r>
          </a:p>
          <a:p>
            <a:pPr marL="0" indent="0">
              <a:lnSpc>
                <a:spcPct val="120000"/>
              </a:lnSpc>
              <a:spcBef>
                <a:spcPts val="299"/>
              </a:spcBef>
              <a:spcAft>
                <a:spcPts val="299"/>
              </a:spcAft>
              <a:buNone/>
            </a:pPr>
            <a:r>
              <a:rPr lang="en-US" sz="2000" dirty="0">
                <a:solidFill>
                  <a:schemeClr val="tx2"/>
                </a:solidFill>
                <a:latin typeface="Tw Cen MT" panose="020B0602020104020603" pitchFamily="34" charset="0"/>
                <a:cs typeface="Times New Roman" panose="02020603050405020304" pitchFamily="18" charset="0"/>
              </a:rPr>
              <a:t>Consumer &amp; Bus Svcs. (440)	</a:t>
            </a:r>
          </a:p>
          <a:p>
            <a:pPr marL="0" indent="0">
              <a:lnSpc>
                <a:spcPct val="120000"/>
              </a:lnSpc>
              <a:spcBef>
                <a:spcPts val="299"/>
              </a:spcBef>
              <a:spcAft>
                <a:spcPts val="299"/>
              </a:spcAft>
              <a:buNone/>
            </a:pPr>
            <a:r>
              <a:rPr lang="en-US" sz="2000" dirty="0">
                <a:solidFill>
                  <a:schemeClr val="tx2"/>
                </a:solidFill>
                <a:latin typeface="Tw Cen MT" panose="020B0602020104020603" pitchFamily="34" charset="0"/>
                <a:cs typeface="Times New Roman" panose="02020603050405020304" pitchFamily="18" charset="0"/>
              </a:rPr>
              <a:t>Criminal Justice (213)	</a:t>
            </a:r>
          </a:p>
          <a:p>
            <a:pPr marL="0" indent="0">
              <a:lnSpc>
                <a:spcPct val="120000"/>
              </a:lnSpc>
              <a:spcBef>
                <a:spcPts val="299"/>
              </a:spcBef>
              <a:spcAft>
                <a:spcPts val="299"/>
              </a:spcAft>
              <a:buNone/>
            </a:pPr>
            <a:r>
              <a:rPr lang="en-US" sz="2000" dirty="0">
                <a:solidFill>
                  <a:schemeClr val="tx2"/>
                </a:solidFill>
                <a:latin typeface="Tw Cen MT" panose="020B0602020104020603" pitchFamily="34" charset="0"/>
                <a:cs typeface="Times New Roman" panose="02020603050405020304" pitchFamily="18" charset="0"/>
              </a:rPr>
              <a:t>Dentistry (834)		</a:t>
            </a:r>
          </a:p>
          <a:p>
            <a:pPr marL="0" indent="0">
              <a:lnSpc>
                <a:spcPct val="120000"/>
              </a:lnSpc>
              <a:spcBef>
                <a:spcPts val="299"/>
              </a:spcBef>
              <a:spcAft>
                <a:spcPts val="299"/>
              </a:spcAft>
              <a:buNone/>
            </a:pPr>
            <a:r>
              <a:rPr lang="en-US" sz="2000" dirty="0">
                <a:solidFill>
                  <a:schemeClr val="tx2"/>
                </a:solidFill>
                <a:latin typeface="Tw Cen MT" panose="020B0602020104020603" pitchFamily="34" charset="0"/>
                <a:cs typeface="Times New Roman" panose="02020603050405020304" pitchFamily="18" charset="0"/>
              </a:rPr>
              <a:t>District Attorneys (196)</a:t>
            </a:r>
          </a:p>
          <a:p>
            <a:pPr marL="0" indent="0">
              <a:lnSpc>
                <a:spcPct val="120000"/>
              </a:lnSpc>
              <a:spcBef>
                <a:spcPts val="299"/>
              </a:spcBef>
              <a:spcAft>
                <a:spcPts val="299"/>
              </a:spcAft>
              <a:buNone/>
            </a:pPr>
            <a:r>
              <a:rPr lang="en-US" sz="2000" dirty="0">
                <a:solidFill>
                  <a:schemeClr val="tx2"/>
                </a:solidFill>
                <a:latin typeface="Tw Cen MT" panose="020B0602020104020603" pitchFamily="34" charset="0"/>
                <a:cs typeface="Times New Roman" panose="02020603050405020304" pitchFamily="18" charset="0"/>
              </a:rPr>
              <a:t>Emergency Management (258)</a:t>
            </a:r>
          </a:p>
          <a:p>
            <a:pPr marL="0" indent="0">
              <a:lnSpc>
                <a:spcPct val="120000"/>
              </a:lnSpc>
              <a:spcBef>
                <a:spcPts val="299"/>
              </a:spcBef>
              <a:spcAft>
                <a:spcPts val="299"/>
              </a:spcAft>
              <a:buNone/>
            </a:pPr>
            <a:r>
              <a:rPr lang="en-US" sz="2000" dirty="0">
                <a:solidFill>
                  <a:schemeClr val="tx2"/>
                </a:solidFill>
                <a:latin typeface="Tw Cen MT" panose="020B0602020104020603" pitchFamily="34" charset="0"/>
                <a:cs typeface="Times New Roman" panose="02020603050405020304" pitchFamily="18" charset="0"/>
              </a:rPr>
              <a:t>Employment (471)</a:t>
            </a:r>
          </a:p>
          <a:p>
            <a:pPr marL="0" indent="0">
              <a:lnSpc>
                <a:spcPct val="120000"/>
              </a:lnSpc>
              <a:spcBef>
                <a:spcPts val="299"/>
              </a:spcBef>
              <a:spcAft>
                <a:spcPts val="299"/>
              </a:spcAft>
              <a:buNone/>
            </a:pPr>
            <a:r>
              <a:rPr lang="en-US" sz="2000" dirty="0">
                <a:solidFill>
                  <a:schemeClr val="tx2"/>
                </a:solidFill>
                <a:latin typeface="Tw Cen MT" panose="020B0602020104020603" pitchFamily="34" charset="0"/>
                <a:cs typeface="Times New Roman" panose="02020603050405020304" pitchFamily="18" charset="0"/>
              </a:rPr>
              <a:t>Employment Relations (115)</a:t>
            </a:r>
          </a:p>
        </p:txBody>
      </p:sp>
      <p:sp>
        <p:nvSpPr>
          <p:cNvPr id="11" name="Content Placeholder 2"/>
          <p:cNvSpPr txBox="1">
            <a:spLocks/>
          </p:cNvSpPr>
          <p:nvPr/>
        </p:nvSpPr>
        <p:spPr>
          <a:xfrm>
            <a:off x="7964749" y="1661539"/>
            <a:ext cx="3433640" cy="5238025"/>
          </a:xfrm>
          <a:prstGeom prst="rect">
            <a:avLst/>
          </a:prstGeom>
          <a:gradFill>
            <a:gsLst>
              <a:gs pos="0">
                <a:schemeClr val="lt1">
                  <a:tint val="94000"/>
                  <a:shade val="98000"/>
                  <a:satMod val="130000"/>
                  <a:lumMod val="102000"/>
                </a:schemeClr>
              </a:gs>
              <a:gs pos="100000">
                <a:schemeClr val="accent3">
                  <a:lumMod val="40000"/>
                  <a:lumOff val="60000"/>
                </a:schemeClr>
              </a:gs>
            </a:gsLst>
          </a:gradFill>
          <a:ln>
            <a:noFill/>
          </a:ln>
        </p:spPr>
        <p:style>
          <a:lnRef idx="2">
            <a:schemeClr val="accent5"/>
          </a:lnRef>
          <a:fillRef idx="1003">
            <a:schemeClr val="lt1"/>
          </a:fillRef>
          <a:effectRef idx="0">
            <a:schemeClr val="accent5"/>
          </a:effectRef>
          <a:fontRef idx="minor">
            <a:schemeClr val="dk1"/>
          </a:fontRef>
        </p:style>
        <p:txBody>
          <a:bodyPr vert="horz" lIns="91440" tIns="45720" rIns="91440" bIns="45720" rtlCol="0">
            <a:noAutofit/>
          </a:bodyPr>
          <a:lstStyle>
            <a:lvl1pPr marL="342043" indent="-342043" algn="l" defTabSz="456057" rtl="0" eaLnBrk="1" latinLnBrk="0" hangingPunct="1">
              <a:spcBef>
                <a:spcPts val="998"/>
              </a:spcBef>
              <a:spcAft>
                <a:spcPts val="0"/>
              </a:spcAft>
              <a:buClr>
                <a:schemeClr val="bg2">
                  <a:lumMod val="40000"/>
                  <a:lumOff val="60000"/>
                </a:schemeClr>
              </a:buClr>
              <a:buSzPct val="80000"/>
              <a:buFont typeface="Wingdings 3" charset="2"/>
              <a:buChar char=""/>
              <a:defRPr sz="1995" b="0" i="0" kern="1200">
                <a:solidFill>
                  <a:schemeClr val="tx1"/>
                </a:solidFill>
                <a:latin typeface="+mj-lt"/>
                <a:ea typeface="+mj-ea"/>
                <a:cs typeface="+mj-cs"/>
              </a:defRPr>
            </a:lvl1pPr>
            <a:lvl2pPr marL="741093" indent="-285036" algn="l" defTabSz="456057" rtl="0" eaLnBrk="1" latinLnBrk="0" hangingPunct="1">
              <a:spcBef>
                <a:spcPts val="998"/>
              </a:spcBef>
              <a:spcAft>
                <a:spcPts val="0"/>
              </a:spcAft>
              <a:buClr>
                <a:schemeClr val="bg2">
                  <a:lumMod val="40000"/>
                  <a:lumOff val="60000"/>
                </a:schemeClr>
              </a:buClr>
              <a:buSzPct val="80000"/>
              <a:buFont typeface="Wingdings 3" charset="2"/>
              <a:buChar char=""/>
              <a:defRPr sz="1795" b="0" i="0" kern="1200">
                <a:solidFill>
                  <a:schemeClr val="tx1"/>
                </a:solidFill>
                <a:latin typeface="+mj-lt"/>
                <a:ea typeface="+mj-ea"/>
                <a:cs typeface="+mj-cs"/>
              </a:defRPr>
            </a:lvl2pPr>
            <a:lvl3pPr marL="1140143"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596" b="0" i="0" kern="1200">
                <a:solidFill>
                  <a:schemeClr val="tx1"/>
                </a:solidFill>
                <a:latin typeface="+mj-lt"/>
                <a:ea typeface="+mj-ea"/>
                <a:cs typeface="+mj-cs"/>
              </a:defRPr>
            </a:lvl3pPr>
            <a:lvl4pPr marL="1596200"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4pPr>
            <a:lvl5pPr marL="2052257"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5pPr>
            <a:lvl6pPr marL="2499735"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6pPr>
            <a:lvl7pPr marL="2964371"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7pPr>
            <a:lvl8pPr marL="3420428"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8pPr>
            <a:lvl9pPr marL="3876485"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9pPr>
          </a:lstStyle>
          <a:p>
            <a:pPr marL="0" indent="0">
              <a:lnSpc>
                <a:spcPct val="110000"/>
              </a:lnSpc>
              <a:spcBef>
                <a:spcPts val="299"/>
              </a:spcBef>
              <a:spcAft>
                <a:spcPts val="299"/>
              </a:spcAft>
              <a:buFont typeface="Wingdings 3" charset="2"/>
              <a:buNone/>
            </a:pPr>
            <a:r>
              <a:rPr lang="en-US" sz="1700" dirty="0">
                <a:solidFill>
                  <a:schemeClr val="tx2"/>
                </a:solidFill>
                <a:latin typeface="Tw Cen MT" panose="020B0602020104020603" pitchFamily="34" charset="0"/>
                <a:cs typeface="Times New Roman" panose="02020603050405020304" pitchFamily="18" charset="0"/>
              </a:rPr>
              <a:t>Parole/Post Prison Supervision (255)</a:t>
            </a:r>
          </a:p>
          <a:p>
            <a:pPr marL="0" indent="0">
              <a:lnSpc>
                <a:spcPct val="110000"/>
              </a:lnSpc>
              <a:spcBef>
                <a:spcPts val="299"/>
              </a:spcBef>
              <a:spcAft>
                <a:spcPts val="299"/>
              </a:spcAft>
              <a:buFont typeface="Wingdings 3" charset="2"/>
              <a:buNone/>
            </a:pPr>
            <a:r>
              <a:rPr lang="en-US" sz="1700" dirty="0">
                <a:solidFill>
                  <a:schemeClr val="tx2"/>
                </a:solidFill>
                <a:latin typeface="Tw Cen MT" panose="020B0602020104020603" pitchFamily="34" charset="0"/>
                <a:cs typeface="Times New Roman" panose="02020603050405020304" pitchFamily="18" charset="0"/>
              </a:rPr>
              <a:t>Pharmacy (855)		</a:t>
            </a:r>
          </a:p>
          <a:p>
            <a:pPr marL="0" indent="0">
              <a:lnSpc>
                <a:spcPct val="110000"/>
              </a:lnSpc>
              <a:spcBef>
                <a:spcPts val="299"/>
              </a:spcBef>
              <a:spcAft>
                <a:spcPts val="299"/>
              </a:spcAft>
              <a:buFont typeface="Wingdings 3" charset="2"/>
              <a:buNone/>
            </a:pPr>
            <a:r>
              <a:rPr lang="en-US" sz="1700" dirty="0">
                <a:solidFill>
                  <a:schemeClr val="tx2"/>
                </a:solidFill>
                <a:latin typeface="Tw Cen MT" panose="020B0602020104020603" pitchFamily="34" charset="0"/>
                <a:cs typeface="Times New Roman" panose="02020603050405020304" pitchFamily="18" charset="0"/>
              </a:rPr>
              <a:t>Psych Sec Review (399)</a:t>
            </a:r>
          </a:p>
          <a:p>
            <a:pPr marL="0" indent="0">
              <a:lnSpc>
                <a:spcPct val="110000"/>
              </a:lnSpc>
              <a:spcBef>
                <a:spcPts val="299"/>
              </a:spcBef>
              <a:spcAft>
                <a:spcPts val="299"/>
              </a:spcAft>
              <a:buFont typeface="Wingdings 3" charset="2"/>
              <a:buNone/>
            </a:pPr>
            <a:r>
              <a:rPr lang="en-US" sz="1700" dirty="0">
                <a:solidFill>
                  <a:schemeClr val="tx2"/>
                </a:solidFill>
                <a:latin typeface="Tw Cen MT" panose="020B0602020104020603" pitchFamily="34" charset="0"/>
                <a:cs typeface="Times New Roman" panose="02020603050405020304" pitchFamily="18" charset="0"/>
              </a:rPr>
              <a:t>Public Employee Retirement (459)</a:t>
            </a:r>
          </a:p>
          <a:p>
            <a:pPr marL="0" indent="0">
              <a:lnSpc>
                <a:spcPct val="110000"/>
              </a:lnSpc>
              <a:spcBef>
                <a:spcPts val="299"/>
              </a:spcBef>
              <a:spcAft>
                <a:spcPts val="299"/>
              </a:spcAft>
              <a:buFont typeface="Wingdings 3" charset="2"/>
              <a:buNone/>
            </a:pPr>
            <a:r>
              <a:rPr lang="en-US" sz="1700" dirty="0">
                <a:solidFill>
                  <a:schemeClr val="tx2"/>
                </a:solidFill>
                <a:latin typeface="Tw Cen MT" panose="020B0602020104020603" pitchFamily="34" charset="0"/>
                <a:cs typeface="Times New Roman" panose="02020603050405020304" pitchFamily="18" charset="0"/>
              </a:rPr>
              <a:t>Public Records Advocate (104)</a:t>
            </a:r>
          </a:p>
          <a:p>
            <a:pPr marL="0" indent="0">
              <a:lnSpc>
                <a:spcPct val="110000"/>
              </a:lnSpc>
              <a:spcBef>
                <a:spcPts val="299"/>
              </a:spcBef>
              <a:spcAft>
                <a:spcPts val="299"/>
              </a:spcAft>
              <a:buFont typeface="Wingdings 3" charset="2"/>
              <a:buNone/>
            </a:pPr>
            <a:r>
              <a:rPr lang="en-US" sz="1700" dirty="0">
                <a:solidFill>
                  <a:schemeClr val="tx2"/>
                </a:solidFill>
                <a:latin typeface="Tw Cen MT" panose="020B0602020104020603" pitchFamily="34" charset="0"/>
                <a:cs typeface="Times New Roman" panose="02020603050405020304" pitchFamily="18" charset="0"/>
              </a:rPr>
              <a:t>Public Safety Standards/Trng. (259)</a:t>
            </a:r>
          </a:p>
          <a:p>
            <a:pPr marL="0" indent="0">
              <a:lnSpc>
                <a:spcPct val="110000"/>
              </a:lnSpc>
              <a:spcBef>
                <a:spcPts val="299"/>
              </a:spcBef>
              <a:spcAft>
                <a:spcPts val="299"/>
              </a:spcAft>
              <a:buFont typeface="Wingdings 3" charset="2"/>
              <a:buNone/>
            </a:pPr>
            <a:r>
              <a:rPr lang="en-US" sz="1700" dirty="0">
                <a:solidFill>
                  <a:schemeClr val="tx2"/>
                </a:solidFill>
                <a:latin typeface="Tw Cen MT" panose="020B0602020104020603" pitchFamily="34" charset="0"/>
                <a:cs typeface="Times New Roman" panose="02020603050405020304" pitchFamily="18" charset="0"/>
              </a:rPr>
              <a:t>Public Utility (860)</a:t>
            </a:r>
          </a:p>
          <a:p>
            <a:pPr marL="0" indent="0">
              <a:lnSpc>
                <a:spcPct val="110000"/>
              </a:lnSpc>
              <a:spcBef>
                <a:spcPts val="299"/>
              </a:spcBef>
              <a:spcAft>
                <a:spcPts val="299"/>
              </a:spcAft>
              <a:buFont typeface="Wingdings 3" charset="2"/>
              <a:buNone/>
            </a:pPr>
            <a:r>
              <a:rPr lang="en-US" sz="1700" dirty="0">
                <a:solidFill>
                  <a:schemeClr val="tx2"/>
                </a:solidFill>
                <a:latin typeface="Tw Cen MT" panose="020B0602020104020603" pitchFamily="34" charset="0"/>
                <a:cs typeface="Times New Roman" panose="02020603050405020304" pitchFamily="18" charset="0"/>
              </a:rPr>
              <a:t>Racing Commission (862)	</a:t>
            </a:r>
          </a:p>
          <a:p>
            <a:pPr marL="0" indent="0">
              <a:lnSpc>
                <a:spcPct val="110000"/>
              </a:lnSpc>
              <a:spcBef>
                <a:spcPts val="299"/>
              </a:spcBef>
              <a:spcAft>
                <a:spcPts val="299"/>
              </a:spcAft>
              <a:buFont typeface="Wingdings 3" charset="2"/>
              <a:buNone/>
            </a:pPr>
            <a:r>
              <a:rPr lang="en-US" sz="1700" dirty="0">
                <a:solidFill>
                  <a:schemeClr val="tx2"/>
                </a:solidFill>
                <a:latin typeface="Tw Cen MT" panose="020B0602020104020603" pitchFamily="34" charset="0"/>
                <a:cs typeface="Times New Roman" panose="02020603050405020304" pitchFamily="18" charset="0"/>
              </a:rPr>
              <a:t>Real Estate (919)</a:t>
            </a:r>
          </a:p>
          <a:p>
            <a:pPr marL="0" indent="0">
              <a:lnSpc>
                <a:spcPct val="110000"/>
              </a:lnSpc>
              <a:spcBef>
                <a:spcPts val="299"/>
              </a:spcBef>
              <a:spcAft>
                <a:spcPts val="299"/>
              </a:spcAft>
              <a:buFont typeface="Wingdings 3" charset="2"/>
              <a:buNone/>
            </a:pPr>
            <a:r>
              <a:rPr lang="en-US" sz="1700" dirty="0">
                <a:solidFill>
                  <a:schemeClr val="tx2"/>
                </a:solidFill>
                <a:latin typeface="Tw Cen MT" panose="020B0602020104020603" pitchFamily="34" charset="0"/>
                <a:cs typeface="Times New Roman" panose="02020603050405020304" pitchFamily="18" charset="0"/>
              </a:rPr>
              <a:t>State Lands (141)	</a:t>
            </a:r>
          </a:p>
          <a:p>
            <a:pPr marL="0" indent="0">
              <a:lnSpc>
                <a:spcPct val="110000"/>
              </a:lnSpc>
              <a:spcBef>
                <a:spcPts val="299"/>
              </a:spcBef>
              <a:spcAft>
                <a:spcPts val="299"/>
              </a:spcAft>
              <a:buFont typeface="Wingdings 3" charset="2"/>
              <a:buNone/>
            </a:pPr>
            <a:r>
              <a:rPr lang="en-US" sz="1700" dirty="0">
                <a:solidFill>
                  <a:schemeClr val="tx2"/>
                </a:solidFill>
                <a:latin typeface="Tw Cen MT" panose="020B0602020104020603" pitchFamily="34" charset="0"/>
                <a:cs typeface="Times New Roman" panose="02020603050405020304" pitchFamily="18" charset="0"/>
              </a:rPr>
              <a:t>Tax Practitioners Board (119)</a:t>
            </a:r>
          </a:p>
          <a:p>
            <a:pPr marL="0" indent="0">
              <a:lnSpc>
                <a:spcPct val="110000"/>
              </a:lnSpc>
              <a:spcBef>
                <a:spcPts val="299"/>
              </a:spcBef>
              <a:spcAft>
                <a:spcPts val="299"/>
              </a:spcAft>
              <a:buFont typeface="Wingdings 3" charset="2"/>
              <a:buNone/>
            </a:pPr>
            <a:r>
              <a:rPr lang="en-US" sz="1700" dirty="0">
                <a:solidFill>
                  <a:schemeClr val="tx2"/>
                </a:solidFill>
                <a:latin typeface="Tw Cen MT" panose="020B0602020104020603" pitchFamily="34" charset="0"/>
                <a:cs typeface="Times New Roman" panose="02020603050405020304" pitchFamily="18" charset="0"/>
              </a:rPr>
              <a:t>Teacher Standards/Pract. (584)</a:t>
            </a:r>
          </a:p>
          <a:p>
            <a:pPr marL="0" indent="0">
              <a:lnSpc>
                <a:spcPct val="110000"/>
              </a:lnSpc>
              <a:spcBef>
                <a:spcPts val="299"/>
              </a:spcBef>
              <a:spcAft>
                <a:spcPts val="299"/>
              </a:spcAft>
              <a:buFont typeface="Wingdings 3" charset="2"/>
              <a:buNone/>
            </a:pPr>
            <a:r>
              <a:rPr lang="en-US" sz="1700" dirty="0">
                <a:solidFill>
                  <a:schemeClr val="tx2"/>
                </a:solidFill>
                <a:latin typeface="Tw Cen MT" panose="020B0602020104020603" pitchFamily="34" charset="0"/>
                <a:cs typeface="Times New Roman" panose="02020603050405020304" pitchFamily="18" charset="0"/>
              </a:rPr>
              <a:t>Veteran’s (274)</a:t>
            </a:r>
          </a:p>
          <a:p>
            <a:pPr marL="0" indent="0">
              <a:lnSpc>
                <a:spcPct val="110000"/>
              </a:lnSpc>
              <a:spcBef>
                <a:spcPts val="299"/>
              </a:spcBef>
              <a:spcAft>
                <a:spcPts val="299"/>
              </a:spcAft>
              <a:buFont typeface="Wingdings 3" charset="2"/>
              <a:buNone/>
            </a:pPr>
            <a:r>
              <a:rPr lang="en-US" sz="1700" dirty="0">
                <a:solidFill>
                  <a:schemeClr val="tx2"/>
                </a:solidFill>
                <a:latin typeface="Tw Cen MT" panose="020B0602020104020603" pitchFamily="34" charset="0"/>
                <a:cs typeface="Times New Roman" panose="02020603050405020304" pitchFamily="18" charset="0"/>
              </a:rPr>
              <a:t>Water Resources (690)</a:t>
            </a:r>
            <a:endParaRPr lang="en-US" sz="1700" dirty="0">
              <a:solidFill>
                <a:schemeClr val="tx2"/>
              </a:solidFill>
              <a:latin typeface="Tw Cen MT" panose="020B0602020104020603" pitchFamily="34" charset="0"/>
            </a:endParaRPr>
          </a:p>
        </p:txBody>
      </p:sp>
      <p:sp>
        <p:nvSpPr>
          <p:cNvPr id="15" name="Content Placeholder 2"/>
          <p:cNvSpPr txBox="1">
            <a:spLocks/>
          </p:cNvSpPr>
          <p:nvPr/>
        </p:nvSpPr>
        <p:spPr>
          <a:xfrm>
            <a:off x="4521759" y="1661539"/>
            <a:ext cx="3442990" cy="5238025"/>
          </a:xfrm>
          <a:prstGeom prst="rect">
            <a:avLst/>
          </a:prstGeom>
          <a:gradFill>
            <a:gsLst>
              <a:gs pos="0">
                <a:schemeClr val="lt1">
                  <a:tint val="94000"/>
                  <a:shade val="98000"/>
                  <a:satMod val="130000"/>
                  <a:lumMod val="102000"/>
                </a:schemeClr>
              </a:gs>
              <a:gs pos="100000">
                <a:schemeClr val="accent2">
                  <a:lumMod val="40000"/>
                  <a:lumOff val="60000"/>
                </a:schemeClr>
              </a:gs>
            </a:gsLst>
          </a:gradFill>
          <a:ln>
            <a:noFill/>
          </a:ln>
        </p:spPr>
        <p:style>
          <a:lnRef idx="2">
            <a:schemeClr val="accent3"/>
          </a:lnRef>
          <a:fillRef idx="1003">
            <a:schemeClr val="lt1"/>
          </a:fillRef>
          <a:effectRef idx="0">
            <a:schemeClr val="accent3"/>
          </a:effectRef>
          <a:fontRef idx="minor">
            <a:schemeClr val="dk1"/>
          </a:fontRef>
        </p:style>
        <p:txBody>
          <a:bodyPr vert="horz" lIns="91440" tIns="45720" rIns="91440" bIns="45720" rtlCol="0">
            <a:normAutofit/>
          </a:bodyPr>
          <a:lstStyle>
            <a:lvl1pPr marL="342043" indent="-342043" algn="l" defTabSz="456057" rtl="0" eaLnBrk="1" latinLnBrk="0" hangingPunct="1">
              <a:spcBef>
                <a:spcPts val="998"/>
              </a:spcBef>
              <a:spcAft>
                <a:spcPts val="0"/>
              </a:spcAft>
              <a:buClr>
                <a:schemeClr val="bg2">
                  <a:lumMod val="40000"/>
                  <a:lumOff val="60000"/>
                </a:schemeClr>
              </a:buClr>
              <a:buSzPct val="80000"/>
              <a:buFont typeface="Wingdings 3" charset="2"/>
              <a:buChar char=""/>
              <a:defRPr sz="1995" b="0" i="0" kern="1200">
                <a:solidFill>
                  <a:schemeClr val="tx1"/>
                </a:solidFill>
                <a:latin typeface="+mj-lt"/>
                <a:ea typeface="+mj-ea"/>
                <a:cs typeface="+mj-cs"/>
              </a:defRPr>
            </a:lvl1pPr>
            <a:lvl2pPr marL="741093" indent="-285036" algn="l" defTabSz="456057" rtl="0" eaLnBrk="1" latinLnBrk="0" hangingPunct="1">
              <a:spcBef>
                <a:spcPts val="998"/>
              </a:spcBef>
              <a:spcAft>
                <a:spcPts val="0"/>
              </a:spcAft>
              <a:buClr>
                <a:schemeClr val="bg2">
                  <a:lumMod val="40000"/>
                  <a:lumOff val="60000"/>
                </a:schemeClr>
              </a:buClr>
              <a:buSzPct val="80000"/>
              <a:buFont typeface="Wingdings 3" charset="2"/>
              <a:buChar char=""/>
              <a:defRPr sz="1795" b="0" i="0" kern="1200">
                <a:solidFill>
                  <a:schemeClr val="tx1"/>
                </a:solidFill>
                <a:latin typeface="+mj-lt"/>
                <a:ea typeface="+mj-ea"/>
                <a:cs typeface="+mj-cs"/>
              </a:defRPr>
            </a:lvl2pPr>
            <a:lvl3pPr marL="1140143"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596" b="0" i="0" kern="1200">
                <a:solidFill>
                  <a:schemeClr val="tx1"/>
                </a:solidFill>
                <a:latin typeface="+mj-lt"/>
                <a:ea typeface="+mj-ea"/>
                <a:cs typeface="+mj-cs"/>
              </a:defRPr>
            </a:lvl3pPr>
            <a:lvl4pPr marL="1596200"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4pPr>
            <a:lvl5pPr marL="2052257"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5pPr>
            <a:lvl6pPr marL="2499735"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6pPr>
            <a:lvl7pPr marL="2964371"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7pPr>
            <a:lvl8pPr marL="3420428"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8pPr>
            <a:lvl9pPr marL="3876485" indent="-228029" algn="l" defTabSz="456057" rtl="0" eaLnBrk="1" latinLnBrk="0" hangingPunct="1">
              <a:spcBef>
                <a:spcPts val="998"/>
              </a:spcBef>
              <a:spcAft>
                <a:spcPts val="0"/>
              </a:spcAft>
              <a:buClr>
                <a:schemeClr val="bg2">
                  <a:lumMod val="40000"/>
                  <a:lumOff val="60000"/>
                </a:schemeClr>
              </a:buClr>
              <a:buSzPct val="80000"/>
              <a:buFont typeface="Wingdings 3" charset="2"/>
              <a:buChar char=""/>
              <a:defRPr sz="1397" b="0" i="0" kern="1200">
                <a:solidFill>
                  <a:schemeClr val="tx1"/>
                </a:solidFill>
                <a:latin typeface="+mj-lt"/>
                <a:ea typeface="+mj-ea"/>
                <a:cs typeface="+mj-cs"/>
              </a:defRPr>
            </a:lvl9pPr>
          </a:lstStyle>
          <a:p>
            <a:pPr marL="0" indent="0">
              <a:lnSpc>
                <a:spcPct val="110000"/>
              </a:lnSpc>
              <a:spcBef>
                <a:spcPts val="299"/>
              </a:spcBef>
              <a:spcAft>
                <a:spcPts val="299"/>
              </a:spcAft>
              <a:buNone/>
            </a:pPr>
            <a:r>
              <a:rPr lang="en-US" sz="1700" dirty="0">
                <a:solidFill>
                  <a:schemeClr val="tx2"/>
                </a:solidFill>
                <a:latin typeface="Tw Cen MT" panose="020B0602020104020603" pitchFamily="34" charset="0"/>
                <a:cs typeface="Times New Roman" panose="02020603050405020304" pitchFamily="18" charset="0"/>
              </a:rPr>
              <a:t>Energy (330)</a:t>
            </a:r>
          </a:p>
          <a:p>
            <a:pPr marL="0" indent="0">
              <a:lnSpc>
                <a:spcPct val="110000"/>
              </a:lnSpc>
              <a:spcBef>
                <a:spcPts val="299"/>
              </a:spcBef>
              <a:spcAft>
                <a:spcPts val="299"/>
              </a:spcAft>
              <a:buNone/>
            </a:pPr>
            <a:r>
              <a:rPr lang="en-US" sz="1700" dirty="0">
                <a:solidFill>
                  <a:schemeClr val="tx2"/>
                </a:solidFill>
                <a:latin typeface="Tw Cen MT" panose="020B0602020104020603" pitchFamily="34" charset="0"/>
                <a:cs typeface="Times New Roman" panose="02020603050405020304" pitchFamily="18" charset="0"/>
              </a:rPr>
              <a:t>Geology &amp; Mineral (632)	</a:t>
            </a:r>
          </a:p>
          <a:p>
            <a:pPr marL="0" indent="0">
              <a:lnSpc>
                <a:spcPct val="110000"/>
              </a:lnSpc>
              <a:spcBef>
                <a:spcPts val="299"/>
              </a:spcBef>
              <a:spcAft>
                <a:spcPts val="299"/>
              </a:spcAft>
              <a:buNone/>
            </a:pPr>
            <a:r>
              <a:rPr lang="en-US" sz="1700" dirty="0">
                <a:solidFill>
                  <a:schemeClr val="tx2"/>
                </a:solidFill>
                <a:latin typeface="Tw Cen MT" panose="020B0602020104020603" pitchFamily="34" charset="0"/>
                <a:cs typeface="Times New Roman" panose="02020603050405020304" pitchFamily="18" charset="0"/>
              </a:rPr>
              <a:t>Govt. Ethics (199)</a:t>
            </a:r>
          </a:p>
          <a:p>
            <a:pPr marL="0" indent="0">
              <a:lnSpc>
                <a:spcPct val="110000"/>
              </a:lnSpc>
              <a:spcBef>
                <a:spcPts val="299"/>
              </a:spcBef>
              <a:spcAft>
                <a:spcPts val="299"/>
              </a:spcAft>
              <a:buNone/>
            </a:pPr>
            <a:r>
              <a:rPr lang="en-US" sz="1700" dirty="0">
                <a:solidFill>
                  <a:schemeClr val="tx2"/>
                </a:solidFill>
                <a:latin typeface="Tw Cen MT" panose="020B0602020104020603" pitchFamily="34" charset="0"/>
                <a:cs typeface="Times New Roman" panose="02020603050405020304" pitchFamily="18" charset="0"/>
              </a:rPr>
              <a:t>Health Related Licensing (833)</a:t>
            </a:r>
          </a:p>
          <a:p>
            <a:pPr marL="0" indent="0">
              <a:lnSpc>
                <a:spcPct val="110000"/>
              </a:lnSpc>
              <a:spcBef>
                <a:spcPts val="299"/>
              </a:spcBef>
              <a:spcAft>
                <a:spcPts val="299"/>
              </a:spcAft>
              <a:buNone/>
            </a:pPr>
            <a:r>
              <a:rPr lang="en-US" sz="1700" dirty="0">
                <a:solidFill>
                  <a:schemeClr val="tx2"/>
                </a:solidFill>
                <a:latin typeface="Tw Cen MT" panose="020B0602020104020603" pitchFamily="34" charset="0"/>
                <a:cs typeface="Times New Roman" panose="02020603050405020304" pitchFamily="18" charset="0"/>
              </a:rPr>
              <a:t>Labor &amp; Industries (839)	</a:t>
            </a:r>
          </a:p>
          <a:p>
            <a:pPr marL="0" indent="0">
              <a:lnSpc>
                <a:spcPct val="110000"/>
              </a:lnSpc>
              <a:spcBef>
                <a:spcPts val="299"/>
              </a:spcBef>
              <a:spcAft>
                <a:spcPts val="299"/>
              </a:spcAft>
              <a:buNone/>
            </a:pPr>
            <a:r>
              <a:rPr lang="en-US" sz="1700" dirty="0">
                <a:solidFill>
                  <a:schemeClr val="tx2"/>
                </a:solidFill>
                <a:latin typeface="Tw Cen MT" panose="020B0602020104020603" pitchFamily="34" charset="0"/>
                <a:cs typeface="Times New Roman" panose="02020603050405020304" pitchFamily="18" charset="0"/>
              </a:rPr>
              <a:t>Land Conservation &amp; Dev (660)</a:t>
            </a:r>
          </a:p>
          <a:p>
            <a:pPr marL="0" indent="0">
              <a:lnSpc>
                <a:spcPct val="110000"/>
              </a:lnSpc>
              <a:spcBef>
                <a:spcPts val="299"/>
              </a:spcBef>
              <a:spcAft>
                <a:spcPts val="299"/>
              </a:spcAft>
              <a:buNone/>
            </a:pPr>
            <a:r>
              <a:rPr lang="en-US" sz="1700" dirty="0">
                <a:solidFill>
                  <a:schemeClr val="tx2"/>
                </a:solidFill>
                <a:latin typeface="Tw Cen MT" panose="020B0602020104020603" pitchFamily="34" charset="0"/>
                <a:cs typeface="Times New Roman" panose="02020603050405020304" pitchFamily="18" charset="0"/>
              </a:rPr>
              <a:t>Land Use (662)</a:t>
            </a:r>
          </a:p>
          <a:p>
            <a:pPr marL="0" indent="0">
              <a:lnSpc>
                <a:spcPct val="110000"/>
              </a:lnSpc>
              <a:spcBef>
                <a:spcPts val="299"/>
              </a:spcBef>
              <a:spcAft>
                <a:spcPts val="299"/>
              </a:spcAft>
              <a:buNone/>
            </a:pPr>
            <a:r>
              <a:rPr lang="en-US" sz="1700" dirty="0">
                <a:solidFill>
                  <a:schemeClr val="tx2"/>
                </a:solidFill>
                <a:latin typeface="Tw Cen MT" panose="020B0602020104020603" pitchFamily="34" charset="0"/>
                <a:cs typeface="Times New Roman" panose="02020603050405020304" pitchFamily="18" charset="0"/>
              </a:rPr>
              <a:t>Library (543)</a:t>
            </a:r>
          </a:p>
          <a:p>
            <a:pPr marL="0" indent="0">
              <a:lnSpc>
                <a:spcPct val="110000"/>
              </a:lnSpc>
              <a:spcBef>
                <a:spcPts val="299"/>
              </a:spcBef>
              <a:spcAft>
                <a:spcPts val="299"/>
              </a:spcAft>
              <a:buNone/>
            </a:pPr>
            <a:r>
              <a:rPr lang="en-US" sz="1700" dirty="0">
                <a:solidFill>
                  <a:schemeClr val="tx2"/>
                </a:solidFill>
                <a:latin typeface="Tw Cen MT" panose="020B0602020104020603" pitchFamily="34" charset="0"/>
                <a:cs typeface="Times New Roman" panose="02020603050405020304" pitchFamily="18" charset="0"/>
              </a:rPr>
              <a:t>Liquor Control (845)</a:t>
            </a:r>
          </a:p>
          <a:p>
            <a:pPr marL="0" indent="0">
              <a:lnSpc>
                <a:spcPct val="110000"/>
              </a:lnSpc>
              <a:spcBef>
                <a:spcPts val="299"/>
              </a:spcBef>
              <a:spcAft>
                <a:spcPts val="299"/>
              </a:spcAft>
              <a:buNone/>
            </a:pPr>
            <a:r>
              <a:rPr lang="en-US" sz="1700" dirty="0">
                <a:solidFill>
                  <a:schemeClr val="tx2"/>
                </a:solidFill>
                <a:latin typeface="Tw Cen MT" panose="020B0602020104020603" pitchFamily="34" charset="0"/>
                <a:cs typeface="Times New Roman" panose="02020603050405020304" pitchFamily="18" charset="0"/>
              </a:rPr>
              <a:t>Marine Board (250)</a:t>
            </a:r>
          </a:p>
          <a:p>
            <a:pPr marL="0" indent="0">
              <a:lnSpc>
                <a:spcPct val="110000"/>
              </a:lnSpc>
              <a:spcBef>
                <a:spcPts val="299"/>
              </a:spcBef>
              <a:spcAft>
                <a:spcPts val="299"/>
              </a:spcAft>
              <a:buNone/>
            </a:pPr>
            <a:r>
              <a:rPr lang="en-US" sz="1700" dirty="0">
                <a:solidFill>
                  <a:schemeClr val="tx2"/>
                </a:solidFill>
                <a:latin typeface="Tw Cen MT" panose="020B0602020104020603" pitchFamily="34" charset="0"/>
                <a:cs typeface="Times New Roman" panose="02020603050405020304" pitchFamily="18" charset="0"/>
              </a:rPr>
              <a:t>Medical Board (847)</a:t>
            </a:r>
          </a:p>
          <a:p>
            <a:pPr marL="0" indent="0">
              <a:lnSpc>
                <a:spcPct val="110000"/>
              </a:lnSpc>
              <a:spcBef>
                <a:spcPts val="299"/>
              </a:spcBef>
              <a:spcAft>
                <a:spcPts val="299"/>
              </a:spcAft>
              <a:buNone/>
            </a:pPr>
            <a:r>
              <a:rPr lang="en-US" sz="1700" dirty="0">
                <a:solidFill>
                  <a:schemeClr val="tx2"/>
                </a:solidFill>
                <a:latin typeface="Tw Cen MT" panose="020B0602020104020603" pitchFamily="34" charset="0"/>
                <a:cs typeface="Times New Roman" panose="02020603050405020304" pitchFamily="18" charset="0"/>
              </a:rPr>
              <a:t>Mental Health Regulatory (108)</a:t>
            </a:r>
          </a:p>
          <a:p>
            <a:pPr marL="0" indent="0">
              <a:lnSpc>
                <a:spcPct val="110000"/>
              </a:lnSpc>
              <a:spcBef>
                <a:spcPts val="299"/>
              </a:spcBef>
              <a:spcAft>
                <a:spcPts val="299"/>
              </a:spcAft>
              <a:buNone/>
            </a:pPr>
            <a:r>
              <a:rPr lang="en-US" sz="1700" dirty="0">
                <a:solidFill>
                  <a:schemeClr val="tx2"/>
                </a:solidFill>
                <a:latin typeface="Tw Cen MT" panose="020B0602020104020603" pitchFamily="34" charset="0"/>
                <a:cs typeface="Times New Roman" panose="02020603050405020304" pitchFamily="18" charset="0"/>
              </a:rPr>
              <a:t>Military (248)	</a:t>
            </a:r>
          </a:p>
          <a:p>
            <a:pPr marL="0" indent="0">
              <a:lnSpc>
                <a:spcPct val="110000"/>
              </a:lnSpc>
              <a:spcBef>
                <a:spcPts val="299"/>
              </a:spcBef>
              <a:spcAft>
                <a:spcPts val="299"/>
              </a:spcAft>
              <a:buNone/>
            </a:pPr>
            <a:r>
              <a:rPr lang="en-US" sz="1700" dirty="0">
                <a:solidFill>
                  <a:schemeClr val="tx2"/>
                </a:solidFill>
                <a:latin typeface="Tw Cen MT" panose="020B0602020104020603" pitchFamily="34" charset="0"/>
                <a:cs typeface="Times New Roman" panose="02020603050405020304" pitchFamily="18" charset="0"/>
              </a:rPr>
              <a:t>Nursing (851)</a:t>
            </a:r>
          </a:p>
          <a:p>
            <a:pPr marL="0" indent="0">
              <a:lnSpc>
                <a:spcPct val="110000"/>
              </a:lnSpc>
              <a:spcBef>
                <a:spcPts val="299"/>
              </a:spcBef>
              <a:spcAft>
                <a:spcPts val="299"/>
              </a:spcAft>
              <a:buNone/>
            </a:pPr>
            <a:endParaRPr lang="en-US" sz="1800" dirty="0">
              <a:solidFill>
                <a:schemeClr val="tx2"/>
              </a:solidFill>
              <a:latin typeface="Tw Cen MT" panose="020B0602020104020603" pitchFamily="34" charset="0"/>
              <a:cs typeface="Times New Roman" panose="02020603050405020304" pitchFamily="18" charset="0"/>
            </a:endParaRPr>
          </a:p>
          <a:p>
            <a:pPr marL="0" indent="0">
              <a:lnSpc>
                <a:spcPct val="110000"/>
              </a:lnSpc>
              <a:spcBef>
                <a:spcPts val="299"/>
              </a:spcBef>
              <a:spcAft>
                <a:spcPts val="299"/>
              </a:spcAft>
              <a:buNone/>
            </a:pPr>
            <a:endParaRPr lang="en-US" sz="2000" dirty="0">
              <a:solidFill>
                <a:schemeClr val="tx2"/>
              </a:solidFill>
            </a:endParaRPr>
          </a:p>
        </p:txBody>
      </p:sp>
      <p:pic>
        <p:nvPicPr>
          <p:cNvPr id="13" name="Picture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0709" y="6653213"/>
            <a:ext cx="487680" cy="494239"/>
          </a:xfrm>
          <a:prstGeom prst="rect">
            <a:avLst/>
          </a:prstGeom>
        </p:spPr>
      </p:pic>
    </p:spTree>
    <p:extLst>
      <p:ext uri="{BB962C8B-B14F-4D97-AF65-F5344CB8AC3E}">
        <p14:creationId xmlns:p14="http://schemas.microsoft.com/office/powerpoint/2010/main" val="1936268242"/>
      </p:ext>
    </p:extLst>
  </p:cSld>
  <p:clrMapOvr>
    <a:masterClrMapping/>
  </p:clrMapOvr>
  <mc:AlternateContent xmlns:mc="http://schemas.openxmlformats.org/markup-compatibility/2006" xmlns:p14="http://schemas.microsoft.com/office/powerpoint/2010/main">
    <mc:Choice Requires="p14">
      <p:transition spd="slow" p14:dur="2000" advTm="33349"/>
    </mc:Choice>
    <mc:Fallback xmlns="">
      <p:transition spd="slow" advTm="33349"/>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695186" y="81280"/>
            <a:ext cx="8774853" cy="650240"/>
          </a:xfrm>
          <a:solidFill>
            <a:srgbClr val="D4DDF0"/>
          </a:solidFill>
          <a:ln>
            <a:noFill/>
          </a:ln>
          <a:effectLst/>
        </p:spPr>
        <p:txBody>
          <a:bodyPr>
            <a:normAutofit/>
          </a:bodyPr>
          <a:lstStyle/>
          <a:p>
            <a:pPr>
              <a:spcBef>
                <a:spcPts val="0"/>
              </a:spcBef>
              <a:buClr>
                <a:schemeClr val="accent1"/>
              </a:buClr>
            </a:pPr>
            <a:r>
              <a:rPr lang="en-US" sz="2560" b="1" dirty="0">
                <a:solidFill>
                  <a:schemeClr val="accent1"/>
                </a:solidFill>
                <a:latin typeface="Tw Cen MT" panose="020B0602020104020603" pitchFamily="34" charset="0"/>
                <a:cs typeface="Times New Roman" panose="02020603050405020304" pitchFamily="18" charset="0"/>
              </a:rPr>
              <a:t>QUESTIONS &amp; RESOURCES</a:t>
            </a:r>
          </a:p>
        </p:txBody>
      </p:sp>
      <p:sp>
        <p:nvSpPr>
          <p:cNvPr id="7" name="Rectangle 6"/>
          <p:cNvSpPr/>
          <p:nvPr/>
        </p:nvSpPr>
        <p:spPr>
          <a:xfrm>
            <a:off x="1691800" y="812800"/>
            <a:ext cx="9265920" cy="263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p>
        </p:txBody>
      </p:sp>
      <p:graphicFrame>
        <p:nvGraphicFramePr>
          <p:cNvPr id="2" name="Table 1"/>
          <p:cNvGraphicFramePr>
            <a:graphicFrameLocks noGrp="1"/>
          </p:cNvGraphicFramePr>
          <p:nvPr>
            <p:extLst>
              <p:ext uri="{D42A27DB-BD31-4B8C-83A1-F6EECF244321}">
                <p14:modId xmlns:p14="http://schemas.microsoft.com/office/powerpoint/2010/main" val="1836810055"/>
              </p:ext>
            </p:extLst>
          </p:nvPr>
        </p:nvGraphicFramePr>
        <p:xfrm>
          <a:off x="487680" y="1269903"/>
          <a:ext cx="11415465" cy="4925342"/>
        </p:xfrm>
        <a:graphic>
          <a:graphicData uri="http://schemas.openxmlformats.org/drawingml/2006/table">
            <a:tbl>
              <a:tblPr firstRow="1" bandRow="1">
                <a:tableStyleId>{85BE263C-DBD7-4A20-BB59-AAB30ACAA65A}</a:tableStyleId>
              </a:tblPr>
              <a:tblGrid>
                <a:gridCol w="2412683">
                  <a:extLst>
                    <a:ext uri="{9D8B030D-6E8A-4147-A177-3AD203B41FA5}">
                      <a16:colId xmlns:a16="http://schemas.microsoft.com/office/drawing/2014/main" val="20000"/>
                    </a:ext>
                  </a:extLst>
                </a:gridCol>
                <a:gridCol w="3124261">
                  <a:extLst>
                    <a:ext uri="{9D8B030D-6E8A-4147-A177-3AD203B41FA5}">
                      <a16:colId xmlns:a16="http://schemas.microsoft.com/office/drawing/2014/main" val="20001"/>
                    </a:ext>
                  </a:extLst>
                </a:gridCol>
                <a:gridCol w="5878521">
                  <a:extLst>
                    <a:ext uri="{9D8B030D-6E8A-4147-A177-3AD203B41FA5}">
                      <a16:colId xmlns:a16="http://schemas.microsoft.com/office/drawing/2014/main" val="20002"/>
                    </a:ext>
                  </a:extLst>
                </a:gridCol>
              </a:tblGrid>
              <a:tr h="352539">
                <a:tc>
                  <a:txBody>
                    <a:bodyPr/>
                    <a:lstStyle/>
                    <a:p>
                      <a:r>
                        <a:rPr lang="en-US" sz="1700" dirty="0"/>
                        <a:t>What do you need?</a:t>
                      </a:r>
                      <a:endParaRPr lang="en-US" sz="1700" dirty="0">
                        <a:latin typeface="Tw Cen MT" panose="020B0602020104020603" pitchFamily="34" charset="0"/>
                      </a:endParaRPr>
                    </a:p>
                  </a:txBody>
                  <a:tcPr marL="97536" marR="97536" marT="48768" marB="48768"/>
                </a:tc>
                <a:tc>
                  <a:txBody>
                    <a:bodyPr/>
                    <a:lstStyle/>
                    <a:p>
                      <a:r>
                        <a:rPr lang="en-US" sz="1700" dirty="0"/>
                        <a:t>Resource: </a:t>
                      </a:r>
                      <a:endParaRPr lang="en-US" sz="1700" dirty="0">
                        <a:latin typeface="Tw Cen MT" panose="020B0602020104020603" pitchFamily="34" charset="0"/>
                      </a:endParaRPr>
                    </a:p>
                  </a:txBody>
                  <a:tcPr marL="97536" marR="97536" marT="48768" marB="48768"/>
                </a:tc>
                <a:tc>
                  <a:txBody>
                    <a:bodyPr/>
                    <a:lstStyle/>
                    <a:p>
                      <a:r>
                        <a:rPr lang="en-US" sz="1700" dirty="0"/>
                        <a:t>How you access this resource:</a:t>
                      </a:r>
                      <a:endParaRPr lang="en-US" sz="1700" dirty="0">
                        <a:latin typeface="Tw Cen MT" panose="020B0602020104020603" pitchFamily="34" charset="0"/>
                      </a:endParaRPr>
                    </a:p>
                  </a:txBody>
                  <a:tcPr marL="97536" marR="97536" marT="48768" marB="48768"/>
                </a:tc>
                <a:extLst>
                  <a:ext uri="{0D108BD9-81ED-4DB2-BD59-A6C34878D82A}">
                    <a16:rowId xmlns:a16="http://schemas.microsoft.com/office/drawing/2014/main" val="10000"/>
                  </a:ext>
                </a:extLst>
              </a:tr>
              <a:tr h="470212">
                <a:tc>
                  <a:txBody>
                    <a:bodyPr/>
                    <a:lstStyle/>
                    <a:p>
                      <a:r>
                        <a:rPr lang="en-US" sz="1300" dirty="0"/>
                        <a:t>ORBITS reports</a:t>
                      </a:r>
                      <a:endParaRPr lang="en-US" sz="1300" dirty="0">
                        <a:latin typeface="Tw Cen MT" panose="020B0602020104020603" pitchFamily="34" charset="0"/>
                      </a:endParaRPr>
                    </a:p>
                  </a:txBody>
                  <a:tcPr marL="97536" marR="97536" marT="48768" marB="48768"/>
                </a:tc>
                <a:tc>
                  <a:txBody>
                    <a:bodyPr/>
                    <a:lstStyle/>
                    <a:p>
                      <a:r>
                        <a:rPr lang="en-US" sz="1300" dirty="0"/>
                        <a:t>ORBITS system</a:t>
                      </a:r>
                      <a:r>
                        <a:rPr lang="en-US" sz="1300" baseline="0" dirty="0"/>
                        <a:t>, </a:t>
                      </a:r>
                      <a:r>
                        <a:rPr lang="en-US" sz="1300" dirty="0"/>
                        <a:t>through CITRIX</a:t>
                      </a:r>
                      <a:endParaRPr lang="en-US" sz="1300" dirty="0">
                        <a:latin typeface="Tw Cen MT" panose="020B0602020104020603" pitchFamily="34" charset="0"/>
                      </a:endParaRPr>
                    </a:p>
                  </a:txBody>
                  <a:tcPr marL="97536" marR="97536" marT="48768" marB="48768"/>
                </a:tc>
                <a:tc>
                  <a:txBody>
                    <a:bodyPr/>
                    <a:lstStyle/>
                    <a:p>
                      <a:r>
                        <a:rPr lang="en-US" sz="1300" dirty="0">
                          <a:hlinkClick r:id="rId3"/>
                        </a:rPr>
                        <a:t>https://orbits.das.oregon.gov</a:t>
                      </a:r>
                      <a:r>
                        <a:rPr lang="en-US" sz="1300" dirty="0"/>
                        <a:t>  Contact</a:t>
                      </a:r>
                      <a:r>
                        <a:rPr lang="en-US" sz="1300" baseline="0" dirty="0"/>
                        <a:t> your agency computer support for installation.</a:t>
                      </a:r>
                      <a:endParaRPr lang="en-US" sz="1300" dirty="0">
                        <a:latin typeface="Tw Cen MT" panose="020B0602020104020603" pitchFamily="34" charset="0"/>
                      </a:endParaRPr>
                    </a:p>
                  </a:txBody>
                  <a:tcPr marL="97536" marR="97536" marT="48768" marB="48768"/>
                </a:tc>
                <a:extLst>
                  <a:ext uri="{0D108BD9-81ED-4DB2-BD59-A6C34878D82A}">
                    <a16:rowId xmlns:a16="http://schemas.microsoft.com/office/drawing/2014/main" val="10001"/>
                  </a:ext>
                </a:extLst>
              </a:tr>
              <a:tr h="470212">
                <a:tc>
                  <a:txBody>
                    <a:bodyPr/>
                    <a:lstStyle/>
                    <a:p>
                      <a:r>
                        <a:rPr lang="en-US" sz="1300" dirty="0"/>
                        <a:t>ORBITS or CITRIX password reset</a:t>
                      </a:r>
                      <a:endParaRPr lang="en-US" sz="1300" dirty="0">
                        <a:latin typeface="Tw Cen MT" panose="020B0602020104020603" pitchFamily="34" charset="0"/>
                      </a:endParaRPr>
                    </a:p>
                  </a:txBody>
                  <a:tcPr marL="97536" marR="97536" marT="48768" marB="48768"/>
                </a:tc>
                <a:tc>
                  <a:txBody>
                    <a:bodyPr/>
                    <a:lstStyle/>
                    <a:p>
                      <a:r>
                        <a:rPr lang="en-US" sz="1300" dirty="0"/>
                        <a:t>ORBITS Help</a:t>
                      </a:r>
                      <a:endParaRPr lang="en-US" sz="1300" dirty="0">
                        <a:latin typeface="Tw Cen MT" panose="020B0602020104020603" pitchFamily="34" charset="0"/>
                      </a:endParaRPr>
                    </a:p>
                  </a:txBody>
                  <a:tcPr marL="97536" marR="97536" marT="48768" marB="48768"/>
                </a:tc>
                <a:tc>
                  <a:txBody>
                    <a:bodyPr/>
                    <a:lstStyle/>
                    <a:p>
                      <a:r>
                        <a:rPr lang="en-US" sz="1300" dirty="0"/>
                        <a:t> </a:t>
                      </a:r>
                      <a:r>
                        <a:rPr lang="en-US" sz="1300" dirty="0">
                          <a:hlinkClick r:id="rId4"/>
                        </a:rPr>
                        <a:t>ORBITS.Help@DAS.Oregon.gov</a:t>
                      </a:r>
                      <a:r>
                        <a:rPr lang="en-US" sz="1300" baseline="0" dirty="0"/>
                        <a:t> </a:t>
                      </a:r>
                      <a:endParaRPr lang="en-US" sz="1300" dirty="0">
                        <a:latin typeface="Tw Cen MT" panose="020B0602020104020603" pitchFamily="34" charset="0"/>
                      </a:endParaRPr>
                    </a:p>
                  </a:txBody>
                  <a:tcPr marL="97536" marR="97536" marT="48768" marB="48768"/>
                </a:tc>
                <a:extLst>
                  <a:ext uri="{0D108BD9-81ED-4DB2-BD59-A6C34878D82A}">
                    <a16:rowId xmlns:a16="http://schemas.microsoft.com/office/drawing/2014/main" val="10002"/>
                  </a:ext>
                </a:extLst>
              </a:tr>
              <a:tr h="470212">
                <a:tc>
                  <a:txBody>
                    <a:bodyPr/>
                    <a:lstStyle/>
                    <a:p>
                      <a:pPr marL="0" algn="l" defTabSz="912114" rtl="0" eaLnBrk="1" latinLnBrk="0" hangingPunct="1"/>
                      <a:r>
                        <a:rPr lang="en-US" sz="1300" kern="1200" dirty="0">
                          <a:solidFill>
                            <a:schemeClr val="dk1"/>
                          </a:solidFill>
                        </a:rPr>
                        <a:t>ORPICS data entry guidelines</a:t>
                      </a:r>
                      <a:endParaRPr lang="en-US" sz="1300" kern="1200" dirty="0">
                        <a:solidFill>
                          <a:schemeClr val="dk1"/>
                        </a:solidFill>
                        <a:latin typeface="Tw Cen MT" panose="020B0602020104020603" pitchFamily="34" charset="0"/>
                        <a:ea typeface="+mn-ea"/>
                        <a:cs typeface="+mn-cs"/>
                      </a:endParaRPr>
                    </a:p>
                  </a:txBody>
                  <a:tcPr marL="97536" marR="97536" marT="48768" marB="48768"/>
                </a:tc>
                <a:tc>
                  <a:txBody>
                    <a:bodyPr/>
                    <a:lstStyle/>
                    <a:p>
                      <a:pPr marL="0" algn="l" defTabSz="912114" rtl="0" eaLnBrk="1" latinLnBrk="0" hangingPunct="1"/>
                      <a:r>
                        <a:rPr lang="en-US" sz="1300" kern="1200" dirty="0">
                          <a:solidFill>
                            <a:schemeClr val="dk1"/>
                          </a:solidFill>
                        </a:rPr>
                        <a:t>ORPICS Quick Start Guide</a:t>
                      </a:r>
                      <a:endParaRPr lang="en-US" sz="1300" kern="1200" dirty="0">
                        <a:solidFill>
                          <a:schemeClr val="dk1"/>
                        </a:solidFill>
                        <a:latin typeface="Tw Cen MT" panose="020B0602020104020603" pitchFamily="34" charset="0"/>
                        <a:ea typeface="+mn-ea"/>
                        <a:cs typeface="+mn-cs"/>
                      </a:endParaRPr>
                    </a:p>
                  </a:txBody>
                  <a:tcPr marL="97536" marR="97536" marT="48768" marB="48768"/>
                </a:tc>
                <a:tc>
                  <a:txBody>
                    <a:bodyPr/>
                    <a:lstStyle/>
                    <a:p>
                      <a:pPr marL="0" algn="l" defTabSz="912114" rtl="0" eaLnBrk="1" latinLnBrk="0" hangingPunct="1"/>
                      <a:r>
                        <a:rPr lang="en-US" sz="1300" kern="1200" dirty="0">
                          <a:solidFill>
                            <a:schemeClr val="dk1"/>
                          </a:solidFill>
                          <a:latin typeface="Tw Cen MT" panose="020B0602020104020603" pitchFamily="34" charset="0"/>
                          <a:ea typeface="+mn-ea"/>
                          <a:cs typeface="+mn-cs"/>
                          <a:hlinkClick r:id="rId5"/>
                        </a:rPr>
                        <a:t>https://www.oregon.gov/das/Financial/Documents/ORPICS Data Entry Guide.pdf</a:t>
                      </a:r>
                      <a:endParaRPr lang="en-US" sz="1300" kern="1200" dirty="0">
                        <a:solidFill>
                          <a:schemeClr val="dk1"/>
                        </a:solidFill>
                        <a:latin typeface="Tw Cen MT" panose="020B0602020104020603" pitchFamily="34" charset="0"/>
                        <a:ea typeface="+mn-ea"/>
                        <a:cs typeface="+mn-cs"/>
                      </a:endParaRPr>
                    </a:p>
                  </a:txBody>
                  <a:tcPr marL="97536" marR="97536" marT="48768" marB="48768"/>
                </a:tc>
                <a:extLst>
                  <a:ext uri="{0D108BD9-81ED-4DB2-BD59-A6C34878D82A}">
                    <a16:rowId xmlns:a16="http://schemas.microsoft.com/office/drawing/2014/main" val="10004"/>
                  </a:ext>
                </a:extLst>
              </a:tr>
              <a:tr h="411066">
                <a:tc>
                  <a:txBody>
                    <a:bodyPr/>
                    <a:lstStyle/>
                    <a:p>
                      <a:r>
                        <a:rPr lang="en-US" sz="1300" dirty="0"/>
                        <a:t>ORBITS </a:t>
                      </a:r>
                      <a:r>
                        <a:rPr lang="en-US" sz="1300" baseline="0" dirty="0"/>
                        <a:t>end user help</a:t>
                      </a:r>
                      <a:endParaRPr lang="en-US" sz="1300" dirty="0">
                        <a:latin typeface="Tw Cen MT" panose="020B0602020104020603" pitchFamily="34" charset="0"/>
                      </a:endParaRPr>
                    </a:p>
                  </a:txBody>
                  <a:tcPr marL="97536" marR="97536" marT="48768" marB="48768"/>
                </a:tc>
                <a:tc>
                  <a:txBody>
                    <a:bodyPr/>
                    <a:lstStyle/>
                    <a:p>
                      <a:r>
                        <a:rPr lang="en-US" sz="1300" dirty="0"/>
                        <a:t>ORBITS Reports Manual</a:t>
                      </a:r>
                      <a:endParaRPr lang="en-US" sz="1300" dirty="0">
                        <a:latin typeface="Tw Cen MT" panose="020B0602020104020603" pitchFamily="34" charset="0"/>
                      </a:endParaRPr>
                    </a:p>
                  </a:txBody>
                  <a:tcPr marL="97536" marR="97536" marT="48768" marB="48768"/>
                </a:tc>
                <a:tc>
                  <a:txBody>
                    <a:bodyPr/>
                    <a:lstStyle/>
                    <a:p>
                      <a:pPr marL="0" algn="l" defTabSz="914400" rtl="0" eaLnBrk="1" latinLnBrk="0" hangingPunct="1"/>
                      <a:r>
                        <a:rPr lang="en-US" sz="1300" kern="1200" dirty="0">
                          <a:hlinkClick r:id="rId6"/>
                        </a:rPr>
                        <a:t>http://www.oregon.gov/das/Financial/Documents/ORBITS_Reports_Manual.pdf</a:t>
                      </a:r>
                      <a:r>
                        <a:rPr lang="en-US" sz="1300" kern="1200" dirty="0"/>
                        <a:t> </a:t>
                      </a:r>
                      <a:endParaRPr lang="en-US" sz="1300" kern="1200" dirty="0">
                        <a:solidFill>
                          <a:schemeClr val="dk1"/>
                        </a:solidFill>
                        <a:latin typeface="Tw Cen MT" panose="020B0602020104020603" pitchFamily="34" charset="0"/>
                        <a:ea typeface="+mn-ea"/>
                        <a:cs typeface="+mn-cs"/>
                      </a:endParaRPr>
                    </a:p>
                  </a:txBody>
                  <a:tcPr marL="97536" marR="97536" marT="48768" marB="48768"/>
                </a:tc>
                <a:extLst>
                  <a:ext uri="{0D108BD9-81ED-4DB2-BD59-A6C34878D82A}">
                    <a16:rowId xmlns:a16="http://schemas.microsoft.com/office/drawing/2014/main" val="10005"/>
                  </a:ext>
                </a:extLst>
              </a:tr>
              <a:tr h="2815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ORBITS </a:t>
                      </a:r>
                      <a:r>
                        <a:rPr lang="en-US" sz="1300" baseline="0" dirty="0"/>
                        <a:t>end user help</a:t>
                      </a:r>
                      <a:endParaRPr lang="en-US" sz="1300" dirty="0">
                        <a:latin typeface="Tw Cen MT" panose="020B0602020104020603" pitchFamily="34" charset="0"/>
                      </a:endParaRPr>
                    </a:p>
                  </a:txBody>
                  <a:tcPr marL="97536" marR="97536" marT="48768" marB="48768"/>
                </a:tc>
                <a:tc>
                  <a:txBody>
                    <a:bodyPr/>
                    <a:lstStyle/>
                    <a:p>
                      <a:r>
                        <a:rPr lang="en-US" sz="1300" dirty="0"/>
                        <a:t>ORBITS</a:t>
                      </a:r>
                      <a:r>
                        <a:rPr lang="en-US" sz="1300" baseline="0" dirty="0"/>
                        <a:t> User Manual</a:t>
                      </a:r>
                      <a:endParaRPr lang="en-US" sz="1300" dirty="0">
                        <a:latin typeface="Tw Cen MT" panose="020B0602020104020603" pitchFamily="34" charset="0"/>
                      </a:endParaRPr>
                    </a:p>
                  </a:txBody>
                  <a:tcPr marL="97536" marR="97536" marT="48768" marB="48768"/>
                </a:tc>
                <a:tc>
                  <a:txBody>
                    <a:bodyPr/>
                    <a:lstStyle/>
                    <a:p>
                      <a:pPr marL="0" algn="l" defTabSz="914400" rtl="0" eaLnBrk="1" latinLnBrk="0" hangingPunct="1"/>
                      <a:r>
                        <a:rPr lang="en-US" sz="1300" kern="1200" dirty="0">
                          <a:hlinkClick r:id="rId7"/>
                        </a:rPr>
                        <a:t>https://www.oregon.gov/das/Financial/Documents/ORBITS User manual.pdf</a:t>
                      </a:r>
                      <a:r>
                        <a:rPr lang="en-US" sz="1300" kern="1200" dirty="0"/>
                        <a:t> </a:t>
                      </a:r>
                      <a:endParaRPr lang="en-US" sz="1300" kern="1200" dirty="0">
                        <a:solidFill>
                          <a:schemeClr val="dk1"/>
                        </a:solidFill>
                        <a:latin typeface="Tw Cen MT" panose="020B0602020104020603" pitchFamily="34" charset="0"/>
                        <a:ea typeface="+mn-ea"/>
                        <a:cs typeface="+mn-cs"/>
                      </a:endParaRPr>
                    </a:p>
                  </a:txBody>
                  <a:tcPr marL="97536" marR="97536" marT="48768" marB="48768"/>
                </a:tc>
                <a:extLst>
                  <a:ext uri="{0D108BD9-81ED-4DB2-BD59-A6C34878D82A}">
                    <a16:rowId xmlns:a16="http://schemas.microsoft.com/office/drawing/2014/main" val="10006"/>
                  </a:ext>
                </a:extLst>
              </a:tr>
              <a:tr h="576000">
                <a:tc>
                  <a:txBody>
                    <a:bodyPr/>
                    <a:lstStyle/>
                    <a:p>
                      <a:r>
                        <a:rPr lang="en-US" sz="1300" dirty="0"/>
                        <a:t>SABRS Forms</a:t>
                      </a:r>
                      <a:endParaRPr lang="en-US" sz="1300" dirty="0">
                        <a:latin typeface="Tw Cen MT" panose="020B0602020104020603" pitchFamily="34" charset="0"/>
                      </a:endParaRPr>
                    </a:p>
                  </a:txBody>
                  <a:tcPr marL="97536" marR="97536" marT="48768" marB="48768"/>
                </a:tc>
                <a:tc>
                  <a:txBody>
                    <a:bodyPr/>
                    <a:lstStyle/>
                    <a:p>
                      <a:r>
                        <a:rPr lang="en-US" sz="1300" dirty="0"/>
                        <a:t>Check the “Development” and “Execution” sections of the SABRS</a:t>
                      </a:r>
                      <a:r>
                        <a:rPr lang="en-US" sz="1300" baseline="0" dirty="0"/>
                        <a:t> website.</a:t>
                      </a:r>
                      <a:endParaRPr lang="en-US" sz="1300" dirty="0">
                        <a:latin typeface="Tw Cen MT" panose="020B0602020104020603" pitchFamily="34" charset="0"/>
                      </a:endParaRPr>
                    </a:p>
                  </a:txBody>
                  <a:tcPr marL="97536" marR="97536" marT="48768" marB="48768"/>
                </a:tc>
                <a:tc>
                  <a:txBody>
                    <a:bodyPr/>
                    <a:lstStyle/>
                    <a:p>
                      <a:r>
                        <a:rPr lang="en-US" sz="1300" dirty="0">
                          <a:hlinkClick r:id="rId8"/>
                        </a:rPr>
                        <a:t>http://www.oregon.gov/das/Financial/pages/SABRS.aspx</a:t>
                      </a:r>
                      <a:r>
                        <a:rPr lang="en-US" sz="1300" dirty="0"/>
                        <a:t> </a:t>
                      </a:r>
                      <a:endParaRPr lang="en-US" sz="1300" dirty="0">
                        <a:latin typeface="Tw Cen MT" panose="020B0602020104020603" pitchFamily="34" charset="0"/>
                      </a:endParaRPr>
                    </a:p>
                  </a:txBody>
                  <a:tcPr marL="97536" marR="97536" marT="48768" marB="48768"/>
                </a:tc>
                <a:extLst>
                  <a:ext uri="{0D108BD9-81ED-4DB2-BD59-A6C34878D82A}">
                    <a16:rowId xmlns:a16="http://schemas.microsoft.com/office/drawing/2014/main" val="10007"/>
                  </a:ext>
                </a:extLst>
              </a:tr>
              <a:tr h="536294">
                <a:tc>
                  <a:txBody>
                    <a:bodyPr/>
                    <a:lstStyle/>
                    <a:p>
                      <a:r>
                        <a:rPr lang="en-US" sz="1300" dirty="0"/>
                        <a:t>POP Setup</a:t>
                      </a:r>
                      <a:endParaRPr lang="en-US" sz="1300" dirty="0">
                        <a:latin typeface="Tw Cen MT" panose="020B0602020104020603" pitchFamily="34" charset="0"/>
                      </a:endParaRPr>
                    </a:p>
                  </a:txBody>
                  <a:tcPr marL="97536" marR="97536" marT="48768" marB="48768"/>
                </a:tc>
                <a:tc>
                  <a:txBody>
                    <a:bodyPr/>
                    <a:lstStyle/>
                    <a:p>
                      <a:r>
                        <a:rPr lang="en-US" sz="1300" dirty="0"/>
                        <a:t>POP Setup Request Form – Under Budget Prep\Forms</a:t>
                      </a:r>
                      <a:endParaRPr lang="en-US" sz="1300" dirty="0">
                        <a:latin typeface="Tw Cen MT" panose="020B0602020104020603" pitchFamily="34" charset="0"/>
                      </a:endParaRPr>
                    </a:p>
                  </a:txBody>
                  <a:tcPr marL="97536" marR="97536" marT="48768" marB="48768"/>
                </a:tc>
                <a:tc>
                  <a:txBody>
                    <a:bodyPr/>
                    <a:lstStyle/>
                    <a:p>
                      <a:r>
                        <a:rPr lang="en-US" sz="1300" dirty="0">
                          <a:hlinkClick r:id="rId9"/>
                        </a:rPr>
                        <a:t>https://www.oregon.gov/das/Financial/Pages/SABRS.aspx</a:t>
                      </a:r>
                      <a:endParaRPr lang="en-US" sz="1300" dirty="0">
                        <a:latin typeface="Tw Cen MT" panose="020B0602020104020603" pitchFamily="34" charset="0"/>
                      </a:endParaRPr>
                    </a:p>
                  </a:txBody>
                  <a:tcPr marL="97536" marR="97536" marT="48768" marB="48768"/>
                </a:tc>
                <a:extLst>
                  <a:ext uri="{0D108BD9-81ED-4DB2-BD59-A6C34878D82A}">
                    <a16:rowId xmlns:a16="http://schemas.microsoft.com/office/drawing/2014/main" val="3730402216"/>
                  </a:ext>
                </a:extLst>
              </a:tr>
              <a:tr h="576000">
                <a:tc>
                  <a:txBody>
                    <a:bodyPr/>
                    <a:lstStyle/>
                    <a:p>
                      <a:r>
                        <a:rPr lang="en-US" sz="1300" dirty="0"/>
                        <a:t>Introduction to State Budget</a:t>
                      </a:r>
                      <a:endParaRPr lang="en-US" sz="1300" dirty="0">
                        <a:latin typeface="Tw Cen MT" panose="020B0602020104020603" pitchFamily="34" charset="0"/>
                      </a:endParaRPr>
                    </a:p>
                  </a:txBody>
                  <a:tcPr marL="97536" marR="97536" marT="48768" marB="48768"/>
                </a:tc>
                <a:tc>
                  <a:txBody>
                    <a:bodyPr/>
                    <a:lstStyle/>
                    <a:p>
                      <a:r>
                        <a:rPr lang="en-US" sz="1300" dirty="0"/>
                        <a:t>Background information</a:t>
                      </a:r>
                      <a:r>
                        <a:rPr lang="en-US" sz="1300" baseline="0" dirty="0"/>
                        <a:t> for new agency budget staff</a:t>
                      </a:r>
                      <a:endParaRPr lang="en-US" sz="1300" dirty="0">
                        <a:latin typeface="Tw Cen MT" panose="020B0602020104020603" pitchFamily="34" charset="0"/>
                      </a:endParaRPr>
                    </a:p>
                  </a:txBody>
                  <a:tcPr marL="97536" marR="97536" marT="48768" marB="48768"/>
                </a:tc>
                <a:tc>
                  <a:txBody>
                    <a:bodyPr/>
                    <a:lstStyle/>
                    <a:p>
                      <a:r>
                        <a:rPr lang="en-US" sz="1300" dirty="0">
                          <a:hlinkClick r:id="rId10"/>
                        </a:rPr>
                        <a:t>Oregon's Budget Process</a:t>
                      </a:r>
                      <a:endParaRPr lang="en-US" sz="1300" dirty="0">
                        <a:latin typeface="Tw Cen MT" panose="020B0602020104020603" pitchFamily="34" charset="0"/>
                      </a:endParaRPr>
                    </a:p>
                  </a:txBody>
                  <a:tcPr marL="97536" marR="97536" marT="48768" marB="48768"/>
                </a:tc>
                <a:extLst>
                  <a:ext uri="{0D108BD9-81ED-4DB2-BD59-A6C34878D82A}">
                    <a16:rowId xmlns:a16="http://schemas.microsoft.com/office/drawing/2014/main" val="10009"/>
                  </a:ext>
                </a:extLst>
              </a:tr>
              <a:tr h="281547">
                <a:tc>
                  <a:txBody>
                    <a:bodyPr/>
                    <a:lstStyle/>
                    <a:p>
                      <a:r>
                        <a:rPr lang="en-US" sz="1300" dirty="0"/>
                        <a:t>Other</a:t>
                      </a:r>
                      <a:r>
                        <a:rPr lang="en-US" sz="1300" baseline="0" dirty="0"/>
                        <a:t> questions</a:t>
                      </a:r>
                      <a:endParaRPr lang="en-US" sz="1300" dirty="0">
                        <a:latin typeface="Tw Cen MT" panose="020B0602020104020603" pitchFamily="34" charset="0"/>
                      </a:endParaRPr>
                    </a:p>
                  </a:txBody>
                  <a:tcPr marL="97536" marR="97536" marT="48768" marB="48768"/>
                </a:tc>
                <a:tc>
                  <a:txBody>
                    <a:bodyPr/>
                    <a:lstStyle/>
                    <a:p>
                      <a:r>
                        <a:rPr lang="en-US" sz="1300" dirty="0"/>
                        <a:t>The</a:t>
                      </a:r>
                      <a:r>
                        <a:rPr lang="en-US" sz="1300" baseline="0" dirty="0"/>
                        <a:t> SABRS team!</a:t>
                      </a:r>
                      <a:endParaRPr lang="en-US" sz="1300" dirty="0">
                        <a:latin typeface="Tw Cen MT" panose="020B0602020104020603" pitchFamily="34" charset="0"/>
                      </a:endParaRPr>
                    </a:p>
                  </a:txBody>
                  <a:tcPr marL="97536" marR="97536" marT="48768" marB="4876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 </a:t>
                      </a:r>
                      <a:r>
                        <a:rPr lang="en-US" sz="1300" dirty="0">
                          <a:hlinkClick r:id="rId11"/>
                        </a:rPr>
                        <a:t>ORBITS.H</a:t>
                      </a:r>
                      <a:r>
                        <a:rPr lang="en-US" sz="1300" baseline="0" dirty="0">
                          <a:hlinkClick r:id="rId11"/>
                        </a:rPr>
                        <a:t>elp@Oregon.gov</a:t>
                      </a:r>
                      <a:endParaRPr lang="en-US" sz="1300" dirty="0">
                        <a:latin typeface="Tw Cen MT" panose="020B0602020104020603" pitchFamily="34" charset="0"/>
                      </a:endParaRPr>
                    </a:p>
                  </a:txBody>
                  <a:tcPr marL="97536" marR="97536" marT="48768" marB="48768"/>
                </a:tc>
                <a:extLst>
                  <a:ext uri="{0D108BD9-81ED-4DB2-BD59-A6C34878D82A}">
                    <a16:rowId xmlns:a16="http://schemas.microsoft.com/office/drawing/2014/main" val="10010"/>
                  </a:ext>
                </a:extLst>
              </a:tr>
            </a:tbl>
          </a:graphicData>
        </a:graphic>
      </p:graphicFrame>
      <p:grpSp>
        <p:nvGrpSpPr>
          <p:cNvPr id="9" name="Group 8"/>
          <p:cNvGrpSpPr>
            <a:grpSpLocks noChangeAspect="1"/>
          </p:cNvGrpSpPr>
          <p:nvPr/>
        </p:nvGrpSpPr>
        <p:grpSpPr>
          <a:xfrm>
            <a:off x="10795159" y="227847"/>
            <a:ext cx="1054194" cy="904674"/>
            <a:chOff x="3529013" y="2328862"/>
            <a:chExt cx="2120227" cy="2200275"/>
          </a:xfrm>
        </p:grpSpPr>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29013" y="2328862"/>
              <a:ext cx="2085975" cy="2200275"/>
            </a:xfrm>
            <a:prstGeom prst="rect">
              <a:avLst/>
            </a:prstGeom>
          </p:spPr>
        </p:pic>
        <p:sp>
          <p:nvSpPr>
            <p:cNvPr id="8" name="TextBox 7"/>
            <p:cNvSpPr txBox="1"/>
            <p:nvPr/>
          </p:nvSpPr>
          <p:spPr>
            <a:xfrm rot="905666">
              <a:off x="4169989" y="2364401"/>
              <a:ext cx="1479251" cy="894578"/>
            </a:xfrm>
            <a:prstGeom prst="rect">
              <a:avLst/>
            </a:prstGeom>
            <a:noFill/>
          </p:spPr>
          <p:txBody>
            <a:bodyPr wrap="square" rtlCol="0">
              <a:spAutoFit/>
            </a:bodyPr>
            <a:lstStyle/>
            <a:p>
              <a:pPr algn="ctr"/>
              <a:r>
                <a:rPr lang="en-US" sz="1100" b="1" dirty="0">
                  <a:latin typeface="Arial Rounded MT Bold" panose="020F0704030504030204" pitchFamily="34" charset="0"/>
                </a:rPr>
                <a:t>SABRS</a:t>
              </a:r>
            </a:p>
            <a:p>
              <a:pPr algn="ctr"/>
              <a:r>
                <a:rPr lang="en-US" sz="1100" b="1" dirty="0">
                  <a:latin typeface="Arial Rounded MT Bold" panose="020F0704030504030204" pitchFamily="34" charset="0"/>
                </a:rPr>
                <a:t>HELP</a:t>
              </a:r>
            </a:p>
          </p:txBody>
        </p:sp>
      </p:grpSp>
      <p:pic>
        <p:nvPicPr>
          <p:cNvPr id="14" name="Picture 13">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56958" y="6706948"/>
            <a:ext cx="487680" cy="494239"/>
          </a:xfrm>
          <a:prstGeom prst="rect">
            <a:avLst/>
          </a:prstGeom>
        </p:spPr>
      </p:pic>
      <p:sp>
        <p:nvSpPr>
          <p:cNvPr id="3" name="Rectangle 2"/>
          <p:cNvSpPr/>
          <p:nvPr/>
        </p:nvSpPr>
        <p:spPr>
          <a:xfrm>
            <a:off x="11244638" y="6631671"/>
            <a:ext cx="697627" cy="644792"/>
          </a:xfrm>
          <a:prstGeom prst="rect">
            <a:avLst/>
          </a:prstGeom>
        </p:spPr>
        <p:txBody>
          <a:bodyPr wrap="none">
            <a:spAutoFit/>
          </a:bodyPr>
          <a:lstStyle/>
          <a:p>
            <a:r>
              <a:rPr lang="en-US" sz="3590" dirty="0">
                <a:solidFill>
                  <a:srgbClr val="626262">
                    <a:lumMod val="60000"/>
                    <a:lumOff val="40000"/>
                  </a:srgbClr>
                </a:solidFill>
              </a:rPr>
              <a:t>34</a:t>
            </a:r>
            <a:endParaRPr lang="en-US" sz="3590" dirty="0"/>
          </a:p>
        </p:txBody>
      </p:sp>
    </p:spTree>
    <p:extLst>
      <p:ext uri="{BB962C8B-B14F-4D97-AF65-F5344CB8AC3E}">
        <p14:creationId xmlns:p14="http://schemas.microsoft.com/office/powerpoint/2010/main" val="1505044446"/>
      </p:ext>
    </p:extLst>
  </p:cSld>
  <p:clrMapOvr>
    <a:masterClrMapping/>
  </p:clrMapOvr>
  <mc:AlternateContent xmlns:mc="http://schemas.openxmlformats.org/markup-compatibility/2006" xmlns:p14="http://schemas.microsoft.com/office/powerpoint/2010/main">
    <mc:Choice Requires="p14">
      <p:transition spd="slow" p14:dur="2000" advTm="45092"/>
    </mc:Choice>
    <mc:Fallback xmlns="">
      <p:transition spd="slow" advTm="45092"/>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lumMod val="40000"/>
                <a:lumOff val="60000"/>
              </a:schemeClr>
            </a:gs>
            <a:gs pos="21239">
              <a:schemeClr val="tx1"/>
            </a:gs>
            <a:gs pos="85000">
              <a:schemeClr val="accent1">
                <a:lumMod val="20000"/>
                <a:lumOff val="8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 name="Rectangle 3"/>
          <p:cNvSpPr/>
          <p:nvPr/>
        </p:nvSpPr>
        <p:spPr>
          <a:xfrm>
            <a:off x="1815449" y="6555311"/>
            <a:ext cx="2222560" cy="582550"/>
          </a:xfrm>
          <a:prstGeom prst="rect">
            <a:avLst/>
          </a:prstGeom>
          <a:solidFill>
            <a:srgbClr val="C4D0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920" dirty="0">
              <a:solidFill>
                <a:srgbClr val="92D050"/>
              </a:solidFill>
            </a:endParaRPr>
          </a:p>
        </p:txBody>
      </p:sp>
      <p:sp>
        <p:nvSpPr>
          <p:cNvPr id="13" name="Rectangle 12"/>
          <p:cNvSpPr/>
          <p:nvPr/>
        </p:nvSpPr>
        <p:spPr>
          <a:xfrm>
            <a:off x="4119115" y="6555311"/>
            <a:ext cx="6664960" cy="582550"/>
          </a:xfrm>
          <a:prstGeom prst="rect">
            <a:avLst/>
          </a:prstGeom>
          <a:solidFill>
            <a:srgbClr val="596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920" dirty="0">
              <a:solidFill>
                <a:srgbClr val="FFFFFF"/>
              </a:solidFill>
            </a:endParaRPr>
          </a:p>
        </p:txBody>
      </p:sp>
      <p:sp>
        <p:nvSpPr>
          <p:cNvPr id="10" name="Subtitle 2"/>
          <p:cNvSpPr txBox="1">
            <a:spLocks/>
          </p:cNvSpPr>
          <p:nvPr/>
        </p:nvSpPr>
        <p:spPr>
          <a:xfrm>
            <a:off x="845850" y="4002227"/>
            <a:ext cx="8124305" cy="1198880"/>
          </a:xfrm>
          <a:prstGeom prst="rect">
            <a:avLst/>
          </a:prstGeom>
        </p:spPr>
        <p:txBody>
          <a:bodyPr vert="horz" lIns="91440" tIns="45720" rIns="91440" bIns="45720" rtlCol="0">
            <a:normAutofit/>
          </a:bodyPr>
          <a:lstStyle>
            <a:lvl1pPr marL="0" indent="0" algn="l" defTabSz="975390" rtl="0" eaLnBrk="1" latinLnBrk="0" hangingPunct="1">
              <a:lnSpc>
                <a:spcPct val="95000"/>
              </a:lnSpc>
              <a:spcBef>
                <a:spcPts val="1493"/>
              </a:spcBef>
              <a:spcAft>
                <a:spcPts val="213"/>
              </a:spcAft>
              <a:buClr>
                <a:schemeClr val="accent1"/>
              </a:buClr>
              <a:buSzPct val="80000"/>
              <a:buFont typeface="Arial" pitchFamily="34" charset="0"/>
              <a:buNone/>
              <a:defRPr sz="2133" kern="1200" spc="11" baseline="0">
                <a:solidFill>
                  <a:schemeClr val="tx1">
                    <a:lumMod val="85000"/>
                  </a:schemeClr>
                </a:solidFill>
                <a:latin typeface="+mn-lt"/>
                <a:ea typeface="+mn-ea"/>
                <a:cs typeface="+mn-cs"/>
              </a:defRPr>
            </a:lvl1pPr>
            <a:lvl2pPr marL="487695"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2pPr>
            <a:lvl3pPr marL="975390"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3pPr>
            <a:lvl4pPr marL="1463086"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4pPr>
            <a:lvl5pPr marL="1950781"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5pPr>
            <a:lvl6pPr marL="2438476"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6pPr>
            <a:lvl7pPr marL="2926171"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7pPr>
            <a:lvl8pPr marL="3413867"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8pPr>
            <a:lvl9pPr marL="3901562"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9pPr>
          </a:lstStyle>
          <a:p>
            <a:pPr algn="ctr" defTabSz="914400">
              <a:spcBef>
                <a:spcPts val="600"/>
              </a:spcBef>
              <a:spcAft>
                <a:spcPts val="0"/>
              </a:spcAft>
            </a:pPr>
            <a:endParaRPr lang="en-US" sz="1800" b="1" spc="10" dirty="0">
              <a:solidFill>
                <a:srgbClr val="C00000"/>
              </a:solidFill>
              <a:latin typeface="Tw Cen MT" panose="020B0602020104020603" pitchFamily="34" charset="0"/>
            </a:endParaRPr>
          </a:p>
        </p:txBody>
      </p:sp>
      <p:sp>
        <p:nvSpPr>
          <p:cNvPr id="19" name="Rectangle 18"/>
          <p:cNvSpPr/>
          <p:nvPr/>
        </p:nvSpPr>
        <p:spPr>
          <a:xfrm>
            <a:off x="1117203" y="570256"/>
            <a:ext cx="9659035" cy="264379"/>
          </a:xfrm>
          <a:prstGeom prst="rect">
            <a:avLst/>
          </a:prstGeom>
          <a:solidFill>
            <a:srgbClr val="6F6F74"/>
          </a:solidFill>
          <a:ln w="1397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20" b="0" i="0" u="none" strike="noStrike" kern="0" cap="none" spc="0" normalizeH="0" baseline="0" noProof="0" dirty="0">
              <a:ln>
                <a:noFill/>
              </a:ln>
              <a:solidFill>
                <a:prstClr val="white"/>
              </a:solidFill>
              <a:effectLst/>
              <a:uLnTx/>
              <a:uFillTx/>
              <a:latin typeface="Century Schoolbook" panose="02040604050505020304"/>
              <a:ea typeface="+mn-ea"/>
              <a:cs typeface="+mn-cs"/>
            </a:endParaRPr>
          </a:p>
        </p:txBody>
      </p:sp>
      <p:sp>
        <p:nvSpPr>
          <p:cNvPr id="22" name="Content Placeholder 2"/>
          <p:cNvSpPr txBox="1">
            <a:spLocks/>
          </p:cNvSpPr>
          <p:nvPr/>
        </p:nvSpPr>
        <p:spPr>
          <a:xfrm>
            <a:off x="1754157" y="1840212"/>
            <a:ext cx="9022081" cy="4480201"/>
          </a:xfrm>
          <a:prstGeom prst="rect">
            <a:avLst/>
          </a:prstGeom>
        </p:spPr>
        <p:txBody>
          <a:bodyPr vert="horz" lIns="91440" tIns="45720" rIns="91440" bIns="45720" rtlCol="0">
            <a:noAutofit/>
          </a:bodyPr>
          <a:lstStyle>
            <a:lvl1pPr marL="0" indent="0" algn="l" defTabSz="912114" rtl="0" eaLnBrk="1" latinLnBrk="0" hangingPunct="1">
              <a:lnSpc>
                <a:spcPct val="95000"/>
              </a:lnSpc>
              <a:spcBef>
                <a:spcPts val="1397"/>
              </a:spcBef>
              <a:spcAft>
                <a:spcPts val="200"/>
              </a:spcAft>
              <a:buClr>
                <a:schemeClr val="accent1"/>
              </a:buClr>
              <a:buSzPct val="80000"/>
              <a:buFont typeface="Arial" pitchFamily="34" charset="0"/>
              <a:buNone/>
              <a:defRPr sz="2195" kern="1200" spc="10" baseline="0">
                <a:solidFill>
                  <a:schemeClr val="tx1">
                    <a:lumMod val="75000"/>
                  </a:schemeClr>
                </a:solidFill>
                <a:latin typeface="+mn-lt"/>
                <a:ea typeface="+mn-ea"/>
                <a:cs typeface="+mn-cs"/>
              </a:defRPr>
            </a:lvl1pPr>
            <a:lvl2pPr marL="456057" indent="0" algn="ctr" defTabSz="912114" rtl="0" eaLnBrk="1" latinLnBrk="0" hangingPunct="1">
              <a:lnSpc>
                <a:spcPct val="90000"/>
              </a:lnSpc>
              <a:spcBef>
                <a:spcPts val="299"/>
              </a:spcBef>
              <a:spcAft>
                <a:spcPts val="299"/>
              </a:spcAft>
              <a:buClr>
                <a:schemeClr val="accent1"/>
              </a:buClr>
              <a:buFont typeface="Wingdings 2" pitchFamily="18" charset="2"/>
              <a:buNone/>
              <a:defRPr sz="2195" kern="1200">
                <a:solidFill>
                  <a:schemeClr val="tx1">
                    <a:lumMod val="85000"/>
                    <a:lumOff val="15000"/>
                  </a:schemeClr>
                </a:solidFill>
                <a:latin typeface="+mn-lt"/>
                <a:ea typeface="+mn-ea"/>
                <a:cs typeface="+mn-cs"/>
              </a:defRPr>
            </a:lvl2pPr>
            <a:lvl3pPr marL="912114" indent="0" algn="ctr" defTabSz="912114" rtl="0" eaLnBrk="1" latinLnBrk="0" hangingPunct="1">
              <a:lnSpc>
                <a:spcPct val="90000"/>
              </a:lnSpc>
              <a:spcBef>
                <a:spcPts val="299"/>
              </a:spcBef>
              <a:spcAft>
                <a:spcPts val="299"/>
              </a:spcAft>
              <a:buClr>
                <a:schemeClr val="accent1"/>
              </a:buClr>
              <a:buFont typeface="Wingdings 2" pitchFamily="18" charset="2"/>
              <a:buNone/>
              <a:defRPr sz="2195" kern="1200">
                <a:solidFill>
                  <a:schemeClr val="tx1">
                    <a:lumMod val="85000"/>
                    <a:lumOff val="15000"/>
                  </a:schemeClr>
                </a:solidFill>
                <a:latin typeface="+mn-lt"/>
                <a:ea typeface="+mn-ea"/>
                <a:cs typeface="+mn-cs"/>
              </a:defRPr>
            </a:lvl3pPr>
            <a:lvl4pPr marL="1368171"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4pPr>
            <a:lvl5pPr marL="1824228"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5pPr>
            <a:lvl6pPr marL="2280285"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6pPr>
            <a:lvl7pPr marL="2736342"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7pPr>
            <a:lvl8pPr marL="3192399"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8pPr>
            <a:lvl9pPr marL="3648456"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9pPr>
          </a:lstStyle>
          <a:p>
            <a:pPr marL="347472" indent="-347472">
              <a:lnSpc>
                <a:spcPct val="100000"/>
              </a:lnSpc>
              <a:spcBef>
                <a:spcPts val="299"/>
              </a:spcBef>
              <a:spcAft>
                <a:spcPts val="299"/>
              </a:spcAft>
            </a:pPr>
            <a:r>
              <a:rPr lang="en-US" sz="2800" dirty="0">
                <a:solidFill>
                  <a:schemeClr val="bg2"/>
                </a:solidFill>
                <a:latin typeface="Tw Cen MT" panose="020B0602020104020603" pitchFamily="34" charset="0"/>
              </a:rPr>
              <a:t>Shawn Miller, SABR Manager			971-719-3181</a:t>
            </a:r>
          </a:p>
          <a:p>
            <a:pPr marL="347472" indent="-347472">
              <a:lnSpc>
                <a:spcPct val="100000"/>
              </a:lnSpc>
              <a:spcBef>
                <a:spcPts val="299"/>
              </a:spcBef>
              <a:spcAft>
                <a:spcPts val="299"/>
              </a:spcAft>
            </a:pPr>
            <a:r>
              <a:rPr lang="en-US" sz="2800" dirty="0">
                <a:solidFill>
                  <a:schemeClr val="bg2"/>
                </a:solidFill>
                <a:latin typeface="Tw Cen MT" panose="020B0602020104020603" pitchFamily="34" charset="0"/>
              </a:rPr>
              <a:t>Jennifer Friesen, Senior SABR Auditor 		971-453-1621</a:t>
            </a:r>
          </a:p>
          <a:p>
            <a:pPr marL="347472" indent="-347472">
              <a:lnSpc>
                <a:spcPct val="100000"/>
              </a:lnSpc>
              <a:spcBef>
                <a:spcPts val="299"/>
              </a:spcBef>
              <a:spcAft>
                <a:spcPts val="299"/>
              </a:spcAft>
            </a:pPr>
            <a:r>
              <a:rPr lang="en-US" sz="2800" dirty="0">
                <a:solidFill>
                  <a:schemeClr val="bg2"/>
                </a:solidFill>
                <a:latin typeface="Tw Cen MT" panose="020B0602020104020603" pitchFamily="34" charset="0"/>
              </a:rPr>
              <a:t>Patrick Sevigny, SABR Auditor 			971-719-3510</a:t>
            </a:r>
          </a:p>
          <a:p>
            <a:pPr marL="347472" indent="-347472">
              <a:lnSpc>
                <a:spcPct val="100000"/>
              </a:lnSpc>
              <a:spcBef>
                <a:spcPts val="299"/>
              </a:spcBef>
              <a:spcAft>
                <a:spcPts val="299"/>
              </a:spcAft>
            </a:pPr>
            <a:r>
              <a:rPr lang="en-US" sz="2800" dirty="0">
                <a:solidFill>
                  <a:schemeClr val="bg2"/>
                </a:solidFill>
                <a:latin typeface="Tw Cen MT" panose="020B0602020104020603" pitchFamily="34" charset="0"/>
              </a:rPr>
              <a:t>Breanna McGehee, SABR Auditor		971-719-3559</a:t>
            </a:r>
          </a:p>
          <a:p>
            <a:pPr marL="347472" indent="-347472">
              <a:lnSpc>
                <a:spcPct val="100000"/>
              </a:lnSpc>
              <a:spcBef>
                <a:spcPts val="299"/>
              </a:spcBef>
              <a:spcAft>
                <a:spcPts val="299"/>
              </a:spcAft>
            </a:pPr>
            <a:r>
              <a:rPr lang="en-US" sz="2800" dirty="0">
                <a:solidFill>
                  <a:schemeClr val="bg2"/>
                </a:solidFill>
                <a:latin typeface="Tw Cen MT" panose="020B0602020104020603" pitchFamily="34" charset="0"/>
              </a:rPr>
              <a:t>Greg Budreau, Budget Systems Manager	971-719-3077</a:t>
            </a:r>
          </a:p>
          <a:p>
            <a:pPr marL="347472" indent="-347472">
              <a:lnSpc>
                <a:spcPct val="100000"/>
              </a:lnSpc>
              <a:spcBef>
                <a:spcPts val="299"/>
              </a:spcBef>
              <a:spcAft>
                <a:spcPts val="299"/>
              </a:spcAft>
            </a:pPr>
            <a:r>
              <a:rPr lang="en-US" sz="2800" dirty="0">
                <a:solidFill>
                  <a:schemeClr val="bg2"/>
                </a:solidFill>
                <a:latin typeface="Tw Cen MT" panose="020B0602020104020603" pitchFamily="34" charset="0"/>
              </a:rPr>
              <a:t>John Poitras, SABR Programmer 		</a:t>
            </a:r>
          </a:p>
          <a:p>
            <a:pPr marL="347472" indent="-347472">
              <a:lnSpc>
                <a:spcPct val="100000"/>
              </a:lnSpc>
              <a:spcBef>
                <a:spcPts val="299"/>
              </a:spcBef>
              <a:spcAft>
                <a:spcPts val="299"/>
              </a:spcAft>
            </a:pPr>
            <a:endParaRPr lang="en-US" sz="1200" dirty="0">
              <a:solidFill>
                <a:schemeClr val="bg2"/>
              </a:solidFill>
              <a:latin typeface="Tw Cen MT" panose="020B0602020104020603" pitchFamily="34" charset="0"/>
            </a:endParaRPr>
          </a:p>
          <a:p>
            <a:pPr marL="347472" indent="-347472">
              <a:lnSpc>
                <a:spcPct val="100000"/>
              </a:lnSpc>
              <a:spcBef>
                <a:spcPts val="299"/>
              </a:spcBef>
              <a:spcAft>
                <a:spcPts val="299"/>
              </a:spcAft>
            </a:pPr>
            <a:r>
              <a:rPr lang="en-US" sz="2400" dirty="0">
                <a:solidFill>
                  <a:schemeClr val="bg2"/>
                </a:solidFill>
                <a:latin typeface="Tw Cen MT" panose="020B0602020104020603" pitchFamily="34" charset="0"/>
              </a:rPr>
              <a:t>Email: </a:t>
            </a:r>
            <a:r>
              <a:rPr lang="en-US" sz="2400" dirty="0">
                <a:solidFill>
                  <a:schemeClr val="bg2"/>
                </a:solidFill>
                <a:latin typeface="Tw Cen MT" panose="020B0602020104020603" pitchFamily="34" charset="0"/>
                <a:hlinkClick r:id="rId3"/>
              </a:rPr>
              <a:t>Orbits.Help@DAS.Oregon.gov</a:t>
            </a:r>
            <a:r>
              <a:rPr lang="en-US" sz="2400" dirty="0">
                <a:solidFill>
                  <a:schemeClr val="bg2"/>
                </a:solidFill>
                <a:latin typeface="Tw Cen MT" panose="020B0602020104020603" pitchFamily="34" charset="0"/>
              </a:rPr>
              <a:t> </a:t>
            </a:r>
          </a:p>
          <a:p>
            <a:pPr marL="347472" indent="-347472">
              <a:lnSpc>
                <a:spcPct val="100000"/>
              </a:lnSpc>
              <a:spcBef>
                <a:spcPts val="299"/>
              </a:spcBef>
              <a:spcAft>
                <a:spcPts val="299"/>
              </a:spcAft>
            </a:pPr>
            <a:r>
              <a:rPr lang="en-US" sz="2400" dirty="0">
                <a:solidFill>
                  <a:schemeClr val="bg2"/>
                </a:solidFill>
                <a:latin typeface="Tw Cen MT" panose="020B0602020104020603" pitchFamily="34" charset="0"/>
              </a:rPr>
              <a:t>Website: </a:t>
            </a:r>
            <a:r>
              <a:rPr lang="en-US" sz="2400" dirty="0">
                <a:solidFill>
                  <a:schemeClr val="bg2"/>
                </a:solidFill>
                <a:latin typeface="Tw Cen MT" panose="020B0602020104020603" pitchFamily="34" charset="0"/>
                <a:hlinkClick r:id="rId4"/>
              </a:rPr>
              <a:t>http://www.oregon.gov/das/Financial/pages/SABRS.aspx</a:t>
            </a:r>
            <a:r>
              <a:rPr lang="en-US" sz="2400" dirty="0">
                <a:solidFill>
                  <a:schemeClr val="bg2"/>
                </a:solidFill>
                <a:latin typeface="Tw Cen MT" panose="020B0602020104020603" pitchFamily="34" charset="0"/>
              </a:rPr>
              <a:t> </a:t>
            </a:r>
          </a:p>
        </p:txBody>
      </p:sp>
      <p:sp>
        <p:nvSpPr>
          <p:cNvPr id="23" name="Oval 22"/>
          <p:cNvSpPr/>
          <p:nvPr/>
        </p:nvSpPr>
        <p:spPr>
          <a:xfrm>
            <a:off x="1473278" y="1026919"/>
            <a:ext cx="3008864" cy="621010"/>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b="1" spc="-53" dirty="0">
                <a:solidFill>
                  <a:prstClr val="white"/>
                </a:solidFill>
                <a:latin typeface="Tw Cen MT" panose="020B0602020104020603" pitchFamily="34" charset="0"/>
                <a:cs typeface="Times New Roman" panose="02020603050405020304" pitchFamily="18" charset="0"/>
              </a:rPr>
              <a:t>SABRS Contact Information</a:t>
            </a:r>
          </a:p>
        </p:txBody>
      </p:sp>
      <p:pic>
        <p:nvPicPr>
          <p:cNvPr id="12" name="Picture 11">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65181" y="6598016"/>
            <a:ext cx="487680" cy="494239"/>
          </a:xfrm>
          <a:prstGeom prst="rect">
            <a:avLst/>
          </a:prstGeom>
        </p:spPr>
      </p:pic>
      <p:sp>
        <p:nvSpPr>
          <p:cNvPr id="3" name="Title 2"/>
          <p:cNvSpPr>
            <a:spLocks noGrp="1"/>
          </p:cNvSpPr>
          <p:nvPr>
            <p:ph type="ctrTitle"/>
          </p:nvPr>
        </p:nvSpPr>
        <p:spPr>
          <a:xfrm>
            <a:off x="1117203" y="124474"/>
            <a:ext cx="9666872" cy="399141"/>
          </a:xfrm>
          <a:solidFill>
            <a:srgbClr val="D4DDF0"/>
          </a:solidFill>
          <a:ln>
            <a:noFill/>
          </a:ln>
          <a:effectLst/>
        </p:spPr>
        <p:txBody>
          <a:bodyPr vert="horz" lIns="91440" tIns="45720" rIns="91440" bIns="45720" rtlCol="0" anchor="b">
            <a:noAutofit/>
          </a:bodyPr>
          <a:lstStyle/>
          <a:p>
            <a:pPr>
              <a:lnSpc>
                <a:spcPct val="90000"/>
              </a:lnSpc>
              <a:buClr>
                <a:srgbClr val="46464A"/>
              </a:buClr>
            </a:pPr>
            <a:r>
              <a:rPr lang="en-US" sz="2400" b="1" dirty="0">
                <a:solidFill>
                  <a:schemeClr val="bg2"/>
                </a:solidFill>
                <a:latin typeface="Tw Cen MT" panose="020B0602020104020603" pitchFamily="34" charset="0"/>
              </a:rPr>
              <a:t>Closing</a:t>
            </a:r>
          </a:p>
        </p:txBody>
      </p:sp>
      <p:sp>
        <p:nvSpPr>
          <p:cNvPr id="5" name="Slide Number Placeholder 4"/>
          <p:cNvSpPr>
            <a:spLocks noGrp="1"/>
          </p:cNvSpPr>
          <p:nvPr>
            <p:ph type="sldNum" sz="quarter" idx="12"/>
          </p:nvPr>
        </p:nvSpPr>
        <p:spPr>
          <a:xfrm>
            <a:off x="11249700" y="6555311"/>
            <a:ext cx="912138" cy="633307"/>
          </a:xfrm>
        </p:spPr>
        <p:txBody>
          <a:bodyPr>
            <a:normAutofit lnSpcReduction="10000"/>
          </a:bodyPr>
          <a:lstStyle/>
          <a:p>
            <a:pPr>
              <a:defRPr/>
            </a:pPr>
            <a:fld id="{415A98E0-A310-488E-A349-3DFF81E9F8D7}" type="slidenum">
              <a:rPr lang="en-US" smtClean="0">
                <a:solidFill>
                  <a:schemeClr val="tx2"/>
                </a:solidFill>
              </a:rPr>
              <a:pPr>
                <a:defRPr/>
              </a:pPr>
              <a:t>39</a:t>
            </a:fld>
            <a:endParaRPr lang="en-US" dirty="0">
              <a:solidFill>
                <a:schemeClr val="tx2"/>
              </a:solidFill>
            </a:endParaRPr>
          </a:p>
        </p:txBody>
      </p:sp>
    </p:spTree>
    <p:extLst>
      <p:ext uri="{BB962C8B-B14F-4D97-AF65-F5344CB8AC3E}">
        <p14:creationId xmlns:p14="http://schemas.microsoft.com/office/powerpoint/2010/main" val="3806113527"/>
      </p:ext>
    </p:extLst>
  </p:cSld>
  <p:clrMapOvr>
    <a:masterClrMapping/>
  </p:clrMapOvr>
  <p:transition advTm="80200"/>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lumMod val="40000"/>
                <a:lumOff val="60000"/>
              </a:schemeClr>
            </a:gs>
            <a:gs pos="21239">
              <a:schemeClr val="tx1"/>
            </a:gs>
            <a:gs pos="85000">
              <a:schemeClr val="accent1">
                <a:lumMod val="20000"/>
                <a:lumOff val="8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 name="Rectangle 3"/>
          <p:cNvSpPr/>
          <p:nvPr/>
        </p:nvSpPr>
        <p:spPr>
          <a:xfrm>
            <a:off x="1815449" y="6555311"/>
            <a:ext cx="2222560" cy="582550"/>
          </a:xfrm>
          <a:prstGeom prst="rect">
            <a:avLst/>
          </a:prstGeom>
          <a:solidFill>
            <a:srgbClr val="C4D0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920" dirty="0">
              <a:solidFill>
                <a:srgbClr val="92D050"/>
              </a:solidFill>
            </a:endParaRPr>
          </a:p>
        </p:txBody>
      </p:sp>
      <p:sp>
        <p:nvSpPr>
          <p:cNvPr id="13" name="Rectangle 12"/>
          <p:cNvSpPr/>
          <p:nvPr/>
        </p:nvSpPr>
        <p:spPr>
          <a:xfrm>
            <a:off x="4119115" y="6555311"/>
            <a:ext cx="6664960" cy="582550"/>
          </a:xfrm>
          <a:prstGeom prst="rect">
            <a:avLst/>
          </a:prstGeom>
          <a:solidFill>
            <a:srgbClr val="596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920" dirty="0">
              <a:solidFill>
                <a:srgbClr val="FFFFFF"/>
              </a:solidFill>
            </a:endParaRPr>
          </a:p>
        </p:txBody>
      </p:sp>
      <p:sp>
        <p:nvSpPr>
          <p:cNvPr id="10" name="Subtitle 2"/>
          <p:cNvSpPr txBox="1">
            <a:spLocks/>
          </p:cNvSpPr>
          <p:nvPr/>
        </p:nvSpPr>
        <p:spPr>
          <a:xfrm>
            <a:off x="845850" y="4002227"/>
            <a:ext cx="8124305" cy="1198880"/>
          </a:xfrm>
          <a:prstGeom prst="rect">
            <a:avLst/>
          </a:prstGeom>
        </p:spPr>
        <p:txBody>
          <a:bodyPr vert="horz" lIns="91440" tIns="45720" rIns="91440" bIns="45720" rtlCol="0">
            <a:normAutofit/>
          </a:bodyPr>
          <a:lstStyle>
            <a:lvl1pPr marL="0" indent="0" algn="l" defTabSz="975390" rtl="0" eaLnBrk="1" latinLnBrk="0" hangingPunct="1">
              <a:lnSpc>
                <a:spcPct val="95000"/>
              </a:lnSpc>
              <a:spcBef>
                <a:spcPts val="1493"/>
              </a:spcBef>
              <a:spcAft>
                <a:spcPts val="213"/>
              </a:spcAft>
              <a:buClr>
                <a:schemeClr val="accent1"/>
              </a:buClr>
              <a:buSzPct val="80000"/>
              <a:buFont typeface="Arial" pitchFamily="34" charset="0"/>
              <a:buNone/>
              <a:defRPr sz="2133" kern="1200" spc="11" baseline="0">
                <a:solidFill>
                  <a:schemeClr val="tx1">
                    <a:lumMod val="85000"/>
                  </a:schemeClr>
                </a:solidFill>
                <a:latin typeface="+mn-lt"/>
                <a:ea typeface="+mn-ea"/>
                <a:cs typeface="+mn-cs"/>
              </a:defRPr>
            </a:lvl1pPr>
            <a:lvl2pPr marL="487695"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2pPr>
            <a:lvl3pPr marL="975390"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3pPr>
            <a:lvl4pPr marL="1463086"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4pPr>
            <a:lvl5pPr marL="1950781"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5pPr>
            <a:lvl6pPr marL="2438476"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6pPr>
            <a:lvl7pPr marL="2926171"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7pPr>
            <a:lvl8pPr marL="3413867"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8pPr>
            <a:lvl9pPr marL="3901562" indent="0" algn="ctr" defTabSz="975390" rtl="0" eaLnBrk="1" latinLnBrk="0" hangingPunct="1">
              <a:lnSpc>
                <a:spcPct val="90000"/>
              </a:lnSpc>
              <a:spcBef>
                <a:spcPts val="320"/>
              </a:spcBef>
              <a:spcAft>
                <a:spcPts val="320"/>
              </a:spcAft>
              <a:buClr>
                <a:schemeClr val="accent1"/>
              </a:buClr>
              <a:buFont typeface="Wingdings 2" pitchFamily="18" charset="2"/>
              <a:buNone/>
              <a:defRPr sz="2133" kern="1200">
                <a:solidFill>
                  <a:schemeClr val="tx1">
                    <a:lumMod val="85000"/>
                    <a:lumOff val="15000"/>
                  </a:schemeClr>
                </a:solidFill>
                <a:latin typeface="+mn-lt"/>
                <a:ea typeface="+mn-ea"/>
                <a:cs typeface="+mn-cs"/>
              </a:defRPr>
            </a:lvl9pPr>
          </a:lstStyle>
          <a:p>
            <a:pPr algn="ctr" defTabSz="914400">
              <a:spcBef>
                <a:spcPts val="600"/>
              </a:spcBef>
              <a:spcAft>
                <a:spcPts val="0"/>
              </a:spcAft>
            </a:pPr>
            <a:endParaRPr lang="en-US" sz="1800" b="1" spc="10" dirty="0">
              <a:solidFill>
                <a:srgbClr val="C00000"/>
              </a:solidFill>
              <a:latin typeface="Tw Cen MT" panose="020B0602020104020603" pitchFamily="34" charset="0"/>
            </a:endParaRPr>
          </a:p>
        </p:txBody>
      </p:sp>
      <p:sp>
        <p:nvSpPr>
          <p:cNvPr id="22" name="Content Placeholder 2"/>
          <p:cNvSpPr txBox="1">
            <a:spLocks/>
          </p:cNvSpPr>
          <p:nvPr/>
        </p:nvSpPr>
        <p:spPr>
          <a:xfrm>
            <a:off x="1691799" y="2328667"/>
            <a:ext cx="8778241" cy="3762167"/>
          </a:xfrm>
          <a:prstGeom prst="rect">
            <a:avLst/>
          </a:prstGeom>
        </p:spPr>
        <p:txBody>
          <a:bodyPr vert="horz" lIns="91440" tIns="45720" rIns="91440" bIns="45720" rtlCol="0">
            <a:noAutofit/>
          </a:bodyPr>
          <a:lstStyle>
            <a:lvl1pPr marL="0" indent="0" algn="l" defTabSz="912114" rtl="0" eaLnBrk="1" latinLnBrk="0" hangingPunct="1">
              <a:lnSpc>
                <a:spcPct val="95000"/>
              </a:lnSpc>
              <a:spcBef>
                <a:spcPts val="1397"/>
              </a:spcBef>
              <a:spcAft>
                <a:spcPts val="200"/>
              </a:spcAft>
              <a:buClr>
                <a:schemeClr val="accent1"/>
              </a:buClr>
              <a:buSzPct val="80000"/>
              <a:buFont typeface="Arial" pitchFamily="34" charset="0"/>
              <a:buNone/>
              <a:defRPr sz="2195" kern="1200" spc="10" baseline="0">
                <a:solidFill>
                  <a:schemeClr val="tx1">
                    <a:lumMod val="75000"/>
                  </a:schemeClr>
                </a:solidFill>
                <a:latin typeface="+mn-lt"/>
                <a:ea typeface="+mn-ea"/>
                <a:cs typeface="+mn-cs"/>
              </a:defRPr>
            </a:lvl1pPr>
            <a:lvl2pPr marL="456057" indent="0" algn="ctr" defTabSz="912114" rtl="0" eaLnBrk="1" latinLnBrk="0" hangingPunct="1">
              <a:lnSpc>
                <a:spcPct val="90000"/>
              </a:lnSpc>
              <a:spcBef>
                <a:spcPts val="299"/>
              </a:spcBef>
              <a:spcAft>
                <a:spcPts val="299"/>
              </a:spcAft>
              <a:buClr>
                <a:schemeClr val="accent1"/>
              </a:buClr>
              <a:buFont typeface="Wingdings 2" pitchFamily="18" charset="2"/>
              <a:buNone/>
              <a:defRPr sz="2195" kern="1200">
                <a:solidFill>
                  <a:schemeClr val="tx1">
                    <a:lumMod val="85000"/>
                    <a:lumOff val="15000"/>
                  </a:schemeClr>
                </a:solidFill>
                <a:latin typeface="+mn-lt"/>
                <a:ea typeface="+mn-ea"/>
                <a:cs typeface="+mn-cs"/>
              </a:defRPr>
            </a:lvl2pPr>
            <a:lvl3pPr marL="912114" indent="0" algn="ctr" defTabSz="912114" rtl="0" eaLnBrk="1" latinLnBrk="0" hangingPunct="1">
              <a:lnSpc>
                <a:spcPct val="90000"/>
              </a:lnSpc>
              <a:spcBef>
                <a:spcPts val="299"/>
              </a:spcBef>
              <a:spcAft>
                <a:spcPts val="299"/>
              </a:spcAft>
              <a:buClr>
                <a:schemeClr val="accent1"/>
              </a:buClr>
              <a:buFont typeface="Wingdings 2" pitchFamily="18" charset="2"/>
              <a:buNone/>
              <a:defRPr sz="2195" kern="1200">
                <a:solidFill>
                  <a:schemeClr val="tx1">
                    <a:lumMod val="85000"/>
                    <a:lumOff val="15000"/>
                  </a:schemeClr>
                </a:solidFill>
                <a:latin typeface="+mn-lt"/>
                <a:ea typeface="+mn-ea"/>
                <a:cs typeface="+mn-cs"/>
              </a:defRPr>
            </a:lvl3pPr>
            <a:lvl4pPr marL="1368171"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4pPr>
            <a:lvl5pPr marL="1824228"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5pPr>
            <a:lvl6pPr marL="2280285"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6pPr>
            <a:lvl7pPr marL="2736342"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7pPr>
            <a:lvl8pPr marL="3192399"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8pPr>
            <a:lvl9pPr marL="3648456" indent="0" algn="ctr" defTabSz="912114" rtl="0" eaLnBrk="1" latinLnBrk="0" hangingPunct="1">
              <a:lnSpc>
                <a:spcPct val="90000"/>
              </a:lnSpc>
              <a:spcBef>
                <a:spcPts val="299"/>
              </a:spcBef>
              <a:spcAft>
                <a:spcPts val="299"/>
              </a:spcAft>
              <a:buClr>
                <a:schemeClr val="accent1"/>
              </a:buClr>
              <a:buFont typeface="Wingdings 2" pitchFamily="18" charset="2"/>
              <a:buNone/>
              <a:defRPr sz="1995" kern="1200">
                <a:solidFill>
                  <a:schemeClr val="tx1">
                    <a:lumMod val="85000"/>
                    <a:lumOff val="15000"/>
                  </a:schemeClr>
                </a:solidFill>
                <a:latin typeface="+mn-lt"/>
                <a:ea typeface="+mn-ea"/>
                <a:cs typeface="+mn-cs"/>
              </a:defRPr>
            </a:lvl9pPr>
          </a:lstStyle>
          <a:p>
            <a:pPr marL="342900" lvl="0" indent="-342900">
              <a:lnSpc>
                <a:spcPct val="100000"/>
              </a:lnSpc>
              <a:spcBef>
                <a:spcPts val="299"/>
              </a:spcBef>
              <a:spcAft>
                <a:spcPts val="299"/>
              </a:spcAft>
              <a:buClr>
                <a:srgbClr val="46464A"/>
              </a:buClr>
              <a:buFont typeface="Wingdings" panose="05000000000000000000" pitchFamily="2" charset="2"/>
              <a:buChar char="q"/>
              <a:defRPr/>
            </a:pPr>
            <a:r>
              <a:rPr lang="en-US" sz="2400" b="1" dirty="0">
                <a:solidFill>
                  <a:srgbClr val="46464A"/>
                </a:solidFill>
                <a:latin typeface="Tw Cen MT" panose="020B0602020104020603" pitchFamily="34" charset="0"/>
              </a:rPr>
              <a:t>2027-29 Freeze Factors</a:t>
            </a:r>
          </a:p>
          <a:p>
            <a:pPr marL="342900" lvl="0" indent="-342900">
              <a:lnSpc>
                <a:spcPct val="100000"/>
              </a:lnSpc>
              <a:spcBef>
                <a:spcPts val="299"/>
              </a:spcBef>
              <a:spcAft>
                <a:spcPts val="299"/>
              </a:spcAft>
              <a:buClr>
                <a:srgbClr val="46464A"/>
              </a:buClr>
              <a:buFont typeface="Wingdings" panose="05000000000000000000" pitchFamily="2" charset="2"/>
              <a:buChar char="q"/>
              <a:defRPr/>
            </a:pPr>
            <a:r>
              <a:rPr lang="en-US" sz="2400" b="1" dirty="0">
                <a:solidFill>
                  <a:srgbClr val="46464A"/>
                </a:solidFill>
                <a:latin typeface="Tw Cen MT" panose="020B0602020104020603" pitchFamily="34" charset="0"/>
              </a:rPr>
              <a:t>ORPICS Start-Up</a:t>
            </a:r>
          </a:p>
          <a:p>
            <a:pPr marL="616535" lvl="4" indent="-342900" algn="l">
              <a:lnSpc>
                <a:spcPct val="100000"/>
              </a:lnSpc>
              <a:buClr>
                <a:srgbClr val="46464A"/>
              </a:buClr>
              <a:buFont typeface="Wingdings" panose="05000000000000000000" pitchFamily="2" charset="2"/>
              <a:buChar char="§"/>
              <a:defRPr/>
            </a:pPr>
            <a:r>
              <a:rPr lang="en-US" sz="2200" dirty="0">
                <a:solidFill>
                  <a:srgbClr val="46464A"/>
                </a:solidFill>
                <a:latin typeface="Tw Cen MT" panose="020B0602020104020603" pitchFamily="34" charset="0"/>
              </a:rPr>
              <a:t>Timeframe</a:t>
            </a:r>
          </a:p>
          <a:p>
            <a:pPr marL="616535" lvl="4" indent="-342900" algn="l">
              <a:lnSpc>
                <a:spcPct val="100000"/>
              </a:lnSpc>
              <a:buClr>
                <a:srgbClr val="46464A"/>
              </a:buClr>
              <a:buFont typeface="Wingdings" panose="05000000000000000000" pitchFamily="2" charset="2"/>
              <a:buChar char="§"/>
              <a:defRPr/>
            </a:pPr>
            <a:r>
              <a:rPr lang="en-US" sz="2200" dirty="0">
                <a:solidFill>
                  <a:srgbClr val="46464A"/>
                </a:solidFill>
                <a:latin typeface="Tw Cen MT" panose="020B0602020104020603" pitchFamily="34" charset="0"/>
              </a:rPr>
              <a:t>Allowable Changes</a:t>
            </a:r>
          </a:p>
          <a:p>
            <a:pPr marL="347472" lvl="0" indent="-347472">
              <a:lnSpc>
                <a:spcPct val="100000"/>
              </a:lnSpc>
              <a:spcBef>
                <a:spcPts val="299"/>
              </a:spcBef>
              <a:spcAft>
                <a:spcPts val="299"/>
              </a:spcAft>
              <a:buClr>
                <a:srgbClr val="46464A"/>
              </a:buClr>
              <a:buFont typeface="Wingdings" panose="05000000000000000000" pitchFamily="2" charset="2"/>
              <a:buChar char="q"/>
              <a:defRPr/>
            </a:pPr>
            <a:r>
              <a:rPr lang="en-US" sz="2400" b="1" dirty="0">
                <a:solidFill>
                  <a:srgbClr val="46464A"/>
                </a:solidFill>
                <a:latin typeface="Tw Cen MT" panose="020B0602020104020603" pitchFamily="34" charset="0"/>
              </a:rPr>
              <a:t>ORPICS Current Service Level (CSL) Budget</a:t>
            </a:r>
          </a:p>
        </p:txBody>
      </p:sp>
      <p:sp>
        <p:nvSpPr>
          <p:cNvPr id="23" name="Oval 22"/>
          <p:cNvSpPr/>
          <p:nvPr/>
        </p:nvSpPr>
        <p:spPr>
          <a:xfrm>
            <a:off x="1702097" y="1172346"/>
            <a:ext cx="3583336" cy="817580"/>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b="1" spc="-53" dirty="0">
                <a:solidFill>
                  <a:prstClr val="white"/>
                </a:solidFill>
                <a:latin typeface="Tw Cen MT" panose="020B0602020104020603" pitchFamily="34" charset="0"/>
                <a:cs typeface="Times New Roman" panose="02020603050405020304" pitchFamily="18" charset="0"/>
              </a:rPr>
              <a:t>ORPICS Presentation Topics:</a:t>
            </a:r>
          </a:p>
        </p:txBody>
      </p:sp>
      <p:pic>
        <p:nvPicPr>
          <p:cNvPr id="12" name="Picture 1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3087" y="6555311"/>
            <a:ext cx="487680" cy="494239"/>
          </a:xfrm>
          <a:prstGeom prst="rect">
            <a:avLst/>
          </a:prstGeom>
        </p:spPr>
      </p:pic>
      <p:sp>
        <p:nvSpPr>
          <p:cNvPr id="7" name="Title 6"/>
          <p:cNvSpPr>
            <a:spLocks noGrp="1"/>
          </p:cNvSpPr>
          <p:nvPr>
            <p:ph type="ctrTitle"/>
          </p:nvPr>
        </p:nvSpPr>
        <p:spPr>
          <a:xfrm>
            <a:off x="1270078" y="130899"/>
            <a:ext cx="9506160" cy="352578"/>
          </a:xfrm>
          <a:solidFill>
            <a:srgbClr val="D4DDF0"/>
          </a:solidFill>
          <a:ln>
            <a:noFill/>
          </a:ln>
          <a:effectLst/>
        </p:spPr>
        <p:txBody>
          <a:bodyPr vert="horz" lIns="91440" tIns="45720" rIns="91440" bIns="45720" rtlCol="0" anchor="b">
            <a:normAutofit fontScale="90000"/>
          </a:bodyPr>
          <a:lstStyle/>
          <a:p>
            <a:pPr>
              <a:lnSpc>
                <a:spcPct val="90000"/>
              </a:lnSpc>
              <a:buClr>
                <a:srgbClr val="46464A"/>
              </a:buClr>
            </a:pPr>
            <a:r>
              <a:rPr lang="en-US" sz="2400" b="1" dirty="0">
                <a:solidFill>
                  <a:srgbClr val="46464A"/>
                </a:solidFill>
                <a:latin typeface="Tw Cen MT" panose="020B0602020104020603" pitchFamily="34" charset="0"/>
                <a:cs typeface="Times New Roman" panose="02020603050405020304" pitchFamily="18" charset="0"/>
              </a:rPr>
              <a:t>ORPICS Start-up / Current Service Level (CSL)</a:t>
            </a:r>
          </a:p>
        </p:txBody>
      </p:sp>
      <p:sp>
        <p:nvSpPr>
          <p:cNvPr id="8" name="Slide Number Placeholder 7"/>
          <p:cNvSpPr>
            <a:spLocks noGrp="1"/>
          </p:cNvSpPr>
          <p:nvPr>
            <p:ph type="sldNum" sz="quarter" idx="12"/>
          </p:nvPr>
        </p:nvSpPr>
        <p:spPr>
          <a:xfrm>
            <a:off x="11249700" y="6529932"/>
            <a:ext cx="912138" cy="633307"/>
          </a:xfrm>
        </p:spPr>
        <p:txBody>
          <a:bodyPr>
            <a:normAutofit lnSpcReduction="10000"/>
          </a:bodyPr>
          <a:lstStyle/>
          <a:p>
            <a:pPr>
              <a:defRPr/>
            </a:pPr>
            <a:fld id="{415A98E0-A310-488E-A349-3DFF81E9F8D7}" type="slidenum">
              <a:rPr lang="en-US" smtClean="0">
                <a:solidFill>
                  <a:srgbClr val="626262">
                    <a:lumMod val="60000"/>
                    <a:lumOff val="40000"/>
                  </a:srgbClr>
                </a:solidFill>
              </a:rPr>
              <a:pPr>
                <a:defRPr/>
              </a:pPr>
              <a:t>4</a:t>
            </a:fld>
            <a:endParaRPr lang="en-US" dirty="0">
              <a:solidFill>
                <a:srgbClr val="626262">
                  <a:lumMod val="60000"/>
                  <a:lumOff val="40000"/>
                </a:srgbClr>
              </a:solidFill>
            </a:endParaRPr>
          </a:p>
        </p:txBody>
      </p:sp>
      <p:sp>
        <p:nvSpPr>
          <p:cNvPr id="2" name="Rectangle 1">
            <a:extLst>
              <a:ext uri="{FF2B5EF4-FFF2-40B4-BE49-F238E27FC236}">
                <a16:creationId xmlns:a16="http://schemas.microsoft.com/office/drawing/2014/main" id="{B537A49F-8C66-E1D5-0789-D60750466E3A}"/>
              </a:ext>
            </a:extLst>
          </p:cNvPr>
          <p:cNvSpPr/>
          <p:nvPr/>
        </p:nvSpPr>
        <p:spPr>
          <a:xfrm>
            <a:off x="1346927" y="508856"/>
            <a:ext cx="9506160" cy="313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spTree>
    <p:extLst>
      <p:ext uri="{BB962C8B-B14F-4D97-AF65-F5344CB8AC3E}">
        <p14:creationId xmlns:p14="http://schemas.microsoft.com/office/powerpoint/2010/main" val="2905886779"/>
      </p:ext>
    </p:extLst>
  </p:cSld>
  <p:clrMapOvr>
    <a:masterClrMapping/>
  </p:clrMapOvr>
  <p:transition advTm="17873"/>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580826" y="221064"/>
            <a:ext cx="9915122" cy="510456"/>
          </a:xfrm>
          <a:solidFill>
            <a:srgbClr val="D4DDF0"/>
          </a:solidFill>
          <a:ln>
            <a:noFill/>
          </a:ln>
          <a:effectLst/>
        </p:spPr>
        <p:txBody>
          <a:bodyPr>
            <a:normAutofit/>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ORPICS Start-up / Current Service Level (CSL)</a:t>
            </a:r>
          </a:p>
        </p:txBody>
      </p:sp>
      <p:sp>
        <p:nvSpPr>
          <p:cNvPr id="11" name="Oval 10"/>
          <p:cNvSpPr/>
          <p:nvPr/>
        </p:nvSpPr>
        <p:spPr>
          <a:xfrm>
            <a:off x="237132" y="914391"/>
            <a:ext cx="1325203" cy="867913"/>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53" dirty="0">
                <a:solidFill>
                  <a:prstClr val="white"/>
                </a:solidFill>
                <a:latin typeface="Tw Cen MT" panose="020B0602020104020603" pitchFamily="34" charset="0"/>
                <a:cs typeface="Times New Roman" panose="02020603050405020304" pitchFamily="18" charset="0"/>
              </a:rPr>
              <a:t>2027-29 “Freeze” Factors</a:t>
            </a:r>
          </a:p>
        </p:txBody>
      </p:sp>
      <p:pic>
        <p:nvPicPr>
          <p:cNvPr id="7" name="Picture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8268" y="6653213"/>
            <a:ext cx="487680" cy="494239"/>
          </a:xfrm>
          <a:prstGeom prst="rect">
            <a:avLst/>
          </a:prstGeom>
        </p:spPr>
      </p:pic>
      <p:sp>
        <p:nvSpPr>
          <p:cNvPr id="2" name="Slide Number Placeholder 1"/>
          <p:cNvSpPr>
            <a:spLocks noGrp="1"/>
          </p:cNvSpPr>
          <p:nvPr>
            <p:ph type="sldNum" sz="quarter" idx="12"/>
          </p:nvPr>
        </p:nvSpPr>
        <p:spPr/>
        <p:txBody>
          <a:bodyPr>
            <a:normAutofit lnSpcReduction="10000"/>
          </a:bodyPr>
          <a:lstStyle/>
          <a:p>
            <a:pPr>
              <a:defRPr/>
            </a:pPr>
            <a:fld id="{A1CE27AE-1F01-4077-BA88-F841AAD7C782}" type="slidenum">
              <a:rPr lang="en-US" smtClean="0">
                <a:solidFill>
                  <a:srgbClr val="626262">
                    <a:lumMod val="60000"/>
                    <a:lumOff val="40000"/>
                  </a:srgbClr>
                </a:solidFill>
              </a:rPr>
              <a:pPr>
                <a:defRPr/>
              </a:pPr>
              <a:t>5</a:t>
            </a:fld>
            <a:endParaRPr lang="en-US" dirty="0">
              <a:solidFill>
                <a:srgbClr val="626262">
                  <a:lumMod val="60000"/>
                  <a:lumOff val="40000"/>
                </a:srgb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048768618"/>
              </p:ext>
            </p:extLst>
          </p:nvPr>
        </p:nvGraphicFramePr>
        <p:xfrm>
          <a:off x="1818969" y="801053"/>
          <a:ext cx="9189299" cy="6261453"/>
        </p:xfrm>
        <a:graphic>
          <a:graphicData uri="http://schemas.openxmlformats.org/drawingml/2006/table">
            <a:tbl>
              <a:tblPr>
                <a:tableStyleId>{5C22544A-7EE6-4342-B048-85BDC9FD1C3A}</a:tableStyleId>
              </a:tblPr>
              <a:tblGrid>
                <a:gridCol w="1193642">
                  <a:extLst>
                    <a:ext uri="{9D8B030D-6E8A-4147-A177-3AD203B41FA5}">
                      <a16:colId xmlns:a16="http://schemas.microsoft.com/office/drawing/2014/main" val="1462417069"/>
                    </a:ext>
                  </a:extLst>
                </a:gridCol>
                <a:gridCol w="671427">
                  <a:extLst>
                    <a:ext uri="{9D8B030D-6E8A-4147-A177-3AD203B41FA5}">
                      <a16:colId xmlns:a16="http://schemas.microsoft.com/office/drawing/2014/main" val="1444463699"/>
                    </a:ext>
                  </a:extLst>
                </a:gridCol>
                <a:gridCol w="3791572">
                  <a:extLst>
                    <a:ext uri="{9D8B030D-6E8A-4147-A177-3AD203B41FA5}">
                      <a16:colId xmlns:a16="http://schemas.microsoft.com/office/drawing/2014/main" val="1840185710"/>
                    </a:ext>
                  </a:extLst>
                </a:gridCol>
                <a:gridCol w="1777299">
                  <a:extLst>
                    <a:ext uri="{9D8B030D-6E8A-4147-A177-3AD203B41FA5}">
                      <a16:colId xmlns:a16="http://schemas.microsoft.com/office/drawing/2014/main" val="981249829"/>
                    </a:ext>
                  </a:extLst>
                </a:gridCol>
                <a:gridCol w="1755359">
                  <a:extLst>
                    <a:ext uri="{9D8B030D-6E8A-4147-A177-3AD203B41FA5}">
                      <a16:colId xmlns:a16="http://schemas.microsoft.com/office/drawing/2014/main" val="2447329748"/>
                    </a:ext>
                  </a:extLst>
                </a:gridCol>
              </a:tblGrid>
              <a:tr h="687423">
                <a:tc>
                  <a:txBody>
                    <a:bodyPr/>
                    <a:lstStyle/>
                    <a:p>
                      <a:pPr algn="ctr" fontAlgn="ctr"/>
                      <a:r>
                        <a:rPr lang="en-US" sz="1600" u="none" strike="noStrike" dirty="0">
                          <a:effectLst/>
                        </a:rPr>
                        <a:t>ACCT NUMBER</a:t>
                      </a:r>
                      <a:endParaRPr lang="en-US" sz="1600" b="1" i="0" u="none" strike="noStrike" dirty="0">
                        <a:solidFill>
                          <a:srgbClr val="000000"/>
                        </a:solidFill>
                        <a:effectLst/>
                        <a:latin typeface="Times New Roman" panose="02020603050405020304" pitchFamily="18" charset="0"/>
                      </a:endParaRPr>
                    </a:p>
                  </a:txBody>
                  <a:tcPr marL="9525" marR="9525" marT="9525" marB="0" anchor="ctr"/>
                </a:tc>
                <a:tc gridSpan="2">
                  <a:txBody>
                    <a:bodyPr/>
                    <a:lstStyle/>
                    <a:p>
                      <a:pPr algn="ctr" fontAlgn="ctr"/>
                      <a:r>
                        <a:rPr lang="en-US" sz="1600" u="none" strike="noStrike" dirty="0">
                          <a:effectLst/>
                        </a:rPr>
                        <a:t>OPE FACTORS</a:t>
                      </a:r>
                      <a:endParaRPr lang="en-US" sz="1600" b="1" i="0" u="none" strike="noStrike" dirty="0">
                        <a:solidFill>
                          <a:srgbClr val="000000"/>
                        </a:solidFill>
                        <a:effectLst/>
                        <a:latin typeface="Times New Roman" panose="02020603050405020304" pitchFamily="18" charset="0"/>
                      </a:endParaRPr>
                    </a:p>
                  </a:txBody>
                  <a:tcPr marL="9525" marR="9525" marT="9525" marB="0" anchor="ctr"/>
                </a:tc>
                <a:tc hMerge="1">
                  <a:txBody>
                    <a:bodyPr/>
                    <a:lstStyle/>
                    <a:p>
                      <a:endParaRPr lang="en-US"/>
                    </a:p>
                  </a:txBody>
                  <a:tcPr/>
                </a:tc>
                <a:tc>
                  <a:txBody>
                    <a:bodyPr/>
                    <a:lstStyle/>
                    <a:p>
                      <a:pPr algn="ctr" fontAlgn="ctr"/>
                      <a:r>
                        <a:rPr lang="en-US" sz="1600" u="none" strike="noStrike" dirty="0">
                          <a:effectLst/>
                        </a:rPr>
                        <a:t>2025-27 FRZ</a:t>
                      </a:r>
                      <a:endParaRPr lang="en-US"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dirty="0">
                          <a:effectLst/>
                        </a:rPr>
                        <a:t>2027-29 FRZ</a:t>
                      </a:r>
                      <a:endParaRPr lang="en-US" sz="16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392884948"/>
                  </a:ext>
                </a:extLst>
              </a:tr>
              <a:tr h="235032">
                <a:tc>
                  <a:txBody>
                    <a:bodyPr/>
                    <a:lstStyle/>
                    <a:p>
                      <a:pPr algn="ctr" fontAlgn="b"/>
                      <a:r>
                        <a:rPr lang="en-US" sz="1600" u="none" strike="noStrike" dirty="0">
                          <a:effectLst/>
                        </a:rPr>
                        <a:t>3210</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ERB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marL="0" algn="ctr" defTabSz="912114" rtl="0" eaLnBrk="1" fontAlgn="b" latinLnBrk="0" hangingPunct="1"/>
                      <a:r>
                        <a:rPr lang="en-US" sz="1600" u="none" strike="noStrike" kern="1200" dirty="0">
                          <a:solidFill>
                            <a:schemeClr val="dk1"/>
                          </a:solidFill>
                          <a:effectLst/>
                          <a:latin typeface="+mn-lt"/>
                          <a:ea typeface="+mn-ea"/>
                          <a:cs typeface="+mn-cs"/>
                        </a:rPr>
                        <a:t>$3.00 /per mth</a:t>
                      </a:r>
                    </a:p>
                  </a:txBody>
                  <a:tcPr marL="9525" marR="9525" marT="9525" marB="0" anchor="b"/>
                </a:tc>
                <a:tc>
                  <a:txBody>
                    <a:bodyPr/>
                    <a:lstStyle/>
                    <a:p>
                      <a:pPr marL="0" algn="ctr" defTabSz="912114" rtl="0" eaLnBrk="1" fontAlgn="b" latinLnBrk="0" hangingPunct="1"/>
                      <a:r>
                        <a:rPr lang="en-US" sz="1600" u="none" strike="noStrike" kern="1200" dirty="0">
                          <a:solidFill>
                            <a:schemeClr val="dk1"/>
                          </a:solidFill>
                          <a:effectLst/>
                          <a:latin typeface="+mn-lt"/>
                          <a:ea typeface="+mn-ea"/>
                          <a:cs typeface="+mn-cs"/>
                        </a:rPr>
                        <a:t>$3.31 /per mth</a:t>
                      </a:r>
                    </a:p>
                  </a:txBody>
                  <a:tcPr marL="9525" marR="9525" marT="9525" marB="0" anchor="b"/>
                </a:tc>
                <a:extLst>
                  <a:ext uri="{0D108BD9-81ED-4DB2-BD59-A6C34878D82A}">
                    <a16:rowId xmlns:a16="http://schemas.microsoft.com/office/drawing/2014/main" val="2692749212"/>
                  </a:ext>
                </a:extLst>
              </a:tr>
              <a:tr h="235032">
                <a:tc>
                  <a:txBody>
                    <a:bodyPr/>
                    <a:lstStyle/>
                    <a:p>
                      <a:pPr algn="ctr" fontAlgn="b"/>
                      <a:r>
                        <a:rPr lang="en-US" sz="1600" u="none" strike="noStrike" dirty="0">
                          <a:effectLst/>
                        </a:rPr>
                        <a:t>3220</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PERS: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Agencies w/o significant Police &amp; Fire</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dirty="0">
                          <a:effectLst/>
                        </a:rPr>
                        <a:t>21.04%</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dirty="0">
                          <a:effectLst/>
                        </a:rPr>
                        <a:t>24.72%</a:t>
                      </a:r>
                      <a:endParaRPr lang="en-US" sz="16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706346755"/>
                  </a:ext>
                </a:extLst>
              </a:tr>
              <a:tr h="235032">
                <a:tc>
                  <a:txBody>
                    <a:bodyPr/>
                    <a:lstStyle/>
                    <a:p>
                      <a:pPr algn="ctr"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Judges</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dirty="0">
                          <a:effectLst/>
                        </a:rPr>
                        <a:t>40.97%*</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dirty="0">
                          <a:effectLst/>
                        </a:rPr>
                        <a:t>44.5%*</a:t>
                      </a:r>
                      <a:endParaRPr lang="en-US" sz="16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620790566"/>
                  </a:ext>
                </a:extLst>
              </a:tr>
              <a:tr h="235032">
                <a:tc>
                  <a:txBody>
                    <a:bodyPr/>
                    <a:lstStyle/>
                    <a:p>
                      <a:pPr algn="ctr"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Agencies w/ significant Police &amp; Fire:</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153223544"/>
                  </a:ext>
                </a:extLst>
              </a:tr>
              <a:tr h="235032">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Dept Human Services</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b="0" i="0" u="none" strike="noStrike" dirty="0">
                          <a:solidFill>
                            <a:srgbClr val="000000"/>
                          </a:solidFill>
                          <a:effectLst/>
                          <a:latin typeface="+mn-lt"/>
                        </a:rPr>
                        <a:t>21.32%</a:t>
                      </a:r>
                    </a:p>
                  </a:txBody>
                  <a:tcPr marL="9525" marR="9525" marT="9525" marB="0" anchor="b"/>
                </a:tc>
                <a:tc>
                  <a:txBody>
                    <a:bodyPr/>
                    <a:lstStyle/>
                    <a:p>
                      <a:pPr algn="ctr" fontAlgn="b"/>
                      <a:r>
                        <a:rPr lang="en-US" sz="1600" b="0" i="0" u="none" strike="noStrike" dirty="0">
                          <a:solidFill>
                            <a:srgbClr val="000000"/>
                          </a:solidFill>
                          <a:effectLst/>
                          <a:latin typeface="+mn-lt"/>
                        </a:rPr>
                        <a:t>25.02%</a:t>
                      </a:r>
                    </a:p>
                  </a:txBody>
                  <a:tcPr marL="9525" marR="9525" marT="9525" marB="0" anchor="b"/>
                </a:tc>
                <a:extLst>
                  <a:ext uri="{0D108BD9-81ED-4DB2-BD59-A6C34878D82A}">
                    <a16:rowId xmlns:a16="http://schemas.microsoft.com/office/drawing/2014/main" val="1719815855"/>
                  </a:ext>
                </a:extLst>
              </a:tr>
              <a:tr h="235032">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Dept of Justice</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b="0" i="0" u="none" strike="noStrike" dirty="0">
                          <a:solidFill>
                            <a:srgbClr val="000000"/>
                          </a:solidFill>
                          <a:effectLst/>
                          <a:latin typeface="+mn-lt"/>
                        </a:rPr>
                        <a:t>21.18%</a:t>
                      </a:r>
                    </a:p>
                  </a:txBody>
                  <a:tcPr marL="9525" marR="9525" marT="9525" marB="0" anchor="b"/>
                </a:tc>
                <a:tc>
                  <a:txBody>
                    <a:bodyPr/>
                    <a:lstStyle/>
                    <a:p>
                      <a:pPr algn="ctr" fontAlgn="b"/>
                      <a:r>
                        <a:rPr lang="en-US" sz="1600" b="0" i="0" u="none" strike="noStrike" dirty="0">
                          <a:solidFill>
                            <a:srgbClr val="000000"/>
                          </a:solidFill>
                          <a:effectLst/>
                          <a:latin typeface="+mn-lt"/>
                        </a:rPr>
                        <a:t>24.85%</a:t>
                      </a:r>
                    </a:p>
                  </a:txBody>
                  <a:tcPr marL="9525" marR="9525" marT="9525" marB="0" anchor="b"/>
                </a:tc>
                <a:extLst>
                  <a:ext uri="{0D108BD9-81ED-4DB2-BD59-A6C34878D82A}">
                    <a16:rowId xmlns:a16="http://schemas.microsoft.com/office/drawing/2014/main" val="3234450521"/>
                  </a:ext>
                </a:extLst>
              </a:tr>
              <a:tr h="235032">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b="0" i="0" u="none" strike="noStrike" dirty="0">
                          <a:solidFill>
                            <a:srgbClr val="000000"/>
                          </a:solidFill>
                          <a:effectLst/>
                          <a:latin typeface="Times New Roman" panose="02020603050405020304" pitchFamily="18" charset="0"/>
                        </a:rPr>
                        <a:t>District Attorneys</a:t>
                      </a:r>
                    </a:p>
                  </a:txBody>
                  <a:tcPr marL="9525" marR="9525" marT="9525" marB="0" anchor="b"/>
                </a:tc>
                <a:tc>
                  <a:txBody>
                    <a:bodyPr/>
                    <a:lstStyle/>
                    <a:p>
                      <a:pPr algn="ctr" fontAlgn="b"/>
                      <a:r>
                        <a:rPr lang="en-US" sz="1600" b="0" i="0" u="none" strike="noStrike" dirty="0">
                          <a:solidFill>
                            <a:srgbClr val="000000"/>
                          </a:solidFill>
                          <a:effectLst/>
                          <a:latin typeface="+mn-lt"/>
                        </a:rPr>
                        <a:t>N/A</a:t>
                      </a:r>
                    </a:p>
                  </a:txBody>
                  <a:tcPr marL="9525" marR="9525" marT="9525" marB="0" anchor="b"/>
                </a:tc>
                <a:tc>
                  <a:txBody>
                    <a:bodyPr/>
                    <a:lstStyle/>
                    <a:p>
                      <a:pPr algn="ctr" fontAlgn="b"/>
                      <a:r>
                        <a:rPr lang="en-US" sz="1600" b="0" i="0" u="none" strike="noStrike" dirty="0">
                          <a:solidFill>
                            <a:srgbClr val="000000"/>
                          </a:solidFill>
                          <a:effectLst/>
                          <a:latin typeface="+mn-lt"/>
                        </a:rPr>
                        <a:t>31.09%</a:t>
                      </a:r>
                    </a:p>
                  </a:txBody>
                  <a:tcPr marL="9525" marR="9525" marT="9525" marB="0" anchor="b"/>
                </a:tc>
                <a:extLst>
                  <a:ext uri="{0D108BD9-81ED-4DB2-BD59-A6C34878D82A}">
                    <a16:rowId xmlns:a16="http://schemas.microsoft.com/office/drawing/2014/main" val="935953188"/>
                  </a:ext>
                </a:extLst>
              </a:tr>
              <a:tr h="235032">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OR Military Dept</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b="0" i="0" u="none" strike="noStrike" dirty="0">
                          <a:solidFill>
                            <a:srgbClr val="000000"/>
                          </a:solidFill>
                          <a:effectLst/>
                          <a:latin typeface="+mn-lt"/>
                        </a:rPr>
                        <a:t>21.73%</a:t>
                      </a:r>
                    </a:p>
                  </a:txBody>
                  <a:tcPr marL="9525" marR="9525" marT="9525" marB="0" anchor="b"/>
                </a:tc>
                <a:tc>
                  <a:txBody>
                    <a:bodyPr/>
                    <a:lstStyle/>
                    <a:p>
                      <a:pPr algn="ctr" fontAlgn="b"/>
                      <a:r>
                        <a:rPr lang="en-US" sz="1600" b="0" i="0" u="none" strike="noStrike" dirty="0">
                          <a:solidFill>
                            <a:srgbClr val="000000"/>
                          </a:solidFill>
                          <a:effectLst/>
                          <a:latin typeface="+mn-lt"/>
                        </a:rPr>
                        <a:t>25.74%</a:t>
                      </a:r>
                    </a:p>
                  </a:txBody>
                  <a:tcPr marL="9525" marR="9525" marT="9525" marB="0" anchor="b"/>
                </a:tc>
                <a:extLst>
                  <a:ext uri="{0D108BD9-81ED-4DB2-BD59-A6C34878D82A}">
                    <a16:rowId xmlns:a16="http://schemas.microsoft.com/office/drawing/2014/main" val="1693845726"/>
                  </a:ext>
                </a:extLst>
              </a:tr>
              <a:tr h="235032">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marL="0" algn="l" defTabSz="912114" rtl="0" eaLnBrk="1" fontAlgn="b" latinLnBrk="0" hangingPunct="1"/>
                      <a:r>
                        <a:rPr lang="en-US" sz="1600" u="none" strike="noStrike" kern="1200" dirty="0">
                          <a:solidFill>
                            <a:schemeClr val="dk1"/>
                          </a:solidFill>
                          <a:effectLst/>
                          <a:latin typeface="+mn-lt"/>
                          <a:ea typeface="+mn-ea"/>
                          <a:cs typeface="+mn-cs"/>
                        </a:rPr>
                        <a:t>Emergency Management</a:t>
                      </a:r>
                    </a:p>
                  </a:txBody>
                  <a:tcPr marL="9525" marR="9525" marT="9525" marB="0" anchor="b"/>
                </a:tc>
                <a:tc>
                  <a:txBody>
                    <a:bodyPr/>
                    <a:lstStyle/>
                    <a:p>
                      <a:pPr algn="ctr" fontAlgn="b"/>
                      <a:r>
                        <a:rPr lang="en-US" sz="1600" b="0" i="0" u="none" strike="noStrike" dirty="0">
                          <a:solidFill>
                            <a:srgbClr val="000000"/>
                          </a:solidFill>
                          <a:effectLst/>
                          <a:latin typeface="+mn-lt"/>
                        </a:rPr>
                        <a:t>21.73%</a:t>
                      </a:r>
                    </a:p>
                  </a:txBody>
                  <a:tcPr marL="9525" marR="9525" marT="9525" marB="0" anchor="b"/>
                </a:tc>
                <a:tc>
                  <a:txBody>
                    <a:bodyPr/>
                    <a:lstStyle/>
                    <a:p>
                      <a:pPr algn="ctr" fontAlgn="b"/>
                      <a:r>
                        <a:rPr lang="en-US" sz="1600" b="0" i="0" u="none" strike="noStrike" dirty="0">
                          <a:solidFill>
                            <a:srgbClr val="000000"/>
                          </a:solidFill>
                          <a:effectLst/>
                          <a:latin typeface="+mn-lt"/>
                        </a:rPr>
                        <a:t>24.64%</a:t>
                      </a:r>
                    </a:p>
                  </a:txBody>
                  <a:tcPr marL="9525" marR="9525" marT="9525" marB="0" anchor="b"/>
                </a:tc>
                <a:extLst>
                  <a:ext uri="{0D108BD9-81ED-4DB2-BD59-A6C34878D82A}">
                    <a16:rowId xmlns:a16="http://schemas.microsoft.com/office/drawing/2014/main" val="376189651"/>
                  </a:ext>
                </a:extLst>
              </a:tr>
              <a:tr h="235032">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Oregon State Police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dirty="0">
                          <a:effectLst/>
                        </a:rPr>
                        <a:t>24.41%</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dirty="0">
                          <a:effectLst/>
                        </a:rPr>
                        <a:t>28.19%</a:t>
                      </a:r>
                      <a:endParaRPr lang="en-US" sz="16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229355754"/>
                  </a:ext>
                </a:extLst>
              </a:tr>
              <a:tr h="235032">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marL="0" algn="l" defTabSz="912114" rtl="0" eaLnBrk="1" fontAlgn="b" latinLnBrk="0" hangingPunct="1"/>
                      <a:r>
                        <a:rPr lang="en-US" sz="1600" u="none" strike="noStrike" kern="1200" dirty="0">
                          <a:solidFill>
                            <a:schemeClr val="dk1"/>
                          </a:solidFill>
                          <a:effectLst/>
                          <a:latin typeface="+mn-lt"/>
                          <a:ea typeface="+mn-ea"/>
                          <a:cs typeface="+mn-cs"/>
                        </a:rPr>
                        <a:t>State Fire Marshall</a:t>
                      </a:r>
                    </a:p>
                  </a:txBody>
                  <a:tcPr marL="9525" marR="9525" marT="9525" marB="0" anchor="b"/>
                </a:tc>
                <a:tc>
                  <a:txBody>
                    <a:bodyPr/>
                    <a:lstStyle/>
                    <a:p>
                      <a:pPr algn="ctr" fontAlgn="b"/>
                      <a:r>
                        <a:rPr lang="en-US" sz="1600" b="0" i="0" u="none" strike="noStrike" dirty="0">
                          <a:solidFill>
                            <a:srgbClr val="000000"/>
                          </a:solidFill>
                          <a:effectLst/>
                          <a:latin typeface="Times New Roman" panose="02020603050405020304" pitchFamily="18" charset="0"/>
                        </a:rPr>
                        <a:t>24.41%</a:t>
                      </a:r>
                    </a:p>
                  </a:txBody>
                  <a:tcPr marL="9525" marR="9525" marT="9525" marB="0" anchor="b"/>
                </a:tc>
                <a:tc>
                  <a:txBody>
                    <a:bodyPr/>
                    <a:lstStyle/>
                    <a:p>
                      <a:pPr algn="ctr" fontAlgn="b"/>
                      <a:r>
                        <a:rPr lang="en-US" sz="1600" b="0" i="0" u="none" strike="noStrike" dirty="0">
                          <a:solidFill>
                            <a:srgbClr val="000000"/>
                          </a:solidFill>
                          <a:effectLst/>
                          <a:latin typeface="Times New Roman" panose="02020603050405020304" pitchFamily="18" charset="0"/>
                        </a:rPr>
                        <a:t>27.93%</a:t>
                      </a:r>
                    </a:p>
                  </a:txBody>
                  <a:tcPr marL="9525" marR="9525" marT="9525" marB="0" anchor="b"/>
                </a:tc>
                <a:extLst>
                  <a:ext uri="{0D108BD9-81ED-4DB2-BD59-A6C34878D82A}">
                    <a16:rowId xmlns:a16="http://schemas.microsoft.com/office/drawing/2014/main" val="441419572"/>
                  </a:ext>
                </a:extLst>
              </a:tr>
              <a:tr h="235032">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Public Safety Standards &amp; Trng</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b="0" i="0" u="none" strike="noStrike" dirty="0">
                          <a:solidFill>
                            <a:srgbClr val="000000"/>
                          </a:solidFill>
                          <a:effectLst/>
                          <a:latin typeface="+mn-lt"/>
                        </a:rPr>
                        <a:t>25.86%</a:t>
                      </a:r>
                    </a:p>
                  </a:txBody>
                  <a:tcPr marL="9525" marR="9525" marT="9525" marB="0" anchor="b"/>
                </a:tc>
                <a:tc>
                  <a:txBody>
                    <a:bodyPr/>
                    <a:lstStyle/>
                    <a:p>
                      <a:pPr algn="ctr" fontAlgn="b"/>
                      <a:r>
                        <a:rPr lang="en-US" sz="1600" b="0" i="0" u="none" strike="noStrike" dirty="0">
                          <a:solidFill>
                            <a:srgbClr val="000000"/>
                          </a:solidFill>
                          <a:effectLst/>
                          <a:latin typeface="+mn-lt"/>
                        </a:rPr>
                        <a:t>29.82%</a:t>
                      </a:r>
                    </a:p>
                  </a:txBody>
                  <a:tcPr marL="9525" marR="9525" marT="9525" marB="0" anchor="b"/>
                </a:tc>
                <a:extLst>
                  <a:ext uri="{0D108BD9-81ED-4DB2-BD59-A6C34878D82A}">
                    <a16:rowId xmlns:a16="http://schemas.microsoft.com/office/drawing/2014/main" val="482626863"/>
                  </a:ext>
                </a:extLst>
              </a:tr>
              <a:tr h="235032">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Corrections</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dirty="0">
                          <a:effectLst/>
                        </a:rPr>
                        <a:t>25.66%</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dirty="0">
                          <a:effectLst/>
                        </a:rPr>
                        <a:t>29.75%</a:t>
                      </a:r>
                      <a:endParaRPr lang="en-US" sz="16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517769159"/>
                  </a:ext>
                </a:extLst>
              </a:tr>
              <a:tr h="235032">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Oregon Youth Authority</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dirty="0">
                          <a:effectLst/>
                        </a:rPr>
                        <a:t>24.95%</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dirty="0">
                          <a:effectLst/>
                        </a:rPr>
                        <a:t>28.97%</a:t>
                      </a:r>
                      <a:endParaRPr lang="en-US" sz="16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571566591"/>
                  </a:ext>
                </a:extLst>
              </a:tr>
              <a:tr h="235032">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Forestry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dirty="0">
                          <a:effectLst/>
                        </a:rPr>
                        <a:t>23.54%</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dirty="0">
                          <a:effectLst/>
                        </a:rPr>
                        <a:t>27.71%</a:t>
                      </a:r>
                      <a:endParaRPr lang="en-US" sz="16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05220404"/>
                  </a:ext>
                </a:extLst>
              </a:tr>
              <a:tr h="235032">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Liquor Control Commission</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dirty="0">
                          <a:effectLst/>
                        </a:rPr>
                        <a:t>22.21%</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dirty="0">
                          <a:effectLst/>
                        </a:rPr>
                        <a:t>26.02%</a:t>
                      </a:r>
                      <a:endParaRPr lang="en-US" sz="16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855939930"/>
                  </a:ext>
                </a:extLst>
              </a:tr>
              <a:tr h="235032">
                <a:tc>
                  <a:txBody>
                    <a:bodyPr/>
                    <a:lstStyle/>
                    <a:p>
                      <a:pPr algn="ctr" fontAlgn="b"/>
                      <a:r>
                        <a:rPr lang="en-US" sz="1600" u="none" strike="noStrike" dirty="0">
                          <a:effectLst/>
                        </a:rPr>
                        <a:t>3230</a:t>
                      </a:r>
                      <a:endParaRPr lang="en-US" sz="1600" b="0" i="0" u="none" strike="noStrike" dirty="0">
                        <a:solidFill>
                          <a:srgbClr val="000000"/>
                        </a:solidFill>
                        <a:effectLst/>
                        <a:latin typeface="Times New Roman" panose="02020603050405020304" pitchFamily="18" charset="0"/>
                      </a:endParaRPr>
                    </a:p>
                  </a:txBody>
                  <a:tcPr marL="9525" marR="9525" marT="9525" marB="0" anchor="b"/>
                </a:tc>
                <a:tc gridSpan="2">
                  <a:txBody>
                    <a:bodyPr/>
                    <a:lstStyle/>
                    <a:p>
                      <a:pPr algn="l" fontAlgn="b"/>
                      <a:r>
                        <a:rPr lang="en-US" sz="1600" u="none" strike="noStrike" dirty="0">
                          <a:effectLst/>
                        </a:rPr>
                        <a:t>SOCIAL SECURITY (FICA)</a:t>
                      </a:r>
                      <a:endParaRPr lang="en-US" sz="1600" b="0" i="0" u="none" strike="noStrike" dirty="0">
                        <a:solidFill>
                          <a:srgbClr val="000000"/>
                        </a:solidFill>
                        <a:effectLst/>
                        <a:latin typeface="Times New Roman" panose="02020603050405020304" pitchFamily="18" charset="0"/>
                      </a:endParaRPr>
                    </a:p>
                  </a:txBody>
                  <a:tcPr marL="9525" marR="9525" marT="9525" marB="0" anchor="b"/>
                </a:tc>
                <a:tc hMerge="1">
                  <a:txBody>
                    <a:bodyPr/>
                    <a:lstStyle/>
                    <a:p>
                      <a:endParaRPr lang="en-US"/>
                    </a:p>
                  </a:txBody>
                  <a:tcPr/>
                </a:tc>
                <a:tc>
                  <a:txBody>
                    <a:bodyPr/>
                    <a:lstStyle/>
                    <a:p>
                      <a:pPr algn="ctr" fontAlgn="b"/>
                      <a:r>
                        <a:rPr lang="en-US" sz="1600" u="none" strike="noStrike" dirty="0">
                          <a:effectLst/>
                        </a:rPr>
                        <a:t>7.65%</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dirty="0">
                          <a:effectLst/>
                        </a:rPr>
                        <a:t>7.65%</a:t>
                      </a:r>
                      <a:endParaRPr lang="en-US" sz="16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230564323"/>
                  </a:ext>
                </a:extLst>
              </a:tr>
              <a:tr h="235032">
                <a:tc>
                  <a:txBody>
                    <a:bodyPr/>
                    <a:lstStyle/>
                    <a:p>
                      <a:pPr algn="ctr" fontAlgn="b"/>
                      <a:r>
                        <a:rPr lang="en-US" sz="1600" u="none" strike="noStrike" dirty="0">
                          <a:effectLst/>
                        </a:rPr>
                        <a:t>3221</a:t>
                      </a:r>
                      <a:endParaRPr lang="en-US" sz="1600" b="0" i="0" u="none" strike="noStrike" dirty="0">
                        <a:solidFill>
                          <a:srgbClr val="000000"/>
                        </a:solidFill>
                        <a:effectLst/>
                        <a:latin typeface="Times New Roman" panose="02020603050405020304" pitchFamily="18" charset="0"/>
                      </a:endParaRPr>
                    </a:p>
                  </a:txBody>
                  <a:tcPr marL="9525" marR="9525" marT="9525" marB="0" anchor="b"/>
                </a:tc>
                <a:tc gridSpan="2">
                  <a:txBody>
                    <a:bodyPr/>
                    <a:lstStyle/>
                    <a:p>
                      <a:pPr algn="l" fontAlgn="b"/>
                      <a:r>
                        <a:rPr lang="en-US" sz="1600" u="none" strike="noStrike" dirty="0">
                          <a:effectLst/>
                        </a:rPr>
                        <a:t>PENSION BOND CONTRIBUTION (POB)</a:t>
                      </a:r>
                      <a:endParaRPr lang="en-US" sz="1600" b="0" i="0" u="none" strike="noStrike" dirty="0">
                        <a:solidFill>
                          <a:srgbClr val="000000"/>
                        </a:solidFill>
                        <a:effectLst/>
                        <a:latin typeface="Times New Roman" panose="02020603050405020304" pitchFamily="18" charset="0"/>
                      </a:endParaRPr>
                    </a:p>
                  </a:txBody>
                  <a:tcPr marL="9525" marR="9525" marT="9525" marB="0" anchor="b"/>
                </a:tc>
                <a:tc hMerge="1">
                  <a:txBody>
                    <a:bodyPr/>
                    <a:lstStyle/>
                    <a:p>
                      <a:endParaRPr lang="en-US"/>
                    </a:p>
                  </a:txBody>
                  <a:tcPr/>
                </a:tc>
                <a:tc>
                  <a:txBody>
                    <a:bodyPr/>
                    <a:lstStyle/>
                    <a:p>
                      <a:pPr algn="ctr" fontAlgn="b"/>
                      <a:r>
                        <a:rPr lang="en-US" sz="1600" u="none" strike="noStrike" dirty="0">
                          <a:effectLst/>
                        </a:rPr>
                        <a:t>Provided by CFO</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dirty="0">
                          <a:effectLst/>
                        </a:rPr>
                        <a:t>Provided by CFO</a:t>
                      </a:r>
                      <a:endParaRPr lang="en-US" sz="16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246444606"/>
                  </a:ext>
                </a:extLst>
              </a:tr>
              <a:tr h="235032">
                <a:tc>
                  <a:txBody>
                    <a:bodyPr/>
                    <a:lstStyle/>
                    <a:p>
                      <a:pPr marL="0" algn="ctr" defTabSz="912114" rtl="0" eaLnBrk="1" fontAlgn="b" latinLnBrk="0" hangingPunct="1"/>
                      <a:r>
                        <a:rPr lang="en-US" sz="1600" b="0" i="0" u="none" strike="noStrike" kern="1200" dirty="0">
                          <a:solidFill>
                            <a:schemeClr val="dk1"/>
                          </a:solidFill>
                          <a:effectLst/>
                          <a:latin typeface="+mn-lt"/>
                          <a:ea typeface="+mn-ea"/>
                          <a:cs typeface="+mn-cs"/>
                        </a:rPr>
                        <a:t>3241</a:t>
                      </a:r>
                    </a:p>
                  </a:txBody>
                  <a:tcPr marL="9525" marR="9525" marT="9525" marB="0" anchor="b"/>
                </a:tc>
                <a:tc gridSpan="2">
                  <a:txBody>
                    <a:bodyPr/>
                    <a:lstStyle/>
                    <a:p>
                      <a:pPr algn="l" fontAlgn="b"/>
                      <a:r>
                        <a:rPr lang="en-US" sz="1600" b="0" i="0" u="none" strike="noStrike" dirty="0">
                          <a:solidFill>
                            <a:srgbClr val="000000"/>
                          </a:solidFill>
                          <a:effectLst/>
                          <a:latin typeface="Times New Roman" panose="02020603050405020304" pitchFamily="18" charset="0"/>
                        </a:rPr>
                        <a:t>PAID FAMILY MEDICAL LEAVE (PFMLI)</a:t>
                      </a:r>
                    </a:p>
                  </a:txBody>
                  <a:tcPr marL="9525" marR="9525" marT="9525" marB="0" anchor="b"/>
                </a:tc>
                <a:tc hMerge="1">
                  <a:txBody>
                    <a:bodyPr/>
                    <a:lstStyle/>
                    <a:p>
                      <a:endParaRPr lang="en-US"/>
                    </a:p>
                  </a:txBody>
                  <a:tcPr/>
                </a:tc>
                <a:tc>
                  <a:txBody>
                    <a:bodyPr/>
                    <a:lstStyle/>
                    <a:p>
                      <a:pPr algn="ctr" fontAlgn="b"/>
                      <a:r>
                        <a:rPr lang="en-US" sz="1600" b="0" i="1" u="none" strike="noStrike" dirty="0">
                          <a:solidFill>
                            <a:srgbClr val="000000"/>
                          </a:solidFill>
                          <a:effectLst/>
                          <a:latin typeface="Times New Roman" panose="02020603050405020304" pitchFamily="18" charset="0"/>
                        </a:rPr>
                        <a:t>.004 = .4%</a:t>
                      </a:r>
                    </a:p>
                  </a:txBody>
                  <a:tcPr marL="9525" marR="9525" marT="9525" marB="0" anchor="b"/>
                </a:tc>
                <a:tc>
                  <a:txBody>
                    <a:bodyPr/>
                    <a:lstStyle/>
                    <a:p>
                      <a:pPr algn="ctr" fontAlgn="b"/>
                      <a:r>
                        <a:rPr lang="en-US" sz="1600" b="0" i="1" u="none" strike="noStrike" dirty="0">
                          <a:solidFill>
                            <a:srgbClr val="000000"/>
                          </a:solidFill>
                          <a:effectLst/>
                          <a:latin typeface="Times New Roman" panose="02020603050405020304" pitchFamily="18" charset="0"/>
                        </a:rPr>
                        <a:t>.004 = .4%</a:t>
                      </a:r>
                    </a:p>
                  </a:txBody>
                  <a:tcPr marL="9525" marR="9525" marT="9525" marB="0" anchor="b"/>
                </a:tc>
                <a:extLst>
                  <a:ext uri="{0D108BD9-81ED-4DB2-BD59-A6C34878D82A}">
                    <a16:rowId xmlns:a16="http://schemas.microsoft.com/office/drawing/2014/main" val="109127632"/>
                  </a:ext>
                </a:extLst>
              </a:tr>
              <a:tr h="235032">
                <a:tc>
                  <a:txBody>
                    <a:bodyPr/>
                    <a:lstStyle/>
                    <a:p>
                      <a:pPr algn="ctr" fontAlgn="b"/>
                      <a:r>
                        <a:rPr lang="en-US" sz="1600" u="none" strike="noStrike" dirty="0">
                          <a:effectLst/>
                        </a:rPr>
                        <a:t>3250</a:t>
                      </a:r>
                      <a:endParaRPr lang="en-US" sz="1600" b="0" i="0" u="none" strike="noStrike" dirty="0">
                        <a:solidFill>
                          <a:srgbClr val="000000"/>
                        </a:solidFill>
                        <a:effectLst/>
                        <a:latin typeface="Times New Roman" panose="02020603050405020304" pitchFamily="18" charset="0"/>
                      </a:endParaRPr>
                    </a:p>
                  </a:txBody>
                  <a:tcPr marL="9525" marR="9525" marT="9525" marB="0" anchor="b"/>
                </a:tc>
                <a:tc gridSpan="2">
                  <a:txBody>
                    <a:bodyPr/>
                    <a:lstStyle/>
                    <a:p>
                      <a:pPr algn="l" fontAlgn="b"/>
                      <a:r>
                        <a:rPr lang="en-US" sz="1600" u="none" strike="noStrike" dirty="0">
                          <a:effectLst/>
                        </a:rPr>
                        <a:t>WORKERS' COMP ASSESSMENTS (WBF)</a:t>
                      </a:r>
                      <a:endParaRPr lang="en-US" sz="1600" b="0" i="0" u="none" strike="noStrike" dirty="0">
                        <a:solidFill>
                          <a:srgbClr val="000000"/>
                        </a:solidFill>
                        <a:effectLst/>
                        <a:latin typeface="Times New Roman" panose="02020603050405020304" pitchFamily="18" charset="0"/>
                      </a:endParaRPr>
                    </a:p>
                  </a:txBody>
                  <a:tcPr marL="9525" marR="9525" marT="9525" marB="0" anchor="b"/>
                </a:tc>
                <a:tc hMerge="1">
                  <a:txBody>
                    <a:bodyPr/>
                    <a:lstStyle/>
                    <a:p>
                      <a:endParaRPr lang="en-US"/>
                    </a:p>
                  </a:txBody>
                  <a:tcPr/>
                </a:tc>
                <a:tc>
                  <a:txBody>
                    <a:bodyPr/>
                    <a:lstStyle/>
                    <a:p>
                      <a:pPr algn="ctr" fontAlgn="b"/>
                      <a:r>
                        <a:rPr lang="en-US" sz="1600" u="none" strike="noStrike" dirty="0">
                          <a:effectLst/>
                        </a:rPr>
                        <a:t>$1.74 / per mth</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dirty="0">
                          <a:effectLst/>
                        </a:rPr>
                        <a:t>$1.57 / per mth</a:t>
                      </a:r>
                      <a:endParaRPr lang="en-US" sz="16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129999852"/>
                  </a:ext>
                </a:extLst>
              </a:tr>
              <a:tr h="235032">
                <a:tc>
                  <a:txBody>
                    <a:bodyPr/>
                    <a:lstStyle/>
                    <a:p>
                      <a:pPr algn="ctr" fontAlgn="b"/>
                      <a:r>
                        <a:rPr lang="en-US" sz="1600" u="none" strike="noStrike" dirty="0">
                          <a:effectLst/>
                        </a:rPr>
                        <a:t>3260</a:t>
                      </a:r>
                      <a:endParaRPr lang="en-US" sz="1600" b="0" i="0" u="none" strike="noStrike" dirty="0">
                        <a:solidFill>
                          <a:srgbClr val="000000"/>
                        </a:solidFill>
                        <a:effectLst/>
                        <a:latin typeface="Times New Roman" panose="02020603050405020304" pitchFamily="18" charset="0"/>
                      </a:endParaRPr>
                    </a:p>
                  </a:txBody>
                  <a:tcPr marL="9525" marR="9525" marT="9525" marB="0" anchor="b"/>
                </a:tc>
                <a:tc gridSpan="2">
                  <a:txBody>
                    <a:bodyPr/>
                    <a:lstStyle/>
                    <a:p>
                      <a:pPr algn="l" fontAlgn="b"/>
                      <a:r>
                        <a:rPr lang="en-US" sz="1600" u="none" strike="noStrike" dirty="0">
                          <a:effectLst/>
                        </a:rPr>
                        <a:t>MASS TRANSIT TAX (MT)</a:t>
                      </a:r>
                      <a:endParaRPr lang="en-US" sz="1600" b="0" i="0" u="none" strike="noStrike" dirty="0">
                        <a:solidFill>
                          <a:srgbClr val="000000"/>
                        </a:solidFill>
                        <a:effectLst/>
                        <a:latin typeface="Times New Roman" panose="02020603050405020304" pitchFamily="18" charset="0"/>
                      </a:endParaRPr>
                    </a:p>
                  </a:txBody>
                  <a:tcPr marL="9525" marR="9525" marT="9525" marB="0" anchor="b"/>
                </a:tc>
                <a:tc hMerge="1">
                  <a:txBody>
                    <a:bodyPr/>
                    <a:lstStyle/>
                    <a:p>
                      <a:endParaRPr lang="en-US"/>
                    </a:p>
                  </a:txBody>
                  <a:tcPr/>
                </a:tc>
                <a:tc>
                  <a:txBody>
                    <a:bodyPr/>
                    <a:lstStyle/>
                    <a:p>
                      <a:pPr algn="ctr" fontAlgn="b"/>
                      <a:r>
                        <a:rPr lang="en-US" sz="1600" u="none" strike="noStrike" dirty="0">
                          <a:effectLst/>
                        </a:rPr>
                        <a:t>.006 = .6%</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600" u="none" strike="noStrike" dirty="0">
                          <a:effectLst/>
                        </a:rPr>
                        <a:t>.006 = .6%</a:t>
                      </a:r>
                      <a:endParaRPr lang="en-US" sz="16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539809820"/>
                  </a:ext>
                </a:extLst>
              </a:tr>
              <a:tr h="235032">
                <a:tc>
                  <a:txBody>
                    <a:bodyPr/>
                    <a:lstStyle/>
                    <a:p>
                      <a:pPr algn="ctr" fontAlgn="t"/>
                      <a:r>
                        <a:rPr lang="en-US" sz="1600" u="none" strike="noStrike" dirty="0">
                          <a:effectLst/>
                        </a:rPr>
                        <a:t>3270</a:t>
                      </a:r>
                      <a:endParaRPr lang="en-US" sz="1600" b="0" i="0" u="none" strike="noStrike" dirty="0">
                        <a:solidFill>
                          <a:srgbClr val="000000"/>
                        </a:solidFill>
                        <a:effectLst/>
                        <a:latin typeface="Times New Roman" panose="02020603050405020304" pitchFamily="18" charset="0"/>
                      </a:endParaRPr>
                    </a:p>
                  </a:txBody>
                  <a:tcPr marL="9525" marR="9525" marT="9525" marB="0"/>
                </a:tc>
                <a:tc gridSpan="2">
                  <a:txBody>
                    <a:bodyPr/>
                    <a:lstStyle/>
                    <a:p>
                      <a:pPr algn="l" fontAlgn="t"/>
                      <a:r>
                        <a:rPr lang="en-US" sz="1600" u="none" strike="noStrike" dirty="0">
                          <a:effectLst/>
                        </a:rPr>
                        <a:t>FLEX BENEFITS (PEBB Core)</a:t>
                      </a:r>
                      <a:endParaRPr lang="en-US" sz="1600" b="0" i="0" u="none" strike="noStrike" dirty="0">
                        <a:solidFill>
                          <a:srgbClr val="000000"/>
                        </a:solidFill>
                        <a:effectLst/>
                        <a:latin typeface="Times New Roman" panose="02020603050405020304" pitchFamily="18" charset="0"/>
                      </a:endParaRPr>
                    </a:p>
                  </a:txBody>
                  <a:tcPr marL="9525" marR="9525" marT="9525" marB="0"/>
                </a:tc>
                <a:tc hMerge="1">
                  <a:txBody>
                    <a:bodyPr/>
                    <a:lstStyle/>
                    <a:p>
                      <a:endParaRPr lang="en-US"/>
                    </a:p>
                  </a:txBody>
                  <a:tcPr/>
                </a:tc>
                <a:tc>
                  <a:txBody>
                    <a:bodyPr/>
                    <a:lstStyle/>
                    <a:p>
                      <a:pPr algn="ctr" fontAlgn="t"/>
                      <a:r>
                        <a:rPr lang="en-US" sz="1600" u="none" strike="noStrike" dirty="0">
                          <a:effectLst/>
                        </a:rPr>
                        <a:t>$1,767 /per mth</a:t>
                      </a:r>
                      <a:endParaRPr lang="en-US" sz="1600" b="0"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t"/>
                      <a:r>
                        <a:rPr lang="en-US" sz="1600" u="none" strike="noStrike" dirty="0">
                          <a:effectLst/>
                        </a:rPr>
                        <a:t>$1,840 /per mth</a:t>
                      </a:r>
                      <a:endParaRPr lang="en-US" sz="16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310439212"/>
                  </a:ext>
                </a:extLst>
              </a:tr>
            </a:tbl>
          </a:graphicData>
        </a:graphic>
      </p:graphicFrame>
      <p:sp>
        <p:nvSpPr>
          <p:cNvPr id="3" name="TextBox 2">
            <a:extLst>
              <a:ext uri="{FF2B5EF4-FFF2-40B4-BE49-F238E27FC236}">
                <a16:creationId xmlns:a16="http://schemas.microsoft.com/office/drawing/2014/main" id="{CEA6106E-9161-485A-AB9D-F79C4798660E}"/>
              </a:ext>
            </a:extLst>
          </p:cNvPr>
          <p:cNvSpPr txBox="1"/>
          <p:nvPr/>
        </p:nvSpPr>
        <p:spPr>
          <a:xfrm>
            <a:off x="1941125" y="7036272"/>
            <a:ext cx="8623005" cy="307777"/>
          </a:xfrm>
          <a:prstGeom prst="rect">
            <a:avLst/>
          </a:prstGeom>
          <a:noFill/>
        </p:spPr>
        <p:txBody>
          <a:bodyPr wrap="square" rtlCol="0">
            <a:spAutoFit/>
          </a:bodyPr>
          <a:lstStyle/>
          <a:p>
            <a:r>
              <a:rPr lang="en-US" sz="1400" b="1" dirty="0"/>
              <a:t>*Includes member contribution of 7% per ORS 238.515</a:t>
            </a:r>
          </a:p>
        </p:txBody>
      </p:sp>
    </p:spTree>
    <p:extLst>
      <p:ext uri="{BB962C8B-B14F-4D97-AF65-F5344CB8AC3E}">
        <p14:creationId xmlns:p14="http://schemas.microsoft.com/office/powerpoint/2010/main" val="1751804327"/>
      </p:ext>
    </p:extLst>
  </p:cSld>
  <p:clrMapOvr>
    <a:masterClrMapping/>
  </p:clrMapOvr>
  <mc:AlternateContent xmlns:mc="http://schemas.openxmlformats.org/markup-compatibility/2006" xmlns:p14="http://schemas.microsoft.com/office/powerpoint/2010/main">
    <mc:Choice Requires="p14">
      <p:transition spd="slow" p14:dur="2000" advTm="55586"/>
    </mc:Choice>
    <mc:Fallback xmlns="">
      <p:transition spd="slow" advTm="5558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695186" y="231112"/>
            <a:ext cx="9262534" cy="500408"/>
          </a:xfrm>
          <a:solidFill>
            <a:srgbClr val="D4DDF0"/>
          </a:solidFill>
          <a:ln>
            <a:noFill/>
          </a:ln>
          <a:effectLst/>
        </p:spPr>
        <p:txBody>
          <a:bodyPr>
            <a:normAutofit/>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ORPICS Start-up / Current Service Level (CSL)</a:t>
            </a:r>
          </a:p>
        </p:txBody>
      </p:sp>
      <p:sp>
        <p:nvSpPr>
          <p:cNvPr id="3" name="Content Placeholder 2"/>
          <p:cNvSpPr>
            <a:spLocks noGrp="1"/>
          </p:cNvSpPr>
          <p:nvPr>
            <p:ph idx="1"/>
          </p:nvPr>
        </p:nvSpPr>
        <p:spPr>
          <a:xfrm>
            <a:off x="1248361" y="1847922"/>
            <a:ext cx="9829948" cy="4986832"/>
          </a:xfrm>
        </p:spPr>
        <p:txBody>
          <a:bodyPr>
            <a:noAutofit/>
          </a:bodyPr>
          <a:lstStyle/>
          <a:p>
            <a:pPr marL="347472" indent="-347472">
              <a:lnSpc>
                <a:spcPct val="100000"/>
              </a:lnSpc>
              <a:spcBef>
                <a:spcPts val="299"/>
              </a:spcBef>
              <a:spcAft>
                <a:spcPts val="299"/>
              </a:spcAft>
              <a:buClr>
                <a:schemeClr val="tx2"/>
              </a:buClr>
              <a:buFont typeface="Wingdings" panose="05000000000000000000" pitchFamily="2" charset="2"/>
              <a:buChar char="q"/>
              <a:defRPr/>
            </a:pPr>
            <a:r>
              <a:rPr lang="en-US" sz="2200" dirty="0">
                <a:solidFill>
                  <a:schemeClr val="tx2"/>
                </a:solidFill>
                <a:latin typeface="Tw Cen MT" panose="020B0602020104020603" pitchFamily="34" charset="0"/>
              </a:rPr>
              <a:t>ORPICS Start-Up opens </a:t>
            </a:r>
            <a:r>
              <a:rPr lang="en-US" sz="2200" dirty="0">
                <a:solidFill>
                  <a:schemeClr val="tx2"/>
                </a:solidFill>
                <a:highlight>
                  <a:srgbClr val="FFFFFF"/>
                </a:highlight>
                <a:latin typeface="Tw Cen MT" panose="020B0602020104020603" pitchFamily="34" charset="0"/>
              </a:rPr>
              <a:t>April 24th </a:t>
            </a:r>
            <a:r>
              <a:rPr lang="en-US" sz="2200" dirty="0">
                <a:solidFill>
                  <a:schemeClr val="tx2"/>
                </a:solidFill>
                <a:latin typeface="Tw Cen MT" panose="020B0602020104020603" pitchFamily="34" charset="0"/>
              </a:rPr>
              <a:t>for agencies.</a:t>
            </a:r>
          </a:p>
          <a:p>
            <a:pPr marL="347472" indent="-347472">
              <a:lnSpc>
                <a:spcPct val="100000"/>
              </a:lnSpc>
              <a:spcBef>
                <a:spcPts val="299"/>
              </a:spcBef>
              <a:spcAft>
                <a:spcPts val="299"/>
              </a:spcAft>
              <a:buClr>
                <a:schemeClr val="tx2"/>
              </a:buClr>
              <a:buFont typeface="Wingdings" panose="05000000000000000000" pitchFamily="2" charset="2"/>
              <a:buChar char="q"/>
              <a:defRPr/>
            </a:pPr>
            <a:r>
              <a:rPr lang="en-US" sz="2200" dirty="0">
                <a:solidFill>
                  <a:schemeClr val="tx2"/>
                </a:solidFill>
                <a:latin typeface="Tw Cen MT" panose="020B0602020104020603" pitchFamily="34" charset="0"/>
              </a:rPr>
              <a:t>Start-Up transmittals and supporting materials must be received prior to close of business </a:t>
            </a:r>
            <a:r>
              <a:rPr lang="en-US" sz="2200" dirty="0">
                <a:solidFill>
                  <a:schemeClr val="tx2"/>
                </a:solidFill>
                <a:highlight>
                  <a:srgbClr val="FFFFFF"/>
                </a:highlight>
                <a:latin typeface="Tw Cen MT" panose="020B0602020104020603" pitchFamily="34" charset="0"/>
              </a:rPr>
              <a:t>May 8th </a:t>
            </a:r>
            <a:r>
              <a:rPr lang="en-US" sz="2200" dirty="0">
                <a:solidFill>
                  <a:schemeClr val="tx2"/>
                </a:solidFill>
                <a:latin typeface="Tw Cen MT" panose="020B0602020104020603" pitchFamily="34" charset="0"/>
              </a:rPr>
              <a:t>.</a:t>
            </a:r>
          </a:p>
          <a:p>
            <a:pPr marL="347472" indent="-347472">
              <a:lnSpc>
                <a:spcPct val="100000"/>
              </a:lnSpc>
              <a:spcBef>
                <a:spcPts val="299"/>
              </a:spcBef>
              <a:spcAft>
                <a:spcPts val="299"/>
              </a:spcAft>
              <a:buClr>
                <a:schemeClr val="tx2"/>
              </a:buClr>
              <a:buFont typeface="Wingdings" panose="05000000000000000000" pitchFamily="2" charset="2"/>
              <a:buChar char="q"/>
              <a:defRPr/>
            </a:pPr>
            <a:r>
              <a:rPr lang="en-US" sz="2200" dirty="0">
                <a:solidFill>
                  <a:schemeClr val="tx2"/>
                </a:solidFill>
                <a:latin typeface="Tw Cen MT" panose="020B0602020104020603" pitchFamily="34" charset="0"/>
              </a:rPr>
              <a:t>Ensure the “Cycle” field has Prep selected and the “Bien” field has 2029 selected. ORPICS changes are made in the ORPICS “Detail” section by copying the position record using the “Copy” button and Package 001, this is the only package available for Start Up changes.</a:t>
            </a:r>
          </a:p>
          <a:p>
            <a:pPr marL="347472" indent="-347472">
              <a:lnSpc>
                <a:spcPct val="100000"/>
              </a:lnSpc>
              <a:spcBef>
                <a:spcPts val="299"/>
              </a:spcBef>
              <a:spcAft>
                <a:spcPts val="299"/>
              </a:spcAft>
              <a:buClr>
                <a:schemeClr val="tx2"/>
              </a:buClr>
              <a:buFont typeface="Wingdings" panose="05000000000000000000" pitchFamily="2" charset="2"/>
              <a:buChar char="q"/>
              <a:defRPr/>
            </a:pPr>
            <a:r>
              <a:rPr lang="en-US" sz="2200" dirty="0">
                <a:solidFill>
                  <a:schemeClr val="tx2"/>
                </a:solidFill>
                <a:latin typeface="Tw Cen MT" panose="020B0602020104020603" pitchFamily="34" charset="0"/>
              </a:rPr>
              <a:t>Changes made during Start-Up update the ORPICS Base Personal Services values in the ARB base column on ORBITS at the DCR level (A01 version).</a:t>
            </a:r>
          </a:p>
          <a:p>
            <a:pPr marL="347472" indent="-347472">
              <a:lnSpc>
                <a:spcPct val="100000"/>
              </a:lnSpc>
              <a:spcBef>
                <a:spcPts val="299"/>
              </a:spcBef>
              <a:spcAft>
                <a:spcPts val="299"/>
              </a:spcAft>
              <a:buClr>
                <a:schemeClr val="tx2"/>
              </a:buClr>
              <a:buFont typeface="Wingdings" panose="05000000000000000000" pitchFamily="2" charset="2"/>
              <a:buChar char="q"/>
              <a:defRPr/>
            </a:pPr>
            <a:r>
              <a:rPr lang="en-US" sz="2200" dirty="0">
                <a:solidFill>
                  <a:schemeClr val="tx2"/>
                </a:solidFill>
                <a:latin typeface="Tw Cen MT" panose="020B0602020104020603" pitchFamily="34" charset="0"/>
              </a:rPr>
              <a:t>Data loaded to ORBITS include salaries/wages, ORPICS-generated OPE, and position/FTE counts.  Non-ORPICS personal services items are not included.</a:t>
            </a:r>
          </a:p>
          <a:p>
            <a:pPr marL="347472" indent="-347472">
              <a:lnSpc>
                <a:spcPct val="100000"/>
              </a:lnSpc>
              <a:spcBef>
                <a:spcPts val="299"/>
              </a:spcBef>
              <a:spcAft>
                <a:spcPts val="299"/>
              </a:spcAft>
              <a:buClr>
                <a:schemeClr val="tx2"/>
              </a:buClr>
              <a:buFont typeface="Wingdings" panose="05000000000000000000" pitchFamily="2" charset="2"/>
              <a:buChar char="q"/>
              <a:defRPr/>
            </a:pPr>
            <a:r>
              <a:rPr lang="en-US" sz="2200" b="1" dirty="0">
                <a:solidFill>
                  <a:srgbClr val="C00000"/>
                </a:solidFill>
                <a:latin typeface="Tw Cen MT" panose="020B0602020104020603" pitchFamily="34" charset="0"/>
              </a:rPr>
              <a:t>Agencies need to submit a Start-Up Audit transmittal regardless of whether or not any changes are performed on ORPICS during Start-Up.</a:t>
            </a:r>
          </a:p>
        </p:txBody>
      </p:sp>
      <p:sp>
        <p:nvSpPr>
          <p:cNvPr id="11" name="Oval 10"/>
          <p:cNvSpPr/>
          <p:nvPr/>
        </p:nvSpPr>
        <p:spPr>
          <a:xfrm>
            <a:off x="1451560" y="1157428"/>
            <a:ext cx="3045749" cy="612492"/>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ORPICS 2027-29 Start-Up</a:t>
            </a:r>
          </a:p>
        </p:txBody>
      </p:sp>
      <p:pic>
        <p:nvPicPr>
          <p:cNvPr id="10" name="Picture 9">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7765" y="6661681"/>
            <a:ext cx="487680" cy="494239"/>
          </a:xfrm>
          <a:prstGeom prst="rect">
            <a:avLst/>
          </a:prstGeom>
        </p:spPr>
      </p:pic>
      <p:sp>
        <p:nvSpPr>
          <p:cNvPr id="2" name="Slide Number Placeholder 1"/>
          <p:cNvSpPr>
            <a:spLocks noGrp="1"/>
          </p:cNvSpPr>
          <p:nvPr>
            <p:ph type="sldNum" sz="quarter" idx="12"/>
          </p:nvPr>
        </p:nvSpPr>
        <p:spPr/>
        <p:txBody>
          <a:bodyPr>
            <a:normAutofit lnSpcReduction="10000"/>
          </a:bodyPr>
          <a:lstStyle/>
          <a:p>
            <a:pPr>
              <a:defRPr/>
            </a:pPr>
            <a:fld id="{A1CE27AE-1F01-4077-BA88-F841AAD7C782}" type="slidenum">
              <a:rPr lang="en-US" smtClean="0">
                <a:solidFill>
                  <a:srgbClr val="626262">
                    <a:lumMod val="60000"/>
                    <a:lumOff val="40000"/>
                  </a:srgbClr>
                </a:solidFill>
              </a:rPr>
              <a:pPr>
                <a:defRPr/>
              </a:pPr>
              <a:t>6</a:t>
            </a:fld>
            <a:endParaRPr lang="en-US" dirty="0">
              <a:solidFill>
                <a:srgbClr val="626262">
                  <a:lumMod val="60000"/>
                  <a:lumOff val="40000"/>
                </a:srgbClr>
              </a:solidFill>
            </a:endParaRPr>
          </a:p>
        </p:txBody>
      </p:sp>
      <p:sp>
        <p:nvSpPr>
          <p:cNvPr id="4" name="Rectangle 3">
            <a:extLst>
              <a:ext uri="{FF2B5EF4-FFF2-40B4-BE49-F238E27FC236}">
                <a16:creationId xmlns:a16="http://schemas.microsoft.com/office/drawing/2014/main" id="{34D793BD-32BC-389D-B645-90189A9EC66A}"/>
              </a:ext>
            </a:extLst>
          </p:cNvPr>
          <p:cNvSpPr/>
          <p:nvPr/>
        </p:nvSpPr>
        <p:spPr>
          <a:xfrm>
            <a:off x="1695186" y="812800"/>
            <a:ext cx="9262534" cy="266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spTree>
    <p:extLst>
      <p:ext uri="{BB962C8B-B14F-4D97-AF65-F5344CB8AC3E}">
        <p14:creationId xmlns:p14="http://schemas.microsoft.com/office/powerpoint/2010/main" val="1447768878"/>
      </p:ext>
    </p:extLst>
  </p:cSld>
  <p:clrMapOvr>
    <a:masterClrMapping/>
  </p:clrMapOvr>
  <mc:AlternateContent xmlns:mc="http://schemas.openxmlformats.org/markup-compatibility/2006" xmlns:p14="http://schemas.microsoft.com/office/powerpoint/2010/main">
    <mc:Choice Requires="p14">
      <p:transition spd="slow" p14:dur="2000" advTm="83491"/>
    </mc:Choice>
    <mc:Fallback xmlns="">
      <p:transition spd="slow" advTm="83491"/>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427290" y="221066"/>
            <a:ext cx="9915122" cy="510456"/>
          </a:xfrm>
          <a:solidFill>
            <a:srgbClr val="D4DDF0"/>
          </a:solidFill>
          <a:ln>
            <a:noFill/>
          </a:ln>
          <a:effectLst/>
        </p:spPr>
        <p:txBody>
          <a:bodyPr>
            <a:normAutofit/>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ORPICS Start-up / Current Service Level (CSL)</a:t>
            </a:r>
          </a:p>
        </p:txBody>
      </p:sp>
      <p:pic>
        <p:nvPicPr>
          <p:cNvPr id="7" name="Picture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8268" y="6653213"/>
            <a:ext cx="487680" cy="494239"/>
          </a:xfrm>
          <a:prstGeom prst="rect">
            <a:avLst/>
          </a:prstGeom>
        </p:spPr>
      </p:pic>
      <p:sp>
        <p:nvSpPr>
          <p:cNvPr id="2" name="Slide Number Placeholder 1"/>
          <p:cNvSpPr>
            <a:spLocks noGrp="1"/>
          </p:cNvSpPr>
          <p:nvPr>
            <p:ph type="sldNum" sz="quarter" idx="12"/>
          </p:nvPr>
        </p:nvSpPr>
        <p:spPr/>
        <p:txBody>
          <a:bodyPr>
            <a:normAutofit lnSpcReduction="10000"/>
          </a:bodyPr>
          <a:lstStyle/>
          <a:p>
            <a:pPr>
              <a:defRPr/>
            </a:pPr>
            <a:fld id="{A1CE27AE-1F01-4077-BA88-F841AAD7C782}" type="slidenum">
              <a:rPr lang="en-US" smtClean="0">
                <a:solidFill>
                  <a:srgbClr val="626262">
                    <a:lumMod val="60000"/>
                    <a:lumOff val="40000"/>
                  </a:srgbClr>
                </a:solidFill>
              </a:rPr>
              <a:pPr>
                <a:defRPr/>
              </a:pPr>
              <a:t>7</a:t>
            </a:fld>
            <a:endParaRPr lang="en-US" dirty="0">
              <a:solidFill>
                <a:srgbClr val="626262">
                  <a:lumMod val="60000"/>
                  <a:lumOff val="40000"/>
                </a:srgbClr>
              </a:solidFill>
            </a:endParaRPr>
          </a:p>
        </p:txBody>
      </p:sp>
      <p:pic>
        <p:nvPicPr>
          <p:cNvPr id="5" name="Picture 4">
            <a:extLst>
              <a:ext uri="{FF2B5EF4-FFF2-40B4-BE49-F238E27FC236}">
                <a16:creationId xmlns:a16="http://schemas.microsoft.com/office/drawing/2014/main" id="{7086D119-AD2D-4FD3-B623-C96C930EE553}"/>
              </a:ext>
            </a:extLst>
          </p:cNvPr>
          <p:cNvPicPr>
            <a:picLocks noChangeAspect="1"/>
          </p:cNvPicPr>
          <p:nvPr/>
        </p:nvPicPr>
        <p:blipFill>
          <a:blip r:embed="rId5"/>
          <a:stretch>
            <a:fillRect/>
          </a:stretch>
        </p:blipFill>
        <p:spPr>
          <a:xfrm>
            <a:off x="959083" y="801055"/>
            <a:ext cx="10536865" cy="5956356"/>
          </a:xfrm>
          <a:prstGeom prst="rect">
            <a:avLst/>
          </a:prstGeom>
        </p:spPr>
      </p:pic>
    </p:spTree>
    <p:extLst>
      <p:ext uri="{BB962C8B-B14F-4D97-AF65-F5344CB8AC3E}">
        <p14:creationId xmlns:p14="http://schemas.microsoft.com/office/powerpoint/2010/main" val="97613615"/>
      </p:ext>
    </p:extLst>
  </p:cSld>
  <p:clrMapOvr>
    <a:masterClrMapping/>
  </p:clrMapOvr>
  <mc:AlternateContent xmlns:mc="http://schemas.openxmlformats.org/markup-compatibility/2006" xmlns:p14="http://schemas.microsoft.com/office/powerpoint/2010/main">
    <mc:Choice Requires="p14">
      <p:transition spd="slow" p14:dur="2000" advTm="55586"/>
    </mc:Choice>
    <mc:Fallback xmlns="">
      <p:transition spd="slow" advTm="5558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1654760" y="160774"/>
            <a:ext cx="9302960" cy="598246"/>
          </a:xfrm>
          <a:solidFill>
            <a:srgbClr val="D4DDF0"/>
          </a:solidFill>
          <a:ln>
            <a:noFill/>
          </a:ln>
          <a:effectLst/>
        </p:spPr>
        <p:txBody>
          <a:bodyPr>
            <a:normAutofit/>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ORPICS Start-up / Current Service Level (CSL)</a:t>
            </a:r>
          </a:p>
        </p:txBody>
      </p:sp>
      <p:sp>
        <p:nvSpPr>
          <p:cNvPr id="3" name="Content Placeholder 2"/>
          <p:cNvSpPr>
            <a:spLocks noGrp="1"/>
          </p:cNvSpPr>
          <p:nvPr>
            <p:ph idx="1"/>
          </p:nvPr>
        </p:nvSpPr>
        <p:spPr>
          <a:xfrm>
            <a:off x="1248360" y="1784839"/>
            <a:ext cx="10058549" cy="4962802"/>
          </a:xfrm>
        </p:spPr>
        <p:txBody>
          <a:bodyPr>
            <a:noAutofit/>
          </a:bodyPr>
          <a:lstStyle/>
          <a:p>
            <a:pPr marL="459745" indent="-342900">
              <a:lnSpc>
                <a:spcPct val="100000"/>
              </a:lnSpc>
              <a:spcBef>
                <a:spcPts val="0"/>
              </a:spcBef>
              <a:buClr>
                <a:schemeClr val="tx2"/>
              </a:buClr>
              <a:buFont typeface="Wingdings" panose="05000000000000000000" pitchFamily="2" charset="2"/>
              <a:buChar char="q"/>
              <a:defRPr/>
            </a:pPr>
            <a:r>
              <a:rPr lang="en-US" sz="2200" b="1" spc="10" dirty="0">
                <a:solidFill>
                  <a:schemeClr val="tx2"/>
                </a:solidFill>
                <a:latin typeface="Tw Cen MT" panose="020B0602020104020603" pitchFamily="34" charset="0"/>
              </a:rPr>
              <a:t>Allowable Changes During Start-Up:</a:t>
            </a:r>
          </a:p>
          <a:p>
            <a:pPr marL="798957" lvl="3" indent="-342900">
              <a:lnSpc>
                <a:spcPct val="100000"/>
              </a:lnSpc>
              <a:spcBef>
                <a:spcPts val="600"/>
              </a:spcBef>
              <a:spcAft>
                <a:spcPts val="600"/>
              </a:spcAft>
              <a:buClr>
                <a:schemeClr val="tx2"/>
              </a:buClr>
              <a:buFont typeface="Wingdings" panose="05000000000000000000" pitchFamily="2" charset="2"/>
              <a:buChar char="§"/>
              <a:tabLst>
                <a:tab pos="555431" algn="l"/>
              </a:tabLst>
              <a:defRPr/>
            </a:pPr>
            <a:r>
              <a:rPr lang="en-US" sz="2000" spc="10" dirty="0">
                <a:solidFill>
                  <a:schemeClr val="tx2"/>
                </a:solidFill>
                <a:latin typeface="Tw Cen MT" panose="020B0602020104020603" pitchFamily="34" charset="0"/>
              </a:rPr>
              <a:t>DCR changes that are within the same SCR</a:t>
            </a:r>
          </a:p>
          <a:p>
            <a:pPr marL="798957" lvl="3" indent="-342900">
              <a:lnSpc>
                <a:spcPct val="100000"/>
              </a:lnSpc>
              <a:spcBef>
                <a:spcPts val="600"/>
              </a:spcBef>
              <a:spcAft>
                <a:spcPts val="600"/>
              </a:spcAft>
              <a:buClr>
                <a:schemeClr val="tx2"/>
              </a:buClr>
              <a:buFont typeface="Wingdings" panose="05000000000000000000" pitchFamily="2" charset="2"/>
              <a:buChar char="§"/>
              <a:tabLst>
                <a:tab pos="555431" algn="l"/>
              </a:tabLst>
              <a:defRPr/>
            </a:pPr>
            <a:r>
              <a:rPr lang="en-US" sz="2000" spc="10" dirty="0">
                <a:solidFill>
                  <a:schemeClr val="tx2"/>
                </a:solidFill>
                <a:latin typeface="Tw Cen MT" panose="020B0602020104020603" pitchFamily="34" charset="0"/>
              </a:rPr>
              <a:t>DCR changes that cross SCRs </a:t>
            </a:r>
            <a:r>
              <a:rPr lang="en-US" sz="2000" b="1" spc="10" dirty="0">
                <a:solidFill>
                  <a:schemeClr val="tx2"/>
                </a:solidFill>
                <a:latin typeface="Tw Cen MT" panose="020B0602020104020603" pitchFamily="34" charset="0"/>
              </a:rPr>
              <a:t>must have</a:t>
            </a:r>
            <a:r>
              <a:rPr lang="en-US" sz="2000" spc="10" dirty="0">
                <a:solidFill>
                  <a:schemeClr val="tx2"/>
                </a:solidFill>
                <a:latin typeface="Tw Cen MT" panose="020B0602020104020603" pitchFamily="34" charset="0"/>
              </a:rPr>
              <a:t> CFO Analyst approval </a:t>
            </a:r>
          </a:p>
          <a:p>
            <a:pPr marL="798957" lvl="3" indent="-342900">
              <a:lnSpc>
                <a:spcPct val="100000"/>
              </a:lnSpc>
              <a:spcBef>
                <a:spcPts val="600"/>
              </a:spcBef>
              <a:spcAft>
                <a:spcPts val="600"/>
              </a:spcAft>
              <a:buClr>
                <a:schemeClr val="tx2"/>
              </a:buClr>
              <a:buFont typeface="Wingdings" panose="05000000000000000000" pitchFamily="2" charset="2"/>
              <a:buChar char="§"/>
              <a:tabLst>
                <a:tab pos="555431" algn="l"/>
              </a:tabLst>
              <a:defRPr/>
            </a:pPr>
            <a:r>
              <a:rPr lang="en-US" sz="2000" spc="10" dirty="0">
                <a:solidFill>
                  <a:schemeClr val="tx2"/>
                </a:solidFill>
                <a:latin typeface="Tw Cen MT" panose="020B0602020104020603" pitchFamily="34" charset="0"/>
              </a:rPr>
              <a:t>Adjustments to seasonal position budget rates (returning employee Step rates)</a:t>
            </a:r>
          </a:p>
          <a:p>
            <a:pPr marL="798957" lvl="3" indent="-342900">
              <a:lnSpc>
                <a:spcPct val="100000"/>
              </a:lnSpc>
              <a:spcBef>
                <a:spcPts val="600"/>
              </a:spcBef>
              <a:spcAft>
                <a:spcPts val="600"/>
              </a:spcAft>
              <a:buClr>
                <a:schemeClr val="tx2"/>
              </a:buClr>
              <a:buFont typeface="Wingdings" panose="05000000000000000000" pitchFamily="2" charset="2"/>
              <a:buChar char="§"/>
              <a:tabLst>
                <a:tab pos="555431" algn="l"/>
              </a:tabLst>
              <a:defRPr/>
            </a:pPr>
            <a:r>
              <a:rPr lang="en-US" sz="2000" spc="10" dirty="0">
                <a:solidFill>
                  <a:schemeClr val="tx2"/>
                </a:solidFill>
                <a:latin typeface="Tw Cen MT" panose="020B0602020104020603" pitchFamily="34" charset="0"/>
              </a:rPr>
              <a:t>Changes to permanent part-time phased-in positions</a:t>
            </a:r>
          </a:p>
          <a:p>
            <a:pPr marL="798957" lvl="3" indent="-342900">
              <a:lnSpc>
                <a:spcPct val="100000"/>
              </a:lnSpc>
              <a:spcBef>
                <a:spcPts val="600"/>
              </a:spcBef>
              <a:spcAft>
                <a:spcPts val="600"/>
              </a:spcAft>
              <a:buClr>
                <a:schemeClr val="tx2"/>
              </a:buClr>
              <a:buFont typeface="Wingdings" panose="05000000000000000000" pitchFamily="2" charset="2"/>
              <a:buChar char="§"/>
              <a:tabLst>
                <a:tab pos="555431" algn="l"/>
              </a:tabLst>
              <a:defRPr/>
            </a:pPr>
            <a:r>
              <a:rPr lang="en-US" sz="2000" spc="10" dirty="0">
                <a:solidFill>
                  <a:schemeClr val="tx2"/>
                </a:solidFill>
                <a:latin typeface="Tw Cen MT" panose="020B0602020104020603" pitchFamily="34" charset="0"/>
              </a:rPr>
              <a:t>Any exceptions discussed with, and approved by, your agency CFO Analyst</a:t>
            </a:r>
          </a:p>
          <a:p>
            <a:pPr marL="798957" lvl="3" indent="-342900">
              <a:lnSpc>
                <a:spcPct val="100000"/>
              </a:lnSpc>
              <a:spcBef>
                <a:spcPts val="600"/>
              </a:spcBef>
              <a:spcAft>
                <a:spcPts val="600"/>
              </a:spcAft>
              <a:buClr>
                <a:schemeClr val="tx2"/>
              </a:buClr>
              <a:buFont typeface="Wingdings" panose="05000000000000000000" pitchFamily="2" charset="2"/>
              <a:buChar char="§"/>
              <a:tabLst>
                <a:tab pos="555431" algn="l"/>
              </a:tabLst>
              <a:defRPr/>
            </a:pPr>
            <a:r>
              <a:rPr lang="en-US" sz="2000" spc="10" dirty="0">
                <a:solidFill>
                  <a:schemeClr val="tx2"/>
                </a:solidFill>
                <a:latin typeface="Tw Cen MT" panose="020B0602020104020603" pitchFamily="34" charset="0"/>
              </a:rPr>
              <a:t>Please ensure that all position/segment of positions are </a:t>
            </a:r>
            <a:r>
              <a:rPr lang="en-US" sz="2000" u="sng" spc="10" dirty="0">
                <a:solidFill>
                  <a:schemeClr val="tx2"/>
                </a:solidFill>
                <a:latin typeface="Tw Cen MT" panose="020B0602020104020603" pitchFamily="34" charset="0"/>
              </a:rPr>
              <a:t>not</a:t>
            </a:r>
            <a:r>
              <a:rPr lang="en-US" sz="2000" spc="10" dirty="0">
                <a:solidFill>
                  <a:schemeClr val="tx2"/>
                </a:solidFill>
                <a:latin typeface="Tw Cen MT" panose="020B0602020104020603" pitchFamily="34" charset="0"/>
              </a:rPr>
              <a:t> allocated for less than one month</a:t>
            </a:r>
          </a:p>
          <a:p>
            <a:pPr marL="459745" indent="-342900">
              <a:lnSpc>
                <a:spcPct val="100000"/>
              </a:lnSpc>
              <a:spcBef>
                <a:spcPts val="0"/>
              </a:spcBef>
              <a:buClr>
                <a:schemeClr val="tx2"/>
              </a:buClr>
              <a:buFont typeface="Wingdings" panose="05000000000000000000" pitchFamily="2" charset="2"/>
              <a:buChar char="q"/>
              <a:defRPr/>
            </a:pPr>
            <a:r>
              <a:rPr lang="en-US" sz="2200" b="1" dirty="0">
                <a:solidFill>
                  <a:schemeClr val="tx2"/>
                </a:solidFill>
                <a:highlight>
                  <a:srgbClr val="FFFFFF"/>
                </a:highlight>
                <a:latin typeface="Tw Cen MT" panose="020B0602020104020603" pitchFamily="34" charset="0"/>
              </a:rPr>
              <a:t>ORPICS editing will be locked down by close of business May 08, 2026</a:t>
            </a:r>
          </a:p>
          <a:p>
            <a:pPr marL="798957" lvl="3" indent="-342900">
              <a:lnSpc>
                <a:spcPct val="100000"/>
              </a:lnSpc>
              <a:spcBef>
                <a:spcPts val="600"/>
              </a:spcBef>
              <a:spcAft>
                <a:spcPts val="600"/>
              </a:spcAft>
              <a:buClr>
                <a:schemeClr val="tx2"/>
              </a:buClr>
              <a:buFont typeface="Wingdings" panose="05000000000000000000" pitchFamily="2" charset="2"/>
              <a:buChar char="§"/>
              <a:tabLst>
                <a:tab pos="555431" algn="l"/>
              </a:tabLst>
              <a:defRPr/>
            </a:pPr>
            <a:r>
              <a:rPr lang="en-US" altLang="en-US" sz="2000" spc="10" dirty="0">
                <a:solidFill>
                  <a:schemeClr val="tx2"/>
                </a:solidFill>
                <a:latin typeface="Tw Cen MT" panose="020B0602020104020603" pitchFamily="34" charset="0"/>
              </a:rPr>
              <a:t>SABRS staff audits all changes and obtains CFO analyst review and approval.</a:t>
            </a:r>
          </a:p>
          <a:p>
            <a:pPr marL="798957" lvl="3" indent="-342900">
              <a:lnSpc>
                <a:spcPct val="100000"/>
              </a:lnSpc>
              <a:spcBef>
                <a:spcPts val="600"/>
              </a:spcBef>
              <a:spcAft>
                <a:spcPts val="600"/>
              </a:spcAft>
              <a:buClr>
                <a:schemeClr val="tx2"/>
              </a:buClr>
              <a:buFont typeface="Wingdings" panose="05000000000000000000" pitchFamily="2" charset="2"/>
              <a:buChar char="§"/>
              <a:tabLst>
                <a:tab pos="555431" algn="l"/>
              </a:tabLst>
              <a:defRPr/>
            </a:pPr>
            <a:r>
              <a:rPr lang="en-US" altLang="en-US" sz="2000" spc="10" dirty="0">
                <a:solidFill>
                  <a:schemeClr val="tx2"/>
                </a:solidFill>
                <a:latin typeface="Tw Cen MT" panose="020B0602020104020603" pitchFamily="34" charset="0"/>
              </a:rPr>
              <a:t>Once Start-Up audits are complete, ORPICS will be opened for CSL actions and agencies will be notified.</a:t>
            </a:r>
            <a:endParaRPr lang="en-US" sz="2000" spc="10" dirty="0">
              <a:solidFill>
                <a:schemeClr val="tx2"/>
              </a:solidFill>
              <a:latin typeface="Tw Cen MT" panose="020B0602020104020603" pitchFamily="34" charset="0"/>
            </a:endParaRPr>
          </a:p>
        </p:txBody>
      </p:sp>
      <p:sp>
        <p:nvSpPr>
          <p:cNvPr id="7" name="Rectangle 6"/>
          <p:cNvSpPr/>
          <p:nvPr/>
        </p:nvSpPr>
        <p:spPr>
          <a:xfrm>
            <a:off x="1654760" y="812800"/>
            <a:ext cx="9302960" cy="263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sp>
        <p:nvSpPr>
          <p:cNvPr id="11" name="Oval 10"/>
          <p:cNvSpPr/>
          <p:nvPr/>
        </p:nvSpPr>
        <p:spPr>
          <a:xfrm>
            <a:off x="1702096" y="1076148"/>
            <a:ext cx="3045749" cy="708690"/>
          </a:xfrm>
          <a:prstGeom prst="ellipse">
            <a:avLst/>
          </a:prstGeom>
          <a:solidFill>
            <a:srgbClr val="638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3" dirty="0">
                <a:solidFill>
                  <a:prstClr val="white"/>
                </a:solidFill>
                <a:latin typeface="Tw Cen MT" panose="020B0602020104020603" pitchFamily="34" charset="0"/>
                <a:cs typeface="Times New Roman" panose="02020603050405020304" pitchFamily="18" charset="0"/>
              </a:rPr>
              <a:t>ORPICS 2027-29 </a:t>
            </a:r>
          </a:p>
        </p:txBody>
      </p:sp>
      <p:pic>
        <p:nvPicPr>
          <p:cNvPr id="10" name="Picture 9">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1062" y="6653213"/>
            <a:ext cx="487680" cy="494239"/>
          </a:xfrm>
          <a:prstGeom prst="rect">
            <a:avLst/>
          </a:prstGeom>
        </p:spPr>
      </p:pic>
      <p:sp>
        <p:nvSpPr>
          <p:cNvPr id="2" name="Slide Number Placeholder 1"/>
          <p:cNvSpPr>
            <a:spLocks noGrp="1"/>
          </p:cNvSpPr>
          <p:nvPr>
            <p:ph type="sldNum" sz="quarter" idx="12"/>
          </p:nvPr>
        </p:nvSpPr>
        <p:spPr/>
        <p:txBody>
          <a:bodyPr>
            <a:normAutofit lnSpcReduction="10000"/>
          </a:bodyPr>
          <a:lstStyle/>
          <a:p>
            <a:pPr>
              <a:defRPr/>
            </a:pPr>
            <a:fld id="{A1CE27AE-1F01-4077-BA88-F841AAD7C782}" type="slidenum">
              <a:rPr lang="en-US" smtClean="0">
                <a:solidFill>
                  <a:srgbClr val="626262">
                    <a:lumMod val="60000"/>
                    <a:lumOff val="40000"/>
                  </a:srgbClr>
                </a:solidFill>
              </a:rPr>
              <a:pPr>
                <a:defRPr/>
              </a:pPr>
              <a:t>8</a:t>
            </a:fld>
            <a:endParaRPr lang="en-US" dirty="0">
              <a:solidFill>
                <a:srgbClr val="626262">
                  <a:lumMod val="60000"/>
                  <a:lumOff val="40000"/>
                </a:srgbClr>
              </a:solidFill>
            </a:endParaRPr>
          </a:p>
        </p:txBody>
      </p:sp>
    </p:spTree>
    <p:extLst>
      <p:ext uri="{BB962C8B-B14F-4D97-AF65-F5344CB8AC3E}">
        <p14:creationId xmlns:p14="http://schemas.microsoft.com/office/powerpoint/2010/main" val="3279865599"/>
      </p:ext>
    </p:extLst>
  </p:cSld>
  <p:clrMapOvr>
    <a:masterClrMapping/>
  </p:clrMapOvr>
  <mc:AlternateContent xmlns:mc="http://schemas.openxmlformats.org/markup-compatibility/2006" xmlns:p14="http://schemas.microsoft.com/office/powerpoint/2010/main">
    <mc:Choice Requires="p14">
      <p:transition spd="slow" p14:dur="2000" advTm="77485"/>
    </mc:Choice>
    <mc:Fallback xmlns="">
      <p:transition spd="slow" advTm="7748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322423" y="210169"/>
            <a:ext cx="10942479" cy="500408"/>
          </a:xfrm>
          <a:solidFill>
            <a:srgbClr val="D4DDF0"/>
          </a:solidFill>
          <a:ln>
            <a:noFill/>
          </a:ln>
          <a:effectLst/>
        </p:spPr>
        <p:txBody>
          <a:bodyPr>
            <a:normAutofit/>
          </a:bodyPr>
          <a:lstStyle/>
          <a:p>
            <a:pPr>
              <a:buClr>
                <a:schemeClr val="tx2"/>
              </a:buClr>
            </a:pPr>
            <a:r>
              <a:rPr lang="en-US" sz="2560" b="1" dirty="0">
                <a:solidFill>
                  <a:schemeClr val="tx2"/>
                </a:solidFill>
                <a:latin typeface="Tw Cen MT" panose="020B0602020104020603" pitchFamily="34" charset="0"/>
                <a:cs typeface="Times New Roman" panose="02020603050405020304" pitchFamily="18" charset="0"/>
              </a:rPr>
              <a:t>ORPICS Start-up / Current Service Level (CSL)</a:t>
            </a:r>
          </a:p>
        </p:txBody>
      </p:sp>
      <p:sp>
        <p:nvSpPr>
          <p:cNvPr id="7" name="Rectangle 6"/>
          <p:cNvSpPr/>
          <p:nvPr/>
        </p:nvSpPr>
        <p:spPr>
          <a:xfrm>
            <a:off x="322423" y="771423"/>
            <a:ext cx="10942479" cy="2771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solidFill>
                <a:prstClr val="white"/>
              </a:solidFill>
            </a:endParaRPr>
          </a:p>
        </p:txBody>
      </p:sp>
      <p:sp>
        <p:nvSpPr>
          <p:cNvPr id="2" name="Slide Number Placeholder 1"/>
          <p:cNvSpPr>
            <a:spLocks noGrp="1"/>
          </p:cNvSpPr>
          <p:nvPr>
            <p:ph type="sldNum" sz="quarter" idx="12"/>
          </p:nvPr>
        </p:nvSpPr>
        <p:spPr/>
        <p:txBody>
          <a:bodyPr>
            <a:normAutofit lnSpcReduction="10000"/>
          </a:bodyPr>
          <a:lstStyle/>
          <a:p>
            <a:pPr>
              <a:defRPr/>
            </a:pPr>
            <a:fld id="{A1CE27AE-1F01-4077-BA88-F841AAD7C782}" type="slidenum">
              <a:rPr lang="en-US" smtClean="0">
                <a:solidFill>
                  <a:srgbClr val="626262">
                    <a:lumMod val="60000"/>
                    <a:lumOff val="40000"/>
                  </a:srgbClr>
                </a:solidFill>
              </a:rPr>
              <a:pPr>
                <a:defRPr/>
              </a:pPr>
              <a:t>9</a:t>
            </a:fld>
            <a:endParaRPr lang="en-US" dirty="0">
              <a:solidFill>
                <a:srgbClr val="626262">
                  <a:lumMod val="60000"/>
                  <a:lumOff val="40000"/>
                </a:srgbClr>
              </a:solidFill>
            </a:endParaRPr>
          </a:p>
        </p:txBody>
      </p:sp>
      <p:pic>
        <p:nvPicPr>
          <p:cNvPr id="12" name="Picture 11"/>
          <p:cNvPicPr/>
          <p:nvPr/>
        </p:nvPicPr>
        <p:blipFill>
          <a:blip r:embed="rId3"/>
          <a:stretch>
            <a:fillRect/>
          </a:stretch>
        </p:blipFill>
        <p:spPr>
          <a:xfrm>
            <a:off x="271570" y="1064127"/>
            <a:ext cx="11225445" cy="5857590"/>
          </a:xfrm>
          <a:prstGeom prst="rect">
            <a:avLst/>
          </a:prstGeom>
          <a:ln w="28575">
            <a:solidFill>
              <a:srgbClr val="FF0000"/>
            </a:solidFill>
          </a:ln>
        </p:spPr>
      </p:pic>
      <p:sp>
        <p:nvSpPr>
          <p:cNvPr id="3" name="Rectangle 2"/>
          <p:cNvSpPr/>
          <p:nvPr/>
        </p:nvSpPr>
        <p:spPr>
          <a:xfrm>
            <a:off x="7005145" y="1419815"/>
            <a:ext cx="1203434" cy="35233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71570" y="1406124"/>
            <a:ext cx="665549" cy="1882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937119" y="1419815"/>
            <a:ext cx="567559" cy="1745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64823" y="6901780"/>
            <a:ext cx="323149" cy="1877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8201170"/>
      </p:ext>
    </p:extLst>
  </p:cSld>
  <p:clrMapOvr>
    <a:masterClrMapping/>
  </p:clrMapOvr>
  <mc:AlternateContent xmlns:mc="http://schemas.openxmlformats.org/markup-compatibility/2006" xmlns:p14="http://schemas.microsoft.com/office/powerpoint/2010/main">
    <mc:Choice Requires="p14">
      <p:transition spd="slow" p14:dur="2000" advTm="43240"/>
    </mc:Choice>
    <mc:Fallback xmlns="">
      <p:transition spd="slow" advTm="43240"/>
    </mc:Fallback>
  </mc:AlternateContent>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DAS Brand">
  <a:themeElements>
    <a:clrScheme name="DAS 2026">
      <a:dk1>
        <a:srgbClr val="000000"/>
      </a:dk1>
      <a:lt1>
        <a:srgbClr val="FFFFFF"/>
      </a:lt1>
      <a:dk2>
        <a:srgbClr val="00579B"/>
      </a:dk2>
      <a:lt2>
        <a:srgbClr val="FFFFFF"/>
      </a:lt2>
      <a:accent1>
        <a:srgbClr val="1A8CAA"/>
      </a:accent1>
      <a:accent2>
        <a:srgbClr val="618B5D"/>
      </a:accent2>
      <a:accent3>
        <a:srgbClr val="425F3F"/>
      </a:accent3>
      <a:accent4>
        <a:srgbClr val="E7E6E6"/>
      </a:accent4>
      <a:accent5>
        <a:srgbClr val="425F3F"/>
      </a:accent5>
      <a:accent6>
        <a:srgbClr val="263B80"/>
      </a:accent6>
      <a:hlink>
        <a:srgbClr val="00579B"/>
      </a:hlink>
      <a:folHlink>
        <a:srgbClr val="E1B924"/>
      </a:folHlink>
    </a:clrScheme>
    <a:fontScheme name="DAS Fonts">
      <a:majorFont>
        <a:latin typeface="Montserrat"/>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 PowerPoint Presentation Template (Working Copy)" id="{BD178067-B130-4A85-9C4C-C8597F9A960F}" vid="{5E5CE70D-36C8-4907-B23C-8DD90DB7BDD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06C7E7E5753048BAEDF530717DD892" ma:contentTypeVersion="7" ma:contentTypeDescription="Create a new document." ma:contentTypeScope="" ma:versionID="5f8949e5aaa248e6d06af9c2526a511d">
  <xsd:schema xmlns:xsd="http://www.w3.org/2001/XMLSchema" xmlns:xs="http://www.w3.org/2001/XMLSchema" xmlns:p="http://schemas.microsoft.com/office/2006/metadata/properties" xmlns:ns1="http://schemas.microsoft.com/sharepoint/v3" xmlns:ns2="efde67e2-bd96-45fc-ad28-2d1d0cc84757" xmlns:ns3="c11a4dd1-9999-41de-ad6b-508521c3559d" targetNamespace="http://schemas.microsoft.com/office/2006/metadata/properties" ma:root="true" ma:fieldsID="6380f48e4c6527655b90ed53392613f9" ns1:_="" ns2:_="" ns3:_="">
    <xsd:import namespace="http://schemas.microsoft.com/sharepoint/v3"/>
    <xsd:import namespace="efde67e2-bd96-45fc-ad28-2d1d0cc84757"/>
    <xsd:import namespace="c11a4dd1-9999-41de-ad6b-508521c3559d"/>
    <xsd:element name="properties">
      <xsd:complexType>
        <xsd:sequence>
          <xsd:element name="documentManagement">
            <xsd:complexType>
              <xsd:all>
                <xsd:element ref="ns2:Topic" minOccurs="0"/>
                <xsd:element ref="ns2:Sub_x002d_topic" minOccurs="0"/>
                <xsd:element ref="ns1:PublishingStartDate" minOccurs="0"/>
                <xsd:element ref="ns1:PublishingExpirationDate" minOccurs="0"/>
                <xsd:element ref="ns2:Number" minOccurs="0"/>
                <xsd:element ref="ns2:Document_x0020_Titl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6"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7"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de67e2-bd96-45fc-ad28-2d1d0cc84757" elementFormDefault="qualified">
    <xsd:import namespace="http://schemas.microsoft.com/office/2006/documentManagement/types"/>
    <xsd:import namespace="http://schemas.microsoft.com/office/infopath/2007/PartnerControls"/>
    <xsd:element name="Topic" ma:index="2" nillable="true" ma:displayName="Topic" ma:default="(Empty)" ma:format="Dropdown" ma:internalName="Topic">
      <xsd:simpleType>
        <xsd:union memberTypes="dms:Text">
          <xsd:simpleType>
            <xsd:restriction base="dms:Choice">
              <xsd:enumeration value="(Empty)"/>
              <xsd:enumeration value="Budget Instructions"/>
              <xsd:enumeration value="Budget Process"/>
              <xsd:enumeration value="E-Board/IJWM"/>
              <xsd:enumeration value="OAR"/>
              <xsd:enumeration value="SABRS"/>
              <xsd:enumeration value="CPC"/>
            </xsd:restriction>
          </xsd:simpleType>
        </xsd:union>
      </xsd:simpleType>
    </xsd:element>
    <xsd:element name="Sub_x002d_topic" ma:index="3" nillable="true" ma:displayName="Sub-topic" ma:default="(Empty)" ma:format="Dropdown" ma:internalName="Sub_x002d_topic">
      <xsd:simpleType>
        <xsd:union memberTypes="dms:Text">
          <xsd:simpleType>
            <xsd:restriction base="dms:Choice">
              <xsd:enumeration value="(Empty)"/>
              <xsd:enumeration value="Allotment Process"/>
              <xsd:enumeration value="Budget Development"/>
              <xsd:enumeration value="Budget Execution"/>
              <xsd:enumeration value="Budget Kick-off"/>
              <xsd:enumeration value="Form"/>
              <xsd:enumeration value="Legislative Concepts"/>
              <xsd:enumeration value="Operations"/>
              <xsd:enumeration value="Web Sources"/>
              <xsd:enumeration value="Other"/>
            </xsd:restriction>
          </xsd:simpleType>
        </xsd:union>
      </xsd:simpleType>
    </xsd:element>
    <xsd:element name="Number" ma:index="12" nillable="true" ma:displayName="Number" ma:internalName="Number">
      <xsd:simpleType>
        <xsd:restriction base="dms:Text">
          <xsd:maxLength value="255"/>
        </xsd:restriction>
      </xsd:simpleType>
    </xsd:element>
    <xsd:element name="Document_x0020_Title" ma:index="13" nillable="true" ma:displayName="Document Title" ma:description="Type the fill name of the document and link to the short document file name" ma:format="Hyperlink" ma:internalName="Document_x0020_Titl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1a4dd1-9999-41de-ad6b-508521c3559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Title xmlns="efde67e2-bd96-45fc-ad28-2d1d0cc84757">
      <Url xsi:nil="true"/>
      <Description xsi:nil="true"/>
    </Document_x0020_Title>
    <Sub_x002d_topic xmlns="efde67e2-bd96-45fc-ad28-2d1d0cc84757">Budget Development</Sub_x002d_topic>
    <Number xmlns="efde67e2-bd96-45fc-ad28-2d1d0cc84757" xsi:nil="true"/>
    <Topic xmlns="efde67e2-bd96-45fc-ad28-2d1d0cc84757">SABRS</Topic>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DE3C69C-C72F-4C59-86FF-FD659CD0F2B5}"/>
</file>

<file path=customXml/itemProps2.xml><?xml version="1.0" encoding="utf-8"?>
<ds:datastoreItem xmlns:ds="http://schemas.openxmlformats.org/officeDocument/2006/customXml" ds:itemID="{0CB9EEFC-27E7-49DF-A829-4DC2619F652E}"/>
</file>

<file path=customXml/itemProps3.xml><?xml version="1.0" encoding="utf-8"?>
<ds:datastoreItem xmlns:ds="http://schemas.openxmlformats.org/officeDocument/2006/customXml" ds:itemID="{A9C6E264-4E46-4775-9DD1-40C79CE1766E}"/>
</file>

<file path=docMetadata/LabelInfo.xml><?xml version="1.0" encoding="utf-8"?>
<clbl:labelList xmlns:clbl="http://schemas.microsoft.com/office/2020/mipLabelMetadata">
  <clbl:label id="{09b73270-2993-4076-be47-9c78f42a1e84}" enabled="1" method="Privileged" siteId="{aa3f6932-fa7c-47b4-a0ce-a598cad161cf}" contentBits="0" removed="0"/>
</clbl:labelList>
</file>

<file path=docProps/app.xml><?xml version="1.0" encoding="utf-8"?>
<Properties xmlns="http://schemas.openxmlformats.org/officeDocument/2006/extended-properties" xmlns:vt="http://schemas.openxmlformats.org/officeDocument/2006/docPropsVTypes">
  <Template>TM03457515[[fn=View]]</Template>
  <TotalTime>14669</TotalTime>
  <Words>4438</Words>
  <Application>Microsoft Office PowerPoint</Application>
  <PresentationFormat>Custom</PresentationFormat>
  <Paragraphs>697</Paragraphs>
  <Slides>39</Slides>
  <Notes>36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39</vt:i4>
      </vt:variant>
    </vt:vector>
  </HeadingPairs>
  <TitlesOfParts>
    <vt:vector size="52" baseType="lpstr">
      <vt:lpstr>Aptos</vt:lpstr>
      <vt:lpstr>Arial</vt:lpstr>
      <vt:lpstr>Arial Rounded MT Bold</vt:lpstr>
      <vt:lpstr>Calibri</vt:lpstr>
      <vt:lpstr>Century Schoolbook</vt:lpstr>
      <vt:lpstr>Montserrat</vt:lpstr>
      <vt:lpstr>Times New Roman</vt:lpstr>
      <vt:lpstr>Tw Cen MT</vt:lpstr>
      <vt:lpstr>Wingdings</vt:lpstr>
      <vt:lpstr>Wingdings 2</vt:lpstr>
      <vt:lpstr>Wingdings 3</vt:lpstr>
      <vt:lpstr>View</vt:lpstr>
      <vt:lpstr>DAS Brand</vt:lpstr>
      <vt:lpstr>SABRS 2027-29 Budget Presentation</vt:lpstr>
      <vt:lpstr>Agenda</vt:lpstr>
      <vt:lpstr>Budget Build Roadmap</vt:lpstr>
      <vt:lpstr>ORPICS Start-up / Current Service Level (CSL)</vt:lpstr>
      <vt:lpstr>ORPICS Start-up / Current Service Level (CSL)</vt:lpstr>
      <vt:lpstr>ORPICS Start-up / Current Service Level (CSL)</vt:lpstr>
      <vt:lpstr>ORPICS Start-up / Current Service Level (CSL)</vt:lpstr>
      <vt:lpstr>ORPICS Start-up / Current Service Level (CSL)</vt:lpstr>
      <vt:lpstr>ORPICS Start-up / Current Service Level (CSL)</vt:lpstr>
      <vt:lpstr>ORPICS Start-up / Current Service Level (CSL)</vt:lpstr>
      <vt:lpstr>ORPICS Start-up / Current Service Level (CSL)</vt:lpstr>
      <vt:lpstr>ORBITS Essential Pkgs, CSL, Reports, Revenue Forecasts</vt:lpstr>
      <vt:lpstr>ORBITS Essential Pkgs, CSL, Reports, Revenue Forecasts</vt:lpstr>
      <vt:lpstr>ORBITS Essential Pkgs, CSL, Reports, Revenue Forecasts</vt:lpstr>
      <vt:lpstr>ORBITS Essential Pkgs, CSL, Reports, Revenue Forecasts</vt:lpstr>
      <vt:lpstr>ORBITS Essential Pkgs, CSL, Reports, Revenue Forecasts</vt:lpstr>
      <vt:lpstr>ORBITS Essential Pkgs, CSL, Reports, Revenue Forecasts</vt:lpstr>
      <vt:lpstr>ORBITS Essential Pkgs, CSL, Reports, Revenue Forecasts</vt:lpstr>
      <vt:lpstr>ORBITS Essential Pkgs, CSL, Reports, Revenue Forecasts</vt:lpstr>
      <vt:lpstr>ORBITS Essential Pkgs, CSL, Reports, Revenue Forecasts</vt:lpstr>
      <vt:lpstr>ORBITS Essential Pkgs, CSL, Reports, Revenue Forecasts</vt:lpstr>
      <vt:lpstr>ORBITS Essential Pkgs, CSL, Reports, Revenue Forecasts</vt:lpstr>
      <vt:lpstr>ORBITS Essential Pkgs, CSL, Reports, Revenue Forecasts</vt:lpstr>
      <vt:lpstr>ORBITS Essential Pkgs, CSL, Reports, Revenue Forecasts</vt:lpstr>
      <vt:lpstr>ORBITS Essential Pkgs, CSL, Reports, Revenue Forecasts</vt:lpstr>
      <vt:lpstr>ORBITS Essential Pkgs, CSL, Reports, Revenue Forecasts</vt:lpstr>
      <vt:lpstr>ORPICS &amp; ORBITS ARB</vt:lpstr>
      <vt:lpstr>ORPICS &amp; ORBITS ARB</vt:lpstr>
      <vt:lpstr>ORPICS &amp; ORBITS ARB</vt:lpstr>
      <vt:lpstr>ORPICS &amp; ORBITS ARB</vt:lpstr>
      <vt:lpstr>ORPICS &amp; ORBITS ARB</vt:lpstr>
      <vt:lpstr>ORPICS &amp; ORBITS ARB</vt:lpstr>
      <vt:lpstr>ORPICS &amp; ORBITS ARB</vt:lpstr>
      <vt:lpstr>Special Payments and Transfers Between Agencies</vt:lpstr>
      <vt:lpstr>Closing</vt:lpstr>
      <vt:lpstr>Closing</vt:lpstr>
      <vt:lpstr>Closing</vt:lpstr>
      <vt:lpstr>QUESTIONS &amp; RESOURCES</vt:lpstr>
      <vt:lpstr>Closing</vt:lpstr>
    </vt:vector>
  </TitlesOfParts>
  <Company>State of Oregon - DAS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SABR Coordinator’s Meeting April 23, 2026  2027-2029 Budget Process Presentation</dc:title>
  <dc:creator>RIDDERBUSCH Sandy * CFO</dc:creator>
  <cp:lastModifiedBy>MILLER Shawn * DAS</cp:lastModifiedBy>
  <cp:revision>679</cp:revision>
  <cp:lastPrinted>2022-04-14T15:19:42Z</cp:lastPrinted>
  <dcterms:created xsi:type="dcterms:W3CDTF">2016-04-02T15:11:08Z</dcterms:created>
  <dcterms:modified xsi:type="dcterms:W3CDTF">2026-04-23T18:19:19Z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b79d039-fcd0-4045-9c78-4cfb2eba0904_Enabled">
    <vt:lpwstr>true</vt:lpwstr>
  </property>
  <property fmtid="{D5CDD505-2E9C-101B-9397-08002B2CF9AE}" pid="3" name="MSIP_Label_db79d039-fcd0-4045-9c78-4cfb2eba0904_SetDate">
    <vt:lpwstr>2024-03-11T22:41:06Z</vt:lpwstr>
  </property>
  <property fmtid="{D5CDD505-2E9C-101B-9397-08002B2CF9AE}" pid="4" name="MSIP_Label_db79d039-fcd0-4045-9c78-4cfb2eba0904_Method">
    <vt:lpwstr>Privileged</vt:lpwstr>
  </property>
  <property fmtid="{D5CDD505-2E9C-101B-9397-08002B2CF9AE}" pid="5" name="MSIP_Label_db79d039-fcd0-4045-9c78-4cfb2eba0904_Name">
    <vt:lpwstr>Level 2 - Limited (Items)</vt:lpwstr>
  </property>
  <property fmtid="{D5CDD505-2E9C-101B-9397-08002B2CF9AE}" pid="6" name="MSIP_Label_db79d039-fcd0-4045-9c78-4cfb2eba0904_SiteId">
    <vt:lpwstr>aa3f6932-fa7c-47b4-a0ce-a598cad161cf</vt:lpwstr>
  </property>
  <property fmtid="{D5CDD505-2E9C-101B-9397-08002B2CF9AE}" pid="7" name="MSIP_Label_db79d039-fcd0-4045-9c78-4cfb2eba0904_ActionId">
    <vt:lpwstr>304b3b6c-2754-46c9-860d-405ed03c1c33</vt:lpwstr>
  </property>
  <property fmtid="{D5CDD505-2E9C-101B-9397-08002B2CF9AE}" pid="8" name="MSIP_Label_db79d039-fcd0-4045-9c78-4cfb2eba0904_ContentBits">
    <vt:lpwstr>0</vt:lpwstr>
  </property>
  <property fmtid="{D5CDD505-2E9C-101B-9397-08002B2CF9AE}" pid="9" name="ContentTypeId">
    <vt:lpwstr>0x0101006306C7E7E5753048BAEDF530717DD892</vt:lpwstr>
  </property>
</Properties>
</file>