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3"/>
  </p:notesMasterIdLst>
  <p:sldIdLst>
    <p:sldId id="256" r:id="rId5"/>
    <p:sldId id="257" r:id="rId6"/>
    <p:sldId id="258" r:id="rId7"/>
    <p:sldId id="259" r:id="rId8"/>
    <p:sldId id="271" r:id="rId9"/>
    <p:sldId id="273" r:id="rId10"/>
    <p:sldId id="272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FB1923-7739-443E-BEA2-9B042EC943A4}" v="82" dt="2026-03-18T23:31:15.4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2809" autoAdjust="0"/>
  </p:normalViewPr>
  <p:slideViewPr>
    <p:cSldViewPr snapToGrid="0">
      <p:cViewPr varScale="1">
        <p:scale>
          <a:sx n="88" d="100"/>
          <a:sy n="88" d="100"/>
        </p:scale>
        <p:origin x="142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ey W. Razzano" userId="6d5574d1-5ae5-426a-bfc9-7600d87650c3" providerId="ADAL" clId="{D1FB1923-7739-443E-BEA2-9B042EC943A4}"/>
    <pc:docChg chg="undo custSel addSld modSld sldOrd">
      <pc:chgData name="Joey W. Razzano" userId="6d5574d1-5ae5-426a-bfc9-7600d87650c3" providerId="ADAL" clId="{D1FB1923-7739-443E-BEA2-9B042EC943A4}" dt="2026-03-18T23:32:23.961" v="2016" actId="20577"/>
      <pc:docMkLst>
        <pc:docMk/>
      </pc:docMkLst>
      <pc:sldChg chg="delSp modSp mod">
        <pc:chgData name="Joey W. Razzano" userId="6d5574d1-5ae5-426a-bfc9-7600d87650c3" providerId="ADAL" clId="{D1FB1923-7739-443E-BEA2-9B042EC943A4}" dt="2026-03-18T21:25:22.422" v="1869" actId="20577"/>
        <pc:sldMkLst>
          <pc:docMk/>
          <pc:sldMk cId="3655764183" sldId="257"/>
        </pc:sldMkLst>
        <pc:spChg chg="del">
          <ac:chgData name="Joey W. Razzano" userId="6d5574d1-5ae5-426a-bfc9-7600d87650c3" providerId="ADAL" clId="{D1FB1923-7739-443E-BEA2-9B042EC943A4}" dt="2026-03-18T20:43:12.943" v="838" actId="478"/>
          <ac:spMkLst>
            <pc:docMk/>
            <pc:sldMk cId="3655764183" sldId="257"/>
            <ac:spMk id="26" creationId="{5E6FD4E8-B4AE-603F-8CDF-EC089B00D07A}"/>
          </ac:spMkLst>
        </pc:spChg>
        <pc:graphicFrameChg chg="mod">
          <ac:chgData name="Joey W. Razzano" userId="6d5574d1-5ae5-426a-bfc9-7600d87650c3" providerId="ADAL" clId="{D1FB1923-7739-443E-BEA2-9B042EC943A4}" dt="2026-03-18T21:25:22.422" v="1869" actId="20577"/>
          <ac:graphicFrameMkLst>
            <pc:docMk/>
            <pc:sldMk cId="3655764183" sldId="257"/>
            <ac:graphicFrameMk id="21" creationId="{7DF4A7A9-0632-57C5-E405-158C56F853AE}"/>
          </ac:graphicFrameMkLst>
        </pc:graphicFrameChg>
      </pc:sldChg>
      <pc:sldChg chg="addSp delSp modSp mod">
        <pc:chgData name="Joey W. Razzano" userId="6d5574d1-5ae5-426a-bfc9-7600d87650c3" providerId="ADAL" clId="{D1FB1923-7739-443E-BEA2-9B042EC943A4}" dt="2026-03-18T20:43:23.880" v="840" actId="1076"/>
        <pc:sldMkLst>
          <pc:docMk/>
          <pc:sldMk cId="409335864" sldId="258"/>
        </pc:sldMkLst>
        <pc:spChg chg="del">
          <ac:chgData name="Joey W. Razzano" userId="6d5574d1-5ae5-426a-bfc9-7600d87650c3" providerId="ADAL" clId="{D1FB1923-7739-443E-BEA2-9B042EC943A4}" dt="2026-03-18T20:05:44.575" v="3" actId="931"/>
          <ac:spMkLst>
            <pc:docMk/>
            <pc:sldMk cId="409335864" sldId="258"/>
            <ac:spMk id="7" creationId="{A0365EAD-840D-1772-9230-D5E57D62F2E3}"/>
          </ac:spMkLst>
        </pc:spChg>
        <pc:spChg chg="mod">
          <ac:chgData name="Joey W. Razzano" userId="6d5574d1-5ae5-426a-bfc9-7600d87650c3" providerId="ADAL" clId="{D1FB1923-7739-443E-BEA2-9B042EC943A4}" dt="2026-03-18T20:09:09.356" v="182" actId="14100"/>
          <ac:spMkLst>
            <pc:docMk/>
            <pc:sldMk cId="409335864" sldId="258"/>
            <ac:spMk id="8" creationId="{8679A301-9F2F-E3BB-7B7E-6D4173B03197}"/>
          </ac:spMkLst>
        </pc:spChg>
        <pc:spChg chg="del">
          <ac:chgData name="Joey W. Razzano" userId="6d5574d1-5ae5-426a-bfc9-7600d87650c3" providerId="ADAL" clId="{D1FB1923-7739-443E-BEA2-9B042EC943A4}" dt="2026-03-18T20:06:02.976" v="9" actId="478"/>
          <ac:spMkLst>
            <pc:docMk/>
            <pc:sldMk cId="409335864" sldId="258"/>
            <ac:spMk id="9" creationId="{428F463E-B11E-9342-D753-8454F9DC9B0B}"/>
          </ac:spMkLst>
        </pc:spChg>
        <pc:spChg chg="del mod">
          <ac:chgData name="Joey W. Razzano" userId="6d5574d1-5ae5-426a-bfc9-7600d87650c3" providerId="ADAL" clId="{D1FB1923-7739-443E-BEA2-9B042EC943A4}" dt="2026-03-18T20:08:33.525" v="155" actId="478"/>
          <ac:spMkLst>
            <pc:docMk/>
            <pc:sldMk cId="409335864" sldId="258"/>
            <ac:spMk id="10" creationId="{9E47D8D8-0EC2-BB1C-9F4C-4E3C4C7C9B65}"/>
          </ac:spMkLst>
        </pc:spChg>
        <pc:spChg chg="add del mod">
          <ac:chgData name="Joey W. Razzano" userId="6d5574d1-5ae5-426a-bfc9-7600d87650c3" providerId="ADAL" clId="{D1FB1923-7739-443E-BEA2-9B042EC943A4}" dt="2026-03-18T20:05:52.015" v="7"/>
          <ac:spMkLst>
            <pc:docMk/>
            <pc:sldMk cId="409335864" sldId="258"/>
            <ac:spMk id="14" creationId="{76AAD27E-5742-63E9-2400-F79D216C0373}"/>
          </ac:spMkLst>
        </pc:spChg>
        <pc:picChg chg="add del mod">
          <ac:chgData name="Joey W. Razzano" userId="6d5574d1-5ae5-426a-bfc9-7600d87650c3" providerId="ADAL" clId="{D1FB1923-7739-443E-BEA2-9B042EC943A4}" dt="2026-03-18T20:05:48.442" v="6" actId="21"/>
          <ac:picMkLst>
            <pc:docMk/>
            <pc:sldMk cId="409335864" sldId="258"/>
            <ac:picMk id="12" creationId="{04674666-1A2C-6B51-BCCB-20C8D1E2184B}"/>
          </ac:picMkLst>
        </pc:picChg>
        <pc:picChg chg="add mod modCrop">
          <ac:chgData name="Joey W. Razzano" userId="6d5574d1-5ae5-426a-bfc9-7600d87650c3" providerId="ADAL" clId="{D1FB1923-7739-443E-BEA2-9B042EC943A4}" dt="2026-03-18T20:43:23.880" v="840" actId="1076"/>
          <ac:picMkLst>
            <pc:docMk/>
            <pc:sldMk cId="409335864" sldId="258"/>
            <ac:picMk id="15" creationId="{04674666-1A2C-6B51-BCCB-20C8D1E2184B}"/>
          </ac:picMkLst>
        </pc:picChg>
        <pc:picChg chg="add del">
          <ac:chgData name="Joey W. Razzano" userId="6d5574d1-5ae5-426a-bfc9-7600d87650c3" providerId="ADAL" clId="{D1FB1923-7739-443E-BEA2-9B042EC943A4}" dt="2026-03-18T20:12:23.223" v="188" actId="21"/>
          <ac:picMkLst>
            <pc:docMk/>
            <pc:sldMk cId="409335864" sldId="258"/>
            <ac:picMk id="17" creationId="{8BBE7957-DE11-5FDD-3015-9A9E60BA2167}"/>
          </ac:picMkLst>
        </pc:picChg>
      </pc:sldChg>
      <pc:sldChg chg="addSp delSp modSp mod modAnim">
        <pc:chgData name="Joey W. Razzano" userId="6d5574d1-5ae5-426a-bfc9-7600d87650c3" providerId="ADAL" clId="{D1FB1923-7739-443E-BEA2-9B042EC943A4}" dt="2026-03-18T20:48:34.139" v="1108" actId="14100"/>
        <pc:sldMkLst>
          <pc:docMk/>
          <pc:sldMk cId="4187121227" sldId="259"/>
        </pc:sldMkLst>
        <pc:spChg chg="mod">
          <ac:chgData name="Joey W. Razzano" userId="6d5574d1-5ae5-426a-bfc9-7600d87650c3" providerId="ADAL" clId="{D1FB1923-7739-443E-BEA2-9B042EC943A4}" dt="2026-03-18T20:46:36.142" v="1100" actId="20577"/>
          <ac:spMkLst>
            <pc:docMk/>
            <pc:sldMk cId="4187121227" sldId="259"/>
            <ac:spMk id="6" creationId="{A2A00225-8152-FF66-EBC1-82EC3FBE7F43}"/>
          </ac:spMkLst>
        </pc:spChg>
        <pc:spChg chg="del mod">
          <ac:chgData name="Joey W. Razzano" userId="6d5574d1-5ae5-426a-bfc9-7600d87650c3" providerId="ADAL" clId="{D1FB1923-7739-443E-BEA2-9B042EC943A4}" dt="2026-03-18T20:46:28.536" v="1092" actId="478"/>
          <ac:spMkLst>
            <pc:docMk/>
            <pc:sldMk cId="4187121227" sldId="259"/>
            <ac:spMk id="7" creationId="{D0075BC1-B349-2EEF-2378-E601453DEC30}"/>
          </ac:spMkLst>
        </pc:spChg>
        <pc:spChg chg="del mod">
          <ac:chgData name="Joey W. Razzano" userId="6d5574d1-5ae5-426a-bfc9-7600d87650c3" providerId="ADAL" clId="{D1FB1923-7739-443E-BEA2-9B042EC943A4}" dt="2026-03-18T20:46:25.694" v="1091" actId="478"/>
          <ac:spMkLst>
            <pc:docMk/>
            <pc:sldMk cId="4187121227" sldId="259"/>
            <ac:spMk id="8" creationId="{F9EF4ED4-A4F2-2155-EBBC-2C94683BDA15}"/>
          </ac:spMkLst>
        </pc:spChg>
        <pc:spChg chg="del mod">
          <ac:chgData name="Joey W. Razzano" userId="6d5574d1-5ae5-426a-bfc9-7600d87650c3" providerId="ADAL" clId="{D1FB1923-7739-443E-BEA2-9B042EC943A4}" dt="2026-03-18T20:46:19.963" v="1090" actId="478"/>
          <ac:spMkLst>
            <pc:docMk/>
            <pc:sldMk cId="4187121227" sldId="259"/>
            <ac:spMk id="9" creationId="{CA8917B2-9BDE-1F78-7BB1-E8E2F4136900}"/>
          </ac:spMkLst>
        </pc:spChg>
        <pc:spChg chg="del">
          <ac:chgData name="Joey W. Razzano" userId="6d5574d1-5ae5-426a-bfc9-7600d87650c3" providerId="ADAL" clId="{D1FB1923-7739-443E-BEA2-9B042EC943A4}" dt="2026-03-18T20:15:54.283" v="198" actId="22"/>
          <ac:spMkLst>
            <pc:docMk/>
            <pc:sldMk cId="4187121227" sldId="259"/>
            <ac:spMk id="10" creationId="{B20D3C74-F771-3BC2-84B8-DC7A7ABC132B}"/>
          </ac:spMkLst>
        </pc:spChg>
        <pc:spChg chg="add del mod">
          <ac:chgData name="Joey W. Razzano" userId="6d5574d1-5ae5-426a-bfc9-7600d87650c3" providerId="ADAL" clId="{D1FB1923-7739-443E-BEA2-9B042EC943A4}" dt="2026-03-18T20:47:38.978" v="1101" actId="478"/>
          <ac:spMkLst>
            <pc:docMk/>
            <pc:sldMk cId="4187121227" sldId="259"/>
            <ac:spMk id="14" creationId="{D40D8E00-9E4C-7062-43EA-26638378FD12}"/>
          </ac:spMkLst>
        </pc:spChg>
        <pc:spChg chg="add del mod">
          <ac:chgData name="Joey W. Razzano" userId="6d5574d1-5ae5-426a-bfc9-7600d87650c3" providerId="ADAL" clId="{D1FB1923-7739-443E-BEA2-9B042EC943A4}" dt="2026-03-18T20:47:43.556" v="1103" actId="478"/>
          <ac:spMkLst>
            <pc:docMk/>
            <pc:sldMk cId="4187121227" sldId="259"/>
            <ac:spMk id="16" creationId="{5EC8030B-2009-34C3-A58F-F9A1F3A8BEDD}"/>
          </ac:spMkLst>
        </pc:spChg>
        <pc:spChg chg="add del mod">
          <ac:chgData name="Joey W. Razzano" userId="6d5574d1-5ae5-426a-bfc9-7600d87650c3" providerId="ADAL" clId="{D1FB1923-7739-443E-BEA2-9B042EC943A4}" dt="2026-03-18T20:47:40.923" v="1102" actId="478"/>
          <ac:spMkLst>
            <pc:docMk/>
            <pc:sldMk cId="4187121227" sldId="259"/>
            <ac:spMk id="18" creationId="{6287C573-4C19-2180-EFA4-8F92F85707DE}"/>
          </ac:spMkLst>
        </pc:spChg>
        <pc:spChg chg="add del mod">
          <ac:chgData name="Joey W. Razzano" userId="6d5574d1-5ae5-426a-bfc9-7600d87650c3" providerId="ADAL" clId="{D1FB1923-7739-443E-BEA2-9B042EC943A4}" dt="2026-03-18T20:48:22.304" v="1104"/>
          <ac:spMkLst>
            <pc:docMk/>
            <pc:sldMk cId="4187121227" sldId="259"/>
            <ac:spMk id="20" creationId="{5F063313-D28B-B57D-30C0-459BCAD157D2}"/>
          </ac:spMkLst>
        </pc:spChg>
        <pc:picChg chg="add del mod ord">
          <ac:chgData name="Joey W. Razzano" userId="6d5574d1-5ae5-426a-bfc9-7600d87650c3" providerId="ADAL" clId="{D1FB1923-7739-443E-BEA2-9B042EC943A4}" dt="2026-03-18T20:46:16.455" v="1088" actId="478"/>
          <ac:picMkLst>
            <pc:docMk/>
            <pc:sldMk cId="4187121227" sldId="259"/>
            <ac:picMk id="12" creationId="{7F428D58-A28F-9AD2-AC61-1E570D7A9EA1}"/>
          </ac:picMkLst>
        </pc:picChg>
        <pc:picChg chg="add mod">
          <ac:chgData name="Joey W. Razzano" userId="6d5574d1-5ae5-426a-bfc9-7600d87650c3" providerId="ADAL" clId="{D1FB1923-7739-443E-BEA2-9B042EC943A4}" dt="2026-03-18T20:48:34.139" v="1108" actId="14100"/>
          <ac:picMkLst>
            <pc:docMk/>
            <pc:sldMk cId="4187121227" sldId="259"/>
            <ac:picMk id="21" creationId="{CCD14FA9-6DF5-6C04-1D7E-2A19EDFAB8D9}"/>
          </ac:picMkLst>
        </pc:picChg>
      </pc:sldChg>
      <pc:sldChg chg="addSp delSp modSp mod">
        <pc:chgData name="Joey W. Razzano" userId="6d5574d1-5ae5-426a-bfc9-7600d87650c3" providerId="ADAL" clId="{D1FB1923-7739-443E-BEA2-9B042EC943A4}" dt="2026-03-18T20:43:01.554" v="837" actId="1076"/>
        <pc:sldMkLst>
          <pc:docMk/>
          <pc:sldMk cId="2827979060" sldId="260"/>
        </pc:sldMkLst>
        <pc:spChg chg="mod">
          <ac:chgData name="Joey W. Razzano" userId="6d5574d1-5ae5-426a-bfc9-7600d87650c3" providerId="ADAL" clId="{D1FB1923-7739-443E-BEA2-9B042EC943A4}" dt="2026-03-18T20:41:58.639" v="833" actId="6549"/>
          <ac:spMkLst>
            <pc:docMk/>
            <pc:sldMk cId="2827979060" sldId="260"/>
            <ac:spMk id="6" creationId="{ED287F9F-CB17-32B2-5D8F-E858C65BAA68}"/>
          </ac:spMkLst>
        </pc:spChg>
        <pc:spChg chg="mod">
          <ac:chgData name="Joey W. Razzano" userId="6d5574d1-5ae5-426a-bfc9-7600d87650c3" providerId="ADAL" clId="{D1FB1923-7739-443E-BEA2-9B042EC943A4}" dt="2026-03-18T20:17:51.177" v="199"/>
          <ac:spMkLst>
            <pc:docMk/>
            <pc:sldMk cId="2827979060" sldId="260"/>
            <ac:spMk id="7" creationId="{A15B2E39-51D0-4AFD-9FD3-215183637BC9}"/>
          </ac:spMkLst>
        </pc:spChg>
        <pc:spChg chg="del">
          <ac:chgData name="Joey W. Razzano" userId="6d5574d1-5ae5-426a-bfc9-7600d87650c3" providerId="ADAL" clId="{D1FB1923-7739-443E-BEA2-9B042EC943A4}" dt="2026-03-18T20:18:15.875" v="200" actId="22"/>
          <ac:spMkLst>
            <pc:docMk/>
            <pc:sldMk cId="2827979060" sldId="260"/>
            <ac:spMk id="8" creationId="{BEA77BEF-E8C7-3F3A-7E17-79683DBA890B}"/>
          </ac:spMkLst>
        </pc:spChg>
        <pc:spChg chg="del">
          <ac:chgData name="Joey W. Razzano" userId="6d5574d1-5ae5-426a-bfc9-7600d87650c3" providerId="ADAL" clId="{D1FB1923-7739-443E-BEA2-9B042EC943A4}" dt="2026-03-18T20:42:46.155" v="834" actId="22"/>
          <ac:spMkLst>
            <pc:docMk/>
            <pc:sldMk cId="2827979060" sldId="260"/>
            <ac:spMk id="9" creationId="{A73580F6-FADC-CC62-A5DF-9728C2179DF4}"/>
          </ac:spMkLst>
        </pc:spChg>
        <pc:spChg chg="del">
          <ac:chgData name="Joey W. Razzano" userId="6d5574d1-5ae5-426a-bfc9-7600d87650c3" providerId="ADAL" clId="{D1FB1923-7739-443E-BEA2-9B042EC943A4}" dt="2026-03-18T20:42:54.255" v="835" actId="478"/>
          <ac:spMkLst>
            <pc:docMk/>
            <pc:sldMk cId="2827979060" sldId="260"/>
            <ac:spMk id="10" creationId="{F83A8EE5-E0F2-F38B-F60C-BF3B0F95B2DB}"/>
          </ac:spMkLst>
        </pc:spChg>
        <pc:picChg chg="add mod ord">
          <ac:chgData name="Joey W. Razzano" userId="6d5574d1-5ae5-426a-bfc9-7600d87650c3" providerId="ADAL" clId="{D1FB1923-7739-443E-BEA2-9B042EC943A4}" dt="2026-03-18T20:43:01.554" v="837" actId="1076"/>
          <ac:picMkLst>
            <pc:docMk/>
            <pc:sldMk cId="2827979060" sldId="260"/>
            <ac:picMk id="12" creationId="{9823B825-EBD9-E932-3CD1-F9969B06EF4E}"/>
          </ac:picMkLst>
        </pc:picChg>
        <pc:picChg chg="add mod ord">
          <ac:chgData name="Joey W. Razzano" userId="6d5574d1-5ae5-426a-bfc9-7600d87650c3" providerId="ADAL" clId="{D1FB1923-7739-443E-BEA2-9B042EC943A4}" dt="2026-03-18T20:42:46.155" v="834" actId="22"/>
          <ac:picMkLst>
            <pc:docMk/>
            <pc:sldMk cId="2827979060" sldId="260"/>
            <ac:picMk id="14" creationId="{03A0678E-7954-1064-6EA4-C1379BF34269}"/>
          </ac:picMkLst>
        </pc:picChg>
      </pc:sldChg>
      <pc:sldChg chg="addSp delSp modSp mod modAnim">
        <pc:chgData name="Joey W. Razzano" userId="6d5574d1-5ae5-426a-bfc9-7600d87650c3" providerId="ADAL" clId="{D1FB1923-7739-443E-BEA2-9B042EC943A4}" dt="2026-03-18T20:49:21.839" v="1110"/>
        <pc:sldMkLst>
          <pc:docMk/>
          <pc:sldMk cId="3956025805" sldId="261"/>
        </pc:sldMkLst>
        <pc:spChg chg="mod">
          <ac:chgData name="Joey W. Razzano" userId="6d5574d1-5ae5-426a-bfc9-7600d87650c3" providerId="ADAL" clId="{D1FB1923-7739-443E-BEA2-9B042EC943A4}" dt="2026-03-18T20:21:07.566" v="218" actId="1076"/>
          <ac:spMkLst>
            <pc:docMk/>
            <pc:sldMk cId="3956025805" sldId="261"/>
            <ac:spMk id="7" creationId="{D9D00B6E-78A0-DCEF-0C08-B67BB94D26E7}"/>
          </ac:spMkLst>
        </pc:spChg>
        <pc:spChg chg="del">
          <ac:chgData name="Joey W. Razzano" userId="6d5574d1-5ae5-426a-bfc9-7600d87650c3" providerId="ADAL" clId="{D1FB1923-7739-443E-BEA2-9B042EC943A4}" dt="2026-03-18T20:19:48.069" v="202" actId="22"/>
          <ac:spMkLst>
            <pc:docMk/>
            <pc:sldMk cId="3956025805" sldId="261"/>
            <ac:spMk id="8" creationId="{F77E9ACE-7CF1-FCDF-BA07-40C4ACA61570}"/>
          </ac:spMkLst>
        </pc:spChg>
        <pc:spChg chg="del">
          <ac:chgData name="Joey W. Razzano" userId="6d5574d1-5ae5-426a-bfc9-7600d87650c3" providerId="ADAL" clId="{D1FB1923-7739-443E-BEA2-9B042EC943A4}" dt="2026-03-18T20:20:28.869" v="206" actId="22"/>
          <ac:spMkLst>
            <pc:docMk/>
            <pc:sldMk cId="3956025805" sldId="261"/>
            <ac:spMk id="9" creationId="{E3E40029-0AD1-BCD6-CC6C-B29413CA9F0F}"/>
          </ac:spMkLst>
        </pc:spChg>
        <pc:spChg chg="del">
          <ac:chgData name="Joey W. Razzano" userId="6d5574d1-5ae5-426a-bfc9-7600d87650c3" providerId="ADAL" clId="{D1FB1923-7739-443E-BEA2-9B042EC943A4}" dt="2026-03-18T20:19:55.195" v="203" actId="22"/>
          <ac:spMkLst>
            <pc:docMk/>
            <pc:sldMk cId="3956025805" sldId="261"/>
            <ac:spMk id="10" creationId="{6465B214-81C7-03B6-2A11-8211404240E4}"/>
          </ac:spMkLst>
        </pc:spChg>
        <pc:picChg chg="add mod ord modCrop">
          <ac:chgData name="Joey W. Razzano" userId="6d5574d1-5ae5-426a-bfc9-7600d87650c3" providerId="ADAL" clId="{D1FB1923-7739-443E-BEA2-9B042EC943A4}" dt="2026-03-18T20:21:00.310" v="217" actId="1076"/>
          <ac:picMkLst>
            <pc:docMk/>
            <pc:sldMk cId="3956025805" sldId="261"/>
            <ac:picMk id="12" creationId="{38A1CEDB-5C0F-95B1-3320-82AAAED7EF70}"/>
          </ac:picMkLst>
        </pc:picChg>
        <pc:picChg chg="add mod ord modCrop">
          <ac:chgData name="Joey W. Razzano" userId="6d5574d1-5ae5-426a-bfc9-7600d87650c3" providerId="ADAL" clId="{D1FB1923-7739-443E-BEA2-9B042EC943A4}" dt="2026-03-18T20:20:50.200" v="213" actId="1076"/>
          <ac:picMkLst>
            <pc:docMk/>
            <pc:sldMk cId="3956025805" sldId="261"/>
            <ac:picMk id="14" creationId="{85C71022-B7E7-7781-A773-C27065CD091E}"/>
          </ac:picMkLst>
        </pc:picChg>
        <pc:picChg chg="add mod ord">
          <ac:chgData name="Joey W. Razzano" userId="6d5574d1-5ae5-426a-bfc9-7600d87650c3" providerId="ADAL" clId="{D1FB1923-7739-443E-BEA2-9B042EC943A4}" dt="2026-03-18T20:21:13.629" v="220" actId="1076"/>
          <ac:picMkLst>
            <pc:docMk/>
            <pc:sldMk cId="3956025805" sldId="261"/>
            <ac:picMk id="16" creationId="{BE61405E-22F8-17DC-B606-F544DFCE983F}"/>
          </ac:picMkLst>
        </pc:picChg>
      </pc:sldChg>
      <pc:sldChg chg="addSp delSp modSp mod">
        <pc:chgData name="Joey W. Razzano" userId="6d5574d1-5ae5-426a-bfc9-7600d87650c3" providerId="ADAL" clId="{D1FB1923-7739-443E-BEA2-9B042EC943A4}" dt="2026-03-18T20:51:19.862" v="1127" actId="14100"/>
        <pc:sldMkLst>
          <pc:docMk/>
          <pc:sldMk cId="1640941337" sldId="262"/>
        </pc:sldMkLst>
        <pc:spChg chg="mod">
          <ac:chgData name="Joey W. Razzano" userId="6d5574d1-5ae5-426a-bfc9-7600d87650c3" providerId="ADAL" clId="{D1FB1923-7739-443E-BEA2-9B042EC943A4}" dt="2026-03-18T20:50:03.336" v="1116" actId="1076"/>
          <ac:spMkLst>
            <pc:docMk/>
            <pc:sldMk cId="1640941337" sldId="262"/>
            <ac:spMk id="6" creationId="{0C1D25C6-6A10-964A-E836-1B81D75D83DB}"/>
          </ac:spMkLst>
        </pc:spChg>
        <pc:spChg chg="del">
          <ac:chgData name="Joey W. Razzano" userId="6d5574d1-5ae5-426a-bfc9-7600d87650c3" providerId="ADAL" clId="{D1FB1923-7739-443E-BEA2-9B042EC943A4}" dt="2026-03-18T20:14:26.459" v="196" actId="22"/>
          <ac:spMkLst>
            <pc:docMk/>
            <pc:sldMk cId="1640941337" sldId="262"/>
            <ac:spMk id="7" creationId="{76B036E7-2C26-57F1-C521-E3FA84E7E725}"/>
          </ac:spMkLst>
        </pc:spChg>
        <pc:spChg chg="del">
          <ac:chgData name="Joey W. Razzano" userId="6d5574d1-5ae5-426a-bfc9-7600d87650c3" providerId="ADAL" clId="{D1FB1923-7739-443E-BEA2-9B042EC943A4}" dt="2026-03-18T20:10:59.178" v="185" actId="22"/>
          <ac:spMkLst>
            <pc:docMk/>
            <pc:sldMk cId="1640941337" sldId="262"/>
            <ac:spMk id="8" creationId="{8F8B7134-2B27-58F8-6209-0B40F3E7D82C}"/>
          </ac:spMkLst>
        </pc:spChg>
        <pc:spChg chg="del">
          <ac:chgData name="Joey W. Razzano" userId="6d5574d1-5ae5-426a-bfc9-7600d87650c3" providerId="ADAL" clId="{D1FB1923-7739-443E-BEA2-9B042EC943A4}" dt="2026-03-18T20:49:42.139" v="1111" actId="478"/>
          <ac:spMkLst>
            <pc:docMk/>
            <pc:sldMk cId="1640941337" sldId="262"/>
            <ac:spMk id="9" creationId="{85F0848C-30CD-2725-F569-9B9B09E4127B}"/>
          </ac:spMkLst>
        </pc:spChg>
        <pc:spChg chg="del">
          <ac:chgData name="Joey W. Razzano" userId="6d5574d1-5ae5-426a-bfc9-7600d87650c3" providerId="ADAL" clId="{D1FB1923-7739-443E-BEA2-9B042EC943A4}" dt="2026-03-18T20:49:45.874" v="1112" actId="478"/>
          <ac:spMkLst>
            <pc:docMk/>
            <pc:sldMk cId="1640941337" sldId="262"/>
            <ac:spMk id="10" creationId="{CE76004E-5B8E-9B9A-5855-68905112A285}"/>
          </ac:spMkLst>
        </pc:spChg>
        <pc:spChg chg="add mod">
          <ac:chgData name="Joey W. Razzano" userId="6d5574d1-5ae5-426a-bfc9-7600d87650c3" providerId="ADAL" clId="{D1FB1923-7739-443E-BEA2-9B042EC943A4}" dt="2026-03-18T20:51:19.862" v="1127" actId="14100"/>
          <ac:spMkLst>
            <pc:docMk/>
            <pc:sldMk cId="1640941337" sldId="262"/>
            <ac:spMk id="12" creationId="{65D700C3-C723-D32D-4624-82A60404DA60}"/>
          </ac:spMkLst>
        </pc:spChg>
        <pc:picChg chg="add mod ord">
          <ac:chgData name="Joey W. Razzano" userId="6d5574d1-5ae5-426a-bfc9-7600d87650c3" providerId="ADAL" clId="{D1FB1923-7739-443E-BEA2-9B042EC943A4}" dt="2026-03-18T20:50:11.208" v="1118" actId="1076"/>
          <ac:picMkLst>
            <pc:docMk/>
            <pc:sldMk cId="1640941337" sldId="262"/>
            <ac:picMk id="3" creationId="{B03BC776-1C39-0759-D53B-957F2B4F34C6}"/>
          </ac:picMkLst>
        </pc:picChg>
        <pc:picChg chg="add mod ord">
          <ac:chgData name="Joey W. Razzano" userId="6d5574d1-5ae5-426a-bfc9-7600d87650c3" providerId="ADAL" clId="{D1FB1923-7739-443E-BEA2-9B042EC943A4}" dt="2026-03-18T20:50:05.343" v="1117" actId="1076"/>
          <ac:picMkLst>
            <pc:docMk/>
            <pc:sldMk cId="1640941337" sldId="262"/>
            <ac:picMk id="5" creationId="{80CD961B-AE7E-D4A6-5DEE-02E9FA3BADBB}"/>
          </ac:picMkLst>
        </pc:picChg>
      </pc:sldChg>
      <pc:sldChg chg="delSp modSp mod">
        <pc:chgData name="Joey W. Razzano" userId="6d5574d1-5ae5-426a-bfc9-7600d87650c3" providerId="ADAL" clId="{D1FB1923-7739-443E-BEA2-9B042EC943A4}" dt="2026-03-18T20:30:34.721" v="419" actId="14100"/>
        <pc:sldMkLst>
          <pc:docMk/>
          <pc:sldMk cId="2451321969" sldId="263"/>
        </pc:sldMkLst>
        <pc:spChg chg="mod">
          <ac:chgData name="Joey W. Razzano" userId="6d5574d1-5ae5-426a-bfc9-7600d87650c3" providerId="ADAL" clId="{D1FB1923-7739-443E-BEA2-9B042EC943A4}" dt="2026-03-18T20:30:34.721" v="419" actId="14100"/>
          <ac:spMkLst>
            <pc:docMk/>
            <pc:sldMk cId="2451321969" sldId="263"/>
            <ac:spMk id="7" creationId="{0514B7D5-31FC-ADEE-436F-45621A5942E5}"/>
          </ac:spMkLst>
        </pc:spChg>
        <pc:spChg chg="mod">
          <ac:chgData name="Joey W. Razzano" userId="6d5574d1-5ae5-426a-bfc9-7600d87650c3" providerId="ADAL" clId="{D1FB1923-7739-443E-BEA2-9B042EC943A4}" dt="2026-03-18T20:30:34.721" v="419" actId="14100"/>
          <ac:spMkLst>
            <pc:docMk/>
            <pc:sldMk cId="2451321969" sldId="263"/>
            <ac:spMk id="8" creationId="{F3FEFFBA-F33C-2356-170F-E143130944C3}"/>
          </ac:spMkLst>
        </pc:spChg>
        <pc:spChg chg="del">
          <ac:chgData name="Joey W. Razzano" userId="6d5574d1-5ae5-426a-bfc9-7600d87650c3" providerId="ADAL" clId="{D1FB1923-7739-443E-BEA2-9B042EC943A4}" dt="2026-03-18T20:30:07.969" v="414" actId="478"/>
          <ac:spMkLst>
            <pc:docMk/>
            <pc:sldMk cId="2451321969" sldId="263"/>
            <ac:spMk id="9" creationId="{440BA91C-2F58-3075-153D-BD8BB0C9052D}"/>
          </ac:spMkLst>
        </pc:spChg>
        <pc:spChg chg="del">
          <ac:chgData name="Joey W. Razzano" userId="6d5574d1-5ae5-426a-bfc9-7600d87650c3" providerId="ADAL" clId="{D1FB1923-7739-443E-BEA2-9B042EC943A4}" dt="2026-03-18T20:30:10.287" v="415" actId="478"/>
          <ac:spMkLst>
            <pc:docMk/>
            <pc:sldMk cId="2451321969" sldId="263"/>
            <ac:spMk id="10" creationId="{E51E7A6C-877F-A923-4F7C-2A544BC7A4DE}"/>
          </ac:spMkLst>
        </pc:spChg>
      </pc:sldChg>
      <pc:sldChg chg="addSp modSp mod">
        <pc:chgData name="Joey W. Razzano" userId="6d5574d1-5ae5-426a-bfc9-7600d87650c3" providerId="ADAL" clId="{D1FB1923-7739-443E-BEA2-9B042EC943A4}" dt="2026-03-18T20:37:53.818" v="443" actId="1076"/>
        <pc:sldMkLst>
          <pc:docMk/>
          <pc:sldMk cId="423926088" sldId="264"/>
        </pc:sldMkLst>
        <pc:spChg chg="mod">
          <ac:chgData name="Joey W. Razzano" userId="6d5574d1-5ae5-426a-bfc9-7600d87650c3" providerId="ADAL" clId="{D1FB1923-7739-443E-BEA2-9B042EC943A4}" dt="2026-03-18T20:27:38.628" v="410" actId="20577"/>
          <ac:spMkLst>
            <pc:docMk/>
            <pc:sldMk cId="423926088" sldId="264"/>
            <ac:spMk id="7" creationId="{B1E54793-2C17-3257-234C-EBE127102815}"/>
          </ac:spMkLst>
        </pc:spChg>
        <pc:spChg chg="mod">
          <ac:chgData name="Joey W. Razzano" userId="6d5574d1-5ae5-426a-bfc9-7600d87650c3" providerId="ADAL" clId="{D1FB1923-7739-443E-BEA2-9B042EC943A4}" dt="2026-03-18T20:31:55.265" v="420" actId="20577"/>
          <ac:spMkLst>
            <pc:docMk/>
            <pc:sldMk cId="423926088" sldId="264"/>
            <ac:spMk id="8" creationId="{979E1B9D-534C-6073-F612-7FE61AF6B15B}"/>
          </ac:spMkLst>
        </pc:spChg>
        <pc:spChg chg="mod">
          <ac:chgData name="Joey W. Razzano" userId="6d5574d1-5ae5-426a-bfc9-7600d87650c3" providerId="ADAL" clId="{D1FB1923-7739-443E-BEA2-9B042EC943A4}" dt="2026-03-18T20:37:42.813" v="438" actId="20577"/>
          <ac:spMkLst>
            <pc:docMk/>
            <pc:sldMk cId="423926088" sldId="264"/>
            <ac:spMk id="9" creationId="{6BFB67D9-78CA-4F5B-29DF-6B085CA1AEAC}"/>
          </ac:spMkLst>
        </pc:spChg>
        <pc:spChg chg="mod">
          <ac:chgData name="Joey W. Razzano" userId="6d5574d1-5ae5-426a-bfc9-7600d87650c3" providerId="ADAL" clId="{D1FB1923-7739-443E-BEA2-9B042EC943A4}" dt="2026-03-18T20:34:25.209" v="426" actId="20577"/>
          <ac:spMkLst>
            <pc:docMk/>
            <pc:sldMk cId="423926088" sldId="264"/>
            <ac:spMk id="10" creationId="{F8FACA49-DF80-C88E-4E1B-3250B532871B}"/>
          </ac:spMkLst>
        </pc:spChg>
        <pc:picChg chg="add mod">
          <ac:chgData name="Joey W. Razzano" userId="6d5574d1-5ae5-426a-bfc9-7600d87650c3" providerId="ADAL" clId="{D1FB1923-7739-443E-BEA2-9B042EC943A4}" dt="2026-03-18T20:27:48.186" v="413" actId="1076"/>
          <ac:picMkLst>
            <pc:docMk/>
            <pc:sldMk cId="423926088" sldId="264"/>
            <ac:picMk id="3" creationId="{C8FA5D52-6735-0142-AD78-2EE123369FCD}"/>
          </ac:picMkLst>
        </pc:picChg>
        <pc:picChg chg="add mod">
          <ac:chgData name="Joey W. Razzano" userId="6d5574d1-5ae5-426a-bfc9-7600d87650c3" providerId="ADAL" clId="{D1FB1923-7739-443E-BEA2-9B042EC943A4}" dt="2026-03-18T20:32:02.178" v="423" actId="1076"/>
          <ac:picMkLst>
            <pc:docMk/>
            <pc:sldMk cId="423926088" sldId="264"/>
            <ac:picMk id="5" creationId="{C704D29C-8754-FA0B-0ADA-F060F0EBBE1C}"/>
          </ac:picMkLst>
        </pc:picChg>
        <pc:picChg chg="add mod modCrop">
          <ac:chgData name="Joey W. Razzano" userId="6d5574d1-5ae5-426a-bfc9-7600d87650c3" providerId="ADAL" clId="{D1FB1923-7739-443E-BEA2-9B042EC943A4}" dt="2026-03-18T20:35:02.383" v="437" actId="1076"/>
          <ac:picMkLst>
            <pc:docMk/>
            <pc:sldMk cId="423926088" sldId="264"/>
            <ac:picMk id="12" creationId="{F78DBB19-6117-BBD4-3F71-090FE58A60B9}"/>
          </ac:picMkLst>
        </pc:picChg>
        <pc:picChg chg="add mod">
          <ac:chgData name="Joey W. Razzano" userId="6d5574d1-5ae5-426a-bfc9-7600d87650c3" providerId="ADAL" clId="{D1FB1923-7739-443E-BEA2-9B042EC943A4}" dt="2026-03-18T20:37:53.818" v="443" actId="1076"/>
          <ac:picMkLst>
            <pc:docMk/>
            <pc:sldMk cId="423926088" sldId="264"/>
            <ac:picMk id="14" creationId="{D8C94789-C40A-0251-B151-53BA99E64C28}"/>
          </ac:picMkLst>
        </pc:picChg>
      </pc:sldChg>
      <pc:sldChg chg="delSp modSp mod">
        <pc:chgData name="Joey W. Razzano" userId="6d5574d1-5ae5-426a-bfc9-7600d87650c3" providerId="ADAL" clId="{D1FB1923-7739-443E-BEA2-9B042EC943A4}" dt="2026-03-18T23:32:23.961" v="2016" actId="20577"/>
        <pc:sldMkLst>
          <pc:docMk/>
          <pc:sldMk cId="1543328739" sldId="265"/>
        </pc:sldMkLst>
        <pc:spChg chg="mod">
          <ac:chgData name="Joey W. Razzano" userId="6d5574d1-5ae5-426a-bfc9-7600d87650c3" providerId="ADAL" clId="{D1FB1923-7739-443E-BEA2-9B042EC943A4}" dt="2026-03-18T23:32:23.961" v="2016" actId="20577"/>
          <ac:spMkLst>
            <pc:docMk/>
            <pc:sldMk cId="1543328739" sldId="265"/>
            <ac:spMk id="7" creationId="{4DBEC095-3508-608A-3889-769C9CA2590D}"/>
          </ac:spMkLst>
        </pc:spChg>
        <pc:spChg chg="del">
          <ac:chgData name="Joey W. Razzano" userId="6d5574d1-5ae5-426a-bfc9-7600d87650c3" providerId="ADAL" clId="{D1FB1923-7739-443E-BEA2-9B042EC943A4}" dt="2026-03-18T20:40:15.614" v="748" actId="478"/>
          <ac:spMkLst>
            <pc:docMk/>
            <pc:sldMk cId="1543328739" sldId="265"/>
            <ac:spMk id="8" creationId="{501D980A-861D-C2CF-1730-90654CACAA78}"/>
          </ac:spMkLst>
        </pc:spChg>
        <pc:spChg chg="del">
          <ac:chgData name="Joey W. Razzano" userId="6d5574d1-5ae5-426a-bfc9-7600d87650c3" providerId="ADAL" clId="{D1FB1923-7739-443E-BEA2-9B042EC943A4}" dt="2026-03-18T20:40:19.604" v="750" actId="478"/>
          <ac:spMkLst>
            <pc:docMk/>
            <pc:sldMk cId="1543328739" sldId="265"/>
            <ac:spMk id="9" creationId="{19CB4EEC-AB66-5F21-810B-4614D183CC08}"/>
          </ac:spMkLst>
        </pc:spChg>
        <pc:spChg chg="del">
          <ac:chgData name="Joey W. Razzano" userId="6d5574d1-5ae5-426a-bfc9-7600d87650c3" providerId="ADAL" clId="{D1FB1923-7739-443E-BEA2-9B042EC943A4}" dt="2026-03-18T20:40:17.892" v="749" actId="478"/>
          <ac:spMkLst>
            <pc:docMk/>
            <pc:sldMk cId="1543328739" sldId="265"/>
            <ac:spMk id="10" creationId="{3ABAA390-93F1-282A-020E-B2CBB6674FB6}"/>
          </ac:spMkLst>
        </pc:spChg>
      </pc:sldChg>
      <pc:sldChg chg="addSp delSp modSp mod">
        <pc:chgData name="Joey W. Razzano" userId="6d5574d1-5ae5-426a-bfc9-7600d87650c3" providerId="ADAL" clId="{D1FB1923-7739-443E-BEA2-9B042EC943A4}" dt="2026-03-18T21:04:24.503" v="1384" actId="1076"/>
        <pc:sldMkLst>
          <pc:docMk/>
          <pc:sldMk cId="1519636900" sldId="266"/>
        </pc:sldMkLst>
        <pc:spChg chg="mod">
          <ac:chgData name="Joey W. Razzano" userId="6d5574d1-5ae5-426a-bfc9-7600d87650c3" providerId="ADAL" clId="{D1FB1923-7739-443E-BEA2-9B042EC943A4}" dt="2026-03-18T21:01:25.014" v="1367" actId="20577"/>
          <ac:spMkLst>
            <pc:docMk/>
            <pc:sldMk cId="1519636900" sldId="266"/>
            <ac:spMk id="6" creationId="{F3C9B12F-AAC1-1A97-6E45-35C28FBC51DA}"/>
          </ac:spMkLst>
        </pc:spChg>
        <pc:spChg chg="del">
          <ac:chgData name="Joey W. Razzano" userId="6d5574d1-5ae5-426a-bfc9-7600d87650c3" providerId="ADAL" clId="{D1FB1923-7739-443E-BEA2-9B042EC943A4}" dt="2026-03-18T21:00:58.649" v="1353" actId="22"/>
          <ac:spMkLst>
            <pc:docMk/>
            <pc:sldMk cId="1519636900" sldId="266"/>
            <ac:spMk id="7" creationId="{6A2FF8B1-1A26-1BA4-8C97-844E02DA3434}"/>
          </ac:spMkLst>
        </pc:spChg>
        <pc:spChg chg="add del mod">
          <ac:chgData name="Joey W. Razzano" userId="6d5574d1-5ae5-426a-bfc9-7600d87650c3" providerId="ADAL" clId="{D1FB1923-7739-443E-BEA2-9B042EC943A4}" dt="2026-03-18T21:03:49.573" v="1381" actId="478"/>
          <ac:spMkLst>
            <pc:docMk/>
            <pc:sldMk cId="1519636900" sldId="266"/>
            <ac:spMk id="8" creationId="{B6BD9ADE-66E3-EF55-7258-8FC58AF1161D}"/>
          </ac:spMkLst>
        </pc:spChg>
        <pc:spChg chg="add del mod">
          <ac:chgData name="Joey W. Razzano" userId="6d5574d1-5ae5-426a-bfc9-7600d87650c3" providerId="ADAL" clId="{D1FB1923-7739-443E-BEA2-9B042EC943A4}" dt="2026-03-18T21:02:25.424" v="1376" actId="27636"/>
          <ac:spMkLst>
            <pc:docMk/>
            <pc:sldMk cId="1519636900" sldId="266"/>
            <ac:spMk id="9" creationId="{073DEEC7-5FB4-8DCF-7E64-191FAABB0128}"/>
          </ac:spMkLst>
        </pc:spChg>
        <pc:spChg chg="del">
          <ac:chgData name="Joey W. Razzano" userId="6d5574d1-5ae5-426a-bfc9-7600d87650c3" providerId="ADAL" clId="{D1FB1923-7739-443E-BEA2-9B042EC943A4}" dt="2026-03-18T21:04:19.323" v="1382" actId="478"/>
          <ac:spMkLst>
            <pc:docMk/>
            <pc:sldMk cId="1519636900" sldId="266"/>
            <ac:spMk id="10" creationId="{88866CF4-D0AA-55E5-5C51-5F74F9FA79CC}"/>
          </ac:spMkLst>
        </pc:spChg>
        <pc:spChg chg="add">
          <ac:chgData name="Joey W. Razzano" userId="6d5574d1-5ae5-426a-bfc9-7600d87650c3" providerId="ADAL" clId="{D1FB1923-7739-443E-BEA2-9B042EC943A4}" dt="2026-03-18T21:02:13.342" v="1368"/>
          <ac:spMkLst>
            <pc:docMk/>
            <pc:sldMk cId="1519636900" sldId="266"/>
            <ac:spMk id="11" creationId="{B55820F4-F3C7-FABC-BB06-6EAFE3B8B8C8}"/>
          </ac:spMkLst>
        </pc:spChg>
        <pc:spChg chg="add del mod">
          <ac:chgData name="Joey W. Razzano" userId="6d5574d1-5ae5-426a-bfc9-7600d87650c3" providerId="ADAL" clId="{D1FB1923-7739-443E-BEA2-9B042EC943A4}" dt="2026-03-18T21:04:21.072" v="1383" actId="478"/>
          <ac:spMkLst>
            <pc:docMk/>
            <pc:sldMk cId="1519636900" sldId="266"/>
            <ac:spMk id="13" creationId="{7C1B7FD8-9FD3-2737-0445-79C568A98B9B}"/>
          </ac:spMkLst>
        </pc:spChg>
        <pc:graphicFrameChg chg="add mod">
          <ac:chgData name="Joey W. Razzano" userId="6d5574d1-5ae5-426a-bfc9-7600d87650c3" providerId="ADAL" clId="{D1FB1923-7739-443E-BEA2-9B042EC943A4}" dt="2026-03-18T21:02:15.484" v="1369"/>
          <ac:graphicFrameMkLst>
            <pc:docMk/>
            <pc:sldMk cId="1519636900" sldId="266"/>
            <ac:graphicFrameMk id="4" creationId="{6265FA91-3922-04FB-C8E8-4B01FC1ED1B5}"/>
          </ac:graphicFrameMkLst>
        </pc:graphicFrameChg>
        <pc:graphicFrameChg chg="add mod">
          <ac:chgData name="Joey W. Razzano" userId="6d5574d1-5ae5-426a-bfc9-7600d87650c3" providerId="ADAL" clId="{D1FB1923-7739-443E-BEA2-9B042EC943A4}" dt="2026-03-18T21:02:15.484" v="1369"/>
          <ac:graphicFrameMkLst>
            <pc:docMk/>
            <pc:sldMk cId="1519636900" sldId="266"/>
            <ac:graphicFrameMk id="5" creationId="{0127747A-7E9F-26B6-A416-DA9D6C0E2207}"/>
          </ac:graphicFrameMkLst>
        </pc:graphicFrameChg>
        <pc:picChg chg="add mod ord modCrop">
          <ac:chgData name="Joey W. Razzano" userId="6d5574d1-5ae5-426a-bfc9-7600d87650c3" providerId="ADAL" clId="{D1FB1923-7739-443E-BEA2-9B042EC943A4}" dt="2026-03-18T21:04:24.503" v="1384" actId="1076"/>
          <ac:picMkLst>
            <pc:docMk/>
            <pc:sldMk cId="1519636900" sldId="266"/>
            <ac:picMk id="3" creationId="{960ECBF8-A1B6-E302-CFCE-437AE395DDC3}"/>
          </ac:picMkLst>
        </pc:picChg>
      </pc:sldChg>
      <pc:sldChg chg="addSp delSp modSp mod modNotesTx">
        <pc:chgData name="Joey W. Razzano" userId="6d5574d1-5ae5-426a-bfc9-7600d87650c3" providerId="ADAL" clId="{D1FB1923-7739-443E-BEA2-9B042EC943A4}" dt="2026-03-18T21:18:26.043" v="1712" actId="20577"/>
        <pc:sldMkLst>
          <pc:docMk/>
          <pc:sldMk cId="1828308597" sldId="267"/>
        </pc:sldMkLst>
        <pc:spChg chg="add del mod">
          <ac:chgData name="Joey W. Razzano" userId="6d5574d1-5ae5-426a-bfc9-7600d87650c3" providerId="ADAL" clId="{D1FB1923-7739-443E-BEA2-9B042EC943A4}" dt="2026-03-18T20:13:03.639" v="194" actId="478"/>
          <ac:spMkLst>
            <pc:docMk/>
            <pc:sldMk cId="1828308597" sldId="267"/>
            <ac:spMk id="3" creationId="{6B51065B-459A-F597-6744-C1074A235D97}"/>
          </ac:spMkLst>
        </pc:spChg>
        <pc:spChg chg="mod">
          <ac:chgData name="Joey W. Razzano" userId="6d5574d1-5ae5-426a-bfc9-7600d87650c3" providerId="ADAL" clId="{D1FB1923-7739-443E-BEA2-9B042EC943A4}" dt="2026-03-18T21:05:26.445" v="1392" actId="14100"/>
          <ac:spMkLst>
            <pc:docMk/>
            <pc:sldMk cId="1828308597" sldId="267"/>
            <ac:spMk id="7" creationId="{40FFD3FC-AF39-1F72-55F2-516B171F421D}"/>
          </ac:spMkLst>
        </pc:spChg>
        <pc:spChg chg="del">
          <ac:chgData name="Joey W. Razzano" userId="6d5574d1-5ae5-426a-bfc9-7600d87650c3" providerId="ADAL" clId="{D1FB1923-7739-443E-BEA2-9B042EC943A4}" dt="2026-03-18T20:13:33.356" v="195" actId="22"/>
          <ac:spMkLst>
            <pc:docMk/>
            <pc:sldMk cId="1828308597" sldId="267"/>
            <ac:spMk id="8" creationId="{80AEDF5D-1384-3D7A-6186-A6D5C7DDFD7A}"/>
          </ac:spMkLst>
        </pc:spChg>
        <pc:spChg chg="del">
          <ac:chgData name="Joey W. Razzano" userId="6d5574d1-5ae5-426a-bfc9-7600d87650c3" providerId="ADAL" clId="{D1FB1923-7739-443E-BEA2-9B042EC943A4}" dt="2026-03-18T20:12:31.320" v="189"/>
          <ac:spMkLst>
            <pc:docMk/>
            <pc:sldMk cId="1828308597" sldId="267"/>
            <ac:spMk id="9" creationId="{200729A0-04F1-7AA2-20BD-B551A8801C6A}"/>
          </ac:spMkLst>
        </pc:spChg>
        <pc:spChg chg="del">
          <ac:chgData name="Joey W. Razzano" userId="6d5574d1-5ae5-426a-bfc9-7600d87650c3" providerId="ADAL" clId="{D1FB1923-7739-443E-BEA2-9B042EC943A4}" dt="2026-03-18T21:05:02.147" v="1385" actId="478"/>
          <ac:spMkLst>
            <pc:docMk/>
            <pc:sldMk cId="1828308597" sldId="267"/>
            <ac:spMk id="10" creationId="{E1533A26-248B-255D-2E54-A7941E7D63AE}"/>
          </ac:spMkLst>
        </pc:spChg>
        <pc:picChg chg="add mod ord">
          <ac:chgData name="Joey W. Razzano" userId="6d5574d1-5ae5-426a-bfc9-7600d87650c3" providerId="ADAL" clId="{D1FB1923-7739-443E-BEA2-9B042EC943A4}" dt="2026-03-18T21:05:19.359" v="1390" actId="1440"/>
          <ac:picMkLst>
            <pc:docMk/>
            <pc:sldMk cId="1828308597" sldId="267"/>
            <ac:picMk id="5" creationId="{D9FEF76C-BCAB-9B91-FD5E-75BB5FAE36F6}"/>
          </ac:picMkLst>
        </pc:picChg>
        <pc:picChg chg="add mod">
          <ac:chgData name="Joey W. Razzano" userId="6d5574d1-5ae5-426a-bfc9-7600d87650c3" providerId="ADAL" clId="{D1FB1923-7739-443E-BEA2-9B042EC943A4}" dt="2026-03-18T21:05:33.019" v="1395" actId="1076"/>
          <ac:picMkLst>
            <pc:docMk/>
            <pc:sldMk cId="1828308597" sldId="267"/>
            <ac:picMk id="17" creationId="{8BBE7957-DE11-5FDD-3015-9A9E60BA2167}"/>
          </ac:picMkLst>
        </pc:picChg>
      </pc:sldChg>
      <pc:sldChg chg="addSp delSp modSp mod modClrScheme chgLayout">
        <pc:chgData name="Joey W. Razzano" userId="6d5574d1-5ae5-426a-bfc9-7600d87650c3" providerId="ADAL" clId="{D1FB1923-7739-443E-BEA2-9B042EC943A4}" dt="2026-03-18T21:19:02.774" v="1740" actId="478"/>
        <pc:sldMkLst>
          <pc:docMk/>
          <pc:sldMk cId="4162652495" sldId="268"/>
        </pc:sldMkLst>
        <pc:spChg chg="mod">
          <ac:chgData name="Joey W. Razzano" userId="6d5574d1-5ae5-426a-bfc9-7600d87650c3" providerId="ADAL" clId="{D1FB1923-7739-443E-BEA2-9B042EC943A4}" dt="2026-03-18T21:18:55.692" v="1739" actId="26606"/>
          <ac:spMkLst>
            <pc:docMk/>
            <pc:sldMk cId="4162652495" sldId="268"/>
            <ac:spMk id="6" creationId="{F3118656-3B10-EE27-7ABC-9F5968BB0A83}"/>
          </ac:spMkLst>
        </pc:spChg>
        <pc:spChg chg="del">
          <ac:chgData name="Joey W. Razzano" userId="6d5574d1-5ae5-426a-bfc9-7600d87650c3" providerId="ADAL" clId="{D1FB1923-7739-443E-BEA2-9B042EC943A4}" dt="2026-03-18T21:06:56.887" v="1397" actId="478"/>
          <ac:spMkLst>
            <pc:docMk/>
            <pc:sldMk cId="4162652495" sldId="268"/>
            <ac:spMk id="7" creationId="{E51BFDAD-2AFF-6C33-CE0C-747725FF5D46}"/>
          </ac:spMkLst>
        </pc:spChg>
        <pc:spChg chg="del">
          <ac:chgData name="Joey W. Razzano" userId="6d5574d1-5ae5-426a-bfc9-7600d87650c3" providerId="ADAL" clId="{D1FB1923-7739-443E-BEA2-9B042EC943A4}" dt="2026-03-18T21:07:00.414" v="1399" actId="478"/>
          <ac:spMkLst>
            <pc:docMk/>
            <pc:sldMk cId="4162652495" sldId="268"/>
            <ac:spMk id="8" creationId="{26F6D280-AB22-413B-77D1-40A8CEF877DF}"/>
          </ac:spMkLst>
        </pc:spChg>
        <pc:spChg chg="del">
          <ac:chgData name="Joey W. Razzano" userId="6d5574d1-5ae5-426a-bfc9-7600d87650c3" providerId="ADAL" clId="{D1FB1923-7739-443E-BEA2-9B042EC943A4}" dt="2026-03-18T21:06:58.615" v="1398" actId="478"/>
          <ac:spMkLst>
            <pc:docMk/>
            <pc:sldMk cId="4162652495" sldId="268"/>
            <ac:spMk id="9" creationId="{2BD7B063-56D2-FA3A-E65C-2EB95BE594D6}"/>
          </ac:spMkLst>
        </pc:spChg>
        <pc:spChg chg="del">
          <ac:chgData name="Joey W. Razzano" userId="6d5574d1-5ae5-426a-bfc9-7600d87650c3" providerId="ADAL" clId="{D1FB1923-7739-443E-BEA2-9B042EC943A4}" dt="2026-03-18T21:07:02.062" v="1400" actId="478"/>
          <ac:spMkLst>
            <pc:docMk/>
            <pc:sldMk cId="4162652495" sldId="268"/>
            <ac:spMk id="10" creationId="{85B40F93-127F-6B4F-CD9A-66DF94BDDF12}"/>
          </ac:spMkLst>
        </pc:spChg>
        <pc:spChg chg="add del mod">
          <ac:chgData name="Joey W. Razzano" userId="6d5574d1-5ae5-426a-bfc9-7600d87650c3" providerId="ADAL" clId="{D1FB1923-7739-443E-BEA2-9B042EC943A4}" dt="2026-03-18T21:19:02.774" v="1740" actId="478"/>
          <ac:spMkLst>
            <pc:docMk/>
            <pc:sldMk cId="4162652495" sldId="268"/>
            <ac:spMk id="11" creationId="{50FB939B-27C2-ADB6-FF65-F5865151A24E}"/>
          </ac:spMkLst>
        </pc:spChg>
      </pc:sldChg>
      <pc:sldChg chg="addSp delSp modSp mod modClrScheme modShow chgLayout modNotesTx">
        <pc:chgData name="Joey W. Razzano" userId="6d5574d1-5ae5-426a-bfc9-7600d87650c3" providerId="ADAL" clId="{D1FB1923-7739-443E-BEA2-9B042EC943A4}" dt="2026-03-18T21:28:00.789" v="1870" actId="729"/>
        <pc:sldMkLst>
          <pc:docMk/>
          <pc:sldMk cId="1270383532" sldId="269"/>
        </pc:sldMkLst>
        <pc:spChg chg="mod">
          <ac:chgData name="Joey W. Razzano" userId="6d5574d1-5ae5-426a-bfc9-7600d87650c3" providerId="ADAL" clId="{D1FB1923-7739-443E-BEA2-9B042EC943A4}" dt="2026-03-18T21:24:18.026" v="1838" actId="1076"/>
          <ac:spMkLst>
            <pc:docMk/>
            <pc:sldMk cId="1270383532" sldId="269"/>
            <ac:spMk id="6" creationId="{CC9E3B6A-F46F-6909-F5AE-07F38E00FAB5}"/>
          </ac:spMkLst>
        </pc:spChg>
        <pc:spChg chg="del">
          <ac:chgData name="Joey W. Razzano" userId="6d5574d1-5ae5-426a-bfc9-7600d87650c3" providerId="ADAL" clId="{D1FB1923-7739-443E-BEA2-9B042EC943A4}" dt="2026-03-18T21:24:00.134" v="1823" actId="26606"/>
          <ac:spMkLst>
            <pc:docMk/>
            <pc:sldMk cId="1270383532" sldId="269"/>
            <ac:spMk id="7" creationId="{FDDD4A79-E1ED-CB09-5B29-D5BC3F2AFD5E}"/>
          </ac:spMkLst>
        </pc:spChg>
        <pc:spChg chg="del">
          <ac:chgData name="Joey W. Razzano" userId="6d5574d1-5ae5-426a-bfc9-7600d87650c3" providerId="ADAL" clId="{D1FB1923-7739-443E-BEA2-9B042EC943A4}" dt="2026-03-18T21:24:00.134" v="1823" actId="26606"/>
          <ac:spMkLst>
            <pc:docMk/>
            <pc:sldMk cId="1270383532" sldId="269"/>
            <ac:spMk id="8" creationId="{594C1A45-0FD4-38B7-AE28-6C5E722B9F27}"/>
          </ac:spMkLst>
        </pc:spChg>
        <pc:spChg chg="del">
          <ac:chgData name="Joey W. Razzano" userId="6d5574d1-5ae5-426a-bfc9-7600d87650c3" providerId="ADAL" clId="{D1FB1923-7739-443E-BEA2-9B042EC943A4}" dt="2026-03-18T21:24:00.134" v="1823" actId="26606"/>
          <ac:spMkLst>
            <pc:docMk/>
            <pc:sldMk cId="1270383532" sldId="269"/>
            <ac:spMk id="9" creationId="{9DE222C9-9CB6-93DE-6800-0736230E024A}"/>
          </ac:spMkLst>
        </pc:spChg>
        <pc:spChg chg="del">
          <ac:chgData name="Joey W. Razzano" userId="6d5574d1-5ae5-426a-bfc9-7600d87650c3" providerId="ADAL" clId="{D1FB1923-7739-443E-BEA2-9B042EC943A4}" dt="2026-03-18T21:24:00.134" v="1823" actId="26606"/>
          <ac:spMkLst>
            <pc:docMk/>
            <pc:sldMk cId="1270383532" sldId="269"/>
            <ac:spMk id="10" creationId="{46A4A477-D4F6-89D3-6A21-A2346D6AC723}"/>
          </ac:spMkLst>
        </pc:spChg>
        <pc:spChg chg="add del mod">
          <ac:chgData name="Joey W. Razzano" userId="6d5574d1-5ae5-426a-bfc9-7600d87650c3" providerId="ADAL" clId="{D1FB1923-7739-443E-BEA2-9B042EC943A4}" dt="2026-03-18T21:24:13.825" v="1837" actId="478"/>
          <ac:spMkLst>
            <pc:docMk/>
            <pc:sldMk cId="1270383532" sldId="269"/>
            <ac:spMk id="15" creationId="{93D1AC34-E85A-430E-0216-BDCDAD4EE5A8}"/>
          </ac:spMkLst>
        </pc:spChg>
      </pc:sldChg>
      <pc:sldChg chg="modSp mod modClrScheme chgLayout">
        <pc:chgData name="Joey W. Razzano" userId="6d5574d1-5ae5-426a-bfc9-7600d87650c3" providerId="ADAL" clId="{D1FB1923-7739-443E-BEA2-9B042EC943A4}" dt="2026-03-18T21:21:45.942" v="1788" actId="14100"/>
        <pc:sldMkLst>
          <pc:docMk/>
          <pc:sldMk cId="681639897" sldId="270"/>
        </pc:sldMkLst>
        <pc:spChg chg="mod ord">
          <ac:chgData name="Joey W. Razzano" userId="6d5574d1-5ae5-426a-bfc9-7600d87650c3" providerId="ADAL" clId="{D1FB1923-7739-443E-BEA2-9B042EC943A4}" dt="2026-03-18T21:21:17.427" v="1781" actId="1076"/>
          <ac:spMkLst>
            <pc:docMk/>
            <pc:sldMk cId="681639897" sldId="270"/>
            <ac:spMk id="2" creationId="{613D1565-9A36-452E-9F27-4E6705346C2B}"/>
          </ac:spMkLst>
        </pc:spChg>
        <pc:spChg chg="mod ord">
          <ac:chgData name="Joey W. Razzano" userId="6d5574d1-5ae5-426a-bfc9-7600d87650c3" providerId="ADAL" clId="{D1FB1923-7739-443E-BEA2-9B042EC943A4}" dt="2026-03-18T21:21:45.942" v="1788" actId="14100"/>
          <ac:spMkLst>
            <pc:docMk/>
            <pc:sldMk cId="681639897" sldId="270"/>
            <ac:spMk id="6" creationId="{7CC90AB6-DA13-EB38-6CC7-1C8731DF4FEC}"/>
          </ac:spMkLst>
        </pc:spChg>
      </pc:sldChg>
      <pc:sldChg chg="add">
        <pc:chgData name="Joey W. Razzano" userId="6d5574d1-5ae5-426a-bfc9-7600d87650c3" providerId="ADAL" clId="{D1FB1923-7739-443E-BEA2-9B042EC943A4}" dt="2026-03-18T20:46:13.486" v="1087" actId="2890"/>
        <pc:sldMkLst>
          <pc:docMk/>
          <pc:sldMk cId="2721982842" sldId="271"/>
        </pc:sldMkLst>
      </pc:sldChg>
      <pc:sldChg chg="addSp delSp modSp add mod ord modClrScheme modAnim chgLayout">
        <pc:chgData name="Joey W. Razzano" userId="6d5574d1-5ae5-426a-bfc9-7600d87650c3" providerId="ADAL" clId="{D1FB1923-7739-443E-BEA2-9B042EC943A4}" dt="2026-03-18T21:16:25.969" v="1693"/>
        <pc:sldMkLst>
          <pc:docMk/>
          <pc:sldMk cId="3901255394" sldId="272"/>
        </pc:sldMkLst>
        <pc:spChg chg="add del mod">
          <ac:chgData name="Joey W. Razzano" userId="6d5574d1-5ae5-426a-bfc9-7600d87650c3" providerId="ADAL" clId="{D1FB1923-7739-443E-BEA2-9B042EC943A4}" dt="2026-03-18T21:08:03.993" v="1422" actId="34307"/>
          <ac:spMkLst>
            <pc:docMk/>
            <pc:sldMk cId="3901255394" sldId="272"/>
            <ac:spMk id="4" creationId="{7F1E8765-611F-BE85-18B1-83EFD17D5230}"/>
          </ac:spMkLst>
        </pc:spChg>
        <pc:spChg chg="mod ord">
          <ac:chgData name="Joey W. Razzano" userId="6d5574d1-5ae5-426a-bfc9-7600d87650c3" providerId="ADAL" clId="{D1FB1923-7739-443E-BEA2-9B042EC943A4}" dt="2026-03-18T21:09:30.540" v="1438" actId="26606"/>
          <ac:spMkLst>
            <pc:docMk/>
            <pc:sldMk cId="3901255394" sldId="272"/>
            <ac:spMk id="6" creationId="{F076A8C2-0F80-D24C-D3BB-D7AAE3CFDEB0}"/>
          </ac:spMkLst>
        </pc:spChg>
        <pc:spChg chg="del">
          <ac:chgData name="Joey W. Razzano" userId="6d5574d1-5ae5-426a-bfc9-7600d87650c3" providerId="ADAL" clId="{D1FB1923-7739-443E-BEA2-9B042EC943A4}" dt="2026-03-18T21:07:48.593" v="1415" actId="478"/>
          <ac:spMkLst>
            <pc:docMk/>
            <pc:sldMk cId="3901255394" sldId="272"/>
            <ac:spMk id="7" creationId="{1D2AFD0F-0843-3C03-4FBF-B92A09D836F4}"/>
          </ac:spMkLst>
        </pc:spChg>
        <pc:spChg chg="del">
          <ac:chgData name="Joey W. Razzano" userId="6d5574d1-5ae5-426a-bfc9-7600d87650c3" providerId="ADAL" clId="{D1FB1923-7739-443E-BEA2-9B042EC943A4}" dt="2026-03-18T21:08:00.888" v="1421" actId="478"/>
          <ac:spMkLst>
            <pc:docMk/>
            <pc:sldMk cId="3901255394" sldId="272"/>
            <ac:spMk id="8" creationId="{9A1FF197-4EDD-26E2-19AC-E1A62627A7CC}"/>
          </ac:spMkLst>
        </pc:spChg>
        <pc:spChg chg="del">
          <ac:chgData name="Joey W. Razzano" userId="6d5574d1-5ae5-426a-bfc9-7600d87650c3" providerId="ADAL" clId="{D1FB1923-7739-443E-BEA2-9B042EC943A4}" dt="2026-03-18T21:07:50.533" v="1416" actId="478"/>
          <ac:spMkLst>
            <pc:docMk/>
            <pc:sldMk cId="3901255394" sldId="272"/>
            <ac:spMk id="9" creationId="{00F9D3B0-3EB7-AE30-9A49-3AABC1258890}"/>
          </ac:spMkLst>
        </pc:spChg>
        <pc:spChg chg="del">
          <ac:chgData name="Joey W. Razzano" userId="6d5574d1-5ae5-426a-bfc9-7600d87650c3" providerId="ADAL" clId="{D1FB1923-7739-443E-BEA2-9B042EC943A4}" dt="2026-03-18T21:07:57.698" v="1420" actId="478"/>
          <ac:spMkLst>
            <pc:docMk/>
            <pc:sldMk cId="3901255394" sldId="272"/>
            <ac:spMk id="10" creationId="{8CD8BA95-9FF1-6252-63F7-3B8CB574DCAD}"/>
          </ac:spMkLst>
        </pc:spChg>
        <pc:spChg chg="add del mod">
          <ac:chgData name="Joey W. Razzano" userId="6d5574d1-5ae5-426a-bfc9-7600d87650c3" providerId="ADAL" clId="{D1FB1923-7739-443E-BEA2-9B042EC943A4}" dt="2026-03-18T21:08:10.135" v="1425" actId="478"/>
          <ac:spMkLst>
            <pc:docMk/>
            <pc:sldMk cId="3901255394" sldId="272"/>
            <ac:spMk id="13" creationId="{E889789E-E0A4-78EF-F254-AF33B7637513}"/>
          </ac:spMkLst>
        </pc:spChg>
        <pc:spChg chg="add del mod">
          <ac:chgData name="Joey W. Razzano" userId="6d5574d1-5ae5-426a-bfc9-7600d87650c3" providerId="ADAL" clId="{D1FB1923-7739-443E-BEA2-9B042EC943A4}" dt="2026-03-18T21:08:15.077" v="1427" actId="478"/>
          <ac:spMkLst>
            <pc:docMk/>
            <pc:sldMk cId="3901255394" sldId="272"/>
            <ac:spMk id="16" creationId="{F6613EE3-5A7B-5B54-5F9A-772D74D5280D}"/>
          </ac:spMkLst>
        </pc:spChg>
        <pc:spChg chg="add del mod">
          <ac:chgData name="Joey W. Razzano" userId="6d5574d1-5ae5-426a-bfc9-7600d87650c3" providerId="ADAL" clId="{D1FB1923-7739-443E-BEA2-9B042EC943A4}" dt="2026-03-18T21:08:17.639" v="1428" actId="478"/>
          <ac:spMkLst>
            <pc:docMk/>
            <pc:sldMk cId="3901255394" sldId="272"/>
            <ac:spMk id="18" creationId="{B0C0D247-3B7C-CC4D-373C-91D3A57028F0}"/>
          </ac:spMkLst>
        </pc:spChg>
        <pc:spChg chg="add del mod">
          <ac:chgData name="Joey W. Razzano" userId="6d5574d1-5ae5-426a-bfc9-7600d87650c3" providerId="ADAL" clId="{D1FB1923-7739-443E-BEA2-9B042EC943A4}" dt="2026-03-18T21:08:50.045" v="1429"/>
          <ac:spMkLst>
            <pc:docMk/>
            <pc:sldMk cId="3901255394" sldId="272"/>
            <ac:spMk id="21" creationId="{919085C3-1D9B-A174-9BE7-5544810E13DC}"/>
          </ac:spMkLst>
        </pc:spChg>
        <pc:spChg chg="add del mod">
          <ac:chgData name="Joey W. Razzano" userId="6d5574d1-5ae5-426a-bfc9-7600d87650c3" providerId="ADAL" clId="{D1FB1923-7739-443E-BEA2-9B042EC943A4}" dt="2026-03-18T21:09:43.526" v="1443" actId="478"/>
          <ac:spMkLst>
            <pc:docMk/>
            <pc:sldMk cId="3901255394" sldId="272"/>
            <ac:spMk id="26" creationId="{9801D92E-9761-F323-44D1-B9E84B8F8C55}"/>
          </ac:spMkLst>
        </pc:spChg>
        <pc:spChg chg="add del mod">
          <ac:chgData name="Joey W. Razzano" userId="6d5574d1-5ae5-426a-bfc9-7600d87650c3" providerId="ADAL" clId="{D1FB1923-7739-443E-BEA2-9B042EC943A4}" dt="2026-03-18T21:09:45.789" v="1444" actId="478"/>
          <ac:spMkLst>
            <pc:docMk/>
            <pc:sldMk cId="3901255394" sldId="272"/>
            <ac:spMk id="27" creationId="{C409E3C4-5213-ABF8-0605-8F65A1A2159F}"/>
          </ac:spMkLst>
        </pc:spChg>
        <pc:spChg chg="add mod">
          <ac:chgData name="Joey W. Razzano" userId="6d5574d1-5ae5-426a-bfc9-7600d87650c3" providerId="ADAL" clId="{D1FB1923-7739-443E-BEA2-9B042EC943A4}" dt="2026-03-18T21:09:57.765" v="1448" actId="14100"/>
          <ac:spMkLst>
            <pc:docMk/>
            <pc:sldMk cId="3901255394" sldId="272"/>
            <ac:spMk id="28" creationId="{8A8912FE-64F0-1EE4-72BC-BDF7936D730B}"/>
          </ac:spMkLst>
        </pc:spChg>
        <pc:spChg chg="add del mod">
          <ac:chgData name="Joey W. Razzano" userId="6d5574d1-5ae5-426a-bfc9-7600d87650c3" providerId="ADAL" clId="{D1FB1923-7739-443E-BEA2-9B042EC943A4}" dt="2026-03-18T21:09:08.773" v="1433" actId="26606"/>
          <ac:spMkLst>
            <pc:docMk/>
            <pc:sldMk cId="3901255394" sldId="272"/>
            <ac:spMk id="29" creationId="{54AF8A62-40F2-1E87-B18C-636C721EA83B}"/>
          </ac:spMkLst>
        </pc:spChg>
        <pc:spChg chg="add del mod ord">
          <ac:chgData name="Joey W. Razzano" userId="6d5574d1-5ae5-426a-bfc9-7600d87650c3" providerId="ADAL" clId="{D1FB1923-7739-443E-BEA2-9B042EC943A4}" dt="2026-03-18T21:09:26.272" v="1437" actId="700"/>
          <ac:spMkLst>
            <pc:docMk/>
            <pc:sldMk cId="3901255394" sldId="272"/>
            <ac:spMk id="31" creationId="{6387CFD8-EE97-D63D-F71D-975CD006A516}"/>
          </ac:spMkLst>
        </pc:spChg>
        <pc:spChg chg="add del mod">
          <ac:chgData name="Joey W. Razzano" userId="6d5574d1-5ae5-426a-bfc9-7600d87650c3" providerId="ADAL" clId="{D1FB1923-7739-443E-BEA2-9B042EC943A4}" dt="2026-03-18T21:09:26.272" v="1437" actId="700"/>
          <ac:spMkLst>
            <pc:docMk/>
            <pc:sldMk cId="3901255394" sldId="272"/>
            <ac:spMk id="32" creationId="{F6743E3B-06FF-D56F-DB11-D75CFBF30A6D}"/>
          </ac:spMkLst>
        </pc:spChg>
        <pc:spChg chg="add del mod">
          <ac:chgData name="Joey W. Razzano" userId="6d5574d1-5ae5-426a-bfc9-7600d87650c3" providerId="ADAL" clId="{D1FB1923-7739-443E-BEA2-9B042EC943A4}" dt="2026-03-18T21:09:26.272" v="1437" actId="700"/>
          <ac:spMkLst>
            <pc:docMk/>
            <pc:sldMk cId="3901255394" sldId="272"/>
            <ac:spMk id="33" creationId="{6981D759-9030-F746-CEFE-DE7B18E08727}"/>
          </ac:spMkLst>
        </pc:spChg>
        <pc:picChg chg="del">
          <ac:chgData name="Joey W. Razzano" userId="6d5574d1-5ae5-426a-bfc9-7600d87650c3" providerId="ADAL" clId="{D1FB1923-7739-443E-BEA2-9B042EC943A4}" dt="2026-03-18T21:08:06.693" v="1424" actId="478"/>
          <ac:picMkLst>
            <pc:docMk/>
            <pc:sldMk cId="3901255394" sldId="272"/>
            <ac:picMk id="3" creationId="{2FC817C8-3757-5D1E-4354-991DF329313A}"/>
          </ac:picMkLst>
        </pc:picChg>
        <pc:picChg chg="del">
          <ac:chgData name="Joey W. Razzano" userId="6d5574d1-5ae5-426a-bfc9-7600d87650c3" providerId="ADAL" clId="{D1FB1923-7739-443E-BEA2-9B042EC943A4}" dt="2026-03-18T21:07:54.272" v="1418" actId="478"/>
          <ac:picMkLst>
            <pc:docMk/>
            <pc:sldMk cId="3901255394" sldId="272"/>
            <ac:picMk id="5" creationId="{16A8A5AE-03D9-6280-2DFC-03939B87432C}"/>
          </ac:picMkLst>
        </pc:picChg>
        <pc:picChg chg="del">
          <ac:chgData name="Joey W. Razzano" userId="6d5574d1-5ae5-426a-bfc9-7600d87650c3" providerId="ADAL" clId="{D1FB1923-7739-443E-BEA2-9B042EC943A4}" dt="2026-03-18T21:07:55.478" v="1419" actId="478"/>
          <ac:picMkLst>
            <pc:docMk/>
            <pc:sldMk cId="3901255394" sldId="272"/>
            <ac:picMk id="12" creationId="{97770DEA-3655-F5BD-7844-6209A85454CE}"/>
          </ac:picMkLst>
        </pc:picChg>
        <pc:picChg chg="del">
          <ac:chgData name="Joey W. Razzano" userId="6d5574d1-5ae5-426a-bfc9-7600d87650c3" providerId="ADAL" clId="{D1FB1923-7739-443E-BEA2-9B042EC943A4}" dt="2026-03-18T21:07:52.068" v="1417" actId="478"/>
          <ac:picMkLst>
            <pc:docMk/>
            <pc:sldMk cId="3901255394" sldId="272"/>
            <ac:picMk id="14" creationId="{F2BA6434-48D7-010C-6739-EB6ECBA5DF04}"/>
          </ac:picMkLst>
        </pc:picChg>
        <pc:picChg chg="add del mod ord">
          <ac:chgData name="Joey W. Razzano" userId="6d5574d1-5ae5-426a-bfc9-7600d87650c3" providerId="ADAL" clId="{D1FB1923-7739-443E-BEA2-9B042EC943A4}" dt="2026-03-18T21:08:13.010" v="1426" actId="478"/>
          <ac:picMkLst>
            <pc:docMk/>
            <pc:sldMk cId="3901255394" sldId="272"/>
            <ac:picMk id="19" creationId="{1D6F8C0F-2E90-9233-B4C9-E9AC4F765495}"/>
          </ac:picMkLst>
        </pc:picChg>
        <pc:picChg chg="add mod ord">
          <ac:chgData name="Joey W. Razzano" userId="6d5574d1-5ae5-426a-bfc9-7600d87650c3" providerId="ADAL" clId="{D1FB1923-7739-443E-BEA2-9B042EC943A4}" dt="2026-03-18T21:09:54.851" v="1447" actId="14100"/>
          <ac:picMkLst>
            <pc:docMk/>
            <pc:sldMk cId="3901255394" sldId="272"/>
            <ac:picMk id="24" creationId="{B10FA8D4-8886-A211-F20C-4D1246FF60B7}"/>
          </ac:picMkLst>
        </pc:picChg>
      </pc:sldChg>
      <pc:sldChg chg="addSp delSp modSp add mod">
        <pc:chgData name="Joey W. Razzano" userId="6d5574d1-5ae5-426a-bfc9-7600d87650c3" providerId="ADAL" clId="{D1FB1923-7739-443E-BEA2-9B042EC943A4}" dt="2026-03-18T21:16:13.851" v="1691" actId="1076"/>
        <pc:sldMkLst>
          <pc:docMk/>
          <pc:sldMk cId="4194420132" sldId="273"/>
        </pc:sldMkLst>
        <pc:spChg chg="add mod">
          <ac:chgData name="Joey W. Razzano" userId="6d5574d1-5ae5-426a-bfc9-7600d87650c3" providerId="ADAL" clId="{D1FB1923-7739-443E-BEA2-9B042EC943A4}" dt="2026-03-18T21:16:13.851" v="1691" actId="1076"/>
          <ac:spMkLst>
            <pc:docMk/>
            <pc:sldMk cId="4194420132" sldId="273"/>
            <ac:spMk id="3" creationId="{F44CAAFA-CB48-C301-7606-D25CA9F9CE9C}"/>
          </ac:spMkLst>
        </pc:spChg>
        <pc:spChg chg="mod">
          <ac:chgData name="Joey W. Razzano" userId="6d5574d1-5ae5-426a-bfc9-7600d87650c3" providerId="ADAL" clId="{D1FB1923-7739-443E-BEA2-9B042EC943A4}" dt="2026-03-18T21:12:26.571" v="1492" actId="20577"/>
          <ac:spMkLst>
            <pc:docMk/>
            <pc:sldMk cId="4194420132" sldId="273"/>
            <ac:spMk id="6" creationId="{40E5ABCF-11B8-87BC-696C-E5AF403A9680}"/>
          </ac:spMkLst>
        </pc:spChg>
        <pc:spChg chg="del mod">
          <ac:chgData name="Joey W. Razzano" userId="6d5574d1-5ae5-426a-bfc9-7600d87650c3" providerId="ADAL" clId="{D1FB1923-7739-443E-BEA2-9B042EC943A4}" dt="2026-03-18T21:12:33.543" v="1494" actId="478"/>
          <ac:spMkLst>
            <pc:docMk/>
            <pc:sldMk cId="4194420132" sldId="273"/>
            <ac:spMk id="7" creationId="{DDF7B528-FBFB-7ED8-346E-24D97B1924EC}"/>
          </ac:spMkLst>
        </pc:spChg>
        <pc:spChg chg="del mod">
          <ac:chgData name="Joey W. Razzano" userId="6d5574d1-5ae5-426a-bfc9-7600d87650c3" providerId="ADAL" clId="{D1FB1923-7739-443E-BEA2-9B042EC943A4}" dt="2026-03-18T21:12:31.431" v="1493" actId="478"/>
          <ac:spMkLst>
            <pc:docMk/>
            <pc:sldMk cId="4194420132" sldId="273"/>
            <ac:spMk id="8" creationId="{259488E7-80C8-E0D6-CFEF-0CE01F09B848}"/>
          </ac:spMkLst>
        </pc:spChg>
        <pc:spChg chg="del mod">
          <ac:chgData name="Joey W. Razzano" userId="6d5574d1-5ae5-426a-bfc9-7600d87650c3" providerId="ADAL" clId="{D1FB1923-7739-443E-BEA2-9B042EC943A4}" dt="2026-03-18T21:12:35.687" v="1495" actId="478"/>
          <ac:spMkLst>
            <pc:docMk/>
            <pc:sldMk cId="4194420132" sldId="273"/>
            <ac:spMk id="9" creationId="{B12AF6B8-588B-87A4-32A1-0F13869AD920}"/>
          </ac:spMkLst>
        </pc:spChg>
        <pc:spChg chg="add mod">
          <ac:chgData name="Joey W. Razzano" userId="6d5574d1-5ae5-426a-bfc9-7600d87650c3" providerId="ADAL" clId="{D1FB1923-7739-443E-BEA2-9B042EC943A4}" dt="2026-03-18T21:15:56.080" v="1686" actId="1076"/>
          <ac:spMkLst>
            <pc:docMk/>
            <pc:sldMk cId="4194420132" sldId="273"/>
            <ac:spMk id="10" creationId="{78880F08-CEB3-B539-9A3F-C7F7C3A3F6A8}"/>
          </ac:spMkLst>
        </pc:spChg>
        <pc:picChg chg="del">
          <ac:chgData name="Joey W. Razzano" userId="6d5574d1-5ae5-426a-bfc9-7600d87650c3" providerId="ADAL" clId="{D1FB1923-7739-443E-BEA2-9B042EC943A4}" dt="2026-03-18T21:11:13.221" v="1483" actId="478"/>
          <ac:picMkLst>
            <pc:docMk/>
            <pc:sldMk cId="4194420132" sldId="273"/>
            <ac:picMk id="12" creationId="{1DDDBFC0-0F73-BEFA-8E07-43E7BF6DD3AB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ED78E1-2756-4E48-98D9-0292FB11385D}" type="doc">
      <dgm:prSet loTypeId="urn:microsoft.com/office/officeart/2008/layout/Lin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4C80AF-A17A-4B77-AF3E-8476804EBAC1}">
      <dgm:prSet/>
      <dgm:spPr/>
      <dgm:t>
        <a:bodyPr/>
        <a:lstStyle/>
        <a:p>
          <a:r>
            <a:rPr lang="en-US" b="0" dirty="0"/>
            <a:t>Intro to Joey Razzano</a:t>
          </a:r>
          <a:endParaRPr lang="en-US" dirty="0"/>
        </a:p>
      </dgm:t>
    </dgm:pt>
    <dgm:pt modelId="{C0C4AF32-9CB5-4983-8BB1-5C63BBC331CA}" type="parTrans" cxnId="{B2D200DD-3C76-47A0-85B4-30EE596F15EE}">
      <dgm:prSet/>
      <dgm:spPr/>
      <dgm:t>
        <a:bodyPr/>
        <a:lstStyle/>
        <a:p>
          <a:endParaRPr lang="en-US"/>
        </a:p>
      </dgm:t>
    </dgm:pt>
    <dgm:pt modelId="{2621E71A-8BD5-4346-913A-C9632210C29F}" type="sibTrans" cxnId="{B2D200DD-3C76-47A0-85B4-30EE596F15EE}">
      <dgm:prSet/>
      <dgm:spPr/>
      <dgm:t>
        <a:bodyPr/>
        <a:lstStyle/>
        <a:p>
          <a:endParaRPr lang="en-US"/>
        </a:p>
      </dgm:t>
    </dgm:pt>
    <dgm:pt modelId="{5ADDB7A8-8874-4557-946B-63085AB98BC5}">
      <dgm:prSet/>
      <dgm:spPr/>
      <dgm:t>
        <a:bodyPr/>
        <a:lstStyle/>
        <a:p>
          <a:r>
            <a:rPr lang="en-US" b="0" dirty="0"/>
            <a:t>Intro to Smartsheet</a:t>
          </a:r>
          <a:endParaRPr lang="en-US" dirty="0"/>
        </a:p>
      </dgm:t>
    </dgm:pt>
    <dgm:pt modelId="{69EEF0C3-B6A9-4B71-9CA7-E0C2DDE7DBA2}" type="parTrans" cxnId="{A90A8BC8-BD50-4B06-92BB-F2AC42C54C5F}">
      <dgm:prSet/>
      <dgm:spPr/>
      <dgm:t>
        <a:bodyPr/>
        <a:lstStyle/>
        <a:p>
          <a:endParaRPr lang="en-US"/>
        </a:p>
      </dgm:t>
    </dgm:pt>
    <dgm:pt modelId="{D6D59AC4-AD91-4B66-A875-3EF297930575}" type="sibTrans" cxnId="{A90A8BC8-BD50-4B06-92BB-F2AC42C54C5F}">
      <dgm:prSet/>
      <dgm:spPr/>
      <dgm:t>
        <a:bodyPr/>
        <a:lstStyle/>
        <a:p>
          <a:endParaRPr lang="en-US"/>
        </a:p>
      </dgm:t>
    </dgm:pt>
    <dgm:pt modelId="{9AEAE1D5-46F2-4A94-AD06-968A820A3C64}">
      <dgm:prSet/>
      <dgm:spPr/>
      <dgm:t>
        <a:bodyPr/>
        <a:lstStyle/>
        <a:p>
          <a:r>
            <a:rPr lang="en-US" b="0" dirty="0"/>
            <a:t>OSMART (Oregon State Smartsheet User Group)</a:t>
          </a:r>
          <a:endParaRPr lang="en-US" dirty="0"/>
        </a:p>
      </dgm:t>
    </dgm:pt>
    <dgm:pt modelId="{42AEC0DB-FD66-4F27-8BC9-95E18D353658}" type="parTrans" cxnId="{94F031E0-EC1B-4768-BFAE-8A96877BD223}">
      <dgm:prSet/>
      <dgm:spPr/>
      <dgm:t>
        <a:bodyPr/>
        <a:lstStyle/>
        <a:p>
          <a:endParaRPr lang="en-US"/>
        </a:p>
      </dgm:t>
    </dgm:pt>
    <dgm:pt modelId="{C911D54B-39D9-4B4E-A27E-AE75E861BE26}" type="sibTrans" cxnId="{94F031E0-EC1B-4768-BFAE-8A96877BD223}">
      <dgm:prSet/>
      <dgm:spPr/>
      <dgm:t>
        <a:bodyPr/>
        <a:lstStyle/>
        <a:p>
          <a:endParaRPr lang="en-US"/>
        </a:p>
      </dgm:t>
    </dgm:pt>
    <dgm:pt modelId="{E498E778-47A7-4D6D-A35F-47277C0F2AEF}">
      <dgm:prSet/>
      <dgm:spPr/>
      <dgm:t>
        <a:bodyPr/>
        <a:lstStyle/>
        <a:p>
          <a:r>
            <a:rPr lang="en-US" b="0" dirty="0"/>
            <a:t>Smartsheet Sessions</a:t>
          </a:r>
          <a:endParaRPr lang="en-US" dirty="0"/>
        </a:p>
      </dgm:t>
    </dgm:pt>
    <dgm:pt modelId="{FA8B5EBE-CBC7-4CB0-91E7-F25282C5BC37}" type="parTrans" cxnId="{8EB296D5-5214-46CB-9AF0-53ED5F35D834}">
      <dgm:prSet/>
      <dgm:spPr/>
      <dgm:t>
        <a:bodyPr/>
        <a:lstStyle/>
        <a:p>
          <a:endParaRPr lang="en-US"/>
        </a:p>
      </dgm:t>
    </dgm:pt>
    <dgm:pt modelId="{E4F9901A-7647-478F-BA09-BF6AB3171848}" type="sibTrans" cxnId="{8EB296D5-5214-46CB-9AF0-53ED5F35D834}">
      <dgm:prSet/>
      <dgm:spPr/>
      <dgm:t>
        <a:bodyPr/>
        <a:lstStyle/>
        <a:p>
          <a:endParaRPr lang="en-US"/>
        </a:p>
      </dgm:t>
    </dgm:pt>
    <dgm:pt modelId="{5C6D600B-26AF-4EEF-A6B0-73AF523B0302}">
      <dgm:prSet/>
      <dgm:spPr/>
      <dgm:t>
        <a:bodyPr/>
        <a:lstStyle/>
        <a:p>
          <a:r>
            <a:rPr lang="en-US" b="0" dirty="0"/>
            <a:t>Smartsheet University</a:t>
          </a:r>
          <a:endParaRPr lang="en-US" dirty="0"/>
        </a:p>
      </dgm:t>
    </dgm:pt>
    <dgm:pt modelId="{BD86FCC0-0B3A-4274-9AD2-4F143D8E12CD}" type="parTrans" cxnId="{7E719A5A-44F2-4275-8B85-D65F839CF682}">
      <dgm:prSet/>
      <dgm:spPr/>
      <dgm:t>
        <a:bodyPr/>
        <a:lstStyle/>
        <a:p>
          <a:endParaRPr lang="en-US"/>
        </a:p>
      </dgm:t>
    </dgm:pt>
    <dgm:pt modelId="{3E3A2FBB-8FFE-4B18-B5F1-775CA78D7AE8}" type="sibTrans" cxnId="{7E719A5A-44F2-4275-8B85-D65F839CF682}">
      <dgm:prSet/>
      <dgm:spPr/>
      <dgm:t>
        <a:bodyPr/>
        <a:lstStyle/>
        <a:p>
          <a:endParaRPr lang="en-US"/>
        </a:p>
      </dgm:t>
    </dgm:pt>
    <dgm:pt modelId="{BBC9386A-F1AA-475B-B7CB-73DB1E81662D}">
      <dgm:prSet/>
      <dgm:spPr/>
      <dgm:t>
        <a:bodyPr/>
        <a:lstStyle/>
        <a:p>
          <a:r>
            <a:rPr lang="en-US" b="0" dirty="0"/>
            <a:t>Security Issues</a:t>
          </a:r>
          <a:endParaRPr lang="en-US" dirty="0"/>
        </a:p>
      </dgm:t>
    </dgm:pt>
    <dgm:pt modelId="{B74521B2-B25F-4F44-889F-D5B562E63826}" type="parTrans" cxnId="{A70A81B5-0397-44C4-AF7D-8C25903C0957}">
      <dgm:prSet/>
      <dgm:spPr/>
      <dgm:t>
        <a:bodyPr/>
        <a:lstStyle/>
        <a:p>
          <a:endParaRPr lang="en-US"/>
        </a:p>
      </dgm:t>
    </dgm:pt>
    <dgm:pt modelId="{BEE4854A-1FB3-42B6-9278-D81FEA24486B}" type="sibTrans" cxnId="{A70A81B5-0397-44C4-AF7D-8C25903C0957}">
      <dgm:prSet/>
      <dgm:spPr/>
      <dgm:t>
        <a:bodyPr/>
        <a:lstStyle/>
        <a:p>
          <a:endParaRPr lang="en-US"/>
        </a:p>
      </dgm:t>
    </dgm:pt>
    <dgm:pt modelId="{AAD72C8E-20F9-41F0-9E97-6405C2C541D1}">
      <dgm:prSet/>
      <dgm:spPr/>
      <dgm:t>
        <a:bodyPr/>
        <a:lstStyle/>
        <a:p>
          <a:r>
            <a:rPr lang="en-US" b="0" dirty="0"/>
            <a:t>Integration with Microsoft</a:t>
          </a:r>
          <a:endParaRPr lang="en-US" dirty="0"/>
        </a:p>
      </dgm:t>
    </dgm:pt>
    <dgm:pt modelId="{A229E59C-2550-448B-97AF-0D2EE9A7D08F}" type="parTrans" cxnId="{753E1A65-FE70-4EA7-BF86-DE9EC92E0179}">
      <dgm:prSet/>
      <dgm:spPr/>
      <dgm:t>
        <a:bodyPr/>
        <a:lstStyle/>
        <a:p>
          <a:endParaRPr lang="en-US"/>
        </a:p>
      </dgm:t>
    </dgm:pt>
    <dgm:pt modelId="{F1EDCA32-538F-44CA-8A6D-7126F4C52D6F}" type="sibTrans" cxnId="{753E1A65-FE70-4EA7-BF86-DE9EC92E0179}">
      <dgm:prSet/>
      <dgm:spPr/>
      <dgm:t>
        <a:bodyPr/>
        <a:lstStyle/>
        <a:p>
          <a:endParaRPr lang="en-US"/>
        </a:p>
      </dgm:t>
    </dgm:pt>
    <dgm:pt modelId="{4B55D0BE-AE74-40AC-8423-393689B1367D}">
      <dgm:prSet/>
      <dgm:spPr/>
      <dgm:t>
        <a:bodyPr/>
        <a:lstStyle/>
        <a:p>
          <a:r>
            <a:rPr lang="en-US" b="0" dirty="0"/>
            <a:t>Agencies using Smartsheet</a:t>
          </a:r>
          <a:endParaRPr lang="en-US" dirty="0"/>
        </a:p>
      </dgm:t>
    </dgm:pt>
    <dgm:pt modelId="{D1EA9260-2B52-42F9-9B20-2409262C5F9D}" type="parTrans" cxnId="{4896491E-50B6-4182-81CF-A5D8E6FFE46F}">
      <dgm:prSet/>
      <dgm:spPr/>
      <dgm:t>
        <a:bodyPr/>
        <a:lstStyle/>
        <a:p>
          <a:endParaRPr lang="en-US"/>
        </a:p>
      </dgm:t>
    </dgm:pt>
    <dgm:pt modelId="{154C6B17-8F4B-4944-848D-70D16F220931}" type="sibTrans" cxnId="{4896491E-50B6-4182-81CF-A5D8E6FFE46F}">
      <dgm:prSet/>
      <dgm:spPr/>
      <dgm:t>
        <a:bodyPr/>
        <a:lstStyle/>
        <a:p>
          <a:endParaRPr lang="en-US"/>
        </a:p>
      </dgm:t>
    </dgm:pt>
    <dgm:pt modelId="{B41C13F0-4FB7-41A0-B591-EC81D63D5B65}">
      <dgm:prSet/>
      <dgm:spPr/>
      <dgm:t>
        <a:bodyPr/>
        <a:lstStyle/>
        <a:p>
          <a:r>
            <a:rPr lang="en-US" b="0" dirty="0"/>
            <a:t>Early Adopter Program</a:t>
          </a:r>
          <a:endParaRPr lang="en-US" dirty="0"/>
        </a:p>
      </dgm:t>
    </dgm:pt>
    <dgm:pt modelId="{275F9F64-5308-401D-9415-7F9372B50DFE}" type="parTrans" cxnId="{7EA49DFD-EBCA-4758-962D-5CFA4D6C028E}">
      <dgm:prSet/>
      <dgm:spPr/>
      <dgm:t>
        <a:bodyPr/>
        <a:lstStyle/>
        <a:p>
          <a:endParaRPr lang="en-US"/>
        </a:p>
      </dgm:t>
    </dgm:pt>
    <dgm:pt modelId="{B0BA98C3-568D-4766-ABB9-EEB0F9958A0D}" type="sibTrans" cxnId="{7EA49DFD-EBCA-4758-962D-5CFA4D6C028E}">
      <dgm:prSet/>
      <dgm:spPr/>
      <dgm:t>
        <a:bodyPr/>
        <a:lstStyle/>
        <a:p>
          <a:endParaRPr lang="en-US"/>
        </a:p>
      </dgm:t>
    </dgm:pt>
    <dgm:pt modelId="{87D0BDB7-9CC3-414A-AECD-3796A90EEE20}">
      <dgm:prSet/>
      <dgm:spPr/>
      <dgm:t>
        <a:bodyPr/>
        <a:lstStyle/>
        <a:p>
          <a:r>
            <a:rPr lang="en-US" b="0" dirty="0"/>
            <a:t>Smartsheet Community</a:t>
          </a:r>
          <a:endParaRPr lang="en-US" dirty="0"/>
        </a:p>
      </dgm:t>
    </dgm:pt>
    <dgm:pt modelId="{E760BA9B-5CFB-4ECB-831B-BB5FF928F28E}" type="parTrans" cxnId="{848ECD20-10FE-47F3-AA89-723E9FC2CEA7}">
      <dgm:prSet/>
      <dgm:spPr/>
      <dgm:t>
        <a:bodyPr/>
        <a:lstStyle/>
        <a:p>
          <a:endParaRPr lang="en-US"/>
        </a:p>
      </dgm:t>
    </dgm:pt>
    <dgm:pt modelId="{72F4A43F-1817-4DAD-BA45-C91207C05E63}" type="sibTrans" cxnId="{848ECD20-10FE-47F3-AA89-723E9FC2CEA7}">
      <dgm:prSet/>
      <dgm:spPr/>
      <dgm:t>
        <a:bodyPr/>
        <a:lstStyle/>
        <a:p>
          <a:endParaRPr lang="en-US"/>
        </a:p>
      </dgm:t>
    </dgm:pt>
    <dgm:pt modelId="{5FA2B182-A0C6-4305-AEF9-4CC9B201DDBE}">
      <dgm:prSet/>
      <dgm:spPr/>
      <dgm:t>
        <a:bodyPr/>
        <a:lstStyle/>
        <a:p>
          <a:r>
            <a:rPr lang="en-US" b="0" dirty="0"/>
            <a:t>AI Use/Claude</a:t>
          </a:r>
          <a:endParaRPr lang="en-US" dirty="0"/>
        </a:p>
      </dgm:t>
    </dgm:pt>
    <dgm:pt modelId="{FF49219A-B2EA-482B-88FB-8045CA6F72C9}" type="parTrans" cxnId="{4D4A3098-4755-48BF-A627-BB8247559772}">
      <dgm:prSet/>
      <dgm:spPr/>
      <dgm:t>
        <a:bodyPr/>
        <a:lstStyle/>
        <a:p>
          <a:endParaRPr lang="en-US"/>
        </a:p>
      </dgm:t>
    </dgm:pt>
    <dgm:pt modelId="{A888B182-01F8-476B-B950-95C880D2E2A1}" type="sibTrans" cxnId="{4D4A3098-4755-48BF-A627-BB8247559772}">
      <dgm:prSet/>
      <dgm:spPr/>
      <dgm:t>
        <a:bodyPr/>
        <a:lstStyle/>
        <a:p>
          <a:endParaRPr lang="en-US"/>
        </a:p>
      </dgm:t>
    </dgm:pt>
    <dgm:pt modelId="{EC9C1882-98D5-4E3A-9F31-888757073356}">
      <dgm:prSet/>
      <dgm:spPr/>
      <dgm:t>
        <a:bodyPr/>
        <a:lstStyle/>
        <a:p>
          <a:r>
            <a:rPr lang="en-US" b="0" dirty="0"/>
            <a:t>Q&amp;A</a:t>
          </a:r>
          <a:endParaRPr lang="en-US" dirty="0"/>
        </a:p>
      </dgm:t>
    </dgm:pt>
    <dgm:pt modelId="{C71A5C0A-0BF2-4773-AB5A-933C676C3A18}" type="parTrans" cxnId="{D1AED819-43C8-46B8-987C-84FAD7B93EB9}">
      <dgm:prSet/>
      <dgm:spPr/>
      <dgm:t>
        <a:bodyPr/>
        <a:lstStyle/>
        <a:p>
          <a:endParaRPr lang="en-US"/>
        </a:p>
      </dgm:t>
    </dgm:pt>
    <dgm:pt modelId="{846CD672-47B0-45EB-A66A-C645EED669A5}" type="sibTrans" cxnId="{D1AED819-43C8-46B8-987C-84FAD7B93EB9}">
      <dgm:prSet/>
      <dgm:spPr/>
      <dgm:t>
        <a:bodyPr/>
        <a:lstStyle/>
        <a:p>
          <a:endParaRPr lang="en-US"/>
        </a:p>
      </dgm:t>
    </dgm:pt>
    <dgm:pt modelId="{052C7680-7601-4CE7-8275-DEFCA10AD880}">
      <dgm:prSet/>
      <dgm:spPr/>
      <dgm:t>
        <a:bodyPr/>
        <a:lstStyle/>
        <a:p>
          <a:r>
            <a:rPr lang="en-US" b="0" dirty="0"/>
            <a:t>Smartsheet Premium Apps</a:t>
          </a:r>
          <a:endParaRPr lang="en-US" dirty="0"/>
        </a:p>
      </dgm:t>
    </dgm:pt>
    <dgm:pt modelId="{C282F36A-D059-4070-93C0-EBD7FDF4B29C}" type="parTrans" cxnId="{F8CE324F-D02A-4D0A-867C-675F7AE576FA}">
      <dgm:prSet/>
      <dgm:spPr/>
      <dgm:t>
        <a:bodyPr/>
        <a:lstStyle/>
        <a:p>
          <a:endParaRPr lang="en-US"/>
        </a:p>
      </dgm:t>
    </dgm:pt>
    <dgm:pt modelId="{C7B5C2C8-4527-4D82-AD24-1FB9880A08E8}" type="sibTrans" cxnId="{F8CE324F-D02A-4D0A-867C-675F7AE576FA}">
      <dgm:prSet/>
      <dgm:spPr/>
      <dgm:t>
        <a:bodyPr/>
        <a:lstStyle/>
        <a:p>
          <a:endParaRPr lang="en-US"/>
        </a:p>
      </dgm:t>
    </dgm:pt>
    <dgm:pt modelId="{76025B14-6A13-465E-9DE2-496F6BC5CBFB}">
      <dgm:prSet/>
      <dgm:spPr/>
      <dgm:t>
        <a:bodyPr/>
        <a:lstStyle/>
        <a:p>
          <a:r>
            <a:rPr lang="en-US" dirty="0"/>
            <a:t>Integrations/Connectors</a:t>
          </a:r>
        </a:p>
      </dgm:t>
    </dgm:pt>
    <dgm:pt modelId="{37214A30-7D9F-4638-8203-08BC5A971B53}" type="parTrans" cxnId="{EF9B3DF1-FD5A-4888-9178-B58B7071BFE2}">
      <dgm:prSet/>
      <dgm:spPr/>
      <dgm:t>
        <a:bodyPr/>
        <a:lstStyle/>
        <a:p>
          <a:endParaRPr lang="en-US"/>
        </a:p>
      </dgm:t>
    </dgm:pt>
    <dgm:pt modelId="{B917E6B2-AA85-44CA-8F9A-2BC4D1C4AD3C}" type="sibTrans" cxnId="{EF9B3DF1-FD5A-4888-9178-B58B7071BFE2}">
      <dgm:prSet/>
      <dgm:spPr/>
      <dgm:t>
        <a:bodyPr/>
        <a:lstStyle/>
        <a:p>
          <a:endParaRPr lang="en-US"/>
        </a:p>
      </dgm:t>
    </dgm:pt>
    <dgm:pt modelId="{C2FC14E3-6FF4-44B8-8E1C-DB275D0E4307}">
      <dgm:prSet/>
      <dgm:spPr/>
      <dgm:t>
        <a:bodyPr/>
        <a:lstStyle/>
        <a:p>
          <a:r>
            <a:rPr lang="en-US" dirty="0"/>
            <a:t>Live Demonstration</a:t>
          </a:r>
        </a:p>
      </dgm:t>
    </dgm:pt>
    <dgm:pt modelId="{4B6D5D33-C166-48CF-A102-5F6C2D8C4D73}" type="parTrans" cxnId="{5453F53C-5C91-461D-9524-8AD818E6F4A0}">
      <dgm:prSet/>
      <dgm:spPr/>
      <dgm:t>
        <a:bodyPr/>
        <a:lstStyle/>
        <a:p>
          <a:endParaRPr lang="en-US"/>
        </a:p>
      </dgm:t>
    </dgm:pt>
    <dgm:pt modelId="{34D3B423-7598-4332-8C1B-BD5DB3C688C7}" type="sibTrans" cxnId="{5453F53C-5C91-461D-9524-8AD818E6F4A0}">
      <dgm:prSet/>
      <dgm:spPr/>
      <dgm:t>
        <a:bodyPr/>
        <a:lstStyle/>
        <a:p>
          <a:endParaRPr lang="en-US"/>
        </a:p>
      </dgm:t>
    </dgm:pt>
    <dgm:pt modelId="{F294234A-DE22-4282-8087-DB1E87ACFD7B}" type="pres">
      <dgm:prSet presAssocID="{06ED78E1-2756-4E48-98D9-0292FB11385D}" presName="vert0" presStyleCnt="0">
        <dgm:presLayoutVars>
          <dgm:dir/>
          <dgm:animOne val="branch"/>
          <dgm:animLvl val="lvl"/>
        </dgm:presLayoutVars>
      </dgm:prSet>
      <dgm:spPr/>
    </dgm:pt>
    <dgm:pt modelId="{F1A4D00E-E7F7-45C8-9973-8B57E1103820}" type="pres">
      <dgm:prSet presAssocID="{734C80AF-A17A-4B77-AF3E-8476804EBAC1}" presName="thickLine" presStyleLbl="alignNode1" presStyleIdx="0" presStyleCnt="15"/>
      <dgm:spPr/>
    </dgm:pt>
    <dgm:pt modelId="{15DE2491-BE7B-4EC1-9583-15F047CBCDCB}" type="pres">
      <dgm:prSet presAssocID="{734C80AF-A17A-4B77-AF3E-8476804EBAC1}" presName="horz1" presStyleCnt="0"/>
      <dgm:spPr/>
    </dgm:pt>
    <dgm:pt modelId="{4C9AAD02-FC03-42DD-9030-5909EFB80CA3}" type="pres">
      <dgm:prSet presAssocID="{734C80AF-A17A-4B77-AF3E-8476804EBAC1}" presName="tx1" presStyleLbl="revTx" presStyleIdx="0" presStyleCnt="15"/>
      <dgm:spPr/>
    </dgm:pt>
    <dgm:pt modelId="{2F4FDFAA-AD2A-49A2-9E1D-478C8FCF9B4A}" type="pres">
      <dgm:prSet presAssocID="{734C80AF-A17A-4B77-AF3E-8476804EBAC1}" presName="vert1" presStyleCnt="0"/>
      <dgm:spPr/>
    </dgm:pt>
    <dgm:pt modelId="{4F6DF9BC-A4A5-4417-85B5-2AFD6E10C9CE}" type="pres">
      <dgm:prSet presAssocID="{5ADDB7A8-8874-4557-946B-63085AB98BC5}" presName="thickLine" presStyleLbl="alignNode1" presStyleIdx="1" presStyleCnt="15"/>
      <dgm:spPr/>
    </dgm:pt>
    <dgm:pt modelId="{F82AA439-86B8-44B9-9D1F-A55E32DDF963}" type="pres">
      <dgm:prSet presAssocID="{5ADDB7A8-8874-4557-946B-63085AB98BC5}" presName="horz1" presStyleCnt="0"/>
      <dgm:spPr/>
    </dgm:pt>
    <dgm:pt modelId="{197BE57F-2BD8-4B65-8D99-0A70D5C71115}" type="pres">
      <dgm:prSet presAssocID="{5ADDB7A8-8874-4557-946B-63085AB98BC5}" presName="tx1" presStyleLbl="revTx" presStyleIdx="1" presStyleCnt="15"/>
      <dgm:spPr/>
    </dgm:pt>
    <dgm:pt modelId="{19E2E973-28D6-46A2-BF0D-19866BFEF1E0}" type="pres">
      <dgm:prSet presAssocID="{5ADDB7A8-8874-4557-946B-63085AB98BC5}" presName="vert1" presStyleCnt="0"/>
      <dgm:spPr/>
    </dgm:pt>
    <dgm:pt modelId="{13ECEA43-CB63-4D4C-A69F-2E06F99D54CF}" type="pres">
      <dgm:prSet presAssocID="{052C7680-7601-4CE7-8275-DEFCA10AD880}" presName="thickLine" presStyleLbl="alignNode1" presStyleIdx="2" presStyleCnt="15"/>
      <dgm:spPr/>
    </dgm:pt>
    <dgm:pt modelId="{CC300670-D2EB-4746-85BD-1AB54E4F0B78}" type="pres">
      <dgm:prSet presAssocID="{052C7680-7601-4CE7-8275-DEFCA10AD880}" presName="horz1" presStyleCnt="0"/>
      <dgm:spPr/>
    </dgm:pt>
    <dgm:pt modelId="{EA158EBE-A86C-439F-8CBB-74FD8BEF4686}" type="pres">
      <dgm:prSet presAssocID="{052C7680-7601-4CE7-8275-DEFCA10AD880}" presName="tx1" presStyleLbl="revTx" presStyleIdx="2" presStyleCnt="15"/>
      <dgm:spPr/>
    </dgm:pt>
    <dgm:pt modelId="{F4790047-4790-4427-8704-9B6C92F4DE0A}" type="pres">
      <dgm:prSet presAssocID="{052C7680-7601-4CE7-8275-DEFCA10AD880}" presName="vert1" presStyleCnt="0"/>
      <dgm:spPr/>
    </dgm:pt>
    <dgm:pt modelId="{2DEBAE74-3F05-4FFF-A6EC-68B054C0685F}" type="pres">
      <dgm:prSet presAssocID="{76025B14-6A13-465E-9DE2-496F6BC5CBFB}" presName="thickLine" presStyleLbl="alignNode1" presStyleIdx="3" presStyleCnt="15"/>
      <dgm:spPr/>
    </dgm:pt>
    <dgm:pt modelId="{C0986341-7D13-4A45-9FB4-66117608FBC0}" type="pres">
      <dgm:prSet presAssocID="{76025B14-6A13-465E-9DE2-496F6BC5CBFB}" presName="horz1" presStyleCnt="0"/>
      <dgm:spPr/>
    </dgm:pt>
    <dgm:pt modelId="{F963A575-1998-49AF-807A-4428AD630F1E}" type="pres">
      <dgm:prSet presAssocID="{76025B14-6A13-465E-9DE2-496F6BC5CBFB}" presName="tx1" presStyleLbl="revTx" presStyleIdx="3" presStyleCnt="15"/>
      <dgm:spPr/>
    </dgm:pt>
    <dgm:pt modelId="{A6EB446C-1D54-4679-8A9F-210469B7F54C}" type="pres">
      <dgm:prSet presAssocID="{76025B14-6A13-465E-9DE2-496F6BC5CBFB}" presName="vert1" presStyleCnt="0"/>
      <dgm:spPr/>
    </dgm:pt>
    <dgm:pt modelId="{C3588DE7-8CE3-4FC4-AF7C-34E897DDB85F}" type="pres">
      <dgm:prSet presAssocID="{9AEAE1D5-46F2-4A94-AD06-968A820A3C64}" presName="thickLine" presStyleLbl="alignNode1" presStyleIdx="4" presStyleCnt="15"/>
      <dgm:spPr/>
    </dgm:pt>
    <dgm:pt modelId="{81D4E968-58BA-4D67-90A1-B9B16A88CCC7}" type="pres">
      <dgm:prSet presAssocID="{9AEAE1D5-46F2-4A94-AD06-968A820A3C64}" presName="horz1" presStyleCnt="0"/>
      <dgm:spPr/>
    </dgm:pt>
    <dgm:pt modelId="{1E290DFF-C222-46FC-928E-F8A02F6A9E48}" type="pres">
      <dgm:prSet presAssocID="{9AEAE1D5-46F2-4A94-AD06-968A820A3C64}" presName="tx1" presStyleLbl="revTx" presStyleIdx="4" presStyleCnt="15"/>
      <dgm:spPr/>
    </dgm:pt>
    <dgm:pt modelId="{4EC449F2-FBD0-44BD-9021-926633A4843F}" type="pres">
      <dgm:prSet presAssocID="{9AEAE1D5-46F2-4A94-AD06-968A820A3C64}" presName="vert1" presStyleCnt="0"/>
      <dgm:spPr/>
    </dgm:pt>
    <dgm:pt modelId="{F1B48FE5-8744-4926-925D-BCFCF9705B1D}" type="pres">
      <dgm:prSet presAssocID="{E498E778-47A7-4D6D-A35F-47277C0F2AEF}" presName="thickLine" presStyleLbl="alignNode1" presStyleIdx="5" presStyleCnt="15"/>
      <dgm:spPr/>
    </dgm:pt>
    <dgm:pt modelId="{A7289862-540C-4B1D-B9A1-442E97FF165C}" type="pres">
      <dgm:prSet presAssocID="{E498E778-47A7-4D6D-A35F-47277C0F2AEF}" presName="horz1" presStyleCnt="0"/>
      <dgm:spPr/>
    </dgm:pt>
    <dgm:pt modelId="{6E5EBD4B-9444-4A34-8B28-4EB4E03C61D7}" type="pres">
      <dgm:prSet presAssocID="{E498E778-47A7-4D6D-A35F-47277C0F2AEF}" presName="tx1" presStyleLbl="revTx" presStyleIdx="5" presStyleCnt="15"/>
      <dgm:spPr/>
    </dgm:pt>
    <dgm:pt modelId="{E681413C-7BB9-47DE-A738-02E69542D98D}" type="pres">
      <dgm:prSet presAssocID="{E498E778-47A7-4D6D-A35F-47277C0F2AEF}" presName="vert1" presStyleCnt="0"/>
      <dgm:spPr/>
    </dgm:pt>
    <dgm:pt modelId="{2324594A-9C2F-4DBE-9A9D-E28FFD7F9CF3}" type="pres">
      <dgm:prSet presAssocID="{5C6D600B-26AF-4EEF-A6B0-73AF523B0302}" presName="thickLine" presStyleLbl="alignNode1" presStyleIdx="6" presStyleCnt="15"/>
      <dgm:spPr/>
    </dgm:pt>
    <dgm:pt modelId="{A8719177-27AC-455F-9CAE-FE8A152B7B49}" type="pres">
      <dgm:prSet presAssocID="{5C6D600B-26AF-4EEF-A6B0-73AF523B0302}" presName="horz1" presStyleCnt="0"/>
      <dgm:spPr/>
    </dgm:pt>
    <dgm:pt modelId="{3CE63468-512F-4D3F-84B8-07757AC42532}" type="pres">
      <dgm:prSet presAssocID="{5C6D600B-26AF-4EEF-A6B0-73AF523B0302}" presName="tx1" presStyleLbl="revTx" presStyleIdx="6" presStyleCnt="15"/>
      <dgm:spPr/>
    </dgm:pt>
    <dgm:pt modelId="{7026C9E2-AFC6-4ECD-8B7A-224FF135B303}" type="pres">
      <dgm:prSet presAssocID="{5C6D600B-26AF-4EEF-A6B0-73AF523B0302}" presName="vert1" presStyleCnt="0"/>
      <dgm:spPr/>
    </dgm:pt>
    <dgm:pt modelId="{13516E3F-A6D0-4351-80C7-A95C8E777408}" type="pres">
      <dgm:prSet presAssocID="{BBC9386A-F1AA-475B-B7CB-73DB1E81662D}" presName="thickLine" presStyleLbl="alignNode1" presStyleIdx="7" presStyleCnt="15"/>
      <dgm:spPr/>
    </dgm:pt>
    <dgm:pt modelId="{18E297FC-F56B-41D9-87E2-5ACC16AF1A80}" type="pres">
      <dgm:prSet presAssocID="{BBC9386A-F1AA-475B-B7CB-73DB1E81662D}" presName="horz1" presStyleCnt="0"/>
      <dgm:spPr/>
    </dgm:pt>
    <dgm:pt modelId="{379F61B4-D195-4158-B2A6-D144BF8BC9C1}" type="pres">
      <dgm:prSet presAssocID="{BBC9386A-F1AA-475B-B7CB-73DB1E81662D}" presName="tx1" presStyleLbl="revTx" presStyleIdx="7" presStyleCnt="15"/>
      <dgm:spPr/>
    </dgm:pt>
    <dgm:pt modelId="{48050C60-D48B-4415-9691-9B151C34E43E}" type="pres">
      <dgm:prSet presAssocID="{BBC9386A-F1AA-475B-B7CB-73DB1E81662D}" presName="vert1" presStyleCnt="0"/>
      <dgm:spPr/>
    </dgm:pt>
    <dgm:pt modelId="{E12C9603-3423-4F7C-8A98-16DC83F563BA}" type="pres">
      <dgm:prSet presAssocID="{AAD72C8E-20F9-41F0-9E97-6405C2C541D1}" presName="thickLine" presStyleLbl="alignNode1" presStyleIdx="8" presStyleCnt="15"/>
      <dgm:spPr/>
    </dgm:pt>
    <dgm:pt modelId="{EB45A472-DEED-4ECF-A33E-25DED42B44D4}" type="pres">
      <dgm:prSet presAssocID="{AAD72C8E-20F9-41F0-9E97-6405C2C541D1}" presName="horz1" presStyleCnt="0"/>
      <dgm:spPr/>
    </dgm:pt>
    <dgm:pt modelId="{7A59D465-C0D2-4FCB-BB5D-53D07C970C49}" type="pres">
      <dgm:prSet presAssocID="{AAD72C8E-20F9-41F0-9E97-6405C2C541D1}" presName="tx1" presStyleLbl="revTx" presStyleIdx="8" presStyleCnt="15"/>
      <dgm:spPr/>
    </dgm:pt>
    <dgm:pt modelId="{40863F51-859C-4187-9D0E-57EDE6AA8D36}" type="pres">
      <dgm:prSet presAssocID="{AAD72C8E-20F9-41F0-9E97-6405C2C541D1}" presName="vert1" presStyleCnt="0"/>
      <dgm:spPr/>
    </dgm:pt>
    <dgm:pt modelId="{7C9D5272-1E2B-434E-B266-B9860D9C0AFB}" type="pres">
      <dgm:prSet presAssocID="{4B55D0BE-AE74-40AC-8423-393689B1367D}" presName="thickLine" presStyleLbl="alignNode1" presStyleIdx="9" presStyleCnt="15"/>
      <dgm:spPr/>
    </dgm:pt>
    <dgm:pt modelId="{88786BFC-2AEC-4D6F-8B73-1BF22276B1EA}" type="pres">
      <dgm:prSet presAssocID="{4B55D0BE-AE74-40AC-8423-393689B1367D}" presName="horz1" presStyleCnt="0"/>
      <dgm:spPr/>
    </dgm:pt>
    <dgm:pt modelId="{24ADDAB5-C9D3-4D3E-8D6D-D3E6F19252B0}" type="pres">
      <dgm:prSet presAssocID="{4B55D0BE-AE74-40AC-8423-393689B1367D}" presName="tx1" presStyleLbl="revTx" presStyleIdx="9" presStyleCnt="15"/>
      <dgm:spPr/>
    </dgm:pt>
    <dgm:pt modelId="{BD290C5E-B472-4B06-9E64-0001DEFA2F91}" type="pres">
      <dgm:prSet presAssocID="{4B55D0BE-AE74-40AC-8423-393689B1367D}" presName="vert1" presStyleCnt="0"/>
      <dgm:spPr/>
    </dgm:pt>
    <dgm:pt modelId="{C01FE347-828C-49C1-9FB5-8B518CD9C579}" type="pres">
      <dgm:prSet presAssocID="{B41C13F0-4FB7-41A0-B591-EC81D63D5B65}" presName="thickLine" presStyleLbl="alignNode1" presStyleIdx="10" presStyleCnt="15"/>
      <dgm:spPr/>
    </dgm:pt>
    <dgm:pt modelId="{97A81261-FCC3-4BCC-89CF-60BB0657F2C7}" type="pres">
      <dgm:prSet presAssocID="{B41C13F0-4FB7-41A0-B591-EC81D63D5B65}" presName="horz1" presStyleCnt="0"/>
      <dgm:spPr/>
    </dgm:pt>
    <dgm:pt modelId="{9A2E0D1C-EE56-44C9-9F3D-41BD986E9669}" type="pres">
      <dgm:prSet presAssocID="{B41C13F0-4FB7-41A0-B591-EC81D63D5B65}" presName="tx1" presStyleLbl="revTx" presStyleIdx="10" presStyleCnt="15"/>
      <dgm:spPr/>
    </dgm:pt>
    <dgm:pt modelId="{44EF94FD-671B-4AD8-8255-BB23DB376553}" type="pres">
      <dgm:prSet presAssocID="{B41C13F0-4FB7-41A0-B591-EC81D63D5B65}" presName="vert1" presStyleCnt="0"/>
      <dgm:spPr/>
    </dgm:pt>
    <dgm:pt modelId="{CA97D5D0-15F5-4849-81C3-C456522D6580}" type="pres">
      <dgm:prSet presAssocID="{87D0BDB7-9CC3-414A-AECD-3796A90EEE20}" presName="thickLine" presStyleLbl="alignNode1" presStyleIdx="11" presStyleCnt="15"/>
      <dgm:spPr/>
    </dgm:pt>
    <dgm:pt modelId="{9D5AB4E9-FCFE-4047-8F57-A50137113854}" type="pres">
      <dgm:prSet presAssocID="{87D0BDB7-9CC3-414A-AECD-3796A90EEE20}" presName="horz1" presStyleCnt="0"/>
      <dgm:spPr/>
    </dgm:pt>
    <dgm:pt modelId="{1510838A-2600-43B2-AA9D-0576A6A584B8}" type="pres">
      <dgm:prSet presAssocID="{87D0BDB7-9CC3-414A-AECD-3796A90EEE20}" presName="tx1" presStyleLbl="revTx" presStyleIdx="11" presStyleCnt="15"/>
      <dgm:spPr/>
    </dgm:pt>
    <dgm:pt modelId="{AB324BCD-974A-465A-BD1F-AA6E23765986}" type="pres">
      <dgm:prSet presAssocID="{87D0BDB7-9CC3-414A-AECD-3796A90EEE20}" presName="vert1" presStyleCnt="0"/>
      <dgm:spPr/>
    </dgm:pt>
    <dgm:pt modelId="{78FD1F45-B07B-4A47-AF9C-E2A32232FFD5}" type="pres">
      <dgm:prSet presAssocID="{5FA2B182-A0C6-4305-AEF9-4CC9B201DDBE}" presName="thickLine" presStyleLbl="alignNode1" presStyleIdx="12" presStyleCnt="15"/>
      <dgm:spPr/>
    </dgm:pt>
    <dgm:pt modelId="{24CB1C9B-F583-4A60-979A-E3D08D72E709}" type="pres">
      <dgm:prSet presAssocID="{5FA2B182-A0C6-4305-AEF9-4CC9B201DDBE}" presName="horz1" presStyleCnt="0"/>
      <dgm:spPr/>
    </dgm:pt>
    <dgm:pt modelId="{34FCE384-357A-4E4B-BAE8-0127417298EC}" type="pres">
      <dgm:prSet presAssocID="{5FA2B182-A0C6-4305-AEF9-4CC9B201DDBE}" presName="tx1" presStyleLbl="revTx" presStyleIdx="12" presStyleCnt="15"/>
      <dgm:spPr/>
    </dgm:pt>
    <dgm:pt modelId="{E2721966-39F0-4F35-B46A-93A454F0E697}" type="pres">
      <dgm:prSet presAssocID="{5FA2B182-A0C6-4305-AEF9-4CC9B201DDBE}" presName="vert1" presStyleCnt="0"/>
      <dgm:spPr/>
    </dgm:pt>
    <dgm:pt modelId="{928DF012-1925-4922-A11F-85DB9B827FA0}" type="pres">
      <dgm:prSet presAssocID="{C2FC14E3-6FF4-44B8-8E1C-DB275D0E4307}" presName="thickLine" presStyleLbl="alignNode1" presStyleIdx="13" presStyleCnt="15"/>
      <dgm:spPr/>
    </dgm:pt>
    <dgm:pt modelId="{63CD6D5F-5A32-4894-B14D-1A7C5314A5ED}" type="pres">
      <dgm:prSet presAssocID="{C2FC14E3-6FF4-44B8-8E1C-DB275D0E4307}" presName="horz1" presStyleCnt="0"/>
      <dgm:spPr/>
    </dgm:pt>
    <dgm:pt modelId="{49AECA5A-9CB4-4CD2-BDD0-1FA2DB4A96A2}" type="pres">
      <dgm:prSet presAssocID="{C2FC14E3-6FF4-44B8-8E1C-DB275D0E4307}" presName="tx1" presStyleLbl="revTx" presStyleIdx="13" presStyleCnt="15"/>
      <dgm:spPr/>
    </dgm:pt>
    <dgm:pt modelId="{FAA1966B-A780-4A95-84C6-55A14C85122B}" type="pres">
      <dgm:prSet presAssocID="{C2FC14E3-6FF4-44B8-8E1C-DB275D0E4307}" presName="vert1" presStyleCnt="0"/>
      <dgm:spPr/>
    </dgm:pt>
    <dgm:pt modelId="{B63738E4-91A2-4E6E-879F-120FF0AE564F}" type="pres">
      <dgm:prSet presAssocID="{EC9C1882-98D5-4E3A-9F31-888757073356}" presName="thickLine" presStyleLbl="alignNode1" presStyleIdx="14" presStyleCnt="15"/>
      <dgm:spPr/>
    </dgm:pt>
    <dgm:pt modelId="{EAA49C98-1BCD-4D3E-B67C-71F28E816781}" type="pres">
      <dgm:prSet presAssocID="{EC9C1882-98D5-4E3A-9F31-888757073356}" presName="horz1" presStyleCnt="0"/>
      <dgm:spPr/>
    </dgm:pt>
    <dgm:pt modelId="{7C6A5A36-F348-4F89-A8E7-73DCEC87F6F4}" type="pres">
      <dgm:prSet presAssocID="{EC9C1882-98D5-4E3A-9F31-888757073356}" presName="tx1" presStyleLbl="revTx" presStyleIdx="14" presStyleCnt="15"/>
      <dgm:spPr/>
    </dgm:pt>
    <dgm:pt modelId="{55193D47-8FEC-48A0-8D94-3FB06216BE16}" type="pres">
      <dgm:prSet presAssocID="{EC9C1882-98D5-4E3A-9F31-888757073356}" presName="vert1" presStyleCnt="0"/>
      <dgm:spPr/>
    </dgm:pt>
  </dgm:ptLst>
  <dgm:cxnLst>
    <dgm:cxn modelId="{FA0C2C08-AAA4-4B81-A7D0-29E072953648}" type="presOf" srcId="{06ED78E1-2756-4E48-98D9-0292FB11385D}" destId="{F294234A-DE22-4282-8087-DB1E87ACFD7B}" srcOrd="0" destOrd="0" presId="urn:microsoft.com/office/officeart/2008/layout/LinedList"/>
    <dgm:cxn modelId="{5353150D-00AC-40CD-9F85-3C368E368E86}" type="presOf" srcId="{5ADDB7A8-8874-4557-946B-63085AB98BC5}" destId="{197BE57F-2BD8-4B65-8D99-0A70D5C71115}" srcOrd="0" destOrd="0" presId="urn:microsoft.com/office/officeart/2008/layout/LinedList"/>
    <dgm:cxn modelId="{D1AED819-43C8-46B8-987C-84FAD7B93EB9}" srcId="{06ED78E1-2756-4E48-98D9-0292FB11385D}" destId="{EC9C1882-98D5-4E3A-9F31-888757073356}" srcOrd="14" destOrd="0" parTransId="{C71A5C0A-0BF2-4773-AB5A-933C676C3A18}" sibTransId="{846CD672-47B0-45EB-A66A-C645EED669A5}"/>
    <dgm:cxn modelId="{CCE0F91C-5589-416D-82D4-B1062E9B4F9D}" type="presOf" srcId="{734C80AF-A17A-4B77-AF3E-8476804EBAC1}" destId="{4C9AAD02-FC03-42DD-9030-5909EFB80CA3}" srcOrd="0" destOrd="0" presId="urn:microsoft.com/office/officeart/2008/layout/LinedList"/>
    <dgm:cxn modelId="{C015A71D-8DEE-481F-804B-51C450FE0568}" type="presOf" srcId="{C2FC14E3-6FF4-44B8-8E1C-DB275D0E4307}" destId="{49AECA5A-9CB4-4CD2-BDD0-1FA2DB4A96A2}" srcOrd="0" destOrd="0" presId="urn:microsoft.com/office/officeart/2008/layout/LinedList"/>
    <dgm:cxn modelId="{4896491E-50B6-4182-81CF-A5D8E6FFE46F}" srcId="{06ED78E1-2756-4E48-98D9-0292FB11385D}" destId="{4B55D0BE-AE74-40AC-8423-393689B1367D}" srcOrd="9" destOrd="0" parTransId="{D1EA9260-2B52-42F9-9B20-2409262C5F9D}" sibTransId="{154C6B17-8F4B-4944-848D-70D16F220931}"/>
    <dgm:cxn modelId="{848ECD20-10FE-47F3-AA89-723E9FC2CEA7}" srcId="{06ED78E1-2756-4E48-98D9-0292FB11385D}" destId="{87D0BDB7-9CC3-414A-AECD-3796A90EEE20}" srcOrd="11" destOrd="0" parTransId="{E760BA9B-5CFB-4ECB-831B-BB5FF928F28E}" sibTransId="{72F4A43F-1817-4DAD-BA45-C91207C05E63}"/>
    <dgm:cxn modelId="{5453F53C-5C91-461D-9524-8AD818E6F4A0}" srcId="{06ED78E1-2756-4E48-98D9-0292FB11385D}" destId="{C2FC14E3-6FF4-44B8-8E1C-DB275D0E4307}" srcOrd="13" destOrd="0" parTransId="{4B6D5D33-C166-48CF-A102-5F6C2D8C4D73}" sibTransId="{34D3B423-7598-4332-8C1B-BD5DB3C688C7}"/>
    <dgm:cxn modelId="{E5732D3E-813F-4242-AE0C-CDB1B374E9B8}" type="presOf" srcId="{B41C13F0-4FB7-41A0-B591-EC81D63D5B65}" destId="{9A2E0D1C-EE56-44C9-9F3D-41BD986E9669}" srcOrd="0" destOrd="0" presId="urn:microsoft.com/office/officeart/2008/layout/LinedList"/>
    <dgm:cxn modelId="{753E1A65-FE70-4EA7-BF86-DE9EC92E0179}" srcId="{06ED78E1-2756-4E48-98D9-0292FB11385D}" destId="{AAD72C8E-20F9-41F0-9E97-6405C2C541D1}" srcOrd="8" destOrd="0" parTransId="{A229E59C-2550-448B-97AF-0D2EE9A7D08F}" sibTransId="{F1EDCA32-538F-44CA-8A6D-7126F4C52D6F}"/>
    <dgm:cxn modelId="{A2E3974C-A119-4FCB-94D4-3F89AC4ECE69}" type="presOf" srcId="{87D0BDB7-9CC3-414A-AECD-3796A90EEE20}" destId="{1510838A-2600-43B2-AA9D-0576A6A584B8}" srcOrd="0" destOrd="0" presId="urn:microsoft.com/office/officeart/2008/layout/LinedList"/>
    <dgm:cxn modelId="{F8CE324F-D02A-4D0A-867C-675F7AE576FA}" srcId="{06ED78E1-2756-4E48-98D9-0292FB11385D}" destId="{052C7680-7601-4CE7-8275-DEFCA10AD880}" srcOrd="2" destOrd="0" parTransId="{C282F36A-D059-4070-93C0-EBD7FDF4B29C}" sibTransId="{C7B5C2C8-4527-4D82-AD24-1FB9880A08E8}"/>
    <dgm:cxn modelId="{82036770-87CA-49C3-88E0-B65CD270EE18}" type="presOf" srcId="{5FA2B182-A0C6-4305-AEF9-4CC9B201DDBE}" destId="{34FCE384-357A-4E4B-BAE8-0127417298EC}" srcOrd="0" destOrd="0" presId="urn:microsoft.com/office/officeart/2008/layout/LinedList"/>
    <dgm:cxn modelId="{888D0075-A55A-4153-BB11-B4BBA5DD2848}" type="presOf" srcId="{9AEAE1D5-46F2-4A94-AD06-968A820A3C64}" destId="{1E290DFF-C222-46FC-928E-F8A02F6A9E48}" srcOrd="0" destOrd="0" presId="urn:microsoft.com/office/officeart/2008/layout/LinedList"/>
    <dgm:cxn modelId="{7E719A5A-44F2-4275-8B85-D65F839CF682}" srcId="{06ED78E1-2756-4E48-98D9-0292FB11385D}" destId="{5C6D600B-26AF-4EEF-A6B0-73AF523B0302}" srcOrd="6" destOrd="0" parTransId="{BD86FCC0-0B3A-4274-9AD2-4F143D8E12CD}" sibTransId="{3E3A2FBB-8FFE-4B18-B5F1-775CA78D7AE8}"/>
    <dgm:cxn modelId="{C862D385-269A-42E0-A0BC-945A6A0D8162}" type="presOf" srcId="{76025B14-6A13-465E-9DE2-496F6BC5CBFB}" destId="{F963A575-1998-49AF-807A-4428AD630F1E}" srcOrd="0" destOrd="0" presId="urn:microsoft.com/office/officeart/2008/layout/LinedList"/>
    <dgm:cxn modelId="{EE7C6091-45C8-4A0D-A4A4-CBED444E580D}" type="presOf" srcId="{E498E778-47A7-4D6D-A35F-47277C0F2AEF}" destId="{6E5EBD4B-9444-4A34-8B28-4EB4E03C61D7}" srcOrd="0" destOrd="0" presId="urn:microsoft.com/office/officeart/2008/layout/LinedList"/>
    <dgm:cxn modelId="{14BC1195-3C89-474F-9C83-A058EDA689AD}" type="presOf" srcId="{052C7680-7601-4CE7-8275-DEFCA10AD880}" destId="{EA158EBE-A86C-439F-8CBB-74FD8BEF4686}" srcOrd="0" destOrd="0" presId="urn:microsoft.com/office/officeart/2008/layout/LinedList"/>
    <dgm:cxn modelId="{4D4A3098-4755-48BF-A627-BB8247559772}" srcId="{06ED78E1-2756-4E48-98D9-0292FB11385D}" destId="{5FA2B182-A0C6-4305-AEF9-4CC9B201DDBE}" srcOrd="12" destOrd="0" parTransId="{FF49219A-B2EA-482B-88FB-8045CA6F72C9}" sibTransId="{A888B182-01F8-476B-B950-95C880D2E2A1}"/>
    <dgm:cxn modelId="{F96F1199-71C8-4847-91E5-0417BB8442F2}" type="presOf" srcId="{5C6D600B-26AF-4EEF-A6B0-73AF523B0302}" destId="{3CE63468-512F-4D3F-84B8-07757AC42532}" srcOrd="0" destOrd="0" presId="urn:microsoft.com/office/officeart/2008/layout/LinedList"/>
    <dgm:cxn modelId="{A70A81B5-0397-44C4-AF7D-8C25903C0957}" srcId="{06ED78E1-2756-4E48-98D9-0292FB11385D}" destId="{BBC9386A-F1AA-475B-B7CB-73DB1E81662D}" srcOrd="7" destOrd="0" parTransId="{B74521B2-B25F-4F44-889F-D5B562E63826}" sibTransId="{BEE4854A-1FB3-42B6-9278-D81FEA24486B}"/>
    <dgm:cxn modelId="{BE458DC0-3B24-44D7-8461-1B4A8C3FAD5B}" type="presOf" srcId="{4B55D0BE-AE74-40AC-8423-393689B1367D}" destId="{24ADDAB5-C9D3-4D3E-8D6D-D3E6F19252B0}" srcOrd="0" destOrd="0" presId="urn:microsoft.com/office/officeart/2008/layout/LinedList"/>
    <dgm:cxn modelId="{A90A8BC8-BD50-4B06-92BB-F2AC42C54C5F}" srcId="{06ED78E1-2756-4E48-98D9-0292FB11385D}" destId="{5ADDB7A8-8874-4557-946B-63085AB98BC5}" srcOrd="1" destOrd="0" parTransId="{69EEF0C3-B6A9-4B71-9CA7-E0C2DDE7DBA2}" sibTransId="{D6D59AC4-AD91-4B66-A875-3EF297930575}"/>
    <dgm:cxn modelId="{8EB296D5-5214-46CB-9AF0-53ED5F35D834}" srcId="{06ED78E1-2756-4E48-98D9-0292FB11385D}" destId="{E498E778-47A7-4D6D-A35F-47277C0F2AEF}" srcOrd="5" destOrd="0" parTransId="{FA8B5EBE-CBC7-4CB0-91E7-F25282C5BC37}" sibTransId="{E4F9901A-7647-478F-BA09-BF6AB3171848}"/>
    <dgm:cxn modelId="{B2D200DD-3C76-47A0-85B4-30EE596F15EE}" srcId="{06ED78E1-2756-4E48-98D9-0292FB11385D}" destId="{734C80AF-A17A-4B77-AF3E-8476804EBAC1}" srcOrd="0" destOrd="0" parTransId="{C0C4AF32-9CB5-4983-8BB1-5C63BBC331CA}" sibTransId="{2621E71A-8BD5-4346-913A-C9632210C29F}"/>
    <dgm:cxn modelId="{2219F6DF-81A5-4A5F-A763-A844BBF951A1}" type="presOf" srcId="{BBC9386A-F1AA-475B-B7CB-73DB1E81662D}" destId="{379F61B4-D195-4158-B2A6-D144BF8BC9C1}" srcOrd="0" destOrd="0" presId="urn:microsoft.com/office/officeart/2008/layout/LinedList"/>
    <dgm:cxn modelId="{94F031E0-EC1B-4768-BFAE-8A96877BD223}" srcId="{06ED78E1-2756-4E48-98D9-0292FB11385D}" destId="{9AEAE1D5-46F2-4A94-AD06-968A820A3C64}" srcOrd="4" destOrd="0" parTransId="{42AEC0DB-FD66-4F27-8BC9-95E18D353658}" sibTransId="{C911D54B-39D9-4B4E-A27E-AE75E861BE26}"/>
    <dgm:cxn modelId="{A8B4B7E1-6E5B-4987-96E2-B0C3B423ECBA}" type="presOf" srcId="{EC9C1882-98D5-4E3A-9F31-888757073356}" destId="{7C6A5A36-F348-4F89-A8E7-73DCEC87F6F4}" srcOrd="0" destOrd="0" presId="urn:microsoft.com/office/officeart/2008/layout/LinedList"/>
    <dgm:cxn modelId="{EF9B3DF1-FD5A-4888-9178-B58B7071BFE2}" srcId="{06ED78E1-2756-4E48-98D9-0292FB11385D}" destId="{76025B14-6A13-465E-9DE2-496F6BC5CBFB}" srcOrd="3" destOrd="0" parTransId="{37214A30-7D9F-4638-8203-08BC5A971B53}" sibTransId="{B917E6B2-AA85-44CA-8F9A-2BC4D1C4AD3C}"/>
    <dgm:cxn modelId="{C9BEE8F4-54D7-433E-8367-A7CDD4FC46EC}" type="presOf" srcId="{AAD72C8E-20F9-41F0-9E97-6405C2C541D1}" destId="{7A59D465-C0D2-4FCB-BB5D-53D07C970C49}" srcOrd="0" destOrd="0" presId="urn:microsoft.com/office/officeart/2008/layout/LinedList"/>
    <dgm:cxn modelId="{7EA49DFD-EBCA-4758-962D-5CFA4D6C028E}" srcId="{06ED78E1-2756-4E48-98D9-0292FB11385D}" destId="{B41C13F0-4FB7-41A0-B591-EC81D63D5B65}" srcOrd="10" destOrd="0" parTransId="{275F9F64-5308-401D-9415-7F9372B50DFE}" sibTransId="{B0BA98C3-568D-4766-ABB9-EEB0F9958A0D}"/>
    <dgm:cxn modelId="{552B66F5-1E2A-4652-9E93-97A03C08A826}" type="presParOf" srcId="{F294234A-DE22-4282-8087-DB1E87ACFD7B}" destId="{F1A4D00E-E7F7-45C8-9973-8B57E1103820}" srcOrd="0" destOrd="0" presId="urn:microsoft.com/office/officeart/2008/layout/LinedList"/>
    <dgm:cxn modelId="{3191EBF9-01D3-4FD4-B3E2-43C0C0CE68AF}" type="presParOf" srcId="{F294234A-DE22-4282-8087-DB1E87ACFD7B}" destId="{15DE2491-BE7B-4EC1-9583-15F047CBCDCB}" srcOrd="1" destOrd="0" presId="urn:microsoft.com/office/officeart/2008/layout/LinedList"/>
    <dgm:cxn modelId="{DC821B5B-41A8-4542-827F-94D3A0170A6D}" type="presParOf" srcId="{15DE2491-BE7B-4EC1-9583-15F047CBCDCB}" destId="{4C9AAD02-FC03-42DD-9030-5909EFB80CA3}" srcOrd="0" destOrd="0" presId="urn:microsoft.com/office/officeart/2008/layout/LinedList"/>
    <dgm:cxn modelId="{7CB86D93-57B8-4A97-B1F6-701A5562D766}" type="presParOf" srcId="{15DE2491-BE7B-4EC1-9583-15F047CBCDCB}" destId="{2F4FDFAA-AD2A-49A2-9E1D-478C8FCF9B4A}" srcOrd="1" destOrd="0" presId="urn:microsoft.com/office/officeart/2008/layout/LinedList"/>
    <dgm:cxn modelId="{6CE8EE52-056B-4635-9B9E-EA59059B3F51}" type="presParOf" srcId="{F294234A-DE22-4282-8087-DB1E87ACFD7B}" destId="{4F6DF9BC-A4A5-4417-85B5-2AFD6E10C9CE}" srcOrd="2" destOrd="0" presId="urn:microsoft.com/office/officeart/2008/layout/LinedList"/>
    <dgm:cxn modelId="{F077F0B4-D802-4FD2-BC00-4A717E1A5B98}" type="presParOf" srcId="{F294234A-DE22-4282-8087-DB1E87ACFD7B}" destId="{F82AA439-86B8-44B9-9D1F-A55E32DDF963}" srcOrd="3" destOrd="0" presId="urn:microsoft.com/office/officeart/2008/layout/LinedList"/>
    <dgm:cxn modelId="{93B9179C-1E88-48CE-803C-17BD9074A36F}" type="presParOf" srcId="{F82AA439-86B8-44B9-9D1F-A55E32DDF963}" destId="{197BE57F-2BD8-4B65-8D99-0A70D5C71115}" srcOrd="0" destOrd="0" presId="urn:microsoft.com/office/officeart/2008/layout/LinedList"/>
    <dgm:cxn modelId="{63560AC1-6F7B-46D2-9CBB-553E5D5B0C28}" type="presParOf" srcId="{F82AA439-86B8-44B9-9D1F-A55E32DDF963}" destId="{19E2E973-28D6-46A2-BF0D-19866BFEF1E0}" srcOrd="1" destOrd="0" presId="urn:microsoft.com/office/officeart/2008/layout/LinedList"/>
    <dgm:cxn modelId="{89821513-7B5A-484E-AB1C-AF277B3767E0}" type="presParOf" srcId="{F294234A-DE22-4282-8087-DB1E87ACFD7B}" destId="{13ECEA43-CB63-4D4C-A69F-2E06F99D54CF}" srcOrd="4" destOrd="0" presId="urn:microsoft.com/office/officeart/2008/layout/LinedList"/>
    <dgm:cxn modelId="{D71D94A4-C612-4332-9ED8-0F9CF96816BA}" type="presParOf" srcId="{F294234A-DE22-4282-8087-DB1E87ACFD7B}" destId="{CC300670-D2EB-4746-85BD-1AB54E4F0B78}" srcOrd="5" destOrd="0" presId="urn:microsoft.com/office/officeart/2008/layout/LinedList"/>
    <dgm:cxn modelId="{7B697FE9-2762-4171-BFA3-23BD1C5FFB85}" type="presParOf" srcId="{CC300670-D2EB-4746-85BD-1AB54E4F0B78}" destId="{EA158EBE-A86C-439F-8CBB-74FD8BEF4686}" srcOrd="0" destOrd="0" presId="urn:microsoft.com/office/officeart/2008/layout/LinedList"/>
    <dgm:cxn modelId="{FA162C1B-6298-49C0-B706-CBB6AE277643}" type="presParOf" srcId="{CC300670-D2EB-4746-85BD-1AB54E4F0B78}" destId="{F4790047-4790-4427-8704-9B6C92F4DE0A}" srcOrd="1" destOrd="0" presId="urn:microsoft.com/office/officeart/2008/layout/LinedList"/>
    <dgm:cxn modelId="{DAE7DC0B-06B0-4EE6-B659-3EBE58D3E64F}" type="presParOf" srcId="{F294234A-DE22-4282-8087-DB1E87ACFD7B}" destId="{2DEBAE74-3F05-4FFF-A6EC-68B054C0685F}" srcOrd="6" destOrd="0" presId="urn:microsoft.com/office/officeart/2008/layout/LinedList"/>
    <dgm:cxn modelId="{6EB014B5-A280-4DDE-AD43-E2F0E2B6F56F}" type="presParOf" srcId="{F294234A-DE22-4282-8087-DB1E87ACFD7B}" destId="{C0986341-7D13-4A45-9FB4-66117608FBC0}" srcOrd="7" destOrd="0" presId="urn:microsoft.com/office/officeart/2008/layout/LinedList"/>
    <dgm:cxn modelId="{E8F7CAC8-7913-4DF7-8F28-CFD387CB9CF9}" type="presParOf" srcId="{C0986341-7D13-4A45-9FB4-66117608FBC0}" destId="{F963A575-1998-49AF-807A-4428AD630F1E}" srcOrd="0" destOrd="0" presId="urn:microsoft.com/office/officeart/2008/layout/LinedList"/>
    <dgm:cxn modelId="{433B8CEA-0C4B-42CD-93F4-B249F3A3B3F6}" type="presParOf" srcId="{C0986341-7D13-4A45-9FB4-66117608FBC0}" destId="{A6EB446C-1D54-4679-8A9F-210469B7F54C}" srcOrd="1" destOrd="0" presId="urn:microsoft.com/office/officeart/2008/layout/LinedList"/>
    <dgm:cxn modelId="{25A7C337-8A6F-4B52-AEDD-2551370D52C3}" type="presParOf" srcId="{F294234A-DE22-4282-8087-DB1E87ACFD7B}" destId="{C3588DE7-8CE3-4FC4-AF7C-34E897DDB85F}" srcOrd="8" destOrd="0" presId="urn:microsoft.com/office/officeart/2008/layout/LinedList"/>
    <dgm:cxn modelId="{E7B25A5C-D876-47A5-8CC4-444D6C6E616F}" type="presParOf" srcId="{F294234A-DE22-4282-8087-DB1E87ACFD7B}" destId="{81D4E968-58BA-4D67-90A1-B9B16A88CCC7}" srcOrd="9" destOrd="0" presId="urn:microsoft.com/office/officeart/2008/layout/LinedList"/>
    <dgm:cxn modelId="{2C4E151C-DE2D-4327-9AED-80435A45D7E2}" type="presParOf" srcId="{81D4E968-58BA-4D67-90A1-B9B16A88CCC7}" destId="{1E290DFF-C222-46FC-928E-F8A02F6A9E48}" srcOrd="0" destOrd="0" presId="urn:microsoft.com/office/officeart/2008/layout/LinedList"/>
    <dgm:cxn modelId="{CC0D3C84-AF57-4A61-A966-C761C9073A6E}" type="presParOf" srcId="{81D4E968-58BA-4D67-90A1-B9B16A88CCC7}" destId="{4EC449F2-FBD0-44BD-9021-926633A4843F}" srcOrd="1" destOrd="0" presId="urn:microsoft.com/office/officeart/2008/layout/LinedList"/>
    <dgm:cxn modelId="{92E34A6C-DB20-447F-8051-37BEBD410DDF}" type="presParOf" srcId="{F294234A-DE22-4282-8087-DB1E87ACFD7B}" destId="{F1B48FE5-8744-4926-925D-BCFCF9705B1D}" srcOrd="10" destOrd="0" presId="urn:microsoft.com/office/officeart/2008/layout/LinedList"/>
    <dgm:cxn modelId="{EA71BD76-8542-4218-A7DD-D28ED7C1D3DF}" type="presParOf" srcId="{F294234A-DE22-4282-8087-DB1E87ACFD7B}" destId="{A7289862-540C-4B1D-B9A1-442E97FF165C}" srcOrd="11" destOrd="0" presId="urn:microsoft.com/office/officeart/2008/layout/LinedList"/>
    <dgm:cxn modelId="{28DE066F-C094-4091-8A48-4DC048AE4A58}" type="presParOf" srcId="{A7289862-540C-4B1D-B9A1-442E97FF165C}" destId="{6E5EBD4B-9444-4A34-8B28-4EB4E03C61D7}" srcOrd="0" destOrd="0" presId="urn:microsoft.com/office/officeart/2008/layout/LinedList"/>
    <dgm:cxn modelId="{314ACAC4-BBF7-4C8D-92CA-244FE3D26C6B}" type="presParOf" srcId="{A7289862-540C-4B1D-B9A1-442E97FF165C}" destId="{E681413C-7BB9-47DE-A738-02E69542D98D}" srcOrd="1" destOrd="0" presId="urn:microsoft.com/office/officeart/2008/layout/LinedList"/>
    <dgm:cxn modelId="{8609392C-DA1A-4A13-B3C2-0BB19B9B0DEA}" type="presParOf" srcId="{F294234A-DE22-4282-8087-DB1E87ACFD7B}" destId="{2324594A-9C2F-4DBE-9A9D-E28FFD7F9CF3}" srcOrd="12" destOrd="0" presId="urn:microsoft.com/office/officeart/2008/layout/LinedList"/>
    <dgm:cxn modelId="{D2E2D307-4C69-402E-AD01-5071B37A32CD}" type="presParOf" srcId="{F294234A-DE22-4282-8087-DB1E87ACFD7B}" destId="{A8719177-27AC-455F-9CAE-FE8A152B7B49}" srcOrd="13" destOrd="0" presId="urn:microsoft.com/office/officeart/2008/layout/LinedList"/>
    <dgm:cxn modelId="{067B8DDC-9E75-4BAB-9599-CF5310CACAA2}" type="presParOf" srcId="{A8719177-27AC-455F-9CAE-FE8A152B7B49}" destId="{3CE63468-512F-4D3F-84B8-07757AC42532}" srcOrd="0" destOrd="0" presId="urn:microsoft.com/office/officeart/2008/layout/LinedList"/>
    <dgm:cxn modelId="{E958C809-65F0-46B1-9DEC-70686247E24C}" type="presParOf" srcId="{A8719177-27AC-455F-9CAE-FE8A152B7B49}" destId="{7026C9E2-AFC6-4ECD-8B7A-224FF135B303}" srcOrd="1" destOrd="0" presId="urn:microsoft.com/office/officeart/2008/layout/LinedList"/>
    <dgm:cxn modelId="{7C141123-65C7-499E-B88A-399395E9F1AD}" type="presParOf" srcId="{F294234A-DE22-4282-8087-DB1E87ACFD7B}" destId="{13516E3F-A6D0-4351-80C7-A95C8E777408}" srcOrd="14" destOrd="0" presId="urn:microsoft.com/office/officeart/2008/layout/LinedList"/>
    <dgm:cxn modelId="{F388B579-2AA1-4B92-98B0-9DF7DF83BC08}" type="presParOf" srcId="{F294234A-DE22-4282-8087-DB1E87ACFD7B}" destId="{18E297FC-F56B-41D9-87E2-5ACC16AF1A80}" srcOrd="15" destOrd="0" presId="urn:microsoft.com/office/officeart/2008/layout/LinedList"/>
    <dgm:cxn modelId="{063932FD-61B6-4889-9B95-3B7117B45391}" type="presParOf" srcId="{18E297FC-F56B-41D9-87E2-5ACC16AF1A80}" destId="{379F61B4-D195-4158-B2A6-D144BF8BC9C1}" srcOrd="0" destOrd="0" presId="urn:microsoft.com/office/officeart/2008/layout/LinedList"/>
    <dgm:cxn modelId="{B91CD53E-FDB4-4BAF-AB35-6EDDC4CCDC8B}" type="presParOf" srcId="{18E297FC-F56B-41D9-87E2-5ACC16AF1A80}" destId="{48050C60-D48B-4415-9691-9B151C34E43E}" srcOrd="1" destOrd="0" presId="urn:microsoft.com/office/officeart/2008/layout/LinedList"/>
    <dgm:cxn modelId="{84026173-9088-4D25-9AF0-2AF35C77022A}" type="presParOf" srcId="{F294234A-DE22-4282-8087-DB1E87ACFD7B}" destId="{E12C9603-3423-4F7C-8A98-16DC83F563BA}" srcOrd="16" destOrd="0" presId="urn:microsoft.com/office/officeart/2008/layout/LinedList"/>
    <dgm:cxn modelId="{BB1F0C31-AFC0-40DD-BF53-B562CB99AE34}" type="presParOf" srcId="{F294234A-DE22-4282-8087-DB1E87ACFD7B}" destId="{EB45A472-DEED-4ECF-A33E-25DED42B44D4}" srcOrd="17" destOrd="0" presId="urn:microsoft.com/office/officeart/2008/layout/LinedList"/>
    <dgm:cxn modelId="{7376BA20-040E-4231-94F2-8E3E06217FE4}" type="presParOf" srcId="{EB45A472-DEED-4ECF-A33E-25DED42B44D4}" destId="{7A59D465-C0D2-4FCB-BB5D-53D07C970C49}" srcOrd="0" destOrd="0" presId="urn:microsoft.com/office/officeart/2008/layout/LinedList"/>
    <dgm:cxn modelId="{CF6CE2BE-C443-4CA6-A5C3-6EDEF54D2061}" type="presParOf" srcId="{EB45A472-DEED-4ECF-A33E-25DED42B44D4}" destId="{40863F51-859C-4187-9D0E-57EDE6AA8D36}" srcOrd="1" destOrd="0" presId="urn:microsoft.com/office/officeart/2008/layout/LinedList"/>
    <dgm:cxn modelId="{A789FE0F-E45C-4A0A-8AB3-3B097A052758}" type="presParOf" srcId="{F294234A-DE22-4282-8087-DB1E87ACFD7B}" destId="{7C9D5272-1E2B-434E-B266-B9860D9C0AFB}" srcOrd="18" destOrd="0" presId="urn:microsoft.com/office/officeart/2008/layout/LinedList"/>
    <dgm:cxn modelId="{53101E96-EB1C-4A16-ABA7-AC5BC9781E98}" type="presParOf" srcId="{F294234A-DE22-4282-8087-DB1E87ACFD7B}" destId="{88786BFC-2AEC-4D6F-8B73-1BF22276B1EA}" srcOrd="19" destOrd="0" presId="urn:microsoft.com/office/officeart/2008/layout/LinedList"/>
    <dgm:cxn modelId="{8139B5C2-1676-4CEA-8F70-0A5B36895BAD}" type="presParOf" srcId="{88786BFC-2AEC-4D6F-8B73-1BF22276B1EA}" destId="{24ADDAB5-C9D3-4D3E-8D6D-D3E6F19252B0}" srcOrd="0" destOrd="0" presId="urn:microsoft.com/office/officeart/2008/layout/LinedList"/>
    <dgm:cxn modelId="{416CF207-F026-48D5-9C33-F9F65EA472BE}" type="presParOf" srcId="{88786BFC-2AEC-4D6F-8B73-1BF22276B1EA}" destId="{BD290C5E-B472-4B06-9E64-0001DEFA2F91}" srcOrd="1" destOrd="0" presId="urn:microsoft.com/office/officeart/2008/layout/LinedList"/>
    <dgm:cxn modelId="{4B6B781B-23C3-4EE1-A692-DCD07BAAD92C}" type="presParOf" srcId="{F294234A-DE22-4282-8087-DB1E87ACFD7B}" destId="{C01FE347-828C-49C1-9FB5-8B518CD9C579}" srcOrd="20" destOrd="0" presId="urn:microsoft.com/office/officeart/2008/layout/LinedList"/>
    <dgm:cxn modelId="{37BA1D38-05A5-43EA-8916-50DC5DDA9D2E}" type="presParOf" srcId="{F294234A-DE22-4282-8087-DB1E87ACFD7B}" destId="{97A81261-FCC3-4BCC-89CF-60BB0657F2C7}" srcOrd="21" destOrd="0" presId="urn:microsoft.com/office/officeart/2008/layout/LinedList"/>
    <dgm:cxn modelId="{3D558C64-2792-46FD-AB55-EC00B6736D58}" type="presParOf" srcId="{97A81261-FCC3-4BCC-89CF-60BB0657F2C7}" destId="{9A2E0D1C-EE56-44C9-9F3D-41BD986E9669}" srcOrd="0" destOrd="0" presId="urn:microsoft.com/office/officeart/2008/layout/LinedList"/>
    <dgm:cxn modelId="{6092C5B1-BA48-4E56-896A-1AF0637FE6BA}" type="presParOf" srcId="{97A81261-FCC3-4BCC-89CF-60BB0657F2C7}" destId="{44EF94FD-671B-4AD8-8255-BB23DB376553}" srcOrd="1" destOrd="0" presId="urn:microsoft.com/office/officeart/2008/layout/LinedList"/>
    <dgm:cxn modelId="{CBCF135D-D12C-4167-8E29-5D8CC83C5ECF}" type="presParOf" srcId="{F294234A-DE22-4282-8087-DB1E87ACFD7B}" destId="{CA97D5D0-15F5-4849-81C3-C456522D6580}" srcOrd="22" destOrd="0" presId="urn:microsoft.com/office/officeart/2008/layout/LinedList"/>
    <dgm:cxn modelId="{1BB72B8E-CD5A-4752-9C3F-2FC7BE6C8FFD}" type="presParOf" srcId="{F294234A-DE22-4282-8087-DB1E87ACFD7B}" destId="{9D5AB4E9-FCFE-4047-8F57-A50137113854}" srcOrd="23" destOrd="0" presId="urn:microsoft.com/office/officeart/2008/layout/LinedList"/>
    <dgm:cxn modelId="{02C863A9-5101-4CA9-85D1-40712CB8E4B2}" type="presParOf" srcId="{9D5AB4E9-FCFE-4047-8F57-A50137113854}" destId="{1510838A-2600-43B2-AA9D-0576A6A584B8}" srcOrd="0" destOrd="0" presId="urn:microsoft.com/office/officeart/2008/layout/LinedList"/>
    <dgm:cxn modelId="{72D3E0B1-9FC5-4F12-BBC6-5B0DE3AB68E3}" type="presParOf" srcId="{9D5AB4E9-FCFE-4047-8F57-A50137113854}" destId="{AB324BCD-974A-465A-BD1F-AA6E23765986}" srcOrd="1" destOrd="0" presId="urn:microsoft.com/office/officeart/2008/layout/LinedList"/>
    <dgm:cxn modelId="{1896CF59-87F8-4F1F-B9BC-9A4542BAFAFC}" type="presParOf" srcId="{F294234A-DE22-4282-8087-DB1E87ACFD7B}" destId="{78FD1F45-B07B-4A47-AF9C-E2A32232FFD5}" srcOrd="24" destOrd="0" presId="urn:microsoft.com/office/officeart/2008/layout/LinedList"/>
    <dgm:cxn modelId="{92849DC5-89BC-4021-99B0-E618BE523217}" type="presParOf" srcId="{F294234A-DE22-4282-8087-DB1E87ACFD7B}" destId="{24CB1C9B-F583-4A60-979A-E3D08D72E709}" srcOrd="25" destOrd="0" presId="urn:microsoft.com/office/officeart/2008/layout/LinedList"/>
    <dgm:cxn modelId="{03533CDD-DFBB-4C00-9433-B3FCD3EB9CB1}" type="presParOf" srcId="{24CB1C9B-F583-4A60-979A-E3D08D72E709}" destId="{34FCE384-357A-4E4B-BAE8-0127417298EC}" srcOrd="0" destOrd="0" presId="urn:microsoft.com/office/officeart/2008/layout/LinedList"/>
    <dgm:cxn modelId="{76299713-F05A-49EA-9272-F5792F5931DC}" type="presParOf" srcId="{24CB1C9B-F583-4A60-979A-E3D08D72E709}" destId="{E2721966-39F0-4F35-B46A-93A454F0E697}" srcOrd="1" destOrd="0" presId="urn:microsoft.com/office/officeart/2008/layout/LinedList"/>
    <dgm:cxn modelId="{A708AC88-ECB4-4C53-9E7A-CB8413874B67}" type="presParOf" srcId="{F294234A-DE22-4282-8087-DB1E87ACFD7B}" destId="{928DF012-1925-4922-A11F-85DB9B827FA0}" srcOrd="26" destOrd="0" presId="urn:microsoft.com/office/officeart/2008/layout/LinedList"/>
    <dgm:cxn modelId="{EB664D60-B7B3-414E-B351-C020FBD0225E}" type="presParOf" srcId="{F294234A-DE22-4282-8087-DB1E87ACFD7B}" destId="{63CD6D5F-5A32-4894-B14D-1A7C5314A5ED}" srcOrd="27" destOrd="0" presId="urn:microsoft.com/office/officeart/2008/layout/LinedList"/>
    <dgm:cxn modelId="{499B99B7-A078-4556-A8E3-588C874A6448}" type="presParOf" srcId="{63CD6D5F-5A32-4894-B14D-1A7C5314A5ED}" destId="{49AECA5A-9CB4-4CD2-BDD0-1FA2DB4A96A2}" srcOrd="0" destOrd="0" presId="urn:microsoft.com/office/officeart/2008/layout/LinedList"/>
    <dgm:cxn modelId="{111F9355-3EA3-4DC2-B3FF-CA31F2E50377}" type="presParOf" srcId="{63CD6D5F-5A32-4894-B14D-1A7C5314A5ED}" destId="{FAA1966B-A780-4A95-84C6-55A14C85122B}" srcOrd="1" destOrd="0" presId="urn:microsoft.com/office/officeart/2008/layout/LinedList"/>
    <dgm:cxn modelId="{8C456B70-80F4-411A-9780-652749D38C8C}" type="presParOf" srcId="{F294234A-DE22-4282-8087-DB1E87ACFD7B}" destId="{B63738E4-91A2-4E6E-879F-120FF0AE564F}" srcOrd="28" destOrd="0" presId="urn:microsoft.com/office/officeart/2008/layout/LinedList"/>
    <dgm:cxn modelId="{3FDB66B5-80B1-4DDD-B61E-4D2E663B1EF8}" type="presParOf" srcId="{F294234A-DE22-4282-8087-DB1E87ACFD7B}" destId="{EAA49C98-1BCD-4D3E-B67C-71F28E816781}" srcOrd="29" destOrd="0" presId="urn:microsoft.com/office/officeart/2008/layout/LinedList"/>
    <dgm:cxn modelId="{0CC37BB9-4354-4F29-9D26-81E6394C7FC1}" type="presParOf" srcId="{EAA49C98-1BCD-4D3E-B67C-71F28E816781}" destId="{7C6A5A36-F348-4F89-A8E7-73DCEC87F6F4}" srcOrd="0" destOrd="0" presId="urn:microsoft.com/office/officeart/2008/layout/LinedList"/>
    <dgm:cxn modelId="{38295DCB-378F-41EA-85B7-8BA0D6AB2939}" type="presParOf" srcId="{EAA49C98-1BCD-4D3E-B67C-71F28E816781}" destId="{55193D47-8FEC-48A0-8D94-3FB06216BE1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A4D00E-E7F7-45C8-9973-8B57E1103820}">
      <dsp:nvSpPr>
        <dsp:cNvPr id="0" name=""/>
        <dsp:cNvSpPr/>
      </dsp:nvSpPr>
      <dsp:spPr>
        <a:xfrm>
          <a:off x="0" y="565"/>
          <a:ext cx="53974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C9AAD02-FC03-42DD-9030-5909EFB80CA3}">
      <dsp:nvSpPr>
        <dsp:cNvPr id="0" name=""/>
        <dsp:cNvSpPr/>
      </dsp:nvSpPr>
      <dsp:spPr>
        <a:xfrm>
          <a:off x="0" y="565"/>
          <a:ext cx="5397499" cy="308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 dirty="0"/>
            <a:t>Intro to Joey Razzano</a:t>
          </a:r>
          <a:endParaRPr lang="en-US" sz="1300" kern="1200" dirty="0"/>
        </a:p>
      </dsp:txBody>
      <dsp:txXfrm>
        <a:off x="0" y="565"/>
        <a:ext cx="5397499" cy="308957"/>
      </dsp:txXfrm>
    </dsp:sp>
    <dsp:sp modelId="{4F6DF9BC-A4A5-4417-85B5-2AFD6E10C9CE}">
      <dsp:nvSpPr>
        <dsp:cNvPr id="0" name=""/>
        <dsp:cNvSpPr/>
      </dsp:nvSpPr>
      <dsp:spPr>
        <a:xfrm>
          <a:off x="0" y="309523"/>
          <a:ext cx="53974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97BE57F-2BD8-4B65-8D99-0A70D5C71115}">
      <dsp:nvSpPr>
        <dsp:cNvPr id="0" name=""/>
        <dsp:cNvSpPr/>
      </dsp:nvSpPr>
      <dsp:spPr>
        <a:xfrm>
          <a:off x="0" y="309523"/>
          <a:ext cx="5397499" cy="308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 dirty="0"/>
            <a:t>Intro to Smartsheet</a:t>
          </a:r>
          <a:endParaRPr lang="en-US" sz="1300" kern="1200" dirty="0"/>
        </a:p>
      </dsp:txBody>
      <dsp:txXfrm>
        <a:off x="0" y="309523"/>
        <a:ext cx="5397499" cy="308957"/>
      </dsp:txXfrm>
    </dsp:sp>
    <dsp:sp modelId="{13ECEA43-CB63-4D4C-A69F-2E06F99D54CF}">
      <dsp:nvSpPr>
        <dsp:cNvPr id="0" name=""/>
        <dsp:cNvSpPr/>
      </dsp:nvSpPr>
      <dsp:spPr>
        <a:xfrm>
          <a:off x="0" y="618481"/>
          <a:ext cx="53974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A158EBE-A86C-439F-8CBB-74FD8BEF4686}">
      <dsp:nvSpPr>
        <dsp:cNvPr id="0" name=""/>
        <dsp:cNvSpPr/>
      </dsp:nvSpPr>
      <dsp:spPr>
        <a:xfrm>
          <a:off x="0" y="618481"/>
          <a:ext cx="5397499" cy="308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 dirty="0"/>
            <a:t>Smartsheet Premium Apps</a:t>
          </a:r>
          <a:endParaRPr lang="en-US" sz="1300" kern="1200" dirty="0"/>
        </a:p>
      </dsp:txBody>
      <dsp:txXfrm>
        <a:off x="0" y="618481"/>
        <a:ext cx="5397499" cy="308957"/>
      </dsp:txXfrm>
    </dsp:sp>
    <dsp:sp modelId="{2DEBAE74-3F05-4FFF-A6EC-68B054C0685F}">
      <dsp:nvSpPr>
        <dsp:cNvPr id="0" name=""/>
        <dsp:cNvSpPr/>
      </dsp:nvSpPr>
      <dsp:spPr>
        <a:xfrm>
          <a:off x="0" y="927439"/>
          <a:ext cx="53974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963A575-1998-49AF-807A-4428AD630F1E}">
      <dsp:nvSpPr>
        <dsp:cNvPr id="0" name=""/>
        <dsp:cNvSpPr/>
      </dsp:nvSpPr>
      <dsp:spPr>
        <a:xfrm>
          <a:off x="0" y="927439"/>
          <a:ext cx="5397499" cy="308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Integrations/Connectors</a:t>
          </a:r>
        </a:p>
      </dsp:txBody>
      <dsp:txXfrm>
        <a:off x="0" y="927439"/>
        <a:ext cx="5397499" cy="308957"/>
      </dsp:txXfrm>
    </dsp:sp>
    <dsp:sp modelId="{C3588DE7-8CE3-4FC4-AF7C-34E897DDB85F}">
      <dsp:nvSpPr>
        <dsp:cNvPr id="0" name=""/>
        <dsp:cNvSpPr/>
      </dsp:nvSpPr>
      <dsp:spPr>
        <a:xfrm>
          <a:off x="0" y="1236397"/>
          <a:ext cx="53974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E290DFF-C222-46FC-928E-F8A02F6A9E48}">
      <dsp:nvSpPr>
        <dsp:cNvPr id="0" name=""/>
        <dsp:cNvSpPr/>
      </dsp:nvSpPr>
      <dsp:spPr>
        <a:xfrm>
          <a:off x="0" y="1236397"/>
          <a:ext cx="5397499" cy="308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 dirty="0"/>
            <a:t>OSMART (Oregon State Smartsheet User Group)</a:t>
          </a:r>
          <a:endParaRPr lang="en-US" sz="1300" kern="1200" dirty="0"/>
        </a:p>
      </dsp:txBody>
      <dsp:txXfrm>
        <a:off x="0" y="1236397"/>
        <a:ext cx="5397499" cy="308957"/>
      </dsp:txXfrm>
    </dsp:sp>
    <dsp:sp modelId="{F1B48FE5-8744-4926-925D-BCFCF9705B1D}">
      <dsp:nvSpPr>
        <dsp:cNvPr id="0" name=""/>
        <dsp:cNvSpPr/>
      </dsp:nvSpPr>
      <dsp:spPr>
        <a:xfrm>
          <a:off x="0" y="1545355"/>
          <a:ext cx="53974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E5EBD4B-9444-4A34-8B28-4EB4E03C61D7}">
      <dsp:nvSpPr>
        <dsp:cNvPr id="0" name=""/>
        <dsp:cNvSpPr/>
      </dsp:nvSpPr>
      <dsp:spPr>
        <a:xfrm>
          <a:off x="0" y="1545355"/>
          <a:ext cx="5397499" cy="308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 dirty="0"/>
            <a:t>Smartsheet Sessions</a:t>
          </a:r>
          <a:endParaRPr lang="en-US" sz="1300" kern="1200" dirty="0"/>
        </a:p>
      </dsp:txBody>
      <dsp:txXfrm>
        <a:off x="0" y="1545355"/>
        <a:ext cx="5397499" cy="308957"/>
      </dsp:txXfrm>
    </dsp:sp>
    <dsp:sp modelId="{2324594A-9C2F-4DBE-9A9D-E28FFD7F9CF3}">
      <dsp:nvSpPr>
        <dsp:cNvPr id="0" name=""/>
        <dsp:cNvSpPr/>
      </dsp:nvSpPr>
      <dsp:spPr>
        <a:xfrm>
          <a:off x="0" y="1854313"/>
          <a:ext cx="53974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CE63468-512F-4D3F-84B8-07757AC42532}">
      <dsp:nvSpPr>
        <dsp:cNvPr id="0" name=""/>
        <dsp:cNvSpPr/>
      </dsp:nvSpPr>
      <dsp:spPr>
        <a:xfrm>
          <a:off x="0" y="1854313"/>
          <a:ext cx="5397499" cy="308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 dirty="0"/>
            <a:t>Smartsheet University</a:t>
          </a:r>
          <a:endParaRPr lang="en-US" sz="1300" kern="1200" dirty="0"/>
        </a:p>
      </dsp:txBody>
      <dsp:txXfrm>
        <a:off x="0" y="1854313"/>
        <a:ext cx="5397499" cy="308957"/>
      </dsp:txXfrm>
    </dsp:sp>
    <dsp:sp modelId="{13516E3F-A6D0-4351-80C7-A95C8E777408}">
      <dsp:nvSpPr>
        <dsp:cNvPr id="0" name=""/>
        <dsp:cNvSpPr/>
      </dsp:nvSpPr>
      <dsp:spPr>
        <a:xfrm>
          <a:off x="0" y="2163271"/>
          <a:ext cx="53974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79F61B4-D195-4158-B2A6-D144BF8BC9C1}">
      <dsp:nvSpPr>
        <dsp:cNvPr id="0" name=""/>
        <dsp:cNvSpPr/>
      </dsp:nvSpPr>
      <dsp:spPr>
        <a:xfrm>
          <a:off x="0" y="2163271"/>
          <a:ext cx="5397499" cy="308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 dirty="0"/>
            <a:t>Security Issues</a:t>
          </a:r>
          <a:endParaRPr lang="en-US" sz="1300" kern="1200" dirty="0"/>
        </a:p>
      </dsp:txBody>
      <dsp:txXfrm>
        <a:off x="0" y="2163271"/>
        <a:ext cx="5397499" cy="308957"/>
      </dsp:txXfrm>
    </dsp:sp>
    <dsp:sp modelId="{E12C9603-3423-4F7C-8A98-16DC83F563BA}">
      <dsp:nvSpPr>
        <dsp:cNvPr id="0" name=""/>
        <dsp:cNvSpPr/>
      </dsp:nvSpPr>
      <dsp:spPr>
        <a:xfrm>
          <a:off x="0" y="2472228"/>
          <a:ext cx="53974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A59D465-C0D2-4FCB-BB5D-53D07C970C49}">
      <dsp:nvSpPr>
        <dsp:cNvPr id="0" name=""/>
        <dsp:cNvSpPr/>
      </dsp:nvSpPr>
      <dsp:spPr>
        <a:xfrm>
          <a:off x="0" y="2472228"/>
          <a:ext cx="5397499" cy="308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 dirty="0"/>
            <a:t>Integration with Microsoft</a:t>
          </a:r>
          <a:endParaRPr lang="en-US" sz="1300" kern="1200" dirty="0"/>
        </a:p>
      </dsp:txBody>
      <dsp:txXfrm>
        <a:off x="0" y="2472228"/>
        <a:ext cx="5397499" cy="308957"/>
      </dsp:txXfrm>
    </dsp:sp>
    <dsp:sp modelId="{7C9D5272-1E2B-434E-B266-B9860D9C0AFB}">
      <dsp:nvSpPr>
        <dsp:cNvPr id="0" name=""/>
        <dsp:cNvSpPr/>
      </dsp:nvSpPr>
      <dsp:spPr>
        <a:xfrm>
          <a:off x="0" y="2781186"/>
          <a:ext cx="53974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4ADDAB5-C9D3-4D3E-8D6D-D3E6F19252B0}">
      <dsp:nvSpPr>
        <dsp:cNvPr id="0" name=""/>
        <dsp:cNvSpPr/>
      </dsp:nvSpPr>
      <dsp:spPr>
        <a:xfrm>
          <a:off x="0" y="2781186"/>
          <a:ext cx="5397499" cy="308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 dirty="0"/>
            <a:t>Agencies using Smartsheet</a:t>
          </a:r>
          <a:endParaRPr lang="en-US" sz="1300" kern="1200" dirty="0"/>
        </a:p>
      </dsp:txBody>
      <dsp:txXfrm>
        <a:off x="0" y="2781186"/>
        <a:ext cx="5397499" cy="308957"/>
      </dsp:txXfrm>
    </dsp:sp>
    <dsp:sp modelId="{C01FE347-828C-49C1-9FB5-8B518CD9C579}">
      <dsp:nvSpPr>
        <dsp:cNvPr id="0" name=""/>
        <dsp:cNvSpPr/>
      </dsp:nvSpPr>
      <dsp:spPr>
        <a:xfrm>
          <a:off x="0" y="3090144"/>
          <a:ext cx="53974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A2E0D1C-EE56-44C9-9F3D-41BD986E9669}">
      <dsp:nvSpPr>
        <dsp:cNvPr id="0" name=""/>
        <dsp:cNvSpPr/>
      </dsp:nvSpPr>
      <dsp:spPr>
        <a:xfrm>
          <a:off x="0" y="3090144"/>
          <a:ext cx="5397499" cy="308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 dirty="0"/>
            <a:t>Early Adopter Program</a:t>
          </a:r>
          <a:endParaRPr lang="en-US" sz="1300" kern="1200" dirty="0"/>
        </a:p>
      </dsp:txBody>
      <dsp:txXfrm>
        <a:off x="0" y="3090144"/>
        <a:ext cx="5397499" cy="308957"/>
      </dsp:txXfrm>
    </dsp:sp>
    <dsp:sp modelId="{CA97D5D0-15F5-4849-81C3-C456522D6580}">
      <dsp:nvSpPr>
        <dsp:cNvPr id="0" name=""/>
        <dsp:cNvSpPr/>
      </dsp:nvSpPr>
      <dsp:spPr>
        <a:xfrm>
          <a:off x="0" y="3399102"/>
          <a:ext cx="53974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510838A-2600-43B2-AA9D-0576A6A584B8}">
      <dsp:nvSpPr>
        <dsp:cNvPr id="0" name=""/>
        <dsp:cNvSpPr/>
      </dsp:nvSpPr>
      <dsp:spPr>
        <a:xfrm>
          <a:off x="0" y="3399102"/>
          <a:ext cx="5397499" cy="308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 dirty="0"/>
            <a:t>Smartsheet Community</a:t>
          </a:r>
          <a:endParaRPr lang="en-US" sz="1300" kern="1200" dirty="0"/>
        </a:p>
      </dsp:txBody>
      <dsp:txXfrm>
        <a:off x="0" y="3399102"/>
        <a:ext cx="5397499" cy="308957"/>
      </dsp:txXfrm>
    </dsp:sp>
    <dsp:sp modelId="{78FD1F45-B07B-4A47-AF9C-E2A32232FFD5}">
      <dsp:nvSpPr>
        <dsp:cNvPr id="0" name=""/>
        <dsp:cNvSpPr/>
      </dsp:nvSpPr>
      <dsp:spPr>
        <a:xfrm>
          <a:off x="0" y="3708060"/>
          <a:ext cx="53974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4FCE384-357A-4E4B-BAE8-0127417298EC}">
      <dsp:nvSpPr>
        <dsp:cNvPr id="0" name=""/>
        <dsp:cNvSpPr/>
      </dsp:nvSpPr>
      <dsp:spPr>
        <a:xfrm>
          <a:off x="0" y="3708060"/>
          <a:ext cx="5397499" cy="308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 dirty="0"/>
            <a:t>AI Use/Claude</a:t>
          </a:r>
          <a:endParaRPr lang="en-US" sz="1300" kern="1200" dirty="0"/>
        </a:p>
      </dsp:txBody>
      <dsp:txXfrm>
        <a:off x="0" y="3708060"/>
        <a:ext cx="5397499" cy="308957"/>
      </dsp:txXfrm>
    </dsp:sp>
    <dsp:sp modelId="{928DF012-1925-4922-A11F-85DB9B827FA0}">
      <dsp:nvSpPr>
        <dsp:cNvPr id="0" name=""/>
        <dsp:cNvSpPr/>
      </dsp:nvSpPr>
      <dsp:spPr>
        <a:xfrm>
          <a:off x="0" y="4017018"/>
          <a:ext cx="53974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9AECA5A-9CB4-4CD2-BDD0-1FA2DB4A96A2}">
      <dsp:nvSpPr>
        <dsp:cNvPr id="0" name=""/>
        <dsp:cNvSpPr/>
      </dsp:nvSpPr>
      <dsp:spPr>
        <a:xfrm>
          <a:off x="0" y="4017018"/>
          <a:ext cx="5397499" cy="308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Live Demonstration</a:t>
          </a:r>
        </a:p>
      </dsp:txBody>
      <dsp:txXfrm>
        <a:off x="0" y="4017018"/>
        <a:ext cx="5397499" cy="308957"/>
      </dsp:txXfrm>
    </dsp:sp>
    <dsp:sp modelId="{B63738E4-91A2-4E6E-879F-120FF0AE564F}">
      <dsp:nvSpPr>
        <dsp:cNvPr id="0" name=""/>
        <dsp:cNvSpPr/>
      </dsp:nvSpPr>
      <dsp:spPr>
        <a:xfrm>
          <a:off x="0" y="4325976"/>
          <a:ext cx="53974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C6A5A36-F348-4F89-A8E7-73DCEC87F6F4}">
      <dsp:nvSpPr>
        <dsp:cNvPr id="0" name=""/>
        <dsp:cNvSpPr/>
      </dsp:nvSpPr>
      <dsp:spPr>
        <a:xfrm>
          <a:off x="0" y="4325976"/>
          <a:ext cx="5397499" cy="308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 dirty="0"/>
            <a:t>Q&amp;A</a:t>
          </a:r>
          <a:endParaRPr lang="en-US" sz="1300" kern="1200" dirty="0"/>
        </a:p>
      </dsp:txBody>
      <dsp:txXfrm>
        <a:off x="0" y="4325976"/>
        <a:ext cx="5397499" cy="3089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76EE63-8EED-45E7-870E-AB77B451C2A2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62AE6-4519-4358-9182-08E0655E6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345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62AE6-4519-4358-9182-08E0655E64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93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app.smartsheet.com/b/publish?EQBCT=19052ea5c7e641378094f76f71e17ed4&amp;utm_source=marketo&amp;utm_medium=email&amp;utm_campaign=eap-weekly-insights&amp;utm_content=link&amp;mkt_tok=NDY0LU9OTS0xNDkAAAGgh57OtCCaCorFkVxQmQqF0pzd5FYmWNQHGqkBPmk_-WuRP3iy_OtM6dQvUiVd4YzfSP2wRSrCtIIH_yqzcIB0TvfMDjNQve1VU-vXCA2-_tk9Cc8iR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62AE6-4519-4358-9182-08E0655E648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6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BADGE Dashboard: https://app.smartsheet.com/b/publish?EQBCT=e52c154bdc2946baa6588eb78f23c575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62AE6-4519-4358-9182-08E0655E648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735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ITAM form: https://app.smartsheet.com/b/form/7e3f2fc4a72b4f1ebba624c24faa8f75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62AE6-4519-4358-9182-08E0655E648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139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6FD5649-EFD0-4143-B2F7-F53BD0B941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>
          <a:xfrm>
            <a:off x="7703804" y="1406912"/>
            <a:ext cx="3516312" cy="412465"/>
          </a:xfrm>
        </p:spPr>
        <p:txBody>
          <a:bodyPr anchor="ctr">
            <a:normAutofit/>
          </a:bodyPr>
          <a:lstStyle>
            <a:lvl1pPr marL="0" indent="0" algn="r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date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56A702-FFD4-0FF6-B226-426189D70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946484" y="1406912"/>
            <a:ext cx="10299032" cy="68344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C18A6C-66C4-F8A0-D074-14C521219A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946484" y="374650"/>
            <a:ext cx="10299032" cy="96391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FE8B8164-E8E6-F0B4-11BF-01E90F52D5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589807" y="6470731"/>
            <a:ext cx="2272706" cy="184259"/>
          </a:xfrm>
          <a:prstGeom prst="rect">
            <a:avLst/>
          </a:prstGeom>
        </p:spPr>
        <p:txBody>
          <a:bodyPr/>
          <a:lstStyle/>
          <a:p>
            <a:fld id="{2667EFD7-2BA1-445F-9537-9C0D90A48287}" type="slidenum">
              <a:rPr lang="en-US" smtClean="0"/>
              <a:t>‹#›</a:t>
            </a:fld>
            <a:endParaRPr lang="en-US"/>
          </a:p>
        </p:txBody>
      </p:sp>
      <p:sp>
        <p:nvSpPr>
          <p:cNvPr id="41" name="Title 40">
            <a:extLst>
              <a:ext uri="{FF2B5EF4-FFF2-40B4-BE49-F238E27FC236}">
                <a16:creationId xmlns:a16="http://schemas.microsoft.com/office/drawing/2014/main" id="{B9CD8308-006E-8CE1-A651-59FA2599A8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0513" y="4231158"/>
            <a:ext cx="10299032" cy="8255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B1EA3A05-E4CF-DC3F-FFF1-B860556B38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40513" y="5157372"/>
            <a:ext cx="9080500" cy="151703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baseline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name, Title</a:t>
            </a:r>
            <a:br>
              <a:rPr lang="en-US" dirty="0"/>
            </a:br>
            <a:r>
              <a:rPr lang="en-US" dirty="0"/>
              <a:t>Presentation name, Title</a:t>
            </a:r>
            <a:br>
              <a:rPr lang="en-US" dirty="0"/>
            </a:br>
            <a:r>
              <a:rPr lang="en-US" dirty="0"/>
              <a:t>Presentation name, Title</a:t>
            </a:r>
          </a:p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DD9ABA-8EC6-B82F-C330-FA1A3A0329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0482" y="1998615"/>
            <a:ext cx="10279063" cy="20066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2" name="Picture 1" descr="Oregon Department of Human Servies logo.">
            <a:extLst>
              <a:ext uri="{FF2B5EF4-FFF2-40B4-BE49-F238E27FC236}">
                <a16:creationId xmlns:a16="http://schemas.microsoft.com/office/drawing/2014/main" id="{B8359B68-D42E-E85A-E186-5A4D54BF84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471" y="492139"/>
            <a:ext cx="4359116" cy="72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76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LL 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31979AD-1D96-3CF1-7FF4-B95D644773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589807" y="6470731"/>
            <a:ext cx="2272706" cy="184259"/>
          </a:xfrm>
          <a:prstGeom prst="rect">
            <a:avLst/>
          </a:prstGeom>
        </p:spPr>
        <p:txBody>
          <a:bodyPr/>
          <a:lstStyle/>
          <a:p>
            <a:fld id="{2667EFD7-2BA1-445F-9537-9C0D90A4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26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LL 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 of primary brand color with recommended accent/companion colors. This primary color is approved for use as a text color option.">
            <a:extLst>
              <a:ext uri="{FF2B5EF4-FFF2-40B4-BE49-F238E27FC236}">
                <a16:creationId xmlns:a16="http://schemas.microsoft.com/office/drawing/2014/main" id="{F70CECE9-4D77-DEEB-AA13-B2B9534BA9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873" y="1349480"/>
            <a:ext cx="2851405" cy="5181739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3F0BD74C-3F4A-A47D-A55E-FB93A10188C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0" y="355600"/>
            <a:ext cx="12192000" cy="825500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latin typeface="Noto Sans ExtraBold" panose="020B0502040504020204" pitchFamily="34" charset="0"/>
                <a:cs typeface="Noto Sans ExtraBold" panose="020B0502040504020204" pitchFamily="34" charset="0"/>
              </a:rPr>
              <a:t>Click to edit Master title style</a:t>
            </a:r>
            <a:endParaRPr lang="en-US" sz="4000" dirty="0">
              <a:latin typeface="Noto Sans ExtraBold" panose="020B0502040504020204" pitchFamily="34" charset="0"/>
              <a:cs typeface="Noto Sans ExtraBold" panose="020B0502040504020204" pitchFamily="34" charset="0"/>
            </a:endParaRPr>
          </a:p>
        </p:txBody>
      </p:sp>
      <p:pic>
        <p:nvPicPr>
          <p:cNvPr id="4" name="Picture 3" descr="Graphic of secondary brand color with recommended accent/companion colors.&#10;This secondary color is approved for use as a text color option.">
            <a:extLst>
              <a:ext uri="{FF2B5EF4-FFF2-40B4-BE49-F238E27FC236}">
                <a16:creationId xmlns:a16="http://schemas.microsoft.com/office/drawing/2014/main" id="{3B678996-01D8-907E-3C19-620D35194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597" y="1428109"/>
            <a:ext cx="2734110" cy="5041466"/>
          </a:xfrm>
          <a:prstGeom prst="rect">
            <a:avLst/>
          </a:prstGeom>
        </p:spPr>
      </p:pic>
      <p:pic>
        <p:nvPicPr>
          <p:cNvPr id="6" name="Picture 5" descr="Graphic of charcoal brand color, use for text only.">
            <a:extLst>
              <a:ext uri="{FF2B5EF4-FFF2-40B4-BE49-F238E27FC236}">
                <a16:creationId xmlns:a16="http://schemas.microsoft.com/office/drawing/2014/main" id="{1C6030C4-D5EE-B1CF-838F-7B7D9C8EE5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4661" y="1428109"/>
            <a:ext cx="2681791" cy="1567374"/>
          </a:xfrm>
          <a:prstGeom prst="rect">
            <a:avLst/>
          </a:prstGeom>
        </p:spPr>
      </p:pic>
      <p:sp>
        <p:nvSpPr>
          <p:cNvPr id="11" name="Flowchart: Punched Tape 10">
            <a:extLst>
              <a:ext uri="{FF2B5EF4-FFF2-40B4-BE49-F238E27FC236}">
                <a16:creationId xmlns:a16="http://schemas.microsoft.com/office/drawing/2014/main" id="{4F13FF51-81CD-1F0B-059F-11607D9F2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94475" y="1826940"/>
            <a:ext cx="876216" cy="739618"/>
          </a:xfrm>
          <a:prstGeom prst="flowChartPunchedTape">
            <a:avLst/>
          </a:prstGeom>
          <a:solidFill>
            <a:srgbClr val="FFC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12" name="TextBox 11" descr="Ashland Charcoal is approved for text use only.">
            <a:extLst>
              <a:ext uri="{FF2B5EF4-FFF2-40B4-BE49-F238E27FC236}">
                <a16:creationId xmlns:a16="http://schemas.microsoft.com/office/drawing/2014/main" id="{89F33F66-7AF6-99A5-74C1-D1D4B095A0D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20517357">
            <a:off x="8839730" y="1937351"/>
            <a:ext cx="966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1400" dirty="0">
                <a:solidFill>
                  <a:srgbClr val="4140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For text only</a:t>
            </a:r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C7E4FE-D477-B7B1-4B9D-074CFFAF82AA}"/>
              </a:ext>
            </a:extLst>
          </p:cNvPr>
          <p:cNvSpPr txBox="1"/>
          <p:nvPr/>
        </p:nvSpPr>
        <p:spPr>
          <a:xfrm>
            <a:off x="8553007" y="3245593"/>
            <a:ext cx="36389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Aft>
                <a:spcPts val="2400"/>
              </a:spcAft>
            </a:pPr>
            <a:r>
              <a:rPr lang="en-US" dirty="0"/>
              <a:t>These are the ODHS Brand colors. Use only these colors and combinations </a:t>
            </a:r>
          </a:p>
        </p:txBody>
      </p:sp>
      <p:pic>
        <p:nvPicPr>
          <p:cNvPr id="19" name="Picture 18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0DA0C5E5-5FF4-E26D-2C46-DE283C3524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54" y="1363126"/>
            <a:ext cx="2767141" cy="1844760"/>
          </a:xfrm>
          <a:prstGeom prst="rect">
            <a:avLst/>
          </a:prstGeom>
        </p:spPr>
      </p:pic>
      <p:sp>
        <p:nvSpPr>
          <p:cNvPr id="7" name="Flowchart: Punched Tape 6">
            <a:extLst>
              <a:ext uri="{FF2B5EF4-FFF2-40B4-BE49-F238E27FC236}">
                <a16:creationId xmlns:a16="http://schemas.microsoft.com/office/drawing/2014/main" id="{2F58C186-F0D6-DFA7-C104-0A599D143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19632" y="1826942"/>
            <a:ext cx="876216" cy="739618"/>
          </a:xfrm>
          <a:prstGeom prst="flowChartPunchedTape">
            <a:avLst/>
          </a:prstGeom>
          <a:solidFill>
            <a:srgbClr val="FFC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8" name="TextBox 7" descr="Primary brand color named North Star Indigo is an approved text color.">
            <a:extLst>
              <a:ext uri="{FF2B5EF4-FFF2-40B4-BE49-F238E27FC236}">
                <a16:creationId xmlns:a16="http://schemas.microsoft.com/office/drawing/2014/main" id="{7BE398A2-4D12-73FF-E300-4A423482EA6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20517357">
            <a:off x="264887" y="1947627"/>
            <a:ext cx="966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1400" dirty="0">
                <a:solidFill>
                  <a:srgbClr val="4140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OK for text</a:t>
            </a:r>
            <a:endParaRPr lang="en-US" sz="14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43F11CF-32CD-1AA7-B61D-3CC9C0C8C5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094" y="3084236"/>
            <a:ext cx="2767140" cy="18447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099BC0-1644-3AFB-8A58-1F16DF5DDD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094" y="4692229"/>
            <a:ext cx="2767140" cy="1844760"/>
          </a:xfrm>
          <a:prstGeom prst="rect">
            <a:avLst/>
          </a:prstGeom>
        </p:spPr>
      </p:pic>
      <p:pic>
        <p:nvPicPr>
          <p:cNvPr id="26" name="Picture 25" descr="Table&#10;&#10;AI-generated content may be incorrect.">
            <a:extLst>
              <a:ext uri="{FF2B5EF4-FFF2-40B4-BE49-F238E27FC236}">
                <a16:creationId xmlns:a16="http://schemas.microsoft.com/office/drawing/2014/main" id="{832D97DB-B6E3-1866-4929-2158D0CBE5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261" y="1285692"/>
            <a:ext cx="2770632" cy="1847088"/>
          </a:xfrm>
          <a:prstGeom prst="rect">
            <a:avLst/>
          </a:prstGeom>
        </p:spPr>
      </p:pic>
      <p:sp>
        <p:nvSpPr>
          <p:cNvPr id="9" name="Flowchart: Punched Tape 8">
            <a:extLst>
              <a:ext uri="{FF2B5EF4-FFF2-40B4-BE49-F238E27FC236}">
                <a16:creationId xmlns:a16="http://schemas.microsoft.com/office/drawing/2014/main" id="{455B2B34-8708-2503-60D2-AB6F13305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347280" y="1826941"/>
            <a:ext cx="876216" cy="739618"/>
          </a:xfrm>
          <a:prstGeom prst="flowChartPunchedTape">
            <a:avLst/>
          </a:prstGeom>
          <a:solidFill>
            <a:srgbClr val="FFC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10" name="TextBox 9" descr="Secondary brand color named Forrest Green is an approved text color.">
            <a:extLst>
              <a:ext uri="{FF2B5EF4-FFF2-40B4-BE49-F238E27FC236}">
                <a16:creationId xmlns:a16="http://schemas.microsoft.com/office/drawing/2014/main" id="{F92B4960-670B-8F0A-FE92-C292C58DC79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20517357">
            <a:off x="3292535" y="1947626"/>
            <a:ext cx="966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1400" dirty="0">
                <a:solidFill>
                  <a:srgbClr val="4140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OK for text</a:t>
            </a:r>
            <a:endParaRPr lang="en-US" sz="140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F933141-0230-2CA8-A0F4-1763F0A46A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6261" y="4660994"/>
            <a:ext cx="2770632" cy="184708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C0C2CB1-9270-ABEB-A8D3-7101F06303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1713" y="3029643"/>
            <a:ext cx="2770632" cy="17713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C7ED07F-EA4F-AA58-C4BE-EFF9BA983B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4913" y="4698883"/>
            <a:ext cx="2770632" cy="17713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27F70BE-1E58-453E-4488-D606186EED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8776" y="2998958"/>
            <a:ext cx="2770631" cy="17713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16E7CA3-A2B0-A477-23C0-7BC97F50E8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8776" y="1285692"/>
            <a:ext cx="2770632" cy="184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49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BABA731-4DB9-47CC-9934-D7E82AB8C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1" y="400540"/>
            <a:ext cx="10001250" cy="825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55FF1-C48E-4E29-8841-200995988B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5000" y="1366125"/>
            <a:ext cx="5397500" cy="4635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6F4A9-C7F9-4886-A274-B689E9BF0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9500" y="1366125"/>
            <a:ext cx="5397500" cy="4635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DB3028-8966-0007-B7C7-E55C4899BC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589807" y="6470731"/>
            <a:ext cx="2272706" cy="184259"/>
          </a:xfrm>
          <a:prstGeom prst="rect">
            <a:avLst/>
          </a:prstGeom>
        </p:spPr>
        <p:txBody>
          <a:bodyPr/>
          <a:lstStyle/>
          <a:p>
            <a:fld id="{2667EFD7-2BA1-445F-9537-9C0D90A4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72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E6E5814C-DBCD-480F-8B77-139316185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1" y="400540"/>
            <a:ext cx="10001250" cy="825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EEAE094E-9304-4478-A67E-2134D652F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371600"/>
            <a:ext cx="5394813" cy="219981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18DBB5B-C021-463D-9F7D-8D7F1C3D407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57682" y="1371598"/>
            <a:ext cx="5393783" cy="219981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649EA717-9556-46C5-8A82-A04A2BC7DE9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35001" y="3679382"/>
            <a:ext cx="5394812" cy="219981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8BA796A1-3295-44D2-A897-A47A9095FCB4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157683" y="3679380"/>
            <a:ext cx="5393782" cy="219981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A879A4-6B20-8DF2-F5C3-ADBAC084470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9589807" y="6470731"/>
            <a:ext cx="2272706" cy="184259"/>
          </a:xfrm>
          <a:prstGeom prst="rect">
            <a:avLst/>
          </a:prstGeom>
        </p:spPr>
        <p:txBody>
          <a:bodyPr/>
          <a:lstStyle/>
          <a:p>
            <a:fld id="{2667EFD7-2BA1-445F-9537-9C0D90A4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62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9140D7D1-6100-45C1-8165-58E04C8EF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1" y="400540"/>
            <a:ext cx="10001250" cy="825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8DE6A-4FF0-442F-BCE4-3CC826202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5000" y="1381756"/>
            <a:ext cx="5397500" cy="428625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B79123-B921-4566-9412-35B668E402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000" y="1917970"/>
            <a:ext cx="5397500" cy="4099834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B24AE4-59B8-4655-ABC7-B5D0D1E4B2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1859" y="1388832"/>
            <a:ext cx="5397500" cy="428625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465078-7EA5-4350-B5F8-AF1612384D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1859" y="1917969"/>
            <a:ext cx="5397500" cy="4099834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FE8AC-F22F-D26A-0FD3-2C6B94C44E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589807" y="6470731"/>
            <a:ext cx="2272706" cy="184259"/>
          </a:xfrm>
          <a:prstGeom prst="rect">
            <a:avLst/>
          </a:prstGeom>
        </p:spPr>
        <p:txBody>
          <a:bodyPr/>
          <a:lstStyle/>
          <a:p>
            <a:fld id="{2667EFD7-2BA1-445F-9537-9C0D90A4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115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i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E6E5814C-DBCD-480F-8B77-139316185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1" y="400540"/>
            <a:ext cx="10001250" cy="8255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EEAE094E-9304-4478-A67E-2134D652F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1" y="1371600"/>
            <a:ext cx="2633472" cy="2199817"/>
          </a:xfrm>
        </p:spPr>
        <p:txBody>
          <a:bodyPr>
            <a:normAutofit/>
          </a:bodyPr>
          <a:lstStyle>
            <a:lvl1pPr>
              <a:defRPr sz="1800"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</a:defRPr>
            </a:lvl1pPr>
            <a:lvl2pPr>
              <a:defRPr sz="16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>
              <a:defRPr sz="14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>
              <a:defRPr sz="14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>
              <a:defRPr sz="14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EBCC4-7952-1A11-E220-7E09937BA13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9589807" y="6470731"/>
            <a:ext cx="2272706" cy="184259"/>
          </a:xfrm>
          <a:prstGeom prst="rect">
            <a:avLst/>
          </a:prstGeom>
        </p:spPr>
        <p:txBody>
          <a:bodyPr/>
          <a:lstStyle>
            <a:lvl1pPr>
              <a:defRPr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fld id="{2667EFD7-2BA1-445F-9537-9C0D90A4828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88D4BA-7AB8-A994-8149-D88C6B813582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3396342" y="1371598"/>
            <a:ext cx="2633472" cy="2199817"/>
          </a:xfrm>
        </p:spPr>
        <p:txBody>
          <a:bodyPr>
            <a:normAutofit/>
          </a:bodyPr>
          <a:lstStyle>
            <a:lvl1pPr>
              <a:defRPr sz="1800"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</a:defRPr>
            </a:lvl1pPr>
            <a:lvl2pPr>
              <a:defRPr sz="16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>
              <a:defRPr sz="14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>
              <a:defRPr sz="14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>
              <a:defRPr sz="14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D8D992E6-D520-AC66-5BC4-E6A07FB98B85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6157683" y="1371599"/>
            <a:ext cx="2633472" cy="2199817"/>
          </a:xfrm>
        </p:spPr>
        <p:txBody>
          <a:bodyPr>
            <a:normAutofit/>
          </a:bodyPr>
          <a:lstStyle>
            <a:lvl1pPr>
              <a:defRPr sz="1800"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</a:defRPr>
            </a:lvl1pPr>
            <a:lvl2pPr>
              <a:defRPr sz="16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>
              <a:defRPr sz="14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>
              <a:defRPr sz="14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>
              <a:defRPr sz="14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4000C00-9C42-50CA-6B8C-DC851326FF9A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8917994" y="1371597"/>
            <a:ext cx="2633472" cy="2199817"/>
          </a:xfrm>
        </p:spPr>
        <p:txBody>
          <a:bodyPr>
            <a:normAutofit/>
          </a:bodyPr>
          <a:lstStyle>
            <a:lvl1pPr>
              <a:defRPr sz="1800"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</a:defRPr>
            </a:lvl1pPr>
            <a:lvl2pPr>
              <a:defRPr sz="16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>
              <a:defRPr sz="14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>
              <a:defRPr sz="14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>
              <a:defRPr sz="14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D0F15A48-60C0-6045-672A-582AD6B266F7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635001" y="3679380"/>
            <a:ext cx="2633472" cy="2199817"/>
          </a:xfrm>
        </p:spPr>
        <p:txBody>
          <a:bodyPr>
            <a:normAutofit/>
          </a:bodyPr>
          <a:lstStyle>
            <a:lvl1pPr>
              <a:defRPr sz="1800"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</a:defRPr>
            </a:lvl1pPr>
            <a:lvl2pPr>
              <a:defRPr sz="16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>
              <a:defRPr sz="14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>
              <a:defRPr sz="14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>
              <a:defRPr sz="14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4B00FBB8-D1AE-4B73-C869-094F9E581710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3396342" y="3679380"/>
            <a:ext cx="2633472" cy="2199817"/>
          </a:xfrm>
        </p:spPr>
        <p:txBody>
          <a:bodyPr>
            <a:normAutofit/>
          </a:bodyPr>
          <a:lstStyle>
            <a:lvl1pPr>
              <a:defRPr sz="1800"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</a:defRPr>
            </a:lvl1pPr>
            <a:lvl2pPr>
              <a:defRPr sz="16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>
              <a:defRPr sz="14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>
              <a:defRPr sz="14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>
              <a:defRPr sz="14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91DC8F7C-6F01-9578-3DC0-4204E011AFB9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6157683" y="3679380"/>
            <a:ext cx="2633472" cy="2199817"/>
          </a:xfrm>
        </p:spPr>
        <p:txBody>
          <a:bodyPr>
            <a:normAutofit/>
          </a:bodyPr>
          <a:lstStyle>
            <a:lvl1pPr>
              <a:defRPr sz="1800"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</a:defRPr>
            </a:lvl1pPr>
            <a:lvl2pPr>
              <a:defRPr sz="16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>
              <a:defRPr sz="14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>
              <a:defRPr sz="14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>
              <a:defRPr sz="14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B03988B-E296-5098-F09B-89D5FFFA7136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8917994" y="3679380"/>
            <a:ext cx="2633472" cy="2199817"/>
          </a:xfrm>
        </p:spPr>
        <p:txBody>
          <a:bodyPr>
            <a:normAutofit/>
          </a:bodyPr>
          <a:lstStyle>
            <a:lvl1pPr>
              <a:defRPr sz="1800"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</a:defRPr>
            </a:lvl1pPr>
            <a:lvl2pPr>
              <a:defRPr sz="16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>
              <a:defRPr sz="14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>
              <a:defRPr sz="14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>
              <a:defRPr sz="14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4121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B55C7F1-ECB9-E7D7-F888-DA2D21516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2900" y="3810000"/>
            <a:ext cx="11552271" cy="2844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FFEA5C-C1D1-0083-0B83-7DD95A43F9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200">
                <a:latin typeface="Noto Sans ExtraBold" panose="020B0502040504020204" pitchFamily="34" charset="0"/>
                <a:ea typeface="Noto Sans ExtraBold" panose="020B0502040504020204" pitchFamily="34" charset="0"/>
                <a:cs typeface="Noto Sans ExtraBold" panose="020B050204050402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F4195ED-F9A4-8178-6F12-2E51302C2A3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92151" y="3971018"/>
            <a:ext cx="8084238" cy="2640080"/>
          </a:xfrm>
        </p:spPr>
        <p:txBody>
          <a:bodyPr/>
          <a:lstStyle>
            <a:lvl1pPr marL="0" indent="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en-US" dirty="0"/>
              <a:t>Click or tap here to enter Division name</a:t>
            </a:r>
            <a:br>
              <a:rPr lang="en-US" dirty="0"/>
            </a:br>
            <a:r>
              <a:rPr lang="en-US" dirty="0"/>
              <a:t>Click or tap here to enter Program name</a:t>
            </a:r>
            <a:br>
              <a:rPr lang="en-US" dirty="0"/>
            </a:br>
            <a:r>
              <a:rPr lang="en-US" dirty="0"/>
              <a:t>Click or tap here to enter Program address</a:t>
            </a:r>
            <a:br>
              <a:rPr lang="en-US" dirty="0"/>
            </a:br>
            <a:r>
              <a:rPr lang="en-US" dirty="0"/>
              <a:t>Click or tap here to enter Program City, State and ZIP code</a:t>
            </a:r>
            <a:br>
              <a:rPr lang="en-US" dirty="0"/>
            </a:br>
            <a:r>
              <a:rPr lang="en-US" dirty="0"/>
              <a:t>Click or tap here to enter Program phone number</a:t>
            </a:r>
            <a:br>
              <a:rPr lang="en-US" dirty="0"/>
            </a:br>
            <a:r>
              <a:rPr lang="en-US" dirty="0"/>
              <a:t>Click or tap here to enter Program website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90BB4-972C-ECB2-D7D2-EC33949EF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8976" y="7209144"/>
            <a:ext cx="2272706" cy="184259"/>
          </a:xfrm>
          <a:prstGeom prst="rect">
            <a:avLst/>
          </a:prstGeom>
        </p:spPr>
        <p:txBody>
          <a:bodyPr/>
          <a:lstStyle/>
          <a:p>
            <a:fld id="{2667EFD7-2BA1-445F-9537-9C0D90A4828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BEE8A98-25DD-3096-9994-FA4DB605B3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5000" y="1552452"/>
            <a:ext cx="10922000" cy="1505071"/>
          </a:xfrm>
        </p:spPr>
        <p:txBody>
          <a:bodyPr/>
          <a:lstStyle>
            <a:lvl1pPr marL="0" indent="0">
              <a:lnSpc>
                <a:spcPct val="130000"/>
              </a:lnSpc>
              <a:buNone/>
              <a:defRPr sz="2200">
                <a:latin typeface="Noto Sans Medium" panose="020B0502040504020204" pitchFamily="34" charset="0"/>
                <a:ea typeface="Noto Sans Medium" panose="020B0502040504020204" pitchFamily="34" charset="0"/>
                <a:cs typeface="Noto Sans Medium" panose="020B0502040504020204" pitchFamily="34" charset="0"/>
              </a:defRPr>
            </a:lvl1pPr>
          </a:lstStyle>
          <a:p>
            <a:pPr lvl="0"/>
            <a:r>
              <a:rPr lang="en-US" dirty="0"/>
              <a:t>You can get this document in other languages, large print, braille or a format you prefer free of charge. Contact [Program Contact name] at [email] or [phone number] (voice/text). We accept all relay calls.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0273A1-20F2-882E-09A5-70CAB5768D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7947" y="4366511"/>
            <a:ext cx="2289053" cy="15432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F79CD0D-0D31-9FC8-8E40-0886DB2AA5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flipV="1">
            <a:off x="342899" y="3473945"/>
            <a:ext cx="11552271" cy="7847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366F90-17AB-0C8A-2E96-6260EC4FB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2900" y="3597049"/>
            <a:ext cx="11552271" cy="1712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err="1"/>
          </a:p>
        </p:txBody>
      </p:sp>
    </p:spTree>
    <p:extLst>
      <p:ext uri="{BB962C8B-B14F-4D97-AF65-F5344CB8AC3E}">
        <p14:creationId xmlns:p14="http://schemas.microsoft.com/office/powerpoint/2010/main" val="3113141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B55C7F1-ECB9-E7D7-F888-DA2D21516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2899" y="3823905"/>
            <a:ext cx="11552271" cy="2844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90BB4-972C-ECB2-D7D2-EC33949EF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8976" y="7209144"/>
            <a:ext cx="2272706" cy="184259"/>
          </a:xfrm>
          <a:prstGeom prst="rect">
            <a:avLst/>
          </a:prstGeom>
        </p:spPr>
        <p:txBody>
          <a:bodyPr/>
          <a:lstStyle/>
          <a:p>
            <a:fld id="{2667EFD7-2BA1-445F-9537-9C0D90A4828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79CD0D-0D31-9FC8-8E40-0886DB2AA5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flipV="1">
            <a:off x="342899" y="3473945"/>
            <a:ext cx="11552271" cy="7847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366F90-17AB-0C8A-2E96-6260EC4FB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2900" y="3597049"/>
            <a:ext cx="11552271" cy="1712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err="1"/>
          </a:p>
        </p:txBody>
      </p:sp>
      <p:pic>
        <p:nvPicPr>
          <p:cNvPr id="3" name="Picture 2" descr="Oregon Department of Human Services logo.">
            <a:extLst>
              <a:ext uri="{FF2B5EF4-FFF2-40B4-BE49-F238E27FC236}">
                <a16:creationId xmlns:a16="http://schemas.microsoft.com/office/drawing/2014/main" id="{1AF03593-7639-11A9-9F2E-CF038C473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72" y="4415425"/>
            <a:ext cx="2746254" cy="1853188"/>
          </a:xfrm>
          <a:prstGeom prst="rect">
            <a:avLst/>
          </a:prstGeom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77B539A-DEB3-D174-278D-5421B40B34E8}"/>
              </a:ext>
            </a:extLst>
          </p:cNvPr>
          <p:cNvSpPr txBox="1">
            <a:spLocks/>
          </p:cNvSpPr>
          <p:nvPr/>
        </p:nvSpPr>
        <p:spPr>
          <a:xfrm>
            <a:off x="9589807" y="6470731"/>
            <a:ext cx="2272706" cy="184259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339581-759F-43B7-B47D-47F906F0E294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5636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B49BC-0C14-3C14-D863-BE29A6B18B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D5438-8E28-7319-7D23-1D029D1257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D0506-BFEB-832A-038C-90445F12E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CF18-F542-475F-9D45-E151734EEE77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6D1E1-504F-FB41-A142-50656307B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A8F4C-A5A7-99DA-4127-04A3BECCD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7EFD7-2BA1-445F-9537-9C0D90A4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119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6FD5649-EFD0-4143-B2F7-F53BD0B941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>
          <a:xfrm>
            <a:off x="7703804" y="1406912"/>
            <a:ext cx="3516312" cy="412465"/>
          </a:xfrm>
        </p:spPr>
        <p:txBody>
          <a:bodyPr anchor="ctr">
            <a:normAutofit/>
          </a:bodyPr>
          <a:lstStyle>
            <a:lvl1pPr marL="0" indent="0" algn="r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date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56A702-FFD4-0FF6-B226-426189D70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946484" y="1406912"/>
            <a:ext cx="10299032" cy="68344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C18A6C-66C4-F8A0-D074-14C521219A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946484" y="374650"/>
            <a:ext cx="10299032" cy="96391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FE8B8164-E8E6-F0B4-11BF-01E90F52D5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589807" y="6470731"/>
            <a:ext cx="2272706" cy="184259"/>
          </a:xfrm>
          <a:prstGeom prst="rect">
            <a:avLst/>
          </a:prstGeom>
        </p:spPr>
        <p:txBody>
          <a:bodyPr/>
          <a:lstStyle/>
          <a:p>
            <a:fld id="{2667EFD7-2BA1-445F-9537-9C0D90A48287}" type="slidenum">
              <a:rPr lang="en-US" smtClean="0"/>
              <a:t>‹#›</a:t>
            </a:fld>
            <a:endParaRPr lang="en-US"/>
          </a:p>
        </p:txBody>
      </p:sp>
      <p:sp>
        <p:nvSpPr>
          <p:cNvPr id="41" name="Title 40">
            <a:extLst>
              <a:ext uri="{FF2B5EF4-FFF2-40B4-BE49-F238E27FC236}">
                <a16:creationId xmlns:a16="http://schemas.microsoft.com/office/drawing/2014/main" id="{B9CD8308-006E-8CE1-A651-59FA2599A8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0513" y="4231158"/>
            <a:ext cx="10299032" cy="8255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B1EA3A05-E4CF-DC3F-FFF1-B860556B38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40513" y="5157372"/>
            <a:ext cx="9080500" cy="151703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baseline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name, Title</a:t>
            </a:r>
            <a:br>
              <a:rPr lang="en-US" dirty="0"/>
            </a:br>
            <a:r>
              <a:rPr lang="en-US" dirty="0"/>
              <a:t>Presentation name, Title</a:t>
            </a:r>
            <a:br>
              <a:rPr lang="en-US" dirty="0"/>
            </a:br>
            <a:r>
              <a:rPr lang="en-US" dirty="0"/>
              <a:t>Presentation name, Title</a:t>
            </a:r>
          </a:p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DD9ABA-8EC6-B82F-C330-FA1A3A0329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0482" y="1998615"/>
            <a:ext cx="10279063" cy="20066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15153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F09229-F34D-1368-139B-76F88DD6CF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589807" y="6470731"/>
            <a:ext cx="2272706" cy="184259"/>
          </a:xfrm>
          <a:prstGeom prst="rect">
            <a:avLst/>
          </a:prstGeom>
        </p:spPr>
        <p:txBody>
          <a:bodyPr/>
          <a:lstStyle/>
          <a:p>
            <a:fld id="{2667EFD7-2BA1-445F-9537-9C0D90A4828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B773A6-834C-13A8-DFE1-2FF9A40DA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1"/>
            <a:ext cx="673768" cy="29236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EB7F74-8C69-FF09-2D17-A4120C7F3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53183" y="1"/>
            <a:ext cx="11138816" cy="29236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E2A7E5-2B01-820B-34E2-4B2E0C185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04272" y="1"/>
            <a:ext cx="318408" cy="29236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pic>
        <p:nvPicPr>
          <p:cNvPr id="16" name="Picture 15" descr="Oregon Department of Human Servies logo.">
            <a:extLst>
              <a:ext uri="{FF2B5EF4-FFF2-40B4-BE49-F238E27FC236}">
                <a16:creationId xmlns:a16="http://schemas.microsoft.com/office/drawing/2014/main" id="{D05467D1-0D09-47A5-9F25-39F21816180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612" y="533583"/>
            <a:ext cx="4359116" cy="728940"/>
          </a:xfrm>
          <a:prstGeom prst="rect">
            <a:avLst/>
          </a:prstGeom>
        </p:spPr>
      </p:pic>
      <p:sp>
        <p:nvSpPr>
          <p:cNvPr id="19" name="Title 40">
            <a:extLst>
              <a:ext uri="{FF2B5EF4-FFF2-40B4-BE49-F238E27FC236}">
                <a16:creationId xmlns:a16="http://schemas.microsoft.com/office/drawing/2014/main" id="{7F592F0F-7493-85A6-88B0-CFA22BAEA8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0513" y="3567259"/>
            <a:ext cx="10922000" cy="8255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F564520A-6792-5EAF-7686-FBCAE3E265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40513" y="4543690"/>
            <a:ext cx="9080500" cy="163765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baseline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name, Title</a:t>
            </a:r>
            <a:br>
              <a:rPr lang="en-US" dirty="0"/>
            </a:br>
            <a:r>
              <a:rPr lang="en-US" dirty="0"/>
              <a:t>Presentation name, Title</a:t>
            </a:r>
            <a:br>
              <a:rPr lang="en-US" dirty="0"/>
            </a:br>
            <a:r>
              <a:rPr lang="en-US" dirty="0"/>
              <a:t>Presentation name, Title</a:t>
            </a:r>
          </a:p>
          <a:p>
            <a:endParaRPr lang="en-US" dirty="0"/>
          </a:p>
          <a:p>
            <a:r>
              <a:rPr lang="en-US" dirty="0"/>
              <a:t>Month 00, 0000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509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00588D3-234E-03C3-AE87-F83664AD981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12051" y="0"/>
            <a:ext cx="4679950" cy="681317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picture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892A3BD-5CC2-1D58-93FF-D150D87EF6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918629" y="1609608"/>
            <a:ext cx="584505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5B3F4FB8-A032-F0AD-12EE-E599C92FF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6061181"/>
            <a:ext cx="12192001" cy="7968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pic>
        <p:nvPicPr>
          <p:cNvPr id="9" name="Picture 8" descr="Oregon Department of Human Servies logo.">
            <a:extLst>
              <a:ext uri="{FF2B5EF4-FFF2-40B4-BE49-F238E27FC236}">
                <a16:creationId xmlns:a16="http://schemas.microsoft.com/office/drawing/2014/main" id="{C8DC37F4-F78E-B5BC-5AA6-5E61B0672B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29" y="6302435"/>
            <a:ext cx="2199890" cy="36787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CACE33-3C9C-96D9-AD6F-7B105A24A1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589807" y="6470731"/>
            <a:ext cx="2272706" cy="1842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667EFD7-2BA1-445F-9537-9C0D90A4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095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B856BF6-1FE9-B978-292E-4A477E6320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62775" y="0"/>
            <a:ext cx="5229225" cy="687863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BD4A70-E58D-C834-06D4-96A431908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918629" y="3202098"/>
            <a:ext cx="571847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290D6CD-6159-3985-D8D9-961AC954B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6061181"/>
            <a:ext cx="12192001" cy="7968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pic>
        <p:nvPicPr>
          <p:cNvPr id="9" name="Picture 8" descr="Oregon Department of Human Servies logo.">
            <a:extLst>
              <a:ext uri="{FF2B5EF4-FFF2-40B4-BE49-F238E27FC236}">
                <a16:creationId xmlns:a16="http://schemas.microsoft.com/office/drawing/2014/main" id="{BFE0E6F5-75B0-3A2B-4CDF-E2681B652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29" y="6302435"/>
            <a:ext cx="2199890" cy="367870"/>
          </a:xfrm>
          <a:prstGeom prst="rect">
            <a:avLst/>
          </a:prstGeom>
        </p:spPr>
      </p:pic>
      <p:sp>
        <p:nvSpPr>
          <p:cNvPr id="2" name="Slide Number Placeholder 3" descr="Slide number.">
            <a:extLst>
              <a:ext uri="{FF2B5EF4-FFF2-40B4-BE49-F238E27FC236}">
                <a16:creationId xmlns:a16="http://schemas.microsoft.com/office/drawing/2014/main" id="{5D752C7B-5F8E-4BAF-FE92-FCBB543A89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589807" y="6470731"/>
            <a:ext cx="2272706" cy="1842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667EFD7-2BA1-445F-9537-9C0D90A4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22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Templat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C03B3A7B-A4D4-C420-2662-502D8F0BB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1" y="400540"/>
            <a:ext cx="10001250" cy="825500"/>
          </a:xfrm>
        </p:spPr>
        <p:txBody>
          <a:bodyPr>
            <a:normAutofit/>
          </a:bodyPr>
          <a:lstStyle/>
          <a:p>
            <a:pPr algn="l"/>
            <a:r>
              <a:rPr lang="en-US" sz="4000">
                <a:latin typeface="Noto Sans ExtraBold" panose="020B0502040504020204" pitchFamily="34" charset="0"/>
                <a:cs typeface="Noto Sans ExtraBold" panose="020B0502040504020204" pitchFamily="34" charset="0"/>
              </a:rPr>
              <a:t>Click to edit Master title style</a:t>
            </a:r>
            <a:endParaRPr lang="en-US" sz="4000" dirty="0">
              <a:latin typeface="Noto Sans ExtraBold" panose="020B0502040504020204" pitchFamily="34" charset="0"/>
              <a:cs typeface="Noto Sans ExtraBold" panose="020B0502040504020204" pitchFamily="34" charset="0"/>
            </a:endParaRPr>
          </a:p>
        </p:txBody>
      </p:sp>
      <p:sp>
        <p:nvSpPr>
          <p:cNvPr id="3" name="Content Placeholder 13">
            <a:extLst>
              <a:ext uri="{FF2B5EF4-FFF2-40B4-BE49-F238E27FC236}">
                <a16:creationId xmlns:a16="http://schemas.microsoft.com/office/drawing/2014/main" id="{DC1294B7-B69A-744E-B422-1886C9F4537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5000" y="1535984"/>
            <a:ext cx="5394813" cy="219981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4" name="Content Placeholder 14">
            <a:extLst>
              <a:ext uri="{FF2B5EF4-FFF2-40B4-BE49-F238E27FC236}">
                <a16:creationId xmlns:a16="http://schemas.microsoft.com/office/drawing/2014/main" id="{9132760D-0C8A-4F70-C2B6-11FB6EE9C1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57682" y="1535982"/>
            <a:ext cx="5393783" cy="219981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</a:t>
            </a:r>
          </a:p>
          <a:p>
            <a:endParaRPr lang="en-US" dirty="0"/>
          </a:p>
        </p:txBody>
      </p:sp>
      <p:sp>
        <p:nvSpPr>
          <p:cNvPr id="5" name="Content Placeholder 15">
            <a:extLst>
              <a:ext uri="{FF2B5EF4-FFF2-40B4-BE49-F238E27FC236}">
                <a16:creationId xmlns:a16="http://schemas.microsoft.com/office/drawing/2014/main" id="{00B7931B-D95D-97C1-C619-2B641D2ACF16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35001" y="3843766"/>
            <a:ext cx="5394812" cy="219981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</a:t>
            </a:r>
          </a:p>
          <a:p>
            <a:endParaRPr lang="en-US" dirty="0"/>
          </a:p>
        </p:txBody>
      </p:sp>
      <p:sp>
        <p:nvSpPr>
          <p:cNvPr id="6" name="Content Placeholder 16">
            <a:extLst>
              <a:ext uri="{FF2B5EF4-FFF2-40B4-BE49-F238E27FC236}">
                <a16:creationId xmlns:a16="http://schemas.microsoft.com/office/drawing/2014/main" id="{0E2511B3-114D-75FD-5DC1-7B6B6EE2CC3F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157683" y="3843764"/>
            <a:ext cx="5393782" cy="219981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</a:t>
            </a:r>
          </a:p>
          <a:p>
            <a:endParaRPr lang="en-US" dirty="0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8D2BCBD4-12C6-1BC9-5D20-51836CECB0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589807" y="6470731"/>
            <a:ext cx="2272706" cy="184259"/>
          </a:xfrm>
          <a:prstGeom prst="rect">
            <a:avLst/>
          </a:prstGeom>
        </p:spPr>
        <p:txBody>
          <a:bodyPr/>
          <a:lstStyle/>
          <a:p>
            <a:fld id="{2667EFD7-2BA1-445F-9537-9C0D90A4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75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Templa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3F80DCD7-0753-AAA4-0AC7-3A0A07DB6A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589807" y="6470731"/>
            <a:ext cx="2272706" cy="184259"/>
          </a:xfrm>
          <a:prstGeom prst="rect">
            <a:avLst/>
          </a:prstGeom>
        </p:spPr>
        <p:txBody>
          <a:bodyPr/>
          <a:lstStyle/>
          <a:p>
            <a:fld id="{2667EFD7-2BA1-445F-9537-9C0D90A4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94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 Templat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3F80DCD7-0753-AAA4-0AC7-3A0A07DB6A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589807" y="6470731"/>
            <a:ext cx="2272706" cy="1842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667EFD7-2BA1-445F-9537-9C0D90A4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299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 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3E38FA8B-53AB-5DC7-A5DE-1BC1E01C12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589807" y="6470731"/>
            <a:ext cx="2272706" cy="184259"/>
          </a:xfrm>
          <a:prstGeom prst="rect">
            <a:avLst/>
          </a:prstGeom>
        </p:spPr>
        <p:txBody>
          <a:bodyPr/>
          <a:lstStyle/>
          <a:p>
            <a:fld id="{2667EFD7-2BA1-445F-9537-9C0D90A4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052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8A5499-3C11-4CAB-AC37-D0030E752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1" y="354852"/>
            <a:ext cx="10922000" cy="8255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11A70-DB22-46CA-9CE1-A35556978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5000" y="1386092"/>
            <a:ext cx="10922000" cy="4635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3289738-711B-0810-8BEC-C29CC11AA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589807" y="6470731"/>
            <a:ext cx="2272706" cy="184259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fld id="{2667EFD7-2BA1-445F-9537-9C0D90A4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56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500" b="1" kern="1200" cap="none" spc="0" baseline="0">
          <a:solidFill>
            <a:schemeClr val="tx1"/>
          </a:solidFill>
          <a:latin typeface="Noto Sans ExtraBold" panose="020B0502040504020204" pitchFamily="34" charset="0"/>
          <a:ea typeface="Noto Sans ExtraBold" panose="020B0502040504020204" pitchFamily="34" charset="0"/>
          <a:cs typeface="Noto Sans ExtraBold" panose="020B0502040504020204" pitchFamily="34" charset="0"/>
        </a:defRPr>
      </a:lvl1pPr>
    </p:titleStyle>
    <p:bodyStyle>
      <a:lvl1pPr marL="0" indent="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None/>
        <a:defRPr sz="2200" b="0" kern="1200">
          <a:solidFill>
            <a:schemeClr val="tx1"/>
          </a:solidFill>
          <a:latin typeface="Noto Sans SemiBold" panose="020B0502040504020204" pitchFamily="34" charset="0"/>
          <a:ea typeface="Noto Sans SemiBold" panose="020B0502040504020204" pitchFamily="34" charset="0"/>
          <a:cs typeface="Noto Sans SemiBold" panose="020B0502040504020204" pitchFamily="34" charset="0"/>
        </a:defRPr>
      </a:lvl1pPr>
      <a:lvl2pPr marL="5715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2pPr>
      <a:lvl3pPr marL="685800" indent="0" algn="l" defTabSz="914400" rtl="0" eaLnBrk="1" latinLnBrk="0" hangingPunct="1">
        <a:lnSpc>
          <a:spcPct val="130000"/>
        </a:lnSpc>
        <a:spcBef>
          <a:spcPts val="500"/>
        </a:spcBef>
        <a:buFont typeface="Tahoma" panose="020B0604030504040204" pitchFamily="34" charset="0"/>
        <a:buChar char="​"/>
        <a:defRPr sz="2000" kern="1200">
          <a:solidFill>
            <a:schemeClr val="tx1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3pPr>
      <a:lvl4pPr marL="914400" indent="0" algn="l" defTabSz="914400" rtl="0" eaLnBrk="1" latinLnBrk="0" hangingPunct="1">
        <a:lnSpc>
          <a:spcPct val="130000"/>
        </a:lnSpc>
        <a:spcBef>
          <a:spcPts val="500"/>
        </a:spcBef>
        <a:buFont typeface="Tahoma" panose="020B0604030504040204" pitchFamily="34" charset="0"/>
        <a:buChar char="​"/>
        <a:defRPr sz="2000" kern="1200">
          <a:solidFill>
            <a:schemeClr val="tx1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4pPr>
      <a:lvl5pPr marL="1143000" indent="0" algn="l" defTabSz="914400" rtl="0" eaLnBrk="1" latinLnBrk="0" hangingPunct="1">
        <a:lnSpc>
          <a:spcPct val="130000"/>
        </a:lnSpc>
        <a:spcBef>
          <a:spcPts val="500"/>
        </a:spcBef>
        <a:buFont typeface="Tahoma" panose="020B0604030504040204" pitchFamily="34" charset="0"/>
        <a:buChar char="​"/>
        <a:defRPr sz="2000" kern="1200">
          <a:solidFill>
            <a:schemeClr val="tx1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5pPr>
      <a:lvl6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Tahoma" panose="020B0604030504040204" pitchFamily="34" charset="0"/>
        <a:buChar char="​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1600200" indent="0" algn="l" defTabSz="914400" rtl="0" eaLnBrk="1" latinLnBrk="0" hangingPunct="1">
        <a:lnSpc>
          <a:spcPct val="90000"/>
        </a:lnSpc>
        <a:spcBef>
          <a:spcPts val="500"/>
        </a:spcBef>
        <a:buFont typeface="Tahoma" panose="020B0604030504040204" pitchFamily="34" charset="0"/>
        <a:buChar char="​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Tahoma" panose="020B0604030504040204" pitchFamily="34" charset="0"/>
        <a:buChar char="​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2057400" indent="0" algn="l" defTabSz="914400" rtl="0" eaLnBrk="1" latinLnBrk="0" hangingPunct="1">
        <a:lnSpc>
          <a:spcPct val="90000"/>
        </a:lnSpc>
        <a:spcBef>
          <a:spcPts val="500"/>
        </a:spcBef>
        <a:buFont typeface="Tahoma" panose="020B0604030504040204" pitchFamily="34" charset="0"/>
        <a:buChar char="​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400">
          <p15:clr>
            <a:srgbClr val="F26B43"/>
          </p15:clr>
        </p15:guide>
        <p15:guide id="4" pos="900">
          <p15:clr>
            <a:srgbClr val="F26B43"/>
          </p15:clr>
        </p15:guide>
        <p15:guide id="5" pos="980">
          <p15:clr>
            <a:srgbClr val="F26B43"/>
          </p15:clr>
        </p15:guide>
        <p15:guide id="6" pos="1480">
          <p15:clr>
            <a:srgbClr val="F26B43"/>
          </p15:clr>
        </p15:guide>
        <p15:guide id="7" pos="1560">
          <p15:clr>
            <a:srgbClr val="F26B43"/>
          </p15:clr>
        </p15:guide>
        <p15:guide id="8" pos="2060">
          <p15:clr>
            <a:srgbClr val="F26B43"/>
          </p15:clr>
        </p15:guide>
        <p15:guide id="9" pos="2140">
          <p15:clr>
            <a:srgbClr val="F26B43"/>
          </p15:clr>
        </p15:guide>
        <p15:guide id="10" pos="2640">
          <p15:clr>
            <a:srgbClr val="F26B43"/>
          </p15:clr>
        </p15:guide>
        <p15:guide id="11" pos="2720">
          <p15:clr>
            <a:srgbClr val="F26B43"/>
          </p15:clr>
        </p15:guide>
        <p15:guide id="12" pos="3220">
          <p15:clr>
            <a:srgbClr val="F26B43"/>
          </p15:clr>
        </p15:guide>
        <p15:guide id="13" pos="3300">
          <p15:clr>
            <a:srgbClr val="F26B43"/>
          </p15:clr>
        </p15:guide>
        <p15:guide id="14" pos="3800">
          <p15:clr>
            <a:srgbClr val="F26B43"/>
          </p15:clr>
        </p15:guide>
        <p15:guide id="15" pos="3880">
          <p15:clr>
            <a:srgbClr val="F26B43"/>
          </p15:clr>
        </p15:guide>
        <p15:guide id="16" pos="4380">
          <p15:clr>
            <a:srgbClr val="F26B43"/>
          </p15:clr>
        </p15:guide>
        <p15:guide id="17" pos="4460">
          <p15:clr>
            <a:srgbClr val="F26B43"/>
          </p15:clr>
        </p15:guide>
        <p15:guide id="18" pos="4960">
          <p15:clr>
            <a:srgbClr val="F26B43"/>
          </p15:clr>
        </p15:guide>
        <p15:guide id="19" pos="5040">
          <p15:clr>
            <a:srgbClr val="F26B43"/>
          </p15:clr>
        </p15:guide>
        <p15:guide id="20" pos="5540">
          <p15:clr>
            <a:srgbClr val="F26B43"/>
          </p15:clr>
        </p15:guide>
        <p15:guide id="21" pos="5620">
          <p15:clr>
            <a:srgbClr val="F26B43"/>
          </p15:clr>
        </p15:guide>
        <p15:guide id="22" pos="6120">
          <p15:clr>
            <a:srgbClr val="F26B43"/>
          </p15:clr>
        </p15:guide>
        <p15:guide id="23" pos="6200">
          <p15:clr>
            <a:srgbClr val="F26B43"/>
          </p15:clr>
        </p15:guide>
        <p15:guide id="24" pos="6700">
          <p15:clr>
            <a:srgbClr val="F26B43"/>
          </p15:clr>
        </p15:guide>
        <p15:guide id="25" pos="6780">
          <p15:clr>
            <a:srgbClr val="F26B43"/>
          </p15:clr>
        </p15:guide>
        <p15:guide id="26" pos="7280">
          <p15:clr>
            <a:srgbClr val="F26B43"/>
          </p15:clr>
        </p15:guide>
        <p15:guide id="27" orient="horz">
          <p15:clr>
            <a:srgbClr val="F26B43"/>
          </p15:clr>
        </p15:guide>
        <p15:guide id="28" orient="horz" pos="4320">
          <p15:clr>
            <a:srgbClr val="F26B43"/>
          </p15:clr>
        </p15:guide>
        <p15:guide id="29" orient="horz" pos="400">
          <p15:clr>
            <a:srgbClr val="F26B43"/>
          </p15:clr>
        </p15:guide>
        <p15:guide id="30" orient="horz" pos="920">
          <p15:clr>
            <a:srgbClr val="F26B43"/>
          </p15:clr>
        </p15:guide>
        <p15:guide id="31" orient="horz" pos="1000">
          <p15:clr>
            <a:srgbClr val="F26B43"/>
          </p15:clr>
        </p15:guide>
        <p15:guide id="32" orient="horz" pos="1520">
          <p15:clr>
            <a:srgbClr val="F26B43"/>
          </p15:clr>
        </p15:guide>
        <p15:guide id="33" orient="horz" pos="1600">
          <p15:clr>
            <a:srgbClr val="F26B43"/>
          </p15:clr>
        </p15:guide>
        <p15:guide id="34" orient="horz" pos="2120">
          <p15:clr>
            <a:srgbClr val="F26B43"/>
          </p15:clr>
        </p15:guide>
        <p15:guide id="35" orient="horz" pos="2200">
          <p15:clr>
            <a:srgbClr val="F26B43"/>
          </p15:clr>
        </p15:guide>
        <p15:guide id="36" orient="horz" pos="2720">
          <p15:clr>
            <a:srgbClr val="F26B43"/>
          </p15:clr>
        </p15:guide>
        <p15:guide id="37" orient="horz" pos="2800">
          <p15:clr>
            <a:srgbClr val="F26B43"/>
          </p15:clr>
        </p15:guide>
        <p15:guide id="38" orient="horz" pos="3336">
          <p15:clr>
            <a:srgbClr val="F26B43"/>
          </p15:clr>
        </p15:guide>
        <p15:guide id="39" orient="horz" pos="3400">
          <p15:clr>
            <a:srgbClr val="F26B43"/>
          </p15:clr>
        </p15:guide>
        <p15:guide id="40" orient="horz" pos="39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smartsheet.com/b/publish?EQBCT=19052ea5c7e641378094f76f71e17ed4&amp;utm_source=marketo&amp;utm_medium=email&amp;utm_campaign=eap-weekly-insights&amp;utm_content=link&amp;mkt_tok=NDY0LU9OTS0xNDkAAAGgh57OtCCaCorFkVxQmQqF0pzd5FYmWNQHGqkBPmk_-WuRP3iy_OtM6dQvUiVd4YzfSP2wRSrCtIIH_yqzcIB0TvfMDjNQve1VU-vXCA2-_tk9Cc8iRo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Joey.w.razzano@odhs.Oregon.gov" TargetMode="Externa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pypwHj7vSpU?feature=oembed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smartsheet.com/premium-feature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_mTPHSaiiRc?start=5&amp;feature=oembe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C941CB76-4728-15A0-3F6B-8B8BC704AF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03804" y="1406912"/>
            <a:ext cx="3516312" cy="41246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3/18/2026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DA1E50EC-1063-621E-CF44-370A95744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513" y="4231158"/>
            <a:ext cx="10299032" cy="825500"/>
          </a:xfrm>
        </p:spPr>
        <p:txBody>
          <a:bodyPr/>
          <a:lstStyle/>
          <a:p>
            <a:r>
              <a:rPr lang="en-US" altLang="en-US" sz="2400" dirty="0"/>
              <a:t>Project Management Users Group (PMUG)</a:t>
            </a:r>
            <a:br>
              <a:rPr lang="en-US" altLang="en-US" sz="2400" dirty="0"/>
            </a:br>
            <a:r>
              <a:rPr lang="en-US" altLang="en-US" sz="2400" dirty="0"/>
              <a:t>SMARTSHEET - Update </a:t>
            </a:r>
            <a:endParaRPr lang="en-US" sz="2400" dirty="0"/>
          </a:p>
        </p:txBody>
      </p:sp>
      <p:sp>
        <p:nvSpPr>
          <p:cNvPr id="12" name="Subtitle 3">
            <a:extLst>
              <a:ext uri="{FF2B5EF4-FFF2-40B4-BE49-F238E27FC236}">
                <a16:creationId xmlns:a16="http://schemas.microsoft.com/office/drawing/2014/main" id="{FA22E881-840D-D56A-5CC0-FFB15AA9CD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0513" y="5157372"/>
            <a:ext cx="9080500" cy="151703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dirty="0"/>
              <a:t>Joey Razzano</a:t>
            </a:r>
          </a:p>
          <a:p>
            <a:pPr>
              <a:spcAft>
                <a:spcPts val="600"/>
              </a:spcAft>
            </a:pPr>
            <a:r>
              <a:rPr lang="en-US" altLang="en-US" dirty="0"/>
              <a:t>ODHS Performance System Administrator</a:t>
            </a:r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3CAD5992-A2FF-28E5-D73B-3EDB06619A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0482" y="1998615"/>
            <a:ext cx="10279063" cy="2006600"/>
          </a:xfrm>
        </p:spPr>
        <p:txBody>
          <a:bodyPr>
            <a:normAutofit/>
          </a:bodyPr>
          <a:lstStyle/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15796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DB658-6BB6-13F3-1EB8-40E89C4A8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C1D25C6-6A10-964A-E836-1B81D75D8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60" y="0"/>
            <a:ext cx="10001250" cy="825500"/>
          </a:xfrm>
        </p:spPr>
        <p:txBody>
          <a:bodyPr>
            <a:normAutofit/>
          </a:bodyPr>
          <a:lstStyle/>
          <a:p>
            <a:pPr lvl="0"/>
            <a:r>
              <a:rPr lang="en-US" b="0" dirty="0"/>
              <a:t>Smartsheet University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CD961B-AE7E-D4A6-5DEE-02E9FA3BAD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989" y="905774"/>
            <a:ext cx="7116674" cy="4165360"/>
          </a:xfrm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03BC776-1C39-0759-D53B-957F2B4F34C6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6472408" y="4107372"/>
            <a:ext cx="5459146" cy="248285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5D700C3-C723-D32D-4624-82A60404DA60}"/>
              </a:ext>
            </a:extLst>
          </p:cNvPr>
          <p:cNvSpPr txBox="1"/>
          <p:nvPr/>
        </p:nvSpPr>
        <p:spPr>
          <a:xfrm>
            <a:off x="6924583" y="412750"/>
            <a:ext cx="52674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https://smartu.smartsheet.com/</a:t>
            </a:r>
          </a:p>
        </p:txBody>
      </p:sp>
    </p:spTree>
    <p:extLst>
      <p:ext uri="{BB962C8B-B14F-4D97-AF65-F5344CB8AC3E}">
        <p14:creationId xmlns:p14="http://schemas.microsoft.com/office/powerpoint/2010/main" val="1640941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833E0-B17B-C65A-C26D-B4C5FFF8F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ACF9983-F6D0-2E3D-170C-971E701CD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Security Issues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14B7D5-31FC-ADEE-436F-45621A594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2484410"/>
            <a:ext cx="5394813" cy="387326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Need </a:t>
            </a:r>
            <a:r>
              <a:rPr lang="en-US" sz="3600" dirty="0" err="1"/>
              <a:t>FedRamp</a:t>
            </a:r>
            <a:r>
              <a:rPr lang="en-US" sz="3600" dirty="0"/>
              <a:t> level security, level 3?</a:t>
            </a:r>
          </a:p>
          <a:p>
            <a:pPr algn="ctr"/>
            <a:r>
              <a:rPr lang="en-US" sz="3600" dirty="0"/>
              <a:t>Smartsheet.gov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3FEFFBA-F33C-2356-170F-E143130944C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57682" y="2484408"/>
            <a:ext cx="5393783" cy="387326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Need PHI/PII security, level 3?</a:t>
            </a:r>
          </a:p>
          <a:p>
            <a:pPr algn="ctr"/>
            <a:r>
              <a:rPr lang="en-US" sz="3600" dirty="0"/>
              <a:t>Smartsheet.com</a:t>
            </a:r>
          </a:p>
        </p:txBody>
      </p:sp>
    </p:spTree>
    <p:extLst>
      <p:ext uri="{BB962C8B-B14F-4D97-AF65-F5344CB8AC3E}">
        <p14:creationId xmlns:p14="http://schemas.microsoft.com/office/powerpoint/2010/main" val="2451321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170AA-E1FF-089E-8649-27115406E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F2E4CED-AD1F-E882-C43A-F06991EC4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b="0" dirty="0"/>
              <a:t>Integration with Microsoft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1E54793-2C17-3257-234C-EBE127102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Power BI</a:t>
            </a:r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79E1B9D-534C-6073-F612-7FE61AF6B15B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Teams</a:t>
            </a:r>
          </a:p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BFB67D9-78CA-4F5B-29DF-6B085CA1AEA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01188" y="4447613"/>
            <a:ext cx="5394812" cy="2199817"/>
          </a:xfrm>
        </p:spPr>
        <p:txBody>
          <a:bodyPr/>
          <a:lstStyle/>
          <a:p>
            <a:r>
              <a:rPr lang="en-US" dirty="0"/>
              <a:t>Outlook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8FACA49-DF80-C88E-4E1B-3250B532871B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295706" y="4447613"/>
            <a:ext cx="5393782" cy="2199817"/>
          </a:xfrm>
        </p:spPr>
        <p:txBody>
          <a:bodyPr/>
          <a:lstStyle/>
          <a:p>
            <a:r>
              <a:rPr lang="en-US" dirty="0"/>
              <a:t>Connectors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FA5D52-6735-0142-AD78-2EE123369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995" y="1535982"/>
            <a:ext cx="3275205" cy="27259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04D29C-8754-FA0B-0ADA-F060F0EBB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637" y="1492827"/>
            <a:ext cx="3616942" cy="28122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8DBB19-6117-BBD4-3F71-090FE58A60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805" t="7005" r="4580" b="32538"/>
          <a:stretch/>
        </p:blipFill>
        <p:spPr>
          <a:xfrm>
            <a:off x="8566028" y="4442064"/>
            <a:ext cx="1733911" cy="22109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C94789-C40A-0251-B151-53BA99E64C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9839" y="4374072"/>
            <a:ext cx="1615331" cy="248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6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C8703-3DA3-F9AD-2A01-E5200B78E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F6A9984-E749-C9DF-E77A-964717DD7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b="0" dirty="0"/>
              <a:t>Agencies using Smartsheet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DBEC095-3508-608A-3889-769C9CA25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7695" y="1544128"/>
            <a:ext cx="9828842" cy="4982343"/>
          </a:xfrm>
        </p:spPr>
        <p:txBody>
          <a:bodyPr numCol="2">
            <a:normAutofit fontScale="7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OHA OR Health Authority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ODHS OR Department of Human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ODE OR Department of Education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OED OR Employment Division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SOS Secretary of State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OGEC OR Governor’s Ethics Commission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ODOT OR Department of Transportation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ODFW OR Department of Forestry and Wildlife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OIS Office of Information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DEQ Department of Environmental Quality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Oregon Youth Authority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Department of Corrections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Department of Justice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Oregon Lottery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Department of Administrative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Washington County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Clackamas County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Metro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OHCS Oregon Housing &amp; Community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DCBS Department of Consumer and Business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DAS Department of Administrative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Business Oregon</a:t>
            </a:r>
          </a:p>
        </p:txBody>
      </p:sp>
    </p:spTree>
    <p:extLst>
      <p:ext uri="{BB962C8B-B14F-4D97-AF65-F5344CB8AC3E}">
        <p14:creationId xmlns:p14="http://schemas.microsoft.com/office/powerpoint/2010/main" val="1543328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8FF3B-AB33-FBDE-1A8F-4B46C5291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3C9B12F-AAC1-1A97-6E45-35C28FB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478" y="710482"/>
            <a:ext cx="10380773" cy="825500"/>
          </a:xfrm>
        </p:spPr>
        <p:txBody>
          <a:bodyPr>
            <a:normAutofit fontScale="90000"/>
          </a:bodyPr>
          <a:lstStyle/>
          <a:p>
            <a:pPr lvl="0"/>
            <a:r>
              <a:rPr lang="en-US" b="0" dirty="0"/>
              <a:t>Early Adopter </a:t>
            </a:r>
            <a:br>
              <a:rPr lang="en-US" b="0" dirty="0"/>
            </a:br>
            <a:r>
              <a:rPr lang="en-US" b="0" dirty="0"/>
              <a:t>Program (EAP)</a:t>
            </a:r>
            <a:endParaRPr lang="en-US" dirty="0"/>
          </a:p>
        </p:txBody>
      </p:sp>
      <p:pic>
        <p:nvPicPr>
          <p:cNvPr id="3" name="Content Placeholder 2">
            <a:hlinkClick r:id="rId3"/>
            <a:extLst>
              <a:ext uri="{FF2B5EF4-FFF2-40B4-BE49-F238E27FC236}">
                <a16:creationId xmlns:a16="http://schemas.microsoft.com/office/drawing/2014/main" id="{960ECBF8-A1B6-E302-CFCE-437AE395DD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3455" t="24116"/>
          <a:stretch/>
        </p:blipFill>
        <p:spPr>
          <a:xfrm>
            <a:off x="6438900" y="2594768"/>
            <a:ext cx="5192822" cy="1668463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73DEEC7-5FB4-8DCF-7E64-191FAABB012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57200" y="1744662"/>
            <a:ext cx="5572613" cy="470376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Currently in EAP</a:t>
            </a:r>
          </a:p>
          <a:p>
            <a:r>
              <a:rPr lang="en-US" dirty="0"/>
              <a:t>•	Enhanced Charts**</a:t>
            </a:r>
          </a:p>
          <a:p>
            <a:r>
              <a:rPr lang="en-US" dirty="0"/>
              <a:t>•	Dashboard Filters**</a:t>
            </a:r>
          </a:p>
          <a:p>
            <a:r>
              <a:rPr lang="en-US" dirty="0"/>
              <a:t>•	Open link sharing</a:t>
            </a:r>
          </a:p>
          <a:p>
            <a:r>
              <a:rPr lang="en-US" dirty="0"/>
              <a:t>•	Continuous Save for Mobile</a:t>
            </a:r>
          </a:p>
          <a:p>
            <a:r>
              <a:rPr lang="en-US" dirty="0"/>
              <a:t>•	Table Reports</a:t>
            </a:r>
          </a:p>
          <a:p>
            <a:r>
              <a:rPr lang="en-US" dirty="0"/>
              <a:t>•	Smart Assist*</a:t>
            </a:r>
          </a:p>
          <a:p>
            <a:r>
              <a:rPr lang="en-US" dirty="0"/>
              <a:t>•	Scenario Planning***</a:t>
            </a:r>
          </a:p>
          <a:p>
            <a:r>
              <a:rPr lang="en-US" dirty="0"/>
              <a:t>•	AI Dashboard Builder*</a:t>
            </a:r>
          </a:p>
          <a:p>
            <a:r>
              <a:rPr lang="en-US" dirty="0"/>
              <a:t>•	Natural Language Queries***</a:t>
            </a:r>
          </a:p>
          <a:p>
            <a:r>
              <a:rPr lang="en-US" dirty="0"/>
              <a:t>•	Portfolios***</a:t>
            </a:r>
          </a:p>
          <a:p>
            <a:r>
              <a:rPr lang="en-US" dirty="0"/>
              <a:t>Upcoming</a:t>
            </a:r>
          </a:p>
          <a:p>
            <a:r>
              <a:rPr lang="en-US" dirty="0"/>
              <a:t>•	Static Filters for Linked Dropdowns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636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DB918-C722-A3B8-9A95-1E5238B29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44AEF5B-22E6-5474-213E-02ADC7103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b="0" dirty="0"/>
              <a:t>Smartsheet Community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0FFD3FC-AF39-1F72-55F2-516B171F4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036" y="1525473"/>
            <a:ext cx="5394813" cy="526067"/>
          </a:xfrm>
        </p:spPr>
        <p:txBody>
          <a:bodyPr/>
          <a:lstStyle/>
          <a:p>
            <a:r>
              <a:rPr lang="en-US" dirty="0"/>
              <a:t>https://community.smartsheet.com/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FEF76C-BCAB-9B91-FD5E-75BB5FAE36F6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5767849" y="1226040"/>
            <a:ext cx="6224454" cy="5231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BBE7957-DE11-5FDD-3015-9A9E60BA2167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4"/>
          <a:stretch>
            <a:fillRect/>
          </a:stretch>
        </p:blipFill>
        <p:spPr>
          <a:xfrm>
            <a:off x="803165" y="2224849"/>
            <a:ext cx="4294351" cy="448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08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1521B-F545-5253-3872-FBE49DF09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3118656-3B10-EE27-7ABC-9F5968BB0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513" y="3567259"/>
            <a:ext cx="10922000" cy="825500"/>
          </a:xfrm>
        </p:spPr>
        <p:txBody>
          <a:bodyPr anchor="b">
            <a:normAutofit/>
          </a:bodyPr>
          <a:lstStyle/>
          <a:p>
            <a:pPr lvl="0"/>
            <a:r>
              <a:rPr lang="en-US" b="0" dirty="0"/>
              <a:t>AI Use/Claude – let’s talk about 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652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5E7C8-6453-2834-25EA-C9C0CBAD8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C9E3B6A-F46F-6909-F5AE-07F38E00F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062" y="4460638"/>
            <a:ext cx="8478182" cy="825500"/>
          </a:xfrm>
        </p:spPr>
        <p:txBody>
          <a:bodyPr anchor="b">
            <a:normAutofit fontScale="90000"/>
          </a:bodyPr>
          <a:lstStyle/>
          <a:p>
            <a:pPr lvl="0"/>
            <a:r>
              <a:rPr lang="en-US" b="0" dirty="0"/>
              <a:t>Live Demonstration</a:t>
            </a:r>
            <a:br>
              <a:rPr lang="en-US" b="0" dirty="0"/>
            </a:br>
            <a:r>
              <a:rPr lang="en-US" b="0" dirty="0"/>
              <a:t>Let’s GO!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383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4774D-D5B4-4DBC-BD51-63FD95B65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CC90AB6-DA13-EB38-6CC7-1C8731DF4FE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42966" y="1650123"/>
            <a:ext cx="3091793" cy="945931"/>
          </a:xfrm>
        </p:spPr>
        <p:txBody>
          <a:bodyPr anchor="b">
            <a:normAutofit/>
          </a:bodyPr>
          <a:lstStyle/>
          <a:p>
            <a:pPr lvl="0" algn="ctr"/>
            <a:r>
              <a:rPr lang="en-US" sz="6000" b="0" dirty="0"/>
              <a:t>Q&amp;A</a:t>
            </a:r>
            <a:endParaRPr lang="en-US" sz="6000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613D1565-9A36-452E-9F27-4E6705346C2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7357242" y="1576551"/>
            <a:ext cx="4456386" cy="1502980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Contact Info:</a:t>
            </a:r>
          </a:p>
          <a:p>
            <a:pPr>
              <a:spcAft>
                <a:spcPts val="600"/>
              </a:spcAft>
            </a:pPr>
            <a:r>
              <a:rPr lang="en-US" dirty="0">
                <a:hlinkClick r:id="rId2"/>
              </a:rPr>
              <a:t>Joey.w.razzano@odhs.oregon.gov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503-421-0960</a:t>
            </a:r>
          </a:p>
        </p:txBody>
      </p:sp>
    </p:spTree>
    <p:extLst>
      <p:ext uri="{BB962C8B-B14F-4D97-AF65-F5344CB8AC3E}">
        <p14:creationId xmlns:p14="http://schemas.microsoft.com/office/powerpoint/2010/main" val="681639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960A0F7A-D8D3-14C4-B65A-FF9C52BBE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1" y="257175"/>
            <a:ext cx="10001250" cy="825500"/>
          </a:xfrm>
        </p:spPr>
        <p:txBody>
          <a:bodyPr anchor="b">
            <a:normAutofit/>
          </a:bodyPr>
          <a:lstStyle/>
          <a:p>
            <a:r>
              <a:rPr lang="en-US" dirty="0"/>
              <a:t>What I’ll be covering</a:t>
            </a:r>
          </a:p>
        </p:txBody>
      </p:sp>
      <p:graphicFrame>
        <p:nvGraphicFramePr>
          <p:cNvPr id="21" name="Content Placeholder 17">
            <a:extLst>
              <a:ext uri="{FF2B5EF4-FFF2-40B4-BE49-F238E27FC236}">
                <a16:creationId xmlns:a16="http://schemas.microsoft.com/office/drawing/2014/main" id="{7DF4A7A9-0632-57C5-E405-158C56F853A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49371069"/>
              </p:ext>
            </p:extLst>
          </p:nvPr>
        </p:nvGraphicFramePr>
        <p:xfrm>
          <a:off x="3397250" y="1409257"/>
          <a:ext cx="5397500" cy="4635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5764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F7ACD82-3AE1-B779-9CDD-932EBDF49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/>
              <a:t>Intro to Joey Razzano</a:t>
            </a:r>
            <a:br>
              <a:rPr lang="en-US" dirty="0"/>
            </a:b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79A301-9F2F-E3BB-7B7E-6D4173B0319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710688" y="1000129"/>
            <a:ext cx="5840778" cy="5737101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dirty="0"/>
              <a:t>Performance System Administrator, ODHS, 2024-present</a:t>
            </a:r>
          </a:p>
          <a:p>
            <a:pPr lvl="0"/>
            <a:r>
              <a:rPr lang="en-US" dirty="0"/>
              <a:t>Accreditation &amp; Accountability Coordinator/Collaboration Strategist, PHD 2016-24</a:t>
            </a:r>
          </a:p>
          <a:p>
            <a:pPr lvl="0"/>
            <a:r>
              <a:rPr lang="en-US" dirty="0"/>
              <a:t>Smartsheet Core (Certified 2022)</a:t>
            </a:r>
          </a:p>
          <a:p>
            <a:pPr lvl="0"/>
            <a:r>
              <a:rPr lang="en-US" dirty="0"/>
              <a:t>Smartsheet System Administrator (Certified 2022)</a:t>
            </a:r>
          </a:p>
          <a:p>
            <a:pPr lvl="0"/>
            <a:r>
              <a:rPr lang="en-US" dirty="0"/>
              <a:t>Smartsheet Project Management Certified (Certified 2023)</a:t>
            </a:r>
          </a:p>
          <a:p>
            <a:pPr lvl="0"/>
            <a:r>
              <a:rPr lang="en-US" dirty="0"/>
              <a:t>Early Adopter Program</a:t>
            </a:r>
          </a:p>
          <a:p>
            <a:pPr lvl="0"/>
            <a:r>
              <a:rPr lang="en-US" dirty="0"/>
              <a:t>Smartsheet Portland Area User Group presenter 2019-2022</a:t>
            </a:r>
          </a:p>
          <a:p>
            <a:pPr lvl="0"/>
            <a:r>
              <a:rPr lang="en-US" dirty="0"/>
              <a:t>Smartsheet Overachiever, 2025-2027</a:t>
            </a:r>
          </a:p>
          <a:p>
            <a:r>
              <a:rPr lang="en-US" dirty="0"/>
              <a:t>https://www.linkedin.com/in/joey-razzano-a56861202/</a:t>
            </a:r>
          </a:p>
          <a:p>
            <a:pPr lvl="0"/>
            <a:endParaRPr lang="en-US" dirty="0"/>
          </a:p>
          <a:p>
            <a:endParaRPr lang="en-US" dirty="0"/>
          </a:p>
        </p:txBody>
      </p:sp>
      <p:pic>
        <p:nvPicPr>
          <p:cNvPr id="15" name="Content Placeholder 11" descr="Map&#10;&#10;AI-generated content may be incorrect.">
            <a:extLst>
              <a:ext uri="{FF2B5EF4-FFF2-40B4-BE49-F238E27FC236}">
                <a16:creationId xmlns:a16="http://schemas.microsoft.com/office/drawing/2014/main" id="{04674666-1A2C-6B51-BCCB-20C8D1E218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3" r="40380"/>
          <a:stretch/>
        </p:blipFill>
        <p:spPr>
          <a:xfrm rot="5400000">
            <a:off x="1124848" y="785931"/>
            <a:ext cx="3476624" cy="5286137"/>
          </a:xfrm>
        </p:spPr>
      </p:pic>
    </p:spTree>
    <p:extLst>
      <p:ext uri="{BB962C8B-B14F-4D97-AF65-F5344CB8AC3E}">
        <p14:creationId xmlns:p14="http://schemas.microsoft.com/office/powerpoint/2010/main" val="409335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2A00225-8152-FF66-EBC1-82EC3FBE7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/>
              <a:t>Intro to Smartsheet (Video)</a:t>
            </a:r>
            <a:br>
              <a:rPr lang="en-US" dirty="0"/>
            </a:br>
            <a:endParaRPr lang="en-US" dirty="0"/>
          </a:p>
        </p:txBody>
      </p:sp>
      <p:pic>
        <p:nvPicPr>
          <p:cNvPr id="21" name="Online Media 20" title="Introduction to Smartsheet | Smartsheet Tutorial for Beginners">
            <a:hlinkClick r:id="" action="ppaction://media"/>
            <a:extLst>
              <a:ext uri="{FF2B5EF4-FFF2-40B4-BE49-F238E27FC236}">
                <a16:creationId xmlns:a16="http://schemas.microsoft.com/office/drawing/2014/main" id="{CCD14FA9-6DF5-6C04-1D7E-2A19EDFAB8D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28700" y="813290"/>
            <a:ext cx="10115550" cy="5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2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34FEE-586A-6B64-04FC-ACEAE75F8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1CAED63-C10B-8C21-9695-8EE110962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/>
              <a:t>Intro to Smartsheet</a:t>
            </a:r>
            <a:br>
              <a:rPr lang="en-US" dirty="0"/>
            </a:b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24BA171-6183-CCC6-0556-1970E6B4F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104182"/>
            <a:ext cx="5394813" cy="982931"/>
          </a:xfrm>
        </p:spPr>
        <p:txBody>
          <a:bodyPr/>
          <a:lstStyle/>
          <a:p>
            <a:r>
              <a:rPr lang="en-US" dirty="0"/>
              <a:t>Unique Permission Structure/Features/Pros and Cons</a:t>
            </a:r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0F5D0AB-0A04-9C49-6D13-565B5E1B04F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5000" y="2107153"/>
            <a:ext cx="5393783" cy="982931"/>
          </a:xfrm>
        </p:spPr>
        <p:txBody>
          <a:bodyPr/>
          <a:lstStyle/>
          <a:p>
            <a:r>
              <a:rPr lang="en-US" dirty="0"/>
              <a:t>https://help.smartsheet.com/articles/2483288/sharing-permission-levels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B22B36D-7DCE-B379-30A9-713DC5BF7CB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33971" y="3554001"/>
            <a:ext cx="5394812" cy="2199817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Majority of users do not need a license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Looks like Excel but acts like a combination of Access, Outlook, Power Automation, Excel, Adobe and Teams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Works well with external collaborators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D5868A9-C664-F31E-1893-78DCA664A9DA}"/>
              </a:ext>
            </a:extLst>
          </p:cNvPr>
          <p:cNvPicPr>
            <a:picLocks noGrp="1" noChangeAspect="1"/>
          </p:cNvPicPr>
          <p:nvPr>
            <p:ph idx="18"/>
          </p:nvPr>
        </p:nvPicPr>
        <p:blipFill>
          <a:blip r:embed="rId2"/>
          <a:stretch>
            <a:fillRect/>
          </a:stretch>
        </p:blipFill>
        <p:spPr>
          <a:xfrm>
            <a:off x="6466275" y="697532"/>
            <a:ext cx="5393783" cy="5462935"/>
          </a:xfrm>
        </p:spPr>
      </p:pic>
    </p:spTree>
    <p:extLst>
      <p:ext uri="{BB962C8B-B14F-4D97-AF65-F5344CB8AC3E}">
        <p14:creationId xmlns:p14="http://schemas.microsoft.com/office/powerpoint/2010/main" val="2721982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0CDFB-8EC6-4950-7DE2-40175CB27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0E5ABCF-11B8-87BC-696C-E5AF403A9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Smartsheet Premium Apps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CAAFA-CB48-C301-7606-D25CA9F9CE9C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1991710" y="1284889"/>
            <a:ext cx="8377342" cy="4288221"/>
          </a:xfrm>
        </p:spPr>
        <p:txBody>
          <a:bodyPr numCol="2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Control Center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Resource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Brandfolder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Dynamic 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Workapps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DataTable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Data Shuttle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Bridge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DataMesh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Calendar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Pivot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Jira Connector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Salesforce Connector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8880F08-CEB3-B539-9A3F-C7F7C3A3F6A8}"/>
              </a:ext>
            </a:extLst>
          </p:cNvPr>
          <p:cNvSpPr txBox="1">
            <a:spLocks/>
          </p:cNvSpPr>
          <p:nvPr/>
        </p:nvSpPr>
        <p:spPr>
          <a:xfrm>
            <a:off x="1991710" y="5612524"/>
            <a:ext cx="10447879" cy="10774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0" kern="1200">
                <a:solidFill>
                  <a:schemeClr val="tx1"/>
                </a:solidFill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</a:defRPr>
            </a:lvl1pPr>
            <a:lvl2pPr marL="5715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6858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Tahoma" panose="020B0604030504040204" pitchFamily="34" charset="0"/>
              <a:buChar char="​"/>
              <a:defRPr sz="200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9144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Tahoma" panose="020B0604030504040204" pitchFamily="34" charset="0"/>
              <a:buChar char="​"/>
              <a:defRPr sz="200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11430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Tahoma" panose="020B0604030504040204" pitchFamily="34" charset="0"/>
              <a:buChar char="​"/>
              <a:defRPr sz="200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ahoma" panose="020B0604030504040204" pitchFamily="34" charset="0"/>
              <a:buChar char="​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1600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ahoma" panose="020B0604030504040204" pitchFamily="34" charset="0"/>
              <a:buChar char="​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ahoma" panose="020B0604030504040204" pitchFamily="34" charset="0"/>
              <a:buChar char="​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ahoma" panose="020B0604030504040204" pitchFamily="34" charset="0"/>
              <a:buChar char="​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https://help.smartsheet.com/premium-features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https://help.smartsheet.com/learning-track/integrations-and-add-ons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420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D1385-7B97-6E1E-CF8A-8E9F3B1F8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076A8C2-0F80-D24C-D3BB-D7AAE3CFD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1" y="400540"/>
            <a:ext cx="10001250" cy="825500"/>
          </a:xfrm>
        </p:spPr>
        <p:txBody>
          <a:bodyPr anchor="b">
            <a:normAutofit/>
          </a:bodyPr>
          <a:lstStyle/>
          <a:p>
            <a:pPr lvl="0"/>
            <a:r>
              <a:rPr lang="en-US" b="0" dirty="0"/>
              <a:t>Integrations/Connectors</a:t>
            </a:r>
            <a:endParaRPr lang="en-US" dirty="0"/>
          </a:p>
        </p:txBody>
      </p:sp>
      <p:pic>
        <p:nvPicPr>
          <p:cNvPr id="24" name="Online Media 23" title="Introduction to Smartsheet Connectors and Integrations">
            <a:hlinkClick r:id="" action="ppaction://media"/>
            <a:extLst>
              <a:ext uri="{FF2B5EF4-FFF2-40B4-BE49-F238E27FC236}">
                <a16:creationId xmlns:a16="http://schemas.microsoft.com/office/drawing/2014/main" id="{B10FA8D4-8886-A211-F20C-4D1246FF60B7}"/>
              </a:ext>
            </a:extLst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3"/>
          <a:stretch/>
        </p:blipFill>
        <p:spPr>
          <a:xfrm>
            <a:off x="435303" y="1615822"/>
            <a:ext cx="7613280" cy="4301502"/>
          </a:xfrm>
          <a:prstGeom prst="rect">
            <a:avLst/>
          </a:prstGeom>
          <a:noFill/>
        </p:spPr>
      </p:pic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8A8912FE-64F0-1EE4-72BC-BDF7936D73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186041" y="1917969"/>
            <a:ext cx="2373317" cy="376812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25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D287F9F-CB17-32B2-5D8F-E858C65BA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/>
              <a:t>OSMART (Oregon State Smartsheet User Group)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5B2E39-51D0-4AFD-9FD3-215183637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https://dhsoha.sharepoint.com/teams/ODHSOHA-OregonStateAgencySmartsheetUserGroupOSMART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823B825-EBD9-E932-3CD1-F9969B06EF4E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6029813" y="1535984"/>
            <a:ext cx="6072474" cy="4199866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3A0678E-7954-1064-6EA4-C1379BF34269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3"/>
          <a:stretch>
            <a:fillRect/>
          </a:stretch>
        </p:blipFill>
        <p:spPr>
          <a:xfrm>
            <a:off x="1894886" y="3843338"/>
            <a:ext cx="2874552" cy="2200275"/>
          </a:xfrm>
        </p:spPr>
      </p:pic>
    </p:spTree>
    <p:extLst>
      <p:ext uri="{BB962C8B-B14F-4D97-AF65-F5344CB8AC3E}">
        <p14:creationId xmlns:p14="http://schemas.microsoft.com/office/powerpoint/2010/main" val="2827979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613AB3B-76D3-3FFA-EE54-4972D6C1A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/>
              <a:t>Smartsheet Sessions</a:t>
            </a:r>
            <a:br>
              <a:rPr lang="en-US" dirty="0"/>
            </a:b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9D00B6E-78A0-DCEF-0C08-B67BB94D2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813" y="612059"/>
            <a:ext cx="5394813" cy="2199817"/>
          </a:xfrm>
        </p:spPr>
        <p:txBody>
          <a:bodyPr/>
          <a:lstStyle/>
          <a:p>
            <a:r>
              <a:rPr lang="en-US" dirty="0"/>
              <a:t>https://app.smartsheet.com/dashboards/QGH3MgfjgPP9fXx7XfR8X74VwRwvgxFp7w4gwcQ1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8A1CEDB-5C0F-95B1-3320-82AAAED7EF70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rcRect l="33055" b="45559"/>
          <a:stretch/>
        </p:blipFill>
        <p:spPr>
          <a:xfrm>
            <a:off x="7152616" y="799620"/>
            <a:ext cx="3713047" cy="3054510"/>
          </a:xfr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BE61405E-22F8-17DC-B606-F544DFCE983F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1225466" y="1980953"/>
            <a:ext cx="4680034" cy="4734328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85C71022-B7E7-7781-A773-C27065CD091E}"/>
              </a:ext>
            </a:extLst>
          </p:cNvPr>
          <p:cNvPicPr>
            <a:picLocks noGrp="1" noChangeAspect="1"/>
          </p:cNvPicPr>
          <p:nvPr>
            <p:ph idx="18"/>
          </p:nvPr>
        </p:nvPicPr>
        <p:blipFill>
          <a:blip r:embed="rId2"/>
          <a:srcRect l="36570" t="57792"/>
          <a:stretch/>
        </p:blipFill>
        <p:spPr>
          <a:xfrm>
            <a:off x="7152616" y="3854130"/>
            <a:ext cx="4108908" cy="2765900"/>
          </a:xfrm>
        </p:spPr>
      </p:pic>
    </p:spTree>
    <p:extLst>
      <p:ext uri="{BB962C8B-B14F-4D97-AF65-F5344CB8AC3E}">
        <p14:creationId xmlns:p14="http://schemas.microsoft.com/office/powerpoint/2010/main" val="395602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DHS  Master Slide">
  <a:themeElements>
    <a:clrScheme name="ODHS colors">
      <a:dk1>
        <a:srgbClr val="2E3192"/>
      </a:dk1>
      <a:lt1>
        <a:srgbClr val="FFFFFF"/>
      </a:lt1>
      <a:dk2>
        <a:srgbClr val="184E49"/>
      </a:dk2>
      <a:lt2>
        <a:srgbClr val="B4DCF5"/>
      </a:lt2>
      <a:accent1>
        <a:srgbClr val="86C679"/>
      </a:accent1>
      <a:accent2>
        <a:srgbClr val="F5F3EE"/>
      </a:accent2>
      <a:accent3>
        <a:srgbClr val="ECD263"/>
      </a:accent3>
      <a:accent4>
        <a:srgbClr val="A91F50"/>
      </a:accent4>
      <a:accent5>
        <a:srgbClr val="EDDFD4"/>
      </a:accent5>
      <a:accent6>
        <a:srgbClr val="D8E1E5"/>
      </a:accent6>
      <a:hlink>
        <a:srgbClr val="064276"/>
      </a:hlink>
      <a:folHlink>
        <a:srgbClr val="752E71"/>
      </a:folHlink>
    </a:clrScheme>
    <a:fontScheme name="Custom 1">
      <a:majorFont>
        <a:latin typeface="Noto Sans"/>
        <a:ea typeface=""/>
        <a:cs typeface=""/>
      </a:majorFont>
      <a:minorFont>
        <a:latin typeface="No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100-804955_7_PP_ template_FINAL_" id="{65FABDCE-C8BD-49E7-A2FC-834FF76B64AF}" vid="{F6821997-DA85-4F60-870A-8366044E7A7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ntract_x0020_Years xmlns="e93a1355-dcbd-4ee6-87a8-44e09f1824ca" xsi:nil="true"/>
    <related_x0020_document xmlns="e93a1355-dcbd-4ee6-87a8-44e09f1824ca">
      <Url xsi:nil="true"/>
      <Description xsi:nil="true"/>
    </related_x0020_document>
    <Sub_x002d_Category xmlns="e93a1355-dcbd-4ee6-87a8-44e09f1824ca" xsi:nil="true"/>
    <Description0 xmlns="e93a1355-dcbd-4ee6-87a8-44e09f1824ca" xsi:nil="true"/>
    <Draft xmlns="e93a1355-dcbd-4ee6-87a8-44e09f1824ca">
      <Url xsi:nil="true"/>
      <Description xsi:nil="true"/>
    </Draft>
    <PublishingExpirationDate xmlns="http://schemas.microsoft.com/sharepoint/v3" xsi:nil="true"/>
    <Category xmlns="e93a1355-dcbd-4ee6-87a8-44e09f1824ca">Development</Category>
    <PublishingStartDate xmlns="http://schemas.microsoft.com/sharepoint/v3" xsi:nil="true"/>
    <Tags xmlns="e93a1355-dcbd-4ee6-87a8-44e09f1824ca">OPMAB</Tag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B76FC3C857F240A9C2E4F15016144F" ma:contentTypeVersion="10" ma:contentTypeDescription="Create a new document." ma:contentTypeScope="" ma:versionID="e9a1355cea752ef2b730c04fd06d7589">
  <xsd:schema xmlns:xsd="http://www.w3.org/2001/XMLSchema" xmlns:xs="http://www.w3.org/2001/XMLSchema" xmlns:p="http://schemas.microsoft.com/office/2006/metadata/properties" xmlns:ns1="http://schemas.microsoft.com/sharepoint/v3" xmlns:ns2="e93a1355-dcbd-4ee6-87a8-44e09f1824ca" xmlns:ns3="c11a4dd1-9999-41de-ad6b-508521c3559d" targetNamespace="http://schemas.microsoft.com/office/2006/metadata/properties" ma:root="true" ma:fieldsID="47b379964e44526d17c18a756cf23341" ns1:_="" ns2:_="" ns3:_="">
    <xsd:import namespace="http://schemas.microsoft.com/sharepoint/v3"/>
    <xsd:import namespace="e93a1355-dcbd-4ee6-87a8-44e09f1824ca"/>
    <xsd:import namespace="c11a4dd1-9999-41de-ad6b-508521c3559d"/>
    <xsd:element name="properties">
      <xsd:complexType>
        <xsd:sequence>
          <xsd:element name="documentManagement">
            <xsd:complexType>
              <xsd:all>
                <xsd:element ref="ns2:Category"/>
                <xsd:element ref="ns2:Sub_x002d_Category" minOccurs="0"/>
                <xsd:element ref="ns2:Description0" minOccurs="0"/>
                <xsd:element ref="ns2:Contract_x0020_Years" minOccurs="0"/>
                <xsd:element ref="ns1:PublishingStartDate" minOccurs="0"/>
                <xsd:element ref="ns1:PublishingExpirationDate" minOccurs="0"/>
                <xsd:element ref="ns2:Tags" minOccurs="0"/>
                <xsd:element ref="ns2:related_x0020_document" minOccurs="0"/>
                <xsd:element ref="ns2:Draft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1355-dcbd-4ee6-87a8-44e09f1824ca" elementFormDefault="qualified">
    <xsd:import namespace="http://schemas.microsoft.com/office/2006/documentManagement/types"/>
    <xsd:import namespace="http://schemas.microsoft.com/office/infopath/2007/PartnerControls"/>
    <xsd:element name="Category" ma:index="1" ma:displayName="Category" ma:format="Dropdown" ma:internalName="Category">
      <xsd:simpleType>
        <xsd:restriction base="dms:Choice">
          <xsd:enumeration value="Advice"/>
          <xsd:enumeration value="Class/Comp"/>
          <xsd:enumeration value="Development"/>
          <xsd:enumeration value="Forms"/>
          <xsd:enumeration value="LRU"/>
          <xsd:enumeration value="Services"/>
          <xsd:enumeration value="Systems"/>
        </xsd:restriction>
      </xsd:simpleType>
    </xsd:element>
    <xsd:element name="Sub_x002d_Category" ma:index="2" nillable="true" ma:displayName="Sub-Category" ma:format="Dropdown" ma:internalName="Sub_x002d_Category">
      <xsd:simpleType>
        <xsd:union memberTypes="dms:Text">
          <xsd:simpleType>
            <xsd:restriction base="dms:Choice">
              <xsd:enumeration value="Manual"/>
              <xsd:enumeration value="Procedural Rules"/>
              <xsd:enumeration value="General"/>
              <xsd:enumeration value="Class/Comp"/>
              <xsd:enumeration value="Position Management"/>
              <xsd:enumeration value="Filling Positions"/>
              <xsd:enumeration value="Workforce Management"/>
              <xsd:enumeration value="Employee Leave"/>
              <xsd:enumeration value="Discipline &amp; Discharge"/>
              <xsd:enumeration value="Safety &amp; Risk"/>
              <xsd:enumeration value="Labor Relations"/>
              <xsd:enumeration value="Arbitration"/>
              <xsd:enumeration value="CBA"/>
              <xsd:enumeration value="Workday"/>
              <xsd:enumeration value="Policy Review"/>
              <xsd:enumeration value="Payroll"/>
            </xsd:restriction>
          </xsd:simpleType>
        </xsd:union>
      </xsd:simpleType>
    </xsd:element>
    <xsd:element name="Description0" ma:index="3" nillable="true" ma:displayName="Description" ma:internalName="Description0">
      <xsd:simpleType>
        <xsd:restriction base="dms:Text">
          <xsd:maxLength value="255"/>
        </xsd:restriction>
      </xsd:simpleType>
    </xsd:element>
    <xsd:element name="Contract_x0020_Years" ma:index="5" nillable="true" ma:displayName="Contract Years" ma:internalName="Contract_x0020_Years">
      <xsd:simpleType>
        <xsd:restriction base="dms:Text">
          <xsd:maxLength value="255"/>
        </xsd:restriction>
      </xsd:simpleType>
    </xsd:element>
    <xsd:element name="Tags" ma:index="14" nillable="true" ma:displayName="Tags" ma:internalName="Tags">
      <xsd:simpleType>
        <xsd:restriction base="dms:Text">
          <xsd:maxLength value="255"/>
        </xsd:restriction>
      </xsd:simpleType>
    </xsd:element>
    <xsd:element name="related_x0020_document" ma:index="15" nillable="true" ma:displayName="related document" ma:format="Hyperlink" ma:internalName="related_x0020_document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Draft" ma:index="16" nillable="true" ma:displayName="Draft" ma:description="This field is only for use with policies out for review" ma:format="Hyperlink" ma:internalName="Draft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1a4dd1-9999-41de-ad6b-508521c3559d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0" ma:displayName="Content Type"/>
        <xsd:element ref="dc:title" minOccurs="0" maxOccurs="1" ma:index="0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D4C063B-5570-4FED-AD79-FCBCE4990AA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1d6c1812-db8f-4899-9f6a-2d784fbe4cf8"/>
    <ds:schemaRef ds:uri="392887f6-a082-4ad4-863e-962b8ff24c6e"/>
  </ds:schemaRefs>
</ds:datastoreItem>
</file>

<file path=customXml/itemProps2.xml><?xml version="1.0" encoding="utf-8"?>
<ds:datastoreItem xmlns:ds="http://schemas.openxmlformats.org/officeDocument/2006/customXml" ds:itemID="{BA6C29F8-98DD-4464-A4E2-DB942B059A3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067D022-8581-48DD-A988-8C9DF707C851}"/>
</file>

<file path=docMetadata/LabelInfo.xml><?xml version="1.0" encoding="utf-8"?>
<clbl:labelList xmlns:clbl="http://schemas.microsoft.com/office/2020/mipLabelMetadata">
  <clbl:label id="{ebdd6eeb-0dd0-4927-947e-a759f08fcf55}" enabled="1" method="Privileged" siteId="{658e63e8-8d39-499c-8f48-13adc9452f4c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ODHS Powerpoint template</Template>
  <TotalTime>17</TotalTime>
  <Words>622</Words>
  <Application>Microsoft Office PowerPoint</Application>
  <PresentationFormat>Widescreen</PresentationFormat>
  <Paragraphs>123</Paragraphs>
  <Slides>18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Aptos</vt:lpstr>
      <vt:lpstr>Arial</vt:lpstr>
      <vt:lpstr>Noto Sans</vt:lpstr>
      <vt:lpstr>Noto Sans ExtraBold</vt:lpstr>
      <vt:lpstr>Noto Sans Medium</vt:lpstr>
      <vt:lpstr>Noto Sans SemiBold</vt:lpstr>
      <vt:lpstr>Tahoma</vt:lpstr>
      <vt:lpstr>Times</vt:lpstr>
      <vt:lpstr>ODHS  Master Slide</vt:lpstr>
      <vt:lpstr>Project Management Users Group (PMUG) SMARTSHEET - Update </vt:lpstr>
      <vt:lpstr>What I’ll be covering</vt:lpstr>
      <vt:lpstr>Intro to Joey Razzano </vt:lpstr>
      <vt:lpstr>Intro to Smartsheet (Video) </vt:lpstr>
      <vt:lpstr>Intro to Smartsheet </vt:lpstr>
      <vt:lpstr>Smartsheet Premium Apps</vt:lpstr>
      <vt:lpstr>Integrations/Connectors</vt:lpstr>
      <vt:lpstr>OSMART (Oregon State Smartsheet User Group)</vt:lpstr>
      <vt:lpstr>Smartsheet Sessions </vt:lpstr>
      <vt:lpstr>Smartsheet University</vt:lpstr>
      <vt:lpstr>Security Issues</vt:lpstr>
      <vt:lpstr>Integration with Microsoft</vt:lpstr>
      <vt:lpstr>Agencies using Smartsheet</vt:lpstr>
      <vt:lpstr>Early Adopter  Program (EAP)</vt:lpstr>
      <vt:lpstr>Smartsheet Community</vt:lpstr>
      <vt:lpstr>AI Use/Claude – let’s talk about it</vt:lpstr>
      <vt:lpstr>Live Demonstration Let’s GO!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PMUG-March2026</dc:title>
  <dc:creator>Joey W. Razzano</dc:creator>
  <cp:lastModifiedBy>Joey W. Razzano</cp:lastModifiedBy>
  <cp:revision>1</cp:revision>
  <dcterms:created xsi:type="dcterms:W3CDTF">2026-03-18T19:47:45Z</dcterms:created>
  <dcterms:modified xsi:type="dcterms:W3CDTF">2026-03-18T23:32:29Z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0x01010006B76FC3C857F240A9C2E4F15016144F</vt:lpwstr>
  </property>
  <property fmtid="{D5CDD505-2E9C-101B-9397-08002B2CF9AE}" pid="3" name="MediaServiceImageTags">
    <vt:lpwstr/>
  </property>
</Properties>
</file>