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9" r:id="rId4"/>
  </p:sldMasterIdLst>
  <p:notesMasterIdLst>
    <p:notesMasterId r:id="rId25"/>
  </p:notesMasterIdLst>
  <p:handoutMasterIdLst>
    <p:handoutMasterId r:id="rId26"/>
  </p:handoutMasterIdLst>
  <p:sldIdLst>
    <p:sldId id="563" r:id="rId5"/>
    <p:sldId id="544" r:id="rId6"/>
    <p:sldId id="571" r:id="rId7"/>
    <p:sldId id="286" r:id="rId8"/>
    <p:sldId id="289" r:id="rId9"/>
    <p:sldId id="552" r:id="rId10"/>
    <p:sldId id="573" r:id="rId11"/>
    <p:sldId id="578" r:id="rId12"/>
    <p:sldId id="580" r:id="rId13"/>
    <p:sldId id="586" r:id="rId14"/>
    <p:sldId id="551" r:id="rId15"/>
    <p:sldId id="581" r:id="rId16"/>
    <p:sldId id="583" r:id="rId17"/>
    <p:sldId id="584" r:id="rId18"/>
    <p:sldId id="274" r:id="rId19"/>
    <p:sldId id="2520" r:id="rId20"/>
    <p:sldId id="258" r:id="rId21"/>
    <p:sldId id="582" r:id="rId22"/>
    <p:sldId id="587" r:id="rId23"/>
    <p:sldId id="29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amp; Agenda Slide" id="{1066291D-A8BF-4E70-892A-9B189B4D680F}">
          <p14:sldIdLst>
            <p14:sldId id="563"/>
            <p14:sldId id="544"/>
          </p14:sldIdLst>
        </p14:section>
        <p14:section name="Transition Slide" id="{4421C47B-F943-4444-B856-E4A322ED0734}">
          <p14:sldIdLst>
            <p14:sldId id="571"/>
            <p14:sldId id="286"/>
            <p14:sldId id="289"/>
            <p14:sldId id="552"/>
            <p14:sldId id="573"/>
            <p14:sldId id="578"/>
            <p14:sldId id="580"/>
            <p14:sldId id="586"/>
            <p14:sldId id="551"/>
            <p14:sldId id="581"/>
            <p14:sldId id="583"/>
            <p14:sldId id="584"/>
            <p14:sldId id="274"/>
            <p14:sldId id="2520"/>
            <p14:sldId id="258"/>
            <p14:sldId id="582"/>
            <p14:sldId id="587"/>
            <p14:sldId id="292"/>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Joanna D" initials="RJD" lastIdx="3" clrIdx="0">
    <p:extLst>
      <p:ext uri="{19B8F6BF-5375-455C-9EA6-DF929625EA0E}">
        <p15:presenceInfo xmlns:p15="http://schemas.microsoft.com/office/powerpoint/2012/main" userId="S::ROBEJOAN@dor.oregon.gov::1abd1ea0-6820-4161-b1ba-432e2e6d7a62" providerId="AD"/>
      </p:ext>
    </p:extLst>
  </p:cmAuthor>
  <p:cmAuthor id="2" name="KWASNIK James M" initials="KJM" lastIdx="2" clrIdx="1">
    <p:extLst>
      <p:ext uri="{19B8F6BF-5375-455C-9EA6-DF929625EA0E}">
        <p15:presenceInfo xmlns:p15="http://schemas.microsoft.com/office/powerpoint/2012/main" userId="S::KWASJAME@dor.oregon.gov::285f4ea1-aa54-48c6-926f-c21e75cd3f2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5172"/>
    <a:srgbClr val="263B80"/>
    <a:srgbClr val="E1B924"/>
    <a:srgbClr val="FFFFFF"/>
    <a:srgbClr val="E7E6E6"/>
    <a:srgbClr val="008080"/>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10" autoAdjust="0"/>
    <p:restoredTop sz="86441" autoAdjust="0"/>
  </p:normalViewPr>
  <p:slideViewPr>
    <p:cSldViewPr snapToGrid="0">
      <p:cViewPr varScale="1">
        <p:scale>
          <a:sx n="95" d="100"/>
          <a:sy n="95" d="100"/>
        </p:scale>
        <p:origin x="396" y="96"/>
      </p:cViewPr>
      <p:guideLst/>
    </p:cSldViewPr>
  </p:slideViewPr>
  <p:outlineViewPr>
    <p:cViewPr>
      <p:scale>
        <a:sx n="33" d="100"/>
        <a:sy n="33" d="100"/>
      </p:scale>
      <p:origin x="0" y="-941"/>
    </p:cViewPr>
  </p:outlin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30A7F6-A62E-27BF-DF86-6EA19FFB50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29B9BCD-E94F-D1E8-F80D-B56A849134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41A2F3-4763-424B-B0A0-5BEDF0FF7978}" type="datetimeFigureOut">
              <a:rPr lang="en-US" smtClean="0"/>
              <a:t>10/7/2026</a:t>
            </a:fld>
            <a:endParaRPr lang="en-US"/>
          </a:p>
        </p:txBody>
      </p:sp>
      <p:sp>
        <p:nvSpPr>
          <p:cNvPr id="4" name="Footer Placeholder 3">
            <a:extLst>
              <a:ext uri="{FF2B5EF4-FFF2-40B4-BE49-F238E27FC236}">
                <a16:creationId xmlns:a16="http://schemas.microsoft.com/office/drawing/2014/main" id="{45BB9975-175B-DDB3-2A90-C5908FD5549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A1CF5CE-EE76-C4D2-DBCB-013D26ADD9F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650FAB-6194-45DB-9C15-2EFD2480088C}" type="slidenum">
              <a:rPr lang="en-US" smtClean="0"/>
              <a:t>‹#›</a:t>
            </a:fld>
            <a:endParaRPr lang="en-US"/>
          </a:p>
        </p:txBody>
      </p:sp>
    </p:spTree>
    <p:extLst>
      <p:ext uri="{BB962C8B-B14F-4D97-AF65-F5344CB8AC3E}">
        <p14:creationId xmlns:p14="http://schemas.microsoft.com/office/powerpoint/2010/main" val="342316135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48D1C7-9CBE-4284-9C7C-CF60303AD4A8}"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759DCC-177F-4C18-ADC2-707110EBBBB1}" type="slidenum">
              <a:rPr lang="en-US" smtClean="0"/>
              <a:t>‹#›</a:t>
            </a:fld>
            <a:endParaRPr lang="en-US"/>
          </a:p>
        </p:txBody>
      </p:sp>
    </p:spTree>
    <p:extLst>
      <p:ext uri="{BB962C8B-B14F-4D97-AF65-F5344CB8AC3E}">
        <p14:creationId xmlns:p14="http://schemas.microsoft.com/office/powerpoint/2010/main" val="3380449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fld id="{33759DCC-177F-4C18-ADC2-707110EBBBB1}" type="slidenum">
              <a:rPr lang="en-US" smtClean="0"/>
              <a:t>6</a:t>
            </a:fld>
            <a:endParaRPr lang="en-US"/>
          </a:p>
        </p:txBody>
      </p:sp>
    </p:spTree>
    <p:extLst>
      <p:ext uri="{BB962C8B-B14F-4D97-AF65-F5344CB8AC3E}">
        <p14:creationId xmlns:p14="http://schemas.microsoft.com/office/powerpoint/2010/main" val="3562090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58AD9-0239-A9E5-CD88-BF7C7810D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539A86-5CCE-8DC8-F65C-7E3FBEB059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197DDF-E601-8C8B-761A-571CEA5495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ptos" panose="020B0004020202020204" pitchFamily="34" charset="0"/>
            </a:endParaRPr>
          </a:p>
        </p:txBody>
      </p:sp>
      <p:sp>
        <p:nvSpPr>
          <p:cNvPr id="4" name="Slide Number Placeholder 3">
            <a:extLst>
              <a:ext uri="{FF2B5EF4-FFF2-40B4-BE49-F238E27FC236}">
                <a16:creationId xmlns:a16="http://schemas.microsoft.com/office/drawing/2014/main" id="{5CC91085-4D77-B8CC-0CFA-B4136B503CF4}"/>
              </a:ext>
            </a:extLst>
          </p:cNvPr>
          <p:cNvSpPr>
            <a:spLocks noGrp="1"/>
          </p:cNvSpPr>
          <p:nvPr>
            <p:ph type="sldNum" sz="quarter" idx="5"/>
          </p:nvPr>
        </p:nvSpPr>
        <p:spPr/>
        <p:txBody>
          <a:bodyPr/>
          <a:lstStyle/>
          <a:p>
            <a:fld id="{33759DCC-177F-4C18-ADC2-707110EBBBB1}" type="slidenum">
              <a:rPr lang="en-US" smtClean="0"/>
              <a:t>7</a:t>
            </a:fld>
            <a:endParaRPr lang="en-US"/>
          </a:p>
        </p:txBody>
      </p:sp>
    </p:spTree>
    <p:extLst>
      <p:ext uri="{BB962C8B-B14F-4D97-AF65-F5344CB8AC3E}">
        <p14:creationId xmlns:p14="http://schemas.microsoft.com/office/powerpoint/2010/main" val="2832411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fld id="{33759DCC-177F-4C18-ADC2-707110EBBBB1}" type="slidenum">
              <a:rPr lang="en-US" smtClean="0"/>
              <a:t>11</a:t>
            </a:fld>
            <a:endParaRPr lang="en-US"/>
          </a:p>
        </p:txBody>
      </p:sp>
    </p:spTree>
    <p:extLst>
      <p:ext uri="{BB962C8B-B14F-4D97-AF65-F5344CB8AC3E}">
        <p14:creationId xmlns:p14="http://schemas.microsoft.com/office/powerpoint/2010/main" val="2101789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a:t>
            </a:r>
          </a:p>
          <a:p>
            <a:r>
              <a:rPr lang="en-US" dirty="0"/>
              <a:t>Link to </a:t>
            </a:r>
            <a:r>
              <a:rPr lang="en-US" dirty="0" err="1"/>
              <a:t>smartsheets</a:t>
            </a:r>
            <a:r>
              <a:rPr lang="en-US" dirty="0"/>
              <a:t> portal</a:t>
            </a:r>
          </a:p>
        </p:txBody>
      </p:sp>
      <p:sp>
        <p:nvSpPr>
          <p:cNvPr id="4" name="Slide Number Placeholder 3"/>
          <p:cNvSpPr>
            <a:spLocks noGrp="1"/>
          </p:cNvSpPr>
          <p:nvPr>
            <p:ph type="sldNum" sz="quarter" idx="5"/>
          </p:nvPr>
        </p:nvSpPr>
        <p:spPr/>
        <p:txBody>
          <a:bodyPr/>
          <a:lstStyle/>
          <a:p>
            <a:fld id="{8D18E0B9-48E4-499D-93B2-B07D00395BAC}" type="slidenum">
              <a:rPr lang="en-US" smtClean="0"/>
              <a:t>16</a:t>
            </a:fld>
            <a:endParaRPr lang="en-US"/>
          </a:p>
        </p:txBody>
      </p:sp>
    </p:spTree>
    <p:extLst>
      <p:ext uri="{BB962C8B-B14F-4D97-AF65-F5344CB8AC3E}">
        <p14:creationId xmlns:p14="http://schemas.microsoft.com/office/powerpoint/2010/main" val="3728995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759DCC-177F-4C18-ADC2-707110EBBBB1}" type="slidenum">
              <a:rPr lang="en-US" smtClean="0"/>
              <a:t>20</a:t>
            </a:fld>
            <a:endParaRPr lang="en-US"/>
          </a:p>
        </p:txBody>
      </p:sp>
    </p:spTree>
    <p:extLst>
      <p:ext uri="{BB962C8B-B14F-4D97-AF65-F5344CB8AC3E}">
        <p14:creationId xmlns:p14="http://schemas.microsoft.com/office/powerpoint/2010/main" val="38039882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sv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8.svg"/><Relationship Id="rId4" Type="http://schemas.openxmlformats.org/officeDocument/2006/relationships/image" Target="../media/image7.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305541-7E76-283C-1D84-16A277549A08}"/>
              </a:ext>
            </a:extLst>
          </p:cNvPr>
          <p:cNvSpPr/>
          <p:nvPr userDrawn="1"/>
        </p:nvSpPr>
        <p:spPr>
          <a:xfrm>
            <a:off x="0" y="5040350"/>
            <a:ext cx="12192000" cy="1817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itle 1">
            <a:extLst>
              <a:ext uri="{FF2B5EF4-FFF2-40B4-BE49-F238E27FC236}">
                <a16:creationId xmlns:a16="http://schemas.microsoft.com/office/drawing/2014/main" id="{6C018182-969F-B675-2739-C03F0D7C44B8}"/>
              </a:ext>
            </a:extLst>
          </p:cNvPr>
          <p:cNvSpPr>
            <a:spLocks noGrp="1"/>
          </p:cNvSpPr>
          <p:nvPr>
            <p:ph type="ctrTitle"/>
          </p:nvPr>
        </p:nvSpPr>
        <p:spPr>
          <a:xfrm>
            <a:off x="838201" y="686018"/>
            <a:ext cx="7837448" cy="3169127"/>
          </a:xfrm>
        </p:spPr>
        <p:txBody>
          <a:bodyPr anchor="b"/>
          <a:lstStyle>
            <a:lvl1pPr algn="l">
              <a:defRPr sz="5400"/>
            </a:lvl1pPr>
          </a:lstStyle>
          <a:p>
            <a:r>
              <a:rPr lang="en-US"/>
              <a:t>Click to edit Master title style</a:t>
            </a:r>
            <a:endParaRPr lang="en-US" dirty="0"/>
          </a:p>
        </p:txBody>
      </p:sp>
      <p:sp>
        <p:nvSpPr>
          <p:cNvPr id="27" name="Subtitle 2">
            <a:extLst>
              <a:ext uri="{FF2B5EF4-FFF2-40B4-BE49-F238E27FC236}">
                <a16:creationId xmlns:a16="http://schemas.microsoft.com/office/drawing/2014/main" id="{456EB3F3-0291-8439-B637-1A9DD9DD596F}"/>
              </a:ext>
            </a:extLst>
          </p:cNvPr>
          <p:cNvSpPr>
            <a:spLocks noGrp="1"/>
          </p:cNvSpPr>
          <p:nvPr>
            <p:ph type="subTitle" idx="1"/>
          </p:nvPr>
        </p:nvSpPr>
        <p:spPr>
          <a:xfrm>
            <a:off x="2261568" y="5188227"/>
            <a:ext cx="8959607" cy="1355834"/>
          </a:xfrm>
        </p:spPr>
        <p:txBody>
          <a:bodyPr anchor="ctr"/>
          <a:lstStyle>
            <a:lvl1pPr marL="0" indent="0" algn="l">
              <a:spcBef>
                <a:spcPts val="600"/>
              </a:spcBef>
              <a:buNone/>
              <a:defRPr sz="2000">
                <a:solidFill>
                  <a:schemeClr val="bg1"/>
                </a:solidFill>
                <a:latin typeface="Aptos"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 name="Rectangle 2">
            <a:extLst>
              <a:ext uri="{FF2B5EF4-FFF2-40B4-BE49-F238E27FC236}">
                <a16:creationId xmlns:a16="http://schemas.microsoft.com/office/drawing/2014/main" id="{D8277E1B-23EC-1B8C-4C4C-E77B19454153}"/>
              </a:ext>
              <a:ext uri="{C183D7F6-B498-43B3-948B-1728B52AA6E4}">
                <adec:decorative xmlns:adec="http://schemas.microsoft.com/office/drawing/2017/decorative" val="1"/>
              </a:ext>
            </a:extLst>
          </p:cNvPr>
          <p:cNvSpPr/>
          <p:nvPr userDrawn="1"/>
        </p:nvSpPr>
        <p:spPr>
          <a:xfrm>
            <a:off x="0" y="4872146"/>
            <a:ext cx="12192000" cy="230156"/>
          </a:xfrm>
          <a:prstGeom prst="rect">
            <a:avLst/>
          </a:prstGeom>
          <a:solidFill>
            <a:srgbClr val="E1B9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Oregon Department of Administrative Services logo">
            <a:extLst>
              <a:ext uri="{FF2B5EF4-FFF2-40B4-BE49-F238E27FC236}">
                <a16:creationId xmlns:a16="http://schemas.microsoft.com/office/drawing/2014/main" id="{E5EA0063-3417-6036-23F2-3866920F05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031" y="5297936"/>
            <a:ext cx="1135124" cy="1297285"/>
          </a:xfrm>
          <a:prstGeom prst="rect">
            <a:avLst/>
          </a:prstGeom>
        </p:spPr>
      </p:pic>
      <p:pic>
        <p:nvPicPr>
          <p:cNvPr id="9" name="Picture 8" descr="Official state seal of the state of Oregon">
            <a:extLst>
              <a:ext uri="{FF2B5EF4-FFF2-40B4-BE49-F238E27FC236}">
                <a16:creationId xmlns:a16="http://schemas.microsoft.com/office/drawing/2014/main" id="{A4DCCCA0-FC2C-FA0D-459C-BFF404D1943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45895" y="1443715"/>
            <a:ext cx="2480131" cy="2480131"/>
          </a:xfrm>
          <a:prstGeom prst="rect">
            <a:avLst/>
          </a:prstGeom>
        </p:spPr>
      </p:pic>
    </p:spTree>
    <p:extLst>
      <p:ext uri="{BB962C8B-B14F-4D97-AF65-F5344CB8AC3E}">
        <p14:creationId xmlns:p14="http://schemas.microsoft.com/office/powerpoint/2010/main" val="31139965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4D36E-A6F7-4D8A-9345-DF0D974A7584}"/>
              </a:ext>
            </a:extLst>
          </p:cNvPr>
          <p:cNvSpPr>
            <a:spLocks noGrp="1"/>
          </p:cNvSpPr>
          <p:nvPr>
            <p:ph type="title" hasCustomPrompt="1"/>
          </p:nvPr>
        </p:nvSpPr>
        <p:spPr>
          <a:xfrm>
            <a:off x="1" y="1190732"/>
            <a:ext cx="3935412" cy="4478230"/>
          </a:xfrm>
        </p:spPr>
        <p:txBody>
          <a:bodyPr/>
          <a:lstStyle>
            <a:lvl1pPr algn="r">
              <a:defRPr/>
            </a:lvl1pPr>
          </a:lstStyle>
          <a:p>
            <a:r>
              <a:rPr lang="en-US"/>
              <a:t>Agenda</a:t>
            </a:r>
          </a:p>
        </p:txBody>
      </p:sp>
      <p:cxnSp>
        <p:nvCxnSpPr>
          <p:cNvPr id="9" name="Straight Connector 8">
            <a:extLst>
              <a:ext uri="{FF2B5EF4-FFF2-40B4-BE49-F238E27FC236}">
                <a16:creationId xmlns:a16="http://schemas.microsoft.com/office/drawing/2014/main" id="{B68E83C5-0587-60A1-0F3B-EC95A68B8235}"/>
              </a:ext>
              <a:ext uri="{C183D7F6-B498-43B3-948B-1728B52AA6E4}">
                <adec:decorative xmlns:adec="http://schemas.microsoft.com/office/drawing/2017/decorative" val="1"/>
              </a:ext>
            </a:extLst>
          </p:cNvPr>
          <p:cNvCxnSpPr/>
          <p:nvPr userDrawn="1"/>
        </p:nvCxnSpPr>
        <p:spPr>
          <a:xfrm>
            <a:off x="4559643" y="1853514"/>
            <a:ext cx="0" cy="316332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D37D3C46-501D-CE73-7664-BA54FA0FB35A}"/>
              </a:ext>
            </a:extLst>
          </p:cNvPr>
          <p:cNvSpPr>
            <a:spLocks noGrp="1"/>
          </p:cNvSpPr>
          <p:nvPr>
            <p:ph type="body" sz="quarter" idx="11" hasCustomPrompt="1"/>
          </p:nvPr>
        </p:nvSpPr>
        <p:spPr>
          <a:xfrm>
            <a:off x="5255261" y="1648869"/>
            <a:ext cx="4698812" cy="3560259"/>
          </a:xfrm>
        </p:spPr>
        <p:txBody>
          <a:bodyPr anchor="ctr"/>
          <a:lstStyle>
            <a:lvl1pPr indent="-731520">
              <a:buFont typeface="+mj-lt"/>
              <a:buAutoNum type="arabicPeriod"/>
              <a:defRPr/>
            </a:lvl1pPr>
          </a:lstStyle>
          <a:p>
            <a:pPr lvl="0"/>
            <a:r>
              <a:rPr lang="en-US" dirty="0"/>
              <a:t>Insert agenda item here</a:t>
            </a:r>
          </a:p>
        </p:txBody>
      </p:sp>
      <p:sp>
        <p:nvSpPr>
          <p:cNvPr id="24" name="Rectangle 23">
            <a:extLst>
              <a:ext uri="{FF2B5EF4-FFF2-40B4-BE49-F238E27FC236}">
                <a16:creationId xmlns:a16="http://schemas.microsoft.com/office/drawing/2014/main" id="{95A53186-1DB9-D05B-6544-B098516B653A}"/>
              </a:ext>
              <a:ext uri="{C183D7F6-B498-43B3-948B-1728B52AA6E4}">
                <adec:decorative xmlns:adec="http://schemas.microsoft.com/office/drawing/2017/decorative" val="1"/>
              </a:ext>
            </a:extLst>
          </p:cNvPr>
          <p:cNvSpPr/>
          <p:nvPr userDrawn="1"/>
        </p:nvSpPr>
        <p:spPr>
          <a:xfrm>
            <a:off x="1" y="0"/>
            <a:ext cx="12192000" cy="230156"/>
          </a:xfrm>
          <a:prstGeom prst="rect">
            <a:avLst/>
          </a:prstGeom>
          <a:solidFill>
            <a:srgbClr val="E1B9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4994730"/>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35381-98D8-4370-8616-5D2867D511F3}"/>
              </a:ext>
            </a:extLst>
          </p:cNvPr>
          <p:cNvSpPr>
            <a:spLocks noGrp="1"/>
          </p:cNvSpPr>
          <p:nvPr>
            <p:ph type="title" hasCustomPrompt="1"/>
          </p:nvPr>
        </p:nvSpPr>
        <p:spPr>
          <a:xfrm>
            <a:off x="831850" y="1709738"/>
            <a:ext cx="10515600" cy="2852737"/>
          </a:xfrm>
        </p:spPr>
        <p:txBody>
          <a:bodyPr anchor="b"/>
          <a:lstStyle>
            <a:lvl1pPr>
              <a:defRPr sz="4400"/>
            </a:lvl1pPr>
          </a:lstStyle>
          <a:p>
            <a:r>
              <a:rPr lang="en-US"/>
              <a:t>Insert Transition Here</a:t>
            </a:r>
          </a:p>
        </p:txBody>
      </p:sp>
      <p:sp>
        <p:nvSpPr>
          <p:cNvPr id="3" name="Text Placeholder 2">
            <a:extLst>
              <a:ext uri="{FF2B5EF4-FFF2-40B4-BE49-F238E27FC236}">
                <a16:creationId xmlns:a16="http://schemas.microsoft.com/office/drawing/2014/main" id="{8473E8B0-1588-4671-BEB3-ACBFD1A220CC}"/>
              </a:ext>
            </a:extLst>
          </p:cNvPr>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latin typeface="Aptos" panose="020B00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Insert Subtitle Here</a:t>
            </a:r>
          </a:p>
        </p:txBody>
      </p:sp>
      <p:sp>
        <p:nvSpPr>
          <p:cNvPr id="7" name="Rectangle 6">
            <a:extLst>
              <a:ext uri="{FF2B5EF4-FFF2-40B4-BE49-F238E27FC236}">
                <a16:creationId xmlns:a16="http://schemas.microsoft.com/office/drawing/2014/main" id="{7CB5F17E-7931-07CD-1E9A-C39AF5D273CD}"/>
              </a:ext>
              <a:ext uri="{C183D7F6-B498-43B3-948B-1728B52AA6E4}">
                <adec:decorative xmlns:adec="http://schemas.microsoft.com/office/drawing/2017/decorative" val="1"/>
              </a:ext>
            </a:extLst>
          </p:cNvPr>
          <p:cNvSpPr/>
          <p:nvPr userDrawn="1"/>
        </p:nvSpPr>
        <p:spPr>
          <a:xfrm>
            <a:off x="1" y="0"/>
            <a:ext cx="12192000" cy="230156"/>
          </a:xfrm>
          <a:prstGeom prst="rect">
            <a:avLst/>
          </a:prstGeom>
          <a:solidFill>
            <a:srgbClr val="E1B9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366422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ro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38" name="Text Placeholder 37">
            <a:extLst>
              <a:ext uri="{FF2B5EF4-FFF2-40B4-BE49-F238E27FC236}">
                <a16:creationId xmlns:a16="http://schemas.microsoft.com/office/drawing/2014/main" id="{DE05DC77-F577-6723-2214-A3329C5080E6}"/>
              </a:ext>
              <a:ext uri="{C183D7F6-B498-43B3-948B-1728B52AA6E4}">
                <adec:decorative xmlns:adec="http://schemas.microsoft.com/office/drawing/2017/decorative" val="1"/>
              </a:ext>
            </a:extLst>
          </p:cNvPr>
          <p:cNvSpPr>
            <a:spLocks noGrp="1"/>
          </p:cNvSpPr>
          <p:nvPr>
            <p:ph type="body" sz="quarter" idx="27"/>
          </p:nvPr>
        </p:nvSpPr>
        <p:spPr>
          <a:xfrm>
            <a:off x="-1" y="3286125"/>
            <a:ext cx="12192001" cy="2724150"/>
          </a:xfrm>
          <a:solidFill>
            <a:schemeClr val="tx2"/>
          </a:solidFill>
        </p:spPr>
        <p:txBody>
          <a:bodyPr/>
          <a:lstStyle>
            <a:lvl1pPr>
              <a:buNone/>
              <a:defRPr sz="800">
                <a:noFill/>
              </a:defRPr>
            </a:lvl1pPr>
          </a:lstStyle>
          <a:p>
            <a:pPr lvl="0"/>
            <a:r>
              <a:rPr lang="en-US"/>
              <a:t>Click to edit Master text styles</a:t>
            </a:r>
          </a:p>
        </p:txBody>
      </p:sp>
      <p:sp>
        <p:nvSpPr>
          <p:cNvPr id="26" name="Picture Placeholder 23">
            <a:extLst>
              <a:ext uri="{FF2B5EF4-FFF2-40B4-BE49-F238E27FC236}">
                <a16:creationId xmlns:a16="http://schemas.microsoft.com/office/drawing/2014/main" id="{00741D85-ECB3-80C5-A3B2-5D220C1698BF}"/>
              </a:ext>
              <a:ext uri="{C183D7F6-B498-43B3-948B-1728B52AA6E4}">
                <adec:decorative xmlns:adec="http://schemas.microsoft.com/office/drawing/2017/decorative" val="1"/>
              </a:ext>
            </a:extLst>
          </p:cNvPr>
          <p:cNvSpPr>
            <a:spLocks noGrp="1"/>
          </p:cNvSpPr>
          <p:nvPr>
            <p:ph type="pic" sz="quarter" idx="20"/>
          </p:nvPr>
        </p:nvSpPr>
        <p:spPr>
          <a:xfrm>
            <a:off x="838200" y="2674620"/>
            <a:ext cx="1544638" cy="1508760"/>
          </a:xfrm>
          <a:prstGeom prst="ellipse">
            <a:avLst/>
          </a:prstGeom>
        </p:spPr>
        <p:txBody>
          <a:bodyPr/>
          <a:lstStyle/>
          <a:p>
            <a:r>
              <a:rPr lang="en-US"/>
              <a:t>Click icon to add picture</a:t>
            </a:r>
          </a:p>
        </p:txBody>
      </p:sp>
      <p:sp>
        <p:nvSpPr>
          <p:cNvPr id="18" name="Text Placeholder 17">
            <a:extLst>
              <a:ext uri="{FF2B5EF4-FFF2-40B4-BE49-F238E27FC236}">
                <a16:creationId xmlns:a16="http://schemas.microsoft.com/office/drawing/2014/main" id="{0DAC1EB2-89DB-29E3-4DAB-06D8D6A06599}"/>
              </a:ext>
            </a:extLst>
          </p:cNvPr>
          <p:cNvSpPr>
            <a:spLocks noGrp="1"/>
          </p:cNvSpPr>
          <p:nvPr>
            <p:ph type="body" sz="quarter" idx="13" hasCustomPrompt="1"/>
          </p:nvPr>
        </p:nvSpPr>
        <p:spPr>
          <a:xfrm>
            <a:off x="834905" y="4342234"/>
            <a:ext cx="1545336" cy="913921"/>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5" name="Picture Placeholder 23">
            <a:extLst>
              <a:ext uri="{FF2B5EF4-FFF2-40B4-BE49-F238E27FC236}">
                <a16:creationId xmlns:a16="http://schemas.microsoft.com/office/drawing/2014/main" id="{7A885650-4A08-015B-2B36-67961710814E}"/>
              </a:ext>
            </a:extLst>
          </p:cNvPr>
          <p:cNvSpPr>
            <a:spLocks noGrp="1"/>
          </p:cNvSpPr>
          <p:nvPr>
            <p:ph type="pic" sz="quarter" idx="19"/>
          </p:nvPr>
        </p:nvSpPr>
        <p:spPr>
          <a:xfrm>
            <a:off x="3082781" y="2681263"/>
            <a:ext cx="1544638" cy="1508760"/>
          </a:xfrm>
          <a:prstGeom prst="ellipse">
            <a:avLst/>
          </a:prstGeom>
        </p:spPr>
        <p:txBody>
          <a:bodyPr/>
          <a:lstStyle/>
          <a:p>
            <a:r>
              <a:rPr lang="en-US"/>
              <a:t>Click icon to add picture</a:t>
            </a:r>
          </a:p>
        </p:txBody>
      </p:sp>
      <p:sp>
        <p:nvSpPr>
          <p:cNvPr id="34" name="Text Placeholder 17">
            <a:extLst>
              <a:ext uri="{FF2B5EF4-FFF2-40B4-BE49-F238E27FC236}">
                <a16:creationId xmlns:a16="http://schemas.microsoft.com/office/drawing/2014/main" id="{F39858F3-2D10-0B76-1354-812EEB8FD09F}"/>
              </a:ext>
            </a:extLst>
          </p:cNvPr>
          <p:cNvSpPr>
            <a:spLocks noGrp="1"/>
          </p:cNvSpPr>
          <p:nvPr>
            <p:ph type="body" sz="quarter" idx="24" hasCustomPrompt="1"/>
          </p:nvPr>
        </p:nvSpPr>
        <p:spPr>
          <a:xfrm>
            <a:off x="3082432" y="4342713"/>
            <a:ext cx="1545336" cy="913442"/>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4" name="Picture Placeholder 23">
            <a:extLst>
              <a:ext uri="{FF2B5EF4-FFF2-40B4-BE49-F238E27FC236}">
                <a16:creationId xmlns:a16="http://schemas.microsoft.com/office/drawing/2014/main" id="{7A7CB50D-5C4E-9060-69ED-946AEAF89C91}"/>
              </a:ext>
            </a:extLst>
          </p:cNvPr>
          <p:cNvSpPr>
            <a:spLocks noGrp="1"/>
          </p:cNvSpPr>
          <p:nvPr>
            <p:ph type="pic" sz="quarter" idx="18"/>
          </p:nvPr>
        </p:nvSpPr>
        <p:spPr>
          <a:xfrm>
            <a:off x="5327363" y="2674620"/>
            <a:ext cx="1544638" cy="1508760"/>
          </a:xfrm>
          <a:prstGeom prst="ellipse">
            <a:avLst/>
          </a:prstGeom>
        </p:spPr>
        <p:txBody>
          <a:bodyPr/>
          <a:lstStyle/>
          <a:p>
            <a:r>
              <a:rPr lang="en-US"/>
              <a:t>Click icon to add picture</a:t>
            </a:r>
          </a:p>
        </p:txBody>
      </p:sp>
      <p:sp>
        <p:nvSpPr>
          <p:cNvPr id="33" name="Text Placeholder 17">
            <a:extLst>
              <a:ext uri="{FF2B5EF4-FFF2-40B4-BE49-F238E27FC236}">
                <a16:creationId xmlns:a16="http://schemas.microsoft.com/office/drawing/2014/main" id="{6832F117-491D-DD63-C367-2D6C457AD22C}"/>
              </a:ext>
            </a:extLst>
          </p:cNvPr>
          <p:cNvSpPr>
            <a:spLocks noGrp="1"/>
          </p:cNvSpPr>
          <p:nvPr>
            <p:ph type="body" sz="quarter" idx="23" hasCustomPrompt="1"/>
          </p:nvPr>
        </p:nvSpPr>
        <p:spPr>
          <a:xfrm>
            <a:off x="5326665" y="4342234"/>
            <a:ext cx="1545336" cy="913442"/>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7" name="Picture Placeholder 23">
            <a:extLst>
              <a:ext uri="{FF2B5EF4-FFF2-40B4-BE49-F238E27FC236}">
                <a16:creationId xmlns:a16="http://schemas.microsoft.com/office/drawing/2014/main" id="{FEB0F629-2F43-A038-3606-1E8DF50AA9C1}"/>
              </a:ext>
            </a:extLst>
          </p:cNvPr>
          <p:cNvSpPr>
            <a:spLocks noGrp="1"/>
          </p:cNvSpPr>
          <p:nvPr>
            <p:ph type="pic" sz="quarter" idx="21"/>
          </p:nvPr>
        </p:nvSpPr>
        <p:spPr>
          <a:xfrm>
            <a:off x="7564580" y="2685046"/>
            <a:ext cx="1544638" cy="1508760"/>
          </a:xfrm>
          <a:prstGeom prst="ellipse">
            <a:avLst/>
          </a:prstGeom>
        </p:spPr>
        <p:txBody>
          <a:bodyPr/>
          <a:lstStyle/>
          <a:p>
            <a:r>
              <a:rPr lang="en-US"/>
              <a:t>Click icon to add picture</a:t>
            </a:r>
          </a:p>
        </p:txBody>
      </p:sp>
      <p:sp>
        <p:nvSpPr>
          <p:cNvPr id="35" name="Text Placeholder 17">
            <a:extLst>
              <a:ext uri="{FF2B5EF4-FFF2-40B4-BE49-F238E27FC236}">
                <a16:creationId xmlns:a16="http://schemas.microsoft.com/office/drawing/2014/main" id="{6F410407-A842-9253-190C-167182B14193}"/>
              </a:ext>
            </a:extLst>
          </p:cNvPr>
          <p:cNvSpPr>
            <a:spLocks noGrp="1"/>
          </p:cNvSpPr>
          <p:nvPr>
            <p:ph type="body" sz="quarter" idx="25" hasCustomPrompt="1"/>
          </p:nvPr>
        </p:nvSpPr>
        <p:spPr>
          <a:xfrm>
            <a:off x="7561286" y="4342235"/>
            <a:ext cx="1545336" cy="913441"/>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8" name="Picture Placeholder 23">
            <a:extLst>
              <a:ext uri="{FF2B5EF4-FFF2-40B4-BE49-F238E27FC236}">
                <a16:creationId xmlns:a16="http://schemas.microsoft.com/office/drawing/2014/main" id="{5E74B19C-46A6-FFEB-CF79-D45AA7B7E9F9}"/>
              </a:ext>
            </a:extLst>
          </p:cNvPr>
          <p:cNvSpPr>
            <a:spLocks noGrp="1"/>
          </p:cNvSpPr>
          <p:nvPr>
            <p:ph type="pic" sz="quarter" idx="22"/>
          </p:nvPr>
        </p:nvSpPr>
        <p:spPr>
          <a:xfrm>
            <a:off x="9809162" y="2681263"/>
            <a:ext cx="1544638" cy="1508760"/>
          </a:xfrm>
          <a:prstGeom prst="ellipse">
            <a:avLst/>
          </a:prstGeom>
        </p:spPr>
        <p:txBody>
          <a:bodyPr/>
          <a:lstStyle/>
          <a:p>
            <a:r>
              <a:rPr lang="en-US"/>
              <a:t>Click icon to add picture</a:t>
            </a:r>
          </a:p>
        </p:txBody>
      </p:sp>
      <p:sp>
        <p:nvSpPr>
          <p:cNvPr id="36" name="Text Placeholder 17">
            <a:extLst>
              <a:ext uri="{FF2B5EF4-FFF2-40B4-BE49-F238E27FC236}">
                <a16:creationId xmlns:a16="http://schemas.microsoft.com/office/drawing/2014/main" id="{203109D4-8833-B1F0-ADDC-04E505CEC0BA}"/>
              </a:ext>
            </a:extLst>
          </p:cNvPr>
          <p:cNvSpPr>
            <a:spLocks noGrp="1"/>
          </p:cNvSpPr>
          <p:nvPr>
            <p:ph type="body" sz="quarter" idx="26" hasCustomPrompt="1"/>
          </p:nvPr>
        </p:nvSpPr>
        <p:spPr>
          <a:xfrm>
            <a:off x="9808813" y="4336134"/>
            <a:ext cx="1545336" cy="913441"/>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Tree>
    <p:extLst>
      <p:ext uri="{BB962C8B-B14F-4D97-AF65-F5344CB8AC3E}">
        <p14:creationId xmlns:p14="http://schemas.microsoft.com/office/powerpoint/2010/main" val="3736016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ro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61" name="Text Placeholder 59">
            <a:extLst>
              <a:ext uri="{FF2B5EF4-FFF2-40B4-BE49-F238E27FC236}">
                <a16:creationId xmlns:a16="http://schemas.microsoft.com/office/drawing/2014/main" id="{B29BDBAD-0F98-4BFC-E7C0-734811262B4F}"/>
              </a:ext>
              <a:ext uri="{C183D7F6-B498-43B3-948B-1728B52AA6E4}">
                <adec:decorative xmlns:adec="http://schemas.microsoft.com/office/drawing/2017/decorative" val="1"/>
              </a:ext>
            </a:extLst>
          </p:cNvPr>
          <p:cNvSpPr>
            <a:spLocks noGrp="1"/>
          </p:cNvSpPr>
          <p:nvPr>
            <p:ph type="body" sz="quarter" idx="25"/>
          </p:nvPr>
        </p:nvSpPr>
        <p:spPr>
          <a:xfrm>
            <a:off x="4610100" y="1795909"/>
            <a:ext cx="2971800" cy="4297680"/>
          </a:xfrm>
          <a:solidFill>
            <a:schemeClr val="tx2"/>
          </a:solidFill>
        </p:spPr>
        <p:txBody>
          <a:bodyPr/>
          <a:lstStyle>
            <a:lvl1pPr>
              <a:buNone/>
              <a:defRPr sz="800">
                <a:noFill/>
              </a:defRPr>
            </a:lvl1pPr>
          </a:lstStyle>
          <a:p>
            <a:pPr lvl="0"/>
            <a:r>
              <a:rPr lang="en-US"/>
              <a:t>Click to edit Master text styles</a:t>
            </a:r>
          </a:p>
        </p:txBody>
      </p:sp>
      <p:sp>
        <p:nvSpPr>
          <p:cNvPr id="62" name="Text Placeholder 59">
            <a:extLst>
              <a:ext uri="{FF2B5EF4-FFF2-40B4-BE49-F238E27FC236}">
                <a16:creationId xmlns:a16="http://schemas.microsoft.com/office/drawing/2014/main" id="{A9B75507-642B-9363-3146-3775C4A57D55}"/>
              </a:ext>
              <a:ext uri="{C183D7F6-B498-43B3-948B-1728B52AA6E4}">
                <adec:decorative xmlns:adec="http://schemas.microsoft.com/office/drawing/2017/decorative" val="1"/>
              </a:ext>
            </a:extLst>
          </p:cNvPr>
          <p:cNvSpPr>
            <a:spLocks noGrp="1"/>
          </p:cNvSpPr>
          <p:nvPr>
            <p:ph type="body" sz="quarter" idx="26"/>
          </p:nvPr>
        </p:nvSpPr>
        <p:spPr>
          <a:xfrm>
            <a:off x="7917948" y="1795909"/>
            <a:ext cx="2971800" cy="4297680"/>
          </a:xfrm>
          <a:solidFill>
            <a:schemeClr val="tx2"/>
          </a:solidFill>
        </p:spPr>
        <p:txBody>
          <a:bodyPr/>
          <a:lstStyle>
            <a:lvl1pPr>
              <a:buNone/>
              <a:defRPr sz="800">
                <a:noFill/>
              </a:defRPr>
            </a:lvl1pPr>
          </a:lstStyle>
          <a:p>
            <a:pPr lvl="0"/>
            <a:r>
              <a:rPr lang="en-US"/>
              <a:t>Click to edit Master text styles</a:t>
            </a:r>
          </a:p>
        </p:txBody>
      </p:sp>
      <p:sp>
        <p:nvSpPr>
          <p:cNvPr id="60" name="Text Placeholder 59">
            <a:extLst>
              <a:ext uri="{FF2B5EF4-FFF2-40B4-BE49-F238E27FC236}">
                <a16:creationId xmlns:a16="http://schemas.microsoft.com/office/drawing/2014/main" id="{3BDA65F0-251C-69A4-8EAA-CBA2994B4345}"/>
              </a:ext>
              <a:ext uri="{C183D7F6-B498-43B3-948B-1728B52AA6E4}">
                <adec:decorative xmlns:adec="http://schemas.microsoft.com/office/drawing/2017/decorative" val="1"/>
              </a:ext>
            </a:extLst>
          </p:cNvPr>
          <p:cNvSpPr>
            <a:spLocks noGrp="1"/>
          </p:cNvSpPr>
          <p:nvPr>
            <p:ph type="body" sz="quarter" idx="24"/>
          </p:nvPr>
        </p:nvSpPr>
        <p:spPr>
          <a:xfrm>
            <a:off x="1302252" y="1795909"/>
            <a:ext cx="2971800" cy="4297680"/>
          </a:xfrm>
          <a:solidFill>
            <a:schemeClr val="tx2"/>
          </a:solidFill>
        </p:spPr>
        <p:txBody>
          <a:bodyPr/>
          <a:lstStyle>
            <a:lvl1pPr>
              <a:buNone/>
              <a:defRPr sz="800">
                <a:noFill/>
              </a:defRPr>
            </a:lvl1pPr>
          </a:lstStyle>
          <a:p>
            <a:pPr lvl="0"/>
            <a:r>
              <a:rPr lang="en-US"/>
              <a:t>Click to edit Master text styles</a:t>
            </a:r>
          </a:p>
        </p:txBody>
      </p:sp>
      <p:sp>
        <p:nvSpPr>
          <p:cNvPr id="31" name="Picture Placeholder 28">
            <a:extLst>
              <a:ext uri="{FF2B5EF4-FFF2-40B4-BE49-F238E27FC236}">
                <a16:creationId xmlns:a16="http://schemas.microsoft.com/office/drawing/2014/main" id="{5966DFB0-0A3D-FF4C-E583-C2701ABDBBAB}"/>
              </a:ext>
            </a:extLst>
          </p:cNvPr>
          <p:cNvSpPr>
            <a:spLocks noGrp="1"/>
          </p:cNvSpPr>
          <p:nvPr>
            <p:ph type="pic" sz="quarter" idx="15"/>
          </p:nvPr>
        </p:nvSpPr>
        <p:spPr>
          <a:xfrm>
            <a:off x="1416552" y="1913828"/>
            <a:ext cx="2743200" cy="2468880"/>
          </a:xfrm>
        </p:spPr>
        <p:txBody>
          <a:bodyPr/>
          <a:lstStyle/>
          <a:p>
            <a:r>
              <a:rPr lang="en-US"/>
              <a:t>Click icon to add picture</a:t>
            </a:r>
          </a:p>
        </p:txBody>
      </p:sp>
      <p:sp>
        <p:nvSpPr>
          <p:cNvPr id="37" name="Text Placeholder 36">
            <a:extLst>
              <a:ext uri="{FF2B5EF4-FFF2-40B4-BE49-F238E27FC236}">
                <a16:creationId xmlns:a16="http://schemas.microsoft.com/office/drawing/2014/main" id="{A31A99F8-A25B-7A17-B1CA-0AB5C8E27500}"/>
              </a:ext>
            </a:extLst>
          </p:cNvPr>
          <p:cNvSpPr>
            <a:spLocks noGrp="1"/>
          </p:cNvSpPr>
          <p:nvPr>
            <p:ph type="body" sz="quarter" idx="16" hasCustomPrompt="1"/>
          </p:nvPr>
        </p:nvSpPr>
        <p:spPr>
          <a:xfrm>
            <a:off x="1416552" y="4509486"/>
            <a:ext cx="2743200" cy="485775"/>
          </a:xfrm>
        </p:spPr>
        <p:txBody>
          <a:bodyPr/>
          <a:lstStyle>
            <a:lvl1pPr marL="0" indent="0" algn="ctr">
              <a:lnSpc>
                <a:spcPct val="100000"/>
              </a:lnSpc>
              <a:spcBef>
                <a:spcPts val="0"/>
              </a:spcBef>
              <a:buNone/>
              <a:defRPr>
                <a:solidFill>
                  <a:schemeClr val="bg1"/>
                </a:solidFill>
              </a:defRPr>
            </a:lvl1pPr>
          </a:lstStyle>
          <a:p>
            <a:pPr lvl="0"/>
            <a:r>
              <a:rPr lang="en-US"/>
              <a:t>Name</a:t>
            </a:r>
          </a:p>
        </p:txBody>
      </p:sp>
      <p:sp>
        <p:nvSpPr>
          <p:cNvPr id="38" name="Text Placeholder 36">
            <a:extLst>
              <a:ext uri="{FF2B5EF4-FFF2-40B4-BE49-F238E27FC236}">
                <a16:creationId xmlns:a16="http://schemas.microsoft.com/office/drawing/2014/main" id="{3C5A3C68-141D-A5FF-F642-E4DDDEE0E2C1}"/>
              </a:ext>
            </a:extLst>
          </p:cNvPr>
          <p:cNvSpPr>
            <a:spLocks noGrp="1"/>
          </p:cNvSpPr>
          <p:nvPr>
            <p:ph type="body" sz="quarter" idx="17" hasCustomPrompt="1"/>
          </p:nvPr>
        </p:nvSpPr>
        <p:spPr>
          <a:xfrm>
            <a:off x="1416552" y="5015134"/>
            <a:ext cx="2743200" cy="485775"/>
          </a:xfrm>
        </p:spPr>
        <p:txBody>
          <a:bodyPr/>
          <a:lstStyle>
            <a:lvl1pPr marL="0" indent="0" algn="ctr">
              <a:lnSpc>
                <a:spcPct val="100000"/>
              </a:lnSpc>
              <a:spcBef>
                <a:spcPts val="0"/>
              </a:spcBef>
              <a:buNone/>
              <a:defRPr sz="2000">
                <a:solidFill>
                  <a:schemeClr val="bg1"/>
                </a:solidFill>
              </a:defRPr>
            </a:lvl1pPr>
          </a:lstStyle>
          <a:p>
            <a:pPr lvl="0"/>
            <a:r>
              <a:rPr lang="en-US" dirty="0"/>
              <a:t>Title</a:t>
            </a:r>
          </a:p>
        </p:txBody>
      </p:sp>
      <p:sp>
        <p:nvSpPr>
          <p:cNvPr id="45" name="Picture Placeholder 44">
            <a:extLst>
              <a:ext uri="{FF2B5EF4-FFF2-40B4-BE49-F238E27FC236}">
                <a16:creationId xmlns:a16="http://schemas.microsoft.com/office/drawing/2014/main" id="{92CB6109-FEA2-07F8-27E0-D645C26D3A37}"/>
              </a:ext>
            </a:extLst>
          </p:cNvPr>
          <p:cNvSpPr>
            <a:spLocks noGrp="1"/>
          </p:cNvSpPr>
          <p:nvPr>
            <p:ph type="pic" sz="quarter" idx="22"/>
          </p:nvPr>
        </p:nvSpPr>
        <p:spPr>
          <a:xfrm>
            <a:off x="4724400" y="1913828"/>
            <a:ext cx="2743200" cy="2468880"/>
          </a:xfrm>
        </p:spPr>
        <p:txBody>
          <a:bodyPr/>
          <a:lstStyle/>
          <a:p>
            <a:r>
              <a:rPr lang="en-US"/>
              <a:t>Click icon to add picture</a:t>
            </a:r>
          </a:p>
        </p:txBody>
      </p:sp>
      <p:sp>
        <p:nvSpPr>
          <p:cNvPr id="39" name="Text Placeholder 36">
            <a:extLst>
              <a:ext uri="{FF2B5EF4-FFF2-40B4-BE49-F238E27FC236}">
                <a16:creationId xmlns:a16="http://schemas.microsoft.com/office/drawing/2014/main" id="{1C7ABD6B-0DCE-7578-305B-B68963C2ADDD}"/>
              </a:ext>
            </a:extLst>
          </p:cNvPr>
          <p:cNvSpPr>
            <a:spLocks noGrp="1"/>
          </p:cNvSpPr>
          <p:nvPr>
            <p:ph type="body" sz="quarter" idx="18" hasCustomPrompt="1"/>
          </p:nvPr>
        </p:nvSpPr>
        <p:spPr>
          <a:xfrm>
            <a:off x="4724400" y="4509486"/>
            <a:ext cx="2743200" cy="485775"/>
          </a:xfrm>
        </p:spPr>
        <p:txBody>
          <a:bodyPr/>
          <a:lstStyle>
            <a:lvl1pPr marL="0" indent="0" algn="ctr">
              <a:lnSpc>
                <a:spcPct val="100000"/>
              </a:lnSpc>
              <a:spcBef>
                <a:spcPts val="0"/>
              </a:spcBef>
              <a:buNone/>
              <a:defRPr>
                <a:solidFill>
                  <a:schemeClr val="bg1"/>
                </a:solidFill>
              </a:defRPr>
            </a:lvl1pPr>
          </a:lstStyle>
          <a:p>
            <a:pPr lvl="0"/>
            <a:r>
              <a:rPr lang="en-US"/>
              <a:t>Name</a:t>
            </a:r>
          </a:p>
        </p:txBody>
      </p:sp>
      <p:sp>
        <p:nvSpPr>
          <p:cNvPr id="40" name="Text Placeholder 36">
            <a:extLst>
              <a:ext uri="{FF2B5EF4-FFF2-40B4-BE49-F238E27FC236}">
                <a16:creationId xmlns:a16="http://schemas.microsoft.com/office/drawing/2014/main" id="{2DE3311C-90D1-8C3A-DFCC-6B6D8CDDBB9A}"/>
              </a:ext>
            </a:extLst>
          </p:cNvPr>
          <p:cNvSpPr>
            <a:spLocks noGrp="1"/>
          </p:cNvSpPr>
          <p:nvPr>
            <p:ph type="body" sz="quarter" idx="19" hasCustomPrompt="1"/>
          </p:nvPr>
        </p:nvSpPr>
        <p:spPr>
          <a:xfrm>
            <a:off x="4724400" y="5015134"/>
            <a:ext cx="2743200" cy="485775"/>
          </a:xfrm>
        </p:spPr>
        <p:txBody>
          <a:bodyPr/>
          <a:lstStyle>
            <a:lvl1pPr marL="0" indent="0" algn="ctr">
              <a:lnSpc>
                <a:spcPct val="100000"/>
              </a:lnSpc>
              <a:spcBef>
                <a:spcPts val="0"/>
              </a:spcBef>
              <a:buNone/>
              <a:defRPr sz="2000">
                <a:solidFill>
                  <a:schemeClr val="bg1"/>
                </a:solidFill>
              </a:defRPr>
            </a:lvl1pPr>
          </a:lstStyle>
          <a:p>
            <a:pPr lvl="0"/>
            <a:r>
              <a:rPr lang="en-US" dirty="0"/>
              <a:t>Title</a:t>
            </a:r>
          </a:p>
        </p:txBody>
      </p:sp>
      <p:sp>
        <p:nvSpPr>
          <p:cNvPr id="47" name="Picture Placeholder 46">
            <a:extLst>
              <a:ext uri="{FF2B5EF4-FFF2-40B4-BE49-F238E27FC236}">
                <a16:creationId xmlns:a16="http://schemas.microsoft.com/office/drawing/2014/main" id="{B0E082D8-97D2-25E1-72E1-F54275DAC0E5}"/>
              </a:ext>
            </a:extLst>
          </p:cNvPr>
          <p:cNvSpPr>
            <a:spLocks noGrp="1"/>
          </p:cNvSpPr>
          <p:nvPr>
            <p:ph type="pic" sz="quarter" idx="23"/>
          </p:nvPr>
        </p:nvSpPr>
        <p:spPr>
          <a:xfrm>
            <a:off x="8032248" y="1913828"/>
            <a:ext cx="2743200" cy="2468880"/>
          </a:xfrm>
        </p:spPr>
        <p:txBody>
          <a:bodyPr/>
          <a:lstStyle/>
          <a:p>
            <a:r>
              <a:rPr lang="en-US"/>
              <a:t>Click icon to add picture</a:t>
            </a:r>
          </a:p>
        </p:txBody>
      </p:sp>
      <p:sp>
        <p:nvSpPr>
          <p:cNvPr id="43" name="Text Placeholder 36">
            <a:extLst>
              <a:ext uri="{FF2B5EF4-FFF2-40B4-BE49-F238E27FC236}">
                <a16:creationId xmlns:a16="http://schemas.microsoft.com/office/drawing/2014/main" id="{7984FC97-C37D-087A-48C8-6E5D0B21FEFD}"/>
              </a:ext>
            </a:extLst>
          </p:cNvPr>
          <p:cNvSpPr>
            <a:spLocks noGrp="1"/>
          </p:cNvSpPr>
          <p:nvPr>
            <p:ph type="body" sz="quarter" idx="21" hasCustomPrompt="1"/>
          </p:nvPr>
        </p:nvSpPr>
        <p:spPr>
          <a:xfrm>
            <a:off x="8032248" y="4506039"/>
            <a:ext cx="2743200" cy="485775"/>
          </a:xfrm>
        </p:spPr>
        <p:txBody>
          <a:bodyPr/>
          <a:lstStyle>
            <a:lvl1pPr marL="0" indent="0" algn="ctr">
              <a:lnSpc>
                <a:spcPct val="100000"/>
              </a:lnSpc>
              <a:spcBef>
                <a:spcPts val="0"/>
              </a:spcBef>
              <a:buNone/>
              <a:defRPr>
                <a:solidFill>
                  <a:schemeClr val="bg1"/>
                </a:solidFill>
              </a:defRPr>
            </a:lvl1pPr>
          </a:lstStyle>
          <a:p>
            <a:pPr lvl="0"/>
            <a:r>
              <a:rPr lang="en-US"/>
              <a:t>Name</a:t>
            </a:r>
          </a:p>
        </p:txBody>
      </p:sp>
      <p:sp>
        <p:nvSpPr>
          <p:cNvPr id="41" name="Text Placeholder 36">
            <a:extLst>
              <a:ext uri="{FF2B5EF4-FFF2-40B4-BE49-F238E27FC236}">
                <a16:creationId xmlns:a16="http://schemas.microsoft.com/office/drawing/2014/main" id="{8BE77486-2473-6943-490E-B80726BDEA53}"/>
              </a:ext>
            </a:extLst>
          </p:cNvPr>
          <p:cNvSpPr>
            <a:spLocks noGrp="1"/>
          </p:cNvSpPr>
          <p:nvPr>
            <p:ph type="body" sz="quarter" idx="20" hasCustomPrompt="1"/>
          </p:nvPr>
        </p:nvSpPr>
        <p:spPr>
          <a:xfrm>
            <a:off x="8032248" y="5011688"/>
            <a:ext cx="2743200" cy="485775"/>
          </a:xfrm>
        </p:spPr>
        <p:txBody>
          <a:bodyPr/>
          <a:lstStyle>
            <a:lvl1pPr marL="0" indent="0" algn="ctr">
              <a:lnSpc>
                <a:spcPct val="100000"/>
              </a:lnSpc>
              <a:spcBef>
                <a:spcPts val="0"/>
              </a:spcBef>
              <a:buNone/>
              <a:defRPr sz="2000">
                <a:solidFill>
                  <a:schemeClr val="bg1"/>
                </a:solidFill>
              </a:defRPr>
            </a:lvl1pPr>
          </a:lstStyle>
          <a:p>
            <a:pPr lvl="0"/>
            <a:r>
              <a:rPr lang="en-US" dirty="0"/>
              <a:t>Title</a:t>
            </a:r>
          </a:p>
        </p:txBody>
      </p:sp>
    </p:spTree>
    <p:extLst>
      <p:ext uri="{BB962C8B-B14F-4D97-AF65-F5344CB8AC3E}">
        <p14:creationId xmlns:p14="http://schemas.microsoft.com/office/powerpoint/2010/main" val="2036940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9DAE9-77B9-1DBD-E20D-98D8BBB3AA26}"/>
              </a:ext>
            </a:extLst>
          </p:cNvPr>
          <p:cNvSpPr>
            <a:spLocks noGrp="1"/>
          </p:cNvSpPr>
          <p:nvPr>
            <p:ph type="title"/>
          </p:nvPr>
        </p:nvSpPr>
        <p:spPr/>
        <p:txBody>
          <a:bodyPr/>
          <a:lstStyle/>
          <a:p>
            <a:r>
              <a:rPr lang="en-US"/>
              <a:t>Click to edit Master title style</a:t>
            </a:r>
          </a:p>
        </p:txBody>
      </p:sp>
      <p:sp>
        <p:nvSpPr>
          <p:cNvPr id="43" name="Text Placeholder 42">
            <a:extLst>
              <a:ext uri="{FF2B5EF4-FFF2-40B4-BE49-F238E27FC236}">
                <a16:creationId xmlns:a16="http://schemas.microsoft.com/office/drawing/2014/main" id="{50918F91-3FF0-4ECD-8420-333F8230448E}"/>
              </a:ext>
              <a:ext uri="{C183D7F6-B498-43B3-948B-1728B52AA6E4}">
                <adec:decorative xmlns:adec="http://schemas.microsoft.com/office/drawing/2017/decorative" val="1"/>
              </a:ext>
            </a:extLst>
          </p:cNvPr>
          <p:cNvSpPr>
            <a:spLocks noGrp="1"/>
          </p:cNvSpPr>
          <p:nvPr>
            <p:ph type="body" sz="quarter" idx="30"/>
          </p:nvPr>
        </p:nvSpPr>
        <p:spPr>
          <a:xfrm>
            <a:off x="0" y="2325690"/>
            <a:ext cx="12192000" cy="3395660"/>
          </a:xfrm>
          <a:solidFill>
            <a:schemeClr val="tx2"/>
          </a:solidFill>
          <a:ln>
            <a:noFill/>
          </a:ln>
        </p:spPr>
        <p:txBody>
          <a:bodyPr/>
          <a:lstStyle>
            <a:lvl1pPr>
              <a:buNone/>
              <a:defRPr sz="800">
                <a:noFill/>
              </a:defRPr>
            </a:lvl1pPr>
          </a:lstStyle>
          <a:p>
            <a:pPr lvl="0"/>
            <a:r>
              <a:rPr lang="en-US"/>
              <a:t>Click to edit Master text styles</a:t>
            </a:r>
          </a:p>
        </p:txBody>
      </p:sp>
      <p:sp>
        <p:nvSpPr>
          <p:cNvPr id="18" name="Picture Placeholder 28">
            <a:extLst>
              <a:ext uri="{FF2B5EF4-FFF2-40B4-BE49-F238E27FC236}">
                <a16:creationId xmlns:a16="http://schemas.microsoft.com/office/drawing/2014/main" id="{0537304A-ACB8-87C9-BF9C-9E8E2EBEE125}"/>
              </a:ext>
            </a:extLst>
          </p:cNvPr>
          <p:cNvSpPr>
            <a:spLocks noGrp="1"/>
          </p:cNvSpPr>
          <p:nvPr>
            <p:ph type="pic" sz="quarter" idx="15"/>
          </p:nvPr>
        </p:nvSpPr>
        <p:spPr>
          <a:xfrm>
            <a:off x="1600701" y="2546128"/>
            <a:ext cx="1999748" cy="1836579"/>
          </a:xfrm>
        </p:spPr>
        <p:txBody>
          <a:bodyPr/>
          <a:lstStyle/>
          <a:p>
            <a:r>
              <a:rPr lang="en-US"/>
              <a:t>Click icon to add picture</a:t>
            </a:r>
          </a:p>
        </p:txBody>
      </p:sp>
      <p:sp>
        <p:nvSpPr>
          <p:cNvPr id="19" name="Text Placeholder 36">
            <a:extLst>
              <a:ext uri="{FF2B5EF4-FFF2-40B4-BE49-F238E27FC236}">
                <a16:creationId xmlns:a16="http://schemas.microsoft.com/office/drawing/2014/main" id="{C2A48EA3-F23B-E04E-B365-B82758DA02A7}"/>
              </a:ext>
            </a:extLst>
          </p:cNvPr>
          <p:cNvSpPr>
            <a:spLocks noGrp="1"/>
          </p:cNvSpPr>
          <p:nvPr>
            <p:ph type="body" sz="quarter" idx="16" hasCustomPrompt="1"/>
          </p:nvPr>
        </p:nvSpPr>
        <p:spPr>
          <a:xfrm>
            <a:off x="1600701" y="4509486"/>
            <a:ext cx="1999748" cy="485775"/>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0" name="Text Placeholder 36">
            <a:extLst>
              <a:ext uri="{FF2B5EF4-FFF2-40B4-BE49-F238E27FC236}">
                <a16:creationId xmlns:a16="http://schemas.microsoft.com/office/drawing/2014/main" id="{E017AE36-11CC-C10B-FA48-1C21E5AA7825}"/>
              </a:ext>
            </a:extLst>
          </p:cNvPr>
          <p:cNvSpPr>
            <a:spLocks noGrp="1"/>
          </p:cNvSpPr>
          <p:nvPr>
            <p:ph type="body" sz="quarter" idx="17" hasCustomPrompt="1"/>
          </p:nvPr>
        </p:nvSpPr>
        <p:spPr>
          <a:xfrm>
            <a:off x="1600701" y="5015134"/>
            <a:ext cx="1999748" cy="485775"/>
          </a:xfrm>
        </p:spPr>
        <p:txBody>
          <a:bodyPr/>
          <a:lstStyle>
            <a:lvl1pPr marL="0" indent="0" algn="ctr">
              <a:lnSpc>
                <a:spcPct val="100000"/>
              </a:lnSpc>
              <a:spcBef>
                <a:spcPts val="0"/>
              </a:spcBef>
              <a:buNone/>
              <a:defRPr sz="1800">
                <a:solidFill>
                  <a:schemeClr val="bg1"/>
                </a:solidFill>
              </a:defRPr>
            </a:lvl1pPr>
          </a:lstStyle>
          <a:p>
            <a:pPr lvl="0"/>
            <a:r>
              <a:rPr lang="en-US" dirty="0"/>
              <a:t>Title</a:t>
            </a:r>
          </a:p>
        </p:txBody>
      </p:sp>
      <p:sp>
        <p:nvSpPr>
          <p:cNvPr id="27" name="Picture Placeholder 28">
            <a:extLst>
              <a:ext uri="{FF2B5EF4-FFF2-40B4-BE49-F238E27FC236}">
                <a16:creationId xmlns:a16="http://schemas.microsoft.com/office/drawing/2014/main" id="{AF5D24B0-E012-FB93-5818-A5C22E1FCE88}"/>
              </a:ext>
            </a:extLst>
          </p:cNvPr>
          <p:cNvSpPr>
            <a:spLocks noGrp="1"/>
          </p:cNvSpPr>
          <p:nvPr>
            <p:ph type="pic" sz="quarter" idx="18"/>
          </p:nvPr>
        </p:nvSpPr>
        <p:spPr>
          <a:xfrm>
            <a:off x="3931152" y="2546128"/>
            <a:ext cx="1999748" cy="1836579"/>
          </a:xfrm>
        </p:spPr>
        <p:txBody>
          <a:bodyPr/>
          <a:lstStyle/>
          <a:p>
            <a:r>
              <a:rPr lang="en-US"/>
              <a:t>Click icon to add picture</a:t>
            </a:r>
          </a:p>
        </p:txBody>
      </p:sp>
      <p:sp>
        <p:nvSpPr>
          <p:cNvPr id="28" name="Text Placeholder 36">
            <a:extLst>
              <a:ext uri="{FF2B5EF4-FFF2-40B4-BE49-F238E27FC236}">
                <a16:creationId xmlns:a16="http://schemas.microsoft.com/office/drawing/2014/main" id="{803A8430-71B7-DF45-7FAE-A4E0AEA9161B}"/>
              </a:ext>
            </a:extLst>
          </p:cNvPr>
          <p:cNvSpPr>
            <a:spLocks noGrp="1"/>
          </p:cNvSpPr>
          <p:nvPr>
            <p:ph type="body" sz="quarter" idx="19" hasCustomPrompt="1"/>
          </p:nvPr>
        </p:nvSpPr>
        <p:spPr>
          <a:xfrm>
            <a:off x="3931152" y="4509486"/>
            <a:ext cx="1999748" cy="485775"/>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9" name="Text Placeholder 36">
            <a:extLst>
              <a:ext uri="{FF2B5EF4-FFF2-40B4-BE49-F238E27FC236}">
                <a16:creationId xmlns:a16="http://schemas.microsoft.com/office/drawing/2014/main" id="{41254887-26D7-B7CB-C5C0-85C1C5F14A3C}"/>
              </a:ext>
            </a:extLst>
          </p:cNvPr>
          <p:cNvSpPr>
            <a:spLocks noGrp="1"/>
          </p:cNvSpPr>
          <p:nvPr>
            <p:ph type="body" sz="quarter" idx="20" hasCustomPrompt="1"/>
          </p:nvPr>
        </p:nvSpPr>
        <p:spPr>
          <a:xfrm>
            <a:off x="3931152" y="5015134"/>
            <a:ext cx="1999748" cy="485775"/>
          </a:xfrm>
        </p:spPr>
        <p:txBody>
          <a:bodyPr/>
          <a:lstStyle>
            <a:lvl1pPr marL="0" indent="0" algn="ctr">
              <a:lnSpc>
                <a:spcPct val="100000"/>
              </a:lnSpc>
              <a:spcBef>
                <a:spcPts val="0"/>
              </a:spcBef>
              <a:buNone/>
              <a:defRPr sz="1800">
                <a:solidFill>
                  <a:schemeClr val="bg1"/>
                </a:solidFill>
              </a:defRPr>
            </a:lvl1pPr>
          </a:lstStyle>
          <a:p>
            <a:pPr lvl="0"/>
            <a:r>
              <a:rPr lang="en-US" dirty="0"/>
              <a:t>Title</a:t>
            </a:r>
          </a:p>
        </p:txBody>
      </p:sp>
      <p:sp>
        <p:nvSpPr>
          <p:cNvPr id="33" name="Picture Placeholder 28">
            <a:extLst>
              <a:ext uri="{FF2B5EF4-FFF2-40B4-BE49-F238E27FC236}">
                <a16:creationId xmlns:a16="http://schemas.microsoft.com/office/drawing/2014/main" id="{2E67337B-05AB-7BAE-47D8-0676C1B8FA14}"/>
              </a:ext>
            </a:extLst>
          </p:cNvPr>
          <p:cNvSpPr>
            <a:spLocks noGrp="1"/>
          </p:cNvSpPr>
          <p:nvPr>
            <p:ph type="pic" sz="quarter" idx="24"/>
          </p:nvPr>
        </p:nvSpPr>
        <p:spPr>
          <a:xfrm>
            <a:off x="6261603" y="2546128"/>
            <a:ext cx="1999748" cy="1836579"/>
          </a:xfrm>
        </p:spPr>
        <p:txBody>
          <a:bodyPr/>
          <a:lstStyle/>
          <a:p>
            <a:r>
              <a:rPr lang="en-US"/>
              <a:t>Click icon to add picture</a:t>
            </a:r>
          </a:p>
        </p:txBody>
      </p:sp>
      <p:sp>
        <p:nvSpPr>
          <p:cNvPr id="34" name="Text Placeholder 36">
            <a:extLst>
              <a:ext uri="{FF2B5EF4-FFF2-40B4-BE49-F238E27FC236}">
                <a16:creationId xmlns:a16="http://schemas.microsoft.com/office/drawing/2014/main" id="{65A6F855-A7AF-3914-6778-8AED09AEF9B4}"/>
              </a:ext>
            </a:extLst>
          </p:cNvPr>
          <p:cNvSpPr>
            <a:spLocks noGrp="1"/>
          </p:cNvSpPr>
          <p:nvPr>
            <p:ph type="body" sz="quarter" idx="25" hasCustomPrompt="1"/>
          </p:nvPr>
        </p:nvSpPr>
        <p:spPr>
          <a:xfrm>
            <a:off x="6261603" y="4509486"/>
            <a:ext cx="1999748" cy="485775"/>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35" name="Text Placeholder 36">
            <a:extLst>
              <a:ext uri="{FF2B5EF4-FFF2-40B4-BE49-F238E27FC236}">
                <a16:creationId xmlns:a16="http://schemas.microsoft.com/office/drawing/2014/main" id="{6B5BA660-2606-44A0-06A0-A47E99F16FC4}"/>
              </a:ext>
            </a:extLst>
          </p:cNvPr>
          <p:cNvSpPr>
            <a:spLocks noGrp="1"/>
          </p:cNvSpPr>
          <p:nvPr>
            <p:ph type="body" sz="quarter" idx="26" hasCustomPrompt="1"/>
          </p:nvPr>
        </p:nvSpPr>
        <p:spPr>
          <a:xfrm>
            <a:off x="6261603" y="5015134"/>
            <a:ext cx="1999748" cy="485775"/>
          </a:xfrm>
        </p:spPr>
        <p:txBody>
          <a:bodyPr/>
          <a:lstStyle>
            <a:lvl1pPr marL="0" indent="0" algn="ctr">
              <a:lnSpc>
                <a:spcPct val="100000"/>
              </a:lnSpc>
              <a:spcBef>
                <a:spcPts val="0"/>
              </a:spcBef>
              <a:buNone/>
              <a:defRPr sz="1800">
                <a:solidFill>
                  <a:schemeClr val="bg1"/>
                </a:solidFill>
              </a:defRPr>
            </a:lvl1pPr>
          </a:lstStyle>
          <a:p>
            <a:pPr lvl="0"/>
            <a:r>
              <a:rPr lang="en-US" dirty="0"/>
              <a:t>Title</a:t>
            </a:r>
          </a:p>
        </p:txBody>
      </p:sp>
      <p:sp>
        <p:nvSpPr>
          <p:cNvPr id="36" name="Picture Placeholder 28">
            <a:extLst>
              <a:ext uri="{FF2B5EF4-FFF2-40B4-BE49-F238E27FC236}">
                <a16:creationId xmlns:a16="http://schemas.microsoft.com/office/drawing/2014/main" id="{D34E50BE-8A06-056C-962C-5C458C5570B7}"/>
              </a:ext>
            </a:extLst>
          </p:cNvPr>
          <p:cNvSpPr>
            <a:spLocks noGrp="1"/>
          </p:cNvSpPr>
          <p:nvPr>
            <p:ph type="pic" sz="quarter" idx="27"/>
          </p:nvPr>
        </p:nvSpPr>
        <p:spPr>
          <a:xfrm>
            <a:off x="8592054" y="2546128"/>
            <a:ext cx="1999748" cy="1836579"/>
          </a:xfrm>
        </p:spPr>
        <p:txBody>
          <a:bodyPr/>
          <a:lstStyle/>
          <a:p>
            <a:r>
              <a:rPr lang="en-US"/>
              <a:t>Click icon to add picture</a:t>
            </a:r>
          </a:p>
        </p:txBody>
      </p:sp>
      <p:sp>
        <p:nvSpPr>
          <p:cNvPr id="37" name="Text Placeholder 36">
            <a:extLst>
              <a:ext uri="{FF2B5EF4-FFF2-40B4-BE49-F238E27FC236}">
                <a16:creationId xmlns:a16="http://schemas.microsoft.com/office/drawing/2014/main" id="{55A762EE-7346-EE67-AAB8-774A8CFFA39C}"/>
              </a:ext>
            </a:extLst>
          </p:cNvPr>
          <p:cNvSpPr>
            <a:spLocks noGrp="1"/>
          </p:cNvSpPr>
          <p:nvPr>
            <p:ph type="body" sz="quarter" idx="28" hasCustomPrompt="1"/>
          </p:nvPr>
        </p:nvSpPr>
        <p:spPr>
          <a:xfrm>
            <a:off x="8592054" y="4509486"/>
            <a:ext cx="1999748" cy="485775"/>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38" name="Text Placeholder 36">
            <a:extLst>
              <a:ext uri="{FF2B5EF4-FFF2-40B4-BE49-F238E27FC236}">
                <a16:creationId xmlns:a16="http://schemas.microsoft.com/office/drawing/2014/main" id="{122F4E53-6214-B116-F925-DBA70CD4F0A0}"/>
              </a:ext>
            </a:extLst>
          </p:cNvPr>
          <p:cNvSpPr>
            <a:spLocks noGrp="1"/>
          </p:cNvSpPr>
          <p:nvPr>
            <p:ph type="body" sz="quarter" idx="29" hasCustomPrompt="1"/>
          </p:nvPr>
        </p:nvSpPr>
        <p:spPr>
          <a:xfrm>
            <a:off x="8592054" y="5015134"/>
            <a:ext cx="1999748" cy="485775"/>
          </a:xfrm>
        </p:spPr>
        <p:txBody>
          <a:bodyPr/>
          <a:lstStyle>
            <a:lvl1pPr marL="0" indent="0" algn="ctr">
              <a:lnSpc>
                <a:spcPct val="100000"/>
              </a:lnSpc>
              <a:spcBef>
                <a:spcPts val="0"/>
              </a:spcBef>
              <a:buNone/>
              <a:defRPr sz="1800">
                <a:solidFill>
                  <a:schemeClr val="bg1"/>
                </a:solidFill>
              </a:defRPr>
            </a:lvl1pPr>
          </a:lstStyle>
          <a:p>
            <a:pPr lvl="0"/>
            <a:r>
              <a:rPr lang="en-US" dirty="0"/>
              <a:t>Title</a:t>
            </a:r>
          </a:p>
        </p:txBody>
      </p:sp>
    </p:spTree>
    <p:extLst>
      <p:ext uri="{BB962C8B-B14F-4D97-AF65-F5344CB8AC3E}">
        <p14:creationId xmlns:p14="http://schemas.microsoft.com/office/powerpoint/2010/main" val="1370225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xt With Graphic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6" name="TextBox 28">
            <a:extLst>
              <a:ext uri="{FF2B5EF4-FFF2-40B4-BE49-F238E27FC236}">
                <a16:creationId xmlns:a16="http://schemas.microsoft.com/office/drawing/2014/main" id="{5DBFCF56-B31A-E24C-F794-80C51AAE4CEE}"/>
              </a:ext>
            </a:extLst>
          </p:cNvPr>
          <p:cNvSpPr txBox="1"/>
          <p:nvPr userDrawn="1"/>
        </p:nvSpPr>
        <p:spPr>
          <a:xfrm>
            <a:off x="1078204" y="3062413"/>
            <a:ext cx="1741183" cy="406778"/>
          </a:xfrm>
          <a:prstGeom prst="rect">
            <a:avLst/>
          </a:prstGeom>
        </p:spPr>
        <p:txBody>
          <a:bodyPr lIns="0" tIns="0" rIns="0" bIns="0" rtlCol="0" anchor="t">
            <a:spAutoFit/>
          </a:bodyPr>
          <a:lstStyle/>
          <a:p>
            <a:pPr algn="ctr">
              <a:lnSpc>
                <a:spcPts val="2879"/>
              </a:lnSpc>
            </a:pPr>
            <a:r>
              <a:rPr lang="en-US" sz="3600" spc="239">
                <a:solidFill>
                  <a:srgbClr val="FFFFFF"/>
                </a:solidFill>
                <a:latin typeface="Aptos" panose="020B0004020202020204" pitchFamily="34" charset="0"/>
              </a:rPr>
              <a:t>1</a:t>
            </a:r>
          </a:p>
        </p:txBody>
      </p:sp>
      <p:sp>
        <p:nvSpPr>
          <p:cNvPr id="7" name="TextBox 37">
            <a:extLst>
              <a:ext uri="{FF2B5EF4-FFF2-40B4-BE49-F238E27FC236}">
                <a16:creationId xmlns:a16="http://schemas.microsoft.com/office/drawing/2014/main" id="{6813C453-F512-1DB4-1829-F3E49DCF458A}"/>
              </a:ext>
            </a:extLst>
          </p:cNvPr>
          <p:cNvSpPr txBox="1"/>
          <p:nvPr userDrawn="1"/>
        </p:nvSpPr>
        <p:spPr>
          <a:xfrm>
            <a:off x="7307977" y="3062413"/>
            <a:ext cx="1741183" cy="406778"/>
          </a:xfrm>
          <a:prstGeom prst="rect">
            <a:avLst/>
          </a:prstGeom>
        </p:spPr>
        <p:txBody>
          <a:bodyPr lIns="0" tIns="0" rIns="0" bIns="0" rtlCol="0" anchor="t">
            <a:spAutoFit/>
          </a:bodyPr>
          <a:lstStyle/>
          <a:p>
            <a:pPr algn="ctr">
              <a:lnSpc>
                <a:spcPts val="2879"/>
              </a:lnSpc>
            </a:pPr>
            <a:r>
              <a:rPr lang="en-US" sz="3600" spc="239">
                <a:solidFill>
                  <a:srgbClr val="FFFFFF"/>
                </a:solidFill>
                <a:latin typeface="Aptos" panose="020B0004020202020204" pitchFamily="34" charset="0"/>
              </a:rPr>
              <a:t>4</a:t>
            </a:r>
          </a:p>
        </p:txBody>
      </p:sp>
      <p:sp>
        <p:nvSpPr>
          <p:cNvPr id="8" name="TextBox 40">
            <a:extLst>
              <a:ext uri="{FF2B5EF4-FFF2-40B4-BE49-F238E27FC236}">
                <a16:creationId xmlns:a16="http://schemas.microsoft.com/office/drawing/2014/main" id="{DF9D4CA0-A7D7-A8CC-A366-44699CE3608E}"/>
              </a:ext>
            </a:extLst>
          </p:cNvPr>
          <p:cNvSpPr txBox="1"/>
          <p:nvPr userDrawn="1"/>
        </p:nvSpPr>
        <p:spPr>
          <a:xfrm>
            <a:off x="9393531" y="3166395"/>
            <a:ext cx="1741183" cy="406778"/>
          </a:xfrm>
          <a:prstGeom prst="rect">
            <a:avLst/>
          </a:prstGeom>
        </p:spPr>
        <p:txBody>
          <a:bodyPr lIns="0" tIns="0" rIns="0" bIns="0" rtlCol="0" anchor="t">
            <a:spAutoFit/>
          </a:bodyPr>
          <a:lstStyle/>
          <a:p>
            <a:pPr algn="ctr">
              <a:lnSpc>
                <a:spcPts val="2879"/>
              </a:lnSpc>
            </a:pPr>
            <a:r>
              <a:rPr lang="en-US" sz="3600" spc="239">
                <a:solidFill>
                  <a:srgbClr val="FFFFFF"/>
                </a:solidFill>
                <a:latin typeface="Aptos" panose="020B0004020202020204" pitchFamily="34" charset="0"/>
              </a:rPr>
              <a:t>5</a:t>
            </a:r>
          </a:p>
        </p:txBody>
      </p:sp>
      <p:grpSp>
        <p:nvGrpSpPr>
          <p:cNvPr id="9" name="Group 8">
            <a:extLst>
              <a:ext uri="{FF2B5EF4-FFF2-40B4-BE49-F238E27FC236}">
                <a16:creationId xmlns:a16="http://schemas.microsoft.com/office/drawing/2014/main" id="{F9A911CE-B114-24DC-29B5-E8428610E8DB}"/>
              </a:ext>
              <a:ext uri="{C183D7F6-B498-43B3-948B-1728B52AA6E4}">
                <adec:decorative xmlns:adec="http://schemas.microsoft.com/office/drawing/2017/decorative" val="1"/>
              </a:ext>
            </a:extLst>
          </p:cNvPr>
          <p:cNvGrpSpPr/>
          <p:nvPr userDrawn="1"/>
        </p:nvGrpSpPr>
        <p:grpSpPr>
          <a:xfrm>
            <a:off x="2967059" y="2574926"/>
            <a:ext cx="1996017" cy="3105150"/>
            <a:chOff x="5098544" y="2574926"/>
            <a:chExt cx="1996017" cy="3105150"/>
          </a:xfrm>
        </p:grpSpPr>
        <p:sp>
          <p:nvSpPr>
            <p:cNvPr id="10" name="AutoShape 3">
              <a:extLst>
                <a:ext uri="{FF2B5EF4-FFF2-40B4-BE49-F238E27FC236}">
                  <a16:creationId xmlns:a16="http://schemas.microsoft.com/office/drawing/2014/main" id="{71B4F93E-C37D-4E7B-CD16-5FFF06EDF718}"/>
                </a:ext>
              </a:extLst>
            </p:cNvPr>
            <p:cNvSpPr/>
            <p:nvPr/>
          </p:nvSpPr>
          <p:spPr>
            <a:xfrm>
              <a:off x="5098544" y="3330576"/>
              <a:ext cx="1996017" cy="2349500"/>
            </a:xfrm>
            <a:prstGeom prst="rect">
              <a:avLst/>
            </a:prstGeom>
            <a:solidFill>
              <a:schemeClr val="tx2"/>
            </a:solidFill>
          </p:spPr>
          <p:txBody>
            <a:bodyPr/>
            <a:lstStyle/>
            <a:p>
              <a:endParaRPr lang="en-US">
                <a:latin typeface="Aptos" panose="020B0004020202020204" pitchFamily="34" charset="0"/>
              </a:endParaRPr>
            </a:p>
          </p:txBody>
        </p:sp>
        <p:sp>
          <p:nvSpPr>
            <p:cNvPr id="11" name="TextBox 34">
              <a:extLst>
                <a:ext uri="{FF2B5EF4-FFF2-40B4-BE49-F238E27FC236}">
                  <a16:creationId xmlns:a16="http://schemas.microsoft.com/office/drawing/2014/main" id="{6FD902F3-DFDF-A715-5A74-7CDFE05DE591}"/>
                </a:ext>
              </a:extLst>
            </p:cNvPr>
            <p:cNvSpPr txBox="1"/>
            <p:nvPr userDrawn="1"/>
          </p:nvSpPr>
          <p:spPr>
            <a:xfrm>
              <a:off x="5231386" y="3062413"/>
              <a:ext cx="1741183" cy="406778"/>
            </a:xfrm>
            <a:prstGeom prst="rect">
              <a:avLst/>
            </a:prstGeom>
          </p:spPr>
          <p:txBody>
            <a:bodyPr lIns="0" tIns="0" rIns="0" bIns="0" rtlCol="0" anchor="t">
              <a:spAutoFit/>
            </a:bodyPr>
            <a:lstStyle/>
            <a:p>
              <a:pPr algn="ctr">
                <a:lnSpc>
                  <a:spcPts val="2879"/>
                </a:lnSpc>
              </a:pPr>
              <a:r>
                <a:rPr lang="en-US" sz="3600" spc="239">
                  <a:solidFill>
                    <a:srgbClr val="FFFFFF"/>
                  </a:solidFill>
                  <a:latin typeface="Aptos" panose="020B0004020202020204" pitchFamily="34" charset="0"/>
                </a:rPr>
                <a:t>3</a:t>
              </a:r>
            </a:p>
          </p:txBody>
        </p:sp>
        <p:sp>
          <p:nvSpPr>
            <p:cNvPr id="12" name="AutoShape 4">
              <a:extLst>
                <a:ext uri="{FF2B5EF4-FFF2-40B4-BE49-F238E27FC236}">
                  <a16:creationId xmlns:a16="http://schemas.microsoft.com/office/drawing/2014/main" id="{2196E0F8-F682-AB5D-40F3-54AD74F37E19}"/>
                </a:ext>
              </a:extLst>
            </p:cNvPr>
            <p:cNvSpPr/>
            <p:nvPr/>
          </p:nvSpPr>
          <p:spPr>
            <a:xfrm>
              <a:off x="5098544" y="2574926"/>
              <a:ext cx="1996017" cy="958850"/>
            </a:xfrm>
            <a:prstGeom prst="rect">
              <a:avLst/>
            </a:prstGeom>
            <a:solidFill>
              <a:srgbClr val="FFFFFF"/>
            </a:solidFill>
          </p:spPr>
          <p:txBody>
            <a:bodyPr/>
            <a:lstStyle/>
            <a:p>
              <a:endParaRPr lang="en-US">
                <a:latin typeface="Aptos" panose="020B0004020202020204" pitchFamily="34" charset="0"/>
              </a:endParaRPr>
            </a:p>
          </p:txBody>
        </p:sp>
        <p:pic>
          <p:nvPicPr>
            <p:cNvPr id="13" name="Picture 5">
              <a:extLst>
                <a:ext uri="{FF2B5EF4-FFF2-40B4-BE49-F238E27FC236}">
                  <a16:creationId xmlns:a16="http://schemas.microsoft.com/office/drawing/2014/main" id="{EA5110B4-30B2-6635-41B5-8776E9FB84E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24086" y="2758109"/>
              <a:ext cx="1144934" cy="1144934"/>
            </a:xfrm>
            <a:prstGeom prst="rect">
              <a:avLst/>
            </a:prstGeom>
          </p:spPr>
        </p:pic>
        <p:pic>
          <p:nvPicPr>
            <p:cNvPr id="14" name="Picture 6">
              <a:extLst>
                <a:ext uri="{FF2B5EF4-FFF2-40B4-BE49-F238E27FC236}">
                  <a16:creationId xmlns:a16="http://schemas.microsoft.com/office/drawing/2014/main" id="{574365E9-60F1-FF72-0D0B-22918F934C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619011" y="2853359"/>
              <a:ext cx="954434" cy="954434"/>
            </a:xfrm>
            <a:prstGeom prst="rect">
              <a:avLst/>
            </a:prstGeom>
          </p:spPr>
        </p:pic>
      </p:grpSp>
      <p:grpSp>
        <p:nvGrpSpPr>
          <p:cNvPr id="15" name="Group 14">
            <a:extLst>
              <a:ext uri="{FF2B5EF4-FFF2-40B4-BE49-F238E27FC236}">
                <a16:creationId xmlns:a16="http://schemas.microsoft.com/office/drawing/2014/main" id="{ECA1507D-8472-929B-FFC8-8AFC85B20E25}"/>
              </a:ext>
              <a:ext uri="{C183D7F6-B498-43B3-948B-1728B52AA6E4}">
                <adec:decorative xmlns:adec="http://schemas.microsoft.com/office/drawing/2017/decorative" val="1"/>
              </a:ext>
            </a:extLst>
          </p:cNvPr>
          <p:cNvGrpSpPr/>
          <p:nvPr userDrawn="1"/>
        </p:nvGrpSpPr>
        <p:grpSpPr>
          <a:xfrm>
            <a:off x="836869" y="2574926"/>
            <a:ext cx="1996017" cy="3105150"/>
            <a:chOff x="5098544" y="2574926"/>
            <a:chExt cx="1996017" cy="3105150"/>
          </a:xfrm>
        </p:grpSpPr>
        <p:sp>
          <p:nvSpPr>
            <p:cNvPr id="16" name="AutoShape 3">
              <a:extLst>
                <a:ext uri="{FF2B5EF4-FFF2-40B4-BE49-F238E27FC236}">
                  <a16:creationId xmlns:a16="http://schemas.microsoft.com/office/drawing/2014/main" id="{6B838728-A0C0-5A26-6DA2-6DA6354B0585}"/>
                </a:ext>
              </a:extLst>
            </p:cNvPr>
            <p:cNvSpPr/>
            <p:nvPr/>
          </p:nvSpPr>
          <p:spPr>
            <a:xfrm>
              <a:off x="5098544" y="3330576"/>
              <a:ext cx="1996017" cy="2349500"/>
            </a:xfrm>
            <a:prstGeom prst="rect">
              <a:avLst/>
            </a:prstGeom>
            <a:solidFill>
              <a:schemeClr val="accent6"/>
            </a:solidFill>
          </p:spPr>
          <p:txBody>
            <a:bodyPr/>
            <a:lstStyle/>
            <a:p>
              <a:endParaRPr lang="en-US">
                <a:latin typeface="Aptos" panose="020B0004020202020204" pitchFamily="34" charset="0"/>
              </a:endParaRPr>
            </a:p>
          </p:txBody>
        </p:sp>
        <p:sp>
          <p:nvSpPr>
            <p:cNvPr id="17" name="TextBox 34">
              <a:extLst>
                <a:ext uri="{FF2B5EF4-FFF2-40B4-BE49-F238E27FC236}">
                  <a16:creationId xmlns:a16="http://schemas.microsoft.com/office/drawing/2014/main" id="{47831CD4-16FC-E1E8-F28B-B0C48AE86F27}"/>
                </a:ext>
              </a:extLst>
            </p:cNvPr>
            <p:cNvSpPr txBox="1"/>
            <p:nvPr userDrawn="1"/>
          </p:nvSpPr>
          <p:spPr>
            <a:xfrm>
              <a:off x="5231386" y="3062413"/>
              <a:ext cx="1741183" cy="406778"/>
            </a:xfrm>
            <a:prstGeom prst="rect">
              <a:avLst/>
            </a:prstGeom>
          </p:spPr>
          <p:txBody>
            <a:bodyPr lIns="0" tIns="0" rIns="0" bIns="0" rtlCol="0" anchor="t">
              <a:spAutoFit/>
            </a:bodyPr>
            <a:lstStyle/>
            <a:p>
              <a:pPr algn="ctr">
                <a:lnSpc>
                  <a:spcPts val="2879"/>
                </a:lnSpc>
              </a:pPr>
              <a:r>
                <a:rPr lang="en-US" sz="3600" spc="239">
                  <a:solidFill>
                    <a:srgbClr val="FFFFFF"/>
                  </a:solidFill>
                  <a:latin typeface="Aptos" panose="020B0004020202020204" pitchFamily="34" charset="0"/>
                </a:rPr>
                <a:t>3</a:t>
              </a:r>
            </a:p>
          </p:txBody>
        </p:sp>
        <p:sp>
          <p:nvSpPr>
            <p:cNvPr id="18" name="AutoShape 4">
              <a:extLst>
                <a:ext uri="{FF2B5EF4-FFF2-40B4-BE49-F238E27FC236}">
                  <a16:creationId xmlns:a16="http://schemas.microsoft.com/office/drawing/2014/main" id="{11D95D64-436A-5F11-7B34-CE76D2DD4C50}"/>
                </a:ext>
              </a:extLst>
            </p:cNvPr>
            <p:cNvSpPr/>
            <p:nvPr/>
          </p:nvSpPr>
          <p:spPr>
            <a:xfrm>
              <a:off x="5098544" y="2574926"/>
              <a:ext cx="1996017" cy="958850"/>
            </a:xfrm>
            <a:prstGeom prst="rect">
              <a:avLst/>
            </a:prstGeom>
            <a:solidFill>
              <a:srgbClr val="FFFFFF"/>
            </a:solidFill>
          </p:spPr>
          <p:txBody>
            <a:bodyPr/>
            <a:lstStyle/>
            <a:p>
              <a:endParaRPr lang="en-US">
                <a:latin typeface="Aptos" panose="020B0004020202020204" pitchFamily="34" charset="0"/>
              </a:endParaRPr>
            </a:p>
          </p:txBody>
        </p:sp>
        <p:pic>
          <p:nvPicPr>
            <p:cNvPr id="19" name="Picture 5">
              <a:extLst>
                <a:ext uri="{FF2B5EF4-FFF2-40B4-BE49-F238E27FC236}">
                  <a16:creationId xmlns:a16="http://schemas.microsoft.com/office/drawing/2014/main" id="{A1F26730-AD90-2E87-9D91-229A542E074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24086" y="2758109"/>
              <a:ext cx="1144934" cy="1144934"/>
            </a:xfrm>
            <a:prstGeom prst="rect">
              <a:avLst/>
            </a:prstGeom>
          </p:spPr>
        </p:pic>
        <p:pic>
          <p:nvPicPr>
            <p:cNvPr id="20" name="Picture 6">
              <a:extLst>
                <a:ext uri="{FF2B5EF4-FFF2-40B4-BE49-F238E27FC236}">
                  <a16:creationId xmlns:a16="http://schemas.microsoft.com/office/drawing/2014/main" id="{7E77D0AA-2DDC-2375-3EF6-86B785B793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619011" y="2853359"/>
              <a:ext cx="954434" cy="954434"/>
            </a:xfrm>
            <a:prstGeom prst="rect">
              <a:avLst/>
            </a:prstGeom>
          </p:spPr>
        </p:pic>
      </p:grpSp>
      <p:grpSp>
        <p:nvGrpSpPr>
          <p:cNvPr id="21" name="Group 20">
            <a:extLst>
              <a:ext uri="{FF2B5EF4-FFF2-40B4-BE49-F238E27FC236}">
                <a16:creationId xmlns:a16="http://schemas.microsoft.com/office/drawing/2014/main" id="{2E0D4C5A-6B19-7796-586F-4B8AE25163C7}"/>
              </a:ext>
              <a:ext uri="{C183D7F6-B498-43B3-948B-1728B52AA6E4}">
                <adec:decorative xmlns:adec="http://schemas.microsoft.com/office/drawing/2017/decorative" val="1"/>
              </a:ext>
            </a:extLst>
          </p:cNvPr>
          <p:cNvGrpSpPr/>
          <p:nvPr userDrawn="1"/>
        </p:nvGrpSpPr>
        <p:grpSpPr>
          <a:xfrm>
            <a:off x="9357783" y="2574926"/>
            <a:ext cx="1996017" cy="3105150"/>
            <a:chOff x="5098544" y="2574926"/>
            <a:chExt cx="1996017" cy="3105150"/>
          </a:xfrm>
        </p:grpSpPr>
        <p:sp>
          <p:nvSpPr>
            <p:cNvPr id="22" name="AutoShape 3">
              <a:extLst>
                <a:ext uri="{FF2B5EF4-FFF2-40B4-BE49-F238E27FC236}">
                  <a16:creationId xmlns:a16="http://schemas.microsoft.com/office/drawing/2014/main" id="{297EFE30-1E51-CB8E-EF6A-D48F0450CCFC}"/>
                </a:ext>
              </a:extLst>
            </p:cNvPr>
            <p:cNvSpPr/>
            <p:nvPr/>
          </p:nvSpPr>
          <p:spPr>
            <a:xfrm>
              <a:off x="5098544" y="3330576"/>
              <a:ext cx="1996017" cy="2349500"/>
            </a:xfrm>
            <a:prstGeom prst="rect">
              <a:avLst/>
            </a:prstGeom>
            <a:solidFill>
              <a:schemeClr val="accent3"/>
            </a:solidFill>
          </p:spPr>
          <p:txBody>
            <a:bodyPr/>
            <a:lstStyle/>
            <a:p>
              <a:endParaRPr lang="en-US">
                <a:latin typeface="Aptos" panose="020B0004020202020204" pitchFamily="34" charset="0"/>
              </a:endParaRPr>
            </a:p>
          </p:txBody>
        </p:sp>
        <p:sp>
          <p:nvSpPr>
            <p:cNvPr id="23" name="TextBox 34">
              <a:extLst>
                <a:ext uri="{FF2B5EF4-FFF2-40B4-BE49-F238E27FC236}">
                  <a16:creationId xmlns:a16="http://schemas.microsoft.com/office/drawing/2014/main" id="{F99AA7E6-D5FF-60A1-0837-3AC7AB50EDE3}"/>
                </a:ext>
              </a:extLst>
            </p:cNvPr>
            <p:cNvSpPr txBox="1"/>
            <p:nvPr userDrawn="1"/>
          </p:nvSpPr>
          <p:spPr>
            <a:xfrm>
              <a:off x="5231386" y="3062413"/>
              <a:ext cx="1741183" cy="406778"/>
            </a:xfrm>
            <a:prstGeom prst="rect">
              <a:avLst/>
            </a:prstGeom>
          </p:spPr>
          <p:txBody>
            <a:bodyPr lIns="0" tIns="0" rIns="0" bIns="0" rtlCol="0" anchor="t">
              <a:spAutoFit/>
            </a:bodyPr>
            <a:lstStyle/>
            <a:p>
              <a:pPr algn="ctr">
                <a:lnSpc>
                  <a:spcPts val="2879"/>
                </a:lnSpc>
              </a:pPr>
              <a:r>
                <a:rPr lang="en-US" sz="3600" spc="239">
                  <a:solidFill>
                    <a:srgbClr val="FFFFFF"/>
                  </a:solidFill>
                  <a:latin typeface="Aptos" panose="020B0004020202020204" pitchFamily="34" charset="0"/>
                </a:rPr>
                <a:t>3</a:t>
              </a:r>
            </a:p>
          </p:txBody>
        </p:sp>
        <p:sp>
          <p:nvSpPr>
            <p:cNvPr id="24" name="AutoShape 4">
              <a:extLst>
                <a:ext uri="{FF2B5EF4-FFF2-40B4-BE49-F238E27FC236}">
                  <a16:creationId xmlns:a16="http://schemas.microsoft.com/office/drawing/2014/main" id="{2AFAF780-7EA5-E63A-B46E-54F9265F927C}"/>
                </a:ext>
              </a:extLst>
            </p:cNvPr>
            <p:cNvSpPr/>
            <p:nvPr/>
          </p:nvSpPr>
          <p:spPr>
            <a:xfrm>
              <a:off x="5098544" y="2574926"/>
              <a:ext cx="1996017" cy="958850"/>
            </a:xfrm>
            <a:prstGeom prst="rect">
              <a:avLst/>
            </a:prstGeom>
            <a:solidFill>
              <a:srgbClr val="FFFFFF"/>
            </a:solidFill>
          </p:spPr>
          <p:txBody>
            <a:bodyPr/>
            <a:lstStyle/>
            <a:p>
              <a:endParaRPr lang="en-US">
                <a:latin typeface="Aptos" panose="020B0004020202020204" pitchFamily="34" charset="0"/>
              </a:endParaRPr>
            </a:p>
          </p:txBody>
        </p:sp>
        <p:pic>
          <p:nvPicPr>
            <p:cNvPr id="25" name="Picture 5">
              <a:extLst>
                <a:ext uri="{FF2B5EF4-FFF2-40B4-BE49-F238E27FC236}">
                  <a16:creationId xmlns:a16="http://schemas.microsoft.com/office/drawing/2014/main" id="{A1F57723-0490-7C2F-D047-67614FBEE4E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24086" y="2758109"/>
              <a:ext cx="1144934" cy="1144934"/>
            </a:xfrm>
            <a:prstGeom prst="rect">
              <a:avLst/>
            </a:prstGeom>
          </p:spPr>
        </p:pic>
        <p:pic>
          <p:nvPicPr>
            <p:cNvPr id="26" name="Picture 6">
              <a:extLst>
                <a:ext uri="{FF2B5EF4-FFF2-40B4-BE49-F238E27FC236}">
                  <a16:creationId xmlns:a16="http://schemas.microsoft.com/office/drawing/2014/main" id="{EE9B04CB-D41A-5C49-5588-5ED9013CC1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619011" y="2853359"/>
              <a:ext cx="954434" cy="954434"/>
            </a:xfrm>
            <a:prstGeom prst="rect">
              <a:avLst/>
            </a:prstGeom>
          </p:spPr>
        </p:pic>
      </p:grpSp>
      <p:grpSp>
        <p:nvGrpSpPr>
          <p:cNvPr id="27" name="Group 26">
            <a:extLst>
              <a:ext uri="{FF2B5EF4-FFF2-40B4-BE49-F238E27FC236}">
                <a16:creationId xmlns:a16="http://schemas.microsoft.com/office/drawing/2014/main" id="{39BAB0C4-DE70-91B9-2824-500B41AEC93D}"/>
              </a:ext>
              <a:ext uri="{C183D7F6-B498-43B3-948B-1728B52AA6E4}">
                <adec:decorative xmlns:adec="http://schemas.microsoft.com/office/drawing/2017/decorative" val="1"/>
              </a:ext>
            </a:extLst>
          </p:cNvPr>
          <p:cNvGrpSpPr/>
          <p:nvPr userDrawn="1"/>
        </p:nvGrpSpPr>
        <p:grpSpPr>
          <a:xfrm>
            <a:off x="5098544" y="2574926"/>
            <a:ext cx="1996017" cy="3105150"/>
            <a:chOff x="5098544" y="2574926"/>
            <a:chExt cx="1996017" cy="3105150"/>
          </a:xfrm>
        </p:grpSpPr>
        <p:sp>
          <p:nvSpPr>
            <p:cNvPr id="28" name="AutoShape 3">
              <a:extLst>
                <a:ext uri="{FF2B5EF4-FFF2-40B4-BE49-F238E27FC236}">
                  <a16:creationId xmlns:a16="http://schemas.microsoft.com/office/drawing/2014/main" id="{3A025B3C-7FDE-03D3-E709-ED3DCD270F70}"/>
                </a:ext>
              </a:extLst>
            </p:cNvPr>
            <p:cNvSpPr/>
            <p:nvPr/>
          </p:nvSpPr>
          <p:spPr>
            <a:xfrm>
              <a:off x="5098544" y="3330576"/>
              <a:ext cx="1996017" cy="2349500"/>
            </a:xfrm>
            <a:prstGeom prst="rect">
              <a:avLst/>
            </a:prstGeom>
            <a:solidFill>
              <a:schemeClr val="accent1"/>
            </a:solidFill>
          </p:spPr>
          <p:txBody>
            <a:bodyPr/>
            <a:lstStyle/>
            <a:p>
              <a:endParaRPr lang="en-US">
                <a:latin typeface="Aptos" panose="020B0004020202020204" pitchFamily="34" charset="0"/>
              </a:endParaRPr>
            </a:p>
          </p:txBody>
        </p:sp>
        <p:sp>
          <p:nvSpPr>
            <p:cNvPr id="29" name="TextBox 34">
              <a:extLst>
                <a:ext uri="{FF2B5EF4-FFF2-40B4-BE49-F238E27FC236}">
                  <a16:creationId xmlns:a16="http://schemas.microsoft.com/office/drawing/2014/main" id="{22C9A5F5-72F2-7130-F16E-0130CB3E5C66}"/>
                </a:ext>
              </a:extLst>
            </p:cNvPr>
            <p:cNvSpPr txBox="1"/>
            <p:nvPr userDrawn="1"/>
          </p:nvSpPr>
          <p:spPr>
            <a:xfrm>
              <a:off x="5231386" y="3062413"/>
              <a:ext cx="1741183" cy="406778"/>
            </a:xfrm>
            <a:prstGeom prst="rect">
              <a:avLst/>
            </a:prstGeom>
          </p:spPr>
          <p:txBody>
            <a:bodyPr lIns="0" tIns="0" rIns="0" bIns="0" rtlCol="0" anchor="t">
              <a:spAutoFit/>
            </a:bodyPr>
            <a:lstStyle/>
            <a:p>
              <a:pPr algn="ctr">
                <a:lnSpc>
                  <a:spcPts val="2879"/>
                </a:lnSpc>
              </a:pPr>
              <a:r>
                <a:rPr lang="en-US" sz="3600" spc="239">
                  <a:solidFill>
                    <a:srgbClr val="FFFFFF"/>
                  </a:solidFill>
                  <a:latin typeface="Aptos" panose="020B0004020202020204" pitchFamily="34" charset="0"/>
                </a:rPr>
                <a:t>3</a:t>
              </a:r>
            </a:p>
          </p:txBody>
        </p:sp>
        <p:sp>
          <p:nvSpPr>
            <p:cNvPr id="30" name="AutoShape 4">
              <a:extLst>
                <a:ext uri="{FF2B5EF4-FFF2-40B4-BE49-F238E27FC236}">
                  <a16:creationId xmlns:a16="http://schemas.microsoft.com/office/drawing/2014/main" id="{C99CEE32-E480-81F9-E8C7-A69B872DC03F}"/>
                </a:ext>
              </a:extLst>
            </p:cNvPr>
            <p:cNvSpPr/>
            <p:nvPr/>
          </p:nvSpPr>
          <p:spPr>
            <a:xfrm>
              <a:off x="5098544" y="2574926"/>
              <a:ext cx="1996017" cy="958850"/>
            </a:xfrm>
            <a:prstGeom prst="rect">
              <a:avLst/>
            </a:prstGeom>
            <a:solidFill>
              <a:srgbClr val="FFFFFF"/>
            </a:solidFill>
          </p:spPr>
          <p:txBody>
            <a:bodyPr/>
            <a:lstStyle/>
            <a:p>
              <a:endParaRPr lang="en-US">
                <a:latin typeface="Aptos" panose="020B0004020202020204" pitchFamily="34" charset="0"/>
              </a:endParaRPr>
            </a:p>
          </p:txBody>
        </p:sp>
        <p:pic>
          <p:nvPicPr>
            <p:cNvPr id="31" name="Picture 5">
              <a:extLst>
                <a:ext uri="{FF2B5EF4-FFF2-40B4-BE49-F238E27FC236}">
                  <a16:creationId xmlns:a16="http://schemas.microsoft.com/office/drawing/2014/main" id="{BABB8EAF-6526-6D52-281A-31F9710843B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24086" y="2758109"/>
              <a:ext cx="1144934" cy="1144934"/>
            </a:xfrm>
            <a:prstGeom prst="rect">
              <a:avLst/>
            </a:prstGeom>
          </p:spPr>
        </p:pic>
        <p:pic>
          <p:nvPicPr>
            <p:cNvPr id="32" name="Picture 6">
              <a:extLst>
                <a:ext uri="{FF2B5EF4-FFF2-40B4-BE49-F238E27FC236}">
                  <a16:creationId xmlns:a16="http://schemas.microsoft.com/office/drawing/2014/main" id="{1C6D28E2-CD15-6FF6-3129-F720B5ADC57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619011" y="2853359"/>
              <a:ext cx="954434" cy="954434"/>
            </a:xfrm>
            <a:prstGeom prst="rect">
              <a:avLst/>
            </a:prstGeom>
          </p:spPr>
        </p:pic>
      </p:grpSp>
      <p:grpSp>
        <p:nvGrpSpPr>
          <p:cNvPr id="33" name="Group 32">
            <a:extLst>
              <a:ext uri="{FF2B5EF4-FFF2-40B4-BE49-F238E27FC236}">
                <a16:creationId xmlns:a16="http://schemas.microsoft.com/office/drawing/2014/main" id="{57A594A8-42BE-3128-A659-5DE4F70926CB}"/>
              </a:ext>
              <a:ext uri="{C183D7F6-B498-43B3-948B-1728B52AA6E4}">
                <adec:decorative xmlns:adec="http://schemas.microsoft.com/office/drawing/2017/decorative" val="1"/>
              </a:ext>
            </a:extLst>
          </p:cNvPr>
          <p:cNvGrpSpPr/>
          <p:nvPr userDrawn="1"/>
        </p:nvGrpSpPr>
        <p:grpSpPr>
          <a:xfrm>
            <a:off x="7228924" y="2574926"/>
            <a:ext cx="1996017" cy="3105150"/>
            <a:chOff x="5098544" y="2574926"/>
            <a:chExt cx="1996017" cy="3105150"/>
          </a:xfrm>
        </p:grpSpPr>
        <p:sp>
          <p:nvSpPr>
            <p:cNvPr id="34" name="AutoShape 3">
              <a:extLst>
                <a:ext uri="{FF2B5EF4-FFF2-40B4-BE49-F238E27FC236}">
                  <a16:creationId xmlns:a16="http://schemas.microsoft.com/office/drawing/2014/main" id="{65D559C3-3C18-FD12-F51D-6799DB61A8F9}"/>
                </a:ext>
              </a:extLst>
            </p:cNvPr>
            <p:cNvSpPr/>
            <p:nvPr/>
          </p:nvSpPr>
          <p:spPr>
            <a:xfrm>
              <a:off x="5098544" y="3330576"/>
              <a:ext cx="1996017" cy="2349500"/>
            </a:xfrm>
            <a:prstGeom prst="rect">
              <a:avLst/>
            </a:prstGeom>
            <a:solidFill>
              <a:schemeClr val="accent2"/>
            </a:solidFill>
          </p:spPr>
          <p:txBody>
            <a:bodyPr/>
            <a:lstStyle/>
            <a:p>
              <a:endParaRPr lang="en-US">
                <a:latin typeface="Aptos" panose="020B0004020202020204" pitchFamily="34" charset="0"/>
              </a:endParaRPr>
            </a:p>
          </p:txBody>
        </p:sp>
        <p:sp>
          <p:nvSpPr>
            <p:cNvPr id="35" name="TextBox 34">
              <a:extLst>
                <a:ext uri="{FF2B5EF4-FFF2-40B4-BE49-F238E27FC236}">
                  <a16:creationId xmlns:a16="http://schemas.microsoft.com/office/drawing/2014/main" id="{F12FA1C1-E0E5-5F7C-109D-FF5A06E40978}"/>
                </a:ext>
              </a:extLst>
            </p:cNvPr>
            <p:cNvSpPr txBox="1"/>
            <p:nvPr userDrawn="1"/>
          </p:nvSpPr>
          <p:spPr>
            <a:xfrm>
              <a:off x="5231386" y="3062413"/>
              <a:ext cx="1741183" cy="406778"/>
            </a:xfrm>
            <a:prstGeom prst="rect">
              <a:avLst/>
            </a:prstGeom>
          </p:spPr>
          <p:txBody>
            <a:bodyPr lIns="0" tIns="0" rIns="0" bIns="0" rtlCol="0" anchor="t">
              <a:spAutoFit/>
            </a:bodyPr>
            <a:lstStyle/>
            <a:p>
              <a:pPr algn="ctr">
                <a:lnSpc>
                  <a:spcPts val="2879"/>
                </a:lnSpc>
              </a:pPr>
              <a:r>
                <a:rPr lang="en-US" sz="3600" spc="239">
                  <a:solidFill>
                    <a:srgbClr val="FFFFFF"/>
                  </a:solidFill>
                  <a:latin typeface="Aptos" panose="020B0004020202020204" pitchFamily="34" charset="0"/>
                </a:rPr>
                <a:t>3</a:t>
              </a:r>
            </a:p>
          </p:txBody>
        </p:sp>
        <p:sp>
          <p:nvSpPr>
            <p:cNvPr id="36" name="AutoShape 4">
              <a:extLst>
                <a:ext uri="{FF2B5EF4-FFF2-40B4-BE49-F238E27FC236}">
                  <a16:creationId xmlns:a16="http://schemas.microsoft.com/office/drawing/2014/main" id="{2B2C6F81-7627-1E03-65F6-8336150BBB2B}"/>
                </a:ext>
              </a:extLst>
            </p:cNvPr>
            <p:cNvSpPr/>
            <p:nvPr/>
          </p:nvSpPr>
          <p:spPr>
            <a:xfrm>
              <a:off x="5098544" y="2574926"/>
              <a:ext cx="1996017" cy="958850"/>
            </a:xfrm>
            <a:prstGeom prst="rect">
              <a:avLst/>
            </a:prstGeom>
            <a:solidFill>
              <a:srgbClr val="FFFFFF"/>
            </a:solidFill>
          </p:spPr>
          <p:txBody>
            <a:bodyPr/>
            <a:lstStyle/>
            <a:p>
              <a:endParaRPr lang="en-US">
                <a:latin typeface="Aptos" panose="020B0004020202020204" pitchFamily="34" charset="0"/>
              </a:endParaRPr>
            </a:p>
          </p:txBody>
        </p:sp>
        <p:pic>
          <p:nvPicPr>
            <p:cNvPr id="37" name="Picture 5">
              <a:extLst>
                <a:ext uri="{FF2B5EF4-FFF2-40B4-BE49-F238E27FC236}">
                  <a16:creationId xmlns:a16="http://schemas.microsoft.com/office/drawing/2014/main" id="{867C3D22-BB70-5120-F67F-1319B06358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24086" y="2758109"/>
              <a:ext cx="1144934" cy="1144934"/>
            </a:xfrm>
            <a:prstGeom prst="rect">
              <a:avLst/>
            </a:prstGeom>
          </p:spPr>
        </p:pic>
        <p:pic>
          <p:nvPicPr>
            <p:cNvPr id="38" name="Picture 6">
              <a:extLst>
                <a:ext uri="{FF2B5EF4-FFF2-40B4-BE49-F238E27FC236}">
                  <a16:creationId xmlns:a16="http://schemas.microsoft.com/office/drawing/2014/main" id="{CDA40CFF-47A6-6D06-F5CB-0807BD713B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619011" y="2853359"/>
              <a:ext cx="954434" cy="954434"/>
            </a:xfrm>
            <a:prstGeom prst="rect">
              <a:avLst/>
            </a:prstGeom>
          </p:spPr>
        </p:pic>
      </p:grpSp>
      <p:sp>
        <p:nvSpPr>
          <p:cNvPr id="46" name="Text Placeholder 123">
            <a:extLst>
              <a:ext uri="{FF2B5EF4-FFF2-40B4-BE49-F238E27FC236}">
                <a16:creationId xmlns:a16="http://schemas.microsoft.com/office/drawing/2014/main" id="{01F10AEC-4BB3-771E-8583-126426D478FF}"/>
              </a:ext>
            </a:extLst>
          </p:cNvPr>
          <p:cNvSpPr>
            <a:spLocks noGrp="1"/>
          </p:cNvSpPr>
          <p:nvPr>
            <p:ph type="body" sz="quarter" idx="20" hasCustomPrompt="1"/>
          </p:nvPr>
        </p:nvSpPr>
        <p:spPr>
          <a:xfrm>
            <a:off x="1468792" y="3056256"/>
            <a:ext cx="731520" cy="548640"/>
          </a:xfrm>
        </p:spPr>
        <p:txBody>
          <a:bodyPr anchor="ctr"/>
          <a:lstStyle>
            <a:lvl1pPr algn="ctr">
              <a:lnSpc>
                <a:spcPct val="100000"/>
              </a:lnSpc>
              <a:buNone/>
              <a:defRPr sz="3600">
                <a:solidFill>
                  <a:schemeClr val="bg1"/>
                </a:solidFill>
              </a:defRPr>
            </a:lvl1pPr>
          </a:lstStyle>
          <a:p>
            <a:pPr lvl="0"/>
            <a:r>
              <a:rPr lang="en-US"/>
              <a:t>1</a:t>
            </a:r>
          </a:p>
        </p:txBody>
      </p:sp>
      <p:sp>
        <p:nvSpPr>
          <p:cNvPr id="42" name="Text Placeholder 125">
            <a:extLst>
              <a:ext uri="{FF2B5EF4-FFF2-40B4-BE49-F238E27FC236}">
                <a16:creationId xmlns:a16="http://schemas.microsoft.com/office/drawing/2014/main" id="{2B8C42A8-F46D-98A4-0094-CD7637EDDFA4}"/>
              </a:ext>
            </a:extLst>
          </p:cNvPr>
          <p:cNvSpPr>
            <a:spLocks noGrp="1"/>
          </p:cNvSpPr>
          <p:nvPr>
            <p:ph type="body" sz="quarter" idx="16" hasCustomPrompt="1"/>
          </p:nvPr>
        </p:nvSpPr>
        <p:spPr>
          <a:xfrm>
            <a:off x="932703" y="4207347"/>
            <a:ext cx="1803699" cy="1286537"/>
          </a:xfrm>
        </p:spPr>
        <p:txBody>
          <a:bodyPr anchor="b"/>
          <a:lstStyle>
            <a:lvl1pPr marL="0" indent="0" algn="ctr">
              <a:lnSpc>
                <a:spcPct val="100000"/>
              </a:lnSpc>
              <a:spcBef>
                <a:spcPts val="0"/>
              </a:spcBef>
              <a:buNone/>
              <a:defRPr sz="1800">
                <a:solidFill>
                  <a:schemeClr val="bg1"/>
                </a:solidFill>
              </a:defRPr>
            </a:lvl1pPr>
          </a:lstStyle>
          <a:p>
            <a:pPr lvl="0"/>
            <a:r>
              <a:rPr lang="en-US"/>
              <a:t>Add Item</a:t>
            </a:r>
          </a:p>
        </p:txBody>
      </p:sp>
      <p:sp>
        <p:nvSpPr>
          <p:cNvPr id="45" name="Text Placeholder 123">
            <a:extLst>
              <a:ext uri="{FF2B5EF4-FFF2-40B4-BE49-F238E27FC236}">
                <a16:creationId xmlns:a16="http://schemas.microsoft.com/office/drawing/2014/main" id="{63E4A342-EDC4-0FCB-C1CB-32126BF74617}"/>
              </a:ext>
            </a:extLst>
          </p:cNvPr>
          <p:cNvSpPr>
            <a:spLocks noGrp="1"/>
          </p:cNvSpPr>
          <p:nvPr>
            <p:ph type="body" sz="quarter" idx="19" hasCustomPrompt="1"/>
          </p:nvPr>
        </p:nvSpPr>
        <p:spPr>
          <a:xfrm>
            <a:off x="3598982" y="3048953"/>
            <a:ext cx="731520" cy="548640"/>
          </a:xfrm>
        </p:spPr>
        <p:txBody>
          <a:bodyPr anchor="ctr"/>
          <a:lstStyle>
            <a:lvl1pPr algn="ctr">
              <a:lnSpc>
                <a:spcPct val="100000"/>
              </a:lnSpc>
              <a:buNone/>
              <a:defRPr sz="3600">
                <a:solidFill>
                  <a:schemeClr val="bg1"/>
                </a:solidFill>
              </a:defRPr>
            </a:lvl1pPr>
          </a:lstStyle>
          <a:p>
            <a:pPr lvl="0"/>
            <a:r>
              <a:rPr lang="en-US"/>
              <a:t>2</a:t>
            </a:r>
          </a:p>
        </p:txBody>
      </p:sp>
      <p:sp>
        <p:nvSpPr>
          <p:cNvPr id="41" name="Text Placeholder 125">
            <a:extLst>
              <a:ext uri="{FF2B5EF4-FFF2-40B4-BE49-F238E27FC236}">
                <a16:creationId xmlns:a16="http://schemas.microsoft.com/office/drawing/2014/main" id="{E0647D1B-060E-68CF-836E-0F94FD6F6A8D}"/>
              </a:ext>
            </a:extLst>
          </p:cNvPr>
          <p:cNvSpPr>
            <a:spLocks noGrp="1"/>
          </p:cNvSpPr>
          <p:nvPr>
            <p:ph type="body" sz="quarter" idx="15" hasCustomPrompt="1"/>
          </p:nvPr>
        </p:nvSpPr>
        <p:spPr>
          <a:xfrm>
            <a:off x="3062893" y="4207347"/>
            <a:ext cx="1803699" cy="1286537"/>
          </a:xfrm>
        </p:spPr>
        <p:txBody>
          <a:bodyPr anchor="b"/>
          <a:lstStyle>
            <a:lvl1pPr marL="0" indent="0" algn="ctr">
              <a:lnSpc>
                <a:spcPct val="100000"/>
              </a:lnSpc>
              <a:spcBef>
                <a:spcPts val="0"/>
              </a:spcBef>
              <a:buNone/>
              <a:defRPr sz="1800">
                <a:solidFill>
                  <a:schemeClr val="bg1"/>
                </a:solidFill>
              </a:defRPr>
            </a:lvl1pPr>
          </a:lstStyle>
          <a:p>
            <a:pPr lvl="0"/>
            <a:r>
              <a:rPr lang="en-US"/>
              <a:t>Add Item</a:t>
            </a:r>
          </a:p>
        </p:txBody>
      </p:sp>
      <p:sp>
        <p:nvSpPr>
          <p:cNvPr id="39" name="Text Placeholder 123">
            <a:extLst>
              <a:ext uri="{FF2B5EF4-FFF2-40B4-BE49-F238E27FC236}">
                <a16:creationId xmlns:a16="http://schemas.microsoft.com/office/drawing/2014/main" id="{F4786AD0-3460-815E-17C6-D0F67B9E6656}"/>
              </a:ext>
            </a:extLst>
          </p:cNvPr>
          <p:cNvSpPr>
            <a:spLocks noGrp="1"/>
          </p:cNvSpPr>
          <p:nvPr>
            <p:ph type="body" sz="quarter" idx="13" hasCustomPrompt="1"/>
          </p:nvPr>
        </p:nvSpPr>
        <p:spPr>
          <a:xfrm>
            <a:off x="5730240" y="3054351"/>
            <a:ext cx="731520" cy="548640"/>
          </a:xfrm>
        </p:spPr>
        <p:txBody>
          <a:bodyPr anchor="ctr"/>
          <a:lstStyle>
            <a:lvl1pPr algn="ctr">
              <a:lnSpc>
                <a:spcPct val="100000"/>
              </a:lnSpc>
              <a:buNone/>
              <a:defRPr sz="3600">
                <a:solidFill>
                  <a:schemeClr val="bg1"/>
                </a:solidFill>
              </a:defRPr>
            </a:lvl1pPr>
          </a:lstStyle>
          <a:p>
            <a:pPr lvl="0"/>
            <a:r>
              <a:rPr lang="en-US"/>
              <a:t>3</a:t>
            </a:r>
          </a:p>
        </p:txBody>
      </p:sp>
      <p:sp>
        <p:nvSpPr>
          <p:cNvPr id="40" name="Text Placeholder 125">
            <a:extLst>
              <a:ext uri="{FF2B5EF4-FFF2-40B4-BE49-F238E27FC236}">
                <a16:creationId xmlns:a16="http://schemas.microsoft.com/office/drawing/2014/main" id="{B4CF7C26-9032-1B35-06BA-13A65CA3ACA9}"/>
              </a:ext>
            </a:extLst>
          </p:cNvPr>
          <p:cNvSpPr>
            <a:spLocks noGrp="1"/>
          </p:cNvSpPr>
          <p:nvPr>
            <p:ph type="body" sz="quarter" idx="14" hasCustomPrompt="1"/>
          </p:nvPr>
        </p:nvSpPr>
        <p:spPr>
          <a:xfrm>
            <a:off x="5194150" y="4207347"/>
            <a:ext cx="1803699" cy="1286537"/>
          </a:xfrm>
        </p:spPr>
        <p:txBody>
          <a:bodyPr anchor="b"/>
          <a:lstStyle>
            <a:lvl1pPr marL="0" indent="0" algn="ctr">
              <a:lnSpc>
                <a:spcPct val="100000"/>
              </a:lnSpc>
              <a:spcBef>
                <a:spcPts val="0"/>
              </a:spcBef>
              <a:buNone/>
              <a:defRPr sz="1800">
                <a:solidFill>
                  <a:schemeClr val="bg1"/>
                </a:solidFill>
              </a:defRPr>
            </a:lvl1pPr>
          </a:lstStyle>
          <a:p>
            <a:pPr lvl="0"/>
            <a:r>
              <a:rPr lang="en-US"/>
              <a:t>Add Item</a:t>
            </a:r>
          </a:p>
        </p:txBody>
      </p:sp>
      <p:sp>
        <p:nvSpPr>
          <p:cNvPr id="47" name="Text Placeholder 123">
            <a:extLst>
              <a:ext uri="{FF2B5EF4-FFF2-40B4-BE49-F238E27FC236}">
                <a16:creationId xmlns:a16="http://schemas.microsoft.com/office/drawing/2014/main" id="{042E591D-0092-63A3-1124-D8275EDBA406}"/>
              </a:ext>
            </a:extLst>
          </p:cNvPr>
          <p:cNvSpPr>
            <a:spLocks noGrp="1"/>
          </p:cNvSpPr>
          <p:nvPr>
            <p:ph type="body" sz="quarter" idx="21" hasCustomPrompt="1"/>
          </p:nvPr>
        </p:nvSpPr>
        <p:spPr>
          <a:xfrm>
            <a:off x="7860847" y="3056256"/>
            <a:ext cx="731520" cy="548640"/>
          </a:xfrm>
        </p:spPr>
        <p:txBody>
          <a:bodyPr anchor="ctr"/>
          <a:lstStyle>
            <a:lvl1pPr algn="ctr">
              <a:lnSpc>
                <a:spcPct val="100000"/>
              </a:lnSpc>
              <a:buNone/>
              <a:defRPr sz="3600">
                <a:solidFill>
                  <a:schemeClr val="bg1"/>
                </a:solidFill>
              </a:defRPr>
            </a:lvl1pPr>
          </a:lstStyle>
          <a:p>
            <a:pPr lvl="0"/>
            <a:r>
              <a:rPr lang="en-US"/>
              <a:t>4</a:t>
            </a:r>
          </a:p>
        </p:txBody>
      </p:sp>
      <p:sp>
        <p:nvSpPr>
          <p:cNvPr id="43" name="Text Placeholder 125">
            <a:extLst>
              <a:ext uri="{FF2B5EF4-FFF2-40B4-BE49-F238E27FC236}">
                <a16:creationId xmlns:a16="http://schemas.microsoft.com/office/drawing/2014/main" id="{72A5DF64-0DC7-8EEA-5667-99D0C4552983}"/>
              </a:ext>
            </a:extLst>
          </p:cNvPr>
          <p:cNvSpPr>
            <a:spLocks noGrp="1"/>
          </p:cNvSpPr>
          <p:nvPr>
            <p:ph type="body" sz="quarter" idx="17" hasCustomPrompt="1"/>
          </p:nvPr>
        </p:nvSpPr>
        <p:spPr>
          <a:xfrm>
            <a:off x="7324758" y="4207347"/>
            <a:ext cx="1803699" cy="1286537"/>
          </a:xfrm>
        </p:spPr>
        <p:txBody>
          <a:bodyPr anchor="b"/>
          <a:lstStyle>
            <a:lvl1pPr marL="0" indent="0" algn="ctr">
              <a:lnSpc>
                <a:spcPct val="100000"/>
              </a:lnSpc>
              <a:spcBef>
                <a:spcPts val="0"/>
              </a:spcBef>
              <a:buNone/>
              <a:defRPr sz="1800">
                <a:solidFill>
                  <a:schemeClr val="bg1"/>
                </a:solidFill>
              </a:defRPr>
            </a:lvl1pPr>
          </a:lstStyle>
          <a:p>
            <a:pPr lvl="0"/>
            <a:r>
              <a:rPr lang="en-US"/>
              <a:t>Add Item</a:t>
            </a:r>
          </a:p>
        </p:txBody>
      </p:sp>
      <p:sp>
        <p:nvSpPr>
          <p:cNvPr id="48" name="Text Placeholder 123">
            <a:extLst>
              <a:ext uri="{FF2B5EF4-FFF2-40B4-BE49-F238E27FC236}">
                <a16:creationId xmlns:a16="http://schemas.microsoft.com/office/drawing/2014/main" id="{31839C9D-E9DF-A33F-7836-B87B6CFE90AE}"/>
              </a:ext>
            </a:extLst>
          </p:cNvPr>
          <p:cNvSpPr>
            <a:spLocks noGrp="1"/>
          </p:cNvSpPr>
          <p:nvPr>
            <p:ph type="body" sz="quarter" idx="22" hasCustomPrompt="1"/>
          </p:nvPr>
        </p:nvSpPr>
        <p:spPr>
          <a:xfrm>
            <a:off x="9991688" y="3048953"/>
            <a:ext cx="731520" cy="548640"/>
          </a:xfrm>
        </p:spPr>
        <p:txBody>
          <a:bodyPr anchor="ctr"/>
          <a:lstStyle>
            <a:lvl1pPr algn="ctr">
              <a:lnSpc>
                <a:spcPct val="100000"/>
              </a:lnSpc>
              <a:buNone/>
              <a:defRPr sz="3600">
                <a:solidFill>
                  <a:schemeClr val="bg1"/>
                </a:solidFill>
              </a:defRPr>
            </a:lvl1pPr>
          </a:lstStyle>
          <a:p>
            <a:pPr lvl="0"/>
            <a:r>
              <a:rPr lang="en-US"/>
              <a:t>5</a:t>
            </a:r>
          </a:p>
        </p:txBody>
      </p:sp>
      <p:sp>
        <p:nvSpPr>
          <p:cNvPr id="44" name="Text Placeholder 125">
            <a:extLst>
              <a:ext uri="{FF2B5EF4-FFF2-40B4-BE49-F238E27FC236}">
                <a16:creationId xmlns:a16="http://schemas.microsoft.com/office/drawing/2014/main" id="{4EC89CE8-12F8-8564-3D26-E599AE8A570A}"/>
              </a:ext>
            </a:extLst>
          </p:cNvPr>
          <p:cNvSpPr>
            <a:spLocks noGrp="1"/>
          </p:cNvSpPr>
          <p:nvPr>
            <p:ph type="body" sz="quarter" idx="18" hasCustomPrompt="1"/>
          </p:nvPr>
        </p:nvSpPr>
        <p:spPr>
          <a:xfrm>
            <a:off x="9453617" y="4207347"/>
            <a:ext cx="1803699" cy="1286537"/>
          </a:xfrm>
        </p:spPr>
        <p:txBody>
          <a:bodyPr anchor="b"/>
          <a:lstStyle>
            <a:lvl1pPr marL="0" indent="0" algn="ctr">
              <a:lnSpc>
                <a:spcPct val="100000"/>
              </a:lnSpc>
              <a:spcBef>
                <a:spcPts val="0"/>
              </a:spcBef>
              <a:buNone/>
              <a:defRPr sz="1800">
                <a:solidFill>
                  <a:schemeClr val="bg1"/>
                </a:solidFill>
              </a:defRPr>
            </a:lvl1pPr>
          </a:lstStyle>
          <a:p>
            <a:pPr lvl="0"/>
            <a:r>
              <a:rPr lang="en-US"/>
              <a:t>Add Item</a:t>
            </a:r>
          </a:p>
        </p:txBody>
      </p:sp>
    </p:spTree>
    <p:extLst>
      <p:ext uri="{BB962C8B-B14F-4D97-AF65-F5344CB8AC3E}">
        <p14:creationId xmlns:p14="http://schemas.microsoft.com/office/powerpoint/2010/main" val="2465365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 With Graphic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grpSp>
        <p:nvGrpSpPr>
          <p:cNvPr id="99" name="Group 98">
            <a:extLst>
              <a:ext uri="{FF2B5EF4-FFF2-40B4-BE49-F238E27FC236}">
                <a16:creationId xmlns:a16="http://schemas.microsoft.com/office/drawing/2014/main" id="{DD1CF29F-29C9-F618-6CB2-3C03EAC83261}"/>
              </a:ext>
              <a:ext uri="{C183D7F6-B498-43B3-948B-1728B52AA6E4}">
                <adec:decorative xmlns:adec="http://schemas.microsoft.com/office/drawing/2017/decorative" val="1"/>
              </a:ext>
            </a:extLst>
          </p:cNvPr>
          <p:cNvGrpSpPr/>
          <p:nvPr userDrawn="1"/>
        </p:nvGrpSpPr>
        <p:grpSpPr>
          <a:xfrm>
            <a:off x="738641" y="2819873"/>
            <a:ext cx="883744" cy="1372938"/>
            <a:chOff x="738641" y="2819873"/>
            <a:chExt cx="883744" cy="1372938"/>
          </a:xfrm>
        </p:grpSpPr>
        <p:sp>
          <p:nvSpPr>
            <p:cNvPr id="79" name="AutoShape 45">
              <a:extLst>
                <a:ext uri="{FF2B5EF4-FFF2-40B4-BE49-F238E27FC236}">
                  <a16:creationId xmlns:a16="http://schemas.microsoft.com/office/drawing/2014/main" id="{00D4E6FF-6782-5C34-B13F-0CC17398A5D3}"/>
                </a:ext>
              </a:extLst>
            </p:cNvPr>
            <p:cNvSpPr/>
            <p:nvPr userDrawn="1"/>
          </p:nvSpPr>
          <p:spPr>
            <a:xfrm>
              <a:off x="1152875" y="3528962"/>
              <a:ext cx="40879" cy="663849"/>
            </a:xfrm>
            <a:prstGeom prst="rect">
              <a:avLst/>
            </a:prstGeom>
            <a:solidFill>
              <a:schemeClr val="accent6"/>
            </a:solidFill>
          </p:spPr>
          <p:txBody>
            <a:bodyPr/>
            <a:lstStyle/>
            <a:p>
              <a:endParaRPr lang="en-US">
                <a:latin typeface="Aptos" panose="020B0004020202020204" pitchFamily="34" charset="0"/>
              </a:endParaRPr>
            </a:p>
          </p:txBody>
        </p:sp>
        <p:pic>
          <p:nvPicPr>
            <p:cNvPr id="80" name="Picture 46">
              <a:extLst>
                <a:ext uri="{FF2B5EF4-FFF2-40B4-BE49-F238E27FC236}">
                  <a16:creationId xmlns:a16="http://schemas.microsoft.com/office/drawing/2014/main" id="{859810E6-60DE-FC2E-9949-01CAB72AEDF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738641" y="2819873"/>
              <a:ext cx="883744" cy="883744"/>
            </a:xfrm>
            <a:prstGeom prst="rect">
              <a:avLst/>
            </a:prstGeom>
          </p:spPr>
        </p:pic>
      </p:grpSp>
      <p:grpSp>
        <p:nvGrpSpPr>
          <p:cNvPr id="98" name="Group 97">
            <a:extLst>
              <a:ext uri="{FF2B5EF4-FFF2-40B4-BE49-F238E27FC236}">
                <a16:creationId xmlns:a16="http://schemas.microsoft.com/office/drawing/2014/main" id="{4557F625-5446-2B84-EB95-536C47F7901C}"/>
              </a:ext>
              <a:ext uri="{C183D7F6-B498-43B3-948B-1728B52AA6E4}">
                <adec:decorative xmlns:adec="http://schemas.microsoft.com/office/drawing/2017/decorative" val="1"/>
              </a:ext>
            </a:extLst>
          </p:cNvPr>
          <p:cNvGrpSpPr/>
          <p:nvPr userDrawn="1"/>
        </p:nvGrpSpPr>
        <p:grpSpPr>
          <a:xfrm>
            <a:off x="3104056" y="2819873"/>
            <a:ext cx="883744" cy="1372938"/>
            <a:chOff x="3104056" y="2819873"/>
            <a:chExt cx="883744" cy="1372938"/>
          </a:xfrm>
        </p:grpSpPr>
        <p:pic>
          <p:nvPicPr>
            <p:cNvPr id="5" name="Picture 50">
              <a:extLst>
                <a:ext uri="{FF2B5EF4-FFF2-40B4-BE49-F238E27FC236}">
                  <a16:creationId xmlns:a16="http://schemas.microsoft.com/office/drawing/2014/main" id="{9391E62E-9EB6-301B-F10A-31C7D1FF01C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104056" y="2819873"/>
              <a:ext cx="883744" cy="883744"/>
            </a:xfrm>
            <a:prstGeom prst="rect">
              <a:avLst/>
            </a:prstGeom>
          </p:spPr>
        </p:pic>
        <p:sp>
          <p:nvSpPr>
            <p:cNvPr id="4" name="AutoShape 49">
              <a:extLst>
                <a:ext uri="{FF2B5EF4-FFF2-40B4-BE49-F238E27FC236}">
                  <a16:creationId xmlns:a16="http://schemas.microsoft.com/office/drawing/2014/main" id="{2D3F6D6B-0871-E480-131B-3FB17CDC140C}"/>
                </a:ext>
              </a:extLst>
            </p:cNvPr>
            <p:cNvSpPr/>
            <p:nvPr userDrawn="1"/>
          </p:nvSpPr>
          <p:spPr>
            <a:xfrm>
              <a:off x="3513732" y="3528962"/>
              <a:ext cx="40879" cy="663849"/>
            </a:xfrm>
            <a:prstGeom prst="rect">
              <a:avLst/>
            </a:prstGeom>
            <a:solidFill>
              <a:schemeClr val="tx2"/>
            </a:solidFill>
          </p:spPr>
          <p:txBody>
            <a:bodyPr/>
            <a:lstStyle/>
            <a:p>
              <a:endParaRPr lang="en-US">
                <a:latin typeface="Aptos" panose="020B0004020202020204" pitchFamily="34" charset="0"/>
              </a:endParaRPr>
            </a:p>
          </p:txBody>
        </p:sp>
      </p:grpSp>
      <p:grpSp>
        <p:nvGrpSpPr>
          <p:cNvPr id="100" name="Group 99">
            <a:extLst>
              <a:ext uri="{FF2B5EF4-FFF2-40B4-BE49-F238E27FC236}">
                <a16:creationId xmlns:a16="http://schemas.microsoft.com/office/drawing/2014/main" id="{D23DCE21-6874-951A-88FB-5923BC93EEB3}"/>
              </a:ext>
              <a:ext uri="{C183D7F6-B498-43B3-948B-1728B52AA6E4}">
                <adec:decorative xmlns:adec="http://schemas.microsoft.com/office/drawing/2017/decorative" val="1"/>
              </a:ext>
            </a:extLst>
          </p:cNvPr>
          <p:cNvGrpSpPr/>
          <p:nvPr userDrawn="1"/>
        </p:nvGrpSpPr>
        <p:grpSpPr>
          <a:xfrm>
            <a:off x="5442897" y="2819873"/>
            <a:ext cx="883744" cy="1372938"/>
            <a:chOff x="5442897" y="2819873"/>
            <a:chExt cx="883744" cy="1372938"/>
          </a:xfrm>
        </p:grpSpPr>
        <p:sp>
          <p:nvSpPr>
            <p:cNvPr id="83" name="AutoShape 53">
              <a:extLst>
                <a:ext uri="{FF2B5EF4-FFF2-40B4-BE49-F238E27FC236}">
                  <a16:creationId xmlns:a16="http://schemas.microsoft.com/office/drawing/2014/main" id="{5B3B98F0-9848-83E6-8D99-BDF193458096}"/>
                </a:ext>
              </a:extLst>
            </p:cNvPr>
            <p:cNvSpPr/>
            <p:nvPr/>
          </p:nvSpPr>
          <p:spPr>
            <a:xfrm>
              <a:off x="5864330" y="3528962"/>
              <a:ext cx="40879" cy="663849"/>
            </a:xfrm>
            <a:prstGeom prst="rect">
              <a:avLst/>
            </a:prstGeom>
            <a:solidFill>
              <a:schemeClr val="accent1"/>
            </a:solidFill>
          </p:spPr>
          <p:txBody>
            <a:bodyPr/>
            <a:lstStyle/>
            <a:p>
              <a:endParaRPr lang="en-US">
                <a:latin typeface="Aptos" panose="020B0004020202020204" pitchFamily="34" charset="0"/>
              </a:endParaRPr>
            </a:p>
          </p:txBody>
        </p:sp>
        <p:pic>
          <p:nvPicPr>
            <p:cNvPr id="84" name="Picture 54">
              <a:extLst>
                <a:ext uri="{FF2B5EF4-FFF2-40B4-BE49-F238E27FC236}">
                  <a16:creationId xmlns:a16="http://schemas.microsoft.com/office/drawing/2014/main" id="{764265B2-DE50-8DD1-9A9C-93A0EC402A4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42897" y="2819873"/>
              <a:ext cx="883744" cy="883744"/>
            </a:xfrm>
            <a:prstGeom prst="rect">
              <a:avLst/>
            </a:prstGeom>
          </p:spPr>
        </p:pic>
      </p:grpSp>
      <p:grpSp>
        <p:nvGrpSpPr>
          <p:cNvPr id="101" name="Group 100">
            <a:extLst>
              <a:ext uri="{FF2B5EF4-FFF2-40B4-BE49-F238E27FC236}">
                <a16:creationId xmlns:a16="http://schemas.microsoft.com/office/drawing/2014/main" id="{99B84730-EED6-ACD5-4EF6-AF3F2C62D3C7}"/>
              </a:ext>
              <a:ext uri="{C183D7F6-B498-43B3-948B-1728B52AA6E4}">
                <adec:decorative xmlns:adec="http://schemas.microsoft.com/office/drawing/2017/decorative" val="1"/>
              </a:ext>
            </a:extLst>
          </p:cNvPr>
          <p:cNvGrpSpPr/>
          <p:nvPr userDrawn="1"/>
        </p:nvGrpSpPr>
        <p:grpSpPr>
          <a:xfrm>
            <a:off x="7793494" y="2819873"/>
            <a:ext cx="883744" cy="1354842"/>
            <a:chOff x="7793494" y="2819873"/>
            <a:chExt cx="883744" cy="1354842"/>
          </a:xfrm>
        </p:grpSpPr>
        <p:sp>
          <p:nvSpPr>
            <p:cNvPr id="87" name="AutoShape 57">
              <a:extLst>
                <a:ext uri="{FF2B5EF4-FFF2-40B4-BE49-F238E27FC236}">
                  <a16:creationId xmlns:a16="http://schemas.microsoft.com/office/drawing/2014/main" id="{40161214-3FC1-FBDA-1F98-05ADB645B31A}"/>
                </a:ext>
              </a:extLst>
            </p:cNvPr>
            <p:cNvSpPr/>
            <p:nvPr/>
          </p:nvSpPr>
          <p:spPr>
            <a:xfrm>
              <a:off x="8214927" y="3510866"/>
              <a:ext cx="40879" cy="663849"/>
            </a:xfrm>
            <a:prstGeom prst="rect">
              <a:avLst/>
            </a:prstGeom>
            <a:solidFill>
              <a:schemeClr val="accent2"/>
            </a:solidFill>
          </p:spPr>
          <p:txBody>
            <a:bodyPr/>
            <a:lstStyle/>
            <a:p>
              <a:endParaRPr lang="en-US">
                <a:latin typeface="Aptos" panose="020B0004020202020204" pitchFamily="34" charset="0"/>
              </a:endParaRPr>
            </a:p>
          </p:txBody>
        </p:sp>
        <p:pic>
          <p:nvPicPr>
            <p:cNvPr id="88" name="Picture 58">
              <a:extLst>
                <a:ext uri="{FF2B5EF4-FFF2-40B4-BE49-F238E27FC236}">
                  <a16:creationId xmlns:a16="http://schemas.microsoft.com/office/drawing/2014/main" id="{02822DBF-2832-1AAD-248B-65612DA902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793494" y="2819873"/>
              <a:ext cx="883744" cy="883744"/>
            </a:xfrm>
            <a:prstGeom prst="rect">
              <a:avLst/>
            </a:prstGeom>
          </p:spPr>
        </p:pic>
      </p:grpSp>
      <p:grpSp>
        <p:nvGrpSpPr>
          <p:cNvPr id="102" name="Group 101">
            <a:extLst>
              <a:ext uri="{FF2B5EF4-FFF2-40B4-BE49-F238E27FC236}">
                <a16:creationId xmlns:a16="http://schemas.microsoft.com/office/drawing/2014/main" id="{60C249EA-6436-3E47-BBA7-EA9612F8B4F5}"/>
              </a:ext>
              <a:ext uri="{C183D7F6-B498-43B3-948B-1728B52AA6E4}">
                <adec:decorative xmlns:adec="http://schemas.microsoft.com/office/drawing/2017/decorative" val="1"/>
              </a:ext>
            </a:extLst>
          </p:cNvPr>
          <p:cNvGrpSpPr/>
          <p:nvPr userDrawn="1"/>
        </p:nvGrpSpPr>
        <p:grpSpPr>
          <a:xfrm>
            <a:off x="10152775" y="2819873"/>
            <a:ext cx="883744" cy="1372938"/>
            <a:chOff x="10152775" y="2819873"/>
            <a:chExt cx="883744" cy="1372938"/>
          </a:xfrm>
        </p:grpSpPr>
        <p:sp>
          <p:nvSpPr>
            <p:cNvPr id="91" name="AutoShape 61">
              <a:extLst>
                <a:ext uri="{FF2B5EF4-FFF2-40B4-BE49-F238E27FC236}">
                  <a16:creationId xmlns:a16="http://schemas.microsoft.com/office/drawing/2014/main" id="{B4D27BCC-7461-2B81-A71D-20D8F824DBEA}"/>
                </a:ext>
              </a:extLst>
            </p:cNvPr>
            <p:cNvSpPr/>
            <p:nvPr/>
          </p:nvSpPr>
          <p:spPr>
            <a:xfrm>
              <a:off x="10574208" y="3528962"/>
              <a:ext cx="40879" cy="663849"/>
            </a:xfrm>
            <a:prstGeom prst="rect">
              <a:avLst/>
            </a:prstGeom>
            <a:solidFill>
              <a:schemeClr val="accent3"/>
            </a:solidFill>
          </p:spPr>
          <p:txBody>
            <a:bodyPr/>
            <a:lstStyle/>
            <a:p>
              <a:endParaRPr lang="en-US">
                <a:latin typeface="Aptos" panose="020B0004020202020204" pitchFamily="34" charset="0"/>
              </a:endParaRPr>
            </a:p>
          </p:txBody>
        </p:sp>
        <p:pic>
          <p:nvPicPr>
            <p:cNvPr id="92" name="Picture 62">
              <a:extLst>
                <a:ext uri="{FF2B5EF4-FFF2-40B4-BE49-F238E27FC236}">
                  <a16:creationId xmlns:a16="http://schemas.microsoft.com/office/drawing/2014/main" id="{FDE31525-E6EC-8598-FE42-03E6310A82B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52775" y="2819873"/>
              <a:ext cx="883744" cy="883744"/>
            </a:xfrm>
            <a:prstGeom prst="rect">
              <a:avLst/>
            </a:prstGeom>
          </p:spPr>
        </p:pic>
      </p:grpSp>
      <p:grpSp>
        <p:nvGrpSpPr>
          <p:cNvPr id="51" name="Group 5">
            <a:extLst>
              <a:ext uri="{FF2B5EF4-FFF2-40B4-BE49-F238E27FC236}">
                <a16:creationId xmlns:a16="http://schemas.microsoft.com/office/drawing/2014/main" id="{9430B9C4-4F85-DEDC-094D-DDC3C17718E4}"/>
              </a:ext>
              <a:ext uri="{C183D7F6-B498-43B3-948B-1728B52AA6E4}">
                <adec:decorative xmlns:adec="http://schemas.microsoft.com/office/drawing/2017/decorative" val="1"/>
              </a:ext>
            </a:extLst>
          </p:cNvPr>
          <p:cNvGrpSpPr/>
          <p:nvPr userDrawn="1"/>
        </p:nvGrpSpPr>
        <p:grpSpPr>
          <a:xfrm rot="-5400000">
            <a:off x="397156" y="3772725"/>
            <a:ext cx="1654679" cy="2448991"/>
            <a:chOff x="0" y="0"/>
            <a:chExt cx="4975860" cy="7364473"/>
          </a:xfrm>
          <a:solidFill>
            <a:schemeClr val="accent6"/>
          </a:solidFill>
        </p:grpSpPr>
        <p:sp>
          <p:nvSpPr>
            <p:cNvPr id="52" name="Freeform 6">
              <a:extLst>
                <a:ext uri="{FF2B5EF4-FFF2-40B4-BE49-F238E27FC236}">
                  <a16:creationId xmlns:a16="http://schemas.microsoft.com/office/drawing/2014/main" id="{E039D183-C13E-82A0-48E1-39190167400D}"/>
                </a:ext>
              </a:extLst>
            </p:cNvPr>
            <p:cNvSpPr/>
            <p:nvPr/>
          </p:nvSpPr>
          <p:spPr>
            <a:xfrm>
              <a:off x="0" y="0"/>
              <a:ext cx="4975860" cy="7364473"/>
            </a:xfrm>
            <a:custGeom>
              <a:avLst/>
              <a:gdLst/>
              <a:ahLst/>
              <a:cxnLst/>
              <a:rect l="l" t="t" r="r" b="b"/>
              <a:pathLst>
                <a:path w="4975860" h="7364473">
                  <a:moveTo>
                    <a:pt x="4975860" y="0"/>
                  </a:moveTo>
                  <a:lnTo>
                    <a:pt x="4975860" y="6493253"/>
                  </a:lnTo>
                  <a:lnTo>
                    <a:pt x="2486660" y="7364473"/>
                  </a:lnTo>
                  <a:lnTo>
                    <a:pt x="0" y="6493253"/>
                  </a:lnTo>
                  <a:lnTo>
                    <a:pt x="1270" y="5644304"/>
                  </a:lnTo>
                  <a:lnTo>
                    <a:pt x="6350" y="1826992"/>
                  </a:lnTo>
                  <a:lnTo>
                    <a:pt x="0" y="0"/>
                  </a:lnTo>
                  <a:lnTo>
                    <a:pt x="4975860" y="0"/>
                  </a:lnTo>
                  <a:close/>
                </a:path>
              </a:pathLst>
            </a:custGeom>
            <a:grpFill/>
          </p:spPr>
          <p:txBody>
            <a:bodyPr/>
            <a:lstStyle/>
            <a:p>
              <a:pPr marL="0" indent="0">
                <a:spcBef>
                  <a:spcPts val="0"/>
                </a:spcBef>
              </a:pPr>
              <a:endParaRPr lang="en-US">
                <a:latin typeface="Aptos" panose="020B0004020202020204" pitchFamily="34" charset="0"/>
              </a:endParaRPr>
            </a:p>
          </p:txBody>
        </p:sp>
      </p:grpSp>
      <p:grpSp>
        <p:nvGrpSpPr>
          <p:cNvPr id="53" name="Group 8">
            <a:extLst>
              <a:ext uri="{FF2B5EF4-FFF2-40B4-BE49-F238E27FC236}">
                <a16:creationId xmlns:a16="http://schemas.microsoft.com/office/drawing/2014/main" id="{1F6C6DC3-C4D0-C1C2-10C0-92582C952B24}"/>
              </a:ext>
              <a:ext uri="{C183D7F6-B498-43B3-948B-1728B52AA6E4}">
                <adec:decorative xmlns:adec="http://schemas.microsoft.com/office/drawing/2017/decorative" val="1"/>
              </a:ext>
            </a:extLst>
          </p:cNvPr>
          <p:cNvGrpSpPr/>
          <p:nvPr userDrawn="1"/>
        </p:nvGrpSpPr>
        <p:grpSpPr>
          <a:xfrm rot="5400000">
            <a:off x="1664653" y="4776030"/>
            <a:ext cx="1660253" cy="452052"/>
            <a:chOff x="-9695" y="0"/>
            <a:chExt cx="5775499" cy="1572547"/>
          </a:xfrm>
          <a:solidFill>
            <a:schemeClr val="tx2"/>
          </a:solidFill>
        </p:grpSpPr>
        <p:sp>
          <p:nvSpPr>
            <p:cNvPr id="54" name="Freeform 9">
              <a:extLst>
                <a:ext uri="{FF2B5EF4-FFF2-40B4-BE49-F238E27FC236}">
                  <a16:creationId xmlns:a16="http://schemas.microsoft.com/office/drawing/2014/main" id="{AB2A4854-7567-8CCA-9D31-FCB1497993E1}"/>
                </a:ext>
              </a:extLst>
            </p:cNvPr>
            <p:cNvSpPr/>
            <p:nvPr/>
          </p:nvSpPr>
          <p:spPr>
            <a:xfrm>
              <a:off x="-9695" y="0"/>
              <a:ext cx="5775499" cy="1572547"/>
            </a:xfrm>
            <a:custGeom>
              <a:avLst/>
              <a:gdLst/>
              <a:ahLst/>
              <a:cxnLst/>
              <a:rect l="l" t="t" r="r" b="b"/>
              <a:pathLst>
                <a:path w="5765800" h="1572547">
                  <a:moveTo>
                    <a:pt x="5765800" y="0"/>
                  </a:moveTo>
                  <a:lnTo>
                    <a:pt x="5765800" y="1572547"/>
                  </a:lnTo>
                  <a:lnTo>
                    <a:pt x="2881630" y="584487"/>
                  </a:lnTo>
                  <a:lnTo>
                    <a:pt x="0" y="1572547"/>
                  </a:lnTo>
                  <a:lnTo>
                    <a:pt x="3810" y="410304"/>
                  </a:lnTo>
                  <a:lnTo>
                    <a:pt x="8890" y="174000"/>
                  </a:lnTo>
                  <a:lnTo>
                    <a:pt x="10160" y="0"/>
                  </a:lnTo>
                  <a:lnTo>
                    <a:pt x="5765800" y="0"/>
                  </a:lnTo>
                  <a:close/>
                </a:path>
              </a:pathLst>
            </a:custGeom>
            <a:grpFill/>
          </p:spPr>
          <p:txBody>
            <a:bodyPr/>
            <a:lstStyle/>
            <a:p>
              <a:pPr marL="0" indent="0">
                <a:spcBef>
                  <a:spcPts val="0"/>
                </a:spcBef>
              </a:pPr>
              <a:endParaRPr lang="en-US">
                <a:latin typeface="Aptos" panose="020B0004020202020204" pitchFamily="34" charset="0"/>
              </a:endParaRPr>
            </a:p>
          </p:txBody>
        </p:sp>
      </p:grpSp>
      <p:grpSp>
        <p:nvGrpSpPr>
          <p:cNvPr id="55" name="Group 10">
            <a:extLst>
              <a:ext uri="{FF2B5EF4-FFF2-40B4-BE49-F238E27FC236}">
                <a16:creationId xmlns:a16="http://schemas.microsoft.com/office/drawing/2014/main" id="{B80B7161-C141-9B64-D492-F223208FBE4A}"/>
              </a:ext>
              <a:ext uri="{C183D7F6-B498-43B3-948B-1728B52AA6E4}">
                <adec:decorative xmlns:adec="http://schemas.microsoft.com/office/drawing/2017/decorative" val="1"/>
              </a:ext>
            </a:extLst>
          </p:cNvPr>
          <p:cNvGrpSpPr/>
          <p:nvPr userDrawn="1"/>
        </p:nvGrpSpPr>
        <p:grpSpPr>
          <a:xfrm rot="16200000">
            <a:off x="2880996" y="3913588"/>
            <a:ext cx="1660255" cy="2176932"/>
            <a:chOff x="0" y="0"/>
            <a:chExt cx="4992628" cy="6546350"/>
          </a:xfrm>
          <a:solidFill>
            <a:schemeClr val="tx2"/>
          </a:solidFill>
        </p:grpSpPr>
        <p:sp>
          <p:nvSpPr>
            <p:cNvPr id="56" name="Freeform 11">
              <a:extLst>
                <a:ext uri="{FF2B5EF4-FFF2-40B4-BE49-F238E27FC236}">
                  <a16:creationId xmlns:a16="http://schemas.microsoft.com/office/drawing/2014/main" id="{B7D10432-5CC3-765B-F58F-D9A834B9D2D2}"/>
                </a:ext>
              </a:extLst>
            </p:cNvPr>
            <p:cNvSpPr/>
            <p:nvPr/>
          </p:nvSpPr>
          <p:spPr>
            <a:xfrm>
              <a:off x="0" y="0"/>
              <a:ext cx="4992628" cy="6546350"/>
            </a:xfrm>
            <a:custGeom>
              <a:avLst/>
              <a:gdLst/>
              <a:ahLst/>
              <a:cxnLst/>
              <a:rect l="l" t="t" r="r" b="b"/>
              <a:pathLst>
                <a:path w="4975860" h="6546349">
                  <a:moveTo>
                    <a:pt x="4975860" y="0"/>
                  </a:moveTo>
                  <a:lnTo>
                    <a:pt x="4975860" y="5675130"/>
                  </a:lnTo>
                  <a:lnTo>
                    <a:pt x="2486660" y="6546349"/>
                  </a:lnTo>
                  <a:lnTo>
                    <a:pt x="0" y="5675130"/>
                  </a:lnTo>
                  <a:lnTo>
                    <a:pt x="1270" y="4933172"/>
                  </a:lnTo>
                  <a:lnTo>
                    <a:pt x="6350" y="1603127"/>
                  </a:lnTo>
                  <a:lnTo>
                    <a:pt x="0" y="0"/>
                  </a:lnTo>
                  <a:lnTo>
                    <a:pt x="4975860" y="0"/>
                  </a:lnTo>
                  <a:close/>
                </a:path>
              </a:pathLst>
            </a:custGeom>
            <a:grpFill/>
          </p:spPr>
          <p:txBody>
            <a:bodyPr/>
            <a:lstStyle/>
            <a:p>
              <a:pPr marL="0" indent="0">
                <a:spcBef>
                  <a:spcPts val="0"/>
                </a:spcBef>
              </a:pPr>
              <a:endParaRPr lang="en-US">
                <a:latin typeface="Aptos" panose="020B0004020202020204" pitchFamily="34" charset="0"/>
              </a:endParaRPr>
            </a:p>
          </p:txBody>
        </p:sp>
      </p:grpSp>
      <p:grpSp>
        <p:nvGrpSpPr>
          <p:cNvPr id="57" name="Group 12">
            <a:extLst>
              <a:ext uri="{FF2B5EF4-FFF2-40B4-BE49-F238E27FC236}">
                <a16:creationId xmlns:a16="http://schemas.microsoft.com/office/drawing/2014/main" id="{FD982D5B-DFF7-6311-1EAA-9260579CBA2A}"/>
              </a:ext>
              <a:ext uri="{C183D7F6-B498-43B3-948B-1728B52AA6E4}">
                <adec:decorative xmlns:adec="http://schemas.microsoft.com/office/drawing/2017/decorative" val="1"/>
              </a:ext>
            </a:extLst>
          </p:cNvPr>
          <p:cNvGrpSpPr/>
          <p:nvPr userDrawn="1"/>
        </p:nvGrpSpPr>
        <p:grpSpPr>
          <a:xfrm>
            <a:off x="4615237" y="4171926"/>
            <a:ext cx="2530836" cy="1660255"/>
            <a:chOff x="1" y="-5577"/>
            <a:chExt cx="5061671" cy="3320510"/>
          </a:xfrm>
          <a:solidFill>
            <a:schemeClr val="accent1"/>
          </a:solidFill>
        </p:grpSpPr>
        <p:grpSp>
          <p:nvGrpSpPr>
            <p:cNvPr id="58" name="Group 13">
              <a:extLst>
                <a:ext uri="{FF2B5EF4-FFF2-40B4-BE49-F238E27FC236}">
                  <a16:creationId xmlns:a16="http://schemas.microsoft.com/office/drawing/2014/main" id="{FE1DB540-2AA8-51F0-613B-78D8E76B2DE9}"/>
                </a:ext>
              </a:extLst>
            </p:cNvPr>
            <p:cNvGrpSpPr/>
            <p:nvPr/>
          </p:nvGrpSpPr>
          <p:grpSpPr>
            <a:xfrm rot="5400000">
              <a:off x="-1208199" y="1202629"/>
              <a:ext cx="3320504" cy="904104"/>
              <a:chOff x="-9690" y="-2"/>
              <a:chExt cx="5775495" cy="1572547"/>
            </a:xfrm>
            <a:grpFill/>
          </p:grpSpPr>
          <p:sp>
            <p:nvSpPr>
              <p:cNvPr id="61" name="Freeform 14">
                <a:extLst>
                  <a:ext uri="{FF2B5EF4-FFF2-40B4-BE49-F238E27FC236}">
                    <a16:creationId xmlns:a16="http://schemas.microsoft.com/office/drawing/2014/main" id="{DCDC04EE-39C6-670D-A0DC-98CE8E04A7BD}"/>
                  </a:ext>
                </a:extLst>
              </p:cNvPr>
              <p:cNvSpPr/>
              <p:nvPr/>
            </p:nvSpPr>
            <p:spPr>
              <a:xfrm>
                <a:off x="-9690" y="-2"/>
                <a:ext cx="5775495" cy="1572547"/>
              </a:xfrm>
              <a:custGeom>
                <a:avLst/>
                <a:gdLst/>
                <a:ahLst/>
                <a:cxnLst/>
                <a:rect l="l" t="t" r="r" b="b"/>
                <a:pathLst>
                  <a:path w="5765800" h="1572547">
                    <a:moveTo>
                      <a:pt x="5765800" y="0"/>
                    </a:moveTo>
                    <a:lnTo>
                      <a:pt x="5765800" y="1572547"/>
                    </a:lnTo>
                    <a:lnTo>
                      <a:pt x="2881630" y="584487"/>
                    </a:lnTo>
                    <a:lnTo>
                      <a:pt x="0" y="1572547"/>
                    </a:lnTo>
                    <a:lnTo>
                      <a:pt x="3810" y="410304"/>
                    </a:lnTo>
                    <a:lnTo>
                      <a:pt x="8890" y="174000"/>
                    </a:lnTo>
                    <a:lnTo>
                      <a:pt x="10160" y="0"/>
                    </a:lnTo>
                    <a:lnTo>
                      <a:pt x="5765800" y="0"/>
                    </a:lnTo>
                    <a:close/>
                  </a:path>
                </a:pathLst>
              </a:custGeom>
              <a:grpFill/>
            </p:spPr>
            <p:txBody>
              <a:bodyPr/>
              <a:lstStyle/>
              <a:p>
                <a:pPr marL="0" indent="0">
                  <a:spcBef>
                    <a:spcPts val="0"/>
                  </a:spcBef>
                </a:pPr>
                <a:endParaRPr lang="en-US">
                  <a:latin typeface="Aptos" panose="020B0004020202020204" pitchFamily="34" charset="0"/>
                </a:endParaRPr>
              </a:p>
            </p:txBody>
          </p:sp>
        </p:grpSp>
        <p:grpSp>
          <p:nvGrpSpPr>
            <p:cNvPr id="59" name="Group 15">
              <a:extLst>
                <a:ext uri="{FF2B5EF4-FFF2-40B4-BE49-F238E27FC236}">
                  <a16:creationId xmlns:a16="http://schemas.microsoft.com/office/drawing/2014/main" id="{FA93AF79-FD72-2B0C-CB64-5B50709C0F5F}"/>
                </a:ext>
              </a:extLst>
            </p:cNvPr>
            <p:cNvGrpSpPr/>
            <p:nvPr/>
          </p:nvGrpSpPr>
          <p:grpSpPr>
            <a:xfrm rot="-5400000">
              <a:off x="1224487" y="-522255"/>
              <a:ext cx="3320508" cy="4353863"/>
              <a:chOff x="-2" y="2"/>
              <a:chExt cx="4992625" cy="6546350"/>
            </a:xfrm>
            <a:grpFill/>
          </p:grpSpPr>
          <p:sp>
            <p:nvSpPr>
              <p:cNvPr id="60" name="Freeform 16">
                <a:extLst>
                  <a:ext uri="{FF2B5EF4-FFF2-40B4-BE49-F238E27FC236}">
                    <a16:creationId xmlns:a16="http://schemas.microsoft.com/office/drawing/2014/main" id="{B3E65B0B-218C-9913-E623-F496B8A0FF60}"/>
                  </a:ext>
                </a:extLst>
              </p:cNvPr>
              <p:cNvSpPr/>
              <p:nvPr/>
            </p:nvSpPr>
            <p:spPr>
              <a:xfrm>
                <a:off x="-2" y="2"/>
                <a:ext cx="4992625" cy="6546350"/>
              </a:xfrm>
              <a:custGeom>
                <a:avLst/>
                <a:gdLst/>
                <a:ahLst/>
                <a:cxnLst/>
                <a:rect l="l" t="t" r="r" b="b"/>
                <a:pathLst>
                  <a:path w="4975860" h="6546349">
                    <a:moveTo>
                      <a:pt x="4975860" y="0"/>
                    </a:moveTo>
                    <a:lnTo>
                      <a:pt x="4975860" y="5675130"/>
                    </a:lnTo>
                    <a:lnTo>
                      <a:pt x="2486660" y="6546349"/>
                    </a:lnTo>
                    <a:lnTo>
                      <a:pt x="0" y="5675130"/>
                    </a:lnTo>
                    <a:lnTo>
                      <a:pt x="1270" y="4933172"/>
                    </a:lnTo>
                    <a:lnTo>
                      <a:pt x="6350" y="1603127"/>
                    </a:lnTo>
                    <a:lnTo>
                      <a:pt x="0" y="0"/>
                    </a:lnTo>
                    <a:lnTo>
                      <a:pt x="4975860" y="0"/>
                    </a:lnTo>
                    <a:close/>
                  </a:path>
                </a:pathLst>
              </a:custGeom>
              <a:grpFill/>
            </p:spPr>
            <p:txBody>
              <a:bodyPr/>
              <a:lstStyle/>
              <a:p>
                <a:pPr marL="0" indent="0">
                  <a:spcBef>
                    <a:spcPts val="0"/>
                  </a:spcBef>
                </a:pPr>
                <a:endParaRPr lang="en-US">
                  <a:latin typeface="Aptos" panose="020B0004020202020204" pitchFamily="34" charset="0"/>
                </a:endParaRPr>
              </a:p>
            </p:txBody>
          </p:sp>
        </p:grpSp>
      </p:grpSp>
      <p:grpSp>
        <p:nvGrpSpPr>
          <p:cNvPr id="62" name="Group 18">
            <a:extLst>
              <a:ext uri="{FF2B5EF4-FFF2-40B4-BE49-F238E27FC236}">
                <a16:creationId xmlns:a16="http://schemas.microsoft.com/office/drawing/2014/main" id="{563C5B99-6D95-5006-581E-E4495B31A97F}"/>
              </a:ext>
              <a:ext uri="{C183D7F6-B498-43B3-948B-1728B52AA6E4}">
                <adec:decorative xmlns:adec="http://schemas.microsoft.com/office/drawing/2017/decorative" val="1"/>
              </a:ext>
            </a:extLst>
          </p:cNvPr>
          <p:cNvGrpSpPr/>
          <p:nvPr userDrawn="1"/>
        </p:nvGrpSpPr>
        <p:grpSpPr>
          <a:xfrm rot="5400000">
            <a:off x="6365849" y="4776031"/>
            <a:ext cx="1660252" cy="452052"/>
            <a:chOff x="0" y="0"/>
            <a:chExt cx="5765800" cy="1572547"/>
          </a:xfrm>
          <a:solidFill>
            <a:schemeClr val="accent2"/>
          </a:solidFill>
        </p:grpSpPr>
        <p:sp>
          <p:nvSpPr>
            <p:cNvPr id="63" name="Freeform 19">
              <a:extLst>
                <a:ext uri="{FF2B5EF4-FFF2-40B4-BE49-F238E27FC236}">
                  <a16:creationId xmlns:a16="http://schemas.microsoft.com/office/drawing/2014/main" id="{21016451-7687-6F98-F2AE-1C973DD8E46E}"/>
                </a:ext>
              </a:extLst>
            </p:cNvPr>
            <p:cNvSpPr/>
            <p:nvPr/>
          </p:nvSpPr>
          <p:spPr>
            <a:xfrm>
              <a:off x="0" y="0"/>
              <a:ext cx="5765800" cy="1572547"/>
            </a:xfrm>
            <a:custGeom>
              <a:avLst/>
              <a:gdLst/>
              <a:ahLst/>
              <a:cxnLst/>
              <a:rect l="l" t="t" r="r" b="b"/>
              <a:pathLst>
                <a:path w="5765800" h="1572547">
                  <a:moveTo>
                    <a:pt x="5765800" y="0"/>
                  </a:moveTo>
                  <a:lnTo>
                    <a:pt x="5765800" y="1572547"/>
                  </a:lnTo>
                  <a:lnTo>
                    <a:pt x="2881630" y="584487"/>
                  </a:lnTo>
                  <a:lnTo>
                    <a:pt x="0" y="1572547"/>
                  </a:lnTo>
                  <a:lnTo>
                    <a:pt x="3810" y="410304"/>
                  </a:lnTo>
                  <a:lnTo>
                    <a:pt x="8890" y="174000"/>
                  </a:lnTo>
                  <a:lnTo>
                    <a:pt x="10160" y="0"/>
                  </a:lnTo>
                  <a:lnTo>
                    <a:pt x="5765800" y="0"/>
                  </a:lnTo>
                  <a:close/>
                </a:path>
              </a:pathLst>
            </a:custGeom>
            <a:grpFill/>
          </p:spPr>
          <p:txBody>
            <a:bodyPr/>
            <a:lstStyle/>
            <a:p>
              <a:pPr marL="0" indent="0">
                <a:spcBef>
                  <a:spcPts val="0"/>
                </a:spcBef>
              </a:pPr>
              <a:endParaRPr lang="en-US">
                <a:latin typeface="Aptos" panose="020B0004020202020204" pitchFamily="34" charset="0"/>
              </a:endParaRPr>
            </a:p>
          </p:txBody>
        </p:sp>
      </p:grpSp>
      <p:grpSp>
        <p:nvGrpSpPr>
          <p:cNvPr id="64" name="Group 20">
            <a:extLst>
              <a:ext uri="{FF2B5EF4-FFF2-40B4-BE49-F238E27FC236}">
                <a16:creationId xmlns:a16="http://schemas.microsoft.com/office/drawing/2014/main" id="{C5951F8D-B6B7-E538-1B6C-3D75428B389B}"/>
              </a:ext>
              <a:ext uri="{C183D7F6-B498-43B3-948B-1728B52AA6E4}">
                <adec:decorative xmlns:adec="http://schemas.microsoft.com/office/drawing/2017/decorative" val="1"/>
              </a:ext>
            </a:extLst>
          </p:cNvPr>
          <p:cNvGrpSpPr/>
          <p:nvPr userDrawn="1"/>
        </p:nvGrpSpPr>
        <p:grpSpPr>
          <a:xfrm rot="16200000">
            <a:off x="7582192" y="3913589"/>
            <a:ext cx="1660253" cy="2176932"/>
            <a:chOff x="0" y="0"/>
            <a:chExt cx="4975860" cy="6546350"/>
          </a:xfrm>
          <a:solidFill>
            <a:schemeClr val="accent2"/>
          </a:solidFill>
        </p:grpSpPr>
        <p:sp>
          <p:nvSpPr>
            <p:cNvPr id="65" name="Freeform 21">
              <a:extLst>
                <a:ext uri="{FF2B5EF4-FFF2-40B4-BE49-F238E27FC236}">
                  <a16:creationId xmlns:a16="http://schemas.microsoft.com/office/drawing/2014/main" id="{B1D7E00A-B8CB-0E25-82CB-705F35BB80E9}"/>
                </a:ext>
              </a:extLst>
            </p:cNvPr>
            <p:cNvSpPr/>
            <p:nvPr/>
          </p:nvSpPr>
          <p:spPr>
            <a:xfrm>
              <a:off x="0" y="0"/>
              <a:ext cx="4975860" cy="6546349"/>
            </a:xfrm>
            <a:custGeom>
              <a:avLst/>
              <a:gdLst/>
              <a:ahLst/>
              <a:cxnLst/>
              <a:rect l="l" t="t" r="r" b="b"/>
              <a:pathLst>
                <a:path w="4975860" h="6546349">
                  <a:moveTo>
                    <a:pt x="4975860" y="0"/>
                  </a:moveTo>
                  <a:lnTo>
                    <a:pt x="4975860" y="5675130"/>
                  </a:lnTo>
                  <a:lnTo>
                    <a:pt x="2486660" y="6546349"/>
                  </a:lnTo>
                  <a:lnTo>
                    <a:pt x="0" y="5675130"/>
                  </a:lnTo>
                  <a:lnTo>
                    <a:pt x="1270" y="4933172"/>
                  </a:lnTo>
                  <a:lnTo>
                    <a:pt x="6350" y="1603127"/>
                  </a:lnTo>
                  <a:lnTo>
                    <a:pt x="0" y="0"/>
                  </a:lnTo>
                  <a:lnTo>
                    <a:pt x="4975860" y="0"/>
                  </a:lnTo>
                  <a:close/>
                </a:path>
              </a:pathLst>
            </a:custGeom>
            <a:grpFill/>
          </p:spPr>
          <p:txBody>
            <a:bodyPr/>
            <a:lstStyle/>
            <a:p>
              <a:pPr marL="0" indent="0">
                <a:spcBef>
                  <a:spcPts val="0"/>
                </a:spcBef>
              </a:pPr>
              <a:endParaRPr lang="en-US">
                <a:latin typeface="Aptos" panose="020B0004020202020204" pitchFamily="34" charset="0"/>
              </a:endParaRPr>
            </a:p>
          </p:txBody>
        </p:sp>
      </p:grpSp>
      <p:grpSp>
        <p:nvGrpSpPr>
          <p:cNvPr id="97" name="Group 96">
            <a:extLst>
              <a:ext uri="{FF2B5EF4-FFF2-40B4-BE49-F238E27FC236}">
                <a16:creationId xmlns:a16="http://schemas.microsoft.com/office/drawing/2014/main" id="{A7042306-2822-86F3-45E9-E310A9BBF968}"/>
              </a:ext>
              <a:ext uri="{C183D7F6-B498-43B3-948B-1728B52AA6E4}">
                <adec:decorative xmlns:adec="http://schemas.microsoft.com/office/drawing/2017/decorative" val="1"/>
              </a:ext>
            </a:extLst>
          </p:cNvPr>
          <p:cNvGrpSpPr/>
          <p:nvPr userDrawn="1"/>
        </p:nvGrpSpPr>
        <p:grpSpPr>
          <a:xfrm>
            <a:off x="9329230" y="4174714"/>
            <a:ext cx="2530836" cy="1660255"/>
            <a:chOff x="9329230" y="4174714"/>
            <a:chExt cx="2530836" cy="1660255"/>
          </a:xfrm>
        </p:grpSpPr>
        <p:grpSp>
          <p:nvGrpSpPr>
            <p:cNvPr id="67" name="Group 23">
              <a:extLst>
                <a:ext uri="{FF2B5EF4-FFF2-40B4-BE49-F238E27FC236}">
                  <a16:creationId xmlns:a16="http://schemas.microsoft.com/office/drawing/2014/main" id="{0A52D70B-A510-9E47-8F52-F93EF8DE08C1}"/>
                </a:ext>
              </a:extLst>
            </p:cNvPr>
            <p:cNvGrpSpPr/>
            <p:nvPr/>
          </p:nvGrpSpPr>
          <p:grpSpPr>
            <a:xfrm rot="5400000">
              <a:off x="8725129" y="4778817"/>
              <a:ext cx="1660253" cy="452052"/>
              <a:chOff x="0" y="0"/>
              <a:chExt cx="5765800" cy="1572547"/>
            </a:xfrm>
            <a:solidFill>
              <a:schemeClr val="accent3"/>
            </a:solidFill>
          </p:grpSpPr>
          <p:sp>
            <p:nvSpPr>
              <p:cNvPr id="70" name="Freeform 24">
                <a:extLst>
                  <a:ext uri="{FF2B5EF4-FFF2-40B4-BE49-F238E27FC236}">
                    <a16:creationId xmlns:a16="http://schemas.microsoft.com/office/drawing/2014/main" id="{2E35470E-AB47-B6F8-0584-D21D879C3A08}"/>
                  </a:ext>
                </a:extLst>
              </p:cNvPr>
              <p:cNvSpPr/>
              <p:nvPr/>
            </p:nvSpPr>
            <p:spPr>
              <a:xfrm>
                <a:off x="0" y="0"/>
                <a:ext cx="5765800" cy="1572547"/>
              </a:xfrm>
              <a:custGeom>
                <a:avLst/>
                <a:gdLst/>
                <a:ahLst/>
                <a:cxnLst/>
                <a:rect l="l" t="t" r="r" b="b"/>
                <a:pathLst>
                  <a:path w="5765800" h="1572547">
                    <a:moveTo>
                      <a:pt x="5765800" y="0"/>
                    </a:moveTo>
                    <a:lnTo>
                      <a:pt x="5765800" y="1572547"/>
                    </a:lnTo>
                    <a:lnTo>
                      <a:pt x="2881630" y="584487"/>
                    </a:lnTo>
                    <a:lnTo>
                      <a:pt x="0" y="1572547"/>
                    </a:lnTo>
                    <a:lnTo>
                      <a:pt x="3810" y="410304"/>
                    </a:lnTo>
                    <a:lnTo>
                      <a:pt x="8890" y="174000"/>
                    </a:lnTo>
                    <a:lnTo>
                      <a:pt x="10160" y="0"/>
                    </a:lnTo>
                    <a:lnTo>
                      <a:pt x="5765800" y="0"/>
                    </a:lnTo>
                    <a:close/>
                  </a:path>
                </a:pathLst>
              </a:custGeom>
              <a:grpFill/>
              <a:ln>
                <a:noFill/>
              </a:ln>
            </p:spPr>
            <p:txBody>
              <a:bodyPr/>
              <a:lstStyle/>
              <a:p>
                <a:pPr marL="0" indent="0">
                  <a:spcBef>
                    <a:spcPts val="0"/>
                  </a:spcBef>
                </a:pPr>
                <a:endParaRPr lang="en-US">
                  <a:latin typeface="Aptos" panose="020B0004020202020204" pitchFamily="34" charset="0"/>
                </a:endParaRPr>
              </a:p>
            </p:txBody>
          </p:sp>
        </p:grpSp>
        <p:grpSp>
          <p:nvGrpSpPr>
            <p:cNvPr id="68" name="Group 25">
              <a:extLst>
                <a:ext uri="{FF2B5EF4-FFF2-40B4-BE49-F238E27FC236}">
                  <a16:creationId xmlns:a16="http://schemas.microsoft.com/office/drawing/2014/main" id="{68558C53-123A-0C77-ACB0-7645D9E96A9B}"/>
                </a:ext>
              </a:extLst>
            </p:cNvPr>
            <p:cNvGrpSpPr/>
            <p:nvPr/>
          </p:nvGrpSpPr>
          <p:grpSpPr>
            <a:xfrm rot="16200000">
              <a:off x="9941473" y="3916375"/>
              <a:ext cx="1660253" cy="2176932"/>
              <a:chOff x="0" y="0"/>
              <a:chExt cx="4975860" cy="6546350"/>
            </a:xfrm>
            <a:solidFill>
              <a:schemeClr val="accent3"/>
            </a:solidFill>
          </p:grpSpPr>
          <p:sp>
            <p:nvSpPr>
              <p:cNvPr id="69" name="Freeform 26">
                <a:extLst>
                  <a:ext uri="{FF2B5EF4-FFF2-40B4-BE49-F238E27FC236}">
                    <a16:creationId xmlns:a16="http://schemas.microsoft.com/office/drawing/2014/main" id="{02E51890-572C-86ED-3FE0-A9A713FB3E62}"/>
                  </a:ext>
                </a:extLst>
              </p:cNvPr>
              <p:cNvSpPr/>
              <p:nvPr/>
            </p:nvSpPr>
            <p:spPr>
              <a:xfrm>
                <a:off x="0" y="0"/>
                <a:ext cx="4975860" cy="6546349"/>
              </a:xfrm>
              <a:custGeom>
                <a:avLst/>
                <a:gdLst/>
                <a:ahLst/>
                <a:cxnLst/>
                <a:rect l="l" t="t" r="r" b="b"/>
                <a:pathLst>
                  <a:path w="4975860" h="6546349">
                    <a:moveTo>
                      <a:pt x="4975860" y="0"/>
                    </a:moveTo>
                    <a:lnTo>
                      <a:pt x="4975860" y="5675130"/>
                    </a:lnTo>
                    <a:lnTo>
                      <a:pt x="2486660" y="6546349"/>
                    </a:lnTo>
                    <a:lnTo>
                      <a:pt x="0" y="5675130"/>
                    </a:lnTo>
                    <a:lnTo>
                      <a:pt x="1270" y="4933172"/>
                    </a:lnTo>
                    <a:lnTo>
                      <a:pt x="6350" y="1603127"/>
                    </a:lnTo>
                    <a:lnTo>
                      <a:pt x="0" y="0"/>
                    </a:lnTo>
                    <a:lnTo>
                      <a:pt x="4975860" y="0"/>
                    </a:lnTo>
                    <a:close/>
                  </a:path>
                </a:pathLst>
              </a:custGeom>
              <a:grpFill/>
            </p:spPr>
            <p:txBody>
              <a:bodyPr/>
              <a:lstStyle/>
              <a:p>
                <a:pPr marL="0" indent="0">
                  <a:spcBef>
                    <a:spcPts val="0"/>
                  </a:spcBef>
                </a:pPr>
                <a:endParaRPr lang="en-US">
                  <a:latin typeface="Aptos" panose="020B0004020202020204" pitchFamily="34" charset="0"/>
                </a:endParaRPr>
              </a:p>
            </p:txBody>
          </p:sp>
        </p:grpSp>
      </p:grpSp>
      <p:grpSp>
        <p:nvGrpSpPr>
          <p:cNvPr id="71" name="Group 27">
            <a:extLst>
              <a:ext uri="{FF2B5EF4-FFF2-40B4-BE49-F238E27FC236}">
                <a16:creationId xmlns:a16="http://schemas.microsoft.com/office/drawing/2014/main" id="{247DF10E-9C9B-81D9-75DC-7167D9C58A1A}"/>
              </a:ext>
              <a:ext uri="{C183D7F6-B498-43B3-948B-1728B52AA6E4}">
                <adec:decorative xmlns:adec="http://schemas.microsoft.com/office/drawing/2017/decorative" val="1"/>
              </a:ext>
            </a:extLst>
          </p:cNvPr>
          <p:cNvGrpSpPr/>
          <p:nvPr userDrawn="1"/>
        </p:nvGrpSpPr>
        <p:grpSpPr>
          <a:xfrm rot="5400000">
            <a:off x="11116038" y="4756218"/>
            <a:ext cx="1657465" cy="494461"/>
            <a:chOff x="0" y="0"/>
            <a:chExt cx="5765800" cy="1720075"/>
          </a:xfrm>
          <a:solidFill>
            <a:schemeClr val="accent5"/>
          </a:solidFill>
        </p:grpSpPr>
        <p:sp>
          <p:nvSpPr>
            <p:cNvPr id="72" name="Freeform 28">
              <a:extLst>
                <a:ext uri="{FF2B5EF4-FFF2-40B4-BE49-F238E27FC236}">
                  <a16:creationId xmlns:a16="http://schemas.microsoft.com/office/drawing/2014/main" id="{3F64CD44-5035-5223-35D2-CC3E0DDF84E6}"/>
                </a:ext>
              </a:extLst>
            </p:cNvPr>
            <p:cNvSpPr/>
            <p:nvPr/>
          </p:nvSpPr>
          <p:spPr>
            <a:xfrm>
              <a:off x="0" y="0"/>
              <a:ext cx="5765800" cy="1720075"/>
            </a:xfrm>
            <a:custGeom>
              <a:avLst/>
              <a:gdLst/>
              <a:ahLst/>
              <a:cxnLst/>
              <a:rect l="l" t="t" r="r" b="b"/>
              <a:pathLst>
                <a:path w="5765800" h="1720075">
                  <a:moveTo>
                    <a:pt x="5765800" y="0"/>
                  </a:moveTo>
                  <a:lnTo>
                    <a:pt x="5765800" y="1720075"/>
                  </a:lnTo>
                  <a:lnTo>
                    <a:pt x="2881630" y="732015"/>
                  </a:lnTo>
                  <a:lnTo>
                    <a:pt x="0" y="1720075"/>
                  </a:lnTo>
                  <a:lnTo>
                    <a:pt x="3810" y="529444"/>
                  </a:lnTo>
                  <a:lnTo>
                    <a:pt x="8890" y="193765"/>
                  </a:lnTo>
                  <a:lnTo>
                    <a:pt x="10160" y="0"/>
                  </a:lnTo>
                  <a:lnTo>
                    <a:pt x="5765800" y="0"/>
                  </a:lnTo>
                  <a:close/>
                </a:path>
              </a:pathLst>
            </a:custGeom>
            <a:grpFill/>
          </p:spPr>
          <p:txBody>
            <a:bodyPr/>
            <a:lstStyle/>
            <a:p>
              <a:pPr marL="0" indent="0">
                <a:spcBef>
                  <a:spcPts val="0"/>
                </a:spcBef>
              </a:pPr>
              <a:endParaRPr lang="en-US">
                <a:latin typeface="Aptos" panose="020B0004020202020204" pitchFamily="34" charset="0"/>
              </a:endParaRPr>
            </a:p>
          </p:txBody>
        </p:sp>
      </p:grpSp>
      <p:sp>
        <p:nvSpPr>
          <p:cNvPr id="111" name="Picture Placeholder 110">
            <a:extLst>
              <a:ext uri="{FF2B5EF4-FFF2-40B4-BE49-F238E27FC236}">
                <a16:creationId xmlns:a16="http://schemas.microsoft.com/office/drawing/2014/main" id="{3ED710F5-B1C4-F73F-6F5F-7D1C5D929A2A}"/>
              </a:ext>
            </a:extLst>
          </p:cNvPr>
          <p:cNvSpPr>
            <a:spLocks noGrp="1"/>
          </p:cNvSpPr>
          <p:nvPr>
            <p:ph type="pic" sz="quarter" idx="18"/>
          </p:nvPr>
        </p:nvSpPr>
        <p:spPr>
          <a:xfrm>
            <a:off x="852304" y="2947599"/>
            <a:ext cx="630936" cy="630936"/>
          </a:xfrm>
        </p:spPr>
        <p:txBody>
          <a:bodyPr/>
          <a:lstStyle/>
          <a:p>
            <a:r>
              <a:rPr lang="en-US"/>
              <a:t>Click icon to add picture</a:t>
            </a:r>
          </a:p>
        </p:txBody>
      </p:sp>
      <p:sp>
        <p:nvSpPr>
          <p:cNvPr id="105" name="Text Placeholder 104">
            <a:extLst>
              <a:ext uri="{FF2B5EF4-FFF2-40B4-BE49-F238E27FC236}">
                <a16:creationId xmlns:a16="http://schemas.microsoft.com/office/drawing/2014/main" id="{622AD1FC-AD33-7FCF-77B0-8292C4ACA291}"/>
              </a:ext>
            </a:extLst>
          </p:cNvPr>
          <p:cNvSpPr>
            <a:spLocks noGrp="1"/>
          </p:cNvSpPr>
          <p:nvPr>
            <p:ph type="body" sz="quarter" idx="13" hasCustomPrompt="1"/>
          </p:nvPr>
        </p:nvSpPr>
        <p:spPr>
          <a:xfrm>
            <a:off x="299092" y="4418136"/>
            <a:ext cx="1737360" cy="1181099"/>
          </a:xfrm>
        </p:spPr>
        <p:txBody>
          <a:bodyPr anchor="ctr"/>
          <a:lstStyle>
            <a:lvl1pPr marL="0" indent="0" algn="ctr">
              <a:lnSpc>
                <a:spcPct val="100000"/>
              </a:lnSpc>
              <a:spcBef>
                <a:spcPts val="0"/>
              </a:spcBef>
              <a:buNone/>
              <a:defRPr sz="1800">
                <a:solidFill>
                  <a:schemeClr val="bg1"/>
                </a:solidFill>
              </a:defRPr>
            </a:lvl1pPr>
          </a:lstStyle>
          <a:p>
            <a:pPr lvl="0"/>
            <a:r>
              <a:rPr lang="en-US"/>
              <a:t>Description</a:t>
            </a:r>
          </a:p>
        </p:txBody>
      </p:sp>
      <p:sp>
        <p:nvSpPr>
          <p:cNvPr id="112" name="Picture Placeholder 110">
            <a:extLst>
              <a:ext uri="{FF2B5EF4-FFF2-40B4-BE49-F238E27FC236}">
                <a16:creationId xmlns:a16="http://schemas.microsoft.com/office/drawing/2014/main" id="{DBDEDB67-421D-A090-D075-EE340340FAC6}"/>
              </a:ext>
            </a:extLst>
          </p:cNvPr>
          <p:cNvSpPr>
            <a:spLocks noGrp="1"/>
          </p:cNvSpPr>
          <p:nvPr>
            <p:ph type="pic" sz="quarter" idx="19"/>
          </p:nvPr>
        </p:nvSpPr>
        <p:spPr>
          <a:xfrm>
            <a:off x="3230460" y="2946277"/>
            <a:ext cx="630936" cy="630936"/>
          </a:xfrm>
        </p:spPr>
        <p:txBody>
          <a:bodyPr/>
          <a:lstStyle/>
          <a:p>
            <a:r>
              <a:rPr lang="en-US"/>
              <a:t>Click icon to add picture</a:t>
            </a:r>
          </a:p>
        </p:txBody>
      </p:sp>
      <p:sp>
        <p:nvSpPr>
          <p:cNvPr id="116" name="Text Placeholder 104">
            <a:extLst>
              <a:ext uri="{FF2B5EF4-FFF2-40B4-BE49-F238E27FC236}">
                <a16:creationId xmlns:a16="http://schemas.microsoft.com/office/drawing/2014/main" id="{FA5AA79E-7C65-6C22-99A4-9C8778E6CBEF}"/>
              </a:ext>
            </a:extLst>
          </p:cNvPr>
          <p:cNvSpPr>
            <a:spLocks noGrp="1"/>
          </p:cNvSpPr>
          <p:nvPr>
            <p:ph type="body" sz="quarter" idx="23" hasCustomPrompt="1"/>
          </p:nvPr>
        </p:nvSpPr>
        <p:spPr>
          <a:xfrm>
            <a:off x="2661378" y="4418136"/>
            <a:ext cx="1737360" cy="1181099"/>
          </a:xfrm>
        </p:spPr>
        <p:txBody>
          <a:bodyPr anchor="ctr"/>
          <a:lstStyle>
            <a:lvl1pPr marL="0" indent="0" algn="ctr">
              <a:lnSpc>
                <a:spcPct val="100000"/>
              </a:lnSpc>
              <a:spcBef>
                <a:spcPts val="0"/>
              </a:spcBef>
              <a:buNone/>
              <a:defRPr sz="1800">
                <a:solidFill>
                  <a:schemeClr val="bg1"/>
                </a:solidFill>
              </a:defRPr>
            </a:lvl1pPr>
          </a:lstStyle>
          <a:p>
            <a:pPr lvl="0"/>
            <a:r>
              <a:rPr lang="en-US"/>
              <a:t>Description</a:t>
            </a:r>
          </a:p>
        </p:txBody>
      </p:sp>
      <p:sp>
        <p:nvSpPr>
          <p:cNvPr id="113" name="Picture Placeholder 110">
            <a:extLst>
              <a:ext uri="{FF2B5EF4-FFF2-40B4-BE49-F238E27FC236}">
                <a16:creationId xmlns:a16="http://schemas.microsoft.com/office/drawing/2014/main" id="{DF32ACE6-C8EA-41CD-66DD-371181698391}"/>
              </a:ext>
            </a:extLst>
          </p:cNvPr>
          <p:cNvSpPr>
            <a:spLocks noGrp="1"/>
          </p:cNvSpPr>
          <p:nvPr>
            <p:ph type="pic" sz="quarter" idx="20"/>
          </p:nvPr>
        </p:nvSpPr>
        <p:spPr>
          <a:xfrm>
            <a:off x="5564717" y="2946277"/>
            <a:ext cx="630936" cy="630936"/>
          </a:xfrm>
        </p:spPr>
        <p:txBody>
          <a:bodyPr/>
          <a:lstStyle/>
          <a:p>
            <a:r>
              <a:rPr lang="en-US"/>
              <a:t>Click icon to add picture</a:t>
            </a:r>
          </a:p>
        </p:txBody>
      </p:sp>
      <p:sp>
        <p:nvSpPr>
          <p:cNvPr id="117" name="Text Placeholder 104">
            <a:extLst>
              <a:ext uri="{FF2B5EF4-FFF2-40B4-BE49-F238E27FC236}">
                <a16:creationId xmlns:a16="http://schemas.microsoft.com/office/drawing/2014/main" id="{16A4C213-4576-3280-1480-E83AA1D59C9F}"/>
              </a:ext>
            </a:extLst>
          </p:cNvPr>
          <p:cNvSpPr>
            <a:spLocks noGrp="1"/>
          </p:cNvSpPr>
          <p:nvPr>
            <p:ph type="body" sz="quarter" idx="24" hasCustomPrompt="1"/>
          </p:nvPr>
        </p:nvSpPr>
        <p:spPr>
          <a:xfrm>
            <a:off x="5016089" y="4406670"/>
            <a:ext cx="1737360" cy="1181099"/>
          </a:xfrm>
        </p:spPr>
        <p:txBody>
          <a:bodyPr anchor="ctr"/>
          <a:lstStyle>
            <a:lvl1pPr marL="0" indent="0" algn="ctr">
              <a:lnSpc>
                <a:spcPct val="100000"/>
              </a:lnSpc>
              <a:spcBef>
                <a:spcPts val="0"/>
              </a:spcBef>
              <a:buNone/>
              <a:defRPr sz="1800">
                <a:solidFill>
                  <a:schemeClr val="bg1"/>
                </a:solidFill>
              </a:defRPr>
            </a:lvl1pPr>
          </a:lstStyle>
          <a:p>
            <a:pPr lvl="0"/>
            <a:r>
              <a:rPr lang="en-US"/>
              <a:t>Description</a:t>
            </a:r>
          </a:p>
        </p:txBody>
      </p:sp>
      <p:sp>
        <p:nvSpPr>
          <p:cNvPr id="114" name="Picture Placeholder 110">
            <a:extLst>
              <a:ext uri="{FF2B5EF4-FFF2-40B4-BE49-F238E27FC236}">
                <a16:creationId xmlns:a16="http://schemas.microsoft.com/office/drawing/2014/main" id="{BEBA766C-CFD0-137A-36E8-CDEC655AA290}"/>
              </a:ext>
            </a:extLst>
          </p:cNvPr>
          <p:cNvSpPr>
            <a:spLocks noGrp="1"/>
          </p:cNvSpPr>
          <p:nvPr>
            <p:ph type="pic" sz="quarter" idx="21"/>
          </p:nvPr>
        </p:nvSpPr>
        <p:spPr>
          <a:xfrm>
            <a:off x="7919898" y="2946277"/>
            <a:ext cx="630936" cy="630936"/>
          </a:xfrm>
        </p:spPr>
        <p:txBody>
          <a:bodyPr/>
          <a:lstStyle/>
          <a:p>
            <a:r>
              <a:rPr lang="en-US"/>
              <a:t>Click icon to add picture</a:t>
            </a:r>
          </a:p>
        </p:txBody>
      </p:sp>
      <p:sp>
        <p:nvSpPr>
          <p:cNvPr id="118" name="Text Placeholder 104">
            <a:extLst>
              <a:ext uri="{FF2B5EF4-FFF2-40B4-BE49-F238E27FC236}">
                <a16:creationId xmlns:a16="http://schemas.microsoft.com/office/drawing/2014/main" id="{3C731267-8C78-7D63-D8A3-317CF0654858}"/>
              </a:ext>
            </a:extLst>
          </p:cNvPr>
          <p:cNvSpPr>
            <a:spLocks noGrp="1"/>
          </p:cNvSpPr>
          <p:nvPr>
            <p:ph type="body" sz="quarter" idx="25" hasCustomPrompt="1"/>
          </p:nvPr>
        </p:nvSpPr>
        <p:spPr>
          <a:xfrm>
            <a:off x="7362573" y="4406669"/>
            <a:ext cx="1737360" cy="1181099"/>
          </a:xfrm>
        </p:spPr>
        <p:txBody>
          <a:bodyPr anchor="ctr"/>
          <a:lstStyle>
            <a:lvl1pPr marL="0" indent="0" algn="ctr">
              <a:lnSpc>
                <a:spcPct val="100000"/>
              </a:lnSpc>
              <a:spcBef>
                <a:spcPts val="0"/>
              </a:spcBef>
              <a:buNone/>
              <a:defRPr sz="1800">
                <a:solidFill>
                  <a:schemeClr val="bg1"/>
                </a:solidFill>
              </a:defRPr>
            </a:lvl1pPr>
          </a:lstStyle>
          <a:p>
            <a:pPr lvl="0"/>
            <a:r>
              <a:rPr lang="en-US"/>
              <a:t>Description</a:t>
            </a:r>
          </a:p>
        </p:txBody>
      </p:sp>
      <p:sp>
        <p:nvSpPr>
          <p:cNvPr id="115" name="Picture Placeholder 110">
            <a:extLst>
              <a:ext uri="{FF2B5EF4-FFF2-40B4-BE49-F238E27FC236}">
                <a16:creationId xmlns:a16="http://schemas.microsoft.com/office/drawing/2014/main" id="{6707740D-BD25-313F-166E-43159CBA9A60}"/>
              </a:ext>
            </a:extLst>
          </p:cNvPr>
          <p:cNvSpPr>
            <a:spLocks noGrp="1"/>
          </p:cNvSpPr>
          <p:nvPr>
            <p:ph type="pic" sz="quarter" idx="22"/>
          </p:nvPr>
        </p:nvSpPr>
        <p:spPr>
          <a:xfrm>
            <a:off x="10279179" y="2946277"/>
            <a:ext cx="630936" cy="630936"/>
          </a:xfrm>
        </p:spPr>
        <p:txBody>
          <a:bodyPr/>
          <a:lstStyle/>
          <a:p>
            <a:r>
              <a:rPr lang="en-US"/>
              <a:t>Click icon to add picture</a:t>
            </a:r>
          </a:p>
        </p:txBody>
      </p:sp>
      <p:sp>
        <p:nvSpPr>
          <p:cNvPr id="119" name="Text Placeholder 104">
            <a:extLst>
              <a:ext uri="{FF2B5EF4-FFF2-40B4-BE49-F238E27FC236}">
                <a16:creationId xmlns:a16="http://schemas.microsoft.com/office/drawing/2014/main" id="{533925A0-8520-9EB1-99A6-6381B7270E4A}"/>
              </a:ext>
            </a:extLst>
          </p:cNvPr>
          <p:cNvSpPr>
            <a:spLocks noGrp="1"/>
          </p:cNvSpPr>
          <p:nvPr>
            <p:ph type="body" sz="quarter" idx="26" hasCustomPrompt="1"/>
          </p:nvPr>
        </p:nvSpPr>
        <p:spPr>
          <a:xfrm>
            <a:off x="9730081" y="4418136"/>
            <a:ext cx="1737360" cy="1181099"/>
          </a:xfrm>
        </p:spPr>
        <p:txBody>
          <a:bodyPr anchor="ctr"/>
          <a:lstStyle>
            <a:lvl1pPr marL="0" indent="0" algn="ctr">
              <a:lnSpc>
                <a:spcPct val="100000"/>
              </a:lnSpc>
              <a:spcBef>
                <a:spcPts val="0"/>
              </a:spcBef>
              <a:buNone/>
              <a:defRPr sz="1800">
                <a:solidFill>
                  <a:schemeClr val="bg1"/>
                </a:solidFill>
              </a:defRPr>
            </a:lvl1pPr>
          </a:lstStyle>
          <a:p>
            <a:pPr lvl="0"/>
            <a:r>
              <a:rPr lang="en-US"/>
              <a:t>Description</a:t>
            </a:r>
          </a:p>
        </p:txBody>
      </p:sp>
    </p:spTree>
    <p:extLst>
      <p:ext uri="{BB962C8B-B14F-4D97-AF65-F5344CB8AC3E}">
        <p14:creationId xmlns:p14="http://schemas.microsoft.com/office/powerpoint/2010/main" val="3040269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 With Graphic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25" name="Text Placeholder 24">
            <a:extLst>
              <a:ext uri="{FF2B5EF4-FFF2-40B4-BE49-F238E27FC236}">
                <a16:creationId xmlns:a16="http://schemas.microsoft.com/office/drawing/2014/main" id="{92D7E59A-98D7-43C7-C3EC-64FFDF735E43}"/>
              </a:ext>
            </a:extLst>
          </p:cNvPr>
          <p:cNvSpPr>
            <a:spLocks noGrp="1"/>
          </p:cNvSpPr>
          <p:nvPr>
            <p:ph type="body" sz="quarter" idx="25"/>
          </p:nvPr>
        </p:nvSpPr>
        <p:spPr>
          <a:xfrm>
            <a:off x="0" y="1752600"/>
            <a:ext cx="12192000" cy="2062163"/>
          </a:xfrm>
          <a:solidFill>
            <a:schemeClr val="accent4"/>
          </a:solidFill>
        </p:spPr>
        <p:txBody>
          <a:bodyPr/>
          <a:lstStyle>
            <a:lvl1pPr>
              <a:buNone/>
              <a:defRPr sz="800">
                <a:noFill/>
              </a:defRPr>
            </a:lvl1pPr>
          </a:lstStyle>
          <a:p>
            <a:pPr lvl="0"/>
            <a:r>
              <a:rPr lang="en-US"/>
              <a:t>Click to edit Master text styles</a:t>
            </a:r>
          </a:p>
        </p:txBody>
      </p:sp>
      <p:sp>
        <p:nvSpPr>
          <p:cNvPr id="23" name="Text Placeholder 19">
            <a:extLst>
              <a:ext uri="{FF2B5EF4-FFF2-40B4-BE49-F238E27FC236}">
                <a16:creationId xmlns:a16="http://schemas.microsoft.com/office/drawing/2014/main" id="{D22D4DC7-F316-549E-9A61-EA58DB876123}"/>
              </a:ext>
            </a:extLst>
          </p:cNvPr>
          <p:cNvSpPr>
            <a:spLocks noGrp="1"/>
          </p:cNvSpPr>
          <p:nvPr>
            <p:ph type="body" sz="quarter" idx="24"/>
          </p:nvPr>
        </p:nvSpPr>
        <p:spPr>
          <a:xfrm>
            <a:off x="8817796" y="2318271"/>
            <a:ext cx="2523068" cy="3826933"/>
          </a:xfrm>
          <a:solidFill>
            <a:schemeClr val="accent3"/>
          </a:solidFill>
        </p:spPr>
        <p:txBody>
          <a:bodyPr/>
          <a:lstStyle>
            <a:lvl1pPr>
              <a:buNone/>
              <a:defRPr sz="800">
                <a:noFill/>
              </a:defRPr>
            </a:lvl1pPr>
          </a:lstStyle>
          <a:p>
            <a:pPr lvl="0"/>
            <a:r>
              <a:rPr lang="en-US"/>
              <a:t>Click to edit Master text styles</a:t>
            </a:r>
          </a:p>
        </p:txBody>
      </p:sp>
      <p:sp>
        <p:nvSpPr>
          <p:cNvPr id="22" name="Text Placeholder 19">
            <a:extLst>
              <a:ext uri="{FF2B5EF4-FFF2-40B4-BE49-F238E27FC236}">
                <a16:creationId xmlns:a16="http://schemas.microsoft.com/office/drawing/2014/main" id="{41BDF911-D07F-5E4F-A177-98650C4344F7}"/>
              </a:ext>
            </a:extLst>
          </p:cNvPr>
          <p:cNvSpPr>
            <a:spLocks noGrp="1"/>
          </p:cNvSpPr>
          <p:nvPr>
            <p:ph type="body" sz="quarter" idx="23"/>
          </p:nvPr>
        </p:nvSpPr>
        <p:spPr>
          <a:xfrm>
            <a:off x="6154895" y="2318272"/>
            <a:ext cx="2523068" cy="3826933"/>
          </a:xfrm>
          <a:solidFill>
            <a:schemeClr val="accent2"/>
          </a:solidFill>
        </p:spPr>
        <p:txBody>
          <a:bodyPr/>
          <a:lstStyle>
            <a:lvl1pPr>
              <a:buNone/>
              <a:defRPr sz="800">
                <a:noFill/>
              </a:defRPr>
            </a:lvl1pPr>
          </a:lstStyle>
          <a:p>
            <a:pPr lvl="0"/>
            <a:r>
              <a:rPr lang="en-US"/>
              <a:t>Click to edit Master text styles</a:t>
            </a:r>
          </a:p>
        </p:txBody>
      </p:sp>
      <p:sp>
        <p:nvSpPr>
          <p:cNvPr id="21" name="Text Placeholder 19">
            <a:extLst>
              <a:ext uri="{FF2B5EF4-FFF2-40B4-BE49-F238E27FC236}">
                <a16:creationId xmlns:a16="http://schemas.microsoft.com/office/drawing/2014/main" id="{73DAC4BA-FA0A-66DE-81DF-42A6A4931784}"/>
              </a:ext>
            </a:extLst>
          </p:cNvPr>
          <p:cNvSpPr>
            <a:spLocks noGrp="1"/>
          </p:cNvSpPr>
          <p:nvPr>
            <p:ph type="body" sz="quarter" idx="22"/>
          </p:nvPr>
        </p:nvSpPr>
        <p:spPr>
          <a:xfrm>
            <a:off x="3510112" y="2318273"/>
            <a:ext cx="2523068" cy="3826933"/>
          </a:xfrm>
          <a:solidFill>
            <a:schemeClr val="tx2"/>
          </a:solidFill>
        </p:spPr>
        <p:txBody>
          <a:bodyPr/>
          <a:lstStyle>
            <a:lvl1pPr>
              <a:buNone/>
              <a:defRPr sz="800">
                <a:noFill/>
              </a:defRPr>
            </a:lvl1pPr>
          </a:lstStyle>
          <a:p>
            <a:pPr lvl="0"/>
            <a:r>
              <a:rPr lang="en-US"/>
              <a:t>Click to edit Master text styles</a:t>
            </a:r>
          </a:p>
        </p:txBody>
      </p:sp>
      <p:sp>
        <p:nvSpPr>
          <p:cNvPr id="20" name="Text Placeholder 19">
            <a:extLst>
              <a:ext uri="{FF2B5EF4-FFF2-40B4-BE49-F238E27FC236}">
                <a16:creationId xmlns:a16="http://schemas.microsoft.com/office/drawing/2014/main" id="{18BBD8C6-77E8-A6F4-C808-CC9C135B3018}"/>
              </a:ext>
            </a:extLst>
          </p:cNvPr>
          <p:cNvSpPr>
            <a:spLocks noGrp="1"/>
          </p:cNvSpPr>
          <p:nvPr>
            <p:ph type="body" sz="quarter" idx="21"/>
          </p:nvPr>
        </p:nvSpPr>
        <p:spPr>
          <a:xfrm>
            <a:off x="851136" y="2318273"/>
            <a:ext cx="2523068" cy="3826933"/>
          </a:xfrm>
          <a:solidFill>
            <a:schemeClr val="accent6"/>
          </a:solidFill>
        </p:spPr>
        <p:txBody>
          <a:bodyPr/>
          <a:lstStyle>
            <a:lvl1pPr>
              <a:buNone/>
              <a:defRPr sz="800">
                <a:noFill/>
              </a:defRPr>
            </a:lvl1pPr>
          </a:lstStyle>
          <a:p>
            <a:pPr lvl="0"/>
            <a:r>
              <a:rPr lang="en-US"/>
              <a:t>Click to edit Master text styles</a:t>
            </a:r>
          </a:p>
        </p:txBody>
      </p:sp>
      <p:sp>
        <p:nvSpPr>
          <p:cNvPr id="13" name="Text Placeholder 88">
            <a:extLst>
              <a:ext uri="{FF2B5EF4-FFF2-40B4-BE49-F238E27FC236}">
                <a16:creationId xmlns:a16="http://schemas.microsoft.com/office/drawing/2014/main" id="{DF1B1067-4529-5574-E5DF-38002AC209A0}"/>
              </a:ext>
            </a:extLst>
          </p:cNvPr>
          <p:cNvSpPr>
            <a:spLocks noGrp="1"/>
          </p:cNvSpPr>
          <p:nvPr>
            <p:ph type="body" sz="quarter" idx="18" hasCustomPrompt="1"/>
          </p:nvPr>
        </p:nvSpPr>
        <p:spPr>
          <a:xfrm>
            <a:off x="3789777" y="2668223"/>
            <a:ext cx="1963738" cy="712788"/>
          </a:xfrm>
        </p:spPr>
        <p:txBody>
          <a:bodyPr/>
          <a:lstStyle>
            <a:lvl1pPr marL="0" indent="0" algn="ctr">
              <a:lnSpc>
                <a:spcPct val="100000"/>
              </a:lnSpc>
              <a:spcBef>
                <a:spcPts val="0"/>
              </a:spcBef>
              <a:buNone/>
              <a:defRPr>
                <a:solidFill>
                  <a:schemeClr val="bg1"/>
                </a:solidFill>
              </a:defRPr>
            </a:lvl1pPr>
          </a:lstStyle>
          <a:p>
            <a:pPr lvl="0"/>
            <a:r>
              <a:rPr lang="en-US"/>
              <a:t>Header</a:t>
            </a:r>
          </a:p>
        </p:txBody>
      </p:sp>
      <p:sp>
        <p:nvSpPr>
          <p:cNvPr id="14" name="Text Placeholder 90">
            <a:extLst>
              <a:ext uri="{FF2B5EF4-FFF2-40B4-BE49-F238E27FC236}">
                <a16:creationId xmlns:a16="http://schemas.microsoft.com/office/drawing/2014/main" id="{D54DBDAA-A7CE-1838-48FF-E753AC0E17DC}"/>
              </a:ext>
            </a:extLst>
          </p:cNvPr>
          <p:cNvSpPr>
            <a:spLocks noGrp="1"/>
          </p:cNvSpPr>
          <p:nvPr>
            <p:ph type="body" sz="quarter" idx="17" hasCustomPrompt="1"/>
          </p:nvPr>
        </p:nvSpPr>
        <p:spPr>
          <a:xfrm>
            <a:off x="3789777" y="3569098"/>
            <a:ext cx="1963738" cy="2220232"/>
          </a:xfrm>
        </p:spPr>
        <p:txBody>
          <a:bodyPr/>
          <a:lstStyle>
            <a:lvl1pPr marL="0" indent="0" algn="ctr">
              <a:lnSpc>
                <a:spcPct val="100000"/>
              </a:lnSpc>
              <a:spcBef>
                <a:spcPts val="0"/>
              </a:spcBef>
              <a:buNone/>
              <a:defRPr sz="1800">
                <a:solidFill>
                  <a:schemeClr val="bg1"/>
                </a:solidFill>
              </a:defRPr>
            </a:lvl1pPr>
          </a:lstStyle>
          <a:p>
            <a:pPr lvl="0"/>
            <a:r>
              <a:rPr lang="en-US" sz="1800"/>
              <a:t>Add description</a:t>
            </a:r>
            <a:endParaRPr lang="en-US"/>
          </a:p>
        </p:txBody>
      </p:sp>
      <p:sp>
        <p:nvSpPr>
          <p:cNvPr id="15" name="Text Placeholder 90">
            <a:extLst>
              <a:ext uri="{FF2B5EF4-FFF2-40B4-BE49-F238E27FC236}">
                <a16:creationId xmlns:a16="http://schemas.microsoft.com/office/drawing/2014/main" id="{26B15FA7-0BBD-ADDE-65FD-128B690F1C90}"/>
              </a:ext>
            </a:extLst>
          </p:cNvPr>
          <p:cNvSpPr>
            <a:spLocks noGrp="1"/>
          </p:cNvSpPr>
          <p:nvPr>
            <p:ph type="body" sz="quarter" idx="14" hasCustomPrompt="1"/>
          </p:nvPr>
        </p:nvSpPr>
        <p:spPr>
          <a:xfrm>
            <a:off x="6441325" y="3569098"/>
            <a:ext cx="1963738" cy="2220232"/>
          </a:xfrm>
        </p:spPr>
        <p:txBody>
          <a:bodyPr/>
          <a:lstStyle>
            <a:lvl1pPr marL="0" indent="0" algn="ctr">
              <a:lnSpc>
                <a:spcPct val="100000"/>
              </a:lnSpc>
              <a:spcBef>
                <a:spcPts val="0"/>
              </a:spcBef>
              <a:buNone/>
              <a:defRPr sz="1800">
                <a:solidFill>
                  <a:schemeClr val="bg1"/>
                </a:solidFill>
              </a:defRPr>
            </a:lvl1pPr>
          </a:lstStyle>
          <a:p>
            <a:pPr lvl="0"/>
            <a:r>
              <a:rPr lang="en-US" sz="1800"/>
              <a:t>Add description</a:t>
            </a:r>
            <a:endParaRPr lang="en-US"/>
          </a:p>
        </p:txBody>
      </p:sp>
      <p:sp>
        <p:nvSpPr>
          <p:cNvPr id="16" name="Text Placeholder 88">
            <a:extLst>
              <a:ext uri="{FF2B5EF4-FFF2-40B4-BE49-F238E27FC236}">
                <a16:creationId xmlns:a16="http://schemas.microsoft.com/office/drawing/2014/main" id="{71BA1336-A4AB-7490-5B61-1AFB2C303CEB}"/>
              </a:ext>
            </a:extLst>
          </p:cNvPr>
          <p:cNvSpPr>
            <a:spLocks noGrp="1"/>
          </p:cNvSpPr>
          <p:nvPr>
            <p:ph type="body" sz="quarter" idx="13" hasCustomPrompt="1"/>
          </p:nvPr>
        </p:nvSpPr>
        <p:spPr>
          <a:xfrm>
            <a:off x="6441325" y="2668223"/>
            <a:ext cx="1963738" cy="712788"/>
          </a:xfrm>
        </p:spPr>
        <p:txBody>
          <a:bodyPr/>
          <a:lstStyle>
            <a:lvl1pPr marL="0" indent="0" algn="ctr">
              <a:lnSpc>
                <a:spcPct val="100000"/>
              </a:lnSpc>
              <a:spcBef>
                <a:spcPts val="0"/>
              </a:spcBef>
              <a:buNone/>
              <a:defRPr>
                <a:solidFill>
                  <a:schemeClr val="bg1"/>
                </a:solidFill>
              </a:defRPr>
            </a:lvl1pPr>
          </a:lstStyle>
          <a:p>
            <a:pPr lvl="0"/>
            <a:r>
              <a:rPr lang="en-US"/>
              <a:t>Header</a:t>
            </a:r>
          </a:p>
        </p:txBody>
      </p:sp>
      <p:sp>
        <p:nvSpPr>
          <p:cNvPr id="17" name="Text Placeholder 88">
            <a:extLst>
              <a:ext uri="{FF2B5EF4-FFF2-40B4-BE49-F238E27FC236}">
                <a16:creationId xmlns:a16="http://schemas.microsoft.com/office/drawing/2014/main" id="{FA8CD1E8-979D-EDC7-0A80-045D1C440C28}"/>
              </a:ext>
            </a:extLst>
          </p:cNvPr>
          <p:cNvSpPr>
            <a:spLocks noGrp="1"/>
          </p:cNvSpPr>
          <p:nvPr>
            <p:ph type="body" sz="quarter" idx="15" hasCustomPrompt="1"/>
          </p:nvPr>
        </p:nvSpPr>
        <p:spPr>
          <a:xfrm>
            <a:off x="9097459" y="2668223"/>
            <a:ext cx="1963738" cy="712788"/>
          </a:xfrm>
        </p:spPr>
        <p:txBody>
          <a:bodyPr/>
          <a:lstStyle>
            <a:lvl1pPr marL="0" indent="0" algn="ctr">
              <a:lnSpc>
                <a:spcPct val="100000"/>
              </a:lnSpc>
              <a:spcBef>
                <a:spcPts val="0"/>
              </a:spcBef>
              <a:buNone/>
              <a:defRPr>
                <a:solidFill>
                  <a:schemeClr val="bg1"/>
                </a:solidFill>
              </a:defRPr>
            </a:lvl1pPr>
          </a:lstStyle>
          <a:p>
            <a:pPr lvl="0"/>
            <a:r>
              <a:rPr lang="en-US"/>
              <a:t>Header</a:t>
            </a:r>
          </a:p>
        </p:txBody>
      </p:sp>
      <p:sp>
        <p:nvSpPr>
          <p:cNvPr id="18" name="Text Placeholder 90">
            <a:extLst>
              <a:ext uri="{FF2B5EF4-FFF2-40B4-BE49-F238E27FC236}">
                <a16:creationId xmlns:a16="http://schemas.microsoft.com/office/drawing/2014/main" id="{82B346B8-CC31-4272-EC01-656317636BD8}"/>
              </a:ext>
            </a:extLst>
          </p:cNvPr>
          <p:cNvSpPr>
            <a:spLocks noGrp="1"/>
          </p:cNvSpPr>
          <p:nvPr>
            <p:ph type="body" sz="quarter" idx="16" hasCustomPrompt="1"/>
          </p:nvPr>
        </p:nvSpPr>
        <p:spPr>
          <a:xfrm>
            <a:off x="9097459" y="3569098"/>
            <a:ext cx="1963738" cy="2220232"/>
          </a:xfrm>
        </p:spPr>
        <p:txBody>
          <a:bodyPr/>
          <a:lstStyle>
            <a:lvl1pPr marL="0" indent="0" algn="ctr">
              <a:lnSpc>
                <a:spcPct val="100000"/>
              </a:lnSpc>
              <a:spcBef>
                <a:spcPts val="0"/>
              </a:spcBef>
              <a:buNone/>
              <a:defRPr sz="1800">
                <a:solidFill>
                  <a:schemeClr val="bg1"/>
                </a:solidFill>
              </a:defRPr>
            </a:lvl1pPr>
          </a:lstStyle>
          <a:p>
            <a:pPr lvl="0"/>
            <a:r>
              <a:rPr lang="en-US" sz="1800"/>
              <a:t>Add description</a:t>
            </a:r>
            <a:endParaRPr lang="en-US"/>
          </a:p>
        </p:txBody>
      </p:sp>
      <p:sp>
        <p:nvSpPr>
          <p:cNvPr id="12" name="Text Placeholder 88">
            <a:extLst>
              <a:ext uri="{FF2B5EF4-FFF2-40B4-BE49-F238E27FC236}">
                <a16:creationId xmlns:a16="http://schemas.microsoft.com/office/drawing/2014/main" id="{46C001C6-8C71-5635-93B5-DB6744AB89AA}"/>
              </a:ext>
            </a:extLst>
          </p:cNvPr>
          <p:cNvSpPr>
            <a:spLocks noGrp="1"/>
          </p:cNvSpPr>
          <p:nvPr>
            <p:ph type="body" sz="quarter" idx="19" hasCustomPrompt="1"/>
          </p:nvPr>
        </p:nvSpPr>
        <p:spPr>
          <a:xfrm>
            <a:off x="1130801" y="2663022"/>
            <a:ext cx="1963738" cy="712788"/>
          </a:xfrm>
        </p:spPr>
        <p:txBody>
          <a:bodyPr/>
          <a:lstStyle>
            <a:lvl1pPr marL="0" indent="0" algn="ctr">
              <a:lnSpc>
                <a:spcPct val="100000"/>
              </a:lnSpc>
              <a:spcBef>
                <a:spcPts val="0"/>
              </a:spcBef>
              <a:buNone/>
              <a:defRPr>
                <a:solidFill>
                  <a:schemeClr val="bg1"/>
                </a:solidFill>
              </a:defRPr>
            </a:lvl1pPr>
          </a:lstStyle>
          <a:p>
            <a:pPr lvl="0"/>
            <a:r>
              <a:rPr lang="en-US"/>
              <a:t>Header</a:t>
            </a:r>
          </a:p>
        </p:txBody>
      </p:sp>
      <p:sp>
        <p:nvSpPr>
          <p:cNvPr id="11" name="Text Placeholder 90">
            <a:extLst>
              <a:ext uri="{FF2B5EF4-FFF2-40B4-BE49-F238E27FC236}">
                <a16:creationId xmlns:a16="http://schemas.microsoft.com/office/drawing/2014/main" id="{ACB32C0D-D453-BFBB-FC64-1952D383C497}"/>
              </a:ext>
            </a:extLst>
          </p:cNvPr>
          <p:cNvSpPr>
            <a:spLocks noGrp="1"/>
          </p:cNvSpPr>
          <p:nvPr>
            <p:ph type="body" sz="quarter" idx="20" hasCustomPrompt="1"/>
          </p:nvPr>
        </p:nvSpPr>
        <p:spPr>
          <a:xfrm>
            <a:off x="1130801" y="3569098"/>
            <a:ext cx="1963738" cy="2220232"/>
          </a:xfrm>
        </p:spPr>
        <p:txBody>
          <a:bodyPr/>
          <a:lstStyle>
            <a:lvl1pPr marL="0" indent="0" algn="ctr">
              <a:lnSpc>
                <a:spcPct val="100000"/>
              </a:lnSpc>
              <a:spcBef>
                <a:spcPts val="0"/>
              </a:spcBef>
              <a:buNone/>
              <a:defRPr sz="1800">
                <a:solidFill>
                  <a:schemeClr val="bg1"/>
                </a:solidFill>
              </a:defRPr>
            </a:lvl1pPr>
          </a:lstStyle>
          <a:p>
            <a:pPr lvl="0"/>
            <a:r>
              <a:rPr lang="en-US" sz="1800"/>
              <a:t>Add description</a:t>
            </a:r>
            <a:endParaRPr lang="en-US"/>
          </a:p>
        </p:txBody>
      </p:sp>
    </p:spTree>
    <p:extLst>
      <p:ext uri="{BB962C8B-B14F-4D97-AF65-F5344CB8AC3E}">
        <p14:creationId xmlns:p14="http://schemas.microsoft.com/office/powerpoint/2010/main" val="1835032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ith Graphic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5C7AE-4B2F-44BD-FFE5-9AF01E7628BF}"/>
              </a:ext>
            </a:extLst>
          </p:cNvPr>
          <p:cNvSpPr>
            <a:spLocks noGrp="1"/>
          </p:cNvSpPr>
          <p:nvPr>
            <p:ph type="title"/>
          </p:nvPr>
        </p:nvSpPr>
        <p:spPr/>
        <p:txBody>
          <a:bodyPr/>
          <a:lstStyle/>
          <a:p>
            <a:r>
              <a:rPr lang="en-US"/>
              <a:t>Click to edit Master title style</a:t>
            </a:r>
          </a:p>
        </p:txBody>
      </p:sp>
      <p:sp>
        <p:nvSpPr>
          <p:cNvPr id="62" name="Text Placeholder 61">
            <a:extLst>
              <a:ext uri="{FF2B5EF4-FFF2-40B4-BE49-F238E27FC236}">
                <a16:creationId xmlns:a16="http://schemas.microsoft.com/office/drawing/2014/main" id="{0A00425E-D26D-175F-F3B4-63D0B991ABE8}"/>
              </a:ext>
              <a:ext uri="{C183D7F6-B498-43B3-948B-1728B52AA6E4}">
                <adec:decorative xmlns:adec="http://schemas.microsoft.com/office/drawing/2017/decorative" val="1"/>
              </a:ext>
            </a:extLst>
          </p:cNvPr>
          <p:cNvSpPr>
            <a:spLocks noGrp="1"/>
          </p:cNvSpPr>
          <p:nvPr>
            <p:ph type="body" sz="quarter" idx="34"/>
          </p:nvPr>
        </p:nvSpPr>
        <p:spPr>
          <a:xfrm>
            <a:off x="0" y="2971800"/>
            <a:ext cx="12192000" cy="3886200"/>
          </a:xfrm>
          <a:solidFill>
            <a:schemeClr val="tx2"/>
          </a:solidFill>
          <a:ln>
            <a:noFill/>
          </a:ln>
        </p:spPr>
        <p:txBody>
          <a:bodyPr/>
          <a:lstStyle>
            <a:lvl1pPr marL="0" indent="0" algn="ctr">
              <a:lnSpc>
                <a:spcPct val="100000"/>
              </a:lnSpc>
              <a:spcBef>
                <a:spcPts val="0"/>
              </a:spcBef>
              <a:buNone/>
              <a:defRPr sz="800">
                <a:noFill/>
              </a:defRPr>
            </a:lvl1pPr>
          </a:lstStyle>
          <a:p>
            <a:pPr lvl="0"/>
            <a:r>
              <a:rPr lang="en-US"/>
              <a:t>Click to edit Master text styles</a:t>
            </a:r>
          </a:p>
        </p:txBody>
      </p:sp>
      <p:sp>
        <p:nvSpPr>
          <p:cNvPr id="59" name="Text Placeholder 58">
            <a:extLst>
              <a:ext uri="{FF2B5EF4-FFF2-40B4-BE49-F238E27FC236}">
                <a16:creationId xmlns:a16="http://schemas.microsoft.com/office/drawing/2014/main" id="{0C7CBBBF-3B5E-2663-6E88-FC981B449A0D}"/>
              </a:ext>
            </a:extLst>
          </p:cNvPr>
          <p:cNvSpPr>
            <a:spLocks noGrp="1"/>
          </p:cNvSpPr>
          <p:nvPr>
            <p:ph type="body" sz="quarter" idx="33" hasCustomPrompt="1"/>
          </p:nvPr>
        </p:nvSpPr>
        <p:spPr>
          <a:xfrm>
            <a:off x="1172970" y="2147576"/>
            <a:ext cx="987552" cy="996696"/>
          </a:xfrm>
          <a:prstGeom prst="ellipse">
            <a:avLst/>
          </a:prstGeom>
          <a:solidFill>
            <a:schemeClr val="tx2"/>
          </a:solidFill>
          <a:ln w="76200">
            <a:solidFill>
              <a:schemeClr val="bg1"/>
            </a:solidFill>
            <a:miter lim="800000"/>
          </a:ln>
        </p:spPr>
        <p:txBody>
          <a:bodyPr anchor="ctr"/>
          <a:lstStyle>
            <a:lvl1pPr algn="ctr">
              <a:lnSpc>
                <a:spcPct val="100000"/>
              </a:lnSpc>
              <a:buNone/>
              <a:defRPr sz="3600">
                <a:solidFill>
                  <a:schemeClr val="bg1"/>
                </a:solidFill>
              </a:defRPr>
            </a:lvl1pPr>
          </a:lstStyle>
          <a:p>
            <a:pPr lvl="0"/>
            <a:r>
              <a:rPr lang="en-US"/>
              <a:t>1</a:t>
            </a:r>
          </a:p>
        </p:txBody>
      </p:sp>
      <p:sp>
        <p:nvSpPr>
          <p:cNvPr id="33" name="Text Placeholder 30">
            <a:extLst>
              <a:ext uri="{FF2B5EF4-FFF2-40B4-BE49-F238E27FC236}">
                <a16:creationId xmlns:a16="http://schemas.microsoft.com/office/drawing/2014/main" id="{A8C7583A-9E92-30A2-5B28-568A8EA566F2}"/>
              </a:ext>
            </a:extLst>
          </p:cNvPr>
          <p:cNvSpPr>
            <a:spLocks noGrp="1"/>
          </p:cNvSpPr>
          <p:nvPr>
            <p:ph type="body" sz="quarter" idx="20" hasCustomPrompt="1"/>
          </p:nvPr>
        </p:nvSpPr>
        <p:spPr>
          <a:xfrm>
            <a:off x="754040" y="3528966"/>
            <a:ext cx="1828800" cy="457200"/>
          </a:xfrm>
        </p:spPr>
        <p:txBody>
          <a:bodyPr/>
          <a:lstStyle>
            <a:lvl1pPr marL="0" indent="0" algn="ctr">
              <a:lnSpc>
                <a:spcPct val="100000"/>
              </a:lnSpc>
              <a:spcBef>
                <a:spcPts val="0"/>
              </a:spcBef>
              <a:buNone/>
              <a:defRPr sz="2000">
                <a:solidFill>
                  <a:schemeClr val="bg1"/>
                </a:solidFill>
              </a:defRPr>
            </a:lvl1pPr>
          </a:lstStyle>
          <a:p>
            <a:pPr lvl="0"/>
            <a:r>
              <a:rPr lang="en-US"/>
              <a:t>Header</a:t>
            </a:r>
          </a:p>
        </p:txBody>
      </p:sp>
      <p:sp>
        <p:nvSpPr>
          <p:cNvPr id="38" name="Text Placeholder 37">
            <a:extLst>
              <a:ext uri="{FF2B5EF4-FFF2-40B4-BE49-F238E27FC236}">
                <a16:creationId xmlns:a16="http://schemas.microsoft.com/office/drawing/2014/main" id="{2C2FC625-7AF1-BF2C-F2DF-E44D751DFBE4}"/>
              </a:ext>
            </a:extLst>
          </p:cNvPr>
          <p:cNvSpPr>
            <a:spLocks noGrp="1"/>
          </p:cNvSpPr>
          <p:nvPr>
            <p:ph type="body" sz="quarter" idx="24" hasCustomPrompt="1"/>
          </p:nvPr>
        </p:nvSpPr>
        <p:spPr>
          <a:xfrm>
            <a:off x="754040" y="4389040"/>
            <a:ext cx="1828800" cy="1830786"/>
          </a:xfrm>
        </p:spPr>
        <p:txBody>
          <a:bodyPr/>
          <a:lstStyle>
            <a:lvl1pPr marL="0" indent="0" algn="ctr">
              <a:lnSpc>
                <a:spcPct val="100000"/>
              </a:lnSpc>
              <a:spcBef>
                <a:spcPts val="0"/>
              </a:spcBef>
              <a:buNone/>
              <a:defRPr sz="1800">
                <a:solidFill>
                  <a:schemeClr val="bg1"/>
                </a:solidFill>
              </a:defRPr>
            </a:lvl1pPr>
          </a:lstStyle>
          <a:p>
            <a:pPr lvl="0"/>
            <a:r>
              <a:rPr lang="en-US"/>
              <a:t>Description</a:t>
            </a:r>
          </a:p>
        </p:txBody>
      </p:sp>
      <p:sp>
        <p:nvSpPr>
          <p:cNvPr id="43" name="Text Placeholder 24">
            <a:extLst>
              <a:ext uri="{FF2B5EF4-FFF2-40B4-BE49-F238E27FC236}">
                <a16:creationId xmlns:a16="http://schemas.microsoft.com/office/drawing/2014/main" id="{4E21394F-496F-2E40-986D-1D0650EF9AE1}"/>
              </a:ext>
            </a:extLst>
          </p:cNvPr>
          <p:cNvSpPr>
            <a:spLocks noGrp="1"/>
          </p:cNvSpPr>
          <p:nvPr>
            <p:ph type="body" sz="quarter" idx="29" hasCustomPrompt="1"/>
          </p:nvPr>
        </p:nvSpPr>
        <p:spPr>
          <a:xfrm>
            <a:off x="3399065" y="2147576"/>
            <a:ext cx="987552" cy="996696"/>
          </a:xfrm>
          <a:prstGeom prst="ellipse">
            <a:avLst/>
          </a:prstGeom>
          <a:solidFill>
            <a:schemeClr val="tx2"/>
          </a:solidFill>
          <a:ln w="76200">
            <a:solidFill>
              <a:schemeClr val="bg1"/>
            </a:solidFill>
            <a:miter lim="800000"/>
          </a:ln>
        </p:spPr>
        <p:txBody>
          <a:bodyPr anchor="ctr"/>
          <a:lstStyle>
            <a:lvl1pPr algn="ctr">
              <a:lnSpc>
                <a:spcPct val="100000"/>
              </a:lnSpc>
              <a:buNone/>
              <a:defRPr sz="3600">
                <a:solidFill>
                  <a:schemeClr val="bg1"/>
                </a:solidFill>
              </a:defRPr>
            </a:lvl1pPr>
          </a:lstStyle>
          <a:p>
            <a:pPr lvl="0"/>
            <a:r>
              <a:rPr lang="en-US"/>
              <a:t>2</a:t>
            </a:r>
          </a:p>
        </p:txBody>
      </p:sp>
      <p:sp>
        <p:nvSpPr>
          <p:cNvPr id="32" name="Text Placeholder 30">
            <a:extLst>
              <a:ext uri="{FF2B5EF4-FFF2-40B4-BE49-F238E27FC236}">
                <a16:creationId xmlns:a16="http://schemas.microsoft.com/office/drawing/2014/main" id="{5ED737C9-00FB-1B23-FD27-F12B4C4828A0}"/>
              </a:ext>
            </a:extLst>
          </p:cNvPr>
          <p:cNvSpPr>
            <a:spLocks noGrp="1"/>
          </p:cNvSpPr>
          <p:nvPr>
            <p:ph type="body" sz="quarter" idx="19" hasCustomPrompt="1"/>
          </p:nvPr>
        </p:nvSpPr>
        <p:spPr>
          <a:xfrm>
            <a:off x="2979922" y="3528966"/>
            <a:ext cx="1828800" cy="457200"/>
          </a:xfrm>
        </p:spPr>
        <p:txBody>
          <a:bodyPr/>
          <a:lstStyle>
            <a:lvl1pPr marL="0" indent="0" algn="ctr">
              <a:lnSpc>
                <a:spcPct val="100000"/>
              </a:lnSpc>
              <a:spcBef>
                <a:spcPts val="0"/>
              </a:spcBef>
              <a:buNone/>
              <a:defRPr sz="2000">
                <a:solidFill>
                  <a:schemeClr val="bg1"/>
                </a:solidFill>
              </a:defRPr>
            </a:lvl1pPr>
          </a:lstStyle>
          <a:p>
            <a:pPr lvl="0"/>
            <a:r>
              <a:rPr lang="en-US"/>
              <a:t>Header</a:t>
            </a:r>
          </a:p>
        </p:txBody>
      </p:sp>
      <p:sp>
        <p:nvSpPr>
          <p:cNvPr id="39" name="Text Placeholder 37">
            <a:extLst>
              <a:ext uri="{FF2B5EF4-FFF2-40B4-BE49-F238E27FC236}">
                <a16:creationId xmlns:a16="http://schemas.microsoft.com/office/drawing/2014/main" id="{F4AEC1AA-428D-344A-12F6-50EC3DD338F7}"/>
              </a:ext>
            </a:extLst>
          </p:cNvPr>
          <p:cNvSpPr>
            <a:spLocks noGrp="1"/>
          </p:cNvSpPr>
          <p:nvPr>
            <p:ph type="body" sz="quarter" idx="25" hasCustomPrompt="1"/>
          </p:nvPr>
        </p:nvSpPr>
        <p:spPr>
          <a:xfrm>
            <a:off x="2979922" y="4389040"/>
            <a:ext cx="1828800" cy="1830786"/>
          </a:xfrm>
        </p:spPr>
        <p:txBody>
          <a:bodyPr/>
          <a:lstStyle>
            <a:lvl1pPr marL="0" indent="0" algn="ctr">
              <a:lnSpc>
                <a:spcPct val="100000"/>
              </a:lnSpc>
              <a:spcBef>
                <a:spcPts val="0"/>
              </a:spcBef>
              <a:buNone/>
              <a:defRPr sz="1800">
                <a:solidFill>
                  <a:schemeClr val="bg1"/>
                </a:solidFill>
              </a:defRPr>
            </a:lvl1pPr>
          </a:lstStyle>
          <a:p>
            <a:pPr lvl="0"/>
            <a:r>
              <a:rPr lang="en-US"/>
              <a:t>Description</a:t>
            </a:r>
          </a:p>
        </p:txBody>
      </p:sp>
      <p:sp>
        <p:nvSpPr>
          <p:cNvPr id="44" name="Text Placeholder 24">
            <a:extLst>
              <a:ext uri="{FF2B5EF4-FFF2-40B4-BE49-F238E27FC236}">
                <a16:creationId xmlns:a16="http://schemas.microsoft.com/office/drawing/2014/main" id="{5FD31756-D907-6CBA-D3D7-8C4FF3ED194A}"/>
              </a:ext>
            </a:extLst>
          </p:cNvPr>
          <p:cNvSpPr>
            <a:spLocks noGrp="1"/>
          </p:cNvSpPr>
          <p:nvPr>
            <p:ph type="body" sz="quarter" idx="30" hasCustomPrompt="1"/>
          </p:nvPr>
        </p:nvSpPr>
        <p:spPr>
          <a:xfrm>
            <a:off x="5602224" y="2147576"/>
            <a:ext cx="987552" cy="996696"/>
          </a:xfrm>
          <a:prstGeom prst="ellipse">
            <a:avLst/>
          </a:prstGeom>
          <a:solidFill>
            <a:schemeClr val="tx2"/>
          </a:solidFill>
          <a:ln w="76200">
            <a:solidFill>
              <a:schemeClr val="bg1"/>
            </a:solidFill>
            <a:miter lim="800000"/>
          </a:ln>
        </p:spPr>
        <p:txBody>
          <a:bodyPr anchor="ctr"/>
          <a:lstStyle>
            <a:lvl1pPr algn="ctr">
              <a:lnSpc>
                <a:spcPct val="100000"/>
              </a:lnSpc>
              <a:buNone/>
              <a:defRPr sz="3600">
                <a:solidFill>
                  <a:schemeClr val="bg1"/>
                </a:solidFill>
              </a:defRPr>
            </a:lvl1pPr>
          </a:lstStyle>
          <a:p>
            <a:pPr lvl="0"/>
            <a:r>
              <a:rPr lang="en-US"/>
              <a:t>3</a:t>
            </a:r>
          </a:p>
        </p:txBody>
      </p:sp>
      <p:sp>
        <p:nvSpPr>
          <p:cNvPr id="34" name="Text Placeholder 30">
            <a:extLst>
              <a:ext uri="{FF2B5EF4-FFF2-40B4-BE49-F238E27FC236}">
                <a16:creationId xmlns:a16="http://schemas.microsoft.com/office/drawing/2014/main" id="{B10B3E38-AF9D-8E2E-D88E-13D509FB74D4}"/>
              </a:ext>
            </a:extLst>
          </p:cNvPr>
          <p:cNvSpPr>
            <a:spLocks noGrp="1"/>
          </p:cNvSpPr>
          <p:nvPr>
            <p:ph type="body" sz="quarter" idx="21" hasCustomPrompt="1"/>
          </p:nvPr>
        </p:nvSpPr>
        <p:spPr>
          <a:xfrm>
            <a:off x="5205804" y="3528966"/>
            <a:ext cx="1828800" cy="457200"/>
          </a:xfrm>
        </p:spPr>
        <p:txBody>
          <a:bodyPr/>
          <a:lstStyle>
            <a:lvl1pPr marL="0" indent="0" algn="ctr">
              <a:lnSpc>
                <a:spcPct val="100000"/>
              </a:lnSpc>
              <a:spcBef>
                <a:spcPts val="0"/>
              </a:spcBef>
              <a:buNone/>
              <a:defRPr sz="2000">
                <a:solidFill>
                  <a:schemeClr val="bg1"/>
                </a:solidFill>
              </a:defRPr>
            </a:lvl1pPr>
          </a:lstStyle>
          <a:p>
            <a:pPr lvl="0"/>
            <a:r>
              <a:rPr lang="en-US"/>
              <a:t>Header</a:t>
            </a:r>
          </a:p>
        </p:txBody>
      </p:sp>
      <p:sp>
        <p:nvSpPr>
          <p:cNvPr id="40" name="Text Placeholder 37">
            <a:extLst>
              <a:ext uri="{FF2B5EF4-FFF2-40B4-BE49-F238E27FC236}">
                <a16:creationId xmlns:a16="http://schemas.microsoft.com/office/drawing/2014/main" id="{0350ED60-39AF-6A6F-F0EC-2DE9E7B97B91}"/>
              </a:ext>
            </a:extLst>
          </p:cNvPr>
          <p:cNvSpPr>
            <a:spLocks noGrp="1"/>
          </p:cNvSpPr>
          <p:nvPr>
            <p:ph type="body" sz="quarter" idx="26" hasCustomPrompt="1"/>
          </p:nvPr>
        </p:nvSpPr>
        <p:spPr>
          <a:xfrm>
            <a:off x="5205804" y="4389040"/>
            <a:ext cx="1828800" cy="1830786"/>
          </a:xfrm>
        </p:spPr>
        <p:txBody>
          <a:bodyPr/>
          <a:lstStyle>
            <a:lvl1pPr marL="0" indent="0" algn="ctr">
              <a:lnSpc>
                <a:spcPct val="100000"/>
              </a:lnSpc>
              <a:spcBef>
                <a:spcPts val="0"/>
              </a:spcBef>
              <a:buNone/>
              <a:defRPr sz="1800">
                <a:solidFill>
                  <a:schemeClr val="bg1"/>
                </a:solidFill>
              </a:defRPr>
            </a:lvl1pPr>
          </a:lstStyle>
          <a:p>
            <a:pPr lvl="0"/>
            <a:r>
              <a:rPr lang="en-US"/>
              <a:t>Description</a:t>
            </a:r>
          </a:p>
        </p:txBody>
      </p:sp>
      <p:sp>
        <p:nvSpPr>
          <p:cNvPr id="46" name="Text Placeholder 24">
            <a:extLst>
              <a:ext uri="{FF2B5EF4-FFF2-40B4-BE49-F238E27FC236}">
                <a16:creationId xmlns:a16="http://schemas.microsoft.com/office/drawing/2014/main" id="{A45B40B8-9A94-CD82-D26A-3BD3686830AB}"/>
              </a:ext>
            </a:extLst>
          </p:cNvPr>
          <p:cNvSpPr>
            <a:spLocks noGrp="1"/>
          </p:cNvSpPr>
          <p:nvPr>
            <p:ph type="body" sz="quarter" idx="31" hasCustomPrompt="1"/>
          </p:nvPr>
        </p:nvSpPr>
        <p:spPr>
          <a:xfrm>
            <a:off x="7802927" y="2147576"/>
            <a:ext cx="987552" cy="996696"/>
          </a:xfrm>
          <a:prstGeom prst="ellipse">
            <a:avLst/>
          </a:prstGeom>
          <a:solidFill>
            <a:schemeClr val="tx2"/>
          </a:solidFill>
          <a:ln w="76200">
            <a:solidFill>
              <a:schemeClr val="bg1"/>
            </a:solidFill>
            <a:miter lim="800000"/>
          </a:ln>
        </p:spPr>
        <p:txBody>
          <a:bodyPr anchor="ctr"/>
          <a:lstStyle>
            <a:lvl1pPr algn="ctr">
              <a:lnSpc>
                <a:spcPct val="100000"/>
              </a:lnSpc>
              <a:buNone/>
              <a:defRPr sz="3600">
                <a:solidFill>
                  <a:schemeClr val="bg1"/>
                </a:solidFill>
              </a:defRPr>
            </a:lvl1pPr>
          </a:lstStyle>
          <a:p>
            <a:pPr lvl="0"/>
            <a:r>
              <a:rPr lang="en-US"/>
              <a:t>4</a:t>
            </a:r>
          </a:p>
        </p:txBody>
      </p:sp>
      <p:sp>
        <p:nvSpPr>
          <p:cNvPr id="35" name="Text Placeholder 30">
            <a:extLst>
              <a:ext uri="{FF2B5EF4-FFF2-40B4-BE49-F238E27FC236}">
                <a16:creationId xmlns:a16="http://schemas.microsoft.com/office/drawing/2014/main" id="{9C2123CC-D827-9124-0DA1-0D81C3107E74}"/>
              </a:ext>
            </a:extLst>
          </p:cNvPr>
          <p:cNvSpPr>
            <a:spLocks noGrp="1"/>
          </p:cNvSpPr>
          <p:nvPr>
            <p:ph type="body" sz="quarter" idx="22" hasCustomPrompt="1"/>
          </p:nvPr>
        </p:nvSpPr>
        <p:spPr>
          <a:xfrm>
            <a:off x="7382303" y="3524846"/>
            <a:ext cx="1828800" cy="457200"/>
          </a:xfrm>
        </p:spPr>
        <p:txBody>
          <a:bodyPr/>
          <a:lstStyle>
            <a:lvl1pPr marL="0" indent="0" algn="ctr">
              <a:lnSpc>
                <a:spcPct val="100000"/>
              </a:lnSpc>
              <a:spcBef>
                <a:spcPts val="0"/>
              </a:spcBef>
              <a:buNone/>
              <a:defRPr sz="2000">
                <a:solidFill>
                  <a:schemeClr val="bg1"/>
                </a:solidFill>
              </a:defRPr>
            </a:lvl1pPr>
          </a:lstStyle>
          <a:p>
            <a:pPr lvl="0"/>
            <a:r>
              <a:rPr lang="en-US"/>
              <a:t>Header</a:t>
            </a:r>
          </a:p>
        </p:txBody>
      </p:sp>
      <p:sp>
        <p:nvSpPr>
          <p:cNvPr id="41" name="Text Placeholder 37">
            <a:extLst>
              <a:ext uri="{FF2B5EF4-FFF2-40B4-BE49-F238E27FC236}">
                <a16:creationId xmlns:a16="http://schemas.microsoft.com/office/drawing/2014/main" id="{7F093C79-EA34-1B19-6723-F26E610E0EE7}"/>
              </a:ext>
            </a:extLst>
          </p:cNvPr>
          <p:cNvSpPr>
            <a:spLocks noGrp="1"/>
          </p:cNvSpPr>
          <p:nvPr>
            <p:ph type="body" sz="quarter" idx="27" hasCustomPrompt="1"/>
          </p:nvPr>
        </p:nvSpPr>
        <p:spPr>
          <a:xfrm>
            <a:off x="7382303" y="4389040"/>
            <a:ext cx="1828800" cy="1830786"/>
          </a:xfrm>
        </p:spPr>
        <p:txBody>
          <a:bodyPr/>
          <a:lstStyle>
            <a:lvl1pPr marL="0" indent="0" algn="ctr">
              <a:lnSpc>
                <a:spcPct val="100000"/>
              </a:lnSpc>
              <a:spcBef>
                <a:spcPts val="0"/>
              </a:spcBef>
              <a:buNone/>
              <a:defRPr sz="1800">
                <a:solidFill>
                  <a:schemeClr val="bg1"/>
                </a:solidFill>
              </a:defRPr>
            </a:lvl1pPr>
          </a:lstStyle>
          <a:p>
            <a:pPr lvl="0"/>
            <a:r>
              <a:rPr lang="en-US"/>
              <a:t>Description</a:t>
            </a:r>
          </a:p>
        </p:txBody>
      </p:sp>
      <p:sp>
        <p:nvSpPr>
          <p:cNvPr id="47" name="Text Placeholder 24">
            <a:extLst>
              <a:ext uri="{FF2B5EF4-FFF2-40B4-BE49-F238E27FC236}">
                <a16:creationId xmlns:a16="http://schemas.microsoft.com/office/drawing/2014/main" id="{354CCF1F-74CB-7E32-FFF8-49AC1927297F}"/>
              </a:ext>
            </a:extLst>
          </p:cNvPr>
          <p:cNvSpPr>
            <a:spLocks noGrp="1"/>
          </p:cNvSpPr>
          <p:nvPr>
            <p:ph type="body" sz="quarter" idx="32" hasCustomPrompt="1"/>
          </p:nvPr>
        </p:nvSpPr>
        <p:spPr>
          <a:xfrm>
            <a:off x="10024097" y="2147576"/>
            <a:ext cx="987552" cy="996696"/>
          </a:xfrm>
          <a:prstGeom prst="ellipse">
            <a:avLst/>
          </a:prstGeom>
          <a:solidFill>
            <a:schemeClr val="tx2"/>
          </a:solidFill>
          <a:ln w="76200">
            <a:solidFill>
              <a:schemeClr val="bg1"/>
            </a:solidFill>
            <a:miter lim="800000"/>
          </a:ln>
        </p:spPr>
        <p:txBody>
          <a:bodyPr anchor="ctr"/>
          <a:lstStyle>
            <a:lvl1pPr algn="ctr">
              <a:lnSpc>
                <a:spcPct val="100000"/>
              </a:lnSpc>
              <a:buNone/>
              <a:defRPr sz="3600">
                <a:solidFill>
                  <a:schemeClr val="bg1"/>
                </a:solidFill>
              </a:defRPr>
            </a:lvl1pPr>
          </a:lstStyle>
          <a:p>
            <a:pPr lvl="0"/>
            <a:r>
              <a:rPr lang="en-US"/>
              <a:t>5</a:t>
            </a:r>
          </a:p>
        </p:txBody>
      </p:sp>
      <p:sp>
        <p:nvSpPr>
          <p:cNvPr id="36" name="Text Placeholder 30">
            <a:extLst>
              <a:ext uri="{FF2B5EF4-FFF2-40B4-BE49-F238E27FC236}">
                <a16:creationId xmlns:a16="http://schemas.microsoft.com/office/drawing/2014/main" id="{17F93C5F-CB31-07A9-3FD0-AB562F9BA4DE}"/>
              </a:ext>
            </a:extLst>
          </p:cNvPr>
          <p:cNvSpPr>
            <a:spLocks noGrp="1"/>
          </p:cNvSpPr>
          <p:nvPr>
            <p:ph type="body" sz="quarter" idx="23" hasCustomPrompt="1"/>
          </p:nvPr>
        </p:nvSpPr>
        <p:spPr>
          <a:xfrm>
            <a:off x="9603473" y="3528966"/>
            <a:ext cx="1828800" cy="457200"/>
          </a:xfrm>
        </p:spPr>
        <p:txBody>
          <a:bodyPr/>
          <a:lstStyle>
            <a:lvl1pPr marL="0" indent="0" algn="ctr">
              <a:lnSpc>
                <a:spcPct val="100000"/>
              </a:lnSpc>
              <a:spcBef>
                <a:spcPts val="0"/>
              </a:spcBef>
              <a:buNone/>
              <a:defRPr sz="2000">
                <a:solidFill>
                  <a:schemeClr val="bg1"/>
                </a:solidFill>
              </a:defRPr>
            </a:lvl1pPr>
          </a:lstStyle>
          <a:p>
            <a:pPr lvl="0"/>
            <a:r>
              <a:rPr lang="en-US"/>
              <a:t>Header</a:t>
            </a:r>
          </a:p>
        </p:txBody>
      </p:sp>
      <p:sp>
        <p:nvSpPr>
          <p:cNvPr id="42" name="Text Placeholder 37">
            <a:extLst>
              <a:ext uri="{FF2B5EF4-FFF2-40B4-BE49-F238E27FC236}">
                <a16:creationId xmlns:a16="http://schemas.microsoft.com/office/drawing/2014/main" id="{FA3CC523-A670-EC9D-0335-E3C010A5969C}"/>
              </a:ext>
            </a:extLst>
          </p:cNvPr>
          <p:cNvSpPr>
            <a:spLocks noGrp="1"/>
          </p:cNvSpPr>
          <p:nvPr>
            <p:ph type="body" sz="quarter" idx="28" hasCustomPrompt="1"/>
          </p:nvPr>
        </p:nvSpPr>
        <p:spPr>
          <a:xfrm>
            <a:off x="9603473" y="4389040"/>
            <a:ext cx="1828800" cy="1830786"/>
          </a:xfrm>
        </p:spPr>
        <p:txBody>
          <a:bodyPr/>
          <a:lstStyle>
            <a:lvl1pPr marL="0" indent="0" algn="ctr">
              <a:lnSpc>
                <a:spcPct val="100000"/>
              </a:lnSpc>
              <a:spcBef>
                <a:spcPts val="0"/>
              </a:spcBef>
              <a:buNone/>
              <a:defRPr sz="1800">
                <a:solidFill>
                  <a:schemeClr val="bg1"/>
                </a:solidFill>
              </a:defRPr>
            </a:lvl1pPr>
          </a:lstStyle>
          <a:p>
            <a:pPr lvl="0"/>
            <a:r>
              <a:rPr lang="en-US"/>
              <a:t>Description</a:t>
            </a:r>
          </a:p>
        </p:txBody>
      </p:sp>
    </p:spTree>
    <p:extLst>
      <p:ext uri="{BB962C8B-B14F-4D97-AF65-F5344CB8AC3E}">
        <p14:creationId xmlns:p14="http://schemas.microsoft.com/office/powerpoint/2010/main" val="2797282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With Graphic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2F0CB-F3B9-4284-B968-6B86F6DDF411}"/>
              </a:ext>
            </a:extLst>
          </p:cNvPr>
          <p:cNvSpPr>
            <a:spLocks noGrp="1"/>
          </p:cNvSpPr>
          <p:nvPr>
            <p:ph type="title"/>
          </p:nvPr>
        </p:nvSpPr>
        <p:spPr/>
        <p:txBody>
          <a:bodyPr/>
          <a:lstStyle/>
          <a:p>
            <a:r>
              <a:rPr lang="en-US"/>
              <a:t>Click to edit Master title style</a:t>
            </a:r>
          </a:p>
        </p:txBody>
      </p:sp>
      <p:sp>
        <p:nvSpPr>
          <p:cNvPr id="69" name="Text Placeholder 68">
            <a:extLst>
              <a:ext uri="{FF2B5EF4-FFF2-40B4-BE49-F238E27FC236}">
                <a16:creationId xmlns:a16="http://schemas.microsoft.com/office/drawing/2014/main" id="{00D3A596-89E7-D65E-7648-3C9FB2F9688F}"/>
              </a:ext>
            </a:extLst>
          </p:cNvPr>
          <p:cNvSpPr>
            <a:spLocks noGrp="1"/>
          </p:cNvSpPr>
          <p:nvPr>
            <p:ph type="body" sz="quarter" idx="21" hasCustomPrompt="1"/>
          </p:nvPr>
        </p:nvSpPr>
        <p:spPr>
          <a:xfrm>
            <a:off x="4953000" y="2854783"/>
            <a:ext cx="2286000" cy="2286000"/>
          </a:xfrm>
          <a:prstGeom prst="ellipse">
            <a:avLst/>
          </a:prstGeom>
          <a:solidFill>
            <a:schemeClr val="tx2"/>
          </a:solidFill>
        </p:spPr>
        <p:txBody>
          <a:bodyPr anchor="ctr"/>
          <a:lstStyle>
            <a:lvl1pPr marL="0" indent="0" algn="ctr">
              <a:lnSpc>
                <a:spcPct val="100000"/>
              </a:lnSpc>
              <a:spcBef>
                <a:spcPts val="0"/>
              </a:spcBef>
              <a:buNone/>
              <a:defRPr>
                <a:solidFill>
                  <a:schemeClr val="bg1"/>
                </a:solidFill>
              </a:defRPr>
            </a:lvl1pPr>
          </a:lstStyle>
          <a:p>
            <a:pPr lvl="0"/>
            <a:r>
              <a:rPr lang="en-US"/>
              <a:t>Main Point</a:t>
            </a:r>
          </a:p>
        </p:txBody>
      </p:sp>
      <p:sp>
        <p:nvSpPr>
          <p:cNvPr id="34" name="TextBox 34">
            <a:extLst>
              <a:ext uri="{FF2B5EF4-FFF2-40B4-BE49-F238E27FC236}">
                <a16:creationId xmlns:a16="http://schemas.microsoft.com/office/drawing/2014/main" id="{2294E601-F3DB-9EA1-D76B-0C2DEEAB26B5}"/>
              </a:ext>
              <a:ext uri="{C183D7F6-B498-43B3-948B-1728B52AA6E4}">
                <adec:decorative xmlns:adec="http://schemas.microsoft.com/office/drawing/2017/decorative" val="0"/>
              </a:ext>
            </a:extLst>
          </p:cNvPr>
          <p:cNvSpPr txBox="1"/>
          <p:nvPr userDrawn="1"/>
        </p:nvSpPr>
        <p:spPr>
          <a:xfrm>
            <a:off x="1656025" y="2171613"/>
            <a:ext cx="1458419" cy="256480"/>
          </a:xfrm>
          <a:prstGeom prst="rect">
            <a:avLst/>
          </a:prstGeom>
        </p:spPr>
        <p:txBody>
          <a:bodyPr lIns="0" tIns="0" rIns="0" bIns="0" rtlCol="0" anchor="t">
            <a:spAutoFit/>
          </a:bodyPr>
          <a:lstStyle/>
          <a:p>
            <a:pPr>
              <a:lnSpc>
                <a:spcPts val="2000"/>
              </a:lnSpc>
            </a:pPr>
            <a:r>
              <a:rPr lang="en-US" spc="67">
                <a:solidFill>
                  <a:srgbClr val="FFFFFF"/>
                </a:solidFill>
                <a:latin typeface="Aptos" panose="020B0004020202020204" pitchFamily="34" charset="0"/>
              </a:rPr>
              <a:t>Theme</a:t>
            </a:r>
          </a:p>
        </p:txBody>
      </p:sp>
      <p:sp>
        <p:nvSpPr>
          <p:cNvPr id="35" name="TextBox 10">
            <a:extLst>
              <a:ext uri="{FF2B5EF4-FFF2-40B4-BE49-F238E27FC236}">
                <a16:creationId xmlns:a16="http://schemas.microsoft.com/office/drawing/2014/main" id="{C13DFD6C-A77C-EAA0-0694-8D4ECC5E5BF8}"/>
              </a:ext>
              <a:ext uri="{C183D7F6-B498-43B3-948B-1728B52AA6E4}">
                <adec:decorative xmlns:adec="http://schemas.microsoft.com/office/drawing/2017/decorative" val="0"/>
              </a:ext>
            </a:extLst>
          </p:cNvPr>
          <p:cNvSpPr txBox="1"/>
          <p:nvPr userDrawn="1"/>
        </p:nvSpPr>
        <p:spPr>
          <a:xfrm>
            <a:off x="9095509" y="2184313"/>
            <a:ext cx="1458419" cy="256480"/>
          </a:xfrm>
          <a:prstGeom prst="rect">
            <a:avLst/>
          </a:prstGeom>
        </p:spPr>
        <p:txBody>
          <a:bodyPr lIns="0" tIns="0" rIns="0" bIns="0" rtlCol="0" anchor="t">
            <a:spAutoFit/>
          </a:bodyPr>
          <a:lstStyle/>
          <a:p>
            <a:pPr algn="r">
              <a:lnSpc>
                <a:spcPts val="2000"/>
              </a:lnSpc>
            </a:pPr>
            <a:r>
              <a:rPr lang="en-US" spc="67">
                <a:solidFill>
                  <a:srgbClr val="FFFFFF"/>
                </a:solidFill>
                <a:latin typeface="Aptos" panose="020B0004020202020204" pitchFamily="34" charset="0"/>
              </a:rPr>
              <a:t>Theme</a:t>
            </a:r>
          </a:p>
        </p:txBody>
      </p:sp>
      <p:sp>
        <p:nvSpPr>
          <p:cNvPr id="36" name="TextBox 35">
            <a:extLst>
              <a:ext uri="{FF2B5EF4-FFF2-40B4-BE49-F238E27FC236}">
                <a16:creationId xmlns:a16="http://schemas.microsoft.com/office/drawing/2014/main" id="{7A77B038-BA49-D4AB-42FC-5662D018BFCD}"/>
              </a:ext>
            </a:extLst>
          </p:cNvPr>
          <p:cNvSpPr txBox="1"/>
          <p:nvPr userDrawn="1"/>
        </p:nvSpPr>
        <p:spPr>
          <a:xfrm>
            <a:off x="1656025" y="3310014"/>
            <a:ext cx="1458419" cy="256480"/>
          </a:xfrm>
          <a:prstGeom prst="rect">
            <a:avLst/>
          </a:prstGeom>
        </p:spPr>
        <p:txBody>
          <a:bodyPr lIns="0" tIns="0" rIns="0" bIns="0" rtlCol="0" anchor="t">
            <a:spAutoFit/>
          </a:bodyPr>
          <a:lstStyle/>
          <a:p>
            <a:pPr>
              <a:lnSpc>
                <a:spcPts val="2000"/>
              </a:lnSpc>
            </a:pPr>
            <a:r>
              <a:rPr lang="en-US" spc="67">
                <a:solidFill>
                  <a:srgbClr val="FFFFFF"/>
                </a:solidFill>
                <a:latin typeface="Aptos" panose="020B0004020202020204" pitchFamily="34" charset="0"/>
              </a:rPr>
              <a:t>Theme</a:t>
            </a:r>
          </a:p>
        </p:txBody>
      </p:sp>
      <p:sp>
        <p:nvSpPr>
          <p:cNvPr id="37" name="TextBox 11">
            <a:extLst>
              <a:ext uri="{FF2B5EF4-FFF2-40B4-BE49-F238E27FC236}">
                <a16:creationId xmlns:a16="http://schemas.microsoft.com/office/drawing/2014/main" id="{FA60107F-18D1-B4AA-9E68-6AB18F8AF6EA}"/>
              </a:ext>
              <a:ext uri="{C183D7F6-B498-43B3-948B-1728B52AA6E4}">
                <adec:decorative xmlns:adec="http://schemas.microsoft.com/office/drawing/2017/decorative" val="0"/>
              </a:ext>
            </a:extLst>
          </p:cNvPr>
          <p:cNvSpPr txBox="1"/>
          <p:nvPr userDrawn="1"/>
        </p:nvSpPr>
        <p:spPr>
          <a:xfrm>
            <a:off x="9095509" y="3310014"/>
            <a:ext cx="1458419" cy="256480"/>
          </a:xfrm>
          <a:prstGeom prst="rect">
            <a:avLst/>
          </a:prstGeom>
        </p:spPr>
        <p:txBody>
          <a:bodyPr lIns="0" tIns="0" rIns="0" bIns="0" rtlCol="0" anchor="t">
            <a:spAutoFit/>
          </a:bodyPr>
          <a:lstStyle/>
          <a:p>
            <a:pPr algn="r">
              <a:lnSpc>
                <a:spcPts val="2000"/>
              </a:lnSpc>
            </a:pPr>
            <a:r>
              <a:rPr lang="en-US" spc="67">
                <a:solidFill>
                  <a:srgbClr val="FFFFFF"/>
                </a:solidFill>
                <a:latin typeface="Aptos" panose="020B0004020202020204" pitchFamily="34" charset="0"/>
              </a:rPr>
              <a:t>Theme</a:t>
            </a:r>
          </a:p>
        </p:txBody>
      </p:sp>
      <p:sp>
        <p:nvSpPr>
          <p:cNvPr id="38" name="TextBox 36">
            <a:extLst>
              <a:ext uri="{FF2B5EF4-FFF2-40B4-BE49-F238E27FC236}">
                <a16:creationId xmlns:a16="http://schemas.microsoft.com/office/drawing/2014/main" id="{5FEA2E0A-7687-CE96-A381-03EB94B3FBF0}"/>
              </a:ext>
            </a:extLst>
          </p:cNvPr>
          <p:cNvSpPr txBox="1"/>
          <p:nvPr userDrawn="1"/>
        </p:nvSpPr>
        <p:spPr>
          <a:xfrm>
            <a:off x="1656025" y="4448416"/>
            <a:ext cx="1458419" cy="256480"/>
          </a:xfrm>
          <a:prstGeom prst="rect">
            <a:avLst/>
          </a:prstGeom>
        </p:spPr>
        <p:txBody>
          <a:bodyPr lIns="0" tIns="0" rIns="0" bIns="0" rtlCol="0" anchor="t">
            <a:spAutoFit/>
          </a:bodyPr>
          <a:lstStyle/>
          <a:p>
            <a:pPr>
              <a:lnSpc>
                <a:spcPts val="2000"/>
              </a:lnSpc>
            </a:pPr>
            <a:r>
              <a:rPr lang="en-US" spc="67">
                <a:solidFill>
                  <a:srgbClr val="FFFFFF"/>
                </a:solidFill>
                <a:latin typeface="Aptos" panose="020B0004020202020204" pitchFamily="34" charset="0"/>
              </a:rPr>
              <a:t>Theme</a:t>
            </a:r>
          </a:p>
        </p:txBody>
      </p:sp>
      <p:sp>
        <p:nvSpPr>
          <p:cNvPr id="39" name="TextBox 12">
            <a:extLst>
              <a:ext uri="{FF2B5EF4-FFF2-40B4-BE49-F238E27FC236}">
                <a16:creationId xmlns:a16="http://schemas.microsoft.com/office/drawing/2014/main" id="{A6887BAD-655D-1067-D931-BD62936400BA}"/>
              </a:ext>
              <a:ext uri="{C183D7F6-B498-43B3-948B-1728B52AA6E4}">
                <adec:decorative xmlns:adec="http://schemas.microsoft.com/office/drawing/2017/decorative" val="0"/>
              </a:ext>
            </a:extLst>
          </p:cNvPr>
          <p:cNvSpPr txBox="1"/>
          <p:nvPr userDrawn="1"/>
        </p:nvSpPr>
        <p:spPr>
          <a:xfrm>
            <a:off x="9095509" y="4448416"/>
            <a:ext cx="1458419" cy="256480"/>
          </a:xfrm>
          <a:prstGeom prst="rect">
            <a:avLst/>
          </a:prstGeom>
        </p:spPr>
        <p:txBody>
          <a:bodyPr lIns="0" tIns="0" rIns="0" bIns="0" rtlCol="0" anchor="t">
            <a:spAutoFit/>
          </a:bodyPr>
          <a:lstStyle/>
          <a:p>
            <a:pPr algn="r">
              <a:lnSpc>
                <a:spcPts val="2000"/>
              </a:lnSpc>
            </a:pPr>
            <a:r>
              <a:rPr lang="en-US" spc="67">
                <a:solidFill>
                  <a:srgbClr val="FFFFFF"/>
                </a:solidFill>
                <a:latin typeface="Aptos" panose="020B0004020202020204" pitchFamily="34" charset="0"/>
              </a:rPr>
              <a:t>Theme</a:t>
            </a:r>
          </a:p>
        </p:txBody>
      </p:sp>
      <p:sp>
        <p:nvSpPr>
          <p:cNvPr id="40" name="TextBox 37">
            <a:extLst>
              <a:ext uri="{FF2B5EF4-FFF2-40B4-BE49-F238E27FC236}">
                <a16:creationId xmlns:a16="http://schemas.microsoft.com/office/drawing/2014/main" id="{AF765DAE-715E-E77C-2FC4-6CA283EDF129}"/>
              </a:ext>
            </a:extLst>
          </p:cNvPr>
          <p:cNvSpPr txBox="1"/>
          <p:nvPr userDrawn="1"/>
        </p:nvSpPr>
        <p:spPr>
          <a:xfrm>
            <a:off x="1656025" y="5561418"/>
            <a:ext cx="1458419" cy="256480"/>
          </a:xfrm>
          <a:prstGeom prst="rect">
            <a:avLst/>
          </a:prstGeom>
        </p:spPr>
        <p:txBody>
          <a:bodyPr lIns="0" tIns="0" rIns="0" bIns="0" rtlCol="0" anchor="t">
            <a:spAutoFit/>
          </a:bodyPr>
          <a:lstStyle/>
          <a:p>
            <a:pPr>
              <a:lnSpc>
                <a:spcPts val="2000"/>
              </a:lnSpc>
            </a:pPr>
            <a:r>
              <a:rPr lang="en-US" spc="67">
                <a:solidFill>
                  <a:srgbClr val="FFFFFF"/>
                </a:solidFill>
                <a:latin typeface="Aptos" panose="020B0004020202020204" pitchFamily="34" charset="0"/>
              </a:rPr>
              <a:t>Theme</a:t>
            </a:r>
          </a:p>
        </p:txBody>
      </p:sp>
      <p:sp>
        <p:nvSpPr>
          <p:cNvPr id="41" name="TextBox 13">
            <a:extLst>
              <a:ext uri="{FF2B5EF4-FFF2-40B4-BE49-F238E27FC236}">
                <a16:creationId xmlns:a16="http://schemas.microsoft.com/office/drawing/2014/main" id="{6FF6C37F-6280-E75E-5CC9-5D149C09D9CA}"/>
              </a:ext>
              <a:ext uri="{C183D7F6-B498-43B3-948B-1728B52AA6E4}">
                <adec:decorative xmlns:adec="http://schemas.microsoft.com/office/drawing/2017/decorative" val="0"/>
              </a:ext>
            </a:extLst>
          </p:cNvPr>
          <p:cNvSpPr txBox="1"/>
          <p:nvPr userDrawn="1"/>
        </p:nvSpPr>
        <p:spPr>
          <a:xfrm>
            <a:off x="9095509" y="5574118"/>
            <a:ext cx="1458419" cy="256480"/>
          </a:xfrm>
          <a:prstGeom prst="rect">
            <a:avLst/>
          </a:prstGeom>
        </p:spPr>
        <p:txBody>
          <a:bodyPr lIns="0" tIns="0" rIns="0" bIns="0" rtlCol="0" anchor="t">
            <a:spAutoFit/>
          </a:bodyPr>
          <a:lstStyle/>
          <a:p>
            <a:pPr algn="r">
              <a:lnSpc>
                <a:spcPts val="2000"/>
              </a:lnSpc>
            </a:pPr>
            <a:r>
              <a:rPr lang="en-US" spc="67">
                <a:solidFill>
                  <a:srgbClr val="FFFFFF"/>
                </a:solidFill>
                <a:latin typeface="Aptos" panose="020B0004020202020204" pitchFamily="34" charset="0"/>
              </a:rPr>
              <a:t>Theme</a:t>
            </a:r>
          </a:p>
        </p:txBody>
      </p:sp>
      <p:grpSp>
        <p:nvGrpSpPr>
          <p:cNvPr id="54" name="Group 50">
            <a:extLst>
              <a:ext uri="{FF2B5EF4-FFF2-40B4-BE49-F238E27FC236}">
                <a16:creationId xmlns:a16="http://schemas.microsoft.com/office/drawing/2014/main" id="{62678FBC-DD52-40EA-1085-D201870CE42E}"/>
              </a:ext>
              <a:ext uri="{C183D7F6-B498-43B3-948B-1728B52AA6E4}">
                <adec:decorative xmlns:adec="http://schemas.microsoft.com/office/drawing/2017/decorative" val="1"/>
              </a:ext>
            </a:extLst>
          </p:cNvPr>
          <p:cNvGrpSpPr/>
          <p:nvPr userDrawn="1"/>
        </p:nvGrpSpPr>
        <p:grpSpPr>
          <a:xfrm>
            <a:off x="4270385" y="2322901"/>
            <a:ext cx="3650991" cy="3403830"/>
            <a:chOff x="-3366" y="16826"/>
            <a:chExt cx="7301981" cy="6807660"/>
          </a:xfrm>
        </p:grpSpPr>
        <p:sp>
          <p:nvSpPr>
            <p:cNvPr id="55" name="AutoShape 51">
              <a:extLst>
                <a:ext uri="{FF2B5EF4-FFF2-40B4-BE49-F238E27FC236}">
                  <a16:creationId xmlns:a16="http://schemas.microsoft.com/office/drawing/2014/main" id="{A667E7EA-D125-C731-54AA-E858C3FC1D54}"/>
                </a:ext>
              </a:extLst>
            </p:cNvPr>
            <p:cNvSpPr/>
            <p:nvPr/>
          </p:nvSpPr>
          <p:spPr>
            <a:xfrm>
              <a:off x="0" y="3366590"/>
              <a:ext cx="7278623" cy="48616"/>
            </a:xfrm>
            <a:prstGeom prst="rect">
              <a:avLst/>
            </a:prstGeom>
            <a:solidFill>
              <a:schemeClr val="bg1">
                <a:lumMod val="85000"/>
              </a:schemeClr>
            </a:solidFill>
          </p:spPr>
          <p:txBody>
            <a:bodyPr/>
            <a:lstStyle/>
            <a:p>
              <a:endParaRPr lang="en-US">
                <a:latin typeface="Aptos" panose="020B0004020202020204" pitchFamily="34" charset="0"/>
              </a:endParaRPr>
            </a:p>
          </p:txBody>
        </p:sp>
        <p:sp>
          <p:nvSpPr>
            <p:cNvPr id="56" name="AutoShape 52">
              <a:extLst>
                <a:ext uri="{FF2B5EF4-FFF2-40B4-BE49-F238E27FC236}">
                  <a16:creationId xmlns:a16="http://schemas.microsoft.com/office/drawing/2014/main" id="{57970FC3-3688-DEE6-BF6C-41BB5A5EFCF7}"/>
                </a:ext>
              </a:extLst>
            </p:cNvPr>
            <p:cNvSpPr/>
            <p:nvPr/>
          </p:nvSpPr>
          <p:spPr>
            <a:xfrm rot="16200000">
              <a:off x="3872739" y="3398610"/>
              <a:ext cx="6803136" cy="48616"/>
            </a:xfrm>
            <a:prstGeom prst="rect">
              <a:avLst/>
            </a:prstGeom>
            <a:solidFill>
              <a:schemeClr val="bg1">
                <a:lumMod val="85000"/>
              </a:schemeClr>
            </a:solidFill>
          </p:spPr>
          <p:txBody>
            <a:bodyPr/>
            <a:lstStyle/>
            <a:p>
              <a:endParaRPr lang="en-US">
                <a:latin typeface="Aptos" panose="020B0004020202020204" pitchFamily="34" charset="0"/>
              </a:endParaRPr>
            </a:p>
          </p:txBody>
        </p:sp>
        <p:sp>
          <p:nvSpPr>
            <p:cNvPr id="57" name="AutoShape 53">
              <a:extLst>
                <a:ext uri="{FF2B5EF4-FFF2-40B4-BE49-F238E27FC236}">
                  <a16:creationId xmlns:a16="http://schemas.microsoft.com/office/drawing/2014/main" id="{C42C21DE-418A-DC52-A107-7231E0CD82EC}"/>
                </a:ext>
              </a:extLst>
            </p:cNvPr>
            <p:cNvSpPr/>
            <p:nvPr/>
          </p:nvSpPr>
          <p:spPr>
            <a:xfrm rot="16200000">
              <a:off x="-3379764" y="3393224"/>
              <a:ext cx="6807660" cy="54864"/>
            </a:xfrm>
            <a:prstGeom prst="rect">
              <a:avLst/>
            </a:prstGeom>
            <a:solidFill>
              <a:schemeClr val="bg1">
                <a:lumMod val="85000"/>
              </a:schemeClr>
            </a:solidFill>
          </p:spPr>
          <p:txBody>
            <a:bodyPr/>
            <a:lstStyle/>
            <a:p>
              <a:endParaRPr lang="en-US">
                <a:latin typeface="Aptos" panose="020B0004020202020204" pitchFamily="34" charset="0"/>
              </a:endParaRPr>
            </a:p>
          </p:txBody>
        </p:sp>
      </p:grpSp>
      <p:sp>
        <p:nvSpPr>
          <p:cNvPr id="60" name="Text Placeholder 59">
            <a:extLst>
              <a:ext uri="{FF2B5EF4-FFF2-40B4-BE49-F238E27FC236}">
                <a16:creationId xmlns:a16="http://schemas.microsoft.com/office/drawing/2014/main" id="{23F64C12-D396-D625-2283-8E4F510BB6F1}"/>
              </a:ext>
            </a:extLst>
          </p:cNvPr>
          <p:cNvSpPr>
            <a:spLocks noGrp="1"/>
          </p:cNvSpPr>
          <p:nvPr>
            <p:ph type="body" sz="quarter" idx="13" hasCustomPrompt="1"/>
          </p:nvPr>
        </p:nvSpPr>
        <p:spPr>
          <a:xfrm>
            <a:off x="1440522" y="2041061"/>
            <a:ext cx="2171667" cy="585216"/>
          </a:xfrm>
          <a:prstGeom prst="roundRect">
            <a:avLst>
              <a:gd name="adj" fmla="val 5118"/>
            </a:avLst>
          </a:prstGeom>
          <a:solidFill>
            <a:schemeClr val="accent6"/>
          </a:solidFill>
          <a:ln>
            <a:noFill/>
          </a:ln>
        </p:spPr>
        <p:txBody>
          <a:bodyPr anchor="ctr"/>
          <a:lstStyle>
            <a:lvl1pPr marL="91440" indent="0">
              <a:lnSpc>
                <a:spcPct val="100000"/>
              </a:lnSpc>
              <a:spcBef>
                <a:spcPts val="0"/>
              </a:spcBef>
              <a:buNone/>
              <a:defRPr sz="1800">
                <a:solidFill>
                  <a:schemeClr val="bg1"/>
                </a:solidFill>
              </a:defRPr>
            </a:lvl1pPr>
          </a:lstStyle>
          <a:p>
            <a:pPr lvl="0"/>
            <a:r>
              <a:rPr lang="en-US"/>
              <a:t>Theme</a:t>
            </a:r>
          </a:p>
        </p:txBody>
      </p:sp>
      <p:sp>
        <p:nvSpPr>
          <p:cNvPr id="61" name="Text Placeholder 59">
            <a:extLst>
              <a:ext uri="{FF2B5EF4-FFF2-40B4-BE49-F238E27FC236}">
                <a16:creationId xmlns:a16="http://schemas.microsoft.com/office/drawing/2014/main" id="{AB9C6FFB-EC82-8563-DC91-03DDF79BFBB9}"/>
              </a:ext>
            </a:extLst>
          </p:cNvPr>
          <p:cNvSpPr>
            <a:spLocks noGrp="1"/>
          </p:cNvSpPr>
          <p:nvPr>
            <p:ph type="body" sz="quarter" idx="14" hasCustomPrompt="1"/>
          </p:nvPr>
        </p:nvSpPr>
        <p:spPr>
          <a:xfrm>
            <a:off x="1440522" y="3161215"/>
            <a:ext cx="2171667" cy="585216"/>
          </a:xfrm>
          <a:prstGeom prst="roundRect">
            <a:avLst>
              <a:gd name="adj" fmla="val 5118"/>
            </a:avLst>
          </a:prstGeom>
          <a:solidFill>
            <a:schemeClr val="accent5"/>
          </a:solidFill>
          <a:ln>
            <a:noFill/>
          </a:ln>
        </p:spPr>
        <p:txBody>
          <a:bodyPr anchor="ctr"/>
          <a:lstStyle>
            <a:lvl1pPr marL="91440" indent="0">
              <a:lnSpc>
                <a:spcPct val="100000"/>
              </a:lnSpc>
              <a:spcBef>
                <a:spcPts val="0"/>
              </a:spcBef>
              <a:buNone/>
              <a:defRPr sz="1800">
                <a:solidFill>
                  <a:schemeClr val="bg1"/>
                </a:solidFill>
              </a:defRPr>
            </a:lvl1pPr>
          </a:lstStyle>
          <a:p>
            <a:pPr lvl="0"/>
            <a:r>
              <a:rPr lang="en-US"/>
              <a:t>Theme</a:t>
            </a:r>
          </a:p>
        </p:txBody>
      </p:sp>
      <p:sp>
        <p:nvSpPr>
          <p:cNvPr id="62" name="Text Placeholder 59">
            <a:extLst>
              <a:ext uri="{FF2B5EF4-FFF2-40B4-BE49-F238E27FC236}">
                <a16:creationId xmlns:a16="http://schemas.microsoft.com/office/drawing/2014/main" id="{CF5DFFCC-2759-1E2B-18A8-23DEB4A3404E}"/>
              </a:ext>
            </a:extLst>
          </p:cNvPr>
          <p:cNvSpPr>
            <a:spLocks noGrp="1"/>
          </p:cNvSpPr>
          <p:nvPr>
            <p:ph type="body" sz="quarter" idx="15" hasCustomPrompt="1"/>
          </p:nvPr>
        </p:nvSpPr>
        <p:spPr>
          <a:xfrm>
            <a:off x="1440522" y="4299617"/>
            <a:ext cx="2171667" cy="585216"/>
          </a:xfrm>
          <a:prstGeom prst="roundRect">
            <a:avLst>
              <a:gd name="adj" fmla="val 5118"/>
            </a:avLst>
          </a:prstGeom>
          <a:solidFill>
            <a:schemeClr val="accent2"/>
          </a:solidFill>
          <a:ln>
            <a:noFill/>
          </a:ln>
        </p:spPr>
        <p:txBody>
          <a:bodyPr anchor="ctr"/>
          <a:lstStyle>
            <a:lvl1pPr marL="91440" indent="0">
              <a:lnSpc>
                <a:spcPct val="100000"/>
              </a:lnSpc>
              <a:spcBef>
                <a:spcPts val="0"/>
              </a:spcBef>
              <a:buNone/>
              <a:defRPr sz="1800">
                <a:solidFill>
                  <a:schemeClr val="bg1"/>
                </a:solidFill>
              </a:defRPr>
            </a:lvl1pPr>
          </a:lstStyle>
          <a:p>
            <a:pPr lvl="0"/>
            <a:r>
              <a:rPr lang="en-US"/>
              <a:t>Theme</a:t>
            </a:r>
          </a:p>
        </p:txBody>
      </p:sp>
      <p:sp>
        <p:nvSpPr>
          <p:cNvPr id="63" name="Text Placeholder 59">
            <a:extLst>
              <a:ext uri="{FF2B5EF4-FFF2-40B4-BE49-F238E27FC236}">
                <a16:creationId xmlns:a16="http://schemas.microsoft.com/office/drawing/2014/main" id="{39E8A532-9D8C-9211-2D12-EF48FBD246A3}"/>
              </a:ext>
            </a:extLst>
          </p:cNvPr>
          <p:cNvSpPr>
            <a:spLocks noGrp="1"/>
          </p:cNvSpPr>
          <p:nvPr>
            <p:ph type="body" sz="quarter" idx="16" hasCustomPrompt="1"/>
          </p:nvPr>
        </p:nvSpPr>
        <p:spPr>
          <a:xfrm>
            <a:off x="1440522" y="5420761"/>
            <a:ext cx="2171667" cy="585216"/>
          </a:xfrm>
          <a:prstGeom prst="roundRect">
            <a:avLst>
              <a:gd name="adj" fmla="val 5118"/>
            </a:avLst>
          </a:prstGeom>
          <a:solidFill>
            <a:schemeClr val="accent1"/>
          </a:solidFill>
          <a:ln>
            <a:noFill/>
          </a:ln>
        </p:spPr>
        <p:txBody>
          <a:bodyPr anchor="ctr"/>
          <a:lstStyle>
            <a:lvl1pPr marL="91440" indent="0">
              <a:lnSpc>
                <a:spcPct val="100000"/>
              </a:lnSpc>
              <a:spcBef>
                <a:spcPts val="0"/>
              </a:spcBef>
              <a:buNone/>
              <a:defRPr sz="1800">
                <a:solidFill>
                  <a:schemeClr val="bg1"/>
                </a:solidFill>
              </a:defRPr>
            </a:lvl1pPr>
          </a:lstStyle>
          <a:p>
            <a:pPr lvl="0"/>
            <a:r>
              <a:rPr lang="en-US"/>
              <a:t>Theme</a:t>
            </a:r>
          </a:p>
        </p:txBody>
      </p:sp>
      <p:sp>
        <p:nvSpPr>
          <p:cNvPr id="64" name="Text Placeholder 59">
            <a:extLst>
              <a:ext uri="{FF2B5EF4-FFF2-40B4-BE49-F238E27FC236}">
                <a16:creationId xmlns:a16="http://schemas.microsoft.com/office/drawing/2014/main" id="{85F52DAF-7F16-D94A-39A1-D37909E8D97F}"/>
              </a:ext>
            </a:extLst>
          </p:cNvPr>
          <p:cNvSpPr>
            <a:spLocks noGrp="1"/>
          </p:cNvSpPr>
          <p:nvPr>
            <p:ph type="body" sz="quarter" idx="17" hasCustomPrompt="1"/>
          </p:nvPr>
        </p:nvSpPr>
        <p:spPr>
          <a:xfrm>
            <a:off x="8631132" y="2045822"/>
            <a:ext cx="2171667" cy="585216"/>
          </a:xfrm>
          <a:prstGeom prst="roundRect">
            <a:avLst>
              <a:gd name="adj" fmla="val 5118"/>
            </a:avLst>
          </a:prstGeom>
          <a:solidFill>
            <a:schemeClr val="accent1"/>
          </a:solidFill>
          <a:ln>
            <a:noFill/>
          </a:ln>
        </p:spPr>
        <p:txBody>
          <a:bodyPr anchor="ctr"/>
          <a:lstStyle>
            <a:lvl1pPr marL="91440" indent="0" algn="r">
              <a:lnSpc>
                <a:spcPct val="100000"/>
              </a:lnSpc>
              <a:spcBef>
                <a:spcPts val="0"/>
              </a:spcBef>
              <a:buNone/>
              <a:defRPr sz="1800">
                <a:solidFill>
                  <a:schemeClr val="bg1"/>
                </a:solidFill>
              </a:defRPr>
            </a:lvl1pPr>
          </a:lstStyle>
          <a:p>
            <a:pPr lvl="0"/>
            <a:r>
              <a:rPr lang="en-US"/>
              <a:t>Theme</a:t>
            </a:r>
          </a:p>
        </p:txBody>
      </p:sp>
      <p:sp>
        <p:nvSpPr>
          <p:cNvPr id="65" name="Text Placeholder 59">
            <a:extLst>
              <a:ext uri="{FF2B5EF4-FFF2-40B4-BE49-F238E27FC236}">
                <a16:creationId xmlns:a16="http://schemas.microsoft.com/office/drawing/2014/main" id="{AE7D24ED-3A44-6E0E-7CB1-687BD460FD6C}"/>
              </a:ext>
            </a:extLst>
          </p:cNvPr>
          <p:cNvSpPr>
            <a:spLocks noGrp="1"/>
          </p:cNvSpPr>
          <p:nvPr>
            <p:ph type="body" sz="quarter" idx="18" hasCustomPrompt="1"/>
          </p:nvPr>
        </p:nvSpPr>
        <p:spPr>
          <a:xfrm>
            <a:off x="8631129" y="3166762"/>
            <a:ext cx="2171667" cy="585216"/>
          </a:xfrm>
          <a:prstGeom prst="roundRect">
            <a:avLst>
              <a:gd name="adj" fmla="val 5118"/>
            </a:avLst>
          </a:prstGeom>
          <a:solidFill>
            <a:schemeClr val="accent2"/>
          </a:solidFill>
          <a:ln>
            <a:noFill/>
          </a:ln>
        </p:spPr>
        <p:txBody>
          <a:bodyPr anchor="ctr"/>
          <a:lstStyle>
            <a:lvl1pPr marL="91440" indent="0" algn="r">
              <a:lnSpc>
                <a:spcPct val="100000"/>
              </a:lnSpc>
              <a:spcBef>
                <a:spcPts val="0"/>
              </a:spcBef>
              <a:buNone/>
              <a:defRPr sz="1800">
                <a:solidFill>
                  <a:schemeClr val="bg1"/>
                </a:solidFill>
              </a:defRPr>
            </a:lvl1pPr>
          </a:lstStyle>
          <a:p>
            <a:pPr lvl="0"/>
            <a:r>
              <a:rPr lang="en-US"/>
              <a:t>Theme</a:t>
            </a:r>
          </a:p>
        </p:txBody>
      </p:sp>
      <p:sp>
        <p:nvSpPr>
          <p:cNvPr id="66" name="Text Placeholder 59">
            <a:extLst>
              <a:ext uri="{FF2B5EF4-FFF2-40B4-BE49-F238E27FC236}">
                <a16:creationId xmlns:a16="http://schemas.microsoft.com/office/drawing/2014/main" id="{FD60CE0C-8A84-2D8A-19A7-573E9D209469}"/>
              </a:ext>
            </a:extLst>
          </p:cNvPr>
          <p:cNvSpPr>
            <a:spLocks noGrp="1"/>
          </p:cNvSpPr>
          <p:nvPr>
            <p:ph type="body" sz="quarter" idx="19" hasCustomPrompt="1"/>
          </p:nvPr>
        </p:nvSpPr>
        <p:spPr>
          <a:xfrm>
            <a:off x="8631130" y="4302513"/>
            <a:ext cx="2171667" cy="585216"/>
          </a:xfrm>
          <a:prstGeom prst="roundRect">
            <a:avLst>
              <a:gd name="adj" fmla="val 5118"/>
            </a:avLst>
          </a:prstGeom>
          <a:solidFill>
            <a:schemeClr val="accent5"/>
          </a:solidFill>
          <a:ln>
            <a:noFill/>
          </a:ln>
        </p:spPr>
        <p:txBody>
          <a:bodyPr anchor="ctr"/>
          <a:lstStyle>
            <a:lvl1pPr marL="91440" indent="0" algn="r">
              <a:lnSpc>
                <a:spcPct val="100000"/>
              </a:lnSpc>
              <a:spcBef>
                <a:spcPts val="0"/>
              </a:spcBef>
              <a:buNone/>
              <a:defRPr sz="1800">
                <a:solidFill>
                  <a:schemeClr val="bg1"/>
                </a:solidFill>
              </a:defRPr>
            </a:lvl1pPr>
          </a:lstStyle>
          <a:p>
            <a:pPr lvl="0"/>
            <a:r>
              <a:rPr lang="en-US"/>
              <a:t>Theme</a:t>
            </a:r>
          </a:p>
        </p:txBody>
      </p:sp>
      <p:sp>
        <p:nvSpPr>
          <p:cNvPr id="67" name="Text Placeholder 59">
            <a:extLst>
              <a:ext uri="{FF2B5EF4-FFF2-40B4-BE49-F238E27FC236}">
                <a16:creationId xmlns:a16="http://schemas.microsoft.com/office/drawing/2014/main" id="{277032AA-EC63-6BD5-43BB-BD8D6AB6EEA1}"/>
              </a:ext>
            </a:extLst>
          </p:cNvPr>
          <p:cNvSpPr>
            <a:spLocks noGrp="1"/>
          </p:cNvSpPr>
          <p:nvPr>
            <p:ph type="body" sz="quarter" idx="20" hasCustomPrompt="1"/>
          </p:nvPr>
        </p:nvSpPr>
        <p:spPr>
          <a:xfrm>
            <a:off x="8631128" y="5420761"/>
            <a:ext cx="2171667" cy="585216"/>
          </a:xfrm>
          <a:prstGeom prst="roundRect">
            <a:avLst>
              <a:gd name="adj" fmla="val 5118"/>
            </a:avLst>
          </a:prstGeom>
          <a:solidFill>
            <a:schemeClr val="accent6"/>
          </a:solidFill>
          <a:ln>
            <a:noFill/>
          </a:ln>
        </p:spPr>
        <p:txBody>
          <a:bodyPr anchor="ctr"/>
          <a:lstStyle>
            <a:lvl1pPr marL="91440" indent="0" algn="r">
              <a:lnSpc>
                <a:spcPct val="100000"/>
              </a:lnSpc>
              <a:spcBef>
                <a:spcPts val="0"/>
              </a:spcBef>
              <a:buNone/>
              <a:defRPr sz="1800">
                <a:solidFill>
                  <a:schemeClr val="bg1"/>
                </a:solidFill>
              </a:defRPr>
            </a:lvl1pPr>
          </a:lstStyle>
          <a:p>
            <a:pPr lvl="0"/>
            <a:r>
              <a:rPr lang="en-US"/>
              <a:t>Theme</a:t>
            </a:r>
          </a:p>
        </p:txBody>
      </p:sp>
      <p:grpSp>
        <p:nvGrpSpPr>
          <p:cNvPr id="51" name="Group 47">
            <a:extLst>
              <a:ext uri="{FF2B5EF4-FFF2-40B4-BE49-F238E27FC236}">
                <a16:creationId xmlns:a16="http://schemas.microsoft.com/office/drawing/2014/main" id="{C2321A43-1802-5841-C800-0096FAB9061E}"/>
              </a:ext>
              <a:ext uri="{C183D7F6-B498-43B3-948B-1728B52AA6E4}">
                <adec:decorative xmlns:adec="http://schemas.microsoft.com/office/drawing/2017/decorative" val="1"/>
              </a:ext>
            </a:extLst>
          </p:cNvPr>
          <p:cNvGrpSpPr/>
          <p:nvPr userDrawn="1"/>
        </p:nvGrpSpPr>
        <p:grpSpPr>
          <a:xfrm rot="-10800000">
            <a:off x="3297569" y="2257142"/>
            <a:ext cx="998806" cy="143095"/>
            <a:chOff x="0" y="0"/>
            <a:chExt cx="3545840" cy="508000"/>
          </a:xfrm>
          <a:solidFill>
            <a:schemeClr val="bg1">
              <a:lumMod val="85000"/>
            </a:schemeClr>
          </a:solidFill>
        </p:grpSpPr>
        <p:sp>
          <p:nvSpPr>
            <p:cNvPr id="52" name="Freeform 48">
              <a:extLst>
                <a:ext uri="{FF2B5EF4-FFF2-40B4-BE49-F238E27FC236}">
                  <a16:creationId xmlns:a16="http://schemas.microsoft.com/office/drawing/2014/main" id="{D25A3F9C-483D-E3EC-6916-FD72F75E0ABC}"/>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a:latin typeface="Aptos" panose="020B0004020202020204" pitchFamily="34" charset="0"/>
              </a:endParaRPr>
            </a:p>
          </p:txBody>
        </p:sp>
        <p:sp>
          <p:nvSpPr>
            <p:cNvPr id="53" name="Freeform 49">
              <a:extLst>
                <a:ext uri="{FF2B5EF4-FFF2-40B4-BE49-F238E27FC236}">
                  <a16:creationId xmlns:a16="http://schemas.microsoft.com/office/drawing/2014/main" id="{415D278C-3F39-0D4E-6CBC-716A0A66FC74}"/>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a:latin typeface="Aptos" panose="020B0004020202020204" pitchFamily="34" charset="0"/>
              </a:endParaRPr>
            </a:p>
          </p:txBody>
        </p:sp>
      </p:grpSp>
      <p:grpSp>
        <p:nvGrpSpPr>
          <p:cNvPr id="48" name="Group 44">
            <a:extLst>
              <a:ext uri="{FF2B5EF4-FFF2-40B4-BE49-F238E27FC236}">
                <a16:creationId xmlns:a16="http://schemas.microsoft.com/office/drawing/2014/main" id="{637E9069-5F7B-6D82-E070-C3C2F50151B9}"/>
              </a:ext>
              <a:ext uri="{C183D7F6-B498-43B3-948B-1728B52AA6E4}">
                <adec:decorative xmlns:adec="http://schemas.microsoft.com/office/drawing/2017/decorative" val="1"/>
              </a:ext>
            </a:extLst>
          </p:cNvPr>
          <p:cNvGrpSpPr/>
          <p:nvPr userDrawn="1"/>
        </p:nvGrpSpPr>
        <p:grpSpPr>
          <a:xfrm rot="-10800000">
            <a:off x="3297569" y="3395543"/>
            <a:ext cx="998806" cy="143095"/>
            <a:chOff x="0" y="0"/>
            <a:chExt cx="3545840" cy="508000"/>
          </a:xfrm>
          <a:solidFill>
            <a:schemeClr val="bg1">
              <a:lumMod val="85000"/>
            </a:schemeClr>
          </a:solidFill>
        </p:grpSpPr>
        <p:sp>
          <p:nvSpPr>
            <p:cNvPr id="49" name="Freeform 45">
              <a:extLst>
                <a:ext uri="{FF2B5EF4-FFF2-40B4-BE49-F238E27FC236}">
                  <a16:creationId xmlns:a16="http://schemas.microsoft.com/office/drawing/2014/main" id="{4F62B046-AA42-85C4-E8D8-48A488F90DB5}"/>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a:latin typeface="Aptos" panose="020B0004020202020204" pitchFamily="34" charset="0"/>
              </a:endParaRPr>
            </a:p>
          </p:txBody>
        </p:sp>
        <p:sp>
          <p:nvSpPr>
            <p:cNvPr id="50" name="Freeform 46">
              <a:extLst>
                <a:ext uri="{FF2B5EF4-FFF2-40B4-BE49-F238E27FC236}">
                  <a16:creationId xmlns:a16="http://schemas.microsoft.com/office/drawing/2014/main" id="{38FC104A-2905-8873-7F76-607755D2F8C0}"/>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a:latin typeface="Aptos" panose="020B0004020202020204" pitchFamily="34" charset="0"/>
              </a:endParaRPr>
            </a:p>
          </p:txBody>
        </p:sp>
      </p:grpSp>
      <p:grpSp>
        <p:nvGrpSpPr>
          <p:cNvPr id="45" name="Group 41">
            <a:extLst>
              <a:ext uri="{FF2B5EF4-FFF2-40B4-BE49-F238E27FC236}">
                <a16:creationId xmlns:a16="http://schemas.microsoft.com/office/drawing/2014/main" id="{CB415109-DFB9-DF7B-E23B-715CC2FA4E19}"/>
              </a:ext>
              <a:ext uri="{C183D7F6-B498-43B3-948B-1728B52AA6E4}">
                <adec:decorative xmlns:adec="http://schemas.microsoft.com/office/drawing/2017/decorative" val="1"/>
              </a:ext>
            </a:extLst>
          </p:cNvPr>
          <p:cNvGrpSpPr/>
          <p:nvPr userDrawn="1"/>
        </p:nvGrpSpPr>
        <p:grpSpPr>
          <a:xfrm rot="-10800000">
            <a:off x="3285415" y="4533945"/>
            <a:ext cx="998806" cy="143095"/>
            <a:chOff x="0" y="0"/>
            <a:chExt cx="3545840" cy="508000"/>
          </a:xfrm>
          <a:solidFill>
            <a:schemeClr val="bg1">
              <a:lumMod val="85000"/>
            </a:schemeClr>
          </a:solidFill>
        </p:grpSpPr>
        <p:sp>
          <p:nvSpPr>
            <p:cNvPr id="46" name="Freeform 42">
              <a:extLst>
                <a:ext uri="{FF2B5EF4-FFF2-40B4-BE49-F238E27FC236}">
                  <a16:creationId xmlns:a16="http://schemas.microsoft.com/office/drawing/2014/main" id="{7D1273A2-2DBF-8151-9C8D-345F85433AAD}"/>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a:latin typeface="Aptos" panose="020B0004020202020204" pitchFamily="34" charset="0"/>
              </a:endParaRPr>
            </a:p>
          </p:txBody>
        </p:sp>
        <p:sp>
          <p:nvSpPr>
            <p:cNvPr id="47" name="Freeform 43">
              <a:extLst>
                <a:ext uri="{FF2B5EF4-FFF2-40B4-BE49-F238E27FC236}">
                  <a16:creationId xmlns:a16="http://schemas.microsoft.com/office/drawing/2014/main" id="{C94407B9-5C12-7FF0-EA86-337944BC8D63}"/>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a:latin typeface="Aptos" panose="020B0004020202020204" pitchFamily="34" charset="0"/>
              </a:endParaRPr>
            </a:p>
          </p:txBody>
        </p:sp>
      </p:grpSp>
      <p:grpSp>
        <p:nvGrpSpPr>
          <p:cNvPr id="42" name="Group 38">
            <a:extLst>
              <a:ext uri="{FF2B5EF4-FFF2-40B4-BE49-F238E27FC236}">
                <a16:creationId xmlns:a16="http://schemas.microsoft.com/office/drawing/2014/main" id="{2118AA3F-C456-1952-DFE6-062EADB798D1}"/>
              </a:ext>
              <a:ext uri="{C183D7F6-B498-43B3-948B-1728B52AA6E4}">
                <adec:decorative xmlns:adec="http://schemas.microsoft.com/office/drawing/2017/decorative" val="1"/>
              </a:ext>
            </a:extLst>
          </p:cNvPr>
          <p:cNvGrpSpPr/>
          <p:nvPr userDrawn="1"/>
        </p:nvGrpSpPr>
        <p:grpSpPr>
          <a:xfrm rot="-10800000">
            <a:off x="3297569" y="5646947"/>
            <a:ext cx="998806" cy="143095"/>
            <a:chOff x="0" y="0"/>
            <a:chExt cx="3545840" cy="508000"/>
          </a:xfrm>
          <a:solidFill>
            <a:schemeClr val="bg1">
              <a:lumMod val="85000"/>
            </a:schemeClr>
          </a:solidFill>
        </p:grpSpPr>
        <p:sp>
          <p:nvSpPr>
            <p:cNvPr id="43" name="Freeform 39">
              <a:extLst>
                <a:ext uri="{FF2B5EF4-FFF2-40B4-BE49-F238E27FC236}">
                  <a16:creationId xmlns:a16="http://schemas.microsoft.com/office/drawing/2014/main" id="{9D05062A-BCD7-6BD0-C1B9-5B9494450AE1}"/>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a:latin typeface="Aptos" panose="020B0004020202020204" pitchFamily="34" charset="0"/>
              </a:endParaRPr>
            </a:p>
          </p:txBody>
        </p:sp>
        <p:sp>
          <p:nvSpPr>
            <p:cNvPr id="44" name="Freeform 40">
              <a:extLst>
                <a:ext uri="{FF2B5EF4-FFF2-40B4-BE49-F238E27FC236}">
                  <a16:creationId xmlns:a16="http://schemas.microsoft.com/office/drawing/2014/main" id="{2414143F-7FC4-1D4C-C52D-94CC4B757E03}"/>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a:latin typeface="Aptos" panose="020B0004020202020204" pitchFamily="34" charset="0"/>
              </a:endParaRPr>
            </a:p>
          </p:txBody>
        </p:sp>
      </p:grpSp>
      <p:grpSp>
        <p:nvGrpSpPr>
          <p:cNvPr id="14" name="Group 14">
            <a:extLst>
              <a:ext uri="{FF2B5EF4-FFF2-40B4-BE49-F238E27FC236}">
                <a16:creationId xmlns:a16="http://schemas.microsoft.com/office/drawing/2014/main" id="{443C022E-4D88-6510-8980-051ACE0D4217}"/>
              </a:ext>
              <a:ext uri="{C183D7F6-B498-43B3-948B-1728B52AA6E4}">
                <adec:decorative xmlns:adec="http://schemas.microsoft.com/office/drawing/2017/decorative" val="1"/>
              </a:ext>
            </a:extLst>
          </p:cNvPr>
          <p:cNvGrpSpPr/>
          <p:nvPr userDrawn="1"/>
        </p:nvGrpSpPr>
        <p:grpSpPr>
          <a:xfrm>
            <a:off x="7897068" y="2255641"/>
            <a:ext cx="998806" cy="143095"/>
            <a:chOff x="0" y="0"/>
            <a:chExt cx="3545840" cy="508000"/>
          </a:xfrm>
          <a:solidFill>
            <a:schemeClr val="bg1">
              <a:lumMod val="85000"/>
            </a:schemeClr>
          </a:solidFill>
        </p:grpSpPr>
        <p:sp>
          <p:nvSpPr>
            <p:cNvPr id="15" name="Freeform 15">
              <a:extLst>
                <a:ext uri="{FF2B5EF4-FFF2-40B4-BE49-F238E27FC236}">
                  <a16:creationId xmlns:a16="http://schemas.microsoft.com/office/drawing/2014/main" id="{2529D1C3-210A-8D7D-2F62-B253E34461BA}"/>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a:latin typeface="Aptos" panose="020B0004020202020204" pitchFamily="34" charset="0"/>
              </a:endParaRPr>
            </a:p>
          </p:txBody>
        </p:sp>
        <p:sp>
          <p:nvSpPr>
            <p:cNvPr id="16" name="Freeform 16">
              <a:extLst>
                <a:ext uri="{FF2B5EF4-FFF2-40B4-BE49-F238E27FC236}">
                  <a16:creationId xmlns:a16="http://schemas.microsoft.com/office/drawing/2014/main" id="{F9A79BA6-B0FC-ACC2-DCD1-95948781D606}"/>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a:latin typeface="Aptos" panose="020B0004020202020204" pitchFamily="34" charset="0"/>
              </a:endParaRPr>
            </a:p>
          </p:txBody>
        </p:sp>
      </p:grpSp>
      <p:grpSp>
        <p:nvGrpSpPr>
          <p:cNvPr id="17" name="Group 17">
            <a:extLst>
              <a:ext uri="{FF2B5EF4-FFF2-40B4-BE49-F238E27FC236}">
                <a16:creationId xmlns:a16="http://schemas.microsoft.com/office/drawing/2014/main" id="{F80B96EC-ACDE-481C-48EB-691A6B45697A}"/>
              </a:ext>
              <a:ext uri="{C183D7F6-B498-43B3-948B-1728B52AA6E4}">
                <adec:decorative xmlns:adec="http://schemas.microsoft.com/office/drawing/2017/decorative" val="1"/>
              </a:ext>
            </a:extLst>
          </p:cNvPr>
          <p:cNvGrpSpPr/>
          <p:nvPr userDrawn="1"/>
        </p:nvGrpSpPr>
        <p:grpSpPr>
          <a:xfrm>
            <a:off x="7909222" y="3381342"/>
            <a:ext cx="998806" cy="143095"/>
            <a:chOff x="0" y="0"/>
            <a:chExt cx="3545840" cy="508000"/>
          </a:xfrm>
          <a:solidFill>
            <a:schemeClr val="bg1">
              <a:lumMod val="85000"/>
            </a:schemeClr>
          </a:solidFill>
        </p:grpSpPr>
        <p:sp>
          <p:nvSpPr>
            <p:cNvPr id="18" name="Freeform 18">
              <a:extLst>
                <a:ext uri="{FF2B5EF4-FFF2-40B4-BE49-F238E27FC236}">
                  <a16:creationId xmlns:a16="http://schemas.microsoft.com/office/drawing/2014/main" id="{230A0FCA-3EC3-59A6-A9E4-3B746C17C896}"/>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a:latin typeface="Aptos" panose="020B0004020202020204" pitchFamily="34" charset="0"/>
              </a:endParaRPr>
            </a:p>
          </p:txBody>
        </p:sp>
        <p:sp>
          <p:nvSpPr>
            <p:cNvPr id="19" name="Freeform 19">
              <a:extLst>
                <a:ext uri="{FF2B5EF4-FFF2-40B4-BE49-F238E27FC236}">
                  <a16:creationId xmlns:a16="http://schemas.microsoft.com/office/drawing/2014/main" id="{E55BF096-C9AD-1C30-C2BA-D1495C6B2D39}"/>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a:latin typeface="Aptos" panose="020B0004020202020204" pitchFamily="34" charset="0"/>
              </a:endParaRPr>
            </a:p>
          </p:txBody>
        </p:sp>
      </p:grpSp>
      <p:grpSp>
        <p:nvGrpSpPr>
          <p:cNvPr id="20" name="Group 20">
            <a:extLst>
              <a:ext uri="{FF2B5EF4-FFF2-40B4-BE49-F238E27FC236}">
                <a16:creationId xmlns:a16="http://schemas.microsoft.com/office/drawing/2014/main" id="{9DBE0C7D-5AC2-CE43-4730-637A76010002}"/>
              </a:ext>
              <a:ext uri="{C183D7F6-B498-43B3-948B-1728B52AA6E4}">
                <adec:decorative xmlns:adec="http://schemas.microsoft.com/office/drawing/2017/decorative" val="1"/>
              </a:ext>
            </a:extLst>
          </p:cNvPr>
          <p:cNvGrpSpPr/>
          <p:nvPr userDrawn="1"/>
        </p:nvGrpSpPr>
        <p:grpSpPr>
          <a:xfrm>
            <a:off x="7897068" y="4519744"/>
            <a:ext cx="998806" cy="143095"/>
            <a:chOff x="0" y="0"/>
            <a:chExt cx="3545840" cy="508000"/>
          </a:xfrm>
          <a:solidFill>
            <a:schemeClr val="bg1">
              <a:lumMod val="85000"/>
            </a:schemeClr>
          </a:solidFill>
        </p:grpSpPr>
        <p:sp>
          <p:nvSpPr>
            <p:cNvPr id="21" name="Freeform 21">
              <a:extLst>
                <a:ext uri="{FF2B5EF4-FFF2-40B4-BE49-F238E27FC236}">
                  <a16:creationId xmlns:a16="http://schemas.microsoft.com/office/drawing/2014/main" id="{5D5C61B8-E42C-DC04-81D6-66A621D15B2C}"/>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a:latin typeface="Aptos" panose="020B0004020202020204" pitchFamily="34" charset="0"/>
              </a:endParaRPr>
            </a:p>
          </p:txBody>
        </p:sp>
        <p:sp>
          <p:nvSpPr>
            <p:cNvPr id="22" name="Freeform 22">
              <a:extLst>
                <a:ext uri="{FF2B5EF4-FFF2-40B4-BE49-F238E27FC236}">
                  <a16:creationId xmlns:a16="http://schemas.microsoft.com/office/drawing/2014/main" id="{F0CF4222-DC97-A47C-89F8-E3EE137B3887}"/>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a:latin typeface="Aptos" panose="020B0004020202020204" pitchFamily="34" charset="0"/>
              </a:endParaRPr>
            </a:p>
          </p:txBody>
        </p:sp>
      </p:grpSp>
      <p:grpSp>
        <p:nvGrpSpPr>
          <p:cNvPr id="23" name="Group 23">
            <a:extLst>
              <a:ext uri="{FF2B5EF4-FFF2-40B4-BE49-F238E27FC236}">
                <a16:creationId xmlns:a16="http://schemas.microsoft.com/office/drawing/2014/main" id="{527E35CF-BFC7-BA31-D97C-3025B75C8C53}"/>
              </a:ext>
              <a:ext uri="{C183D7F6-B498-43B3-948B-1728B52AA6E4}">
                <adec:decorative xmlns:adec="http://schemas.microsoft.com/office/drawing/2017/decorative" val="1"/>
              </a:ext>
            </a:extLst>
          </p:cNvPr>
          <p:cNvGrpSpPr/>
          <p:nvPr userDrawn="1"/>
        </p:nvGrpSpPr>
        <p:grpSpPr>
          <a:xfrm>
            <a:off x="7897068" y="5645446"/>
            <a:ext cx="998806" cy="143095"/>
            <a:chOff x="0" y="0"/>
            <a:chExt cx="3545840" cy="508000"/>
          </a:xfrm>
          <a:solidFill>
            <a:schemeClr val="bg1">
              <a:lumMod val="85000"/>
            </a:schemeClr>
          </a:solidFill>
        </p:grpSpPr>
        <p:sp>
          <p:nvSpPr>
            <p:cNvPr id="24" name="Freeform 24">
              <a:extLst>
                <a:ext uri="{FF2B5EF4-FFF2-40B4-BE49-F238E27FC236}">
                  <a16:creationId xmlns:a16="http://schemas.microsoft.com/office/drawing/2014/main" id="{DEF786D7-8AA6-3B34-41D2-90736443EA1C}"/>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a:latin typeface="Aptos" panose="020B0004020202020204" pitchFamily="34" charset="0"/>
              </a:endParaRPr>
            </a:p>
          </p:txBody>
        </p:sp>
        <p:sp>
          <p:nvSpPr>
            <p:cNvPr id="25" name="Freeform 25">
              <a:extLst>
                <a:ext uri="{FF2B5EF4-FFF2-40B4-BE49-F238E27FC236}">
                  <a16:creationId xmlns:a16="http://schemas.microsoft.com/office/drawing/2014/main" id="{364B3B34-05E6-56EF-07DF-1C0B5FCB82F1}"/>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a:latin typeface="Aptos" panose="020B0004020202020204" pitchFamily="34" charset="0"/>
              </a:endParaRPr>
            </a:p>
          </p:txBody>
        </p:sp>
      </p:grpSp>
    </p:spTree>
    <p:extLst>
      <p:ext uri="{BB962C8B-B14F-4D97-AF65-F5344CB8AC3E}">
        <p14:creationId xmlns:p14="http://schemas.microsoft.com/office/powerpoint/2010/main" val="385196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ith Graphics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7DA2-ABEC-6CCD-C5FA-956CF079A580}"/>
              </a:ext>
            </a:extLst>
          </p:cNvPr>
          <p:cNvSpPr>
            <a:spLocks noGrp="1"/>
          </p:cNvSpPr>
          <p:nvPr>
            <p:ph type="title"/>
          </p:nvPr>
        </p:nvSpPr>
        <p:spPr/>
        <p:txBody>
          <a:bodyPr/>
          <a:lstStyle/>
          <a:p>
            <a:r>
              <a:rPr lang="en-US"/>
              <a:t>Click to edit Master title style</a:t>
            </a:r>
          </a:p>
        </p:txBody>
      </p:sp>
      <p:sp>
        <p:nvSpPr>
          <p:cNvPr id="26" name="AutoShape 6">
            <a:extLst>
              <a:ext uri="{FF2B5EF4-FFF2-40B4-BE49-F238E27FC236}">
                <a16:creationId xmlns:a16="http://schemas.microsoft.com/office/drawing/2014/main" id="{BFDF1C60-0299-DD6A-316A-DBCADCB5507D}"/>
              </a:ext>
              <a:ext uri="{C183D7F6-B498-43B3-948B-1728B52AA6E4}">
                <adec:decorative xmlns:adec="http://schemas.microsoft.com/office/drawing/2017/decorative" val="1"/>
              </a:ext>
            </a:extLst>
          </p:cNvPr>
          <p:cNvSpPr/>
          <p:nvPr userDrawn="1"/>
        </p:nvSpPr>
        <p:spPr>
          <a:xfrm>
            <a:off x="330197" y="2470118"/>
            <a:ext cx="2683721" cy="1455517"/>
          </a:xfrm>
          <a:prstGeom prst="rect">
            <a:avLst/>
          </a:prstGeom>
          <a:solidFill>
            <a:srgbClr val="E7E6E6"/>
          </a:solidFill>
        </p:spPr>
        <p:txBody>
          <a:bodyPr/>
          <a:lstStyle/>
          <a:p>
            <a:endParaRPr lang="en-US">
              <a:latin typeface="Aptos" panose="020B0004020202020204" pitchFamily="34" charset="0"/>
            </a:endParaRPr>
          </a:p>
        </p:txBody>
      </p:sp>
      <p:sp>
        <p:nvSpPr>
          <p:cNvPr id="45" name="AutoShape 6">
            <a:extLst>
              <a:ext uri="{FF2B5EF4-FFF2-40B4-BE49-F238E27FC236}">
                <a16:creationId xmlns:a16="http://schemas.microsoft.com/office/drawing/2014/main" id="{2A811C98-C553-78E1-04EB-F860B45EE673}"/>
              </a:ext>
              <a:ext uri="{C183D7F6-B498-43B3-948B-1728B52AA6E4}">
                <adec:decorative xmlns:adec="http://schemas.microsoft.com/office/drawing/2017/decorative" val="1"/>
              </a:ext>
            </a:extLst>
          </p:cNvPr>
          <p:cNvSpPr/>
          <p:nvPr userDrawn="1"/>
        </p:nvSpPr>
        <p:spPr>
          <a:xfrm>
            <a:off x="3276349" y="2470118"/>
            <a:ext cx="2683721" cy="1455517"/>
          </a:xfrm>
          <a:prstGeom prst="rect">
            <a:avLst/>
          </a:prstGeom>
          <a:solidFill>
            <a:srgbClr val="E7E6E6"/>
          </a:solidFill>
        </p:spPr>
        <p:txBody>
          <a:bodyPr/>
          <a:lstStyle/>
          <a:p>
            <a:endParaRPr lang="en-US">
              <a:latin typeface="Aptos" panose="020B0004020202020204" pitchFamily="34" charset="0"/>
            </a:endParaRPr>
          </a:p>
        </p:txBody>
      </p:sp>
      <p:sp>
        <p:nvSpPr>
          <p:cNvPr id="46" name="AutoShape 6">
            <a:extLst>
              <a:ext uri="{FF2B5EF4-FFF2-40B4-BE49-F238E27FC236}">
                <a16:creationId xmlns:a16="http://schemas.microsoft.com/office/drawing/2014/main" id="{31D0C0EF-B363-4EB8-0CD6-CA6BDF6EBBF8}"/>
              </a:ext>
              <a:ext uri="{C183D7F6-B498-43B3-948B-1728B52AA6E4}">
                <adec:decorative xmlns:adec="http://schemas.microsoft.com/office/drawing/2017/decorative" val="1"/>
              </a:ext>
            </a:extLst>
          </p:cNvPr>
          <p:cNvSpPr/>
          <p:nvPr userDrawn="1"/>
        </p:nvSpPr>
        <p:spPr>
          <a:xfrm>
            <a:off x="6218164" y="2470118"/>
            <a:ext cx="2683721" cy="1455517"/>
          </a:xfrm>
          <a:prstGeom prst="rect">
            <a:avLst/>
          </a:prstGeom>
          <a:solidFill>
            <a:srgbClr val="E7E6E6"/>
          </a:solidFill>
        </p:spPr>
        <p:txBody>
          <a:bodyPr/>
          <a:lstStyle/>
          <a:p>
            <a:endParaRPr lang="en-US">
              <a:latin typeface="Aptos" panose="020B0004020202020204" pitchFamily="34" charset="0"/>
            </a:endParaRPr>
          </a:p>
        </p:txBody>
      </p:sp>
      <p:sp>
        <p:nvSpPr>
          <p:cNvPr id="47" name="AutoShape 6">
            <a:extLst>
              <a:ext uri="{FF2B5EF4-FFF2-40B4-BE49-F238E27FC236}">
                <a16:creationId xmlns:a16="http://schemas.microsoft.com/office/drawing/2014/main" id="{092C81E7-FECC-7BC6-7FCC-01C37DD92821}"/>
              </a:ext>
              <a:ext uri="{C183D7F6-B498-43B3-948B-1728B52AA6E4}">
                <adec:decorative xmlns:adec="http://schemas.microsoft.com/office/drawing/2017/decorative" val="1"/>
              </a:ext>
            </a:extLst>
          </p:cNvPr>
          <p:cNvSpPr/>
          <p:nvPr userDrawn="1"/>
        </p:nvSpPr>
        <p:spPr>
          <a:xfrm>
            <a:off x="9157747" y="2470118"/>
            <a:ext cx="2683721" cy="1455517"/>
          </a:xfrm>
          <a:prstGeom prst="rect">
            <a:avLst/>
          </a:prstGeom>
          <a:solidFill>
            <a:srgbClr val="E7E6E6"/>
          </a:solidFill>
        </p:spPr>
        <p:txBody>
          <a:bodyPr/>
          <a:lstStyle/>
          <a:p>
            <a:endParaRPr lang="en-US">
              <a:latin typeface="Aptos" panose="020B0004020202020204" pitchFamily="34" charset="0"/>
            </a:endParaRPr>
          </a:p>
        </p:txBody>
      </p:sp>
      <p:sp>
        <p:nvSpPr>
          <p:cNvPr id="44" name="Text Placeholder 32">
            <a:extLst>
              <a:ext uri="{FF2B5EF4-FFF2-40B4-BE49-F238E27FC236}">
                <a16:creationId xmlns:a16="http://schemas.microsoft.com/office/drawing/2014/main" id="{DD9F0415-1DE9-9820-84B6-DD5173298DAC}"/>
              </a:ext>
              <a:ext uri="{C183D7F6-B498-43B3-948B-1728B52AA6E4}">
                <adec:decorative xmlns:adec="http://schemas.microsoft.com/office/drawing/2017/decorative" val="1"/>
              </a:ext>
            </a:extLst>
          </p:cNvPr>
          <p:cNvSpPr>
            <a:spLocks noGrp="1"/>
          </p:cNvSpPr>
          <p:nvPr>
            <p:ph type="body" sz="quarter" idx="25"/>
          </p:nvPr>
        </p:nvSpPr>
        <p:spPr>
          <a:xfrm>
            <a:off x="9159234" y="3925635"/>
            <a:ext cx="2684463" cy="2377290"/>
          </a:xfrm>
          <a:solidFill>
            <a:schemeClr val="tx2"/>
          </a:solidFill>
        </p:spPr>
        <p:txBody>
          <a:bodyPr anchor="b"/>
          <a:lstStyle>
            <a:lvl1pPr algn="r">
              <a:buNone/>
              <a:defRPr sz="800">
                <a:noFill/>
              </a:defRPr>
            </a:lvl1pPr>
          </a:lstStyle>
          <a:p>
            <a:pPr lvl="0"/>
            <a:r>
              <a:rPr lang="en-US"/>
              <a:t>Click to edit Master text styles</a:t>
            </a:r>
          </a:p>
        </p:txBody>
      </p:sp>
      <p:sp>
        <p:nvSpPr>
          <p:cNvPr id="43" name="Text Placeholder 32">
            <a:extLst>
              <a:ext uri="{FF2B5EF4-FFF2-40B4-BE49-F238E27FC236}">
                <a16:creationId xmlns:a16="http://schemas.microsoft.com/office/drawing/2014/main" id="{0F775208-BA4B-C793-AB25-ECBA29C860B1}"/>
              </a:ext>
              <a:ext uri="{C183D7F6-B498-43B3-948B-1728B52AA6E4}">
                <adec:decorative xmlns:adec="http://schemas.microsoft.com/office/drawing/2017/decorative" val="1"/>
              </a:ext>
            </a:extLst>
          </p:cNvPr>
          <p:cNvSpPr>
            <a:spLocks noGrp="1"/>
          </p:cNvSpPr>
          <p:nvPr>
            <p:ph type="body" sz="quarter" idx="24"/>
          </p:nvPr>
        </p:nvSpPr>
        <p:spPr>
          <a:xfrm>
            <a:off x="6218909" y="3925635"/>
            <a:ext cx="2684463" cy="2377290"/>
          </a:xfrm>
          <a:solidFill>
            <a:schemeClr val="tx2"/>
          </a:solidFill>
        </p:spPr>
        <p:txBody>
          <a:bodyPr anchor="b"/>
          <a:lstStyle>
            <a:lvl1pPr algn="r">
              <a:buNone/>
              <a:defRPr sz="800">
                <a:noFill/>
              </a:defRPr>
            </a:lvl1pPr>
          </a:lstStyle>
          <a:p>
            <a:pPr lvl="0"/>
            <a:r>
              <a:rPr lang="en-US"/>
              <a:t>Click to edit Master text styles</a:t>
            </a:r>
          </a:p>
        </p:txBody>
      </p:sp>
      <p:sp>
        <p:nvSpPr>
          <p:cNvPr id="42" name="Text Placeholder 32">
            <a:extLst>
              <a:ext uri="{FF2B5EF4-FFF2-40B4-BE49-F238E27FC236}">
                <a16:creationId xmlns:a16="http://schemas.microsoft.com/office/drawing/2014/main" id="{6DFC0C5A-91AA-CFFE-5DD0-C2BFEE6FDC3D}"/>
              </a:ext>
              <a:ext uri="{C183D7F6-B498-43B3-948B-1728B52AA6E4}">
                <adec:decorative xmlns:adec="http://schemas.microsoft.com/office/drawing/2017/decorative" val="1"/>
              </a:ext>
            </a:extLst>
          </p:cNvPr>
          <p:cNvSpPr>
            <a:spLocks noGrp="1"/>
          </p:cNvSpPr>
          <p:nvPr>
            <p:ph type="body" sz="quarter" idx="23"/>
          </p:nvPr>
        </p:nvSpPr>
        <p:spPr>
          <a:xfrm>
            <a:off x="3276352" y="3925635"/>
            <a:ext cx="2684463" cy="2377290"/>
          </a:xfrm>
          <a:solidFill>
            <a:schemeClr val="tx2"/>
          </a:solidFill>
        </p:spPr>
        <p:txBody>
          <a:bodyPr anchor="b"/>
          <a:lstStyle>
            <a:lvl1pPr algn="r">
              <a:buNone/>
              <a:defRPr sz="800">
                <a:noFill/>
              </a:defRPr>
            </a:lvl1pPr>
          </a:lstStyle>
          <a:p>
            <a:pPr lvl="0"/>
            <a:r>
              <a:rPr lang="en-US"/>
              <a:t>Click to edit Master text styles</a:t>
            </a:r>
          </a:p>
        </p:txBody>
      </p:sp>
      <p:sp>
        <p:nvSpPr>
          <p:cNvPr id="33" name="Text Placeholder 32">
            <a:extLst>
              <a:ext uri="{FF2B5EF4-FFF2-40B4-BE49-F238E27FC236}">
                <a16:creationId xmlns:a16="http://schemas.microsoft.com/office/drawing/2014/main" id="{2356531D-4145-5AE5-68B8-D50B1E62593F}"/>
              </a:ext>
              <a:ext uri="{C183D7F6-B498-43B3-948B-1728B52AA6E4}">
                <adec:decorative xmlns:adec="http://schemas.microsoft.com/office/drawing/2017/decorative" val="1"/>
              </a:ext>
            </a:extLst>
          </p:cNvPr>
          <p:cNvSpPr>
            <a:spLocks noGrp="1"/>
          </p:cNvSpPr>
          <p:nvPr>
            <p:ph type="body" sz="quarter" idx="18"/>
          </p:nvPr>
        </p:nvSpPr>
        <p:spPr>
          <a:xfrm>
            <a:off x="330197" y="3925635"/>
            <a:ext cx="2684463" cy="2377290"/>
          </a:xfrm>
          <a:solidFill>
            <a:schemeClr val="tx2"/>
          </a:solidFill>
        </p:spPr>
        <p:txBody>
          <a:bodyPr anchor="b"/>
          <a:lstStyle>
            <a:lvl1pPr algn="r">
              <a:buNone/>
              <a:defRPr sz="800">
                <a:noFill/>
              </a:defRPr>
            </a:lvl1pPr>
          </a:lstStyle>
          <a:p>
            <a:pPr lvl="0"/>
            <a:r>
              <a:rPr lang="en-US"/>
              <a:t>Click to edit Master text styles</a:t>
            </a:r>
          </a:p>
        </p:txBody>
      </p:sp>
      <p:sp>
        <p:nvSpPr>
          <p:cNvPr id="25" name="Text Placeholder 24">
            <a:extLst>
              <a:ext uri="{FF2B5EF4-FFF2-40B4-BE49-F238E27FC236}">
                <a16:creationId xmlns:a16="http://schemas.microsoft.com/office/drawing/2014/main" id="{8CE5D91C-F522-ADD4-6499-1BF05E20D485}"/>
              </a:ext>
            </a:extLst>
          </p:cNvPr>
          <p:cNvSpPr>
            <a:spLocks noGrp="1"/>
          </p:cNvSpPr>
          <p:nvPr>
            <p:ph type="body" sz="quarter" idx="14" hasCustomPrompt="1"/>
          </p:nvPr>
        </p:nvSpPr>
        <p:spPr>
          <a:xfrm>
            <a:off x="455675" y="2680905"/>
            <a:ext cx="2441448" cy="982493"/>
          </a:xfrm>
        </p:spPr>
        <p:txBody>
          <a:bodyPr anchor="ctr"/>
          <a:lstStyle>
            <a:lvl1pPr marL="0" indent="0" algn="ctr">
              <a:lnSpc>
                <a:spcPct val="100000"/>
              </a:lnSpc>
              <a:spcBef>
                <a:spcPts val="0"/>
              </a:spcBef>
              <a:buNone/>
              <a:defRPr/>
            </a:lvl1pPr>
          </a:lstStyle>
          <a:p>
            <a:pPr lvl="0"/>
            <a:r>
              <a:rPr lang="en-US"/>
              <a:t>Theme</a:t>
            </a:r>
          </a:p>
        </p:txBody>
      </p:sp>
      <p:sp>
        <p:nvSpPr>
          <p:cNvPr id="35" name="Text Placeholder 34">
            <a:extLst>
              <a:ext uri="{FF2B5EF4-FFF2-40B4-BE49-F238E27FC236}">
                <a16:creationId xmlns:a16="http://schemas.microsoft.com/office/drawing/2014/main" id="{6600CF10-B495-2D75-DC9D-DAE739E44756}"/>
              </a:ext>
            </a:extLst>
          </p:cNvPr>
          <p:cNvSpPr>
            <a:spLocks noGrp="1"/>
          </p:cNvSpPr>
          <p:nvPr>
            <p:ph type="body" sz="quarter" idx="19" hasCustomPrompt="1"/>
          </p:nvPr>
        </p:nvSpPr>
        <p:spPr>
          <a:xfrm>
            <a:off x="551380" y="4240066"/>
            <a:ext cx="2241354" cy="1746906"/>
          </a:xfrm>
        </p:spPr>
        <p:txBody>
          <a:bodyPr/>
          <a:lstStyle>
            <a:lvl1pPr marL="0" indent="-274320">
              <a:lnSpc>
                <a:spcPct val="100000"/>
              </a:lnSpc>
              <a:spcBef>
                <a:spcPts val="0"/>
              </a:spcBef>
              <a:defRPr sz="1800">
                <a:solidFill>
                  <a:schemeClr val="bg1"/>
                </a:solidFill>
              </a:defRPr>
            </a:lvl1pPr>
          </a:lstStyle>
          <a:p>
            <a:pPr lvl="0"/>
            <a:r>
              <a:rPr lang="en-US"/>
              <a:t>Detail</a:t>
            </a:r>
          </a:p>
          <a:p>
            <a:pPr lvl="0"/>
            <a:r>
              <a:rPr lang="en-US"/>
              <a:t>Detail</a:t>
            </a:r>
          </a:p>
          <a:p>
            <a:pPr lvl="0"/>
            <a:r>
              <a:rPr lang="en-US"/>
              <a:t>Detail</a:t>
            </a:r>
          </a:p>
        </p:txBody>
      </p:sp>
      <p:sp>
        <p:nvSpPr>
          <p:cNvPr id="29" name="Text Placeholder 24">
            <a:extLst>
              <a:ext uri="{FF2B5EF4-FFF2-40B4-BE49-F238E27FC236}">
                <a16:creationId xmlns:a16="http://schemas.microsoft.com/office/drawing/2014/main" id="{E68C9479-25CC-062E-BDC5-D9AD3CB05F10}"/>
              </a:ext>
            </a:extLst>
          </p:cNvPr>
          <p:cNvSpPr>
            <a:spLocks noGrp="1"/>
          </p:cNvSpPr>
          <p:nvPr>
            <p:ph type="body" sz="quarter" idx="15" hasCustomPrompt="1"/>
          </p:nvPr>
        </p:nvSpPr>
        <p:spPr>
          <a:xfrm>
            <a:off x="3402076" y="2680905"/>
            <a:ext cx="2441448" cy="982493"/>
          </a:xfrm>
        </p:spPr>
        <p:txBody>
          <a:bodyPr anchor="ctr"/>
          <a:lstStyle>
            <a:lvl1pPr marL="0" indent="0" algn="ctr">
              <a:lnSpc>
                <a:spcPct val="100000"/>
              </a:lnSpc>
              <a:spcBef>
                <a:spcPts val="0"/>
              </a:spcBef>
              <a:buNone/>
              <a:defRPr/>
            </a:lvl1pPr>
          </a:lstStyle>
          <a:p>
            <a:pPr lvl="0"/>
            <a:r>
              <a:rPr lang="en-US"/>
              <a:t>Theme</a:t>
            </a:r>
          </a:p>
        </p:txBody>
      </p:sp>
      <p:sp>
        <p:nvSpPr>
          <p:cNvPr id="36" name="Text Placeholder 34">
            <a:extLst>
              <a:ext uri="{FF2B5EF4-FFF2-40B4-BE49-F238E27FC236}">
                <a16:creationId xmlns:a16="http://schemas.microsoft.com/office/drawing/2014/main" id="{6D876174-85EC-BFC6-4B29-44E1E9E883F9}"/>
              </a:ext>
            </a:extLst>
          </p:cNvPr>
          <p:cNvSpPr>
            <a:spLocks noGrp="1"/>
          </p:cNvSpPr>
          <p:nvPr>
            <p:ph type="body" sz="quarter" idx="20" hasCustomPrompt="1"/>
          </p:nvPr>
        </p:nvSpPr>
        <p:spPr>
          <a:xfrm>
            <a:off x="3497532" y="4248612"/>
            <a:ext cx="2241354" cy="1746906"/>
          </a:xfrm>
        </p:spPr>
        <p:txBody>
          <a:bodyPr/>
          <a:lstStyle>
            <a:lvl1pPr marL="0" indent="-274320">
              <a:lnSpc>
                <a:spcPct val="100000"/>
              </a:lnSpc>
              <a:spcBef>
                <a:spcPts val="0"/>
              </a:spcBef>
              <a:defRPr sz="1800">
                <a:solidFill>
                  <a:schemeClr val="bg1"/>
                </a:solidFill>
              </a:defRPr>
            </a:lvl1pPr>
          </a:lstStyle>
          <a:p>
            <a:pPr lvl="0"/>
            <a:r>
              <a:rPr lang="en-US"/>
              <a:t>Detail</a:t>
            </a:r>
          </a:p>
          <a:p>
            <a:pPr lvl="0"/>
            <a:r>
              <a:rPr lang="en-US"/>
              <a:t>Detail</a:t>
            </a:r>
          </a:p>
          <a:p>
            <a:pPr lvl="0"/>
            <a:r>
              <a:rPr lang="en-US"/>
              <a:t>Detail</a:t>
            </a:r>
          </a:p>
        </p:txBody>
      </p:sp>
      <p:sp>
        <p:nvSpPr>
          <p:cNvPr id="30" name="Text Placeholder 24">
            <a:extLst>
              <a:ext uri="{FF2B5EF4-FFF2-40B4-BE49-F238E27FC236}">
                <a16:creationId xmlns:a16="http://schemas.microsoft.com/office/drawing/2014/main" id="{6C9BF138-F4CB-34C9-9F5D-F15533C35E40}"/>
              </a:ext>
            </a:extLst>
          </p:cNvPr>
          <p:cNvSpPr>
            <a:spLocks noGrp="1"/>
          </p:cNvSpPr>
          <p:nvPr>
            <p:ph type="body" sz="quarter" idx="16" hasCustomPrompt="1"/>
          </p:nvPr>
        </p:nvSpPr>
        <p:spPr>
          <a:xfrm>
            <a:off x="6356662" y="2680905"/>
            <a:ext cx="2441448" cy="982493"/>
          </a:xfrm>
        </p:spPr>
        <p:txBody>
          <a:bodyPr anchor="ctr"/>
          <a:lstStyle>
            <a:lvl1pPr marL="0" indent="0" algn="ctr">
              <a:lnSpc>
                <a:spcPct val="100000"/>
              </a:lnSpc>
              <a:spcBef>
                <a:spcPts val="0"/>
              </a:spcBef>
              <a:buNone/>
              <a:defRPr/>
            </a:lvl1pPr>
          </a:lstStyle>
          <a:p>
            <a:pPr lvl="0"/>
            <a:r>
              <a:rPr lang="en-US"/>
              <a:t>Theme</a:t>
            </a:r>
          </a:p>
        </p:txBody>
      </p:sp>
      <p:sp>
        <p:nvSpPr>
          <p:cNvPr id="37" name="Text Placeholder 34">
            <a:extLst>
              <a:ext uri="{FF2B5EF4-FFF2-40B4-BE49-F238E27FC236}">
                <a16:creationId xmlns:a16="http://schemas.microsoft.com/office/drawing/2014/main" id="{B60CE043-5D3F-9328-EA17-BF853D3D6595}"/>
              </a:ext>
            </a:extLst>
          </p:cNvPr>
          <p:cNvSpPr>
            <a:spLocks noGrp="1"/>
          </p:cNvSpPr>
          <p:nvPr>
            <p:ph type="body" sz="quarter" idx="21" hasCustomPrompt="1"/>
          </p:nvPr>
        </p:nvSpPr>
        <p:spPr>
          <a:xfrm>
            <a:off x="6456709" y="4248612"/>
            <a:ext cx="2241354" cy="1746906"/>
          </a:xfrm>
        </p:spPr>
        <p:txBody>
          <a:bodyPr/>
          <a:lstStyle>
            <a:lvl1pPr marL="0" indent="-274320">
              <a:lnSpc>
                <a:spcPct val="100000"/>
              </a:lnSpc>
              <a:spcBef>
                <a:spcPts val="0"/>
              </a:spcBef>
              <a:defRPr sz="1800">
                <a:solidFill>
                  <a:schemeClr val="bg1"/>
                </a:solidFill>
              </a:defRPr>
            </a:lvl1pPr>
          </a:lstStyle>
          <a:p>
            <a:pPr lvl="0"/>
            <a:r>
              <a:rPr lang="en-US"/>
              <a:t>Detail</a:t>
            </a:r>
          </a:p>
          <a:p>
            <a:pPr lvl="0"/>
            <a:r>
              <a:rPr lang="en-US"/>
              <a:t>Detail</a:t>
            </a:r>
          </a:p>
          <a:p>
            <a:pPr lvl="0"/>
            <a:r>
              <a:rPr lang="en-US"/>
              <a:t>Detail</a:t>
            </a:r>
          </a:p>
        </p:txBody>
      </p:sp>
      <p:sp>
        <p:nvSpPr>
          <p:cNvPr id="31" name="Text Placeholder 24">
            <a:extLst>
              <a:ext uri="{FF2B5EF4-FFF2-40B4-BE49-F238E27FC236}">
                <a16:creationId xmlns:a16="http://schemas.microsoft.com/office/drawing/2014/main" id="{19B6CD16-7A02-508C-01D4-7D74E99E988D}"/>
              </a:ext>
            </a:extLst>
          </p:cNvPr>
          <p:cNvSpPr>
            <a:spLocks noGrp="1"/>
          </p:cNvSpPr>
          <p:nvPr>
            <p:ph type="body" sz="quarter" idx="17" hasCustomPrompt="1"/>
          </p:nvPr>
        </p:nvSpPr>
        <p:spPr>
          <a:xfrm>
            <a:off x="9294876" y="2680904"/>
            <a:ext cx="2441448" cy="982493"/>
          </a:xfrm>
        </p:spPr>
        <p:txBody>
          <a:bodyPr anchor="ctr"/>
          <a:lstStyle>
            <a:lvl1pPr marL="0" indent="0" algn="ctr">
              <a:lnSpc>
                <a:spcPct val="100000"/>
              </a:lnSpc>
              <a:spcBef>
                <a:spcPts val="0"/>
              </a:spcBef>
              <a:buNone/>
              <a:defRPr/>
            </a:lvl1pPr>
          </a:lstStyle>
          <a:p>
            <a:pPr lvl="0"/>
            <a:r>
              <a:rPr lang="en-US"/>
              <a:t>Theme</a:t>
            </a:r>
          </a:p>
        </p:txBody>
      </p:sp>
      <p:sp>
        <p:nvSpPr>
          <p:cNvPr id="38" name="Text Placeholder 34">
            <a:extLst>
              <a:ext uri="{FF2B5EF4-FFF2-40B4-BE49-F238E27FC236}">
                <a16:creationId xmlns:a16="http://schemas.microsoft.com/office/drawing/2014/main" id="{4EAFF907-2024-D3DA-F5BD-5DE77222B496}"/>
              </a:ext>
            </a:extLst>
          </p:cNvPr>
          <p:cNvSpPr>
            <a:spLocks noGrp="1"/>
          </p:cNvSpPr>
          <p:nvPr>
            <p:ph type="body" sz="quarter" idx="22" hasCustomPrompt="1"/>
          </p:nvPr>
        </p:nvSpPr>
        <p:spPr>
          <a:xfrm>
            <a:off x="9394923" y="4248612"/>
            <a:ext cx="2241354" cy="1746906"/>
          </a:xfrm>
        </p:spPr>
        <p:txBody>
          <a:bodyPr/>
          <a:lstStyle>
            <a:lvl1pPr marL="0" indent="-274320">
              <a:lnSpc>
                <a:spcPct val="100000"/>
              </a:lnSpc>
              <a:spcBef>
                <a:spcPts val="0"/>
              </a:spcBef>
              <a:defRPr sz="1800">
                <a:solidFill>
                  <a:schemeClr val="bg1"/>
                </a:solidFill>
              </a:defRPr>
            </a:lvl1pPr>
          </a:lstStyle>
          <a:p>
            <a:pPr lvl="0"/>
            <a:r>
              <a:rPr lang="en-US"/>
              <a:t>Detail</a:t>
            </a:r>
          </a:p>
          <a:p>
            <a:pPr lvl="0"/>
            <a:r>
              <a:rPr lang="en-US"/>
              <a:t>Detail</a:t>
            </a:r>
          </a:p>
          <a:p>
            <a:pPr lvl="0"/>
            <a:r>
              <a:rPr lang="en-US"/>
              <a:t>Detail</a:t>
            </a:r>
          </a:p>
        </p:txBody>
      </p:sp>
    </p:spTree>
    <p:extLst>
      <p:ext uri="{BB962C8B-B14F-4D97-AF65-F5344CB8AC3E}">
        <p14:creationId xmlns:p14="http://schemas.microsoft.com/office/powerpoint/2010/main" val="1144665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C80E3-99B2-46AE-8D55-1413516F13F6}"/>
              </a:ext>
            </a:extLst>
          </p:cNvPr>
          <p:cNvSpPr>
            <a:spLocks noGrp="1"/>
          </p:cNvSpPr>
          <p:nvPr>
            <p:ph type="title"/>
          </p:nvPr>
        </p:nvSpPr>
        <p:spPr/>
        <p:txBody>
          <a:bodyPr/>
          <a:lstStyle>
            <a:lvl1pPr>
              <a:defRPr>
                <a:latin typeface="Montserrat"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B1BC196-7817-400B-B24C-127BD3668503}"/>
              </a:ext>
            </a:extLst>
          </p:cNvPr>
          <p:cNvSpPr>
            <a:spLocks noGrp="1"/>
          </p:cNvSpPr>
          <p:nvPr>
            <p:ph idx="1"/>
          </p:nvPr>
        </p:nvSpPr>
        <p:spPr/>
        <p:txBody>
          <a:bodyPr>
            <a:normAutofit/>
          </a:bodyPr>
          <a:lstStyle>
            <a:lvl1pPr>
              <a:defRPr sz="2400">
                <a:latin typeface="Aptos" panose="020B0004020202020204" pitchFamily="34" charset="0"/>
              </a:defRPr>
            </a:lvl1pPr>
            <a:lvl2pPr>
              <a:defRPr sz="2400">
                <a:latin typeface="Aptos" panose="020B0004020202020204" pitchFamily="34" charset="0"/>
              </a:defRPr>
            </a:lvl2pPr>
            <a:lvl3pPr>
              <a:defRPr sz="2400">
                <a:latin typeface="Aptos" panose="020B0004020202020204" pitchFamily="34" charset="0"/>
              </a:defRPr>
            </a:lvl3pPr>
            <a:lvl4pPr>
              <a:defRPr sz="2400">
                <a:latin typeface="Aptos" panose="020B0004020202020204" pitchFamily="34" charset="0"/>
              </a:defRPr>
            </a:lvl4pPr>
            <a:lvl5pPr>
              <a:defRPr sz="24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1733478"/>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with Sid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E3D1-0804-4C4E-8C27-6163CDDABAEC}"/>
              </a:ext>
            </a:extLst>
          </p:cNvPr>
          <p:cNvSpPr>
            <a:spLocks noGrp="1"/>
          </p:cNvSpPr>
          <p:nvPr>
            <p:ph type="title"/>
          </p:nvPr>
        </p:nvSpPr>
        <p:spPr>
          <a:xfrm>
            <a:off x="836612" y="987425"/>
            <a:ext cx="3932237" cy="4873624"/>
          </a:xfrm>
        </p:spPr>
        <p:txBody>
          <a:bodyPr anchor="ctr">
            <a:noAutofit/>
          </a:bodyPr>
          <a:lstStyle>
            <a:lvl1pPr algn="r">
              <a:defRPr sz="4400"/>
            </a:lvl1pPr>
          </a:lstStyle>
          <a:p>
            <a:r>
              <a:rPr lang="en-US"/>
              <a:t>Click to edit Master title style</a:t>
            </a:r>
          </a:p>
        </p:txBody>
      </p:sp>
      <p:sp>
        <p:nvSpPr>
          <p:cNvPr id="3" name="Content Placeholder 2">
            <a:extLst>
              <a:ext uri="{FF2B5EF4-FFF2-40B4-BE49-F238E27FC236}">
                <a16:creationId xmlns:a16="http://schemas.microsoft.com/office/drawing/2014/main" id="{0B123B70-84BB-473A-88FC-A9927B0AD075}"/>
              </a:ext>
            </a:extLst>
          </p:cNvPr>
          <p:cNvSpPr>
            <a:spLocks noGrp="1"/>
          </p:cNvSpPr>
          <p:nvPr>
            <p:ph idx="1"/>
          </p:nvPr>
        </p:nvSpPr>
        <p:spPr>
          <a:xfrm>
            <a:off x="5183188" y="987425"/>
            <a:ext cx="6172200" cy="4873625"/>
          </a:xfrm>
        </p:spPr>
        <p:txBody>
          <a:bodyPr/>
          <a:lstStyle>
            <a:lvl1pPr>
              <a:defRPr sz="3200">
                <a:latin typeface="Aptos" panose="020B0004020202020204" pitchFamily="34" charset="0"/>
              </a:defRPr>
            </a:lvl1pPr>
            <a:lvl2pPr>
              <a:defRPr sz="2800">
                <a:latin typeface="Aptos" panose="020B0004020202020204" pitchFamily="34" charset="0"/>
              </a:defRPr>
            </a:lvl2pPr>
            <a:lvl3pPr>
              <a:defRPr sz="2400">
                <a:latin typeface="Aptos" panose="020B0004020202020204" pitchFamily="34" charset="0"/>
              </a:defRPr>
            </a:lvl3pPr>
            <a:lvl4pPr>
              <a:defRPr sz="2000">
                <a:latin typeface="Aptos" panose="020B0004020202020204" pitchFamily="34" charset="0"/>
              </a:defRPr>
            </a:lvl4pPr>
            <a:lvl5pPr>
              <a:defRPr sz="2000">
                <a:latin typeface="Aptos" panose="020B00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1225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ngle Image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345B898-4F41-E3BC-F965-9067982D45AF}"/>
              </a:ext>
            </a:extLst>
          </p:cNvPr>
          <p:cNvSpPr>
            <a:spLocks noGrp="1"/>
          </p:cNvSpPr>
          <p:nvPr>
            <p:ph type="pic" sz="quarter" idx="13"/>
          </p:nvPr>
        </p:nvSpPr>
        <p:spPr>
          <a:xfrm>
            <a:off x="838200" y="1847850"/>
            <a:ext cx="10515600" cy="4351338"/>
          </a:xfrm>
        </p:spPr>
        <p:txBody>
          <a:bodyPr/>
          <a:lstStyle/>
          <a:p>
            <a:r>
              <a:rPr lang="en-US"/>
              <a:t>Click icon to add picture</a:t>
            </a:r>
          </a:p>
        </p:txBody>
      </p:sp>
    </p:spTree>
    <p:extLst>
      <p:ext uri="{BB962C8B-B14F-4D97-AF65-F5344CB8AC3E}">
        <p14:creationId xmlns:p14="http://schemas.microsoft.com/office/powerpoint/2010/main" val="3366396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ingle Image with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E3D1-0804-4C4E-8C27-6163CDDABAEC}"/>
              </a:ext>
            </a:extLst>
          </p:cNvPr>
          <p:cNvSpPr>
            <a:spLocks noGrp="1"/>
          </p:cNvSpPr>
          <p:nvPr>
            <p:ph type="title"/>
          </p:nvPr>
        </p:nvSpPr>
        <p:spPr>
          <a:xfrm>
            <a:off x="839789" y="548462"/>
            <a:ext cx="3805598" cy="2136811"/>
          </a:xfrm>
        </p:spPr>
        <p:txBody>
          <a:bodyPr anchor="ctr">
            <a:noAutofit/>
          </a:bodyPr>
          <a:lstStyle>
            <a:lvl1pPr>
              <a:defRPr sz="4400"/>
            </a:lvl1pPr>
          </a:lstStyle>
          <a:p>
            <a:r>
              <a:rPr lang="en-US"/>
              <a:t>Click to edit Master title style</a:t>
            </a:r>
          </a:p>
        </p:txBody>
      </p:sp>
      <p:sp>
        <p:nvSpPr>
          <p:cNvPr id="9" name="Picture Placeholder 8">
            <a:extLst>
              <a:ext uri="{FF2B5EF4-FFF2-40B4-BE49-F238E27FC236}">
                <a16:creationId xmlns:a16="http://schemas.microsoft.com/office/drawing/2014/main" id="{5AEE97C9-1726-243B-58F6-E79C27B90410}"/>
              </a:ext>
            </a:extLst>
          </p:cNvPr>
          <p:cNvSpPr>
            <a:spLocks noGrp="1"/>
          </p:cNvSpPr>
          <p:nvPr>
            <p:ph type="pic" sz="quarter" idx="11"/>
          </p:nvPr>
        </p:nvSpPr>
        <p:spPr>
          <a:xfrm>
            <a:off x="5010387" y="0"/>
            <a:ext cx="7181613" cy="6858000"/>
          </a:xfrm>
        </p:spPr>
        <p:txBody>
          <a:bodyPr/>
          <a:lstStyle/>
          <a:p>
            <a:r>
              <a:rPr lang="en-US"/>
              <a:t>Click icon to add picture</a:t>
            </a:r>
          </a:p>
        </p:txBody>
      </p:sp>
      <p:sp>
        <p:nvSpPr>
          <p:cNvPr id="13" name="Text Placeholder 12">
            <a:extLst>
              <a:ext uri="{FF2B5EF4-FFF2-40B4-BE49-F238E27FC236}">
                <a16:creationId xmlns:a16="http://schemas.microsoft.com/office/drawing/2014/main" id="{86280843-A3A2-A954-80A0-1A5B6F9B4FE1}"/>
              </a:ext>
            </a:extLst>
          </p:cNvPr>
          <p:cNvSpPr>
            <a:spLocks noGrp="1"/>
          </p:cNvSpPr>
          <p:nvPr>
            <p:ph type="body" sz="quarter" idx="12" hasCustomPrompt="1"/>
          </p:nvPr>
        </p:nvSpPr>
        <p:spPr>
          <a:xfrm>
            <a:off x="839789" y="2962279"/>
            <a:ext cx="3805598" cy="3143240"/>
          </a:xfrm>
        </p:spPr>
        <p:txBody>
          <a:bodyPr/>
          <a:lstStyle>
            <a:lvl1pPr>
              <a:defRPr/>
            </a:lvl1pPr>
          </a:lstStyle>
          <a:p>
            <a:pPr lvl="0"/>
            <a:r>
              <a:rPr lang="en-US"/>
              <a:t>Click to add text</a:t>
            </a:r>
          </a:p>
        </p:txBody>
      </p:sp>
    </p:spTree>
    <p:extLst>
      <p:ext uri="{BB962C8B-B14F-4D97-AF65-F5344CB8AC3E}">
        <p14:creationId xmlns:p14="http://schemas.microsoft.com/office/powerpoint/2010/main" val="3473947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ouble Image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3ACCF-11D1-43F2-BC0D-BD057A26D4A4}"/>
              </a:ext>
            </a:extLst>
          </p:cNvPr>
          <p:cNvSpPr>
            <a:spLocks noGrp="1"/>
          </p:cNvSpPr>
          <p:nvPr>
            <p:ph type="title"/>
          </p:nvPr>
        </p:nvSpPr>
        <p:spPr>
          <a:xfrm>
            <a:off x="5369662" y="602673"/>
            <a:ext cx="6179209" cy="1984952"/>
          </a:xfrm>
        </p:spPr>
        <p:txBody>
          <a:bodyPr anchor="b">
            <a:noAutofit/>
          </a:bodyPr>
          <a:lstStyle>
            <a:lvl1pPr>
              <a:defRPr sz="4400"/>
            </a:lvl1pPr>
          </a:lstStyle>
          <a:p>
            <a:r>
              <a:rPr lang="en-US"/>
              <a:t>Click to edit Master title style</a:t>
            </a:r>
          </a:p>
        </p:txBody>
      </p:sp>
      <p:sp>
        <p:nvSpPr>
          <p:cNvPr id="14" name="Text Placeholder 13">
            <a:extLst>
              <a:ext uri="{FF2B5EF4-FFF2-40B4-BE49-F238E27FC236}">
                <a16:creationId xmlns:a16="http://schemas.microsoft.com/office/drawing/2014/main" id="{24DE74F6-226F-7085-E866-EED17AE8F3B4}"/>
              </a:ext>
            </a:extLst>
          </p:cNvPr>
          <p:cNvSpPr>
            <a:spLocks noGrp="1"/>
          </p:cNvSpPr>
          <p:nvPr>
            <p:ph type="body" sz="quarter" idx="15" hasCustomPrompt="1"/>
          </p:nvPr>
        </p:nvSpPr>
        <p:spPr>
          <a:xfrm>
            <a:off x="5369662" y="2961167"/>
            <a:ext cx="6179208" cy="3215796"/>
          </a:xfrm>
        </p:spPr>
        <p:txBody>
          <a:bodyPr/>
          <a:lstStyle>
            <a:lvl1pPr>
              <a:defRPr/>
            </a:lvl1pPr>
          </a:lstStyle>
          <a:p>
            <a:pPr lvl="0"/>
            <a:r>
              <a:rPr lang="en-US"/>
              <a:t>Click to add text</a:t>
            </a:r>
          </a:p>
        </p:txBody>
      </p:sp>
      <p:sp>
        <p:nvSpPr>
          <p:cNvPr id="10" name="Picture Placeholder 9">
            <a:extLst>
              <a:ext uri="{FF2B5EF4-FFF2-40B4-BE49-F238E27FC236}">
                <a16:creationId xmlns:a16="http://schemas.microsoft.com/office/drawing/2014/main" id="{E1E97F38-A885-5D78-0A3B-55FDD49BB16B}"/>
              </a:ext>
            </a:extLst>
          </p:cNvPr>
          <p:cNvSpPr>
            <a:spLocks noGrp="1"/>
          </p:cNvSpPr>
          <p:nvPr>
            <p:ph type="pic" sz="quarter" idx="13"/>
          </p:nvPr>
        </p:nvSpPr>
        <p:spPr>
          <a:xfrm>
            <a:off x="8917" y="0"/>
            <a:ext cx="4826957" cy="2774267"/>
          </a:xfrm>
        </p:spPr>
        <p:txBody>
          <a:bodyPr/>
          <a:lstStyle/>
          <a:p>
            <a:r>
              <a:rPr lang="en-US"/>
              <a:t>Click icon to add picture</a:t>
            </a:r>
          </a:p>
        </p:txBody>
      </p:sp>
      <p:sp>
        <p:nvSpPr>
          <p:cNvPr id="12" name="Picture Placeholder 9">
            <a:extLst>
              <a:ext uri="{FF2B5EF4-FFF2-40B4-BE49-F238E27FC236}">
                <a16:creationId xmlns:a16="http://schemas.microsoft.com/office/drawing/2014/main" id="{1D12D8CE-5C0C-95B8-503E-182E9D48452A}"/>
              </a:ext>
            </a:extLst>
          </p:cNvPr>
          <p:cNvSpPr>
            <a:spLocks noGrp="1"/>
          </p:cNvSpPr>
          <p:nvPr>
            <p:ph type="pic" sz="quarter" idx="14"/>
          </p:nvPr>
        </p:nvSpPr>
        <p:spPr>
          <a:xfrm>
            <a:off x="8917" y="3005404"/>
            <a:ext cx="4826957" cy="3852596"/>
          </a:xfrm>
        </p:spPr>
        <p:txBody>
          <a:bodyPr/>
          <a:lstStyle/>
          <a:p>
            <a:r>
              <a:rPr lang="en-US"/>
              <a:t>Click icon to add picture</a:t>
            </a:r>
          </a:p>
        </p:txBody>
      </p:sp>
    </p:spTree>
    <p:extLst>
      <p:ext uri="{BB962C8B-B14F-4D97-AF65-F5344CB8AC3E}">
        <p14:creationId xmlns:p14="http://schemas.microsoft.com/office/powerpoint/2010/main" val="3987527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ouble Image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a:xfrm>
            <a:off x="838198" y="4590411"/>
            <a:ext cx="4153757" cy="2006770"/>
          </a:xfrm>
        </p:spPr>
        <p:txBody>
          <a:bodyPr anchor="t"/>
          <a:lstStyle>
            <a:lvl1pPr marL="0" indent="0">
              <a:lnSpc>
                <a:spcPct val="100000"/>
              </a:lnSpc>
              <a:spcBef>
                <a:spcPts val="0"/>
              </a:spcBef>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D8C62221-4142-E5CC-4EBC-76775C3945C2}"/>
              </a:ext>
            </a:extLst>
          </p:cNvPr>
          <p:cNvSpPr>
            <a:spLocks noGrp="1"/>
          </p:cNvSpPr>
          <p:nvPr>
            <p:ph type="body" sz="quarter" idx="10"/>
          </p:nvPr>
        </p:nvSpPr>
        <p:spPr>
          <a:xfrm>
            <a:off x="5183188" y="4590412"/>
            <a:ext cx="6304539" cy="2006770"/>
          </a:xfrm>
        </p:spPr>
        <p:txBody>
          <a:bodyPr/>
          <a:lstStyle>
            <a:lvl1pPr marL="228600" indent="-228600">
              <a:lnSpc>
                <a:spcPct val="90000"/>
              </a:lnSpc>
              <a:spcBef>
                <a:spcPts val="1000"/>
              </a:spcBef>
              <a:defRPr/>
            </a:lvl1pPr>
          </a:lstStyle>
          <a:p>
            <a:pPr lvl="0"/>
            <a:r>
              <a:rPr lang="en-US"/>
              <a:t>Click to edit Master text styles</a:t>
            </a:r>
          </a:p>
        </p:txBody>
      </p:sp>
      <p:sp>
        <p:nvSpPr>
          <p:cNvPr id="9" name="Picture Placeholder 8">
            <a:extLst>
              <a:ext uri="{FF2B5EF4-FFF2-40B4-BE49-F238E27FC236}">
                <a16:creationId xmlns:a16="http://schemas.microsoft.com/office/drawing/2014/main" id="{B1785423-D8B7-FDBA-169A-780219FC7DB4}"/>
              </a:ext>
            </a:extLst>
          </p:cNvPr>
          <p:cNvSpPr>
            <a:spLocks noGrp="1"/>
          </p:cNvSpPr>
          <p:nvPr>
            <p:ph type="pic" sz="quarter" idx="11"/>
          </p:nvPr>
        </p:nvSpPr>
        <p:spPr>
          <a:xfrm>
            <a:off x="838197" y="536942"/>
            <a:ext cx="4153757" cy="3900336"/>
          </a:xfrm>
        </p:spPr>
        <p:txBody>
          <a:bodyPr/>
          <a:lstStyle/>
          <a:p>
            <a:r>
              <a:rPr lang="en-US"/>
              <a:t>Click icon to add picture</a:t>
            </a:r>
          </a:p>
        </p:txBody>
      </p:sp>
      <p:sp>
        <p:nvSpPr>
          <p:cNvPr id="11" name="Picture Placeholder 10">
            <a:extLst>
              <a:ext uri="{FF2B5EF4-FFF2-40B4-BE49-F238E27FC236}">
                <a16:creationId xmlns:a16="http://schemas.microsoft.com/office/drawing/2014/main" id="{64E1C9F7-9468-C10F-737F-69C5BDD02CEE}"/>
              </a:ext>
            </a:extLst>
          </p:cNvPr>
          <p:cNvSpPr>
            <a:spLocks noGrp="1"/>
          </p:cNvSpPr>
          <p:nvPr>
            <p:ph type="pic" sz="quarter" idx="12"/>
          </p:nvPr>
        </p:nvSpPr>
        <p:spPr>
          <a:xfrm>
            <a:off x="5183187" y="536942"/>
            <a:ext cx="6304539" cy="3900336"/>
          </a:xfrm>
        </p:spPr>
        <p:txBody>
          <a:bodyPr/>
          <a:lstStyle>
            <a:lvl1pPr>
              <a:buNone/>
              <a:defRPr/>
            </a:lvl1pPr>
          </a:lstStyle>
          <a:p>
            <a:r>
              <a:rPr lang="en-US"/>
              <a:t>Click icon to add picture</a:t>
            </a:r>
          </a:p>
        </p:txBody>
      </p:sp>
    </p:spTree>
    <p:extLst>
      <p:ext uri="{BB962C8B-B14F-4D97-AF65-F5344CB8AC3E}">
        <p14:creationId xmlns:p14="http://schemas.microsoft.com/office/powerpoint/2010/main" val="4131955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riple Imag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3ACCF-11D1-43F2-BC0D-BD057A26D4A4}"/>
              </a:ext>
            </a:extLst>
          </p:cNvPr>
          <p:cNvSpPr>
            <a:spLocks noGrp="1"/>
          </p:cNvSpPr>
          <p:nvPr>
            <p:ph type="title"/>
          </p:nvPr>
        </p:nvSpPr>
        <p:spPr>
          <a:xfrm>
            <a:off x="5369661" y="602673"/>
            <a:ext cx="6179207" cy="1984952"/>
          </a:xfrm>
        </p:spPr>
        <p:txBody>
          <a:bodyPr anchor="b">
            <a:noAutofit/>
          </a:bodyPr>
          <a:lstStyle>
            <a:lvl1pPr>
              <a:defRPr sz="4400"/>
            </a:lvl1pPr>
          </a:lstStyle>
          <a:p>
            <a:r>
              <a:rPr lang="en-US"/>
              <a:t>Click to edit Master title style</a:t>
            </a:r>
          </a:p>
        </p:txBody>
      </p:sp>
      <p:sp>
        <p:nvSpPr>
          <p:cNvPr id="19" name="Text Placeholder 13">
            <a:extLst>
              <a:ext uri="{FF2B5EF4-FFF2-40B4-BE49-F238E27FC236}">
                <a16:creationId xmlns:a16="http://schemas.microsoft.com/office/drawing/2014/main" id="{92481822-DAA2-4398-7E4F-5E8810641935}"/>
              </a:ext>
            </a:extLst>
          </p:cNvPr>
          <p:cNvSpPr>
            <a:spLocks noGrp="1"/>
          </p:cNvSpPr>
          <p:nvPr>
            <p:ph type="body" sz="quarter" idx="15" hasCustomPrompt="1"/>
          </p:nvPr>
        </p:nvSpPr>
        <p:spPr>
          <a:xfrm>
            <a:off x="5369662" y="2961167"/>
            <a:ext cx="6179208" cy="3215796"/>
          </a:xfrm>
        </p:spPr>
        <p:txBody>
          <a:bodyPr/>
          <a:lstStyle>
            <a:lvl1pPr>
              <a:defRPr/>
            </a:lvl1pPr>
          </a:lstStyle>
          <a:p>
            <a:pPr lvl="0"/>
            <a:r>
              <a:rPr lang="en-US"/>
              <a:t>Click to add text</a:t>
            </a:r>
          </a:p>
        </p:txBody>
      </p:sp>
      <p:sp>
        <p:nvSpPr>
          <p:cNvPr id="8" name="Picture Placeholder 7">
            <a:extLst>
              <a:ext uri="{FF2B5EF4-FFF2-40B4-BE49-F238E27FC236}">
                <a16:creationId xmlns:a16="http://schemas.microsoft.com/office/drawing/2014/main" id="{029A2ED9-F4F4-9528-E33B-EEF539390B58}"/>
              </a:ext>
            </a:extLst>
          </p:cNvPr>
          <p:cNvSpPr>
            <a:spLocks noGrp="1"/>
          </p:cNvSpPr>
          <p:nvPr>
            <p:ph type="pic" sz="quarter" idx="10"/>
          </p:nvPr>
        </p:nvSpPr>
        <p:spPr>
          <a:xfrm>
            <a:off x="0" y="-1"/>
            <a:ext cx="4187091" cy="2155281"/>
          </a:xfrm>
        </p:spPr>
        <p:txBody>
          <a:bodyPr/>
          <a:lstStyle/>
          <a:p>
            <a:r>
              <a:rPr lang="en-US"/>
              <a:t>Click icon to add picture</a:t>
            </a:r>
          </a:p>
        </p:txBody>
      </p:sp>
      <p:sp>
        <p:nvSpPr>
          <p:cNvPr id="11" name="Picture Placeholder 10">
            <a:extLst>
              <a:ext uri="{FF2B5EF4-FFF2-40B4-BE49-F238E27FC236}">
                <a16:creationId xmlns:a16="http://schemas.microsoft.com/office/drawing/2014/main" id="{26A308E7-F622-B700-D82D-BB0010161338}"/>
              </a:ext>
            </a:extLst>
          </p:cNvPr>
          <p:cNvSpPr>
            <a:spLocks noGrp="1"/>
          </p:cNvSpPr>
          <p:nvPr>
            <p:ph type="pic" sz="quarter" idx="11"/>
          </p:nvPr>
        </p:nvSpPr>
        <p:spPr>
          <a:xfrm>
            <a:off x="0" y="2342320"/>
            <a:ext cx="4187091" cy="2164320"/>
          </a:xfrm>
        </p:spPr>
        <p:txBody>
          <a:bodyPr/>
          <a:lstStyle/>
          <a:p>
            <a:r>
              <a:rPr lang="en-US"/>
              <a:t>Click icon to add picture</a:t>
            </a:r>
          </a:p>
        </p:txBody>
      </p:sp>
      <p:sp>
        <p:nvSpPr>
          <p:cNvPr id="14" name="Picture Placeholder 13">
            <a:extLst>
              <a:ext uri="{FF2B5EF4-FFF2-40B4-BE49-F238E27FC236}">
                <a16:creationId xmlns:a16="http://schemas.microsoft.com/office/drawing/2014/main" id="{7561ED6F-87BF-8ACB-1C53-05BE3D6D5138}"/>
              </a:ext>
            </a:extLst>
          </p:cNvPr>
          <p:cNvSpPr>
            <a:spLocks noGrp="1"/>
          </p:cNvSpPr>
          <p:nvPr>
            <p:ph type="pic" sz="quarter" idx="12"/>
          </p:nvPr>
        </p:nvSpPr>
        <p:spPr>
          <a:xfrm>
            <a:off x="0" y="4694238"/>
            <a:ext cx="4187091" cy="2155281"/>
          </a:xfrm>
        </p:spPr>
        <p:txBody>
          <a:bodyPr/>
          <a:lstStyle/>
          <a:p>
            <a:r>
              <a:rPr lang="en-US"/>
              <a:t>Click icon to add picture</a:t>
            </a:r>
          </a:p>
        </p:txBody>
      </p:sp>
    </p:spTree>
    <p:extLst>
      <p:ext uri="{BB962C8B-B14F-4D97-AF65-F5344CB8AC3E}">
        <p14:creationId xmlns:p14="http://schemas.microsoft.com/office/powerpoint/2010/main" val="40005952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4D36E-A6F7-4D8A-9345-DF0D974A75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90060D-EAB3-4B28-9FC5-48F50115087B}"/>
              </a:ext>
            </a:extLst>
          </p:cNvPr>
          <p:cNvSpPr>
            <a:spLocks noGrp="1"/>
          </p:cNvSpPr>
          <p:nvPr>
            <p:ph sz="half" idx="1"/>
          </p:nvPr>
        </p:nvSpPr>
        <p:spPr>
          <a:xfrm>
            <a:off x="838200" y="1825625"/>
            <a:ext cx="5181600" cy="4351338"/>
          </a:xfrm>
        </p:spPr>
        <p:txBody>
          <a:bodyPr>
            <a:normAutofit/>
          </a:bodyPr>
          <a:lstStyle>
            <a:lvl1pPr>
              <a:defRPr sz="2400">
                <a:latin typeface="Aptos" panose="020B0004020202020204" pitchFamily="34" charset="0"/>
              </a:defRPr>
            </a:lvl1pPr>
            <a:lvl2pPr>
              <a:defRPr sz="2400">
                <a:latin typeface="Aptos" panose="020B0004020202020204" pitchFamily="34" charset="0"/>
              </a:defRPr>
            </a:lvl2pPr>
            <a:lvl3pPr>
              <a:defRPr sz="2400">
                <a:latin typeface="Aptos" panose="020B0004020202020204" pitchFamily="34" charset="0"/>
              </a:defRPr>
            </a:lvl3pPr>
            <a:lvl4pPr>
              <a:defRPr sz="2400">
                <a:latin typeface="Aptos" panose="020B0004020202020204" pitchFamily="34" charset="0"/>
              </a:defRPr>
            </a:lvl4pPr>
            <a:lvl5pPr>
              <a:defRPr sz="24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B411F8-66B9-44F9-9B05-083507997ACA}"/>
              </a:ext>
            </a:extLst>
          </p:cNvPr>
          <p:cNvSpPr>
            <a:spLocks noGrp="1"/>
          </p:cNvSpPr>
          <p:nvPr>
            <p:ph sz="half" idx="2"/>
          </p:nvPr>
        </p:nvSpPr>
        <p:spPr>
          <a:xfrm>
            <a:off x="6172200" y="1825625"/>
            <a:ext cx="5181600" cy="4351338"/>
          </a:xfrm>
        </p:spPr>
        <p:txBody>
          <a:bodyPr>
            <a:normAutofit/>
          </a:bodyPr>
          <a:lstStyle>
            <a:lvl1pPr>
              <a:defRPr sz="2400">
                <a:latin typeface="Aptos" panose="020B0004020202020204" pitchFamily="34" charset="0"/>
              </a:defRPr>
            </a:lvl1pPr>
            <a:lvl2pPr>
              <a:defRPr sz="2400">
                <a:latin typeface="Aptos" panose="020B0004020202020204" pitchFamily="34" charset="0"/>
              </a:defRPr>
            </a:lvl2pPr>
            <a:lvl3pPr>
              <a:defRPr sz="2400">
                <a:latin typeface="Aptos" panose="020B0004020202020204" pitchFamily="34" charset="0"/>
              </a:defRPr>
            </a:lvl3pPr>
            <a:lvl4pPr>
              <a:defRPr sz="2400">
                <a:latin typeface="Aptos" panose="020B0004020202020204" pitchFamily="34" charset="0"/>
              </a:defRPr>
            </a:lvl4pPr>
            <a:lvl5pPr>
              <a:defRPr sz="24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70465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91EEB-89AA-4454-8036-7B3103705F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030EF1-03E8-4FE2-B82D-FF1FC58EA2B6}"/>
              </a:ext>
            </a:extLst>
          </p:cNvPr>
          <p:cNvSpPr>
            <a:spLocks noGrp="1"/>
          </p:cNvSpPr>
          <p:nvPr>
            <p:ph type="body" idx="1"/>
          </p:nvPr>
        </p:nvSpPr>
        <p:spPr>
          <a:xfrm>
            <a:off x="839788" y="1681163"/>
            <a:ext cx="5157787" cy="823912"/>
          </a:xfrm>
        </p:spPr>
        <p:txBody>
          <a:bodyPr anchor="b"/>
          <a:lstStyle>
            <a:lvl1pPr marL="0" indent="0">
              <a:buNone/>
              <a:defRPr sz="2400" b="1">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5580AA-506A-4DD4-A139-85C501E3E0CB}"/>
              </a:ext>
            </a:extLst>
          </p:cNvPr>
          <p:cNvSpPr>
            <a:spLocks noGrp="1"/>
          </p:cNvSpPr>
          <p:nvPr>
            <p:ph sz="half" idx="2"/>
          </p:nvPr>
        </p:nvSpPr>
        <p:spPr>
          <a:xfrm>
            <a:off x="839788" y="2505075"/>
            <a:ext cx="5157787" cy="3684588"/>
          </a:xfrm>
        </p:spPr>
        <p:txBody>
          <a:bodyPr>
            <a:normAutofit/>
          </a:bodyPr>
          <a:lstStyle>
            <a:lvl1pPr>
              <a:defRPr sz="2400">
                <a:latin typeface="Aptos" panose="020B0004020202020204" pitchFamily="34" charset="0"/>
              </a:defRPr>
            </a:lvl1pPr>
            <a:lvl2pPr>
              <a:defRPr sz="2400">
                <a:latin typeface="Aptos" panose="020B0004020202020204" pitchFamily="34" charset="0"/>
              </a:defRPr>
            </a:lvl2pPr>
            <a:lvl3pPr>
              <a:defRPr sz="2400">
                <a:latin typeface="Aptos" panose="020B0004020202020204" pitchFamily="34" charset="0"/>
              </a:defRPr>
            </a:lvl3pPr>
            <a:lvl4pPr>
              <a:defRPr sz="2400">
                <a:latin typeface="Aptos" panose="020B0004020202020204" pitchFamily="34" charset="0"/>
              </a:defRPr>
            </a:lvl4pPr>
            <a:lvl5pPr>
              <a:defRPr sz="24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B69BCD2-99E4-43C9-B547-2EE3777E8304}"/>
              </a:ext>
            </a:extLst>
          </p:cNvPr>
          <p:cNvSpPr>
            <a:spLocks noGrp="1"/>
          </p:cNvSpPr>
          <p:nvPr>
            <p:ph type="body" sz="quarter" idx="3"/>
          </p:nvPr>
        </p:nvSpPr>
        <p:spPr>
          <a:xfrm>
            <a:off x="6172200" y="1681163"/>
            <a:ext cx="5183188" cy="823912"/>
          </a:xfrm>
        </p:spPr>
        <p:txBody>
          <a:bodyPr anchor="b"/>
          <a:lstStyle>
            <a:lvl1pPr marL="0" indent="0">
              <a:buNone/>
              <a:defRPr sz="2400" b="1">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FB3D22-CBEC-4D83-8C9F-3F7C31093892}"/>
              </a:ext>
            </a:extLst>
          </p:cNvPr>
          <p:cNvSpPr>
            <a:spLocks noGrp="1"/>
          </p:cNvSpPr>
          <p:nvPr>
            <p:ph sz="quarter" idx="4"/>
          </p:nvPr>
        </p:nvSpPr>
        <p:spPr>
          <a:xfrm>
            <a:off x="6172200" y="2505075"/>
            <a:ext cx="5183188" cy="3684588"/>
          </a:xfrm>
        </p:spPr>
        <p:txBody>
          <a:bodyPr>
            <a:normAutofit/>
          </a:bodyPr>
          <a:lstStyle>
            <a:lvl1pPr>
              <a:defRPr sz="2400">
                <a:latin typeface="Aptos" panose="020B0004020202020204" pitchFamily="34" charset="0"/>
              </a:defRPr>
            </a:lvl1pPr>
            <a:lvl2pPr>
              <a:defRPr sz="2400">
                <a:latin typeface="Aptos" panose="020B0004020202020204" pitchFamily="34" charset="0"/>
              </a:defRPr>
            </a:lvl2pPr>
            <a:lvl3pPr>
              <a:defRPr sz="2400">
                <a:latin typeface="Aptos" panose="020B0004020202020204" pitchFamily="34" charset="0"/>
              </a:defRPr>
            </a:lvl3pPr>
            <a:lvl4pPr>
              <a:defRPr sz="2400">
                <a:latin typeface="Aptos" panose="020B0004020202020204" pitchFamily="34" charset="0"/>
              </a:defRPr>
            </a:lvl4pPr>
            <a:lvl5pPr>
              <a:defRPr sz="24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8045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able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5" name="Table Placeholder 4">
            <a:extLst>
              <a:ext uri="{FF2B5EF4-FFF2-40B4-BE49-F238E27FC236}">
                <a16:creationId xmlns:a16="http://schemas.microsoft.com/office/drawing/2014/main" id="{2612E491-204A-D8D8-7211-B7B94B4CB82A}"/>
              </a:ext>
            </a:extLst>
          </p:cNvPr>
          <p:cNvSpPr>
            <a:spLocks noGrp="1"/>
          </p:cNvSpPr>
          <p:nvPr>
            <p:ph type="tbl" sz="quarter" idx="10"/>
          </p:nvPr>
        </p:nvSpPr>
        <p:spPr>
          <a:xfrm>
            <a:off x="838200" y="2298054"/>
            <a:ext cx="10515600" cy="3334395"/>
          </a:xfrm>
        </p:spPr>
        <p:txBody>
          <a:bodyPr/>
          <a:lstStyle/>
          <a:p>
            <a:r>
              <a:rPr lang="en-US"/>
              <a:t>Click icon to add table</a:t>
            </a:r>
          </a:p>
        </p:txBody>
      </p:sp>
    </p:spTree>
    <p:extLst>
      <p:ext uri="{BB962C8B-B14F-4D97-AF65-F5344CB8AC3E}">
        <p14:creationId xmlns:p14="http://schemas.microsoft.com/office/powerpoint/2010/main" val="4676350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rt with 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6" name="Chart Placeholder 5">
            <a:extLst>
              <a:ext uri="{FF2B5EF4-FFF2-40B4-BE49-F238E27FC236}">
                <a16:creationId xmlns:a16="http://schemas.microsoft.com/office/drawing/2014/main" id="{CFE7A6ED-8968-4D88-8BED-26FC0335116E}"/>
              </a:ext>
            </a:extLst>
          </p:cNvPr>
          <p:cNvSpPr>
            <a:spLocks noGrp="1"/>
          </p:cNvSpPr>
          <p:nvPr>
            <p:ph type="chart" sz="quarter" idx="14"/>
          </p:nvPr>
        </p:nvSpPr>
        <p:spPr>
          <a:xfrm>
            <a:off x="838200" y="1847850"/>
            <a:ext cx="10515600" cy="4351338"/>
          </a:xfrm>
        </p:spPr>
        <p:txBody>
          <a:bodyPr/>
          <a:lstStyle/>
          <a:p>
            <a:r>
              <a:rPr lang="en-US"/>
              <a:t>Click icon to add chart</a:t>
            </a:r>
          </a:p>
        </p:txBody>
      </p:sp>
    </p:spTree>
    <p:extLst>
      <p:ext uri="{BB962C8B-B14F-4D97-AF65-F5344CB8AC3E}">
        <p14:creationId xmlns:p14="http://schemas.microsoft.com/office/powerpoint/2010/main" val="15857259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rt with 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E3D1-0804-4C4E-8C27-6163CDDABAEC}"/>
              </a:ext>
            </a:extLst>
          </p:cNvPr>
          <p:cNvSpPr>
            <a:spLocks noGrp="1"/>
          </p:cNvSpPr>
          <p:nvPr>
            <p:ph type="title"/>
          </p:nvPr>
        </p:nvSpPr>
        <p:spPr>
          <a:xfrm>
            <a:off x="8016084" y="620392"/>
            <a:ext cx="3337716" cy="5504688"/>
          </a:xfrm>
        </p:spPr>
        <p:txBody>
          <a:bodyPr anchor="ctr">
            <a:noAutofit/>
          </a:bodyPr>
          <a:lstStyle>
            <a:lvl1pPr>
              <a:defRPr sz="4400"/>
            </a:lvl1pPr>
          </a:lstStyle>
          <a:p>
            <a:r>
              <a:rPr lang="en-US"/>
              <a:t>Click to edit Master title style</a:t>
            </a:r>
          </a:p>
        </p:txBody>
      </p:sp>
      <p:sp>
        <p:nvSpPr>
          <p:cNvPr id="11" name="Chart Placeholder 10">
            <a:extLst>
              <a:ext uri="{FF2B5EF4-FFF2-40B4-BE49-F238E27FC236}">
                <a16:creationId xmlns:a16="http://schemas.microsoft.com/office/drawing/2014/main" id="{F45B0FB8-7202-7BA7-83BB-860EEBA12C57}"/>
              </a:ext>
            </a:extLst>
          </p:cNvPr>
          <p:cNvSpPr>
            <a:spLocks noGrp="1"/>
          </p:cNvSpPr>
          <p:nvPr>
            <p:ph type="chart" sz="quarter" idx="10"/>
          </p:nvPr>
        </p:nvSpPr>
        <p:spPr>
          <a:xfrm>
            <a:off x="838200" y="619887"/>
            <a:ext cx="6630174" cy="5504687"/>
          </a:xfrm>
        </p:spPr>
        <p:txBody>
          <a:bodyPr/>
          <a:lstStyle/>
          <a:p>
            <a:r>
              <a:rPr lang="en-US"/>
              <a:t>Click icon to add chart</a:t>
            </a:r>
          </a:p>
        </p:txBody>
      </p:sp>
    </p:spTree>
    <p:extLst>
      <p:ext uri="{BB962C8B-B14F-4D97-AF65-F5344CB8AC3E}">
        <p14:creationId xmlns:p14="http://schemas.microsoft.com/office/powerpoint/2010/main" val="32893786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rt with 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E3D1-0804-4C4E-8C27-6163CDDABAEC}"/>
              </a:ext>
            </a:extLst>
          </p:cNvPr>
          <p:cNvSpPr>
            <a:spLocks noGrp="1"/>
          </p:cNvSpPr>
          <p:nvPr>
            <p:ph type="title"/>
          </p:nvPr>
        </p:nvSpPr>
        <p:spPr>
          <a:xfrm>
            <a:off x="840927" y="619887"/>
            <a:ext cx="3337716" cy="5504688"/>
          </a:xfrm>
        </p:spPr>
        <p:txBody>
          <a:bodyPr anchor="ctr">
            <a:noAutofit/>
          </a:bodyPr>
          <a:lstStyle>
            <a:lvl1pPr>
              <a:defRPr sz="4400"/>
            </a:lvl1pPr>
          </a:lstStyle>
          <a:p>
            <a:r>
              <a:rPr lang="en-US"/>
              <a:t>Click to edit Master title style</a:t>
            </a:r>
          </a:p>
        </p:txBody>
      </p:sp>
      <p:sp>
        <p:nvSpPr>
          <p:cNvPr id="11" name="Chart Placeholder 10">
            <a:extLst>
              <a:ext uri="{FF2B5EF4-FFF2-40B4-BE49-F238E27FC236}">
                <a16:creationId xmlns:a16="http://schemas.microsoft.com/office/drawing/2014/main" id="{F45B0FB8-7202-7BA7-83BB-860EEBA12C57}"/>
              </a:ext>
            </a:extLst>
          </p:cNvPr>
          <p:cNvSpPr>
            <a:spLocks noGrp="1"/>
          </p:cNvSpPr>
          <p:nvPr>
            <p:ph type="chart" sz="quarter" idx="10"/>
          </p:nvPr>
        </p:nvSpPr>
        <p:spPr>
          <a:xfrm>
            <a:off x="4720899" y="619887"/>
            <a:ext cx="6630174" cy="5504687"/>
          </a:xfrm>
        </p:spPr>
        <p:txBody>
          <a:bodyPr/>
          <a:lstStyle/>
          <a:p>
            <a:r>
              <a:rPr lang="en-US"/>
              <a:t>Click icon to add chart</a:t>
            </a:r>
          </a:p>
        </p:txBody>
      </p:sp>
    </p:spTree>
    <p:extLst>
      <p:ext uri="{BB962C8B-B14F-4D97-AF65-F5344CB8AC3E}">
        <p14:creationId xmlns:p14="http://schemas.microsoft.com/office/powerpoint/2010/main" val="35549255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987175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C4BB34-27EC-4541-9A91-8C411188A125}"/>
              </a:ext>
              <a:ext uri="{C183D7F6-B498-43B3-948B-1728B52AA6E4}">
                <adec:decorative xmlns:adec="http://schemas.microsoft.com/office/drawing/2017/decorative" val="1"/>
              </a:ext>
            </a:extLst>
          </p:cNvPr>
          <p:cNvSpPr>
            <a:spLocks noGrp="1"/>
          </p:cNvSpPr>
          <p:nvPr>
            <p:ph type="dt" sz="half" idx="10"/>
          </p:nvPr>
        </p:nvSpPr>
        <p:spPr/>
        <p:txBody>
          <a:bodyPr/>
          <a:lstStyle>
            <a:lvl1pPr>
              <a:defRPr>
                <a:latin typeface="Aptos" panose="020B0004020202020204" pitchFamily="34" charset="0"/>
              </a:defRPr>
            </a:lvl1pPr>
          </a:lstStyle>
          <a:p>
            <a:fld id="{4F415076-7713-4626-B3ED-2D5C513D0B12}" type="datetime1">
              <a:rPr lang="en-US" smtClean="0"/>
              <a:pPr/>
              <a:t>10/7/2026</a:t>
            </a:fld>
            <a:endParaRPr lang="en-US"/>
          </a:p>
        </p:txBody>
      </p:sp>
      <p:sp>
        <p:nvSpPr>
          <p:cNvPr id="3" name="Footer Placeholder 2">
            <a:extLst>
              <a:ext uri="{FF2B5EF4-FFF2-40B4-BE49-F238E27FC236}">
                <a16:creationId xmlns:a16="http://schemas.microsoft.com/office/drawing/2014/main" id="{5324D303-DAB3-4B74-AE52-B12EA9CC5761}"/>
              </a:ext>
              <a:ext uri="{C183D7F6-B498-43B3-948B-1728B52AA6E4}">
                <adec:decorative xmlns:adec="http://schemas.microsoft.com/office/drawing/2017/decorative" val="1"/>
              </a:ext>
            </a:extLst>
          </p:cNvPr>
          <p:cNvSpPr>
            <a:spLocks noGrp="1"/>
          </p:cNvSpPr>
          <p:nvPr>
            <p:ph type="ftr" sz="quarter" idx="11"/>
          </p:nvPr>
        </p:nvSpPr>
        <p:spPr/>
        <p:txBody>
          <a:bodyPr/>
          <a:lstStyle>
            <a:lvl1pPr>
              <a:defRPr>
                <a:latin typeface="Aptos" panose="020B0004020202020204" pitchFamily="34" charset="0"/>
              </a:defRPr>
            </a:lvl1pPr>
          </a:lstStyle>
          <a:p>
            <a:endParaRPr lang="en-US"/>
          </a:p>
        </p:txBody>
      </p:sp>
      <p:sp>
        <p:nvSpPr>
          <p:cNvPr id="4" name="Slide Number Placeholder 3">
            <a:extLst>
              <a:ext uri="{FF2B5EF4-FFF2-40B4-BE49-F238E27FC236}">
                <a16:creationId xmlns:a16="http://schemas.microsoft.com/office/drawing/2014/main" id="{3FE0BE41-A9D5-425D-B754-E98E73D4B98D}"/>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latin typeface="Aptos" panose="020B0004020202020204" pitchFamily="34" charset="0"/>
              </a:defRPr>
            </a:lvl1pPr>
          </a:lstStyle>
          <a:p>
            <a:fld id="{9E479467-D475-44BA-A6A1-CAD0337F3F46}" type="slidenum">
              <a:rPr lang="en-US" smtClean="0"/>
              <a:pPr/>
              <a:t>‹#›</a:t>
            </a:fld>
            <a:endParaRPr lang="en-US"/>
          </a:p>
        </p:txBody>
      </p:sp>
    </p:spTree>
    <p:extLst>
      <p:ext uri="{BB962C8B-B14F-4D97-AF65-F5344CB8AC3E}">
        <p14:creationId xmlns:p14="http://schemas.microsoft.com/office/powerpoint/2010/main" val="225345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Slide">
    <p:bg>
      <p:bgRef idx="1001">
        <a:schemeClr val="bg2"/>
      </p:bgRef>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5BF0E41D-206D-AA3B-3D42-0B56D560B53C}"/>
              </a:ext>
            </a:extLst>
          </p:cNvPr>
          <p:cNvSpPr>
            <a:spLocks noGrp="1"/>
          </p:cNvSpPr>
          <p:nvPr userDrawn="1">
            <p:ph type="body" sz="quarter" idx="10" hasCustomPrompt="1"/>
          </p:nvPr>
        </p:nvSpPr>
        <p:spPr>
          <a:xfrm>
            <a:off x="5541872" y="3010033"/>
            <a:ext cx="5808751" cy="1273828"/>
          </a:xfrm>
        </p:spPr>
        <p:txBody>
          <a:bodyPr anchor="t"/>
          <a:lstStyle>
            <a:lvl1pPr marL="0" indent="0">
              <a:lnSpc>
                <a:spcPct val="100000"/>
              </a:lnSpc>
              <a:spcBef>
                <a:spcPts val="0"/>
              </a:spcBef>
              <a:buNone/>
              <a:defRPr b="0"/>
            </a:lvl1pPr>
          </a:lstStyle>
          <a:p>
            <a:pPr lvl="0"/>
            <a:r>
              <a:rPr lang="en-US" dirty="0"/>
              <a:t>Job Title and Contact Info</a:t>
            </a:r>
          </a:p>
        </p:txBody>
      </p:sp>
      <p:sp>
        <p:nvSpPr>
          <p:cNvPr id="20" name="Text Placeholder 19">
            <a:extLst>
              <a:ext uri="{FF2B5EF4-FFF2-40B4-BE49-F238E27FC236}">
                <a16:creationId xmlns:a16="http://schemas.microsoft.com/office/drawing/2014/main" id="{76E0A2BF-CA42-D61E-5D47-AC10AB635A58}"/>
              </a:ext>
            </a:extLst>
          </p:cNvPr>
          <p:cNvSpPr>
            <a:spLocks noGrp="1"/>
          </p:cNvSpPr>
          <p:nvPr>
            <p:ph type="body" sz="quarter" idx="11" hasCustomPrompt="1"/>
          </p:nvPr>
        </p:nvSpPr>
        <p:spPr>
          <a:xfrm>
            <a:off x="5541873" y="2531165"/>
            <a:ext cx="5808750" cy="472242"/>
          </a:xfrm>
        </p:spPr>
        <p:txBody>
          <a:bodyPr anchor="ctr"/>
          <a:lstStyle>
            <a:lvl1pPr marL="0" indent="0">
              <a:lnSpc>
                <a:spcPct val="100000"/>
              </a:lnSpc>
              <a:spcBef>
                <a:spcPts val="0"/>
              </a:spcBef>
              <a:buNone/>
              <a:defRPr b="1"/>
            </a:lvl1pPr>
          </a:lstStyle>
          <a:p>
            <a:pPr lvl="0"/>
            <a:r>
              <a:rPr lang="en-US" dirty="0"/>
              <a:t>First and Last Name</a:t>
            </a:r>
          </a:p>
        </p:txBody>
      </p:sp>
      <p:pic>
        <p:nvPicPr>
          <p:cNvPr id="7" name="Picture 6" descr="Oregon Department of Administrative Services logo">
            <a:extLst>
              <a:ext uri="{FF2B5EF4-FFF2-40B4-BE49-F238E27FC236}">
                <a16:creationId xmlns:a16="http://schemas.microsoft.com/office/drawing/2014/main" id="{A4445B30-5663-1A44-A72C-CE65FA2DFB1F}"/>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256303" y="2704864"/>
            <a:ext cx="1565028" cy="1685014"/>
          </a:xfrm>
          <a:prstGeom prst="rect">
            <a:avLst/>
          </a:prstGeom>
        </p:spPr>
      </p:pic>
      <p:cxnSp>
        <p:nvCxnSpPr>
          <p:cNvPr id="8" name="Straight Connector 7">
            <a:extLst>
              <a:ext uri="{FF2B5EF4-FFF2-40B4-BE49-F238E27FC236}">
                <a16:creationId xmlns:a16="http://schemas.microsoft.com/office/drawing/2014/main" id="{D2D27F74-D72F-8614-8C3B-FA17F2561E5B}"/>
              </a:ext>
              <a:ext uri="{C183D7F6-B498-43B3-948B-1728B52AA6E4}">
                <adec:decorative xmlns:adec="http://schemas.microsoft.com/office/drawing/2017/decorative" val="1"/>
              </a:ext>
            </a:extLst>
          </p:cNvPr>
          <p:cNvCxnSpPr>
            <a:cxnSpLocks/>
          </p:cNvCxnSpPr>
          <p:nvPr userDrawn="1"/>
        </p:nvCxnSpPr>
        <p:spPr>
          <a:xfrm>
            <a:off x="5181601" y="2373113"/>
            <a:ext cx="0" cy="211177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92FD48F7-D77E-BDB6-FF58-CCFBB4F4650D}"/>
              </a:ext>
              <a:ext uri="{C183D7F6-B498-43B3-948B-1728B52AA6E4}">
                <adec:decorative xmlns:adec="http://schemas.microsoft.com/office/drawing/2017/decorative" val="1"/>
              </a:ext>
            </a:extLst>
          </p:cNvPr>
          <p:cNvSpPr/>
          <p:nvPr userDrawn="1"/>
        </p:nvSpPr>
        <p:spPr>
          <a:xfrm>
            <a:off x="1" y="0"/>
            <a:ext cx="12192000" cy="230156"/>
          </a:xfrm>
          <a:prstGeom prst="rect">
            <a:avLst/>
          </a:prstGeom>
          <a:solidFill>
            <a:srgbClr val="E1B9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4853570"/>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FA12B5-49D0-25D4-CA0B-D418BA412D3F}"/>
              </a:ext>
              <a:ext uri="{C183D7F6-B498-43B3-948B-1728B52AA6E4}">
                <adec:decorative xmlns:adec="http://schemas.microsoft.com/office/drawing/2017/decorative" val="1"/>
              </a:ext>
            </a:extLst>
          </p:cNvPr>
          <p:cNvPicPr>
            <a:picLocks noChangeAspect="1"/>
          </p:cNvPicPr>
          <p:nvPr userDrawn="1"/>
        </p:nvPicPr>
        <p:blipFill>
          <a:blip r:embed="rId2" cstate="screen">
            <a:alphaModFix amt="20000"/>
            <a:extLst>
              <a:ext uri="{28A0092B-C50C-407E-A947-70E740481C1C}">
                <a14:useLocalDpi xmlns:a14="http://schemas.microsoft.com/office/drawing/2010/main" val="0"/>
              </a:ext>
            </a:extLst>
          </a:blip>
          <a:srcRect/>
          <a:stretch/>
        </p:blipFill>
        <p:spPr>
          <a:xfrm>
            <a:off x="4350058" y="0"/>
            <a:ext cx="7841942" cy="6873104"/>
          </a:xfrm>
          <a:prstGeom prst="rect">
            <a:avLst/>
          </a:prstGeom>
        </p:spPr>
      </p:pic>
      <p:sp>
        <p:nvSpPr>
          <p:cNvPr id="2" name="Title 1">
            <a:extLst>
              <a:ext uri="{FF2B5EF4-FFF2-40B4-BE49-F238E27FC236}">
                <a16:creationId xmlns:a16="http://schemas.microsoft.com/office/drawing/2014/main" id="{10F81934-C45D-4A8A-2FBA-700B1AEE1919}"/>
              </a:ext>
            </a:extLst>
          </p:cNvPr>
          <p:cNvSpPr>
            <a:spLocks noGrp="1"/>
          </p:cNvSpPr>
          <p:nvPr>
            <p:ph type="title"/>
          </p:nvPr>
        </p:nvSpPr>
        <p:spPr>
          <a:xfrm>
            <a:off x="831851" y="1716361"/>
            <a:ext cx="5264150" cy="3547015"/>
          </a:xfrm>
        </p:spPr>
        <p:txBody>
          <a:bodyPr anchor="ctr" anchorCtr="0">
            <a:normAutofit/>
          </a:bodyPr>
          <a:lstStyle>
            <a:lvl1pPr>
              <a:defRPr sz="5400">
                <a:solidFill>
                  <a:schemeClr val="accent1"/>
                </a:solidFill>
              </a:defRPr>
            </a:lvl1pPr>
          </a:lstStyle>
          <a:p>
            <a:r>
              <a:rPr lang="en-US"/>
              <a:t>Click to edit Master title style</a:t>
            </a:r>
            <a:endParaRPr lang="en-US" dirty="0"/>
          </a:p>
        </p:txBody>
      </p:sp>
      <p:sp>
        <p:nvSpPr>
          <p:cNvPr id="14" name="Date Placeholder 13">
            <a:extLst>
              <a:ext uri="{FF2B5EF4-FFF2-40B4-BE49-F238E27FC236}">
                <a16:creationId xmlns:a16="http://schemas.microsoft.com/office/drawing/2014/main" id="{B8F76022-DB6E-B4B6-C0B4-70ECBAF0DA3B}"/>
              </a:ext>
            </a:extLst>
          </p:cNvPr>
          <p:cNvSpPr>
            <a:spLocks noGrp="1"/>
          </p:cNvSpPr>
          <p:nvPr>
            <p:ph type="dt" sz="half" idx="10"/>
          </p:nvPr>
        </p:nvSpPr>
        <p:spPr/>
        <p:txBody>
          <a:bodyPr/>
          <a:lstStyle/>
          <a:p>
            <a:fld id="{E42BC415-5846-4D3C-BA84-AC694FFF229E}" type="datetimeFigureOut">
              <a:rPr lang="en-US" smtClean="0"/>
              <a:t>10/7/2026</a:t>
            </a:fld>
            <a:endParaRPr lang="en-US"/>
          </a:p>
        </p:txBody>
      </p:sp>
      <p:sp>
        <p:nvSpPr>
          <p:cNvPr id="15" name="Footer Placeholder 14">
            <a:extLst>
              <a:ext uri="{FF2B5EF4-FFF2-40B4-BE49-F238E27FC236}">
                <a16:creationId xmlns:a16="http://schemas.microsoft.com/office/drawing/2014/main" id="{E8835D71-9BC4-2EE0-14C3-D2CB9B9B2581}"/>
              </a:ext>
            </a:extLst>
          </p:cNvPr>
          <p:cNvSpPr>
            <a:spLocks noGrp="1"/>
          </p:cNvSpPr>
          <p:nvPr>
            <p:ph type="ftr" sz="quarter" idx="11"/>
          </p:nvPr>
        </p:nvSpPr>
        <p:spPr/>
        <p:txBody>
          <a:bodyPr/>
          <a:lstStyle/>
          <a:p>
            <a:endParaRPr lang="en-US"/>
          </a:p>
        </p:txBody>
      </p:sp>
      <p:sp>
        <p:nvSpPr>
          <p:cNvPr id="16" name="Slide Number Placeholder 15">
            <a:extLst>
              <a:ext uri="{FF2B5EF4-FFF2-40B4-BE49-F238E27FC236}">
                <a16:creationId xmlns:a16="http://schemas.microsoft.com/office/drawing/2014/main" id="{BE926F9E-CE3E-CCE3-9D74-CEADE4F01223}"/>
              </a:ext>
            </a:extLst>
          </p:cNvPr>
          <p:cNvSpPr>
            <a:spLocks noGrp="1"/>
          </p:cNvSpPr>
          <p:nvPr>
            <p:ph type="sldNum" sz="quarter" idx="12"/>
          </p:nvPr>
        </p:nvSpPr>
        <p:spPr/>
        <p:txBody>
          <a:bodyPr/>
          <a:lstStyle/>
          <a:p>
            <a:fld id="{6DAAD792-40EB-4AE2-8035-18241753E6F5}" type="slidenum">
              <a:rPr lang="en-US" smtClean="0"/>
              <a:t>‹#›</a:t>
            </a:fld>
            <a:endParaRPr lang="en-US"/>
          </a:p>
        </p:txBody>
      </p:sp>
    </p:spTree>
    <p:extLst>
      <p:ext uri="{BB962C8B-B14F-4D97-AF65-F5344CB8AC3E}">
        <p14:creationId xmlns:p14="http://schemas.microsoft.com/office/powerpoint/2010/main" val="14254880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C98560-0CFA-4A92-A039-B9812486AEE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F0E64-8D72-43F4-A2E9-DA2D9BF28B9E}" type="slidenum">
              <a:rPr lang="en-US" smtClean="0"/>
              <a:t>‹#›</a:t>
            </a:fld>
            <a:endParaRPr lang="en-US"/>
          </a:p>
        </p:txBody>
      </p:sp>
    </p:spTree>
    <p:extLst>
      <p:ext uri="{BB962C8B-B14F-4D97-AF65-F5344CB8AC3E}">
        <p14:creationId xmlns:p14="http://schemas.microsoft.com/office/powerpoint/2010/main" val="3710142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B153F3-9C64-413E-A391-7B55408D7F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7F689B-B2E0-4A62-9C31-FF484B5C72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4FAA84-EDDB-42FD-9C9F-8A45EF7016B4}"/>
              </a:ext>
              <a:ext uri="{C183D7F6-B498-43B3-948B-1728B52AA6E4}">
                <adec:decorative xmlns:adec="http://schemas.microsoft.com/office/drawing/2017/decorative" val="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ptos" panose="020B0004020202020204" pitchFamily="34" charset="0"/>
              </a:defRPr>
            </a:lvl1pPr>
          </a:lstStyle>
          <a:p>
            <a:fld id="{4DBD35F8-F3A2-413A-AA78-3131A686CB68}" type="datetime1">
              <a:rPr lang="en-US" smtClean="0"/>
              <a:pPr/>
              <a:t>10/7/2026</a:t>
            </a:fld>
            <a:endParaRPr lang="en-US"/>
          </a:p>
        </p:txBody>
      </p:sp>
      <p:sp>
        <p:nvSpPr>
          <p:cNvPr id="5" name="Footer Placeholder 4">
            <a:extLst>
              <a:ext uri="{FF2B5EF4-FFF2-40B4-BE49-F238E27FC236}">
                <a16:creationId xmlns:a16="http://schemas.microsoft.com/office/drawing/2014/main" id="{3CE632E7-F592-4A2F-9EF9-487F2BB155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ptos" panose="020B0004020202020204" pitchFamily="34" charset="0"/>
              </a:defRPr>
            </a:lvl1pPr>
          </a:lstStyle>
          <a:p>
            <a:endParaRPr lang="en-US"/>
          </a:p>
        </p:txBody>
      </p:sp>
      <p:sp>
        <p:nvSpPr>
          <p:cNvPr id="6" name="Slide Number Placeholder 5">
            <a:extLst>
              <a:ext uri="{FF2B5EF4-FFF2-40B4-BE49-F238E27FC236}">
                <a16:creationId xmlns:a16="http://schemas.microsoft.com/office/drawing/2014/main" id="{C4712587-F954-4D4C-AAC8-AE59171322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ptos" panose="020B0004020202020204" pitchFamily="34" charset="0"/>
              </a:defRPr>
            </a:lvl1pPr>
          </a:lstStyle>
          <a:p>
            <a:fld id="{9E479467-D475-44BA-A6A1-CAD0337F3F46}" type="slidenum">
              <a:rPr lang="en-US" smtClean="0"/>
              <a:pPr/>
              <a:t>‹#›</a:t>
            </a:fld>
            <a:endParaRPr lang="en-US"/>
          </a:p>
        </p:txBody>
      </p:sp>
    </p:spTree>
    <p:extLst>
      <p:ext uri="{BB962C8B-B14F-4D97-AF65-F5344CB8AC3E}">
        <p14:creationId xmlns:p14="http://schemas.microsoft.com/office/powerpoint/2010/main" val="1803045591"/>
      </p:ext>
    </p:extLst>
  </p:cSld>
  <p:clrMap bg1="lt1" tx1="dk1" bg2="lt2" tx2="dk2" accent1="accent1" accent2="accent2" accent3="accent3" accent4="accent4" accent5="accent5" accent6="accent6" hlink="hlink" folHlink="folHlink"/>
  <p:sldLayoutIdLst>
    <p:sldLayoutId id="2147483670" r:id="rId1"/>
    <p:sldLayoutId id="2147483676" r:id="rId2"/>
    <p:sldLayoutId id="2147483673" r:id="rId3"/>
    <p:sldLayoutId id="2147483680" r:id="rId4"/>
    <p:sldLayoutId id="2147483724" r:id="rId5"/>
    <p:sldLayoutId id="2147483731" r:id="rId6"/>
    <p:sldLayoutId id="2147483726" r:id="rId7"/>
    <p:sldLayoutId id="2147483729" r:id="rId8"/>
    <p:sldLayoutId id="2147483730" r:id="rId9"/>
    <p:sldLayoutId id="2147483732" r:id="rId10"/>
    <p:sldLayoutId id="2147483733" r:id="rId11"/>
    <p:sldLayoutId id="2147483734" r:id="rId12"/>
    <p:sldLayoutId id="2147483671" r:id="rId13"/>
    <p:sldLayoutId id="2147483682" r:id="rId14"/>
    <p:sldLayoutId id="2147483737" r:id="rId15"/>
    <p:sldLayoutId id="2147483738" r:id="rId16"/>
    <p:sldLayoutId id="2147483739" r:id="rId17"/>
    <p:sldLayoutId id="2147483740" r:id="rId18"/>
    <p:sldLayoutId id="2147483741" r:id="rId19"/>
    <p:sldLayoutId id="2147483675" r:id="rId20"/>
    <p:sldLayoutId id="2147483677" r:id="rId21"/>
    <p:sldLayoutId id="2147483745" r:id="rId22"/>
    <p:sldLayoutId id="2147483743" r:id="rId23"/>
    <p:sldLayoutId id="2147483742" r:id="rId24"/>
    <p:sldLayoutId id="2147483744" r:id="rId25"/>
    <p:sldLayoutId id="2147483679" r:id="rId26"/>
    <p:sldLayoutId id="2147483681" r:id="rId27"/>
    <p:sldLayoutId id="2147483668" r:id="rId28"/>
    <p:sldLayoutId id="2147483746" r:id="rId29"/>
    <p:sldLayoutId id="2147483747" r:id="rId30"/>
  </p:sldLayoutIdLst>
  <p:hf hdr="0" ftr="0" dt="0"/>
  <p:txStyles>
    <p:titleStyle>
      <a:lvl1pPr algn="l" defTabSz="914400" rtl="0" eaLnBrk="1" latinLnBrk="0" hangingPunct="1">
        <a:lnSpc>
          <a:spcPct val="90000"/>
        </a:lnSpc>
        <a:spcBef>
          <a:spcPct val="0"/>
        </a:spcBef>
        <a:buNone/>
        <a:defRPr sz="4400" kern="1200">
          <a:solidFill>
            <a:schemeClr val="tx1"/>
          </a:solidFill>
          <a:latin typeface="Montserrat"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intables.com/model/307736-halloween-pumpkin-candy-bowl" TargetMode="External"/><Relationship Id="rId2" Type="http://schemas.openxmlformats.org/officeDocument/2006/relationships/image" Target="../media/image12.jp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hyperlink" Target="https://www.piqsels.com/es/public-domain-photo-sdjjm" TargetMode="External"/><Relationship Id="rId2" Type="http://schemas.openxmlformats.org/officeDocument/2006/relationships/image" Target="../media/image14.jp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hyperlink" Target="https://pxhere.com/en/photo/2765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hyperlink" Target="https://pxhere.com/en/photo/2765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app.smartsheet.com/sheets/52FGJWffrp65rgj7XgG53rG6Rx9HJww6fCP75Fv1/forms/3011410383253" TargetMode="External"/><Relationship Id="rId1" Type="http://schemas.openxmlformats.org/officeDocument/2006/relationships/slideLayout" Target="../slideLayouts/slideLayout20.xml"/><Relationship Id="rId4" Type="http://schemas.openxmlformats.org/officeDocument/2006/relationships/hyperlink" Target="https://en.wikipedia.org/wiki/Sunriver,_Oregon"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hyperlink" Target="https://form.jotform.com/260916716854163"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hyperlink" Target="https://www.thebluediamondgallery.com/wooden-tile/r/rules.html" TargetMode="External"/><Relationship Id="rId2" Type="http://schemas.openxmlformats.org/officeDocument/2006/relationships/image" Target="../media/image20.jpg"/><Relationship Id="rId1" Type="http://schemas.openxmlformats.org/officeDocument/2006/relationships/slideLayout" Target="../slideLayouts/slideLayout16.xml"/><Relationship Id="rId4" Type="http://schemas.openxmlformats.org/officeDocument/2006/relationships/hyperlink" Target="https://creativecommons.org/licenses/by-sa/3.0/"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wallpaperflare.com/search?wallpaper=receipt" TargetMode="External"/><Relationship Id="rId2" Type="http://schemas.openxmlformats.org/officeDocument/2006/relationships/image" Target="../media/image21.jp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s://picpedia.org/handwriting/t/training.html" TargetMode="External"/><Relationship Id="rId2" Type="http://schemas.openxmlformats.org/officeDocument/2006/relationships/image" Target="../media/image23.jpe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hyperlink" Target="https://app.smartsheet.com/b/form/de6e02fbf94a41c9969b6d94b76c3d59" TargetMode="External"/><Relationship Id="rId2" Type="http://schemas.openxmlformats.org/officeDocument/2006/relationships/notesSlide" Target="../notesSlides/notesSlide4.xml"/><Relationship Id="rId1" Type="http://schemas.openxmlformats.org/officeDocument/2006/relationships/slideLayout" Target="../slideLayouts/slideLayout30.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app.smartsheet.com/sheets/rx2mxPHr6MxrHxr363PMXHPGg6JhmV5MPrcVqGf1/forms/3008051819888"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s://www.picpedia.org/chalkboard/e/evaluation.html" TargetMode="External"/><Relationship Id="rId2" Type="http://schemas.openxmlformats.org/officeDocument/2006/relationships/image" Target="../media/image26.jpg"/><Relationship Id="rId1" Type="http://schemas.openxmlformats.org/officeDocument/2006/relationships/slideLayout" Target="../slideLayouts/slideLayout15.xml"/><Relationship Id="rId4" Type="http://schemas.openxmlformats.org/officeDocument/2006/relationships/hyperlink" Target="https://creativecommons.org/licenses/by-sa/3.0/"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rawpixel.com/search/graduation" TargetMode="External"/><Relationship Id="rId2" Type="http://schemas.openxmlformats.org/officeDocument/2006/relationships/image" Target="../media/image27.1"/><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72E03-67C0-A967-7937-1D324B15A1AE}"/>
              </a:ext>
            </a:extLst>
          </p:cNvPr>
          <p:cNvSpPr>
            <a:spLocks noGrp="1"/>
          </p:cNvSpPr>
          <p:nvPr>
            <p:ph type="ctrTitle"/>
          </p:nvPr>
        </p:nvSpPr>
        <p:spPr>
          <a:xfrm>
            <a:off x="914401" y="714593"/>
            <a:ext cx="7837448" cy="3169127"/>
          </a:xfrm>
        </p:spPr>
        <p:txBody>
          <a:bodyPr/>
          <a:lstStyle/>
          <a:p>
            <a:r>
              <a:rPr lang="en-US" dirty="0"/>
              <a:t>Oregon Forward Cadre Meeting</a:t>
            </a:r>
            <a:br>
              <a:rPr lang="en-US" dirty="0"/>
            </a:br>
            <a:endParaRPr lang="en-US" dirty="0"/>
          </a:p>
        </p:txBody>
      </p:sp>
      <p:sp>
        <p:nvSpPr>
          <p:cNvPr id="3" name="Subtitle 2">
            <a:extLst>
              <a:ext uri="{FF2B5EF4-FFF2-40B4-BE49-F238E27FC236}">
                <a16:creationId xmlns:a16="http://schemas.microsoft.com/office/drawing/2014/main" id="{8DDAC865-5D28-C471-1F21-E56CCEAFED45}"/>
              </a:ext>
            </a:extLst>
          </p:cNvPr>
          <p:cNvSpPr>
            <a:spLocks noGrp="1"/>
          </p:cNvSpPr>
          <p:nvPr>
            <p:ph type="subTitle" idx="1"/>
          </p:nvPr>
        </p:nvSpPr>
        <p:spPr>
          <a:xfrm>
            <a:off x="4513701" y="5205160"/>
            <a:ext cx="2073365" cy="1355834"/>
          </a:xfrm>
        </p:spPr>
        <p:txBody>
          <a:bodyPr>
            <a:normAutofit/>
          </a:bodyPr>
          <a:lstStyle/>
          <a:p>
            <a:r>
              <a:rPr lang="en-US" sz="4000" dirty="0"/>
              <a:t>10/6/26</a:t>
            </a:r>
          </a:p>
        </p:txBody>
      </p:sp>
      <p:pic>
        <p:nvPicPr>
          <p:cNvPr id="5" name="Picture 4" descr="Oregon Forward Logo; Dark and Light Team with Tagline When everyone can work, anything is possible&#10;">
            <a:extLst>
              <a:ext uri="{FF2B5EF4-FFF2-40B4-BE49-F238E27FC236}">
                <a16:creationId xmlns:a16="http://schemas.microsoft.com/office/drawing/2014/main" id="{832E5AB8-48F6-5036-D1AE-570B915EE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7466" y="5349765"/>
            <a:ext cx="3248153" cy="1355834"/>
          </a:xfrm>
          <a:prstGeom prst="rect">
            <a:avLst/>
          </a:prstGeom>
        </p:spPr>
      </p:pic>
    </p:spTree>
    <p:extLst>
      <p:ext uri="{BB962C8B-B14F-4D97-AF65-F5344CB8AC3E}">
        <p14:creationId xmlns:p14="http://schemas.microsoft.com/office/powerpoint/2010/main" val="1831689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ACDE-FC6E-CA35-F051-CDBE87FE9F3F}"/>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371108BB-A73C-4C44-E046-1C55F681BE6C}"/>
              </a:ext>
            </a:extLst>
          </p:cNvPr>
          <p:cNvSpPr>
            <a:spLocks noGrp="1"/>
          </p:cNvSpPr>
          <p:nvPr>
            <p:ph type="body" sz="quarter" idx="11"/>
          </p:nvPr>
        </p:nvSpPr>
        <p:spPr/>
        <p:txBody>
          <a:bodyPr/>
          <a:lstStyle/>
          <a:p>
            <a:r>
              <a:rPr lang="en-US" dirty="0"/>
              <a:t>Icebreaker</a:t>
            </a:r>
          </a:p>
          <a:p>
            <a:r>
              <a:rPr lang="en-US" dirty="0"/>
              <a:t>OFP Updates</a:t>
            </a:r>
          </a:p>
          <a:p>
            <a:r>
              <a:rPr lang="en-US" dirty="0"/>
              <a:t>Meeting Topics</a:t>
            </a:r>
          </a:p>
          <a:p>
            <a:r>
              <a:rPr lang="en-US" dirty="0"/>
              <a:t>Training</a:t>
            </a:r>
          </a:p>
        </p:txBody>
      </p:sp>
    </p:spTree>
    <p:extLst>
      <p:ext uri="{BB962C8B-B14F-4D97-AF65-F5344CB8AC3E}">
        <p14:creationId xmlns:p14="http://schemas.microsoft.com/office/powerpoint/2010/main" val="3868973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FB07D-7A26-C2D4-5693-E1E2CDC65120}"/>
              </a:ext>
            </a:extLst>
          </p:cNvPr>
          <p:cNvSpPr>
            <a:spLocks noGrp="1"/>
          </p:cNvSpPr>
          <p:nvPr>
            <p:ph type="title"/>
          </p:nvPr>
        </p:nvSpPr>
        <p:spPr>
          <a:xfrm>
            <a:off x="839789" y="548462"/>
            <a:ext cx="3805598" cy="2136811"/>
          </a:xfrm>
        </p:spPr>
        <p:txBody>
          <a:bodyPr anchor="ctr">
            <a:normAutofit/>
          </a:bodyPr>
          <a:lstStyle/>
          <a:p>
            <a:r>
              <a:rPr lang="en-US" dirty="0"/>
              <a:t>Icebreaker</a:t>
            </a:r>
          </a:p>
        </p:txBody>
      </p:sp>
      <p:pic>
        <p:nvPicPr>
          <p:cNvPr id="6" name="Picture 5" descr="picture of two orange plastic pumpkins with candy inside the mouth">
            <a:extLst>
              <a:ext uri="{FF2B5EF4-FFF2-40B4-BE49-F238E27FC236}">
                <a16:creationId xmlns:a16="http://schemas.microsoft.com/office/drawing/2014/main" id="{7AE568D7-60B9-3703-9150-83BCF63BBC6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p:blipFill>
        <p:spPr>
          <a:xfrm>
            <a:off x="5010387" y="1543827"/>
            <a:ext cx="7181613" cy="3770346"/>
          </a:xfrm>
          <a:prstGeom prst="rect">
            <a:avLst/>
          </a:prstGeom>
          <a:noFill/>
        </p:spPr>
      </p:pic>
      <p:sp>
        <p:nvSpPr>
          <p:cNvPr id="4" name="Text Placeholder 3">
            <a:extLst>
              <a:ext uri="{FF2B5EF4-FFF2-40B4-BE49-F238E27FC236}">
                <a16:creationId xmlns:a16="http://schemas.microsoft.com/office/drawing/2014/main" id="{18914F18-7344-60CD-32AC-553E29601153}"/>
              </a:ext>
            </a:extLst>
          </p:cNvPr>
          <p:cNvSpPr>
            <a:spLocks noGrp="1"/>
          </p:cNvSpPr>
          <p:nvPr>
            <p:ph type="body" sz="quarter" idx="12"/>
          </p:nvPr>
        </p:nvSpPr>
        <p:spPr>
          <a:xfrm>
            <a:off x="419100" y="2962279"/>
            <a:ext cx="4226287" cy="3143240"/>
          </a:xfrm>
        </p:spPr>
        <p:txBody>
          <a:bodyPr>
            <a:normAutofit/>
          </a:bodyPr>
          <a:lstStyle/>
          <a:p>
            <a:pPr algn="ctr"/>
            <a:r>
              <a:rPr lang="en-US" sz="4000" dirty="0"/>
              <a:t>What’s the worst Halloween candy?</a:t>
            </a:r>
          </a:p>
        </p:txBody>
      </p:sp>
    </p:spTree>
    <p:extLst>
      <p:ext uri="{BB962C8B-B14F-4D97-AF65-F5344CB8AC3E}">
        <p14:creationId xmlns:p14="http://schemas.microsoft.com/office/powerpoint/2010/main" val="1618558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3D342B-F52F-9B83-D92A-78B8E5B02A91}"/>
              </a:ext>
            </a:extLst>
          </p:cNvPr>
          <p:cNvSpPr>
            <a:spLocks noGrp="1"/>
          </p:cNvSpPr>
          <p:nvPr>
            <p:ph type="title"/>
          </p:nvPr>
        </p:nvSpPr>
        <p:spPr>
          <a:xfrm>
            <a:off x="-152400" y="4214904"/>
            <a:ext cx="6847839" cy="2277336"/>
          </a:xfrm>
        </p:spPr>
        <p:txBody>
          <a:bodyPr>
            <a:normAutofit fontScale="9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5400" kern="1200" dirty="0">
                <a:solidFill>
                  <a:schemeClr val="accent1"/>
                </a:solidFill>
                <a:effectLst/>
                <a:latin typeface="Montserrat" panose="00000500000000000000" pitchFamily="2" charset="0"/>
                <a:ea typeface="+mj-ea"/>
                <a:cs typeface="+mj-cs"/>
              </a:rPr>
              <a:t>OFP Updates</a:t>
            </a:r>
            <a:br>
              <a:rPr lang="en-US" sz="5400" kern="1200" dirty="0">
                <a:solidFill>
                  <a:schemeClr val="accent1"/>
                </a:solidFill>
                <a:effectLst/>
                <a:latin typeface="Montserrat" panose="00000500000000000000" pitchFamily="2" charset="0"/>
                <a:ea typeface="+mj-ea"/>
                <a:cs typeface="+mj-cs"/>
              </a:rPr>
            </a:br>
            <a:br>
              <a:rPr lang="en-US" sz="4800" dirty="0">
                <a:solidFill>
                  <a:srgbClr val="009DA0"/>
                </a:solidFill>
              </a:rPr>
            </a:br>
            <a:r>
              <a:rPr lang="en-US" sz="4800" dirty="0">
                <a:solidFill>
                  <a:srgbClr val="009DA0"/>
                </a:solidFill>
              </a:rPr>
              <a:t>Cadres:</a:t>
            </a:r>
            <a:br>
              <a:rPr lang="en-US" sz="4800" dirty="0">
                <a:solidFill>
                  <a:srgbClr val="009DA0"/>
                </a:solidFill>
              </a:rPr>
            </a:br>
            <a:r>
              <a:rPr lang="en-US" sz="4800" dirty="0">
                <a:solidFill>
                  <a:srgbClr val="009DA0"/>
                </a:solidFill>
              </a:rPr>
              <a:t> </a:t>
            </a:r>
            <a:br>
              <a:rPr lang="en-US" sz="4800" dirty="0">
                <a:solidFill>
                  <a:srgbClr val="009DA0"/>
                </a:solidFill>
              </a:rPr>
            </a:br>
            <a:r>
              <a:rPr lang="en-US" sz="4800" dirty="0">
                <a:solidFill>
                  <a:srgbClr val="009DA0"/>
                </a:solidFill>
              </a:rPr>
              <a:t>January 5, 2027</a:t>
            </a:r>
            <a:br>
              <a:rPr lang="en-US" sz="4800" dirty="0">
                <a:solidFill>
                  <a:srgbClr val="009DA0"/>
                </a:solidFill>
              </a:rPr>
            </a:br>
            <a:r>
              <a:rPr lang="en-US" sz="4800" dirty="0">
                <a:solidFill>
                  <a:srgbClr val="009DA0"/>
                </a:solidFill>
              </a:rPr>
              <a:t>April 6, 2027</a:t>
            </a:r>
            <a:br>
              <a:rPr lang="en-US" sz="4800" dirty="0">
                <a:solidFill>
                  <a:srgbClr val="009DA0"/>
                </a:solidFill>
              </a:rPr>
            </a:br>
            <a:r>
              <a:rPr lang="en-US" sz="4800" dirty="0">
                <a:solidFill>
                  <a:srgbClr val="009DA0"/>
                </a:solidFill>
              </a:rPr>
              <a:t>July 6, 2027</a:t>
            </a:r>
            <a:br>
              <a:rPr lang="en-US" sz="4800" dirty="0">
                <a:solidFill>
                  <a:srgbClr val="009DA0"/>
                </a:solidFill>
              </a:rPr>
            </a:br>
            <a:r>
              <a:rPr lang="en-US" sz="4800" dirty="0">
                <a:solidFill>
                  <a:srgbClr val="009DA0"/>
                </a:solidFill>
              </a:rPr>
              <a:t>October 5, 2027</a:t>
            </a:r>
            <a:br>
              <a:rPr lang="en-US" sz="3600" dirty="0">
                <a:solidFill>
                  <a:srgbClr val="009DA0"/>
                </a:solidFill>
              </a:rPr>
            </a:br>
            <a:br>
              <a:rPr lang="en-US" sz="3600" dirty="0">
                <a:solidFill>
                  <a:srgbClr val="009DA0"/>
                </a:solidFill>
              </a:rPr>
            </a:br>
            <a:br>
              <a:rPr lang="en-US" sz="3600" dirty="0">
                <a:solidFill>
                  <a:srgbClr val="009DA0"/>
                </a:solidFill>
              </a:rPr>
            </a:br>
            <a:br>
              <a:rPr lang="en-US" sz="3600" dirty="0">
                <a:solidFill>
                  <a:srgbClr val="009DA0"/>
                </a:solidFill>
              </a:rPr>
            </a:br>
            <a:br>
              <a:rPr lang="en-US" sz="3600" dirty="0">
                <a:solidFill>
                  <a:srgbClr val="009DA0"/>
                </a:solidFill>
              </a:rPr>
            </a:br>
            <a:br>
              <a:rPr lang="en-US" sz="3600" dirty="0">
                <a:solidFill>
                  <a:srgbClr val="009DA0"/>
                </a:solidFill>
              </a:rPr>
            </a:br>
            <a:br>
              <a:rPr lang="en-US" sz="4800" dirty="0">
                <a:solidFill>
                  <a:srgbClr val="009DA0"/>
                </a:solidFill>
              </a:rPr>
            </a:br>
            <a:br>
              <a:rPr lang="en-US" sz="4800" dirty="0">
                <a:solidFill>
                  <a:srgbClr val="009DA0"/>
                </a:solidFill>
              </a:rPr>
            </a:br>
            <a:endParaRPr lang="en-US" sz="4800" dirty="0">
              <a:solidFill>
                <a:srgbClr val="009DA0"/>
              </a:solidFill>
            </a:endParaRPr>
          </a:p>
        </p:txBody>
      </p:sp>
      <p:pic>
        <p:nvPicPr>
          <p:cNvPr id="3" name="Picture 2" descr="Oregon Forward Logo in dark and light teal with tagline that says When everyone can work anything is possible">
            <a:extLst>
              <a:ext uri="{FF2B5EF4-FFF2-40B4-BE49-F238E27FC236}">
                <a16:creationId xmlns:a16="http://schemas.microsoft.com/office/drawing/2014/main" id="{7815F303-C88D-8792-0824-D37DC4A322A2}"/>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5881761" y="1964906"/>
            <a:ext cx="6310239" cy="3261301"/>
          </a:xfrm>
          <a:prstGeom prst="rect">
            <a:avLst/>
          </a:prstGeom>
          <a:effectLst>
            <a:softEdge rad="635000"/>
          </a:effectLst>
        </p:spPr>
      </p:pic>
    </p:spTree>
    <p:extLst>
      <p:ext uri="{BB962C8B-B14F-4D97-AF65-F5344CB8AC3E}">
        <p14:creationId xmlns:p14="http://schemas.microsoft.com/office/powerpoint/2010/main" val="3679613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74485A-D174-2B7E-4A51-D1D0A9419309}"/>
              </a:ext>
            </a:extLst>
          </p:cNvPr>
          <p:cNvSpPr>
            <a:spLocks noGrp="1"/>
          </p:cNvSpPr>
          <p:nvPr>
            <p:ph type="title"/>
          </p:nvPr>
        </p:nvSpPr>
        <p:spPr>
          <a:xfrm>
            <a:off x="285751" y="1799942"/>
            <a:ext cx="5264150" cy="3547015"/>
          </a:xfrm>
        </p:spPr>
        <p:txBody>
          <a:bodyPr>
            <a:normAutofit/>
          </a:bodyPr>
          <a:lstStyle/>
          <a:p>
            <a:r>
              <a:rPr lang="en-US" sz="4800" dirty="0"/>
              <a:t>Meeting Topics</a:t>
            </a:r>
          </a:p>
        </p:txBody>
      </p:sp>
      <p:pic>
        <p:nvPicPr>
          <p:cNvPr id="3" name="Picture 2" descr="finger pointing at a circle that says build, plan, feedback, deploy, operate, integration, continuous, ">
            <a:extLst>
              <a:ext uri="{FF2B5EF4-FFF2-40B4-BE49-F238E27FC236}">
                <a16:creationId xmlns:a16="http://schemas.microsoft.com/office/drawing/2014/main" id="{301078AC-2EB8-B471-1C9C-00DFFD79C15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5117284" y="2081069"/>
            <a:ext cx="6697061" cy="2984762"/>
          </a:xfrm>
          <a:prstGeom prst="rect">
            <a:avLst/>
          </a:prstGeom>
          <a:effectLst>
            <a:softEdge rad="635000"/>
          </a:effectLst>
        </p:spPr>
      </p:pic>
    </p:spTree>
    <p:extLst>
      <p:ext uri="{BB962C8B-B14F-4D97-AF65-F5344CB8AC3E}">
        <p14:creationId xmlns:p14="http://schemas.microsoft.com/office/powerpoint/2010/main" val="1250037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C584C-0BB1-FB24-D2DC-86E9FF2BAD1E}"/>
              </a:ext>
            </a:extLst>
          </p:cNvPr>
          <p:cNvSpPr>
            <a:spLocks noGrp="1"/>
          </p:cNvSpPr>
          <p:nvPr>
            <p:ph type="title"/>
          </p:nvPr>
        </p:nvSpPr>
        <p:spPr>
          <a:xfrm>
            <a:off x="0" y="-734628"/>
            <a:ext cx="5010387" cy="2864879"/>
          </a:xfrm>
        </p:spPr>
        <p:txBody>
          <a:bodyPr/>
          <a:lstStyle/>
          <a:p>
            <a:r>
              <a:rPr lang="en-US" dirty="0"/>
              <a:t>OFP Regional Trainings</a:t>
            </a:r>
          </a:p>
        </p:txBody>
      </p:sp>
      <p:sp>
        <p:nvSpPr>
          <p:cNvPr id="4" name="Text Placeholder 3">
            <a:extLst>
              <a:ext uri="{FF2B5EF4-FFF2-40B4-BE49-F238E27FC236}">
                <a16:creationId xmlns:a16="http://schemas.microsoft.com/office/drawing/2014/main" id="{DFA304CF-0F94-5F59-D269-562F322FD224}"/>
              </a:ext>
            </a:extLst>
          </p:cNvPr>
          <p:cNvSpPr>
            <a:spLocks noGrp="1"/>
          </p:cNvSpPr>
          <p:nvPr>
            <p:ph type="body" sz="quarter" idx="12"/>
          </p:nvPr>
        </p:nvSpPr>
        <p:spPr>
          <a:xfrm>
            <a:off x="0" y="1402183"/>
            <a:ext cx="5010387" cy="6172201"/>
          </a:xfrm>
        </p:spPr>
        <p:txBody>
          <a:bodyPr>
            <a:normAutofit/>
          </a:bodyPr>
          <a:lstStyle/>
          <a:p>
            <a:pPr marL="0" indent="0">
              <a:buNone/>
            </a:pPr>
            <a:r>
              <a:rPr lang="en-US" b="1" dirty="0"/>
              <a:t>2026</a:t>
            </a:r>
          </a:p>
          <a:p>
            <a:endParaRPr lang="en-US" dirty="0"/>
          </a:p>
          <a:p>
            <a:r>
              <a:rPr lang="en-US" dirty="0"/>
              <a:t>Umatilla/Union/Wallowa: Nov 3</a:t>
            </a:r>
          </a:p>
          <a:p>
            <a:r>
              <a:rPr lang="en-US" dirty="0"/>
              <a:t>Baker/Grant: Nov 4</a:t>
            </a:r>
          </a:p>
          <a:p>
            <a:r>
              <a:rPr lang="en-US" dirty="0"/>
              <a:t>Harney/Malheur: Nov 5</a:t>
            </a:r>
          </a:p>
          <a:p>
            <a:r>
              <a:rPr lang="en-US" dirty="0"/>
              <a:t>Lane: Nov 16</a:t>
            </a:r>
          </a:p>
          <a:p>
            <a:endParaRPr lang="en-US" dirty="0"/>
          </a:p>
          <a:p>
            <a:endParaRPr lang="en-US" dirty="0"/>
          </a:p>
          <a:p>
            <a:endParaRPr lang="en-US" dirty="0"/>
          </a:p>
        </p:txBody>
      </p:sp>
      <p:pic>
        <p:nvPicPr>
          <p:cNvPr id="6" name="Picture Placeholder 5" descr="PIcture of a road going towards a hill with one tree">
            <a:extLst>
              <a:ext uri="{FF2B5EF4-FFF2-40B4-BE49-F238E27FC236}">
                <a16:creationId xmlns:a16="http://schemas.microsoft.com/office/drawing/2014/main" id="{B8310023-9A22-5715-06B4-0A2BAB5CD020}"/>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548" r="20548"/>
          <a:stretch/>
        </p:blipFill>
        <p:spPr/>
      </p:pic>
    </p:spTree>
    <p:extLst>
      <p:ext uri="{BB962C8B-B14F-4D97-AF65-F5344CB8AC3E}">
        <p14:creationId xmlns:p14="http://schemas.microsoft.com/office/powerpoint/2010/main" val="422270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18B32-1AF1-4765-BF14-96A0985DC9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062CE2-5EC3-6434-9847-290F4443079B}"/>
              </a:ext>
            </a:extLst>
          </p:cNvPr>
          <p:cNvSpPr>
            <a:spLocks noGrp="1"/>
          </p:cNvSpPr>
          <p:nvPr>
            <p:ph type="title"/>
          </p:nvPr>
        </p:nvSpPr>
        <p:spPr>
          <a:xfrm>
            <a:off x="8013361" y="-156546"/>
            <a:ext cx="3805598" cy="2136811"/>
          </a:xfrm>
        </p:spPr>
        <p:txBody>
          <a:bodyPr/>
          <a:lstStyle/>
          <a:p>
            <a:r>
              <a:rPr lang="en-US" dirty="0"/>
              <a:t>Regionals Continued</a:t>
            </a:r>
            <a:br>
              <a:rPr lang="en-US" dirty="0"/>
            </a:br>
            <a:endParaRPr lang="en-US" dirty="0"/>
          </a:p>
        </p:txBody>
      </p:sp>
      <p:pic>
        <p:nvPicPr>
          <p:cNvPr id="6" name="Picture Placeholder 5" descr="ROad going towards a hill with one tree">
            <a:extLst>
              <a:ext uri="{FF2B5EF4-FFF2-40B4-BE49-F238E27FC236}">
                <a16:creationId xmlns:a16="http://schemas.microsoft.com/office/drawing/2014/main" id="{A321A8C9-B7A5-5FD7-4ED4-A367DB4EADE6}"/>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548" r="20548"/>
          <a:stretch/>
        </p:blipFill>
        <p:spPr>
          <a:xfrm>
            <a:off x="0" y="0"/>
            <a:ext cx="7181613" cy="6858000"/>
          </a:xfrm>
        </p:spPr>
      </p:pic>
      <p:sp>
        <p:nvSpPr>
          <p:cNvPr id="4" name="Text Placeholder 3">
            <a:extLst>
              <a:ext uri="{FF2B5EF4-FFF2-40B4-BE49-F238E27FC236}">
                <a16:creationId xmlns:a16="http://schemas.microsoft.com/office/drawing/2014/main" id="{397894A7-F473-F728-ED46-55C69AAAF66A}"/>
              </a:ext>
            </a:extLst>
          </p:cNvPr>
          <p:cNvSpPr>
            <a:spLocks noGrp="1"/>
          </p:cNvSpPr>
          <p:nvPr>
            <p:ph type="body" sz="quarter" idx="12"/>
          </p:nvPr>
        </p:nvSpPr>
        <p:spPr>
          <a:xfrm>
            <a:off x="7181613" y="1051558"/>
            <a:ext cx="5151120" cy="6172201"/>
          </a:xfrm>
        </p:spPr>
        <p:txBody>
          <a:bodyPr>
            <a:normAutofit/>
          </a:bodyPr>
          <a:lstStyle/>
          <a:p>
            <a:pPr marL="0" indent="0">
              <a:buNone/>
            </a:pPr>
            <a:r>
              <a:rPr lang="en-US" b="1" dirty="0"/>
              <a:t>2027</a:t>
            </a:r>
          </a:p>
          <a:p>
            <a:r>
              <a:rPr lang="en-US" dirty="0"/>
              <a:t>Multnomah: Jan 11 (Jan 12 if need)</a:t>
            </a:r>
          </a:p>
          <a:p>
            <a:r>
              <a:rPr lang="en-US" dirty="0"/>
              <a:t>Clackamas: Feb 3 (Feb 4 if need)</a:t>
            </a:r>
          </a:p>
          <a:p>
            <a:r>
              <a:rPr lang="en-US" dirty="0"/>
              <a:t>Linn Benton: Feb 17</a:t>
            </a:r>
          </a:p>
          <a:p>
            <a:r>
              <a:rPr lang="en-US" dirty="0"/>
              <a:t>Yamhill/Polk/Marion: Feb 18</a:t>
            </a:r>
          </a:p>
          <a:p>
            <a:r>
              <a:rPr lang="en-US" dirty="0"/>
              <a:t>Clatsop/Columbia: Mar 3</a:t>
            </a:r>
          </a:p>
          <a:p>
            <a:r>
              <a:rPr lang="en-US" dirty="0"/>
              <a:t>Tillamook/Lincoln: Mar 4</a:t>
            </a:r>
          </a:p>
          <a:p>
            <a:r>
              <a:rPr lang="en-US" dirty="0"/>
              <a:t>Hood River/Wasco: Mar 9</a:t>
            </a:r>
          </a:p>
          <a:p>
            <a:r>
              <a:rPr lang="en-US" dirty="0"/>
              <a:t>Sherman/Gilliam/Morrow/Wheeler: Mar 10</a:t>
            </a:r>
          </a:p>
          <a:p>
            <a:r>
              <a:rPr lang="en-US" dirty="0"/>
              <a:t>Washington: Apr 7 (April 8 if need)</a:t>
            </a:r>
          </a:p>
          <a:p>
            <a:endParaRPr lang="en-US" dirty="0"/>
          </a:p>
          <a:p>
            <a:endParaRPr lang="en-US" dirty="0"/>
          </a:p>
        </p:txBody>
      </p:sp>
    </p:spTree>
    <p:extLst>
      <p:ext uri="{BB962C8B-B14F-4D97-AF65-F5344CB8AC3E}">
        <p14:creationId xmlns:p14="http://schemas.microsoft.com/office/powerpoint/2010/main" val="384490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50C81-8A82-CB43-5447-BE8C692F6771}"/>
              </a:ext>
            </a:extLst>
          </p:cNvPr>
          <p:cNvSpPr>
            <a:spLocks noGrp="1"/>
          </p:cNvSpPr>
          <p:nvPr>
            <p:ph type="title"/>
          </p:nvPr>
        </p:nvSpPr>
        <p:spPr>
          <a:xfrm>
            <a:off x="838200" y="365125"/>
            <a:ext cx="10515600" cy="1325563"/>
          </a:xfrm>
        </p:spPr>
        <p:txBody>
          <a:bodyPr anchor="ctr">
            <a:normAutofit/>
          </a:bodyPr>
          <a:lstStyle/>
          <a:p>
            <a:r>
              <a:rPr lang="en-US" dirty="0"/>
              <a:t>OFP Regional Training Registration for Public Agencies</a:t>
            </a:r>
          </a:p>
        </p:txBody>
      </p:sp>
      <p:sp>
        <p:nvSpPr>
          <p:cNvPr id="4" name="Content Placeholder 3">
            <a:extLst>
              <a:ext uri="{FF2B5EF4-FFF2-40B4-BE49-F238E27FC236}">
                <a16:creationId xmlns:a16="http://schemas.microsoft.com/office/drawing/2014/main" id="{E2BE4431-ADBA-69E7-64FF-65AF92768A88}"/>
              </a:ext>
            </a:extLst>
          </p:cNvPr>
          <p:cNvSpPr>
            <a:spLocks noGrp="1"/>
          </p:cNvSpPr>
          <p:nvPr>
            <p:ph sz="half" idx="1"/>
          </p:nvPr>
        </p:nvSpPr>
        <p:spPr>
          <a:xfrm>
            <a:off x="673100" y="3108325"/>
            <a:ext cx="5181600" cy="1325563"/>
          </a:xfrm>
        </p:spPr>
        <p:txBody>
          <a:bodyPr>
            <a:normAutofit lnSpcReduction="10000"/>
          </a:bodyPr>
          <a:lstStyle/>
          <a:p>
            <a:r>
              <a:rPr lang="en-US" dirty="0">
                <a:hlinkClick r:id="rId2"/>
              </a:rPr>
              <a:t>https://app.smartsheet.com/sheets/52FGJWffrp65rgj7XgG53rG6Rx9HJww6fCP75Fv1/forms/3011410383253</a:t>
            </a:r>
            <a:endParaRPr lang="en-US" dirty="0"/>
          </a:p>
          <a:p>
            <a:endParaRPr lang="en-US" dirty="0"/>
          </a:p>
        </p:txBody>
      </p:sp>
      <p:pic>
        <p:nvPicPr>
          <p:cNvPr id="6" name="Picture 5" descr="picture of the state of Oregon">
            <a:extLst>
              <a:ext uri="{FF2B5EF4-FFF2-40B4-BE49-F238E27FC236}">
                <a16:creationId xmlns:a16="http://schemas.microsoft.com/office/drawing/2014/main" id="{239FB111-FFD1-295A-9E8E-32E5DD64F6F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877" r="7668" b="-1"/>
          <a:stretch>
            <a:fillRect/>
          </a:stretch>
        </p:blipFill>
        <p:spPr>
          <a:xfrm>
            <a:off x="6172200" y="1825625"/>
            <a:ext cx="5181600" cy="4351338"/>
          </a:xfrm>
          <a:prstGeom prst="rect">
            <a:avLst/>
          </a:prstGeom>
          <a:noFill/>
        </p:spPr>
      </p:pic>
    </p:spTree>
    <p:extLst>
      <p:ext uri="{BB962C8B-B14F-4D97-AF65-F5344CB8AC3E}">
        <p14:creationId xmlns:p14="http://schemas.microsoft.com/office/powerpoint/2010/main" val="2316947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DB734-3460-82D7-AE7E-AA0F2391B3C0}"/>
              </a:ext>
            </a:extLst>
          </p:cNvPr>
          <p:cNvSpPr>
            <a:spLocks noGrp="1"/>
          </p:cNvSpPr>
          <p:nvPr>
            <p:ph type="title"/>
          </p:nvPr>
        </p:nvSpPr>
        <p:spPr/>
        <p:txBody>
          <a:bodyPr/>
          <a:lstStyle/>
          <a:p>
            <a:r>
              <a:rPr lang="en-US" dirty="0"/>
              <a:t>Staff Changes??? Contact Info?</a:t>
            </a:r>
          </a:p>
        </p:txBody>
      </p:sp>
      <p:pic>
        <p:nvPicPr>
          <p:cNvPr id="6" name="Content Placeholder 5" descr="Person holding mouse">
            <a:extLst>
              <a:ext uri="{FF2B5EF4-FFF2-40B4-BE49-F238E27FC236}">
                <a16:creationId xmlns:a16="http://schemas.microsoft.com/office/drawing/2014/main" id="{A126B52B-D15A-D58C-A612-B52B3BBB59D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274094"/>
            <a:ext cx="5181600" cy="3454400"/>
          </a:xfrm>
        </p:spPr>
      </p:pic>
      <p:sp>
        <p:nvSpPr>
          <p:cNvPr id="4" name="Content Placeholder 3">
            <a:extLst>
              <a:ext uri="{FF2B5EF4-FFF2-40B4-BE49-F238E27FC236}">
                <a16:creationId xmlns:a16="http://schemas.microsoft.com/office/drawing/2014/main" id="{E346B2FE-4350-2BBD-8F9B-DA27ED964F15}"/>
              </a:ext>
            </a:extLst>
          </p:cNvPr>
          <p:cNvSpPr>
            <a:spLocks noGrp="1"/>
          </p:cNvSpPr>
          <p:nvPr>
            <p:ph sz="half" idx="2"/>
          </p:nvPr>
        </p:nvSpPr>
        <p:spPr/>
        <p:txBody>
          <a:bodyPr/>
          <a:lstStyle/>
          <a:p>
            <a:r>
              <a:rPr lang="en-US" dirty="0"/>
              <a:t>Have you had staffing changes?</a:t>
            </a:r>
          </a:p>
          <a:p>
            <a:r>
              <a:rPr lang="en-US" dirty="0"/>
              <a:t>Would the cadre and regional trainings be beneficial for others?</a:t>
            </a:r>
          </a:p>
          <a:p>
            <a:r>
              <a:rPr lang="en-US" dirty="0"/>
              <a:t>Do you know of organizations or conferences we should reach out to?</a:t>
            </a:r>
          </a:p>
        </p:txBody>
      </p:sp>
    </p:spTree>
    <p:extLst>
      <p:ext uri="{BB962C8B-B14F-4D97-AF65-F5344CB8AC3E}">
        <p14:creationId xmlns:p14="http://schemas.microsoft.com/office/powerpoint/2010/main" val="4014613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C5A0D-33EC-81AD-7AD4-0F4CAD41E11E}"/>
              </a:ext>
            </a:extLst>
          </p:cNvPr>
          <p:cNvSpPr>
            <a:spLocks noGrp="1"/>
          </p:cNvSpPr>
          <p:nvPr>
            <p:ph type="title"/>
          </p:nvPr>
        </p:nvSpPr>
        <p:spPr/>
        <p:txBody>
          <a:bodyPr/>
          <a:lstStyle/>
          <a:p>
            <a:r>
              <a:rPr lang="en-US" dirty="0"/>
              <a:t>New Oregon Forward Contractor</a:t>
            </a:r>
          </a:p>
        </p:txBody>
      </p:sp>
      <p:sp>
        <p:nvSpPr>
          <p:cNvPr id="4" name="Content Placeholder 3">
            <a:extLst>
              <a:ext uri="{FF2B5EF4-FFF2-40B4-BE49-F238E27FC236}">
                <a16:creationId xmlns:a16="http://schemas.microsoft.com/office/drawing/2014/main" id="{504C5A70-05FD-854C-A19D-331FD1A4272D}"/>
              </a:ext>
            </a:extLst>
          </p:cNvPr>
          <p:cNvSpPr>
            <a:spLocks noGrp="1"/>
          </p:cNvSpPr>
          <p:nvPr>
            <p:ph sz="half" idx="2"/>
          </p:nvPr>
        </p:nvSpPr>
        <p:spPr>
          <a:xfrm>
            <a:off x="4303206" y="4553862"/>
            <a:ext cx="5181600" cy="1200276"/>
          </a:xfrm>
        </p:spPr>
        <p:txBody>
          <a:bodyPr/>
          <a:lstStyle/>
          <a:p>
            <a:r>
              <a:rPr lang="en-US" dirty="0"/>
              <a:t>Janitorial &amp; Floor Care</a:t>
            </a:r>
          </a:p>
        </p:txBody>
      </p:sp>
      <p:pic>
        <p:nvPicPr>
          <p:cNvPr id="6" name="Picture 2" descr="NOrthbound Abilities logo">
            <a:extLst>
              <a:ext uri="{FF2B5EF4-FFF2-40B4-BE49-F238E27FC236}">
                <a16:creationId xmlns:a16="http://schemas.microsoft.com/office/drawing/2014/main" id="{10058A43-D135-6D45-978C-D04E957EFEB3}"/>
              </a:ext>
            </a:extLst>
          </p:cNvPr>
          <p:cNvPicPr>
            <a:picLocks noGrp="1" noChangeAspect="1" noChangeArrowheads="1"/>
          </p:cNvPicPr>
          <p:nvPr>
            <p:ph sz="half" idx="1"/>
          </p:nvPr>
        </p:nvPicPr>
        <p:blipFill>
          <a:blip r:embed="rId2"/>
          <a:srcRect/>
          <a:stretch/>
        </p:blipFill>
        <p:spPr bwMode="auto">
          <a:xfrm>
            <a:off x="3237023" y="2522137"/>
            <a:ext cx="5407072" cy="12002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2707509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E1D60-A7C7-1459-9FAE-D2962021185D}"/>
              </a:ext>
            </a:extLst>
          </p:cNvPr>
          <p:cNvSpPr>
            <a:spLocks noGrp="1"/>
          </p:cNvSpPr>
          <p:nvPr>
            <p:ph type="title"/>
          </p:nvPr>
        </p:nvSpPr>
        <p:spPr/>
        <p:txBody>
          <a:bodyPr/>
          <a:lstStyle/>
          <a:p>
            <a:r>
              <a:rPr lang="en-US" dirty="0"/>
              <a:t>OFP Ongoing/Follow Up Survey- Under Surveys on OFP Website</a:t>
            </a:r>
          </a:p>
        </p:txBody>
      </p:sp>
      <p:pic>
        <p:nvPicPr>
          <p:cNvPr id="5" name="Picture Placeholder 4" descr="Screen shot of the first page of the continuous follow up survey for OFCs with a link to the survey on the Oregon Forward Website">
            <a:hlinkClick r:id="rId3"/>
            <a:extLst>
              <a:ext uri="{FF2B5EF4-FFF2-40B4-BE49-F238E27FC236}">
                <a16:creationId xmlns:a16="http://schemas.microsoft.com/office/drawing/2014/main" id="{6F50A479-CB21-8AB1-83B0-81422CED4B72}"/>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9235" b="19235"/>
          <a:stretch/>
        </p:blipFill>
        <p:spPr/>
      </p:pic>
    </p:spTree>
    <p:extLst>
      <p:ext uri="{BB962C8B-B14F-4D97-AF65-F5344CB8AC3E}">
        <p14:creationId xmlns:p14="http://schemas.microsoft.com/office/powerpoint/2010/main" val="934677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3BE4D-D4E5-81E0-E18A-24AFDB79077A}"/>
              </a:ext>
            </a:extLst>
          </p:cNvPr>
          <p:cNvSpPr>
            <a:spLocks noGrp="1"/>
          </p:cNvSpPr>
          <p:nvPr>
            <p:ph type="title"/>
          </p:nvPr>
        </p:nvSpPr>
        <p:spPr>
          <a:xfrm>
            <a:off x="839789" y="548462"/>
            <a:ext cx="3805598" cy="2136811"/>
          </a:xfrm>
        </p:spPr>
        <p:txBody>
          <a:bodyPr anchor="ctr">
            <a:normAutofit/>
          </a:bodyPr>
          <a:lstStyle/>
          <a:p>
            <a:r>
              <a:rPr lang="en-US" dirty="0"/>
              <a:t>OAR Rewrite</a:t>
            </a:r>
            <a:endParaRPr lang="en-US"/>
          </a:p>
        </p:txBody>
      </p:sp>
      <p:pic>
        <p:nvPicPr>
          <p:cNvPr id="5" name="Picture Placeholder 4" descr="Scabble tiles spelling out Rules">
            <a:extLst>
              <a:ext uri="{FF2B5EF4-FFF2-40B4-BE49-F238E27FC236}">
                <a16:creationId xmlns:a16="http://schemas.microsoft.com/office/drawing/2014/main" id="{3AF45605-8874-5FFC-3A6E-A90F86FA6512}"/>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049" r="15049"/>
          <a:stretch/>
        </p:blipFill>
        <p:spPr>
          <a:xfrm>
            <a:off x="5010387" y="110"/>
            <a:ext cx="7181613" cy="6857779"/>
          </a:xfrm>
          <a:noFill/>
        </p:spPr>
      </p:pic>
      <p:sp>
        <p:nvSpPr>
          <p:cNvPr id="11" name="Text Placeholder 3">
            <a:extLst>
              <a:ext uri="{FF2B5EF4-FFF2-40B4-BE49-F238E27FC236}">
                <a16:creationId xmlns:a16="http://schemas.microsoft.com/office/drawing/2014/main" id="{98E29459-51CF-6F48-4263-07CA86F352CE}"/>
              </a:ext>
            </a:extLst>
          </p:cNvPr>
          <p:cNvSpPr>
            <a:spLocks noGrp="1"/>
          </p:cNvSpPr>
          <p:nvPr>
            <p:ph type="body" sz="quarter" idx="12"/>
          </p:nvPr>
        </p:nvSpPr>
        <p:spPr>
          <a:xfrm>
            <a:off x="839789" y="2962279"/>
            <a:ext cx="3805598" cy="3143240"/>
          </a:xfrm>
        </p:spPr>
        <p:txBody>
          <a:bodyPr/>
          <a:lstStyle/>
          <a:p>
            <a:r>
              <a:rPr lang="en-US" dirty="0"/>
              <a:t>Are there parts that could be clearer?</a:t>
            </a:r>
          </a:p>
          <a:p>
            <a:r>
              <a:rPr lang="en-US" dirty="0"/>
              <a:t>Rewrite coming in November</a:t>
            </a:r>
          </a:p>
        </p:txBody>
      </p:sp>
      <p:sp>
        <p:nvSpPr>
          <p:cNvPr id="6" name="TextBox 5">
            <a:extLst>
              <a:ext uri="{FF2B5EF4-FFF2-40B4-BE49-F238E27FC236}">
                <a16:creationId xmlns:a16="http://schemas.microsoft.com/office/drawing/2014/main" id="{C0EE91DD-07B9-DF74-8666-95B61ABF19CB}"/>
              </a:ext>
            </a:extLst>
          </p:cNvPr>
          <p:cNvSpPr txBox="1"/>
          <p:nvPr/>
        </p:nvSpPr>
        <p:spPr>
          <a:xfrm>
            <a:off x="9759924" y="6657834"/>
            <a:ext cx="243207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thebluediamondgallery.com/wooden-tile/r/rules.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104975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D79F5-EBAF-F7E4-95F2-417DF0E821ED}"/>
              </a:ext>
            </a:extLst>
          </p:cNvPr>
          <p:cNvSpPr>
            <a:spLocks noGrp="1"/>
          </p:cNvSpPr>
          <p:nvPr>
            <p:ph type="title"/>
          </p:nvPr>
        </p:nvSpPr>
        <p:spPr>
          <a:xfrm>
            <a:off x="839789" y="548462"/>
            <a:ext cx="3805598" cy="2136811"/>
          </a:xfrm>
        </p:spPr>
        <p:txBody>
          <a:bodyPr anchor="ctr">
            <a:normAutofit/>
          </a:bodyPr>
          <a:lstStyle/>
          <a:p>
            <a:r>
              <a:rPr lang="en-US" dirty="0"/>
              <a:t>Temporary Staffing Invoices</a:t>
            </a:r>
          </a:p>
        </p:txBody>
      </p:sp>
      <p:pic>
        <p:nvPicPr>
          <p:cNvPr id="5" name="Picture Placeholder 4" descr="graphic of money and a form that says invoice">
            <a:extLst>
              <a:ext uri="{FF2B5EF4-FFF2-40B4-BE49-F238E27FC236}">
                <a16:creationId xmlns:a16="http://schemas.microsoft.com/office/drawing/2014/main" id="{4FBC2FB6-0266-1FD2-2304-09190CBBA65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051" r="19027" b="-1"/>
          <a:stretch>
            <a:fillRect/>
          </a:stretch>
        </p:blipFill>
        <p:spPr>
          <a:xfrm>
            <a:off x="5010387" y="10"/>
            <a:ext cx="7181613" cy="6857990"/>
          </a:xfrm>
          <a:noFill/>
        </p:spPr>
      </p:pic>
      <p:sp>
        <p:nvSpPr>
          <p:cNvPr id="10" name="Text Placeholder 3">
            <a:extLst>
              <a:ext uri="{FF2B5EF4-FFF2-40B4-BE49-F238E27FC236}">
                <a16:creationId xmlns:a16="http://schemas.microsoft.com/office/drawing/2014/main" id="{5EBF588B-24DA-D83B-F805-9A6E1B7F7EBE}"/>
              </a:ext>
            </a:extLst>
          </p:cNvPr>
          <p:cNvSpPr>
            <a:spLocks noGrp="1"/>
          </p:cNvSpPr>
          <p:nvPr>
            <p:ph type="body" sz="quarter" idx="12"/>
          </p:nvPr>
        </p:nvSpPr>
        <p:spPr>
          <a:xfrm>
            <a:off x="839789" y="2962279"/>
            <a:ext cx="3805598" cy="3143240"/>
          </a:xfrm>
        </p:spPr>
        <p:txBody>
          <a:bodyPr/>
          <a:lstStyle/>
          <a:p>
            <a:r>
              <a:rPr lang="en-US" dirty="0"/>
              <a:t>Employee numbers are now being provided on invoices</a:t>
            </a:r>
          </a:p>
          <a:p>
            <a:r>
              <a:rPr lang="en-US" dirty="0"/>
              <a:t>Contractor can supply a list of employee numbers connected to names</a:t>
            </a:r>
          </a:p>
          <a:p>
            <a:r>
              <a:rPr lang="en-US" dirty="0"/>
              <a:t>Do not load names into Oregon Buys</a:t>
            </a:r>
          </a:p>
        </p:txBody>
      </p:sp>
    </p:spTree>
    <p:extLst>
      <p:ext uri="{BB962C8B-B14F-4D97-AF65-F5344CB8AC3E}">
        <p14:creationId xmlns:p14="http://schemas.microsoft.com/office/powerpoint/2010/main" val="2161732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F3C5D-DACD-23A5-2E5C-B5225F72B71E}"/>
              </a:ext>
            </a:extLst>
          </p:cNvPr>
          <p:cNvSpPr>
            <a:spLocks noGrp="1"/>
          </p:cNvSpPr>
          <p:nvPr>
            <p:ph type="title"/>
          </p:nvPr>
        </p:nvSpPr>
        <p:spPr>
          <a:xfrm>
            <a:off x="838200" y="365125"/>
            <a:ext cx="10515600" cy="1325563"/>
          </a:xfrm>
        </p:spPr>
        <p:txBody>
          <a:bodyPr anchor="ctr">
            <a:normAutofit/>
          </a:bodyPr>
          <a:lstStyle/>
          <a:p>
            <a:pPr algn="ctr"/>
            <a:r>
              <a:rPr lang="en-US" dirty="0"/>
              <a:t>Is periodic services part of the monthly payment?</a:t>
            </a:r>
          </a:p>
        </p:txBody>
      </p:sp>
      <p:pic>
        <p:nvPicPr>
          <p:cNvPr id="5" name="Picture 4" descr="sample of contracts saying the cost for the work shall be included as part of the monthly services and another periodic services saying the cost for this work shall be separated from monthly services">
            <a:extLst>
              <a:ext uri="{FF2B5EF4-FFF2-40B4-BE49-F238E27FC236}">
                <a16:creationId xmlns:a16="http://schemas.microsoft.com/office/drawing/2014/main" id="{787C6B7C-157C-8F44-F661-C533437ED6D8}"/>
              </a:ext>
            </a:extLst>
          </p:cNvPr>
          <p:cNvPicPr>
            <a:picLocks noChangeAspect="1"/>
          </p:cNvPicPr>
          <p:nvPr/>
        </p:nvPicPr>
        <p:blipFill>
          <a:blip r:embed="rId2"/>
          <a:stretch>
            <a:fillRect/>
          </a:stretch>
        </p:blipFill>
        <p:spPr>
          <a:xfrm>
            <a:off x="838200" y="2844578"/>
            <a:ext cx="10515600" cy="2313431"/>
          </a:xfrm>
          <a:prstGeom prst="rect">
            <a:avLst/>
          </a:prstGeom>
          <a:noFill/>
        </p:spPr>
      </p:pic>
    </p:spTree>
    <p:extLst>
      <p:ext uri="{BB962C8B-B14F-4D97-AF65-F5344CB8AC3E}">
        <p14:creationId xmlns:p14="http://schemas.microsoft.com/office/powerpoint/2010/main" val="833118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F4F1E6-738F-67B7-ABE0-E3D891754256}"/>
              </a:ext>
            </a:extLst>
          </p:cNvPr>
          <p:cNvSpPr>
            <a:spLocks noGrp="1"/>
          </p:cNvSpPr>
          <p:nvPr>
            <p:ph type="title"/>
          </p:nvPr>
        </p:nvSpPr>
        <p:spPr>
          <a:xfrm>
            <a:off x="184151" y="1843361"/>
            <a:ext cx="5264150" cy="3547015"/>
          </a:xfrm>
        </p:spPr>
        <p:txBody>
          <a:bodyPr>
            <a:normAutofit/>
          </a:bodyPr>
          <a:lstStyle/>
          <a:p>
            <a:pPr algn="ctr"/>
            <a:r>
              <a:rPr lang="en-US" sz="4800" dirty="0"/>
              <a:t>Training</a:t>
            </a:r>
            <a:endParaRPr lang="en-US" dirty="0"/>
          </a:p>
        </p:txBody>
      </p:sp>
      <p:pic>
        <p:nvPicPr>
          <p:cNvPr id="3" name="Picture 2" descr="A picture of a hand with a blue pen in it writing the word training">
            <a:extLst>
              <a:ext uri="{FF2B5EF4-FFF2-40B4-BE49-F238E27FC236}">
                <a16:creationId xmlns:a16="http://schemas.microsoft.com/office/drawing/2014/main" id="{43C677AB-6FEE-88FD-1AF3-FDC99D57CB3F}"/>
              </a:ext>
            </a:extLst>
          </p:cNvPr>
          <p:cNvPicPr>
            <a:picLocks noChangeAspect="1"/>
          </p:cNvPicPr>
          <p:nvPr/>
        </p:nvPicPr>
        <p:blipFill>
          <a:blip r:embed="rId2" cstate="screen">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5351961" y="1509189"/>
            <a:ext cx="5381061" cy="3587374"/>
          </a:xfrm>
          <a:prstGeom prst="rect">
            <a:avLst/>
          </a:prstGeom>
          <a:effectLst>
            <a:softEdge rad="635000"/>
          </a:effectLst>
        </p:spPr>
      </p:pic>
    </p:spTree>
    <p:extLst>
      <p:ext uri="{BB962C8B-B14F-4D97-AF65-F5344CB8AC3E}">
        <p14:creationId xmlns:p14="http://schemas.microsoft.com/office/powerpoint/2010/main" val="107610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46A9B-41F6-5F29-E97A-3FA78BCF52CC}"/>
              </a:ext>
            </a:extLst>
          </p:cNvPr>
          <p:cNvSpPr>
            <a:spLocks noGrp="1"/>
          </p:cNvSpPr>
          <p:nvPr>
            <p:ph type="ctrTitle"/>
          </p:nvPr>
        </p:nvSpPr>
        <p:spPr>
          <a:xfrm>
            <a:off x="1700645" y="135081"/>
            <a:ext cx="9144000" cy="974581"/>
          </a:xfrm>
        </p:spPr>
        <p:txBody>
          <a:bodyPr/>
          <a:lstStyle/>
          <a:p>
            <a:r>
              <a:rPr lang="en-US" dirty="0"/>
              <a:t>Notice to Cure Portal</a:t>
            </a:r>
          </a:p>
        </p:txBody>
      </p:sp>
      <p:pic>
        <p:nvPicPr>
          <p:cNvPr id="8" name="Picture 7" descr="Image of the notice to cure portal on the Oregon Forward Website">
            <a:hlinkClick r:id="rId3"/>
            <a:extLst>
              <a:ext uri="{FF2B5EF4-FFF2-40B4-BE49-F238E27FC236}">
                <a16:creationId xmlns:a16="http://schemas.microsoft.com/office/drawing/2014/main" id="{1AA5813C-9C34-C058-4BDE-3F0C182A0FD7}"/>
              </a:ext>
            </a:extLst>
          </p:cNvPr>
          <p:cNvPicPr>
            <a:picLocks noChangeAspect="1"/>
          </p:cNvPicPr>
          <p:nvPr/>
        </p:nvPicPr>
        <p:blipFill>
          <a:blip r:embed="rId4"/>
          <a:stretch>
            <a:fillRect/>
          </a:stretch>
        </p:blipFill>
        <p:spPr>
          <a:xfrm>
            <a:off x="1289433" y="1109661"/>
            <a:ext cx="9800169" cy="5488565"/>
          </a:xfrm>
          <a:prstGeom prst="rect">
            <a:avLst/>
          </a:prstGeom>
        </p:spPr>
      </p:pic>
    </p:spTree>
    <p:extLst>
      <p:ext uri="{BB962C8B-B14F-4D97-AF65-F5344CB8AC3E}">
        <p14:creationId xmlns:p14="http://schemas.microsoft.com/office/powerpoint/2010/main" val="1632495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7517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17437-240A-8918-814E-F1B24C02C0AD}"/>
              </a:ext>
            </a:extLst>
          </p:cNvPr>
          <p:cNvSpPr>
            <a:spLocks noGrp="1"/>
          </p:cNvSpPr>
          <p:nvPr>
            <p:ph type="title"/>
          </p:nvPr>
        </p:nvSpPr>
        <p:spPr/>
        <p:txBody>
          <a:bodyPr>
            <a:normAutofit fontScale="90000"/>
          </a:bodyPr>
          <a:lstStyle/>
          <a:p>
            <a:pPr algn="ctr"/>
            <a:r>
              <a:rPr lang="en-US" sz="3600" dirty="0">
                <a:solidFill>
                  <a:schemeClr val="bg1"/>
                </a:solidFill>
                <a:hlinkClick r:id="rId2">
                  <a:extLst>
                    <a:ext uri="{A12FA001-AC4F-418D-AE19-62706E023703}">
                      <ahyp:hlinkClr xmlns:ahyp="http://schemas.microsoft.com/office/drawing/2018/hyperlinkcolor" val="tx"/>
                    </a:ext>
                  </a:extLst>
                </a:hlinkClick>
              </a:rPr>
              <a:t>Price Determinations and Work Order Contracts Submissions Portal</a:t>
            </a:r>
            <a:br>
              <a:rPr lang="en-US" sz="3600" dirty="0">
                <a:solidFill>
                  <a:schemeClr val="bg1"/>
                </a:solidFill>
                <a:hlinkClick r:id="rId2">
                  <a:extLst>
                    <a:ext uri="{A12FA001-AC4F-418D-AE19-62706E023703}">
                      <ahyp:hlinkClr xmlns:ahyp="http://schemas.microsoft.com/office/drawing/2018/hyperlinkcolor" val="tx"/>
                    </a:ext>
                  </a:extLst>
                </a:hlinkClick>
              </a:rPr>
            </a:br>
            <a:endParaRPr lang="en-US" dirty="0">
              <a:solidFill>
                <a:schemeClr val="bg1"/>
              </a:solidFill>
            </a:endParaRPr>
          </a:p>
        </p:txBody>
      </p:sp>
      <p:sp>
        <p:nvSpPr>
          <p:cNvPr id="4" name="Rectangle: Rounded Corners 3">
            <a:extLst>
              <a:ext uri="{FF2B5EF4-FFF2-40B4-BE49-F238E27FC236}">
                <a16:creationId xmlns:a16="http://schemas.microsoft.com/office/drawing/2014/main" id="{84411F02-2BDA-4FC3-9829-6CE1CE0B4029}"/>
              </a:ext>
              <a:ext uri="{C183D7F6-B498-43B3-948B-1728B52AA6E4}">
                <adec:decorative xmlns:adec="http://schemas.microsoft.com/office/drawing/2017/decorative" val="1"/>
              </a:ext>
            </a:extLst>
          </p:cNvPr>
          <p:cNvSpPr/>
          <p:nvPr/>
        </p:nvSpPr>
        <p:spPr>
          <a:xfrm>
            <a:off x="924444" y="1829364"/>
            <a:ext cx="4679609" cy="4256098"/>
          </a:xfrm>
          <a:prstGeom prst="roundRect">
            <a:avLst/>
          </a:prstGeom>
          <a:solidFill>
            <a:srgbClr val="62C2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2C70C23B-5752-EFBF-393C-8F8C705F9AA8}"/>
              </a:ext>
              <a:ext uri="{C183D7F6-B498-43B3-948B-1728B52AA6E4}">
                <adec:decorative xmlns:adec="http://schemas.microsoft.com/office/drawing/2017/decorative" val="1"/>
              </a:ext>
            </a:extLst>
          </p:cNvPr>
          <p:cNvSpPr/>
          <p:nvPr/>
        </p:nvSpPr>
        <p:spPr>
          <a:xfrm>
            <a:off x="6587947" y="1829364"/>
            <a:ext cx="4679609" cy="4256098"/>
          </a:xfrm>
          <a:prstGeom prst="roundRect">
            <a:avLst/>
          </a:prstGeom>
          <a:solidFill>
            <a:srgbClr val="FFCE2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C54D065-18C0-FD42-0F54-CE8314F5503D}"/>
              </a:ext>
            </a:extLst>
          </p:cNvPr>
          <p:cNvSpPr txBox="1"/>
          <p:nvPr/>
        </p:nvSpPr>
        <p:spPr>
          <a:xfrm>
            <a:off x="1470581" y="2083324"/>
            <a:ext cx="3704734" cy="400110"/>
          </a:xfrm>
          <a:prstGeom prst="rect">
            <a:avLst/>
          </a:prstGeom>
          <a:solidFill>
            <a:srgbClr val="FFCE2E"/>
          </a:solidFill>
        </p:spPr>
        <p:txBody>
          <a:bodyPr wrap="square" rtlCol="0">
            <a:spAutoFit/>
          </a:bodyPr>
          <a:lstStyle/>
          <a:p>
            <a:pPr algn="ctr"/>
            <a:r>
              <a:rPr lang="en-US" sz="2000" dirty="0"/>
              <a:t>Price Determinations </a:t>
            </a:r>
          </a:p>
        </p:txBody>
      </p:sp>
      <p:sp>
        <p:nvSpPr>
          <p:cNvPr id="9" name="TextBox 8">
            <a:extLst>
              <a:ext uri="{FF2B5EF4-FFF2-40B4-BE49-F238E27FC236}">
                <a16:creationId xmlns:a16="http://schemas.microsoft.com/office/drawing/2014/main" id="{7703470A-5838-9A17-4B0A-D1A4B77A1993}"/>
              </a:ext>
            </a:extLst>
          </p:cNvPr>
          <p:cNvSpPr txBox="1"/>
          <p:nvPr/>
        </p:nvSpPr>
        <p:spPr>
          <a:xfrm>
            <a:off x="1249051" y="3155685"/>
            <a:ext cx="4147794" cy="2215991"/>
          </a:xfrm>
          <a:prstGeom prst="rect">
            <a:avLst/>
          </a:prstGeom>
          <a:noFill/>
        </p:spPr>
        <p:txBody>
          <a:bodyPr wrap="square" rtlCol="0">
            <a:spAutoFit/>
          </a:bodyPr>
          <a:lstStyle/>
          <a:p>
            <a:r>
              <a:rPr lang="en-US" sz="2000" dirty="0"/>
              <a:t>Public Agency Contact Information</a:t>
            </a:r>
          </a:p>
          <a:p>
            <a:r>
              <a:rPr lang="en-US" sz="2000" dirty="0"/>
              <a:t>Contractor Contact Information</a:t>
            </a:r>
          </a:p>
          <a:p>
            <a:r>
              <a:rPr lang="en-US" sz="2000" dirty="0"/>
              <a:t>File Upload:</a:t>
            </a:r>
          </a:p>
          <a:p>
            <a:pPr marL="742950" lvl="1" indent="-285750">
              <a:buFont typeface="Wingdings" panose="05000000000000000000" pitchFamily="2" charset="2"/>
              <a:buChar char="ü"/>
            </a:pPr>
            <a:r>
              <a:rPr lang="en-US" sz="2000" dirty="0"/>
              <a:t>Contract with Scope of Work</a:t>
            </a:r>
          </a:p>
          <a:p>
            <a:pPr marL="742950" lvl="1" indent="-285750">
              <a:buFont typeface="Wingdings" panose="05000000000000000000" pitchFamily="2" charset="2"/>
              <a:buChar char="ü"/>
            </a:pPr>
            <a:r>
              <a:rPr lang="en-US" sz="2000" dirty="0"/>
              <a:t>Costing Workbook</a:t>
            </a:r>
          </a:p>
          <a:p>
            <a:pPr marL="742950" lvl="1" indent="-285750">
              <a:buFont typeface="Wingdings" panose="05000000000000000000" pitchFamily="2" charset="2"/>
              <a:buChar char="ü"/>
            </a:pPr>
            <a:r>
              <a:rPr lang="en-US" sz="2000" dirty="0"/>
              <a:t>Price Determination PDF</a:t>
            </a:r>
          </a:p>
          <a:p>
            <a:pPr marL="742950" lvl="1" indent="-285750">
              <a:buFont typeface="Wingdings" panose="05000000000000000000" pitchFamily="2" charset="2"/>
              <a:buChar char="ü"/>
            </a:pPr>
            <a:endParaRPr lang="en-US" dirty="0"/>
          </a:p>
        </p:txBody>
      </p:sp>
      <p:sp>
        <p:nvSpPr>
          <p:cNvPr id="8" name="TextBox 7">
            <a:extLst>
              <a:ext uri="{FF2B5EF4-FFF2-40B4-BE49-F238E27FC236}">
                <a16:creationId xmlns:a16="http://schemas.microsoft.com/office/drawing/2014/main" id="{3D3FF7FC-5EAA-BF4F-2F0A-30AD2F5E13D0}"/>
              </a:ext>
            </a:extLst>
          </p:cNvPr>
          <p:cNvSpPr txBox="1"/>
          <p:nvPr/>
        </p:nvSpPr>
        <p:spPr>
          <a:xfrm>
            <a:off x="7184795" y="2084895"/>
            <a:ext cx="3704734" cy="400110"/>
          </a:xfrm>
          <a:prstGeom prst="rect">
            <a:avLst/>
          </a:prstGeom>
          <a:solidFill>
            <a:srgbClr val="62C2B1"/>
          </a:solidFill>
        </p:spPr>
        <p:txBody>
          <a:bodyPr wrap="square" rtlCol="0">
            <a:spAutoFit/>
          </a:bodyPr>
          <a:lstStyle/>
          <a:p>
            <a:pPr algn="ctr"/>
            <a:r>
              <a:rPr lang="en-US" sz="2000" dirty="0"/>
              <a:t>Work Order Contracts</a:t>
            </a:r>
          </a:p>
        </p:txBody>
      </p:sp>
      <p:sp>
        <p:nvSpPr>
          <p:cNvPr id="10" name="TextBox 9">
            <a:extLst>
              <a:ext uri="{FF2B5EF4-FFF2-40B4-BE49-F238E27FC236}">
                <a16:creationId xmlns:a16="http://schemas.microsoft.com/office/drawing/2014/main" id="{1BE07B77-92D2-9BA3-FDA2-574A9501C4C4}"/>
              </a:ext>
            </a:extLst>
          </p:cNvPr>
          <p:cNvSpPr txBox="1"/>
          <p:nvPr/>
        </p:nvSpPr>
        <p:spPr>
          <a:xfrm>
            <a:off x="6963265" y="3155684"/>
            <a:ext cx="4147794" cy="1908215"/>
          </a:xfrm>
          <a:prstGeom prst="rect">
            <a:avLst/>
          </a:prstGeom>
          <a:noFill/>
        </p:spPr>
        <p:txBody>
          <a:bodyPr wrap="square" rtlCol="0">
            <a:spAutoFit/>
          </a:bodyPr>
          <a:lstStyle/>
          <a:p>
            <a:r>
              <a:rPr lang="en-US" sz="2000" dirty="0"/>
              <a:t>Public Agency Contact Information</a:t>
            </a:r>
          </a:p>
          <a:p>
            <a:r>
              <a:rPr lang="en-US" sz="2000" dirty="0"/>
              <a:t>Contractor Contact Information</a:t>
            </a:r>
          </a:p>
          <a:p>
            <a:r>
              <a:rPr lang="en-US" sz="2000" dirty="0"/>
              <a:t>File Upload:</a:t>
            </a:r>
          </a:p>
          <a:p>
            <a:pPr marL="742950" lvl="1" indent="-285750">
              <a:buFont typeface="Wingdings" panose="05000000000000000000" pitchFamily="2" charset="2"/>
              <a:buChar char="ü"/>
            </a:pPr>
            <a:r>
              <a:rPr lang="en-US" sz="2000" dirty="0"/>
              <a:t>Work Order Contract in word or PDF for review signature</a:t>
            </a:r>
          </a:p>
          <a:p>
            <a:pPr marL="742950" lvl="1" indent="-285750">
              <a:buFont typeface="Wingdings" panose="05000000000000000000" pitchFamily="2" charset="2"/>
              <a:buChar char="ü"/>
            </a:pPr>
            <a:endParaRPr lang="en-US" dirty="0"/>
          </a:p>
        </p:txBody>
      </p:sp>
      <p:pic>
        <p:nvPicPr>
          <p:cNvPr id="6" name="Picture 5" descr="Oregon Forward Logo in light teal and dark teal with tagline When everyone can work anything is possible">
            <a:extLst>
              <a:ext uri="{FF2B5EF4-FFF2-40B4-BE49-F238E27FC236}">
                <a16:creationId xmlns:a16="http://schemas.microsoft.com/office/drawing/2014/main" id="{489282BF-8F55-41ED-DB2D-5FEB6AEB29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3251" y="5818762"/>
            <a:ext cx="2049910" cy="1066800"/>
          </a:xfrm>
          <a:prstGeom prst="rect">
            <a:avLst/>
          </a:prstGeom>
        </p:spPr>
      </p:pic>
    </p:spTree>
    <p:extLst>
      <p:ext uri="{BB962C8B-B14F-4D97-AF65-F5344CB8AC3E}">
        <p14:creationId xmlns:p14="http://schemas.microsoft.com/office/powerpoint/2010/main" val="3906540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AFB83-F7F8-4BC6-A8C2-FCE5A4A75350}"/>
              </a:ext>
            </a:extLst>
          </p:cNvPr>
          <p:cNvSpPr>
            <a:spLocks noGrp="1"/>
          </p:cNvSpPr>
          <p:nvPr>
            <p:ph type="title"/>
          </p:nvPr>
        </p:nvSpPr>
        <p:spPr/>
        <p:txBody>
          <a:bodyPr/>
          <a:lstStyle/>
          <a:p>
            <a:r>
              <a:rPr lang="en-US" dirty="0"/>
              <a:t>Evaluation Factors Sheet- Coming Soon</a:t>
            </a:r>
          </a:p>
        </p:txBody>
      </p:sp>
      <p:pic>
        <p:nvPicPr>
          <p:cNvPr id="5" name="Picture Placeholder 4" descr="Picture of a chalkboard saying Evaulation">
            <a:extLst>
              <a:ext uri="{FF2B5EF4-FFF2-40B4-BE49-F238E27FC236}">
                <a16:creationId xmlns:a16="http://schemas.microsoft.com/office/drawing/2014/main" id="{C830A189-7556-C6E4-E6B9-5040BC8E1EA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8965" b="18965"/>
          <a:stretch>
            <a:fillRect/>
          </a:stretch>
        </p:blipFill>
        <p:spPr/>
      </p:pic>
      <p:sp>
        <p:nvSpPr>
          <p:cNvPr id="6" name="TextBox 5">
            <a:extLst>
              <a:ext uri="{FF2B5EF4-FFF2-40B4-BE49-F238E27FC236}">
                <a16:creationId xmlns:a16="http://schemas.microsoft.com/office/drawing/2014/main" id="{88282BDA-AC82-3B10-195A-BC540310A973}"/>
              </a:ext>
            </a:extLst>
          </p:cNvPr>
          <p:cNvSpPr txBox="1"/>
          <p:nvPr/>
        </p:nvSpPr>
        <p:spPr>
          <a:xfrm>
            <a:off x="838200" y="6199188"/>
            <a:ext cx="10515600" cy="230832"/>
          </a:xfrm>
          <a:prstGeom prst="rect">
            <a:avLst/>
          </a:prstGeom>
          <a:noFill/>
        </p:spPr>
        <p:txBody>
          <a:bodyPr wrap="square" rtlCol="0">
            <a:spAutoFit/>
          </a:bodyPr>
          <a:lstStyle/>
          <a:p>
            <a:r>
              <a:rPr lang="en-US" sz="900">
                <a:hlinkClick r:id="rId3" tooltip="https://www.picpedia.org/chalkboard/e/evaluation.html"/>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509377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B371C9C-DEBC-F866-8F3C-880ED04BFC43}"/>
              </a:ext>
            </a:extLst>
          </p:cNvPr>
          <p:cNvSpPr>
            <a:spLocks noGrp="1"/>
          </p:cNvSpPr>
          <p:nvPr>
            <p:ph type="title"/>
          </p:nvPr>
        </p:nvSpPr>
        <p:spPr>
          <a:xfrm>
            <a:off x="839789" y="548462"/>
            <a:ext cx="3805598" cy="2136811"/>
          </a:xfrm>
        </p:spPr>
        <p:txBody>
          <a:bodyPr/>
          <a:lstStyle/>
          <a:p>
            <a:r>
              <a:rPr lang="en-US" dirty="0"/>
              <a:t>Kudos Quarterly WOCs</a:t>
            </a:r>
          </a:p>
        </p:txBody>
      </p:sp>
      <p:pic>
        <p:nvPicPr>
          <p:cNvPr id="4" name="Content Placeholder 2" descr="picture of gold stars and squares with the work Congrats!">
            <a:extLst>
              <a:ext uri="{FF2B5EF4-FFF2-40B4-BE49-F238E27FC236}">
                <a16:creationId xmlns:a16="http://schemas.microsoft.com/office/drawing/2014/main" id="{08D674EC-D388-90D7-DF56-C59CC7F1F365}"/>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p:blipFill>
        <p:spPr>
          <a:xfrm>
            <a:off x="5172193" y="0"/>
            <a:ext cx="6858000" cy="6858000"/>
          </a:xfrm>
          <a:noFill/>
        </p:spPr>
      </p:pic>
      <p:sp>
        <p:nvSpPr>
          <p:cNvPr id="11" name="Text Placeholder 3">
            <a:extLst>
              <a:ext uri="{FF2B5EF4-FFF2-40B4-BE49-F238E27FC236}">
                <a16:creationId xmlns:a16="http://schemas.microsoft.com/office/drawing/2014/main" id="{91F0612C-3B49-EF63-47F3-F7602D5A34B7}"/>
              </a:ext>
            </a:extLst>
          </p:cNvPr>
          <p:cNvSpPr>
            <a:spLocks noGrp="1"/>
          </p:cNvSpPr>
          <p:nvPr>
            <p:ph type="body" sz="quarter" idx="12"/>
          </p:nvPr>
        </p:nvSpPr>
        <p:spPr>
          <a:xfrm>
            <a:off x="839789" y="3313972"/>
            <a:ext cx="3805598" cy="3143240"/>
          </a:xfrm>
        </p:spPr>
        <p:txBody>
          <a:bodyPr>
            <a:normAutofit/>
          </a:bodyPr>
          <a:lstStyle/>
          <a:p>
            <a:r>
              <a:rPr lang="en-US" dirty="0"/>
              <a:t>Scott Lommers, </a:t>
            </a:r>
          </a:p>
          <a:p>
            <a:pPr marL="457200" lvl="1" indent="0">
              <a:buNone/>
            </a:pPr>
            <a:r>
              <a:rPr lang="en-US" dirty="0"/>
              <a:t>Oregon State University</a:t>
            </a:r>
          </a:p>
          <a:p>
            <a:r>
              <a:rPr lang="en-US" dirty="0"/>
              <a:t>Lindsey Bergerson, </a:t>
            </a:r>
          </a:p>
          <a:p>
            <a:pPr marL="457200" lvl="1" indent="0">
              <a:buNone/>
            </a:pPr>
            <a:r>
              <a:rPr lang="en-US" dirty="0"/>
              <a:t>City of Salem</a:t>
            </a:r>
          </a:p>
          <a:p>
            <a:r>
              <a:rPr lang="en-US" dirty="0"/>
              <a:t>Stacie Pippert, </a:t>
            </a:r>
          </a:p>
          <a:p>
            <a:pPr marL="457200" lvl="1" indent="0">
              <a:buNone/>
            </a:pPr>
            <a:r>
              <a:rPr lang="en-US" dirty="0"/>
              <a:t>Oregon Health Authority</a:t>
            </a:r>
          </a:p>
        </p:txBody>
      </p:sp>
    </p:spTree>
    <p:extLst>
      <p:ext uri="{BB962C8B-B14F-4D97-AF65-F5344CB8AC3E}">
        <p14:creationId xmlns:p14="http://schemas.microsoft.com/office/powerpoint/2010/main" val="1674939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uestion marks on various colors of paper squares">
            <a:extLst>
              <a:ext uri="{FF2B5EF4-FFF2-40B4-BE49-F238E27FC236}">
                <a16:creationId xmlns:a16="http://schemas.microsoft.com/office/drawing/2014/main" id="{6C1FBDBB-BB92-1B2D-98EE-8F2B00815AFE}"/>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822790" y="0"/>
            <a:ext cx="10367743" cy="6913179"/>
          </a:xfrm>
          <a:prstGeom prst="rect">
            <a:avLst/>
          </a:prstGeom>
          <a:effectLst>
            <a:softEdge rad="635000"/>
          </a:effectLst>
        </p:spPr>
      </p:pic>
      <p:sp>
        <p:nvSpPr>
          <p:cNvPr id="2" name="Title 1">
            <a:extLst>
              <a:ext uri="{FF2B5EF4-FFF2-40B4-BE49-F238E27FC236}">
                <a16:creationId xmlns:a16="http://schemas.microsoft.com/office/drawing/2014/main" id="{259C6763-79E3-7F24-4E7F-D70C35A26947}"/>
              </a:ext>
            </a:extLst>
          </p:cNvPr>
          <p:cNvSpPr>
            <a:spLocks noGrp="1"/>
          </p:cNvSpPr>
          <p:nvPr>
            <p:ph type="title"/>
          </p:nvPr>
        </p:nvSpPr>
        <p:spPr>
          <a:xfrm>
            <a:off x="209551" y="0"/>
            <a:ext cx="5264150" cy="914399"/>
          </a:xfrm>
        </p:spPr>
        <p:txBody>
          <a:bodyPr/>
          <a:lstStyle/>
          <a:p>
            <a:r>
              <a:rPr lang="en-US" dirty="0">
                <a:solidFill>
                  <a:schemeClr val="tx1"/>
                </a:solidFill>
              </a:rPr>
              <a:t>Questions</a:t>
            </a:r>
          </a:p>
        </p:txBody>
      </p:sp>
    </p:spTree>
    <p:extLst>
      <p:ext uri="{BB962C8B-B14F-4D97-AF65-F5344CB8AC3E}">
        <p14:creationId xmlns:p14="http://schemas.microsoft.com/office/powerpoint/2010/main" val="927599496"/>
      </p:ext>
    </p:extLst>
  </p:cSld>
  <p:clrMapOvr>
    <a:masterClrMapping/>
  </p:clrMapOvr>
</p:sld>
</file>

<file path=ppt/theme/theme1.xml><?xml version="1.0" encoding="utf-8"?>
<a:theme xmlns:a="http://schemas.openxmlformats.org/drawingml/2006/main" name="DAS Brand">
  <a:themeElements>
    <a:clrScheme name="DAS 2026">
      <a:dk1>
        <a:srgbClr val="000000"/>
      </a:dk1>
      <a:lt1>
        <a:srgbClr val="FFFFFF"/>
      </a:lt1>
      <a:dk2>
        <a:srgbClr val="00579B"/>
      </a:dk2>
      <a:lt2>
        <a:srgbClr val="FFFFFF"/>
      </a:lt2>
      <a:accent1>
        <a:srgbClr val="1A8CAA"/>
      </a:accent1>
      <a:accent2>
        <a:srgbClr val="618B5D"/>
      </a:accent2>
      <a:accent3>
        <a:srgbClr val="425F3F"/>
      </a:accent3>
      <a:accent4>
        <a:srgbClr val="E7E6E6"/>
      </a:accent4>
      <a:accent5>
        <a:srgbClr val="425F3F"/>
      </a:accent5>
      <a:accent6>
        <a:srgbClr val="263B80"/>
      </a:accent6>
      <a:hlink>
        <a:srgbClr val="00579B"/>
      </a:hlink>
      <a:folHlink>
        <a:srgbClr val="E1B924"/>
      </a:folHlink>
    </a:clrScheme>
    <a:fontScheme name="DAS Fonts">
      <a:majorFont>
        <a:latin typeface="Montserrat"/>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 PowerPoint Presentation Template (Working Copy)" id="{BD178067-B130-4A85-9C4C-C8597F9A960F}" vid="{5E5CE70D-36C8-4907-B23C-8DD90DB7BD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A200A837C2F294B9F010BD48494492B" ma:contentTypeVersion="8" ma:contentTypeDescription="Create a new document." ma:contentTypeScope="" ma:versionID="dfd5207ce38d3d5df9effbc5517c1977">
  <xsd:schema xmlns:xsd="http://www.w3.org/2001/XMLSchema" xmlns:xs="http://www.w3.org/2001/XMLSchema" xmlns:p="http://schemas.microsoft.com/office/2006/metadata/properties" xmlns:ns1="http://schemas.microsoft.com/sharepoint/v3" xmlns:ns2="61349e09-f723-44c2-8cf0-84395070165b" xmlns:ns3="c11a4dd1-9999-41de-ad6b-508521c3559d" targetNamespace="http://schemas.microsoft.com/office/2006/metadata/properties" ma:root="true" ma:fieldsID="deee50fec854ea5ac3f2fd51629f1caa" ns1:_="" ns2:_="" ns3:_="">
    <xsd:import namespace="http://schemas.microsoft.com/sharepoint/v3"/>
    <xsd:import namespace="61349e09-f723-44c2-8cf0-84395070165b"/>
    <xsd:import namespace="c11a4dd1-9999-41de-ad6b-508521c3559d"/>
    <xsd:element name="properties">
      <xsd:complexType>
        <xsd:sequence>
          <xsd:element name="documentManagement">
            <xsd:complexType>
              <xsd:all>
                <xsd:element ref="ns1:PublishingStartDate" minOccurs="0"/>
                <xsd:element ref="ns1:PublishingExpirationDate" minOccurs="0"/>
                <xsd:element ref="ns2:Category2"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1349e09-f723-44c2-8cf0-84395070165b" elementFormDefault="qualified">
    <xsd:import namespace="http://schemas.microsoft.com/office/2006/documentManagement/types"/>
    <xsd:import namespace="http://schemas.microsoft.com/office/infopath/2007/PartnerControls"/>
    <xsd:element name="Category2" ma:index="6" nillable="true" ma:displayName="Category" ma:format="Dropdown" ma:internalName="Category2">
      <xsd:simpleType>
        <xsd:union memberTypes="dms:Text">
          <xsd:simpleType>
            <xsd:restriction base="dms:Choice">
              <xsd:enumeration value="Disaster"/>
              <xsd:enumeration value="General"/>
              <xsd:enumeration value="IT"/>
              <xsd:enumeration value="Orcpp"/>
              <xsd:enumeration value="Orpin"/>
              <xsd:enumeration value="Training"/>
              <xsd:enumeration value="Travel"/>
              <xsd:enumeration value="Qrf"/>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c11a4dd1-9999-41de-ad6b-508521c3559d" elementFormDefault="qualified">
    <xsd:import namespace="http://schemas.microsoft.com/office/2006/documentManagement/types"/>
    <xsd:import namespace="http://schemas.microsoft.com/office/infopath/2007/PartnerControls"/>
    <xsd:element name="SharedWithUsers" ma:index="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ategory2 xmlns="61349e09-f723-44c2-8cf0-84395070165b" xsi:nil="tru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8BC6A8A9-6753-4DED-B904-F4FA3C5C7979}">
  <ds:schemaRefs>
    <ds:schemaRef ds:uri="http://schemas.microsoft.com/sharepoint/v3/contenttype/forms"/>
  </ds:schemaRefs>
</ds:datastoreItem>
</file>

<file path=customXml/itemProps2.xml><?xml version="1.0" encoding="utf-8"?>
<ds:datastoreItem xmlns:ds="http://schemas.openxmlformats.org/officeDocument/2006/customXml" ds:itemID="{B2802B87-93D9-45A1-9CD3-0222015773B0}"/>
</file>

<file path=customXml/itemProps3.xml><?xml version="1.0" encoding="utf-8"?>
<ds:datastoreItem xmlns:ds="http://schemas.openxmlformats.org/officeDocument/2006/customXml" ds:itemID="{A6AC452D-9FBD-4EF6-B91C-25BA9D811B85}">
  <ds:schemaRefs>
    <ds:schemaRef ds:uri="668c9799-38ec-447e-9afd-ca23240916f5"/>
    <ds:schemaRef ds:uri="http://purl.org/dc/elements/1.1/"/>
    <ds:schemaRef ds:uri="http://schemas.microsoft.com/office/2006/metadata/properties"/>
    <ds:schemaRef ds:uri="http://purl.org/dc/term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docMetadata/LabelInfo.xml><?xml version="1.0" encoding="utf-8"?>
<clbl:labelList xmlns:clbl="http://schemas.microsoft.com/office/2020/mipLabelMetadata">
  <clbl:label id="{db79d039-fcd0-4045-9c78-4cfb2eba0904}" enabled="1" method="Privileged" siteId="{aa3f6932-fa7c-47b4-a0ce-a598cad161cf}" removed="0"/>
</clbl:labelList>
</file>

<file path=docProps/app.xml><?xml version="1.0" encoding="utf-8"?>
<Properties xmlns="http://schemas.openxmlformats.org/officeDocument/2006/extended-properties" xmlns:vt="http://schemas.openxmlformats.org/officeDocument/2006/docPropsVTypes">
  <Template>DAS PowerPoint Presentation Template</Template>
  <TotalTime>1906</TotalTime>
  <Words>407</Words>
  <Application>Microsoft Office PowerPoint</Application>
  <PresentationFormat>Widescreen</PresentationFormat>
  <Paragraphs>80</Paragraphs>
  <Slides>20</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Arial</vt:lpstr>
      <vt:lpstr>Calibri</vt:lpstr>
      <vt:lpstr>Montserrat</vt:lpstr>
      <vt:lpstr>Wingdings</vt:lpstr>
      <vt:lpstr>DAS Brand</vt:lpstr>
      <vt:lpstr>Oregon Forward Cadre Meeting </vt:lpstr>
      <vt:lpstr>Agenda</vt:lpstr>
      <vt:lpstr>Icebreaker</vt:lpstr>
      <vt:lpstr>OFP Updates  Cadres:   January 5, 2027 April 6, 2027 July 6, 2027 October 5, 2027        </vt:lpstr>
      <vt:lpstr>Meeting Topics</vt:lpstr>
      <vt:lpstr>OFP Regional Trainings</vt:lpstr>
      <vt:lpstr>Regionals Continued </vt:lpstr>
      <vt:lpstr>OFP Regional Training Registration for Public Agencies</vt:lpstr>
      <vt:lpstr>Staff Changes??? Contact Info?</vt:lpstr>
      <vt:lpstr>New Oregon Forward Contractor</vt:lpstr>
      <vt:lpstr>OFP Ongoing/Follow Up Survey- Under Surveys on OFP Website</vt:lpstr>
      <vt:lpstr>OAR Rewrite</vt:lpstr>
      <vt:lpstr>Temporary Staffing Invoices</vt:lpstr>
      <vt:lpstr>Is periodic services part of the monthly payment?</vt:lpstr>
      <vt:lpstr>Training</vt:lpstr>
      <vt:lpstr>Notice to Cure Portal</vt:lpstr>
      <vt:lpstr>Price Determinations and Work Order Contracts Submissions Portal </vt:lpstr>
      <vt:lpstr>Evaluation Factors Sheet- Coming Soon</vt:lpstr>
      <vt:lpstr>Kudos Quarterly WOCs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CATHERWOOD Lisa * DAS</dc:creator>
  <cp:lastModifiedBy>CATHERWOOD Lisa * DAS</cp:lastModifiedBy>
  <cp:revision>18</cp:revision>
  <dcterms:created xsi:type="dcterms:W3CDTF">2026-04-20T17:27:16Z</dcterms:created>
  <dcterms:modified xsi:type="dcterms:W3CDTF">2026-10-07T17:43:13Z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b79d039-fcd0-4045-9c78-4cfb2eba0904_Enabled">
    <vt:lpwstr>true</vt:lpwstr>
  </property>
  <property fmtid="{D5CDD505-2E9C-101B-9397-08002B2CF9AE}" pid="3" name="MSIP_Label_db79d039-fcd0-4045-9c78-4cfb2eba0904_SetDate">
    <vt:lpwstr>2023-10-17T23:07:52Z</vt:lpwstr>
  </property>
  <property fmtid="{D5CDD505-2E9C-101B-9397-08002B2CF9AE}" pid="4" name="MSIP_Label_db79d039-fcd0-4045-9c78-4cfb2eba0904_Method">
    <vt:lpwstr>Privileged</vt:lpwstr>
  </property>
  <property fmtid="{D5CDD505-2E9C-101B-9397-08002B2CF9AE}" pid="5" name="MSIP_Label_db79d039-fcd0-4045-9c78-4cfb2eba0904_Name">
    <vt:lpwstr>Level 2 - Limited (Items)</vt:lpwstr>
  </property>
  <property fmtid="{D5CDD505-2E9C-101B-9397-08002B2CF9AE}" pid="6" name="MSIP_Label_db79d039-fcd0-4045-9c78-4cfb2eba0904_SiteId">
    <vt:lpwstr>aa3f6932-fa7c-47b4-a0ce-a598cad161cf</vt:lpwstr>
  </property>
  <property fmtid="{D5CDD505-2E9C-101B-9397-08002B2CF9AE}" pid="7" name="MSIP_Label_db79d039-fcd0-4045-9c78-4cfb2eba0904_ActionId">
    <vt:lpwstr>f844ce97-cdae-4273-95a5-8b506e8c6b77</vt:lpwstr>
  </property>
  <property fmtid="{D5CDD505-2E9C-101B-9397-08002B2CF9AE}" pid="8" name="MSIP_Label_db79d039-fcd0-4045-9c78-4cfb2eba0904_ContentBits">
    <vt:lpwstr>0</vt:lpwstr>
  </property>
  <property fmtid="{D5CDD505-2E9C-101B-9397-08002B2CF9AE}" pid="9" name="ContentTypeId">
    <vt:lpwstr>0x010100EA200A837C2F294B9F010BD48494492B</vt:lpwstr>
  </property>
  <property fmtid="{D5CDD505-2E9C-101B-9397-08002B2CF9AE}" pid="10" name="MediaServiceImageTags">
    <vt:lpwstr/>
  </property>
  <property fmtid="{D5CDD505-2E9C-101B-9397-08002B2CF9AE}" pid="11" name="Order">
    <vt:lpwstr>18700.0000000000</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