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2" r:id="rId5"/>
    <p:sldMasterId id="2147483692" r:id="rId6"/>
    <p:sldMasterId id="2147483702" r:id="rId7"/>
    <p:sldMasterId id="2147483712" r:id="rId8"/>
  </p:sldMasterIdLst>
  <p:notesMasterIdLst>
    <p:notesMasterId r:id="rId24"/>
  </p:notesMasterIdLst>
  <p:handoutMasterIdLst>
    <p:handoutMasterId r:id="rId25"/>
  </p:handoutMasterIdLst>
  <p:sldIdLst>
    <p:sldId id="256" r:id="rId9"/>
    <p:sldId id="257" r:id="rId10"/>
    <p:sldId id="277" r:id="rId11"/>
    <p:sldId id="286" r:id="rId12"/>
    <p:sldId id="279" r:id="rId13"/>
    <p:sldId id="289" r:id="rId14"/>
    <p:sldId id="276" r:id="rId15"/>
    <p:sldId id="274" r:id="rId16"/>
    <p:sldId id="278" r:id="rId17"/>
    <p:sldId id="2457" r:id="rId18"/>
    <p:sldId id="2458" r:id="rId19"/>
    <p:sldId id="2454" r:id="rId20"/>
    <p:sldId id="2459" r:id="rId21"/>
    <p:sldId id="2455" r:id="rId22"/>
    <p:sldId id="29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 Slides" id="{3EF7848E-A32D-4FD3-B646-4E2E76BFD92D}">
          <p14:sldIdLst/>
        </p14:section>
        <p14:section name="Title and Agenda Slides" id="{1156E33F-3CCC-4B65-8269-19CE3611B7D2}">
          <p14:sldIdLst>
            <p14:sldId id="256"/>
            <p14:sldId id="257"/>
          </p14:sldIdLst>
        </p14:section>
        <p14:section name="Transition and Layout Slide 1" id="{9F0E1A64-0577-452F-95B7-17EBC284974B}">
          <p14:sldIdLst>
            <p14:sldId id="277"/>
            <p14:sldId id="286"/>
            <p14:sldId id="279"/>
          </p14:sldIdLst>
        </p14:section>
        <p14:section name="Transition and Layout Slides 3" id="{60DECBA8-3F1B-45F8-B03B-9F1A155AA6DE}">
          <p14:sldIdLst/>
        </p14:section>
        <p14:section name="Transition and Layout Slides 4" id="{E098620E-D782-4904-9EE7-31B6712BD8F7}">
          <p14:sldIdLst>
            <p14:sldId id="289"/>
            <p14:sldId id="276"/>
            <p14:sldId id="274"/>
            <p14:sldId id="278"/>
            <p14:sldId id="2457"/>
            <p14:sldId id="2458"/>
          </p14:sldIdLst>
        </p14:section>
        <p14:section name="Additional Slides" id="{BA10134C-E1FE-43E5-882C-401ECB93A858}">
          <p14:sldIdLst>
            <p14:sldId id="2454"/>
            <p14:sldId id="2459"/>
            <p14:sldId id="2455"/>
            <p14:sldId id="292"/>
          </p14:sldIdLst>
        </p14:section>
        <p14:section name="Closing Slide" id="{8A0F46BC-6E6B-4A6F-8C06-E0732292B1E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5172"/>
    <a:srgbClr val="99CFC5"/>
    <a:srgbClr val="009DA0"/>
    <a:srgbClr val="F37221"/>
    <a:srgbClr val="E1B924"/>
    <a:srgbClr val="ACC550"/>
    <a:srgbClr val="425F3F"/>
    <a:srgbClr val="263B80"/>
    <a:srgbClr val="618B5D"/>
    <a:srgbClr val="1A8CA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96247" autoAdjust="0"/>
  </p:normalViewPr>
  <p:slideViewPr>
    <p:cSldViewPr snapToGrid="0">
      <p:cViewPr varScale="1">
        <p:scale>
          <a:sx n="106" d="100"/>
          <a:sy n="106" d="100"/>
        </p:scale>
        <p:origin x="618" y="1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6" d="100"/>
          <a:sy n="106" d="100"/>
        </p:scale>
        <p:origin x="3140"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hyperlink" Target="mailto:info.ofp@das.Oregon.gov" TargetMode="Externa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 Id="rId9" Type="http://schemas.openxmlformats.org/officeDocument/2006/relationships/hyperlink" Target="mailto:info.ofp@das.Oregon.gov"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92A944-D004-487E-A65A-8CD505241872}" type="doc">
      <dgm:prSet loTypeId="urn:microsoft.com/office/officeart/2018/5/layout/IconLeafLabelList" loCatId="icon" qsTypeId="urn:microsoft.com/office/officeart/2005/8/quickstyle/simple1" qsCatId="simple" csTypeId="urn:microsoft.com/office/officeart/2005/8/colors/accent2_2" csCatId="accent2" phldr="1"/>
      <dgm:spPr/>
      <dgm:t>
        <a:bodyPr/>
        <a:lstStyle/>
        <a:p>
          <a:endParaRPr lang="en-US"/>
        </a:p>
      </dgm:t>
    </dgm:pt>
    <dgm:pt modelId="{D5F7250A-CDB7-4ADA-9C18-4A61CEFBFD60}">
      <dgm:prSet custT="1"/>
      <dgm:spPr/>
      <dgm:t>
        <a:bodyPr/>
        <a:lstStyle/>
        <a:p>
          <a:pPr>
            <a:lnSpc>
              <a:spcPct val="100000"/>
            </a:lnSpc>
            <a:defRPr cap="all"/>
          </a:pPr>
          <a:r>
            <a:rPr lang="en-US" sz="1800" dirty="0"/>
            <a:t>Public agencies  submit  The WOCs and Price Determinations For reviewed (Electronic Submission)</a:t>
          </a:r>
        </a:p>
      </dgm:t>
    </dgm:pt>
    <dgm:pt modelId="{60B648ED-4BE0-4139-89B0-4D07E9C68628}" type="parTrans" cxnId="{241C4255-7FBA-482A-B7FE-BDD08AEEBCF1}">
      <dgm:prSet/>
      <dgm:spPr/>
      <dgm:t>
        <a:bodyPr/>
        <a:lstStyle/>
        <a:p>
          <a:endParaRPr lang="en-US"/>
        </a:p>
      </dgm:t>
    </dgm:pt>
    <dgm:pt modelId="{8447E4E3-4894-464A-823D-A0BEF92F56CC}" type="sibTrans" cxnId="{241C4255-7FBA-482A-B7FE-BDD08AEEBCF1}">
      <dgm:prSet/>
      <dgm:spPr/>
      <dgm:t>
        <a:bodyPr/>
        <a:lstStyle/>
        <a:p>
          <a:endParaRPr lang="en-US"/>
        </a:p>
      </dgm:t>
    </dgm:pt>
    <dgm:pt modelId="{DCC49036-6EE6-48BD-95AE-3964575D3B36}">
      <dgm:prSet custT="1"/>
      <dgm:spPr/>
      <dgm:t>
        <a:bodyPr/>
        <a:lstStyle/>
        <a:p>
          <a:pPr>
            <a:lnSpc>
              <a:spcPct val="100000"/>
            </a:lnSpc>
            <a:defRPr cap="all"/>
          </a:pPr>
          <a:r>
            <a:rPr lang="en-US" sz="1800" dirty="0"/>
            <a:t>If Contracts are not on DAS Template, the contract needs to be under OFP Statutes and Rules</a:t>
          </a:r>
        </a:p>
      </dgm:t>
    </dgm:pt>
    <dgm:pt modelId="{5AB33301-D014-428B-986B-5C8009C9785F}" type="parTrans" cxnId="{AC331511-3821-4B45-99D1-1B6A225D2A8B}">
      <dgm:prSet/>
      <dgm:spPr/>
      <dgm:t>
        <a:bodyPr/>
        <a:lstStyle/>
        <a:p>
          <a:endParaRPr lang="en-US"/>
        </a:p>
      </dgm:t>
    </dgm:pt>
    <dgm:pt modelId="{B0440C1C-64DC-459A-920A-4AF2BB7381F3}" type="sibTrans" cxnId="{AC331511-3821-4B45-99D1-1B6A225D2A8B}">
      <dgm:prSet/>
      <dgm:spPr/>
      <dgm:t>
        <a:bodyPr/>
        <a:lstStyle/>
        <a:p>
          <a:endParaRPr lang="en-US"/>
        </a:p>
      </dgm:t>
    </dgm:pt>
    <dgm:pt modelId="{3C300FC3-288A-4E42-B210-DB839DA790CF}">
      <dgm:prSet custT="1"/>
      <dgm:spPr/>
      <dgm:t>
        <a:bodyPr/>
        <a:lstStyle/>
        <a:p>
          <a:pPr>
            <a:lnSpc>
              <a:spcPct val="100000"/>
            </a:lnSpc>
            <a:defRPr cap="all"/>
          </a:pPr>
          <a:r>
            <a:rPr lang="en-US" sz="1800" dirty="0"/>
            <a:t>Review prices/costing workbooks biannually or annually- don’t wait 3+ years</a:t>
          </a:r>
        </a:p>
      </dgm:t>
    </dgm:pt>
    <dgm:pt modelId="{5E8858C3-B853-4CB7-A053-B963B82870AC}" type="parTrans" cxnId="{99DECD7E-12DF-4BF3-B8D6-ED20EA2DF450}">
      <dgm:prSet/>
      <dgm:spPr/>
      <dgm:t>
        <a:bodyPr/>
        <a:lstStyle/>
        <a:p>
          <a:endParaRPr lang="en-US"/>
        </a:p>
      </dgm:t>
    </dgm:pt>
    <dgm:pt modelId="{62234F36-E890-47A2-8DD9-7D4E373C6354}" type="sibTrans" cxnId="{99DECD7E-12DF-4BF3-B8D6-ED20EA2DF450}">
      <dgm:prSet/>
      <dgm:spPr/>
      <dgm:t>
        <a:bodyPr/>
        <a:lstStyle/>
        <a:p>
          <a:endParaRPr lang="en-US"/>
        </a:p>
      </dgm:t>
    </dgm:pt>
    <dgm:pt modelId="{689D4781-5A67-4573-8554-6FD637B0A016}">
      <dgm:prSet custT="1"/>
      <dgm:spPr/>
      <dgm:t>
        <a:bodyPr/>
        <a:lstStyle/>
        <a:p>
          <a:pPr>
            <a:lnSpc>
              <a:spcPct val="100000"/>
            </a:lnSpc>
            <a:defRPr cap="all"/>
          </a:pPr>
          <a:r>
            <a:rPr lang="en-US" sz="1800" dirty="0"/>
            <a:t>Contacting the Program- Email </a:t>
          </a:r>
          <a:r>
            <a:rPr lang="en-US" sz="1800" dirty="0">
              <a:hlinkClick xmlns:r="http://schemas.openxmlformats.org/officeDocument/2006/relationships" r:id="rId1"/>
            </a:rPr>
            <a:t>info.ofp@das.Oregon.gov</a:t>
          </a:r>
          <a:endParaRPr lang="en-US" sz="1800" dirty="0"/>
        </a:p>
        <a:p>
          <a:pPr>
            <a:lnSpc>
              <a:spcPct val="100000"/>
            </a:lnSpc>
            <a:defRPr cap="all"/>
          </a:pPr>
          <a:endParaRPr lang="en-US" sz="1800" dirty="0"/>
        </a:p>
      </dgm:t>
      <dgm:extLst>
        <a:ext uri="{E40237B7-FDA0-4F09-8148-C483321AD2D9}">
          <dgm14:cNvPr xmlns:dgm14="http://schemas.microsoft.com/office/drawing/2010/diagram" id="0" name="" descr="Public agencies  submit  The WOCs and Price Determinations For reviewed (Electronic Submission)&#10;If Contracts are not on DAS Template, the contract needs to be under OFP Statutes and Rules&#10;Review prices/costing workbooks biannually or annually- don’t wait 3+ years&#10;Contacting the Program- Email info.ofp@das.Oregon.gov&#10;"/>
        </a:ext>
      </dgm:extLst>
    </dgm:pt>
    <dgm:pt modelId="{61ADB034-F40C-4ED0-B834-E840CEF2D39C}" type="parTrans" cxnId="{F36247B5-AF7B-4BDC-87CD-C4BBD0A72F7B}">
      <dgm:prSet/>
      <dgm:spPr/>
      <dgm:t>
        <a:bodyPr/>
        <a:lstStyle/>
        <a:p>
          <a:endParaRPr lang="en-US"/>
        </a:p>
      </dgm:t>
    </dgm:pt>
    <dgm:pt modelId="{60115BDD-3B70-4F50-97F0-91970941E2FB}" type="sibTrans" cxnId="{F36247B5-AF7B-4BDC-87CD-C4BBD0A72F7B}">
      <dgm:prSet/>
      <dgm:spPr/>
      <dgm:t>
        <a:bodyPr/>
        <a:lstStyle/>
        <a:p>
          <a:endParaRPr lang="en-US"/>
        </a:p>
      </dgm:t>
    </dgm:pt>
    <dgm:pt modelId="{03E08F29-28E1-4FA7-91BA-A7BEF56901A9}" type="pres">
      <dgm:prSet presAssocID="{5B92A944-D004-487E-A65A-8CD505241872}" presName="root" presStyleCnt="0">
        <dgm:presLayoutVars>
          <dgm:dir/>
          <dgm:resizeHandles val="exact"/>
        </dgm:presLayoutVars>
      </dgm:prSet>
      <dgm:spPr/>
    </dgm:pt>
    <dgm:pt modelId="{91035FEB-FEFC-4BFB-9DB5-F32C52D6EA9A}" type="pres">
      <dgm:prSet presAssocID="{D5F7250A-CDB7-4ADA-9C18-4A61CEFBFD60}" presName="compNode" presStyleCnt="0"/>
      <dgm:spPr/>
    </dgm:pt>
    <dgm:pt modelId="{7D89AA70-BED2-4358-B699-90B85E3C2582}" type="pres">
      <dgm:prSet presAssocID="{D5F7250A-CDB7-4ADA-9C18-4A61CEFBFD60}" presName="iconBgRect" presStyleLbl="bgShp" presStyleIdx="0" presStyleCnt="4"/>
      <dgm:spPr>
        <a:prstGeom prst="round2DiagRect">
          <a:avLst>
            <a:gd name="adj1" fmla="val 29727"/>
            <a:gd name="adj2" fmla="val 0"/>
          </a:avLst>
        </a:prstGeom>
      </dgm:spPr>
    </dgm:pt>
    <dgm:pt modelId="{3FA77632-D989-49B6-81BB-F6B58055D04D}" type="pres">
      <dgm:prSet presAssocID="{D5F7250A-CDB7-4ADA-9C18-4A61CEFBFD60}"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ank"/>
        </a:ext>
      </dgm:extLst>
    </dgm:pt>
    <dgm:pt modelId="{C757480E-7EA8-4663-8D70-DAC3DB67261B}" type="pres">
      <dgm:prSet presAssocID="{D5F7250A-CDB7-4ADA-9C18-4A61CEFBFD60}" presName="spaceRect" presStyleCnt="0"/>
      <dgm:spPr/>
    </dgm:pt>
    <dgm:pt modelId="{4B24A5C0-B611-4262-BD6C-6D6BC86F9D63}" type="pres">
      <dgm:prSet presAssocID="{D5F7250A-CDB7-4ADA-9C18-4A61CEFBFD60}" presName="textRect" presStyleLbl="revTx" presStyleIdx="0" presStyleCnt="4">
        <dgm:presLayoutVars>
          <dgm:chMax val="1"/>
          <dgm:chPref val="1"/>
        </dgm:presLayoutVars>
      </dgm:prSet>
      <dgm:spPr/>
    </dgm:pt>
    <dgm:pt modelId="{A713E8B7-BFAC-414A-AE09-4FB024A3D942}" type="pres">
      <dgm:prSet presAssocID="{8447E4E3-4894-464A-823D-A0BEF92F56CC}" presName="sibTrans" presStyleCnt="0"/>
      <dgm:spPr/>
    </dgm:pt>
    <dgm:pt modelId="{D1B16054-9C59-450A-8B1D-74CAA8F4D41A}" type="pres">
      <dgm:prSet presAssocID="{DCC49036-6EE6-48BD-95AE-3964575D3B36}" presName="compNode" presStyleCnt="0"/>
      <dgm:spPr/>
    </dgm:pt>
    <dgm:pt modelId="{1F7DB866-0FF3-4550-9185-A27765CE0BA0}" type="pres">
      <dgm:prSet presAssocID="{DCC49036-6EE6-48BD-95AE-3964575D3B36}" presName="iconBgRect" presStyleLbl="bgShp" presStyleIdx="1" presStyleCnt="4"/>
      <dgm:spPr>
        <a:prstGeom prst="round2DiagRect">
          <a:avLst>
            <a:gd name="adj1" fmla="val 29727"/>
            <a:gd name="adj2" fmla="val 0"/>
          </a:avLst>
        </a:prstGeom>
      </dgm:spPr>
    </dgm:pt>
    <dgm:pt modelId="{9DCF7F40-FD4D-4DE9-BF9C-DD789B9F5665}" type="pres">
      <dgm:prSet presAssocID="{DCC49036-6EE6-48BD-95AE-3964575D3B36}"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Gavel"/>
        </a:ext>
      </dgm:extLst>
    </dgm:pt>
    <dgm:pt modelId="{B45FC45E-E535-42C2-87F0-C64414F40960}" type="pres">
      <dgm:prSet presAssocID="{DCC49036-6EE6-48BD-95AE-3964575D3B36}" presName="spaceRect" presStyleCnt="0"/>
      <dgm:spPr/>
    </dgm:pt>
    <dgm:pt modelId="{A88708BA-90BA-44B1-8413-6250BEBED579}" type="pres">
      <dgm:prSet presAssocID="{DCC49036-6EE6-48BD-95AE-3964575D3B36}" presName="textRect" presStyleLbl="revTx" presStyleIdx="1" presStyleCnt="4">
        <dgm:presLayoutVars>
          <dgm:chMax val="1"/>
          <dgm:chPref val="1"/>
        </dgm:presLayoutVars>
      </dgm:prSet>
      <dgm:spPr/>
    </dgm:pt>
    <dgm:pt modelId="{DB7A4898-4691-427C-855C-5BA7B520A180}" type="pres">
      <dgm:prSet presAssocID="{B0440C1C-64DC-459A-920A-4AF2BB7381F3}" presName="sibTrans" presStyleCnt="0"/>
      <dgm:spPr/>
    </dgm:pt>
    <dgm:pt modelId="{A558FD9C-7617-4BB3-A94E-909A584AF576}" type="pres">
      <dgm:prSet presAssocID="{3C300FC3-288A-4E42-B210-DB839DA790CF}" presName="compNode" presStyleCnt="0"/>
      <dgm:spPr/>
    </dgm:pt>
    <dgm:pt modelId="{1BDD8DB6-49AF-4192-AD5E-625A53044CAE}" type="pres">
      <dgm:prSet presAssocID="{3C300FC3-288A-4E42-B210-DB839DA790CF}" presName="iconBgRect" presStyleLbl="bgShp" presStyleIdx="2" presStyleCnt="4"/>
      <dgm:spPr>
        <a:prstGeom prst="round2DiagRect">
          <a:avLst>
            <a:gd name="adj1" fmla="val 29727"/>
            <a:gd name="adj2" fmla="val 0"/>
          </a:avLst>
        </a:prstGeom>
      </dgm:spPr>
    </dgm:pt>
    <dgm:pt modelId="{31CBDE2C-2F3C-47C5-8C84-F5608836C19D}" type="pres">
      <dgm:prSet presAssocID="{3C300FC3-288A-4E42-B210-DB839DA790CF}"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Bar chart"/>
        </a:ext>
      </dgm:extLst>
    </dgm:pt>
    <dgm:pt modelId="{F7EB9702-3F49-44BF-89B5-EE59A02F5457}" type="pres">
      <dgm:prSet presAssocID="{3C300FC3-288A-4E42-B210-DB839DA790CF}" presName="spaceRect" presStyleCnt="0"/>
      <dgm:spPr/>
    </dgm:pt>
    <dgm:pt modelId="{0B877CDB-A4D9-42CC-93F0-AF17D4CD75D9}" type="pres">
      <dgm:prSet presAssocID="{3C300FC3-288A-4E42-B210-DB839DA790CF}" presName="textRect" presStyleLbl="revTx" presStyleIdx="2" presStyleCnt="4">
        <dgm:presLayoutVars>
          <dgm:chMax val="1"/>
          <dgm:chPref val="1"/>
        </dgm:presLayoutVars>
      </dgm:prSet>
      <dgm:spPr/>
    </dgm:pt>
    <dgm:pt modelId="{D186DDE0-ED22-41CD-9F1B-FA7CF048869F}" type="pres">
      <dgm:prSet presAssocID="{62234F36-E890-47A2-8DD9-7D4E373C6354}" presName="sibTrans" presStyleCnt="0"/>
      <dgm:spPr/>
    </dgm:pt>
    <dgm:pt modelId="{B244E890-5FB9-4C1A-B84F-C95BC7BB2934}" type="pres">
      <dgm:prSet presAssocID="{689D4781-5A67-4573-8554-6FD637B0A016}" presName="compNode" presStyleCnt="0"/>
      <dgm:spPr/>
    </dgm:pt>
    <dgm:pt modelId="{7D9F11AF-E75D-4812-985D-3695F64FA128}" type="pres">
      <dgm:prSet presAssocID="{689D4781-5A67-4573-8554-6FD637B0A016}" presName="iconBgRect" presStyleLbl="bgShp" presStyleIdx="3" presStyleCnt="4"/>
      <dgm:spPr>
        <a:prstGeom prst="round2DiagRect">
          <a:avLst>
            <a:gd name="adj1" fmla="val 29727"/>
            <a:gd name="adj2" fmla="val 0"/>
          </a:avLst>
        </a:prstGeom>
      </dgm:spPr>
    </dgm:pt>
    <dgm:pt modelId="{B0BAD432-64BC-4AF4-986D-85D6FA9E8B94}" type="pres">
      <dgm:prSet presAssocID="{689D4781-5A67-4573-8554-6FD637B0A016}" presName="iconRect" presStyleLbl="node1" presStyleIdx="3" presStyleCnt="4"/>
      <dgm:spPr>
        <a:blipFill>
          <a:blip xmlns:r="http://schemas.openxmlformats.org/officeDocument/2006/relationships" r:embed="rId8">
            <a:extLs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Email with solid fill"/>
        </a:ext>
      </dgm:extLst>
    </dgm:pt>
    <dgm:pt modelId="{B131ABE9-D1CE-4264-8ADB-EF115910A64C}" type="pres">
      <dgm:prSet presAssocID="{689D4781-5A67-4573-8554-6FD637B0A016}" presName="spaceRect" presStyleCnt="0"/>
      <dgm:spPr/>
    </dgm:pt>
    <dgm:pt modelId="{ED1CC79C-88F4-4B11-83B3-72DFCFEF5F16}" type="pres">
      <dgm:prSet presAssocID="{689D4781-5A67-4573-8554-6FD637B0A016}" presName="textRect" presStyleLbl="revTx" presStyleIdx="3" presStyleCnt="4">
        <dgm:presLayoutVars>
          <dgm:chMax val="1"/>
          <dgm:chPref val="1"/>
        </dgm:presLayoutVars>
      </dgm:prSet>
      <dgm:spPr/>
    </dgm:pt>
  </dgm:ptLst>
  <dgm:cxnLst>
    <dgm:cxn modelId="{8DAEEF03-DB21-4FFD-9491-3612E8055EBD}" type="presOf" srcId="{D5F7250A-CDB7-4ADA-9C18-4A61CEFBFD60}" destId="{4B24A5C0-B611-4262-BD6C-6D6BC86F9D63}" srcOrd="0" destOrd="0" presId="urn:microsoft.com/office/officeart/2018/5/layout/IconLeafLabelList"/>
    <dgm:cxn modelId="{AC331511-3821-4B45-99D1-1B6A225D2A8B}" srcId="{5B92A944-D004-487E-A65A-8CD505241872}" destId="{DCC49036-6EE6-48BD-95AE-3964575D3B36}" srcOrd="1" destOrd="0" parTransId="{5AB33301-D014-428B-986B-5C8009C9785F}" sibTransId="{B0440C1C-64DC-459A-920A-4AF2BB7381F3}"/>
    <dgm:cxn modelId="{1E779D14-7A2A-40DF-8675-A6AC566D60B1}" type="presOf" srcId="{5B92A944-D004-487E-A65A-8CD505241872}" destId="{03E08F29-28E1-4FA7-91BA-A7BEF56901A9}" srcOrd="0" destOrd="0" presId="urn:microsoft.com/office/officeart/2018/5/layout/IconLeafLabelList"/>
    <dgm:cxn modelId="{B67CAD1C-92F9-46E4-B6EC-5212226F4170}" type="presOf" srcId="{DCC49036-6EE6-48BD-95AE-3964575D3B36}" destId="{A88708BA-90BA-44B1-8413-6250BEBED579}" srcOrd="0" destOrd="0" presId="urn:microsoft.com/office/officeart/2018/5/layout/IconLeafLabelList"/>
    <dgm:cxn modelId="{241C4255-7FBA-482A-B7FE-BDD08AEEBCF1}" srcId="{5B92A944-D004-487E-A65A-8CD505241872}" destId="{D5F7250A-CDB7-4ADA-9C18-4A61CEFBFD60}" srcOrd="0" destOrd="0" parTransId="{60B648ED-4BE0-4139-89B0-4D07E9C68628}" sibTransId="{8447E4E3-4894-464A-823D-A0BEF92F56CC}"/>
    <dgm:cxn modelId="{99DECD7E-12DF-4BF3-B8D6-ED20EA2DF450}" srcId="{5B92A944-D004-487E-A65A-8CD505241872}" destId="{3C300FC3-288A-4E42-B210-DB839DA790CF}" srcOrd="2" destOrd="0" parTransId="{5E8858C3-B853-4CB7-A053-B963B82870AC}" sibTransId="{62234F36-E890-47A2-8DD9-7D4E373C6354}"/>
    <dgm:cxn modelId="{11BBE092-4BBC-4013-B6A5-56983C710310}" type="presOf" srcId="{3C300FC3-288A-4E42-B210-DB839DA790CF}" destId="{0B877CDB-A4D9-42CC-93F0-AF17D4CD75D9}" srcOrd="0" destOrd="0" presId="urn:microsoft.com/office/officeart/2018/5/layout/IconLeafLabelList"/>
    <dgm:cxn modelId="{F36247B5-AF7B-4BDC-87CD-C4BBD0A72F7B}" srcId="{5B92A944-D004-487E-A65A-8CD505241872}" destId="{689D4781-5A67-4573-8554-6FD637B0A016}" srcOrd="3" destOrd="0" parTransId="{61ADB034-F40C-4ED0-B834-E840CEF2D39C}" sibTransId="{60115BDD-3B70-4F50-97F0-91970941E2FB}"/>
    <dgm:cxn modelId="{171621E3-3A04-47B7-8039-3A4A38AFFF26}" type="presOf" srcId="{689D4781-5A67-4573-8554-6FD637B0A016}" destId="{ED1CC79C-88F4-4B11-83B3-72DFCFEF5F16}" srcOrd="0" destOrd="0" presId="urn:microsoft.com/office/officeart/2018/5/layout/IconLeafLabelList"/>
    <dgm:cxn modelId="{CE07EEEC-4290-4212-8F68-0B050BAFE24B}" type="presParOf" srcId="{03E08F29-28E1-4FA7-91BA-A7BEF56901A9}" destId="{91035FEB-FEFC-4BFB-9DB5-F32C52D6EA9A}" srcOrd="0" destOrd="0" presId="urn:microsoft.com/office/officeart/2018/5/layout/IconLeafLabelList"/>
    <dgm:cxn modelId="{D9EC9B96-8F4E-4B94-AD77-D8B79DD8E052}" type="presParOf" srcId="{91035FEB-FEFC-4BFB-9DB5-F32C52D6EA9A}" destId="{7D89AA70-BED2-4358-B699-90B85E3C2582}" srcOrd="0" destOrd="0" presId="urn:microsoft.com/office/officeart/2018/5/layout/IconLeafLabelList"/>
    <dgm:cxn modelId="{3EBA09D4-08F9-4647-91F5-B8EFA7164B96}" type="presParOf" srcId="{91035FEB-FEFC-4BFB-9DB5-F32C52D6EA9A}" destId="{3FA77632-D989-49B6-81BB-F6B58055D04D}" srcOrd="1" destOrd="0" presId="urn:microsoft.com/office/officeart/2018/5/layout/IconLeafLabelList"/>
    <dgm:cxn modelId="{600770B8-91F8-4392-9C9C-844A86E332FE}" type="presParOf" srcId="{91035FEB-FEFC-4BFB-9DB5-F32C52D6EA9A}" destId="{C757480E-7EA8-4663-8D70-DAC3DB67261B}" srcOrd="2" destOrd="0" presId="urn:microsoft.com/office/officeart/2018/5/layout/IconLeafLabelList"/>
    <dgm:cxn modelId="{6A666922-D851-4ABE-A998-D2584B077EE4}" type="presParOf" srcId="{91035FEB-FEFC-4BFB-9DB5-F32C52D6EA9A}" destId="{4B24A5C0-B611-4262-BD6C-6D6BC86F9D63}" srcOrd="3" destOrd="0" presId="urn:microsoft.com/office/officeart/2018/5/layout/IconLeafLabelList"/>
    <dgm:cxn modelId="{8386690A-10C5-4924-84DA-D177A321BAF1}" type="presParOf" srcId="{03E08F29-28E1-4FA7-91BA-A7BEF56901A9}" destId="{A713E8B7-BFAC-414A-AE09-4FB024A3D942}" srcOrd="1" destOrd="0" presId="urn:microsoft.com/office/officeart/2018/5/layout/IconLeafLabelList"/>
    <dgm:cxn modelId="{E02949C9-4382-4349-B1D2-43B5968F111E}" type="presParOf" srcId="{03E08F29-28E1-4FA7-91BA-A7BEF56901A9}" destId="{D1B16054-9C59-450A-8B1D-74CAA8F4D41A}" srcOrd="2" destOrd="0" presId="urn:microsoft.com/office/officeart/2018/5/layout/IconLeafLabelList"/>
    <dgm:cxn modelId="{BD55B981-9821-4FB2-9140-34CF1243AAEF}" type="presParOf" srcId="{D1B16054-9C59-450A-8B1D-74CAA8F4D41A}" destId="{1F7DB866-0FF3-4550-9185-A27765CE0BA0}" srcOrd="0" destOrd="0" presId="urn:microsoft.com/office/officeart/2018/5/layout/IconLeafLabelList"/>
    <dgm:cxn modelId="{62687275-F010-4FA6-A7CC-CCED2AB534EF}" type="presParOf" srcId="{D1B16054-9C59-450A-8B1D-74CAA8F4D41A}" destId="{9DCF7F40-FD4D-4DE9-BF9C-DD789B9F5665}" srcOrd="1" destOrd="0" presId="urn:microsoft.com/office/officeart/2018/5/layout/IconLeafLabelList"/>
    <dgm:cxn modelId="{8CAC33BD-C86C-4371-982F-315BFF1A2D81}" type="presParOf" srcId="{D1B16054-9C59-450A-8B1D-74CAA8F4D41A}" destId="{B45FC45E-E535-42C2-87F0-C64414F40960}" srcOrd="2" destOrd="0" presId="urn:microsoft.com/office/officeart/2018/5/layout/IconLeafLabelList"/>
    <dgm:cxn modelId="{A487ACAF-C870-4202-8397-ED24036B2AE1}" type="presParOf" srcId="{D1B16054-9C59-450A-8B1D-74CAA8F4D41A}" destId="{A88708BA-90BA-44B1-8413-6250BEBED579}" srcOrd="3" destOrd="0" presId="urn:microsoft.com/office/officeart/2018/5/layout/IconLeafLabelList"/>
    <dgm:cxn modelId="{D582628E-ABAF-4194-A775-A298827DC088}" type="presParOf" srcId="{03E08F29-28E1-4FA7-91BA-A7BEF56901A9}" destId="{DB7A4898-4691-427C-855C-5BA7B520A180}" srcOrd="3" destOrd="0" presId="urn:microsoft.com/office/officeart/2018/5/layout/IconLeafLabelList"/>
    <dgm:cxn modelId="{AA48319F-71A9-4423-8BDC-FEDF98F18BD4}" type="presParOf" srcId="{03E08F29-28E1-4FA7-91BA-A7BEF56901A9}" destId="{A558FD9C-7617-4BB3-A94E-909A584AF576}" srcOrd="4" destOrd="0" presId="urn:microsoft.com/office/officeart/2018/5/layout/IconLeafLabelList"/>
    <dgm:cxn modelId="{98D82BF5-2B7E-4DC7-B93E-5ACCE54BEC48}" type="presParOf" srcId="{A558FD9C-7617-4BB3-A94E-909A584AF576}" destId="{1BDD8DB6-49AF-4192-AD5E-625A53044CAE}" srcOrd="0" destOrd="0" presId="urn:microsoft.com/office/officeart/2018/5/layout/IconLeafLabelList"/>
    <dgm:cxn modelId="{C6F29714-EC4B-4E7B-912A-B23BF493166B}" type="presParOf" srcId="{A558FD9C-7617-4BB3-A94E-909A584AF576}" destId="{31CBDE2C-2F3C-47C5-8C84-F5608836C19D}" srcOrd="1" destOrd="0" presId="urn:microsoft.com/office/officeart/2018/5/layout/IconLeafLabelList"/>
    <dgm:cxn modelId="{20924A8F-327B-4C6A-99C3-DE8F0F4C5D72}" type="presParOf" srcId="{A558FD9C-7617-4BB3-A94E-909A584AF576}" destId="{F7EB9702-3F49-44BF-89B5-EE59A02F5457}" srcOrd="2" destOrd="0" presId="urn:microsoft.com/office/officeart/2018/5/layout/IconLeafLabelList"/>
    <dgm:cxn modelId="{96A77189-CADE-42D0-B8C3-4310EA513F64}" type="presParOf" srcId="{A558FD9C-7617-4BB3-A94E-909A584AF576}" destId="{0B877CDB-A4D9-42CC-93F0-AF17D4CD75D9}" srcOrd="3" destOrd="0" presId="urn:microsoft.com/office/officeart/2018/5/layout/IconLeafLabelList"/>
    <dgm:cxn modelId="{0E12A155-43D7-4309-AA0D-1B1C08908350}" type="presParOf" srcId="{03E08F29-28E1-4FA7-91BA-A7BEF56901A9}" destId="{D186DDE0-ED22-41CD-9F1B-FA7CF048869F}" srcOrd="5" destOrd="0" presId="urn:microsoft.com/office/officeart/2018/5/layout/IconLeafLabelList"/>
    <dgm:cxn modelId="{7FCB9621-1F50-48D6-BA91-3EC1CB96078F}" type="presParOf" srcId="{03E08F29-28E1-4FA7-91BA-A7BEF56901A9}" destId="{B244E890-5FB9-4C1A-B84F-C95BC7BB2934}" srcOrd="6" destOrd="0" presId="urn:microsoft.com/office/officeart/2018/5/layout/IconLeafLabelList"/>
    <dgm:cxn modelId="{D5EE7DB0-ADAB-45D5-A6DB-B39EA71DB299}" type="presParOf" srcId="{B244E890-5FB9-4C1A-B84F-C95BC7BB2934}" destId="{7D9F11AF-E75D-4812-985D-3695F64FA128}" srcOrd="0" destOrd="0" presId="urn:microsoft.com/office/officeart/2018/5/layout/IconLeafLabelList"/>
    <dgm:cxn modelId="{A0CF138E-D414-46BB-900E-8869D1DC60BD}" type="presParOf" srcId="{B244E890-5FB9-4C1A-B84F-C95BC7BB2934}" destId="{B0BAD432-64BC-4AF4-986D-85D6FA9E8B94}" srcOrd="1" destOrd="0" presId="urn:microsoft.com/office/officeart/2018/5/layout/IconLeafLabelList"/>
    <dgm:cxn modelId="{9C71BBBB-0AEF-4EE8-A20B-9F5DB7630BBA}" type="presParOf" srcId="{B244E890-5FB9-4C1A-B84F-C95BC7BB2934}" destId="{B131ABE9-D1CE-4264-8ADB-EF115910A64C}" srcOrd="2" destOrd="0" presId="urn:microsoft.com/office/officeart/2018/5/layout/IconLeafLabelList"/>
    <dgm:cxn modelId="{19DE06C3-D44A-4DD7-9900-15EE6C20A4CF}" type="presParOf" srcId="{B244E890-5FB9-4C1A-B84F-C95BC7BB2934}" destId="{ED1CC79C-88F4-4B11-83B3-72DFCFEF5F16}"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9AA70-BED2-4358-B699-90B85E3C2582}">
      <dsp:nvSpPr>
        <dsp:cNvPr id="0" name=""/>
        <dsp:cNvSpPr/>
      </dsp:nvSpPr>
      <dsp:spPr>
        <a:xfrm>
          <a:off x="973190" y="266438"/>
          <a:ext cx="1264141" cy="126414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A77632-D989-49B6-81BB-F6B58055D04D}">
      <dsp:nvSpPr>
        <dsp:cNvPr id="0" name=""/>
        <dsp:cNvSpPr/>
      </dsp:nvSpPr>
      <dsp:spPr>
        <a:xfrm>
          <a:off x="1242597" y="535846"/>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B24A5C0-B611-4262-BD6C-6D6BC86F9D63}">
      <dsp:nvSpPr>
        <dsp:cNvPr id="0" name=""/>
        <dsp:cNvSpPr/>
      </dsp:nvSpPr>
      <dsp:spPr>
        <a:xfrm>
          <a:off x="569079" y="1924328"/>
          <a:ext cx="2072362" cy="19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Public agencies  submit  The WOCs and Price Determinations For reviewed (Electronic Submission)</a:t>
          </a:r>
        </a:p>
      </dsp:txBody>
      <dsp:txXfrm>
        <a:off x="569079" y="1924328"/>
        <a:ext cx="2072362" cy="1980000"/>
      </dsp:txXfrm>
    </dsp:sp>
    <dsp:sp modelId="{1F7DB866-0FF3-4550-9185-A27765CE0BA0}">
      <dsp:nvSpPr>
        <dsp:cNvPr id="0" name=""/>
        <dsp:cNvSpPr/>
      </dsp:nvSpPr>
      <dsp:spPr>
        <a:xfrm>
          <a:off x="3408216" y="266438"/>
          <a:ext cx="1264141" cy="126414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CF7F40-FD4D-4DE9-BF9C-DD789B9F5665}">
      <dsp:nvSpPr>
        <dsp:cNvPr id="0" name=""/>
        <dsp:cNvSpPr/>
      </dsp:nvSpPr>
      <dsp:spPr>
        <a:xfrm>
          <a:off x="3677623" y="535846"/>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8708BA-90BA-44B1-8413-6250BEBED579}">
      <dsp:nvSpPr>
        <dsp:cNvPr id="0" name=""/>
        <dsp:cNvSpPr/>
      </dsp:nvSpPr>
      <dsp:spPr>
        <a:xfrm>
          <a:off x="3004105" y="1924328"/>
          <a:ext cx="2072362" cy="19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If Contracts are not on DAS Template, the contract needs to be under OFP Statutes and Rules</a:t>
          </a:r>
        </a:p>
      </dsp:txBody>
      <dsp:txXfrm>
        <a:off x="3004105" y="1924328"/>
        <a:ext cx="2072362" cy="1980000"/>
      </dsp:txXfrm>
    </dsp:sp>
    <dsp:sp modelId="{1BDD8DB6-49AF-4192-AD5E-625A53044CAE}">
      <dsp:nvSpPr>
        <dsp:cNvPr id="0" name=""/>
        <dsp:cNvSpPr/>
      </dsp:nvSpPr>
      <dsp:spPr>
        <a:xfrm>
          <a:off x="5843242" y="266438"/>
          <a:ext cx="1264141" cy="126414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CBDE2C-2F3C-47C5-8C84-F5608836C19D}">
      <dsp:nvSpPr>
        <dsp:cNvPr id="0" name=""/>
        <dsp:cNvSpPr/>
      </dsp:nvSpPr>
      <dsp:spPr>
        <a:xfrm>
          <a:off x="6112649" y="535846"/>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877CDB-A4D9-42CC-93F0-AF17D4CD75D9}">
      <dsp:nvSpPr>
        <dsp:cNvPr id="0" name=""/>
        <dsp:cNvSpPr/>
      </dsp:nvSpPr>
      <dsp:spPr>
        <a:xfrm>
          <a:off x="5439131" y="1924328"/>
          <a:ext cx="2072362" cy="19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Review prices/costing workbooks biannually or annually- don’t wait 3+ years</a:t>
          </a:r>
        </a:p>
      </dsp:txBody>
      <dsp:txXfrm>
        <a:off x="5439131" y="1924328"/>
        <a:ext cx="2072362" cy="1980000"/>
      </dsp:txXfrm>
    </dsp:sp>
    <dsp:sp modelId="{7D9F11AF-E75D-4812-985D-3695F64FA128}">
      <dsp:nvSpPr>
        <dsp:cNvPr id="0" name=""/>
        <dsp:cNvSpPr/>
      </dsp:nvSpPr>
      <dsp:spPr>
        <a:xfrm>
          <a:off x="8278268" y="266438"/>
          <a:ext cx="1264141" cy="126414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BAD432-64BC-4AF4-986D-85D6FA9E8B94}">
      <dsp:nvSpPr>
        <dsp:cNvPr id="0" name=""/>
        <dsp:cNvSpPr/>
      </dsp:nvSpPr>
      <dsp:spPr>
        <a:xfrm>
          <a:off x="8547675" y="535846"/>
          <a:ext cx="725326" cy="72532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1CC79C-88F4-4B11-83B3-72DFCFEF5F16}">
      <dsp:nvSpPr>
        <dsp:cNvPr id="0" name=""/>
        <dsp:cNvSpPr/>
      </dsp:nvSpPr>
      <dsp:spPr>
        <a:xfrm>
          <a:off x="7874157" y="1924328"/>
          <a:ext cx="2072362" cy="19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Contacting the Program- Email </a:t>
          </a:r>
          <a:r>
            <a:rPr lang="en-US" sz="1800" kern="1200" dirty="0">
              <a:hlinkClick xmlns:r="http://schemas.openxmlformats.org/officeDocument/2006/relationships" r:id="rId9"/>
            </a:rPr>
            <a:t>info.ofp@das.Oregon.gov</a:t>
          </a:r>
          <a:endParaRPr lang="en-US" sz="1800" kern="1200" dirty="0"/>
        </a:p>
        <a:p>
          <a:pPr marL="0" lvl="0" indent="0" algn="ctr" defTabSz="800100">
            <a:lnSpc>
              <a:spcPct val="100000"/>
            </a:lnSpc>
            <a:spcBef>
              <a:spcPct val="0"/>
            </a:spcBef>
            <a:spcAft>
              <a:spcPct val="35000"/>
            </a:spcAft>
            <a:buNone/>
            <a:defRPr cap="all"/>
          </a:pPr>
          <a:endParaRPr lang="en-US" sz="1800" kern="1200" dirty="0"/>
        </a:p>
      </dsp:txBody>
      <dsp:txXfrm>
        <a:off x="7874157" y="1924328"/>
        <a:ext cx="2072362" cy="198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7A1B24-EE15-8218-3544-AF0A9B5A64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5A82D68-CD58-54F0-A784-437B717236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1A64D4-AEE2-4A33-B1F4-557841BF8E13}" type="datetimeFigureOut">
              <a:rPr lang="en-US" smtClean="0"/>
              <a:t>4/7/2026</a:t>
            </a:fld>
            <a:endParaRPr lang="en-US"/>
          </a:p>
        </p:txBody>
      </p:sp>
      <p:sp>
        <p:nvSpPr>
          <p:cNvPr id="4" name="Footer Placeholder 3">
            <a:extLst>
              <a:ext uri="{FF2B5EF4-FFF2-40B4-BE49-F238E27FC236}">
                <a16:creationId xmlns:a16="http://schemas.microsoft.com/office/drawing/2014/main" id="{9EB86FAB-4295-CE26-5D61-5BF6C19B91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D0898C-6A67-D1EB-24EE-D03199B087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D252AB-2902-4156-811F-21B969FC0D46}" type="slidenum">
              <a:rPr lang="en-US" smtClean="0"/>
              <a:t>‹#›</a:t>
            </a:fld>
            <a:endParaRPr lang="en-US"/>
          </a:p>
        </p:txBody>
      </p:sp>
    </p:spTree>
    <p:extLst>
      <p:ext uri="{BB962C8B-B14F-4D97-AF65-F5344CB8AC3E}">
        <p14:creationId xmlns:p14="http://schemas.microsoft.com/office/powerpoint/2010/main" val="3506410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31EF23-CFA3-402E-878D-E81201E973B4}" type="datetimeFigureOut">
              <a:rPr lang="en-US" smtClean="0"/>
              <a:t>4/7/2026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375510-DA63-416A-8AD1-31CE89FCA93F}" type="slidenum">
              <a:rPr lang="en-US" smtClean="0"/>
              <a:t>‹#›</a:t>
            </a:fld>
            <a:endParaRPr lang="en-US"/>
          </a:p>
        </p:txBody>
      </p:sp>
    </p:spTree>
    <p:extLst>
      <p:ext uri="{BB962C8B-B14F-4D97-AF65-F5344CB8AC3E}">
        <p14:creationId xmlns:p14="http://schemas.microsoft.com/office/powerpoint/2010/main" val="135203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AD5F4C-B22E-87C5-5E33-084712F1BB85}"/>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101483" y="3653"/>
            <a:ext cx="8090517" cy="5036697"/>
          </a:xfrm>
          <a:prstGeom prst="rect">
            <a:avLst/>
          </a:prstGeom>
        </p:spPr>
      </p:pic>
      <p:sp>
        <p:nvSpPr>
          <p:cNvPr id="9" name="Rectangle 8">
            <a:extLst>
              <a:ext uri="{FF2B5EF4-FFF2-40B4-BE49-F238E27FC236}">
                <a16:creationId xmlns:a16="http://schemas.microsoft.com/office/drawing/2014/main" id="{4A1196DA-6557-FF14-352F-F3BCA947A667}"/>
              </a:ext>
            </a:extLst>
          </p:cNvPr>
          <p:cNvSpPr/>
          <p:nvPr userDrawn="1"/>
        </p:nvSpPr>
        <p:spPr>
          <a:xfrm>
            <a:off x="0" y="5040350"/>
            <a:ext cx="12192000" cy="181764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73985F-D014-401D-5AC2-138B961BF4C4}"/>
              </a:ext>
            </a:extLst>
          </p:cNvPr>
          <p:cNvSpPr>
            <a:spLocks noGrp="1"/>
          </p:cNvSpPr>
          <p:nvPr>
            <p:ph type="ctrTitle"/>
          </p:nvPr>
        </p:nvSpPr>
        <p:spPr>
          <a:xfrm>
            <a:off x="838200" y="686018"/>
            <a:ext cx="7837450" cy="3169127"/>
          </a:xfrm>
        </p:spPr>
        <p:txBody>
          <a:bodyPr anchor="b">
            <a:normAutofit/>
          </a:bodyPr>
          <a:lstStyle>
            <a:lvl1pPr algn="l">
              <a:defRPr sz="54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48A0BCB-646A-CF67-0787-BC051641DC21}"/>
              </a:ext>
            </a:extLst>
          </p:cNvPr>
          <p:cNvSpPr>
            <a:spLocks noGrp="1"/>
          </p:cNvSpPr>
          <p:nvPr>
            <p:ph type="subTitle" idx="1"/>
          </p:nvPr>
        </p:nvSpPr>
        <p:spPr>
          <a:xfrm>
            <a:off x="838200" y="5408341"/>
            <a:ext cx="10515600" cy="936703"/>
          </a:xfrm>
        </p:spPr>
        <p:txBody>
          <a:bodyPr anchor="ctr" anchorCtr="0"/>
          <a:lstStyle>
            <a:lvl1pPr marL="0" indent="0" algn="l">
              <a:buNone/>
              <a:defRPr sz="3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descr="Oregon State Seal">
            <a:extLst>
              <a:ext uri="{FF2B5EF4-FFF2-40B4-BE49-F238E27FC236}">
                <a16:creationId xmlns:a16="http://schemas.microsoft.com/office/drawing/2014/main" id="{313A774C-0C74-9D56-1BD2-0A37FB1079A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018125" y="1512417"/>
            <a:ext cx="2335673" cy="2342728"/>
          </a:xfrm>
          <a:prstGeom prst="rect">
            <a:avLst/>
          </a:prstGeom>
        </p:spPr>
      </p:pic>
    </p:spTree>
    <p:extLst>
      <p:ext uri="{BB962C8B-B14F-4D97-AF65-F5344CB8AC3E}">
        <p14:creationId xmlns:p14="http://schemas.microsoft.com/office/powerpoint/2010/main" val="3224581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3E48-D897-7EF2-154C-D05F755067D6}"/>
              </a:ext>
            </a:extLst>
          </p:cNvPr>
          <p:cNvSpPr>
            <a:spLocks noGrp="1"/>
          </p:cNvSpPr>
          <p:nvPr>
            <p:ph type="title"/>
          </p:nvPr>
        </p:nvSpPr>
        <p:spPr>
          <a:xfrm>
            <a:off x="839788" y="457200"/>
            <a:ext cx="3932237" cy="1600200"/>
          </a:xfrm>
        </p:spPr>
        <p:txBody>
          <a:bodyPr anchor="b"/>
          <a:lstStyle>
            <a:lvl1pPr>
              <a:defRPr sz="3200">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DB045F7-0A30-F0AD-DCBD-BA798BF3F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94A195-7761-CDFD-56EF-77E56A2C7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FFC30-E52B-0650-9AF5-341C23AA0C52}"/>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6" name="Footer Placeholder 5">
            <a:extLst>
              <a:ext uri="{FF2B5EF4-FFF2-40B4-BE49-F238E27FC236}">
                <a16:creationId xmlns:a16="http://schemas.microsoft.com/office/drawing/2014/main" id="{864D087A-3AFA-5138-5E30-7B27ACC42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E8005-D1CF-6BC8-D343-EDE5FFFFF328}"/>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1DB10A0E-82BD-5AF0-FD1B-54E0308BAD90}"/>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655348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159C-0518-6644-A5B9-4394ADEF71AF}"/>
              </a:ext>
            </a:extLst>
          </p:cNvPr>
          <p:cNvSpPr>
            <a:spLocks noGrp="1"/>
          </p:cNvSpPr>
          <p:nvPr>
            <p:ph type="title"/>
          </p:nvPr>
        </p:nvSpPr>
        <p:spPr>
          <a:xfrm>
            <a:off x="839788" y="457200"/>
            <a:ext cx="3932237" cy="1600200"/>
          </a:xfrm>
        </p:spPr>
        <p:txBody>
          <a:bodyPr anchor="b"/>
          <a:lstStyle>
            <a:lvl1pPr>
              <a:defRPr sz="3200">
                <a:solidFill>
                  <a:schemeClr val="accent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ED7F4837-967C-3228-920A-BD6657708D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FBD469-58C7-19F2-028D-10C9F8D36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EAF21-26AD-7BD5-8C82-F8463190279D}"/>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6" name="Footer Placeholder 5">
            <a:extLst>
              <a:ext uri="{FF2B5EF4-FFF2-40B4-BE49-F238E27FC236}">
                <a16:creationId xmlns:a16="http://schemas.microsoft.com/office/drawing/2014/main" id="{E5E8FE55-E6B7-931B-F35C-233752946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A5C9F-DA70-64CA-BEB2-115FEAEA210D}"/>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064D3892-2DD7-EE87-F2F7-DC597F2F7E09}"/>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2345138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F451E1-4971-8C70-E29A-BF64AAFE29A0}"/>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101483" y="3653"/>
            <a:ext cx="8090517" cy="5036696"/>
          </a:xfrm>
          <a:prstGeom prst="rect">
            <a:avLst/>
          </a:prstGeom>
        </p:spPr>
      </p:pic>
      <p:sp>
        <p:nvSpPr>
          <p:cNvPr id="9" name="Rectangle 8">
            <a:extLst>
              <a:ext uri="{FF2B5EF4-FFF2-40B4-BE49-F238E27FC236}">
                <a16:creationId xmlns:a16="http://schemas.microsoft.com/office/drawing/2014/main" id="{4A1196DA-6557-FF14-352F-F3BCA947A667}"/>
              </a:ext>
            </a:extLst>
          </p:cNvPr>
          <p:cNvSpPr/>
          <p:nvPr userDrawn="1"/>
        </p:nvSpPr>
        <p:spPr>
          <a:xfrm>
            <a:off x="0" y="5040351"/>
            <a:ext cx="12192000" cy="181764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73985F-D014-401D-5AC2-138B961BF4C4}"/>
              </a:ext>
            </a:extLst>
          </p:cNvPr>
          <p:cNvSpPr>
            <a:spLocks noGrp="1"/>
          </p:cNvSpPr>
          <p:nvPr>
            <p:ph type="ctrTitle"/>
          </p:nvPr>
        </p:nvSpPr>
        <p:spPr>
          <a:xfrm>
            <a:off x="838200" y="686018"/>
            <a:ext cx="7837450" cy="3169127"/>
          </a:xfrm>
        </p:spPr>
        <p:txBody>
          <a:bodyPr anchor="b">
            <a:normAutofit/>
          </a:bodyPr>
          <a:lstStyle>
            <a:lvl1pPr algn="l">
              <a:defRPr sz="54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D48A0BCB-646A-CF67-0787-BC051641DC21}"/>
              </a:ext>
            </a:extLst>
          </p:cNvPr>
          <p:cNvSpPr>
            <a:spLocks noGrp="1"/>
          </p:cNvSpPr>
          <p:nvPr>
            <p:ph type="subTitle" idx="1"/>
          </p:nvPr>
        </p:nvSpPr>
        <p:spPr>
          <a:xfrm>
            <a:off x="838200" y="5408341"/>
            <a:ext cx="10515600" cy="936703"/>
          </a:xfrm>
        </p:spPr>
        <p:txBody>
          <a:bodyPr anchor="ctr" anchorCtr="0"/>
          <a:lstStyle>
            <a:lvl1pPr marL="0" indent="0" algn="l">
              <a:buNone/>
              <a:defRPr sz="3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Oregon State Seal">
            <a:extLst>
              <a:ext uri="{FF2B5EF4-FFF2-40B4-BE49-F238E27FC236}">
                <a16:creationId xmlns:a16="http://schemas.microsoft.com/office/drawing/2014/main" id="{313A774C-0C74-9D56-1BD2-0A37FB1079A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018125" y="1512417"/>
            <a:ext cx="2335673" cy="2342728"/>
          </a:xfrm>
          <a:prstGeom prst="rect">
            <a:avLst/>
          </a:prstGeom>
        </p:spPr>
      </p:pic>
    </p:spTree>
    <p:extLst>
      <p:ext uri="{BB962C8B-B14F-4D97-AF65-F5344CB8AC3E}">
        <p14:creationId xmlns:p14="http://schemas.microsoft.com/office/powerpoint/2010/main" val="1713248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22FB-6C22-382F-6027-92C839F59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00592-7068-79DE-A8CB-67A848BEE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81DD3-6ED7-B2A1-BA5A-0C7509C0881D}"/>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5" name="Footer Placeholder 4">
            <a:extLst>
              <a:ext uri="{FF2B5EF4-FFF2-40B4-BE49-F238E27FC236}">
                <a16:creationId xmlns:a16="http://schemas.microsoft.com/office/drawing/2014/main" id="{498D8CE5-F42D-A695-0281-ED140BEFA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01C6F3-E588-0CDD-D927-8EB5F622FD3C}"/>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3511179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3D587D-CE87-9ECD-005A-7A19FDF659B9}"/>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2972535"/>
            <a:ext cx="5264150" cy="2268538"/>
          </a:xfrm>
        </p:spPr>
        <p:txBody>
          <a:bodyPr anchor="ctr" anchorCtr="0">
            <a:normAutofit/>
          </a:bodyPr>
          <a:lstStyle>
            <a:lvl1pPr>
              <a:defRPr sz="5400">
                <a:solidFill>
                  <a:schemeClr val="accent2"/>
                </a:solidFill>
              </a:defRPr>
            </a:lvl1pPr>
          </a:lstStyle>
          <a:p>
            <a:r>
              <a:rPr lang="en-US" dirty="0"/>
              <a:t>Click to edit Master title style</a:t>
            </a:r>
          </a:p>
        </p:txBody>
      </p:sp>
      <p:sp>
        <p:nvSpPr>
          <p:cNvPr id="9" name="Rectangle 8">
            <a:extLst>
              <a:ext uri="{FF2B5EF4-FFF2-40B4-BE49-F238E27FC236}">
                <a16:creationId xmlns:a16="http://schemas.microsoft.com/office/drawing/2014/main" id="{BD97B47F-282B-669D-BA99-12183C7CA378}"/>
              </a:ext>
            </a:extLst>
          </p:cNvPr>
          <p:cNvSpPr/>
          <p:nvPr userDrawn="1"/>
        </p:nvSpPr>
        <p:spPr>
          <a:xfrm>
            <a:off x="0" y="0"/>
            <a:ext cx="12192000" cy="22685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264379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3D587D-CE87-9ECD-005A-7A19FDF659B9}"/>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1602297"/>
            <a:ext cx="5264150" cy="3638776"/>
          </a:xfrm>
        </p:spPr>
        <p:txBody>
          <a:bodyPr anchor="ctr" anchorCtr="0">
            <a:normAutofit/>
          </a:bodyPr>
          <a:lstStyle>
            <a:lvl1pPr>
              <a:defRPr sz="5400">
                <a:solidFill>
                  <a:schemeClr val="accent2"/>
                </a:solidFill>
              </a:defRPr>
            </a:lvl1pPr>
          </a:lstStyle>
          <a:p>
            <a:r>
              <a:rPr lang="en-US" dirty="0"/>
              <a:t>Click to edit Master title style</a:t>
            </a:r>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47721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B086-6DE7-2DAB-0A7A-52753AA26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E4B6A-43C6-E074-73B2-B6DC4909F8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92948-E460-F4AE-8105-A6C74E325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000F97-8DB3-0DA6-6000-5F3E236B191F}"/>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6" name="Footer Placeholder 5">
            <a:extLst>
              <a:ext uri="{FF2B5EF4-FFF2-40B4-BE49-F238E27FC236}">
                <a16:creationId xmlns:a16="http://schemas.microsoft.com/office/drawing/2014/main" id="{FEBAB244-6701-ABDC-6F82-53F757845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8A1C6-CFC8-9249-8C44-1281570AA139}"/>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299846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AB4EFF-C7F3-79D5-9E4A-8770613B81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3BDFA-E099-755A-AC37-EA0DAEFB331C}"/>
              </a:ext>
            </a:extLst>
          </p:cNvPr>
          <p:cNvSpPr>
            <a:spLocks noGrp="1"/>
          </p:cNvSpPr>
          <p:nvPr>
            <p:ph sz="half" idx="2"/>
          </p:nvPr>
        </p:nvSpPr>
        <p:spPr>
          <a:xfrm>
            <a:off x="839788" y="2505075"/>
            <a:ext cx="5157787" cy="3684588"/>
          </a:xfrm>
          <a:solidFill>
            <a:schemeClr val="accent2">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7A1CEE-01D3-4196-1516-C74B025C9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22D8F4-696E-689B-0EEE-2E63F5F5CF26}"/>
              </a:ext>
            </a:extLst>
          </p:cNvPr>
          <p:cNvSpPr>
            <a:spLocks noGrp="1"/>
          </p:cNvSpPr>
          <p:nvPr>
            <p:ph sz="quarter" idx="4"/>
          </p:nvPr>
        </p:nvSpPr>
        <p:spPr>
          <a:xfrm>
            <a:off x="6172200" y="2505075"/>
            <a:ext cx="5183188" cy="3684588"/>
          </a:xfrm>
          <a:solidFill>
            <a:schemeClr val="accent2">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56AD4A-17A8-D0AE-BC5F-36631FC4FF35}"/>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8" name="Footer Placeholder 7">
            <a:extLst>
              <a:ext uri="{FF2B5EF4-FFF2-40B4-BE49-F238E27FC236}">
                <a16:creationId xmlns:a16="http://schemas.microsoft.com/office/drawing/2014/main" id="{145E0B56-DB2F-1D00-5746-A5EA9065FF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809094-F10C-C34E-D1A3-792F6907E066}"/>
              </a:ext>
            </a:extLst>
          </p:cNvPr>
          <p:cNvSpPr>
            <a:spLocks noGrp="1"/>
          </p:cNvSpPr>
          <p:nvPr>
            <p:ph type="sldNum" sz="quarter" idx="12"/>
          </p:nvPr>
        </p:nvSpPr>
        <p:spPr/>
        <p:txBody>
          <a:bodyPr/>
          <a:lstStyle/>
          <a:p>
            <a:fld id="{6DAAD792-40EB-4AE2-8035-18241753E6F5}" type="slidenum">
              <a:rPr lang="en-US" smtClean="0"/>
              <a:t>‹#›</a:t>
            </a:fld>
            <a:endParaRPr lang="en-US"/>
          </a:p>
        </p:txBody>
      </p:sp>
      <p:sp>
        <p:nvSpPr>
          <p:cNvPr id="10" name="Title 9">
            <a:extLst>
              <a:ext uri="{FF2B5EF4-FFF2-40B4-BE49-F238E27FC236}">
                <a16:creationId xmlns:a16="http://schemas.microsoft.com/office/drawing/2014/main" id="{4771E022-246E-3D33-45F6-AC6B91BFADA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01089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F76C-4908-7560-6962-1D801C9D9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BC11BB-678D-EE4B-412D-3A41C798665D}"/>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4" name="Footer Placeholder 3">
            <a:extLst>
              <a:ext uri="{FF2B5EF4-FFF2-40B4-BE49-F238E27FC236}">
                <a16:creationId xmlns:a16="http://schemas.microsoft.com/office/drawing/2014/main" id="{BDBD7932-B6E4-7DD7-33AE-68D9AFF11F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7DCEEC-8E59-5C14-8481-D4A79F663436}"/>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3899140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E04B7-366E-9341-F0C4-018B63485E37}"/>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3" name="Footer Placeholder 2">
            <a:extLst>
              <a:ext uri="{FF2B5EF4-FFF2-40B4-BE49-F238E27FC236}">
                <a16:creationId xmlns:a16="http://schemas.microsoft.com/office/drawing/2014/main" id="{06196D20-8BE3-9D30-83AC-0F8A64250D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C9797C-8725-F4AB-FEC0-16C6C08C2AFE}"/>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5" name="Picture 4">
            <a:extLst>
              <a:ext uri="{FF2B5EF4-FFF2-40B4-BE49-F238E27FC236}">
                <a16:creationId xmlns:a16="http://schemas.microsoft.com/office/drawing/2014/main" id="{6ED4D970-23AF-733D-8FCE-4CE131F1C37A}"/>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286841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hank You Layout">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3302BEB-3422-9E94-962C-D3E5E34127F8}"/>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7" name="Title 1">
            <a:extLst>
              <a:ext uri="{FF2B5EF4-FFF2-40B4-BE49-F238E27FC236}">
                <a16:creationId xmlns:a16="http://schemas.microsoft.com/office/drawing/2014/main" id="{DD76883E-1DE0-8729-513E-E5FADCCC8A7E}"/>
              </a:ext>
            </a:extLst>
          </p:cNvPr>
          <p:cNvSpPr>
            <a:spLocks noGrp="1"/>
          </p:cNvSpPr>
          <p:nvPr>
            <p:ph type="ctrTitle"/>
          </p:nvPr>
        </p:nvSpPr>
        <p:spPr>
          <a:xfrm>
            <a:off x="1839750" y="2257636"/>
            <a:ext cx="6835899" cy="2342728"/>
          </a:xfrm>
        </p:spPr>
        <p:txBody>
          <a:bodyPr anchor="ctr" anchorCtr="0">
            <a:normAutofit/>
          </a:bodyPr>
          <a:lstStyle>
            <a:lvl1pPr algn="l">
              <a:defRPr sz="6600">
                <a:solidFill>
                  <a:schemeClr val="bg2"/>
                </a:solidFill>
              </a:defRPr>
            </a:lvl1pPr>
          </a:lstStyle>
          <a:p>
            <a:r>
              <a:rPr lang="en-US"/>
              <a:t>Click to edit Master title style</a:t>
            </a:r>
            <a:endParaRPr lang="en-US" dirty="0"/>
          </a:p>
        </p:txBody>
      </p:sp>
      <p:pic>
        <p:nvPicPr>
          <p:cNvPr id="8" name="Picture 7" descr="Oregon State Seal">
            <a:extLst>
              <a:ext uri="{FF2B5EF4-FFF2-40B4-BE49-F238E27FC236}">
                <a16:creationId xmlns:a16="http://schemas.microsoft.com/office/drawing/2014/main" id="{3203676B-7580-1514-3A4C-85301B2E360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018125" y="2257636"/>
            <a:ext cx="2335673" cy="2342728"/>
          </a:xfrm>
          <a:prstGeom prst="rect">
            <a:avLst/>
          </a:prstGeom>
        </p:spPr>
      </p:pic>
    </p:spTree>
    <p:extLst>
      <p:ext uri="{BB962C8B-B14F-4D97-AF65-F5344CB8AC3E}">
        <p14:creationId xmlns:p14="http://schemas.microsoft.com/office/powerpoint/2010/main" val="1920558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3E48-D897-7EF2-154C-D05F755067D6}"/>
              </a:ext>
            </a:extLst>
          </p:cNvPr>
          <p:cNvSpPr>
            <a:spLocks noGrp="1"/>
          </p:cNvSpPr>
          <p:nvPr>
            <p:ph type="title"/>
          </p:nvPr>
        </p:nvSpPr>
        <p:spPr>
          <a:xfrm>
            <a:off x="839788" y="457200"/>
            <a:ext cx="3932237" cy="1600200"/>
          </a:xfrm>
        </p:spPr>
        <p:txBody>
          <a:bodyPr anchor="b"/>
          <a:lstStyle>
            <a:lvl1pPr>
              <a:defRPr sz="3200">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DB045F7-0A30-F0AD-DCBD-BA798BF3F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94A195-7761-CDFD-56EF-77E56A2C7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FFC30-E52B-0650-9AF5-341C23AA0C52}"/>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6" name="Footer Placeholder 5">
            <a:extLst>
              <a:ext uri="{FF2B5EF4-FFF2-40B4-BE49-F238E27FC236}">
                <a16:creationId xmlns:a16="http://schemas.microsoft.com/office/drawing/2014/main" id="{864D087A-3AFA-5138-5E30-7B27ACC42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E8005-D1CF-6BC8-D343-EDE5FFFFF328}"/>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C5AA42B2-326E-3C90-D997-BA02502472FB}"/>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3010049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159C-0518-6644-A5B9-4394ADEF71AF}"/>
              </a:ext>
            </a:extLst>
          </p:cNvPr>
          <p:cNvSpPr>
            <a:spLocks noGrp="1"/>
          </p:cNvSpPr>
          <p:nvPr>
            <p:ph type="title"/>
          </p:nvPr>
        </p:nvSpPr>
        <p:spPr>
          <a:xfrm>
            <a:off x="839788" y="457200"/>
            <a:ext cx="3932237" cy="1600200"/>
          </a:xfrm>
        </p:spPr>
        <p:txBody>
          <a:bodyPr anchor="b"/>
          <a:lstStyle>
            <a:lvl1pPr>
              <a:defRPr sz="3200">
                <a:solidFill>
                  <a:schemeClr val="accent2"/>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ED7F4837-967C-3228-920A-BD6657708D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FBD469-58C7-19F2-028D-10C9F8D36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EAF21-26AD-7BD5-8C82-F8463190279D}"/>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6" name="Footer Placeholder 5">
            <a:extLst>
              <a:ext uri="{FF2B5EF4-FFF2-40B4-BE49-F238E27FC236}">
                <a16:creationId xmlns:a16="http://schemas.microsoft.com/office/drawing/2014/main" id="{E5E8FE55-E6B7-931B-F35C-233752946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A5C9F-DA70-64CA-BEB2-115FEAEA210D}"/>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A26388EB-350E-CCDF-E111-767A1E5A78D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2435162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C267C0-70AF-005E-01CC-6AFBA4DD9914}"/>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101483" y="3653"/>
            <a:ext cx="8090517" cy="5036696"/>
          </a:xfrm>
          <a:prstGeom prst="rect">
            <a:avLst/>
          </a:prstGeom>
        </p:spPr>
      </p:pic>
      <p:sp>
        <p:nvSpPr>
          <p:cNvPr id="9" name="Rectangle 8">
            <a:extLst>
              <a:ext uri="{FF2B5EF4-FFF2-40B4-BE49-F238E27FC236}">
                <a16:creationId xmlns:a16="http://schemas.microsoft.com/office/drawing/2014/main" id="{4A1196DA-6557-FF14-352F-F3BCA947A667}"/>
              </a:ext>
            </a:extLst>
          </p:cNvPr>
          <p:cNvSpPr/>
          <p:nvPr userDrawn="1"/>
        </p:nvSpPr>
        <p:spPr>
          <a:xfrm>
            <a:off x="0" y="5040351"/>
            <a:ext cx="12192000" cy="181764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73985F-D014-401D-5AC2-138B961BF4C4}"/>
              </a:ext>
            </a:extLst>
          </p:cNvPr>
          <p:cNvSpPr>
            <a:spLocks noGrp="1"/>
          </p:cNvSpPr>
          <p:nvPr>
            <p:ph type="ctrTitle"/>
          </p:nvPr>
        </p:nvSpPr>
        <p:spPr>
          <a:xfrm>
            <a:off x="838200" y="686018"/>
            <a:ext cx="7837450" cy="3169127"/>
          </a:xfrm>
        </p:spPr>
        <p:txBody>
          <a:bodyPr anchor="b">
            <a:normAutofit/>
          </a:bodyPr>
          <a:lstStyle>
            <a:lvl1pPr algn="l">
              <a:defRPr sz="54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D48A0BCB-646A-CF67-0787-BC051641DC21}"/>
              </a:ext>
            </a:extLst>
          </p:cNvPr>
          <p:cNvSpPr>
            <a:spLocks noGrp="1"/>
          </p:cNvSpPr>
          <p:nvPr>
            <p:ph type="subTitle" idx="1"/>
          </p:nvPr>
        </p:nvSpPr>
        <p:spPr>
          <a:xfrm>
            <a:off x="838200" y="5408341"/>
            <a:ext cx="10515600" cy="936703"/>
          </a:xfrm>
        </p:spPr>
        <p:txBody>
          <a:bodyPr anchor="ctr" anchorCtr="0"/>
          <a:lstStyle>
            <a:lvl1pPr marL="0" indent="0" algn="l">
              <a:buNone/>
              <a:defRPr sz="3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Oregon State Seal">
            <a:extLst>
              <a:ext uri="{FF2B5EF4-FFF2-40B4-BE49-F238E27FC236}">
                <a16:creationId xmlns:a16="http://schemas.microsoft.com/office/drawing/2014/main" id="{313A774C-0C74-9D56-1BD2-0A37FB1079A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018125" y="1512417"/>
            <a:ext cx="2335673" cy="2342728"/>
          </a:xfrm>
          <a:prstGeom prst="rect">
            <a:avLst/>
          </a:prstGeom>
        </p:spPr>
      </p:pic>
    </p:spTree>
    <p:extLst>
      <p:ext uri="{BB962C8B-B14F-4D97-AF65-F5344CB8AC3E}">
        <p14:creationId xmlns:p14="http://schemas.microsoft.com/office/powerpoint/2010/main" val="3031267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22FB-6C22-382F-6027-92C839F59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00592-7068-79DE-A8CB-67A848BEE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81DD3-6ED7-B2A1-BA5A-0C7509C0881D}"/>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5" name="Footer Placeholder 4">
            <a:extLst>
              <a:ext uri="{FF2B5EF4-FFF2-40B4-BE49-F238E27FC236}">
                <a16:creationId xmlns:a16="http://schemas.microsoft.com/office/drawing/2014/main" id="{498D8CE5-F42D-A695-0281-ED140BEFA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01C6F3-E588-0CDD-D927-8EB5F622FD3C}"/>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2474554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411AC5-A36D-3D4F-4E8B-6FF1F34664B3}"/>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3005989"/>
            <a:ext cx="5264150" cy="2268538"/>
          </a:xfrm>
        </p:spPr>
        <p:txBody>
          <a:bodyPr anchor="ctr" anchorCtr="0">
            <a:normAutofit/>
          </a:bodyPr>
          <a:lstStyle>
            <a:lvl1pPr>
              <a:defRPr sz="5400">
                <a:solidFill>
                  <a:schemeClr val="accent5"/>
                </a:solidFill>
              </a:defRPr>
            </a:lvl1pPr>
          </a:lstStyle>
          <a:p>
            <a:r>
              <a:rPr lang="en-US" dirty="0"/>
              <a:t>Click to edit Master title style</a:t>
            </a:r>
          </a:p>
        </p:txBody>
      </p:sp>
      <p:sp>
        <p:nvSpPr>
          <p:cNvPr id="9" name="Rectangle 8">
            <a:extLst>
              <a:ext uri="{FF2B5EF4-FFF2-40B4-BE49-F238E27FC236}">
                <a16:creationId xmlns:a16="http://schemas.microsoft.com/office/drawing/2014/main" id="{BD97B47F-282B-669D-BA99-12183C7CA378}"/>
              </a:ext>
            </a:extLst>
          </p:cNvPr>
          <p:cNvSpPr/>
          <p:nvPr userDrawn="1"/>
        </p:nvSpPr>
        <p:spPr>
          <a:xfrm>
            <a:off x="0" y="0"/>
            <a:ext cx="12192000" cy="226853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602205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411AC5-A36D-3D4F-4E8B-6FF1F34664B3}"/>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1619075"/>
            <a:ext cx="5264150" cy="3655452"/>
          </a:xfrm>
        </p:spPr>
        <p:txBody>
          <a:bodyPr anchor="ctr" anchorCtr="0">
            <a:normAutofit/>
          </a:bodyPr>
          <a:lstStyle>
            <a:lvl1pPr>
              <a:defRPr sz="5400">
                <a:solidFill>
                  <a:schemeClr val="accent5"/>
                </a:solidFill>
              </a:defRPr>
            </a:lvl1pPr>
          </a:lstStyle>
          <a:p>
            <a:r>
              <a:rPr lang="en-US" dirty="0"/>
              <a:t>Click to edit Master title style</a:t>
            </a:r>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2898907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B086-6DE7-2DAB-0A7A-52753AA26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E4B6A-43C6-E074-73B2-B6DC4909F8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92948-E460-F4AE-8105-A6C74E325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000F97-8DB3-0DA6-6000-5F3E236B191F}"/>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6" name="Footer Placeholder 5">
            <a:extLst>
              <a:ext uri="{FF2B5EF4-FFF2-40B4-BE49-F238E27FC236}">
                <a16:creationId xmlns:a16="http://schemas.microsoft.com/office/drawing/2014/main" id="{FEBAB244-6701-ABDC-6F82-53F757845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8A1C6-CFC8-9249-8C44-1281570AA139}"/>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3239541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AB4EFF-C7F3-79D5-9E4A-8770613B81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3BDFA-E099-755A-AC37-EA0DAEFB331C}"/>
              </a:ext>
            </a:extLst>
          </p:cNvPr>
          <p:cNvSpPr>
            <a:spLocks noGrp="1"/>
          </p:cNvSpPr>
          <p:nvPr>
            <p:ph sz="half" idx="2"/>
          </p:nvPr>
        </p:nvSpPr>
        <p:spPr>
          <a:xfrm>
            <a:off x="839788" y="2505075"/>
            <a:ext cx="5157787" cy="3684588"/>
          </a:xfrm>
          <a:solidFill>
            <a:schemeClr val="accent5">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7A1CEE-01D3-4196-1516-C74B025C9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22D8F4-696E-689B-0EEE-2E63F5F5CF26}"/>
              </a:ext>
            </a:extLst>
          </p:cNvPr>
          <p:cNvSpPr>
            <a:spLocks noGrp="1"/>
          </p:cNvSpPr>
          <p:nvPr>
            <p:ph sz="quarter" idx="4"/>
          </p:nvPr>
        </p:nvSpPr>
        <p:spPr>
          <a:xfrm>
            <a:off x="6172200" y="2505075"/>
            <a:ext cx="5183188" cy="3684588"/>
          </a:xfrm>
          <a:solidFill>
            <a:schemeClr val="accent5">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56AD4A-17A8-D0AE-BC5F-36631FC4FF35}"/>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8" name="Footer Placeholder 7">
            <a:extLst>
              <a:ext uri="{FF2B5EF4-FFF2-40B4-BE49-F238E27FC236}">
                <a16:creationId xmlns:a16="http://schemas.microsoft.com/office/drawing/2014/main" id="{145E0B56-DB2F-1D00-5746-A5EA9065FF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809094-F10C-C34E-D1A3-792F6907E066}"/>
              </a:ext>
            </a:extLst>
          </p:cNvPr>
          <p:cNvSpPr>
            <a:spLocks noGrp="1"/>
          </p:cNvSpPr>
          <p:nvPr>
            <p:ph type="sldNum" sz="quarter" idx="12"/>
          </p:nvPr>
        </p:nvSpPr>
        <p:spPr/>
        <p:txBody>
          <a:bodyPr/>
          <a:lstStyle/>
          <a:p>
            <a:fld id="{6DAAD792-40EB-4AE2-8035-18241753E6F5}" type="slidenum">
              <a:rPr lang="en-US" smtClean="0"/>
              <a:t>‹#›</a:t>
            </a:fld>
            <a:endParaRPr lang="en-US"/>
          </a:p>
        </p:txBody>
      </p:sp>
      <p:sp>
        <p:nvSpPr>
          <p:cNvPr id="11" name="Title 10">
            <a:extLst>
              <a:ext uri="{FF2B5EF4-FFF2-40B4-BE49-F238E27FC236}">
                <a16:creationId xmlns:a16="http://schemas.microsoft.com/office/drawing/2014/main" id="{13D29285-A485-B869-8F9E-49320269A07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522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F76C-4908-7560-6962-1D801C9D9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BC11BB-678D-EE4B-412D-3A41C798665D}"/>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4" name="Footer Placeholder 3">
            <a:extLst>
              <a:ext uri="{FF2B5EF4-FFF2-40B4-BE49-F238E27FC236}">
                <a16:creationId xmlns:a16="http://schemas.microsoft.com/office/drawing/2014/main" id="{BDBD7932-B6E4-7DD7-33AE-68D9AFF11F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7DCEEC-8E59-5C14-8481-D4A79F663436}"/>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3913165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E04B7-366E-9341-F0C4-018B63485E37}"/>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3" name="Footer Placeholder 2">
            <a:extLst>
              <a:ext uri="{FF2B5EF4-FFF2-40B4-BE49-F238E27FC236}">
                <a16:creationId xmlns:a16="http://schemas.microsoft.com/office/drawing/2014/main" id="{06196D20-8BE3-9D30-83AC-0F8A64250D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C9797C-8725-F4AB-FEC0-16C6C08C2AFE}"/>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5" name="Picture 4">
            <a:extLst>
              <a:ext uri="{FF2B5EF4-FFF2-40B4-BE49-F238E27FC236}">
                <a16:creationId xmlns:a16="http://schemas.microsoft.com/office/drawing/2014/main" id="{3F50B191-7D59-5AFE-03CA-9C08E47D38F5}"/>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2721503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22FB-6C22-382F-6027-92C839F59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00592-7068-79DE-A8CB-67A848BEE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81DD3-6ED7-B2A1-BA5A-0C7509C0881D}"/>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5" name="Footer Placeholder 4">
            <a:extLst>
              <a:ext uri="{FF2B5EF4-FFF2-40B4-BE49-F238E27FC236}">
                <a16:creationId xmlns:a16="http://schemas.microsoft.com/office/drawing/2014/main" id="{498D8CE5-F42D-A695-0281-ED140BEFA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01C6F3-E588-0CDD-D927-8EB5F622FD3C}"/>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41198828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3E48-D897-7EF2-154C-D05F755067D6}"/>
              </a:ext>
            </a:extLst>
          </p:cNvPr>
          <p:cNvSpPr>
            <a:spLocks noGrp="1"/>
          </p:cNvSpPr>
          <p:nvPr>
            <p:ph type="title"/>
          </p:nvPr>
        </p:nvSpPr>
        <p:spPr>
          <a:xfrm>
            <a:off x="839788" y="457200"/>
            <a:ext cx="3932237" cy="1600200"/>
          </a:xfrm>
        </p:spPr>
        <p:txBody>
          <a:bodyPr anchor="b"/>
          <a:lstStyle>
            <a:lvl1pPr>
              <a:defRPr sz="3200">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DB045F7-0A30-F0AD-DCBD-BA798BF3F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94A195-7761-CDFD-56EF-77E56A2C7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FFC30-E52B-0650-9AF5-341C23AA0C52}"/>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6" name="Footer Placeholder 5">
            <a:extLst>
              <a:ext uri="{FF2B5EF4-FFF2-40B4-BE49-F238E27FC236}">
                <a16:creationId xmlns:a16="http://schemas.microsoft.com/office/drawing/2014/main" id="{864D087A-3AFA-5138-5E30-7B27ACC42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E8005-D1CF-6BC8-D343-EDE5FFFFF328}"/>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A5513AE2-64EC-DCDD-CD00-07595AF3A01F}"/>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37342185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159C-0518-6644-A5B9-4394ADEF71AF}"/>
              </a:ext>
            </a:extLst>
          </p:cNvPr>
          <p:cNvSpPr>
            <a:spLocks noGrp="1"/>
          </p:cNvSpPr>
          <p:nvPr>
            <p:ph type="title"/>
          </p:nvPr>
        </p:nvSpPr>
        <p:spPr>
          <a:xfrm>
            <a:off x="839788" y="457200"/>
            <a:ext cx="3932237" cy="1600200"/>
          </a:xfrm>
        </p:spPr>
        <p:txBody>
          <a:bodyPr anchor="b"/>
          <a:lstStyle>
            <a:lvl1pPr>
              <a:defRPr sz="3200">
                <a:solidFill>
                  <a:schemeClr val="accent5"/>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ED7F4837-967C-3228-920A-BD6657708D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FBD469-58C7-19F2-028D-10C9F8D36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EAF21-26AD-7BD5-8C82-F8463190279D}"/>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6" name="Footer Placeholder 5">
            <a:extLst>
              <a:ext uri="{FF2B5EF4-FFF2-40B4-BE49-F238E27FC236}">
                <a16:creationId xmlns:a16="http://schemas.microsoft.com/office/drawing/2014/main" id="{E5E8FE55-E6B7-931B-F35C-233752946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A5C9F-DA70-64CA-BEB2-115FEAEA210D}"/>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9D40835C-084A-8A40-BF2D-A5147710061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2637474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20CBB7-403E-80D3-8035-B91B9605636E}"/>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101483" y="3653"/>
            <a:ext cx="8090517" cy="5036696"/>
          </a:xfrm>
          <a:prstGeom prst="rect">
            <a:avLst/>
          </a:prstGeom>
        </p:spPr>
      </p:pic>
      <p:sp>
        <p:nvSpPr>
          <p:cNvPr id="9" name="Rectangle 8">
            <a:extLst>
              <a:ext uri="{FF2B5EF4-FFF2-40B4-BE49-F238E27FC236}">
                <a16:creationId xmlns:a16="http://schemas.microsoft.com/office/drawing/2014/main" id="{4A1196DA-6557-FF14-352F-F3BCA947A667}"/>
              </a:ext>
            </a:extLst>
          </p:cNvPr>
          <p:cNvSpPr/>
          <p:nvPr userDrawn="1"/>
        </p:nvSpPr>
        <p:spPr>
          <a:xfrm>
            <a:off x="0" y="5040351"/>
            <a:ext cx="12192000" cy="181764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73985F-D014-401D-5AC2-138B961BF4C4}"/>
              </a:ext>
            </a:extLst>
          </p:cNvPr>
          <p:cNvSpPr>
            <a:spLocks noGrp="1"/>
          </p:cNvSpPr>
          <p:nvPr>
            <p:ph type="ctrTitle"/>
          </p:nvPr>
        </p:nvSpPr>
        <p:spPr>
          <a:xfrm>
            <a:off x="838200" y="686018"/>
            <a:ext cx="7837450" cy="3169127"/>
          </a:xfrm>
        </p:spPr>
        <p:txBody>
          <a:bodyPr anchor="b">
            <a:normAutofit/>
          </a:bodyPr>
          <a:lstStyle>
            <a:lvl1pPr algn="l">
              <a:defRPr sz="54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D48A0BCB-646A-CF67-0787-BC051641DC21}"/>
              </a:ext>
            </a:extLst>
          </p:cNvPr>
          <p:cNvSpPr>
            <a:spLocks noGrp="1"/>
          </p:cNvSpPr>
          <p:nvPr>
            <p:ph type="subTitle" idx="1"/>
          </p:nvPr>
        </p:nvSpPr>
        <p:spPr>
          <a:xfrm>
            <a:off x="838200" y="5408341"/>
            <a:ext cx="10515600" cy="936703"/>
          </a:xfrm>
        </p:spPr>
        <p:txBody>
          <a:bodyPr anchor="ctr" anchorCtr="0"/>
          <a:lstStyle>
            <a:lvl1pPr marL="0" indent="0" algn="l">
              <a:buNone/>
              <a:defRPr sz="3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Oregon State Seal">
            <a:extLst>
              <a:ext uri="{FF2B5EF4-FFF2-40B4-BE49-F238E27FC236}">
                <a16:creationId xmlns:a16="http://schemas.microsoft.com/office/drawing/2014/main" id="{313A774C-0C74-9D56-1BD2-0A37FB1079A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018125" y="1512417"/>
            <a:ext cx="2335673" cy="2342728"/>
          </a:xfrm>
          <a:prstGeom prst="rect">
            <a:avLst/>
          </a:prstGeom>
        </p:spPr>
      </p:pic>
    </p:spTree>
    <p:extLst>
      <p:ext uri="{BB962C8B-B14F-4D97-AF65-F5344CB8AC3E}">
        <p14:creationId xmlns:p14="http://schemas.microsoft.com/office/powerpoint/2010/main" val="9784258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22FB-6C22-382F-6027-92C839F59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00592-7068-79DE-A8CB-67A848BEE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81DD3-6ED7-B2A1-BA5A-0C7509C0881D}"/>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5" name="Footer Placeholder 4">
            <a:extLst>
              <a:ext uri="{FF2B5EF4-FFF2-40B4-BE49-F238E27FC236}">
                <a16:creationId xmlns:a16="http://schemas.microsoft.com/office/drawing/2014/main" id="{498D8CE5-F42D-A695-0281-ED140BEFA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01C6F3-E588-0CDD-D927-8EB5F622FD3C}"/>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28054038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1BE2DA-C9B1-6134-9404-6723C75A253B}"/>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3005989"/>
            <a:ext cx="5264150" cy="2268538"/>
          </a:xfrm>
        </p:spPr>
        <p:txBody>
          <a:bodyPr anchor="ctr" anchorCtr="0">
            <a:normAutofit/>
          </a:bodyPr>
          <a:lstStyle>
            <a:lvl1pPr>
              <a:defRPr sz="5400">
                <a:solidFill>
                  <a:schemeClr val="accent4">
                    <a:lumMod val="75000"/>
                  </a:schemeClr>
                </a:solidFill>
              </a:defRPr>
            </a:lvl1pPr>
          </a:lstStyle>
          <a:p>
            <a:r>
              <a:rPr lang="en-US" dirty="0"/>
              <a:t>Click to edit Master title style</a:t>
            </a:r>
          </a:p>
        </p:txBody>
      </p:sp>
      <p:sp>
        <p:nvSpPr>
          <p:cNvPr id="9" name="Rectangle 8">
            <a:extLst>
              <a:ext uri="{FF2B5EF4-FFF2-40B4-BE49-F238E27FC236}">
                <a16:creationId xmlns:a16="http://schemas.microsoft.com/office/drawing/2014/main" id="{BD97B47F-282B-669D-BA99-12183C7CA378}"/>
              </a:ext>
            </a:extLst>
          </p:cNvPr>
          <p:cNvSpPr/>
          <p:nvPr userDrawn="1"/>
        </p:nvSpPr>
        <p:spPr>
          <a:xfrm>
            <a:off x="0" y="0"/>
            <a:ext cx="12192000" cy="2268537"/>
          </a:xfrm>
          <a:prstGeom prst="rect">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42108205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1BE2DA-C9B1-6134-9404-6723C75A253B}"/>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1610686"/>
            <a:ext cx="5264150" cy="3663841"/>
          </a:xfrm>
        </p:spPr>
        <p:txBody>
          <a:bodyPr anchor="ctr" anchorCtr="0">
            <a:normAutofit/>
          </a:bodyPr>
          <a:lstStyle>
            <a:lvl1pPr>
              <a:defRPr sz="5400">
                <a:solidFill>
                  <a:schemeClr val="accent4">
                    <a:lumMod val="75000"/>
                  </a:schemeClr>
                </a:solidFill>
              </a:defRPr>
            </a:lvl1pPr>
          </a:lstStyle>
          <a:p>
            <a:r>
              <a:rPr lang="en-US" dirty="0"/>
              <a:t>Click to edit Master title style</a:t>
            </a:r>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6688590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B086-6DE7-2DAB-0A7A-52753AA26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E4B6A-43C6-E074-73B2-B6DC4909F8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92948-E460-F4AE-8105-A6C74E325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000F97-8DB3-0DA6-6000-5F3E236B191F}"/>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6" name="Footer Placeholder 5">
            <a:extLst>
              <a:ext uri="{FF2B5EF4-FFF2-40B4-BE49-F238E27FC236}">
                <a16:creationId xmlns:a16="http://schemas.microsoft.com/office/drawing/2014/main" id="{FEBAB244-6701-ABDC-6F82-53F757845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8A1C6-CFC8-9249-8C44-1281570AA139}"/>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6624278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AB4EFF-C7F3-79D5-9E4A-8770613B81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3BDFA-E099-755A-AC37-EA0DAEFB331C}"/>
              </a:ext>
            </a:extLst>
          </p:cNvPr>
          <p:cNvSpPr>
            <a:spLocks noGrp="1"/>
          </p:cNvSpPr>
          <p:nvPr>
            <p:ph sz="half" idx="2"/>
          </p:nvPr>
        </p:nvSpPr>
        <p:spPr>
          <a:xfrm>
            <a:off x="839788" y="2505075"/>
            <a:ext cx="5157787" cy="3684588"/>
          </a:xfrm>
          <a:solidFill>
            <a:schemeClr val="accent4">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7A1CEE-01D3-4196-1516-C74B025C9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22D8F4-696E-689B-0EEE-2E63F5F5CF26}"/>
              </a:ext>
            </a:extLst>
          </p:cNvPr>
          <p:cNvSpPr>
            <a:spLocks noGrp="1"/>
          </p:cNvSpPr>
          <p:nvPr>
            <p:ph sz="quarter" idx="4"/>
          </p:nvPr>
        </p:nvSpPr>
        <p:spPr>
          <a:xfrm>
            <a:off x="6172200" y="2505075"/>
            <a:ext cx="5183188" cy="3684588"/>
          </a:xfrm>
          <a:solidFill>
            <a:schemeClr val="accent4">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56AD4A-17A8-D0AE-BC5F-36631FC4FF35}"/>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8" name="Footer Placeholder 7">
            <a:extLst>
              <a:ext uri="{FF2B5EF4-FFF2-40B4-BE49-F238E27FC236}">
                <a16:creationId xmlns:a16="http://schemas.microsoft.com/office/drawing/2014/main" id="{145E0B56-DB2F-1D00-5746-A5EA9065FF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809094-F10C-C34E-D1A3-792F6907E066}"/>
              </a:ext>
            </a:extLst>
          </p:cNvPr>
          <p:cNvSpPr>
            <a:spLocks noGrp="1"/>
          </p:cNvSpPr>
          <p:nvPr>
            <p:ph type="sldNum" sz="quarter" idx="12"/>
          </p:nvPr>
        </p:nvSpPr>
        <p:spPr/>
        <p:txBody>
          <a:bodyPr/>
          <a:lstStyle/>
          <a:p>
            <a:fld id="{6DAAD792-40EB-4AE2-8035-18241753E6F5}" type="slidenum">
              <a:rPr lang="en-US" smtClean="0"/>
              <a:t>‹#›</a:t>
            </a:fld>
            <a:endParaRPr lang="en-US"/>
          </a:p>
        </p:txBody>
      </p:sp>
      <p:sp>
        <p:nvSpPr>
          <p:cNvPr id="10" name="Title 9">
            <a:extLst>
              <a:ext uri="{FF2B5EF4-FFF2-40B4-BE49-F238E27FC236}">
                <a16:creationId xmlns:a16="http://schemas.microsoft.com/office/drawing/2014/main" id="{8DA62D9D-7F2C-8BE4-AAAC-E80FEE23BE7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491235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F76C-4908-7560-6962-1D801C9D9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BC11BB-678D-EE4B-412D-3A41C798665D}"/>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4" name="Footer Placeholder 3">
            <a:extLst>
              <a:ext uri="{FF2B5EF4-FFF2-40B4-BE49-F238E27FC236}">
                <a16:creationId xmlns:a16="http://schemas.microsoft.com/office/drawing/2014/main" id="{BDBD7932-B6E4-7DD7-33AE-68D9AFF11F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7DCEEC-8E59-5C14-8481-D4A79F663436}"/>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21237262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E04B7-366E-9341-F0C4-018B63485E37}"/>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3" name="Footer Placeholder 2">
            <a:extLst>
              <a:ext uri="{FF2B5EF4-FFF2-40B4-BE49-F238E27FC236}">
                <a16:creationId xmlns:a16="http://schemas.microsoft.com/office/drawing/2014/main" id="{06196D20-8BE3-9D30-83AC-0F8A64250D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C9797C-8725-F4AB-FEC0-16C6C08C2AFE}"/>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5" name="Picture 4">
            <a:extLst>
              <a:ext uri="{FF2B5EF4-FFF2-40B4-BE49-F238E27FC236}">
                <a16:creationId xmlns:a16="http://schemas.microsoft.com/office/drawing/2014/main" id="{809589C0-BBEC-3850-0914-49E7E2F8C83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048643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B93772-5CD8-0D96-E16A-3B8BE93C7A7D}"/>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0"/>
            <a:ext cx="7841942" cy="6873104"/>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1" y="2994839"/>
            <a:ext cx="5264150" cy="2268537"/>
          </a:xfrm>
        </p:spPr>
        <p:txBody>
          <a:bodyPr anchor="ctr" anchorCtr="0">
            <a:normAutofit/>
          </a:bodyPr>
          <a:lstStyle>
            <a:lvl1pPr>
              <a:defRPr sz="5400">
                <a:solidFill>
                  <a:schemeClr val="accent1"/>
                </a:solidFil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BD97B47F-282B-669D-BA99-12183C7CA378}"/>
              </a:ext>
            </a:extLst>
          </p:cNvPr>
          <p:cNvSpPr/>
          <p:nvPr userDrawn="1"/>
        </p:nvSpPr>
        <p:spPr>
          <a:xfrm>
            <a:off x="0" y="0"/>
            <a:ext cx="12192000" cy="22685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33719208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3E48-D897-7EF2-154C-D05F755067D6}"/>
              </a:ext>
            </a:extLst>
          </p:cNvPr>
          <p:cNvSpPr>
            <a:spLocks noGrp="1"/>
          </p:cNvSpPr>
          <p:nvPr>
            <p:ph type="title"/>
          </p:nvPr>
        </p:nvSpPr>
        <p:spPr>
          <a:xfrm>
            <a:off x="839788" y="457200"/>
            <a:ext cx="3932237" cy="1600200"/>
          </a:xfrm>
        </p:spPr>
        <p:txBody>
          <a:bodyPr anchor="b"/>
          <a:lstStyle>
            <a:lvl1pPr>
              <a:defRPr sz="3200">
                <a:solidFill>
                  <a:schemeClr val="accent4">
                    <a:lumMod val="7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DB045F7-0A30-F0AD-DCBD-BA798BF3F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94A195-7761-CDFD-56EF-77E56A2C7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FFC30-E52B-0650-9AF5-341C23AA0C52}"/>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6" name="Footer Placeholder 5">
            <a:extLst>
              <a:ext uri="{FF2B5EF4-FFF2-40B4-BE49-F238E27FC236}">
                <a16:creationId xmlns:a16="http://schemas.microsoft.com/office/drawing/2014/main" id="{864D087A-3AFA-5138-5E30-7B27ACC42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E8005-D1CF-6BC8-D343-EDE5FFFFF328}"/>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DC26E362-4BB4-86B1-4BDC-E3C9874DAD8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2493044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159C-0518-6644-A5B9-4394ADEF71AF}"/>
              </a:ext>
            </a:extLst>
          </p:cNvPr>
          <p:cNvSpPr>
            <a:spLocks noGrp="1"/>
          </p:cNvSpPr>
          <p:nvPr>
            <p:ph type="title"/>
          </p:nvPr>
        </p:nvSpPr>
        <p:spPr>
          <a:xfrm>
            <a:off x="839788" y="457200"/>
            <a:ext cx="3932237" cy="1600200"/>
          </a:xfrm>
        </p:spPr>
        <p:txBody>
          <a:bodyPr anchor="b"/>
          <a:lstStyle>
            <a:lvl1pPr>
              <a:defRPr sz="3200">
                <a:solidFill>
                  <a:schemeClr val="accent4">
                    <a:lumMod val="75000"/>
                  </a:schemeClr>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ED7F4837-967C-3228-920A-BD6657708D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FBD469-58C7-19F2-028D-10C9F8D36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EAF21-26AD-7BD5-8C82-F8463190279D}"/>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6" name="Footer Placeholder 5">
            <a:extLst>
              <a:ext uri="{FF2B5EF4-FFF2-40B4-BE49-F238E27FC236}">
                <a16:creationId xmlns:a16="http://schemas.microsoft.com/office/drawing/2014/main" id="{E5E8FE55-E6B7-931B-F35C-233752946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A5C9F-DA70-64CA-BEB2-115FEAEA210D}"/>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D1FE547D-9837-4263-7FBA-6518D4898EEB}"/>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2889217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EC852F-9663-8F0F-A39E-C8C796F3A0D9}"/>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101483" y="3653"/>
            <a:ext cx="8090517" cy="5036696"/>
          </a:xfrm>
          <a:prstGeom prst="rect">
            <a:avLst/>
          </a:prstGeom>
        </p:spPr>
      </p:pic>
      <p:sp>
        <p:nvSpPr>
          <p:cNvPr id="9" name="Rectangle 8">
            <a:extLst>
              <a:ext uri="{FF2B5EF4-FFF2-40B4-BE49-F238E27FC236}">
                <a16:creationId xmlns:a16="http://schemas.microsoft.com/office/drawing/2014/main" id="{4A1196DA-6557-FF14-352F-F3BCA947A667}"/>
              </a:ext>
            </a:extLst>
          </p:cNvPr>
          <p:cNvSpPr/>
          <p:nvPr userDrawn="1"/>
        </p:nvSpPr>
        <p:spPr>
          <a:xfrm>
            <a:off x="0" y="5040351"/>
            <a:ext cx="12192000" cy="181764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73985F-D014-401D-5AC2-138B961BF4C4}"/>
              </a:ext>
            </a:extLst>
          </p:cNvPr>
          <p:cNvSpPr>
            <a:spLocks noGrp="1"/>
          </p:cNvSpPr>
          <p:nvPr>
            <p:ph type="ctrTitle"/>
          </p:nvPr>
        </p:nvSpPr>
        <p:spPr>
          <a:xfrm>
            <a:off x="838200" y="686018"/>
            <a:ext cx="7837450" cy="3169127"/>
          </a:xfrm>
        </p:spPr>
        <p:txBody>
          <a:bodyPr anchor="b">
            <a:normAutofit/>
          </a:bodyPr>
          <a:lstStyle>
            <a:lvl1pPr algn="l">
              <a:defRPr sz="54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D48A0BCB-646A-CF67-0787-BC051641DC21}"/>
              </a:ext>
            </a:extLst>
          </p:cNvPr>
          <p:cNvSpPr>
            <a:spLocks noGrp="1"/>
          </p:cNvSpPr>
          <p:nvPr>
            <p:ph type="subTitle" idx="1"/>
          </p:nvPr>
        </p:nvSpPr>
        <p:spPr>
          <a:xfrm>
            <a:off x="838200" y="5408341"/>
            <a:ext cx="10515600" cy="936703"/>
          </a:xfrm>
        </p:spPr>
        <p:txBody>
          <a:bodyPr anchor="ctr" anchorCtr="0"/>
          <a:lstStyle>
            <a:lvl1pPr marL="0" indent="0" algn="l">
              <a:buNone/>
              <a:defRPr sz="3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Oregon State Seal">
            <a:extLst>
              <a:ext uri="{FF2B5EF4-FFF2-40B4-BE49-F238E27FC236}">
                <a16:creationId xmlns:a16="http://schemas.microsoft.com/office/drawing/2014/main" id="{313A774C-0C74-9D56-1BD2-0A37FB1079A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018125" y="1512417"/>
            <a:ext cx="2335673" cy="2342728"/>
          </a:xfrm>
          <a:prstGeom prst="rect">
            <a:avLst/>
          </a:prstGeom>
        </p:spPr>
      </p:pic>
    </p:spTree>
    <p:extLst>
      <p:ext uri="{BB962C8B-B14F-4D97-AF65-F5344CB8AC3E}">
        <p14:creationId xmlns:p14="http://schemas.microsoft.com/office/powerpoint/2010/main" val="27984497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22FB-6C22-382F-6027-92C839F59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00592-7068-79DE-A8CB-67A848BEE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81DD3-6ED7-B2A1-BA5A-0C7509C0881D}"/>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5" name="Footer Placeholder 4">
            <a:extLst>
              <a:ext uri="{FF2B5EF4-FFF2-40B4-BE49-F238E27FC236}">
                <a16:creationId xmlns:a16="http://schemas.microsoft.com/office/drawing/2014/main" id="{498D8CE5-F42D-A695-0281-ED140BEFA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01C6F3-E588-0CDD-D927-8EB5F622FD3C}"/>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8940490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85D31B-E26E-1486-9E2D-C568EE44E04A}"/>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2994839"/>
            <a:ext cx="5264150" cy="2268537"/>
          </a:xfrm>
        </p:spPr>
        <p:txBody>
          <a:bodyPr anchor="ctr" anchorCtr="0">
            <a:normAutofit/>
          </a:bodyPr>
          <a:lstStyle>
            <a:lvl1pPr>
              <a:defRPr sz="5400">
                <a:solidFill>
                  <a:schemeClr val="accent3">
                    <a:lumMod val="75000"/>
                  </a:schemeClr>
                </a:solidFill>
              </a:defRPr>
            </a:lvl1pPr>
          </a:lstStyle>
          <a:p>
            <a:r>
              <a:rPr lang="en-US" dirty="0"/>
              <a:t>Click to edit Master title style</a:t>
            </a:r>
          </a:p>
        </p:txBody>
      </p:sp>
      <p:sp>
        <p:nvSpPr>
          <p:cNvPr id="9" name="Rectangle 8">
            <a:extLst>
              <a:ext uri="{FF2B5EF4-FFF2-40B4-BE49-F238E27FC236}">
                <a16:creationId xmlns:a16="http://schemas.microsoft.com/office/drawing/2014/main" id="{BD97B47F-282B-669D-BA99-12183C7CA378}"/>
              </a:ext>
            </a:extLst>
          </p:cNvPr>
          <p:cNvSpPr/>
          <p:nvPr userDrawn="1"/>
        </p:nvSpPr>
        <p:spPr>
          <a:xfrm>
            <a:off x="0" y="0"/>
            <a:ext cx="12192000" cy="2268537"/>
          </a:xfrm>
          <a:prstGeom prst="rect">
            <a:avLst/>
          </a:prstGeom>
          <a:solidFill>
            <a:schemeClr val="accent3">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936131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85D31B-E26E-1486-9E2D-C568EE44E04A}"/>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1593909"/>
            <a:ext cx="5264150" cy="3669468"/>
          </a:xfrm>
        </p:spPr>
        <p:txBody>
          <a:bodyPr anchor="ctr" anchorCtr="0">
            <a:normAutofit/>
          </a:bodyPr>
          <a:lstStyle>
            <a:lvl1pPr>
              <a:defRPr sz="5400">
                <a:solidFill>
                  <a:schemeClr val="accent3">
                    <a:lumMod val="75000"/>
                  </a:schemeClr>
                </a:solidFill>
              </a:defRPr>
            </a:lvl1pPr>
          </a:lstStyle>
          <a:p>
            <a:r>
              <a:rPr lang="en-US" dirty="0"/>
              <a:t>Click to edit Master title style</a:t>
            </a:r>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8981260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B086-6DE7-2DAB-0A7A-52753AA26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E4B6A-43C6-E074-73B2-B6DC4909F8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92948-E460-F4AE-8105-A6C74E325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000F97-8DB3-0DA6-6000-5F3E236B191F}"/>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6" name="Footer Placeholder 5">
            <a:extLst>
              <a:ext uri="{FF2B5EF4-FFF2-40B4-BE49-F238E27FC236}">
                <a16:creationId xmlns:a16="http://schemas.microsoft.com/office/drawing/2014/main" id="{FEBAB244-6701-ABDC-6F82-53F757845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8A1C6-CFC8-9249-8C44-1281570AA139}"/>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9377448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AB4EFF-C7F3-79D5-9E4A-8770613B81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3BDFA-E099-755A-AC37-EA0DAEFB331C}"/>
              </a:ext>
            </a:extLst>
          </p:cNvPr>
          <p:cNvSpPr>
            <a:spLocks noGrp="1"/>
          </p:cNvSpPr>
          <p:nvPr>
            <p:ph sz="half" idx="2"/>
          </p:nvPr>
        </p:nvSpPr>
        <p:spPr>
          <a:xfrm>
            <a:off x="839788" y="2505075"/>
            <a:ext cx="5157787" cy="3684588"/>
          </a:xfrm>
          <a:solidFill>
            <a:schemeClr val="accent3">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7A1CEE-01D3-4196-1516-C74B025C9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22D8F4-696E-689B-0EEE-2E63F5F5CF26}"/>
              </a:ext>
            </a:extLst>
          </p:cNvPr>
          <p:cNvSpPr>
            <a:spLocks noGrp="1"/>
          </p:cNvSpPr>
          <p:nvPr>
            <p:ph sz="quarter" idx="4"/>
          </p:nvPr>
        </p:nvSpPr>
        <p:spPr>
          <a:xfrm>
            <a:off x="6172200" y="2505075"/>
            <a:ext cx="5183188" cy="3684588"/>
          </a:xfrm>
          <a:solidFill>
            <a:schemeClr val="accent3">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56AD4A-17A8-D0AE-BC5F-36631FC4FF35}"/>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8" name="Footer Placeholder 7">
            <a:extLst>
              <a:ext uri="{FF2B5EF4-FFF2-40B4-BE49-F238E27FC236}">
                <a16:creationId xmlns:a16="http://schemas.microsoft.com/office/drawing/2014/main" id="{145E0B56-DB2F-1D00-5746-A5EA9065FF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809094-F10C-C34E-D1A3-792F6907E066}"/>
              </a:ext>
            </a:extLst>
          </p:cNvPr>
          <p:cNvSpPr>
            <a:spLocks noGrp="1"/>
          </p:cNvSpPr>
          <p:nvPr>
            <p:ph type="sldNum" sz="quarter" idx="12"/>
          </p:nvPr>
        </p:nvSpPr>
        <p:spPr/>
        <p:txBody>
          <a:bodyPr/>
          <a:lstStyle/>
          <a:p>
            <a:fld id="{6DAAD792-40EB-4AE2-8035-18241753E6F5}" type="slidenum">
              <a:rPr lang="en-US" smtClean="0"/>
              <a:t>‹#›</a:t>
            </a:fld>
            <a:endParaRPr lang="en-US"/>
          </a:p>
        </p:txBody>
      </p:sp>
      <p:sp>
        <p:nvSpPr>
          <p:cNvPr id="10" name="Title 9">
            <a:extLst>
              <a:ext uri="{FF2B5EF4-FFF2-40B4-BE49-F238E27FC236}">
                <a16:creationId xmlns:a16="http://schemas.microsoft.com/office/drawing/2014/main" id="{7A1E30B4-BF52-848B-6092-1C7BBC7FC9E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903595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F76C-4908-7560-6962-1D801C9D9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BC11BB-678D-EE4B-412D-3A41C798665D}"/>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4" name="Footer Placeholder 3">
            <a:extLst>
              <a:ext uri="{FF2B5EF4-FFF2-40B4-BE49-F238E27FC236}">
                <a16:creationId xmlns:a16="http://schemas.microsoft.com/office/drawing/2014/main" id="{BDBD7932-B6E4-7DD7-33AE-68D9AFF11F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7DCEEC-8E59-5C14-8481-D4A79F663436}"/>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35235669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E04B7-366E-9341-F0C4-018B63485E37}"/>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3" name="Footer Placeholder 2">
            <a:extLst>
              <a:ext uri="{FF2B5EF4-FFF2-40B4-BE49-F238E27FC236}">
                <a16:creationId xmlns:a16="http://schemas.microsoft.com/office/drawing/2014/main" id="{06196D20-8BE3-9D30-83AC-0F8A64250D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C9797C-8725-F4AB-FEC0-16C6C08C2AFE}"/>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5" name="Picture 4">
            <a:extLst>
              <a:ext uri="{FF2B5EF4-FFF2-40B4-BE49-F238E27FC236}">
                <a16:creationId xmlns:a16="http://schemas.microsoft.com/office/drawing/2014/main" id="{8F75322B-D108-0B6F-CD74-36CF7534C32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715988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FA12B5-49D0-25D4-CA0B-D418BA412D3F}"/>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0"/>
            <a:ext cx="7841942" cy="6873104"/>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1" y="1716361"/>
            <a:ext cx="5264150" cy="3547015"/>
          </a:xfrm>
        </p:spPr>
        <p:txBody>
          <a:bodyPr anchor="ctr" anchorCtr="0">
            <a:normAutofit/>
          </a:bodyPr>
          <a:lstStyle>
            <a:lvl1pPr>
              <a:defRPr sz="5400">
                <a:solidFill>
                  <a:schemeClr val="accent1"/>
                </a:solidFill>
              </a:defRPr>
            </a:lvl1pPr>
          </a:lstStyle>
          <a:p>
            <a:r>
              <a:rPr lang="en-US"/>
              <a:t>Click to edit Master title style</a:t>
            </a:r>
            <a:endParaRPr lang="en-US" dirty="0"/>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4176915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3E48-D897-7EF2-154C-D05F755067D6}"/>
              </a:ext>
            </a:extLst>
          </p:cNvPr>
          <p:cNvSpPr>
            <a:spLocks noGrp="1"/>
          </p:cNvSpPr>
          <p:nvPr>
            <p:ph type="title"/>
          </p:nvPr>
        </p:nvSpPr>
        <p:spPr>
          <a:xfrm>
            <a:off x="839788" y="457200"/>
            <a:ext cx="3932237" cy="1600200"/>
          </a:xfrm>
        </p:spPr>
        <p:txBody>
          <a:bodyPr anchor="b"/>
          <a:lstStyle>
            <a:lvl1pPr>
              <a:defRPr sz="3200">
                <a:solidFill>
                  <a:schemeClr val="accent3">
                    <a:lumMod val="7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DB045F7-0A30-F0AD-DCBD-BA798BF3F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94A195-7761-CDFD-56EF-77E56A2C7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FFC30-E52B-0650-9AF5-341C23AA0C52}"/>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6" name="Footer Placeholder 5">
            <a:extLst>
              <a:ext uri="{FF2B5EF4-FFF2-40B4-BE49-F238E27FC236}">
                <a16:creationId xmlns:a16="http://schemas.microsoft.com/office/drawing/2014/main" id="{864D087A-3AFA-5138-5E30-7B27ACC42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E8005-D1CF-6BC8-D343-EDE5FFFFF328}"/>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CE10A22A-B483-EC22-54C0-09282ADA1C27}"/>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7308417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159C-0518-6644-A5B9-4394ADEF71AF}"/>
              </a:ext>
            </a:extLst>
          </p:cNvPr>
          <p:cNvSpPr>
            <a:spLocks noGrp="1"/>
          </p:cNvSpPr>
          <p:nvPr>
            <p:ph type="title"/>
          </p:nvPr>
        </p:nvSpPr>
        <p:spPr>
          <a:xfrm>
            <a:off x="839788" y="457200"/>
            <a:ext cx="3932237" cy="1600200"/>
          </a:xfrm>
        </p:spPr>
        <p:txBody>
          <a:bodyPr anchor="b"/>
          <a:lstStyle>
            <a:lvl1pPr>
              <a:defRPr sz="3200">
                <a:solidFill>
                  <a:schemeClr val="accent3">
                    <a:lumMod val="75000"/>
                  </a:schemeClr>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ED7F4837-967C-3228-920A-BD6657708D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FBD469-58C7-19F2-028D-10C9F8D36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EAF21-26AD-7BD5-8C82-F8463190279D}"/>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6" name="Footer Placeholder 5">
            <a:extLst>
              <a:ext uri="{FF2B5EF4-FFF2-40B4-BE49-F238E27FC236}">
                <a16:creationId xmlns:a16="http://schemas.microsoft.com/office/drawing/2014/main" id="{E5E8FE55-E6B7-931B-F35C-233752946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A5C9F-DA70-64CA-BEB2-115FEAEA210D}"/>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886A08AE-464A-92BF-D70B-F951F3AB249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380498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B086-6DE7-2DAB-0A7A-52753AA26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E4B6A-43C6-E074-73B2-B6DC4909F8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92948-E460-F4AE-8105-A6C74E325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000F97-8DB3-0DA6-6000-5F3E236B191F}"/>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6" name="Footer Placeholder 5">
            <a:extLst>
              <a:ext uri="{FF2B5EF4-FFF2-40B4-BE49-F238E27FC236}">
                <a16:creationId xmlns:a16="http://schemas.microsoft.com/office/drawing/2014/main" id="{FEBAB244-6701-ABDC-6F82-53F757845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8A1C6-CFC8-9249-8C44-1281570AA139}"/>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148739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AB4EFF-C7F3-79D5-9E4A-8770613B81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3BDFA-E099-755A-AC37-EA0DAEFB331C}"/>
              </a:ext>
            </a:extLst>
          </p:cNvPr>
          <p:cNvSpPr>
            <a:spLocks noGrp="1"/>
          </p:cNvSpPr>
          <p:nvPr>
            <p:ph sz="half" idx="2"/>
          </p:nvPr>
        </p:nvSpPr>
        <p:spPr>
          <a:xfrm>
            <a:off x="839788" y="2505075"/>
            <a:ext cx="5157787" cy="3684588"/>
          </a:xfrm>
          <a:solidFill>
            <a:schemeClr val="accent1">
              <a:lumMod val="20000"/>
              <a:lumOff val="80000"/>
              <a:alpha val="2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7A1CEE-01D3-4196-1516-C74B025C9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22D8F4-696E-689B-0EEE-2E63F5F5CF26}"/>
              </a:ext>
            </a:extLst>
          </p:cNvPr>
          <p:cNvSpPr>
            <a:spLocks noGrp="1"/>
          </p:cNvSpPr>
          <p:nvPr>
            <p:ph sz="quarter" idx="4"/>
          </p:nvPr>
        </p:nvSpPr>
        <p:spPr>
          <a:xfrm>
            <a:off x="6172200" y="2505075"/>
            <a:ext cx="5183188" cy="3684588"/>
          </a:xfrm>
          <a:solidFill>
            <a:schemeClr val="accent1">
              <a:lumMod val="20000"/>
              <a:lumOff val="80000"/>
              <a:alpha val="2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56AD4A-17A8-D0AE-BC5F-36631FC4FF35}"/>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8" name="Footer Placeholder 7">
            <a:extLst>
              <a:ext uri="{FF2B5EF4-FFF2-40B4-BE49-F238E27FC236}">
                <a16:creationId xmlns:a16="http://schemas.microsoft.com/office/drawing/2014/main" id="{145E0B56-DB2F-1D00-5746-A5EA9065FF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809094-F10C-C34E-D1A3-792F6907E066}"/>
              </a:ext>
            </a:extLst>
          </p:cNvPr>
          <p:cNvSpPr>
            <a:spLocks noGrp="1"/>
          </p:cNvSpPr>
          <p:nvPr>
            <p:ph type="sldNum" sz="quarter" idx="12"/>
          </p:nvPr>
        </p:nvSpPr>
        <p:spPr/>
        <p:txBody>
          <a:bodyPr/>
          <a:lstStyle/>
          <a:p>
            <a:fld id="{6DAAD792-40EB-4AE2-8035-18241753E6F5}" type="slidenum">
              <a:rPr lang="en-US" smtClean="0"/>
              <a:t>‹#›</a:t>
            </a:fld>
            <a:endParaRPr lang="en-US"/>
          </a:p>
        </p:txBody>
      </p:sp>
      <p:sp>
        <p:nvSpPr>
          <p:cNvPr id="10" name="Title 9">
            <a:extLst>
              <a:ext uri="{FF2B5EF4-FFF2-40B4-BE49-F238E27FC236}">
                <a16:creationId xmlns:a16="http://schemas.microsoft.com/office/drawing/2014/main" id="{7CC9B3E6-E9AA-901B-9EA9-DC8D7A36E2B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9253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F76C-4908-7560-6962-1D801C9D9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BC11BB-678D-EE4B-412D-3A41C798665D}"/>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4" name="Footer Placeholder 3">
            <a:extLst>
              <a:ext uri="{FF2B5EF4-FFF2-40B4-BE49-F238E27FC236}">
                <a16:creationId xmlns:a16="http://schemas.microsoft.com/office/drawing/2014/main" id="{BDBD7932-B6E4-7DD7-33AE-68D9AFF11F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7DCEEC-8E59-5C14-8481-D4A79F663436}"/>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3330742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E04B7-366E-9341-F0C4-018B63485E37}"/>
              </a:ext>
            </a:extLst>
          </p:cNvPr>
          <p:cNvSpPr>
            <a:spLocks noGrp="1"/>
          </p:cNvSpPr>
          <p:nvPr>
            <p:ph type="dt" sz="half" idx="10"/>
          </p:nvPr>
        </p:nvSpPr>
        <p:spPr/>
        <p:txBody>
          <a:bodyPr/>
          <a:lstStyle/>
          <a:p>
            <a:fld id="{E42BC415-5846-4D3C-BA84-AC694FFF229E}" type="datetimeFigureOut">
              <a:rPr lang="en-US" smtClean="0"/>
              <a:t>4/7/2026</a:t>
            </a:fld>
            <a:endParaRPr lang="en-US"/>
          </a:p>
        </p:txBody>
      </p:sp>
      <p:sp>
        <p:nvSpPr>
          <p:cNvPr id="3" name="Footer Placeholder 2">
            <a:extLst>
              <a:ext uri="{FF2B5EF4-FFF2-40B4-BE49-F238E27FC236}">
                <a16:creationId xmlns:a16="http://schemas.microsoft.com/office/drawing/2014/main" id="{06196D20-8BE3-9D30-83AC-0F8A64250D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C9797C-8725-F4AB-FEC0-16C6C08C2AFE}"/>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5" name="Picture 4">
            <a:extLst>
              <a:ext uri="{FF2B5EF4-FFF2-40B4-BE49-F238E27FC236}">
                <a16:creationId xmlns:a16="http://schemas.microsoft.com/office/drawing/2014/main" id="{B80D27A5-C18F-33C6-4AAF-EF2A845512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2147198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2.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1.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2.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1.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5.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D354A7-A2BF-CBB3-A3D6-4FF62FB4B93B}"/>
              </a:ext>
              <a:ext uri="{C183D7F6-B498-43B3-948B-1728B52AA6E4}">
                <adec:decorative xmlns:adec="http://schemas.microsoft.com/office/drawing/2017/decorative" val="1"/>
              </a:ext>
            </a:extLst>
          </p:cNvPr>
          <p:cNvPicPr>
            <a:picLocks noChangeAspect="1"/>
          </p:cNvPicPr>
          <p:nvPr userDrawn="1"/>
        </p:nvPicPr>
        <p:blipFill>
          <a:blip r:embed="rId13" cstate="screen">
            <a:alphaModFix amt="50000"/>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7" name="Rectangle 6">
            <a:extLst>
              <a:ext uri="{FF2B5EF4-FFF2-40B4-BE49-F238E27FC236}">
                <a16:creationId xmlns:a16="http://schemas.microsoft.com/office/drawing/2014/main" id="{104B4AAD-EC95-A0D9-55D8-4AE82D3B3065}"/>
              </a:ext>
            </a:extLst>
          </p:cNvPr>
          <p:cNvSpPr/>
          <p:nvPr userDrawn="1"/>
        </p:nvSpPr>
        <p:spPr>
          <a:xfrm>
            <a:off x="0" y="-18257"/>
            <a:ext cx="12192000" cy="1708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E7982AFF-795B-9F16-FE3D-3E7E61816A5C}"/>
              </a:ext>
            </a:extLst>
          </p:cNvPr>
          <p:cNvSpPr>
            <a:spLocks noGrp="1"/>
          </p:cNvSpPr>
          <p:nvPr>
            <p:ph type="title"/>
          </p:nvPr>
        </p:nvSpPr>
        <p:spPr>
          <a:xfrm>
            <a:off x="838200" y="365126"/>
            <a:ext cx="8919117" cy="11939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1E078EB-9C2A-9DF1-FC12-EAB658854145}"/>
              </a:ext>
            </a:extLst>
          </p:cNvPr>
          <p:cNvSpPr>
            <a:spLocks noGrp="1"/>
          </p:cNvSpPr>
          <p:nvPr>
            <p:ph type="body" idx="1"/>
          </p:nvPr>
        </p:nvSpPr>
        <p:spPr>
          <a:xfrm>
            <a:off x="838200" y="2074071"/>
            <a:ext cx="10515600" cy="417076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E7EB0E-1DB5-0AFE-D66E-66BBCD5247E8}"/>
              </a:ext>
            </a:extLst>
          </p:cNvPr>
          <p:cNvSpPr>
            <a:spLocks noGrp="1"/>
          </p:cNvSpPr>
          <p:nvPr>
            <p:ph type="dt" sz="half" idx="2"/>
          </p:nvPr>
        </p:nvSpPr>
        <p:spPr>
          <a:xfrm>
            <a:off x="838200" y="6244840"/>
            <a:ext cx="104307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BC415-5846-4D3C-BA84-AC694FFF229E}" type="datetimeFigureOut">
              <a:rPr lang="en-US" smtClean="0"/>
              <a:t>4/7/2026</a:t>
            </a:fld>
            <a:endParaRPr lang="en-US"/>
          </a:p>
        </p:txBody>
      </p:sp>
      <p:sp>
        <p:nvSpPr>
          <p:cNvPr id="5" name="Footer Placeholder 4">
            <a:extLst>
              <a:ext uri="{FF2B5EF4-FFF2-40B4-BE49-F238E27FC236}">
                <a16:creationId xmlns:a16="http://schemas.microsoft.com/office/drawing/2014/main" id="{A1422E0C-7FAA-E36D-0569-032D7CF6BBA3}"/>
              </a:ext>
            </a:extLst>
          </p:cNvPr>
          <p:cNvSpPr>
            <a:spLocks noGrp="1"/>
          </p:cNvSpPr>
          <p:nvPr>
            <p:ph type="ftr" sz="quarter" idx="3"/>
          </p:nvPr>
        </p:nvSpPr>
        <p:spPr>
          <a:xfrm>
            <a:off x="4038600" y="624484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19471B-ACC5-2577-B45B-25199F3CD4FC}"/>
              </a:ext>
            </a:extLst>
          </p:cNvPr>
          <p:cNvSpPr>
            <a:spLocks noGrp="1"/>
          </p:cNvSpPr>
          <p:nvPr>
            <p:ph type="sldNum" sz="quarter" idx="4"/>
          </p:nvPr>
        </p:nvSpPr>
        <p:spPr>
          <a:xfrm>
            <a:off x="10110876" y="6244840"/>
            <a:ext cx="12429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AD792-40EB-4AE2-8035-18241753E6F5}" type="slidenum">
              <a:rPr lang="en-US" smtClean="0"/>
              <a:t>‹#›</a:t>
            </a:fld>
            <a:endParaRPr lang="en-US"/>
          </a:p>
        </p:txBody>
      </p:sp>
      <p:pic>
        <p:nvPicPr>
          <p:cNvPr id="8" name="Picture 7" descr="Oregon State Seal">
            <a:extLst>
              <a:ext uri="{FF2B5EF4-FFF2-40B4-BE49-F238E27FC236}">
                <a16:creationId xmlns:a16="http://schemas.microsoft.com/office/drawing/2014/main" id="{9561F7D6-B715-F83C-B0E7-317426E16D8D}"/>
              </a:ext>
            </a:extLst>
          </p:cNvPr>
          <p:cNvPicPr>
            <a:picLocks noChangeAspect="1"/>
          </p:cNvPicPr>
          <p:nvPr userDrawn="1"/>
        </p:nvPicPr>
        <p:blipFill>
          <a:blip r:embed="rId14" cstate="screen">
            <a:extLst>
              <a:ext uri="{28A0092B-C50C-407E-A947-70E740481C1C}">
                <a14:useLocalDpi xmlns:a14="http://schemas.microsoft.com/office/drawing/2010/main" val="0"/>
              </a:ext>
            </a:extLst>
          </a:blip>
          <a:stretch>
            <a:fillRect/>
          </a:stretch>
        </p:blipFill>
        <p:spPr>
          <a:xfrm>
            <a:off x="10163408" y="239221"/>
            <a:ext cx="1190392" cy="1193988"/>
          </a:xfrm>
          <a:prstGeom prst="rect">
            <a:avLst/>
          </a:prstGeom>
        </p:spPr>
      </p:pic>
      <p:sp>
        <p:nvSpPr>
          <p:cNvPr id="10" name="TextBox 9">
            <a:extLst>
              <a:ext uri="{FF2B5EF4-FFF2-40B4-BE49-F238E27FC236}">
                <a16:creationId xmlns:a16="http://schemas.microsoft.com/office/drawing/2014/main" id="{1D081ADF-26E5-5020-DF57-187CAF6BCE6F}"/>
              </a:ext>
            </a:extLst>
          </p:cNvPr>
          <p:cNvSpPr txBox="1"/>
          <p:nvPr userDrawn="1">
            <p:extLst>
              <p:ext uri="{1162E1C5-73C7-4A58-AE30-91384D911F3F}">
                <p184:classification xmlns:p184="http://schemas.microsoft.com/office/powerpoint/2018/4/main" val="ftr"/>
              </p:ext>
            </p:extLst>
          </p:nvPr>
        </p:nvSpPr>
        <p:spPr>
          <a:xfrm>
            <a:off x="5576062" y="6642100"/>
            <a:ext cx="1065213" cy="152400"/>
          </a:xfrm>
          <a:prstGeom prst="rect">
            <a:avLst/>
          </a:prstGeom>
        </p:spPr>
        <p:txBody>
          <a:bodyPr horzOverflow="overflow" lIns="0" tIns="0" rIns="0" bIns="0">
            <a:spAutoFit/>
          </a:bodyPr>
          <a:lstStyle/>
          <a:p>
            <a:pPr algn="l"/>
            <a:r>
              <a:rPr lang="en-US" sz="1000">
                <a:solidFill>
                  <a:srgbClr val="000000">
                    <a:alpha val="50000"/>
                  </a:srgbClr>
                </a:solidFill>
                <a:latin typeface="Aptos" panose="020B0004020202020204" pitchFamily="34" charset="0"/>
              </a:rPr>
              <a:t>Level 3 - Restricted</a:t>
            </a:r>
          </a:p>
        </p:txBody>
      </p:sp>
    </p:spTree>
    <p:extLst>
      <p:ext uri="{BB962C8B-B14F-4D97-AF65-F5344CB8AC3E}">
        <p14:creationId xmlns:p14="http://schemas.microsoft.com/office/powerpoint/2010/main" val="4013717326"/>
      </p:ext>
    </p:extLst>
  </p:cSld>
  <p:clrMap bg1="lt1" tx1="dk1" bg2="lt2" tx2="dk2" accent1="accent1" accent2="accent2" accent3="accent3" accent4="accent4" accent5="accent5" accent6="accent6" hlink="hlink" folHlink="folHlink"/>
  <p:sldLayoutIdLst>
    <p:sldLayoutId id="2147483673" r:id="rId1"/>
    <p:sldLayoutId id="2147483723" r:id="rId2"/>
    <p:sldLayoutId id="2147483674" r:id="rId3"/>
    <p:sldLayoutId id="2147483675" r:id="rId4"/>
    <p:sldLayoutId id="2147483722"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b="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4B6F04-E005-981A-E21D-732CE579D09C}"/>
              </a:ext>
              <a:ext uri="{C183D7F6-B498-43B3-948B-1728B52AA6E4}">
                <adec:decorative xmlns:adec="http://schemas.microsoft.com/office/drawing/2017/decorative" val="1"/>
              </a:ext>
            </a:extLst>
          </p:cNvPr>
          <p:cNvPicPr>
            <a:picLocks noChangeAspect="1"/>
          </p:cNvPicPr>
          <p:nvPr userDrawn="1"/>
        </p:nvPicPr>
        <p:blipFill>
          <a:blip r:embed="rId12" cstate="screen">
            <a:alphaModFix amt="50000"/>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7" name="Rectangle 6">
            <a:extLst>
              <a:ext uri="{FF2B5EF4-FFF2-40B4-BE49-F238E27FC236}">
                <a16:creationId xmlns:a16="http://schemas.microsoft.com/office/drawing/2014/main" id="{104B4AAD-EC95-A0D9-55D8-4AE82D3B3065}"/>
              </a:ext>
            </a:extLst>
          </p:cNvPr>
          <p:cNvSpPr/>
          <p:nvPr userDrawn="1"/>
        </p:nvSpPr>
        <p:spPr>
          <a:xfrm>
            <a:off x="0" y="-18257"/>
            <a:ext cx="12192000" cy="170894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E7982AFF-795B-9F16-FE3D-3E7E61816A5C}"/>
              </a:ext>
            </a:extLst>
          </p:cNvPr>
          <p:cNvSpPr>
            <a:spLocks noGrp="1"/>
          </p:cNvSpPr>
          <p:nvPr>
            <p:ph type="title"/>
          </p:nvPr>
        </p:nvSpPr>
        <p:spPr>
          <a:xfrm>
            <a:off x="838200" y="365126"/>
            <a:ext cx="8919117" cy="11939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E078EB-9C2A-9DF1-FC12-EAB658854145}"/>
              </a:ext>
            </a:extLst>
          </p:cNvPr>
          <p:cNvSpPr>
            <a:spLocks noGrp="1"/>
          </p:cNvSpPr>
          <p:nvPr>
            <p:ph type="body" idx="1"/>
          </p:nvPr>
        </p:nvSpPr>
        <p:spPr>
          <a:xfrm>
            <a:off x="838200" y="2074071"/>
            <a:ext cx="10515600" cy="41707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E7EB0E-1DB5-0AFE-D66E-66BBCD5247E8}"/>
              </a:ext>
            </a:extLst>
          </p:cNvPr>
          <p:cNvSpPr>
            <a:spLocks noGrp="1"/>
          </p:cNvSpPr>
          <p:nvPr>
            <p:ph type="dt" sz="half" idx="2"/>
          </p:nvPr>
        </p:nvSpPr>
        <p:spPr>
          <a:xfrm>
            <a:off x="838200" y="6244840"/>
            <a:ext cx="104307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BC415-5846-4D3C-BA84-AC694FFF229E}" type="datetimeFigureOut">
              <a:rPr lang="en-US" smtClean="0"/>
              <a:t>4/7/2026</a:t>
            </a:fld>
            <a:endParaRPr lang="en-US"/>
          </a:p>
        </p:txBody>
      </p:sp>
      <p:sp>
        <p:nvSpPr>
          <p:cNvPr id="5" name="Footer Placeholder 4">
            <a:extLst>
              <a:ext uri="{FF2B5EF4-FFF2-40B4-BE49-F238E27FC236}">
                <a16:creationId xmlns:a16="http://schemas.microsoft.com/office/drawing/2014/main" id="{A1422E0C-7FAA-E36D-0569-032D7CF6BBA3}"/>
              </a:ext>
            </a:extLst>
          </p:cNvPr>
          <p:cNvSpPr>
            <a:spLocks noGrp="1"/>
          </p:cNvSpPr>
          <p:nvPr>
            <p:ph type="ftr" sz="quarter" idx="3"/>
          </p:nvPr>
        </p:nvSpPr>
        <p:spPr>
          <a:xfrm>
            <a:off x="4038600" y="624484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19471B-ACC5-2577-B45B-25199F3CD4FC}"/>
              </a:ext>
            </a:extLst>
          </p:cNvPr>
          <p:cNvSpPr>
            <a:spLocks noGrp="1"/>
          </p:cNvSpPr>
          <p:nvPr>
            <p:ph type="sldNum" sz="quarter" idx="4"/>
          </p:nvPr>
        </p:nvSpPr>
        <p:spPr>
          <a:xfrm>
            <a:off x="10110876" y="6244840"/>
            <a:ext cx="12429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AD792-40EB-4AE2-8035-18241753E6F5}" type="slidenum">
              <a:rPr lang="en-US" smtClean="0"/>
              <a:t>‹#›</a:t>
            </a:fld>
            <a:endParaRPr lang="en-US"/>
          </a:p>
        </p:txBody>
      </p:sp>
      <p:pic>
        <p:nvPicPr>
          <p:cNvPr id="8" name="Picture 7" descr="Oregon State Seal">
            <a:extLst>
              <a:ext uri="{FF2B5EF4-FFF2-40B4-BE49-F238E27FC236}">
                <a16:creationId xmlns:a16="http://schemas.microsoft.com/office/drawing/2014/main" id="{9561F7D6-B715-F83C-B0E7-317426E16D8D}"/>
              </a:ext>
            </a:extLst>
          </p:cNvPr>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10163408" y="239221"/>
            <a:ext cx="1190392" cy="1193988"/>
          </a:xfrm>
          <a:prstGeom prst="rect">
            <a:avLst/>
          </a:prstGeom>
        </p:spPr>
      </p:pic>
      <p:sp>
        <p:nvSpPr>
          <p:cNvPr id="11" name="TextBox 10">
            <a:extLst>
              <a:ext uri="{FF2B5EF4-FFF2-40B4-BE49-F238E27FC236}">
                <a16:creationId xmlns:a16="http://schemas.microsoft.com/office/drawing/2014/main" id="{4A387BEF-617A-D3E5-3533-A86EFB3696CB}"/>
              </a:ext>
            </a:extLst>
          </p:cNvPr>
          <p:cNvSpPr txBox="1"/>
          <p:nvPr userDrawn="1">
            <p:extLst>
              <p:ext uri="{1162E1C5-73C7-4A58-AE30-91384D911F3F}">
                <p184:classification xmlns:p184="http://schemas.microsoft.com/office/powerpoint/2018/4/main" val="ftr"/>
              </p:ext>
            </p:extLst>
          </p:nvPr>
        </p:nvSpPr>
        <p:spPr>
          <a:xfrm>
            <a:off x="5576062" y="6642100"/>
            <a:ext cx="1065213" cy="152400"/>
          </a:xfrm>
          <a:prstGeom prst="rect">
            <a:avLst/>
          </a:prstGeom>
        </p:spPr>
        <p:txBody>
          <a:bodyPr horzOverflow="overflow" lIns="0" tIns="0" rIns="0" bIns="0">
            <a:spAutoFit/>
          </a:bodyPr>
          <a:lstStyle/>
          <a:p>
            <a:pPr algn="l"/>
            <a:r>
              <a:rPr lang="en-US" sz="1000">
                <a:solidFill>
                  <a:srgbClr val="000000">
                    <a:alpha val="50000"/>
                  </a:srgbClr>
                </a:solidFill>
                <a:latin typeface="Aptos" panose="020B0004020202020204" pitchFamily="34" charset="0"/>
              </a:rPr>
              <a:t>Level 3 - Restricted</a:t>
            </a:r>
          </a:p>
        </p:txBody>
      </p:sp>
    </p:spTree>
    <p:extLst>
      <p:ext uri="{BB962C8B-B14F-4D97-AF65-F5344CB8AC3E}">
        <p14:creationId xmlns:p14="http://schemas.microsoft.com/office/powerpoint/2010/main" val="289502516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724" r:id="rId4"/>
    <p:sldLayoutId id="2147483686" r:id="rId5"/>
    <p:sldLayoutId id="2147483687" r:id="rId6"/>
    <p:sldLayoutId id="2147483688" r:id="rId7"/>
    <p:sldLayoutId id="2147483689" r:id="rId8"/>
    <p:sldLayoutId id="2147483690" r:id="rId9"/>
    <p:sldLayoutId id="2147483691" r:id="rId10"/>
  </p:sldLayoutIdLst>
  <p:txStyles>
    <p:titleStyle>
      <a:lvl1pPr algn="l" defTabSz="914400" rtl="0" eaLnBrk="1" latinLnBrk="0" hangingPunct="1">
        <a:lnSpc>
          <a:spcPct val="90000"/>
        </a:lnSpc>
        <a:spcBef>
          <a:spcPct val="0"/>
        </a:spcBef>
        <a:buNone/>
        <a:defRPr sz="4400" b="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57068E-601E-5568-9B53-CD02EA2D47E2}"/>
              </a:ext>
              <a:ext uri="{C183D7F6-B498-43B3-948B-1728B52AA6E4}">
                <adec:decorative xmlns:adec="http://schemas.microsoft.com/office/drawing/2017/decorative" val="1"/>
              </a:ext>
            </a:extLst>
          </p:cNvPr>
          <p:cNvPicPr>
            <a:picLocks noChangeAspect="1"/>
          </p:cNvPicPr>
          <p:nvPr userDrawn="1"/>
        </p:nvPicPr>
        <p:blipFill>
          <a:blip r:embed="rId12" cstate="screen">
            <a:alphaModFix amt="50000"/>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7" name="Rectangle 6">
            <a:extLst>
              <a:ext uri="{FF2B5EF4-FFF2-40B4-BE49-F238E27FC236}">
                <a16:creationId xmlns:a16="http://schemas.microsoft.com/office/drawing/2014/main" id="{104B4AAD-EC95-A0D9-55D8-4AE82D3B3065}"/>
              </a:ext>
            </a:extLst>
          </p:cNvPr>
          <p:cNvSpPr/>
          <p:nvPr userDrawn="1"/>
        </p:nvSpPr>
        <p:spPr>
          <a:xfrm>
            <a:off x="0" y="-18257"/>
            <a:ext cx="12192000" cy="1708945"/>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E7982AFF-795B-9F16-FE3D-3E7E61816A5C}"/>
              </a:ext>
            </a:extLst>
          </p:cNvPr>
          <p:cNvSpPr>
            <a:spLocks noGrp="1"/>
          </p:cNvSpPr>
          <p:nvPr>
            <p:ph type="title"/>
          </p:nvPr>
        </p:nvSpPr>
        <p:spPr>
          <a:xfrm>
            <a:off x="838200" y="365126"/>
            <a:ext cx="8919117" cy="11939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E078EB-9C2A-9DF1-FC12-EAB658854145}"/>
              </a:ext>
            </a:extLst>
          </p:cNvPr>
          <p:cNvSpPr>
            <a:spLocks noGrp="1"/>
          </p:cNvSpPr>
          <p:nvPr>
            <p:ph type="body" idx="1"/>
          </p:nvPr>
        </p:nvSpPr>
        <p:spPr>
          <a:xfrm>
            <a:off x="838200" y="2074071"/>
            <a:ext cx="10515600" cy="41707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E7EB0E-1DB5-0AFE-D66E-66BBCD5247E8}"/>
              </a:ext>
            </a:extLst>
          </p:cNvPr>
          <p:cNvSpPr>
            <a:spLocks noGrp="1"/>
          </p:cNvSpPr>
          <p:nvPr>
            <p:ph type="dt" sz="half" idx="2"/>
          </p:nvPr>
        </p:nvSpPr>
        <p:spPr>
          <a:xfrm>
            <a:off x="838200" y="6244840"/>
            <a:ext cx="104307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BC415-5846-4D3C-BA84-AC694FFF229E}" type="datetimeFigureOut">
              <a:rPr lang="en-US" smtClean="0"/>
              <a:t>4/7/2026</a:t>
            </a:fld>
            <a:endParaRPr lang="en-US"/>
          </a:p>
        </p:txBody>
      </p:sp>
      <p:sp>
        <p:nvSpPr>
          <p:cNvPr id="5" name="Footer Placeholder 4">
            <a:extLst>
              <a:ext uri="{FF2B5EF4-FFF2-40B4-BE49-F238E27FC236}">
                <a16:creationId xmlns:a16="http://schemas.microsoft.com/office/drawing/2014/main" id="{A1422E0C-7FAA-E36D-0569-032D7CF6BBA3}"/>
              </a:ext>
            </a:extLst>
          </p:cNvPr>
          <p:cNvSpPr>
            <a:spLocks noGrp="1"/>
          </p:cNvSpPr>
          <p:nvPr>
            <p:ph type="ftr" sz="quarter" idx="3"/>
          </p:nvPr>
        </p:nvSpPr>
        <p:spPr>
          <a:xfrm>
            <a:off x="4038600" y="624484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19471B-ACC5-2577-B45B-25199F3CD4FC}"/>
              </a:ext>
            </a:extLst>
          </p:cNvPr>
          <p:cNvSpPr>
            <a:spLocks noGrp="1"/>
          </p:cNvSpPr>
          <p:nvPr>
            <p:ph type="sldNum" sz="quarter" idx="4"/>
          </p:nvPr>
        </p:nvSpPr>
        <p:spPr>
          <a:xfrm>
            <a:off x="10110876" y="6244840"/>
            <a:ext cx="12429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AD792-40EB-4AE2-8035-18241753E6F5}" type="slidenum">
              <a:rPr lang="en-US" smtClean="0"/>
              <a:t>‹#›</a:t>
            </a:fld>
            <a:endParaRPr lang="en-US"/>
          </a:p>
        </p:txBody>
      </p:sp>
      <p:pic>
        <p:nvPicPr>
          <p:cNvPr id="8" name="Picture 7" descr="Oregon State Seal">
            <a:extLst>
              <a:ext uri="{FF2B5EF4-FFF2-40B4-BE49-F238E27FC236}">
                <a16:creationId xmlns:a16="http://schemas.microsoft.com/office/drawing/2014/main" id="{9561F7D6-B715-F83C-B0E7-317426E16D8D}"/>
              </a:ext>
            </a:extLst>
          </p:cNvPr>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10163408" y="239221"/>
            <a:ext cx="1190392" cy="1193988"/>
          </a:xfrm>
          <a:prstGeom prst="rect">
            <a:avLst/>
          </a:prstGeom>
        </p:spPr>
      </p:pic>
      <p:sp>
        <p:nvSpPr>
          <p:cNvPr id="11" name="TextBox 10">
            <a:extLst>
              <a:ext uri="{FF2B5EF4-FFF2-40B4-BE49-F238E27FC236}">
                <a16:creationId xmlns:a16="http://schemas.microsoft.com/office/drawing/2014/main" id="{E3B0D5DE-6E5A-5BB9-1A11-D1DD120726EE}"/>
              </a:ext>
            </a:extLst>
          </p:cNvPr>
          <p:cNvSpPr txBox="1"/>
          <p:nvPr userDrawn="1">
            <p:extLst>
              <p:ext uri="{1162E1C5-73C7-4A58-AE30-91384D911F3F}">
                <p184:classification xmlns:p184="http://schemas.microsoft.com/office/powerpoint/2018/4/main" val="ftr"/>
              </p:ext>
            </p:extLst>
          </p:nvPr>
        </p:nvSpPr>
        <p:spPr>
          <a:xfrm>
            <a:off x="5576062" y="6642100"/>
            <a:ext cx="1065213" cy="152400"/>
          </a:xfrm>
          <a:prstGeom prst="rect">
            <a:avLst/>
          </a:prstGeom>
        </p:spPr>
        <p:txBody>
          <a:bodyPr horzOverflow="overflow" lIns="0" tIns="0" rIns="0" bIns="0">
            <a:spAutoFit/>
          </a:bodyPr>
          <a:lstStyle/>
          <a:p>
            <a:pPr algn="l"/>
            <a:r>
              <a:rPr lang="en-US" sz="1000">
                <a:solidFill>
                  <a:srgbClr val="000000">
                    <a:alpha val="50000"/>
                  </a:srgbClr>
                </a:solidFill>
                <a:latin typeface="Aptos" panose="020B0004020202020204" pitchFamily="34" charset="0"/>
              </a:rPr>
              <a:t>Level 3 - Restricted</a:t>
            </a:r>
          </a:p>
        </p:txBody>
      </p:sp>
    </p:spTree>
    <p:extLst>
      <p:ext uri="{BB962C8B-B14F-4D97-AF65-F5344CB8AC3E}">
        <p14:creationId xmlns:p14="http://schemas.microsoft.com/office/powerpoint/2010/main" val="34917412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725" r:id="rId4"/>
    <p:sldLayoutId id="2147483696" r:id="rId5"/>
    <p:sldLayoutId id="2147483697" r:id="rId6"/>
    <p:sldLayoutId id="2147483698" r:id="rId7"/>
    <p:sldLayoutId id="2147483699" r:id="rId8"/>
    <p:sldLayoutId id="2147483700" r:id="rId9"/>
    <p:sldLayoutId id="2147483701" r:id="rId10"/>
  </p:sldLayoutIdLst>
  <p:txStyles>
    <p:titleStyle>
      <a:lvl1pPr algn="l" defTabSz="914400" rtl="0" eaLnBrk="1" latinLnBrk="0" hangingPunct="1">
        <a:lnSpc>
          <a:spcPct val="90000"/>
        </a:lnSpc>
        <a:spcBef>
          <a:spcPct val="0"/>
        </a:spcBef>
        <a:buNone/>
        <a:defRPr sz="4400" b="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BE3B07B-9D76-BA71-338B-30745BB4512F}"/>
              </a:ext>
              <a:ext uri="{C183D7F6-B498-43B3-948B-1728B52AA6E4}">
                <adec:decorative xmlns:adec="http://schemas.microsoft.com/office/drawing/2017/decorative" val="1"/>
              </a:ext>
            </a:extLst>
          </p:cNvPr>
          <p:cNvPicPr>
            <a:picLocks noChangeAspect="1"/>
          </p:cNvPicPr>
          <p:nvPr userDrawn="1"/>
        </p:nvPicPr>
        <p:blipFill>
          <a:blip r:embed="rId12" cstate="screen">
            <a:alphaModFix amt="50000"/>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7" name="Rectangle 6">
            <a:extLst>
              <a:ext uri="{FF2B5EF4-FFF2-40B4-BE49-F238E27FC236}">
                <a16:creationId xmlns:a16="http://schemas.microsoft.com/office/drawing/2014/main" id="{104B4AAD-EC95-A0D9-55D8-4AE82D3B3065}"/>
              </a:ext>
            </a:extLst>
          </p:cNvPr>
          <p:cNvSpPr/>
          <p:nvPr userDrawn="1"/>
        </p:nvSpPr>
        <p:spPr>
          <a:xfrm>
            <a:off x="0" y="-18257"/>
            <a:ext cx="12192000" cy="1708945"/>
          </a:xfrm>
          <a:prstGeom prst="rect">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E7982AFF-795B-9F16-FE3D-3E7E61816A5C}"/>
              </a:ext>
            </a:extLst>
          </p:cNvPr>
          <p:cNvSpPr>
            <a:spLocks noGrp="1"/>
          </p:cNvSpPr>
          <p:nvPr>
            <p:ph type="title"/>
          </p:nvPr>
        </p:nvSpPr>
        <p:spPr>
          <a:xfrm>
            <a:off x="838200" y="365126"/>
            <a:ext cx="8919117" cy="11939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E078EB-9C2A-9DF1-FC12-EAB658854145}"/>
              </a:ext>
            </a:extLst>
          </p:cNvPr>
          <p:cNvSpPr>
            <a:spLocks noGrp="1"/>
          </p:cNvSpPr>
          <p:nvPr>
            <p:ph type="body" idx="1"/>
          </p:nvPr>
        </p:nvSpPr>
        <p:spPr>
          <a:xfrm>
            <a:off x="838200" y="2074071"/>
            <a:ext cx="10515600" cy="41707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E7EB0E-1DB5-0AFE-D66E-66BBCD5247E8}"/>
              </a:ext>
            </a:extLst>
          </p:cNvPr>
          <p:cNvSpPr>
            <a:spLocks noGrp="1"/>
          </p:cNvSpPr>
          <p:nvPr>
            <p:ph type="dt" sz="half" idx="2"/>
          </p:nvPr>
        </p:nvSpPr>
        <p:spPr>
          <a:xfrm>
            <a:off x="838200" y="6244840"/>
            <a:ext cx="104307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BC415-5846-4D3C-BA84-AC694FFF229E}" type="datetimeFigureOut">
              <a:rPr lang="en-US" smtClean="0"/>
              <a:t>4/7/2026</a:t>
            </a:fld>
            <a:endParaRPr lang="en-US"/>
          </a:p>
        </p:txBody>
      </p:sp>
      <p:sp>
        <p:nvSpPr>
          <p:cNvPr id="5" name="Footer Placeholder 4">
            <a:extLst>
              <a:ext uri="{FF2B5EF4-FFF2-40B4-BE49-F238E27FC236}">
                <a16:creationId xmlns:a16="http://schemas.microsoft.com/office/drawing/2014/main" id="{A1422E0C-7FAA-E36D-0569-032D7CF6BBA3}"/>
              </a:ext>
            </a:extLst>
          </p:cNvPr>
          <p:cNvSpPr>
            <a:spLocks noGrp="1"/>
          </p:cNvSpPr>
          <p:nvPr>
            <p:ph type="ftr" sz="quarter" idx="3"/>
          </p:nvPr>
        </p:nvSpPr>
        <p:spPr>
          <a:xfrm>
            <a:off x="4038600" y="624484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19471B-ACC5-2577-B45B-25199F3CD4FC}"/>
              </a:ext>
            </a:extLst>
          </p:cNvPr>
          <p:cNvSpPr>
            <a:spLocks noGrp="1"/>
          </p:cNvSpPr>
          <p:nvPr>
            <p:ph type="sldNum" sz="quarter" idx="4"/>
          </p:nvPr>
        </p:nvSpPr>
        <p:spPr>
          <a:xfrm>
            <a:off x="10110876" y="6244840"/>
            <a:ext cx="12429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AD792-40EB-4AE2-8035-18241753E6F5}" type="slidenum">
              <a:rPr lang="en-US" smtClean="0"/>
              <a:t>‹#›</a:t>
            </a:fld>
            <a:endParaRPr lang="en-US"/>
          </a:p>
        </p:txBody>
      </p:sp>
      <p:pic>
        <p:nvPicPr>
          <p:cNvPr id="8" name="Picture 7" descr="Oregon State Seal">
            <a:extLst>
              <a:ext uri="{FF2B5EF4-FFF2-40B4-BE49-F238E27FC236}">
                <a16:creationId xmlns:a16="http://schemas.microsoft.com/office/drawing/2014/main" id="{9561F7D6-B715-F83C-B0E7-317426E16D8D}"/>
              </a:ext>
            </a:extLst>
          </p:cNvPr>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10163408" y="239221"/>
            <a:ext cx="1190392" cy="1193988"/>
          </a:xfrm>
          <a:prstGeom prst="rect">
            <a:avLst/>
          </a:prstGeom>
        </p:spPr>
      </p:pic>
      <p:sp>
        <p:nvSpPr>
          <p:cNvPr id="11" name="TextBox 10">
            <a:extLst>
              <a:ext uri="{FF2B5EF4-FFF2-40B4-BE49-F238E27FC236}">
                <a16:creationId xmlns:a16="http://schemas.microsoft.com/office/drawing/2014/main" id="{86E47A55-B788-0C5E-3336-326BDB727EDC}"/>
              </a:ext>
            </a:extLst>
          </p:cNvPr>
          <p:cNvSpPr txBox="1"/>
          <p:nvPr userDrawn="1">
            <p:extLst>
              <p:ext uri="{1162E1C5-73C7-4A58-AE30-91384D911F3F}">
                <p184:classification xmlns:p184="http://schemas.microsoft.com/office/powerpoint/2018/4/main" val="ftr"/>
              </p:ext>
            </p:extLst>
          </p:nvPr>
        </p:nvSpPr>
        <p:spPr>
          <a:xfrm>
            <a:off x="5576062" y="6642100"/>
            <a:ext cx="1065213" cy="152400"/>
          </a:xfrm>
          <a:prstGeom prst="rect">
            <a:avLst/>
          </a:prstGeom>
        </p:spPr>
        <p:txBody>
          <a:bodyPr horzOverflow="overflow" lIns="0" tIns="0" rIns="0" bIns="0">
            <a:spAutoFit/>
          </a:bodyPr>
          <a:lstStyle/>
          <a:p>
            <a:pPr algn="l"/>
            <a:r>
              <a:rPr lang="en-US" sz="1000">
                <a:solidFill>
                  <a:srgbClr val="000000">
                    <a:alpha val="50000"/>
                  </a:srgbClr>
                </a:solidFill>
                <a:latin typeface="Aptos" panose="020B0004020202020204" pitchFamily="34" charset="0"/>
              </a:rPr>
              <a:t>Level 3 - Restricted</a:t>
            </a:r>
          </a:p>
        </p:txBody>
      </p:sp>
    </p:spTree>
    <p:extLst>
      <p:ext uri="{BB962C8B-B14F-4D97-AF65-F5344CB8AC3E}">
        <p14:creationId xmlns:p14="http://schemas.microsoft.com/office/powerpoint/2010/main" val="411802553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26" r:id="rId4"/>
    <p:sldLayoutId id="2147483706" r:id="rId5"/>
    <p:sldLayoutId id="2147483707" r:id="rId6"/>
    <p:sldLayoutId id="2147483708" r:id="rId7"/>
    <p:sldLayoutId id="2147483709" r:id="rId8"/>
    <p:sldLayoutId id="2147483710" r:id="rId9"/>
    <p:sldLayoutId id="2147483711" r:id="rId10"/>
  </p:sldLayoutIdLst>
  <p:txStyles>
    <p:titleStyle>
      <a:lvl1pPr algn="l" defTabSz="914400" rtl="0" eaLnBrk="1" latinLnBrk="0" hangingPunct="1">
        <a:lnSpc>
          <a:spcPct val="90000"/>
        </a:lnSpc>
        <a:spcBef>
          <a:spcPct val="0"/>
        </a:spcBef>
        <a:buNone/>
        <a:defRPr sz="4400" b="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8700F66-526F-6833-205A-CB37735E20BF}"/>
              </a:ext>
              <a:ext uri="{C183D7F6-B498-43B3-948B-1728B52AA6E4}">
                <adec:decorative xmlns:adec="http://schemas.microsoft.com/office/drawing/2017/decorative" val="1"/>
              </a:ext>
            </a:extLst>
          </p:cNvPr>
          <p:cNvPicPr>
            <a:picLocks noChangeAspect="1"/>
          </p:cNvPicPr>
          <p:nvPr userDrawn="1"/>
        </p:nvPicPr>
        <p:blipFill>
          <a:blip r:embed="rId12" cstate="screen">
            <a:alphaModFix amt="50000"/>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7" name="Rectangle 6">
            <a:extLst>
              <a:ext uri="{FF2B5EF4-FFF2-40B4-BE49-F238E27FC236}">
                <a16:creationId xmlns:a16="http://schemas.microsoft.com/office/drawing/2014/main" id="{104B4AAD-EC95-A0D9-55D8-4AE82D3B3065}"/>
              </a:ext>
            </a:extLst>
          </p:cNvPr>
          <p:cNvSpPr/>
          <p:nvPr userDrawn="1"/>
        </p:nvSpPr>
        <p:spPr>
          <a:xfrm>
            <a:off x="0" y="-18257"/>
            <a:ext cx="12192000" cy="1708945"/>
          </a:xfrm>
          <a:prstGeom prst="rect">
            <a:avLst/>
          </a:prstGeom>
          <a:solidFill>
            <a:schemeClr val="accent3">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E7982AFF-795B-9F16-FE3D-3E7E61816A5C}"/>
              </a:ext>
            </a:extLst>
          </p:cNvPr>
          <p:cNvSpPr>
            <a:spLocks noGrp="1"/>
          </p:cNvSpPr>
          <p:nvPr>
            <p:ph type="title"/>
          </p:nvPr>
        </p:nvSpPr>
        <p:spPr>
          <a:xfrm>
            <a:off x="838200" y="365126"/>
            <a:ext cx="8919117" cy="11939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E078EB-9C2A-9DF1-FC12-EAB658854145}"/>
              </a:ext>
            </a:extLst>
          </p:cNvPr>
          <p:cNvSpPr>
            <a:spLocks noGrp="1"/>
          </p:cNvSpPr>
          <p:nvPr>
            <p:ph type="body" idx="1"/>
          </p:nvPr>
        </p:nvSpPr>
        <p:spPr>
          <a:xfrm>
            <a:off x="838200" y="2074071"/>
            <a:ext cx="10515600" cy="41707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E7EB0E-1DB5-0AFE-D66E-66BBCD5247E8}"/>
              </a:ext>
            </a:extLst>
          </p:cNvPr>
          <p:cNvSpPr>
            <a:spLocks noGrp="1"/>
          </p:cNvSpPr>
          <p:nvPr>
            <p:ph type="dt" sz="half" idx="2"/>
          </p:nvPr>
        </p:nvSpPr>
        <p:spPr>
          <a:xfrm>
            <a:off x="838200" y="6244840"/>
            <a:ext cx="104307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BC415-5846-4D3C-BA84-AC694FFF229E}" type="datetimeFigureOut">
              <a:rPr lang="en-US" smtClean="0"/>
              <a:t>4/7/2026</a:t>
            </a:fld>
            <a:endParaRPr lang="en-US"/>
          </a:p>
        </p:txBody>
      </p:sp>
      <p:sp>
        <p:nvSpPr>
          <p:cNvPr id="5" name="Footer Placeholder 4">
            <a:extLst>
              <a:ext uri="{FF2B5EF4-FFF2-40B4-BE49-F238E27FC236}">
                <a16:creationId xmlns:a16="http://schemas.microsoft.com/office/drawing/2014/main" id="{A1422E0C-7FAA-E36D-0569-032D7CF6BBA3}"/>
              </a:ext>
            </a:extLst>
          </p:cNvPr>
          <p:cNvSpPr>
            <a:spLocks noGrp="1"/>
          </p:cNvSpPr>
          <p:nvPr>
            <p:ph type="ftr" sz="quarter" idx="3"/>
          </p:nvPr>
        </p:nvSpPr>
        <p:spPr>
          <a:xfrm>
            <a:off x="4038600" y="624484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19471B-ACC5-2577-B45B-25199F3CD4FC}"/>
              </a:ext>
            </a:extLst>
          </p:cNvPr>
          <p:cNvSpPr>
            <a:spLocks noGrp="1"/>
          </p:cNvSpPr>
          <p:nvPr>
            <p:ph type="sldNum" sz="quarter" idx="4"/>
          </p:nvPr>
        </p:nvSpPr>
        <p:spPr>
          <a:xfrm>
            <a:off x="10110876" y="6244840"/>
            <a:ext cx="12429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AD792-40EB-4AE2-8035-18241753E6F5}" type="slidenum">
              <a:rPr lang="en-US" smtClean="0"/>
              <a:t>‹#›</a:t>
            </a:fld>
            <a:endParaRPr lang="en-US"/>
          </a:p>
        </p:txBody>
      </p:sp>
      <p:pic>
        <p:nvPicPr>
          <p:cNvPr id="8" name="Picture 7" descr="Oregon State Seal">
            <a:extLst>
              <a:ext uri="{FF2B5EF4-FFF2-40B4-BE49-F238E27FC236}">
                <a16:creationId xmlns:a16="http://schemas.microsoft.com/office/drawing/2014/main" id="{9561F7D6-B715-F83C-B0E7-317426E16D8D}"/>
              </a:ext>
            </a:extLst>
          </p:cNvPr>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10163408" y="239221"/>
            <a:ext cx="1190392" cy="1193988"/>
          </a:xfrm>
          <a:prstGeom prst="rect">
            <a:avLst/>
          </a:prstGeom>
        </p:spPr>
      </p:pic>
      <p:sp>
        <p:nvSpPr>
          <p:cNvPr id="11" name="TextBox 10">
            <a:extLst>
              <a:ext uri="{FF2B5EF4-FFF2-40B4-BE49-F238E27FC236}">
                <a16:creationId xmlns:a16="http://schemas.microsoft.com/office/drawing/2014/main" id="{9A453D38-14EF-0048-3176-AF210ABF0B60}"/>
              </a:ext>
            </a:extLst>
          </p:cNvPr>
          <p:cNvSpPr txBox="1"/>
          <p:nvPr userDrawn="1">
            <p:extLst>
              <p:ext uri="{1162E1C5-73C7-4A58-AE30-91384D911F3F}">
                <p184:classification xmlns:p184="http://schemas.microsoft.com/office/powerpoint/2018/4/main" val="ftr"/>
              </p:ext>
            </p:extLst>
          </p:nvPr>
        </p:nvSpPr>
        <p:spPr>
          <a:xfrm>
            <a:off x="5576062" y="6642100"/>
            <a:ext cx="1065213" cy="152400"/>
          </a:xfrm>
          <a:prstGeom prst="rect">
            <a:avLst/>
          </a:prstGeom>
        </p:spPr>
        <p:txBody>
          <a:bodyPr horzOverflow="overflow" lIns="0" tIns="0" rIns="0" bIns="0">
            <a:spAutoFit/>
          </a:bodyPr>
          <a:lstStyle/>
          <a:p>
            <a:pPr algn="l"/>
            <a:r>
              <a:rPr lang="en-US" sz="1000">
                <a:solidFill>
                  <a:srgbClr val="000000">
                    <a:alpha val="50000"/>
                  </a:srgbClr>
                </a:solidFill>
                <a:latin typeface="Aptos" panose="020B0004020202020204" pitchFamily="34" charset="0"/>
              </a:rPr>
              <a:t>Level 3 - Restricted</a:t>
            </a:r>
          </a:p>
        </p:txBody>
      </p:sp>
    </p:spTree>
    <p:extLst>
      <p:ext uri="{BB962C8B-B14F-4D97-AF65-F5344CB8AC3E}">
        <p14:creationId xmlns:p14="http://schemas.microsoft.com/office/powerpoint/2010/main" val="128492934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27" r:id="rId4"/>
    <p:sldLayoutId id="2147483716" r:id="rId5"/>
    <p:sldLayoutId id="2147483717" r:id="rId6"/>
    <p:sldLayoutId id="2147483718" r:id="rId7"/>
    <p:sldLayoutId id="2147483719" r:id="rId8"/>
    <p:sldLayoutId id="2147483720" r:id="rId9"/>
    <p:sldLayoutId id="2147483721" r:id="rId10"/>
  </p:sldLayoutIdLst>
  <p:txStyles>
    <p:titleStyle>
      <a:lvl1pPr algn="l" defTabSz="914400" rtl="0" eaLnBrk="1" latinLnBrk="0" hangingPunct="1">
        <a:lnSpc>
          <a:spcPct val="90000"/>
        </a:lnSpc>
        <a:spcBef>
          <a:spcPct val="0"/>
        </a:spcBef>
        <a:buNone/>
        <a:defRPr sz="4400" b="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hyperlink" Target="https://www.rawpixel.com/search/graduation" TargetMode="External"/><Relationship Id="rId2" Type="http://schemas.openxmlformats.org/officeDocument/2006/relationships/image" Target="../media/image32.1"/><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hyperlink" Target="mailto:Info.ofp@das.Oregon.gov"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https://www.piqsels.com/es/public-domain-photo-sdjjm" TargetMode="External"/><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app.smartsheet.com/b/form/de6e02fbf94a41c9969b6d94b76c3d59" TargetMode="External"/><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picpedia.org/handwriting/t/training.html" TargetMode="External"/><Relationship Id="rId2" Type="http://schemas.openxmlformats.org/officeDocument/2006/relationships/image" Target="../media/image30.jpeg"/><Relationship Id="rId1" Type="http://schemas.openxmlformats.org/officeDocument/2006/relationships/slideLayout" Target="../slideLayouts/slideLayout5.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CA9ED-B656-2E90-DE9B-B185ADC05B67}"/>
              </a:ext>
            </a:extLst>
          </p:cNvPr>
          <p:cNvSpPr>
            <a:spLocks noGrp="1"/>
          </p:cNvSpPr>
          <p:nvPr>
            <p:ph type="ctrTitle"/>
          </p:nvPr>
        </p:nvSpPr>
        <p:spPr>
          <a:xfrm>
            <a:off x="482600" y="1236856"/>
            <a:ext cx="7556500" cy="3169127"/>
          </a:xfrm>
        </p:spPr>
        <p:txBody>
          <a:bodyPr>
            <a:normAutofit fontScale="90000"/>
          </a:bodyPr>
          <a:lstStyle/>
          <a:p>
            <a:br>
              <a:rPr lang="en-US" b="1" dirty="0"/>
            </a:br>
            <a:br>
              <a:rPr lang="en-US" b="1" dirty="0"/>
            </a:br>
            <a:r>
              <a:rPr lang="en-US" b="1" dirty="0"/>
              <a:t>Department of Administrative Services</a:t>
            </a:r>
            <a:br>
              <a:rPr lang="en-US" dirty="0"/>
            </a:br>
            <a:endParaRPr lang="en-US" dirty="0"/>
          </a:p>
        </p:txBody>
      </p:sp>
      <p:sp>
        <p:nvSpPr>
          <p:cNvPr id="3" name="Subtitle 2">
            <a:extLst>
              <a:ext uri="{FF2B5EF4-FFF2-40B4-BE49-F238E27FC236}">
                <a16:creationId xmlns:a16="http://schemas.microsoft.com/office/drawing/2014/main" id="{C3BBC9CC-8DF3-46E8-0E39-C71409485D45}"/>
              </a:ext>
            </a:extLst>
          </p:cNvPr>
          <p:cNvSpPr>
            <a:spLocks noGrp="1"/>
          </p:cNvSpPr>
          <p:nvPr>
            <p:ph type="subTitle" idx="1"/>
          </p:nvPr>
        </p:nvSpPr>
        <p:spPr>
          <a:xfrm>
            <a:off x="2186460" y="5557269"/>
            <a:ext cx="5931929" cy="936703"/>
          </a:xfrm>
        </p:spPr>
        <p:txBody>
          <a:bodyPr/>
          <a:lstStyle/>
          <a:p>
            <a:pPr algn="ctr"/>
            <a:r>
              <a:rPr lang="en-US" sz="2900" dirty="0">
                <a:solidFill>
                  <a:srgbClr val="375172"/>
                </a:solidFill>
              </a:rPr>
              <a:t>Oregon Forward Program Public Agencies </a:t>
            </a:r>
          </a:p>
          <a:p>
            <a:pPr algn="ctr"/>
            <a:r>
              <a:rPr lang="en-US" sz="2900" dirty="0">
                <a:solidFill>
                  <a:srgbClr val="375172"/>
                </a:solidFill>
              </a:rPr>
              <a:t>Cadre Meeting </a:t>
            </a:r>
          </a:p>
          <a:p>
            <a:pPr algn="ctr"/>
            <a:r>
              <a:rPr lang="en-US" sz="2900" dirty="0">
                <a:solidFill>
                  <a:srgbClr val="375172"/>
                </a:solidFill>
              </a:rPr>
              <a:t>4/7/26</a:t>
            </a:r>
          </a:p>
        </p:txBody>
      </p:sp>
      <p:pic>
        <p:nvPicPr>
          <p:cNvPr id="5" name="Picture 4" descr="Department of Administrative Services Logo">
            <a:extLst>
              <a:ext uri="{FF2B5EF4-FFF2-40B4-BE49-F238E27FC236}">
                <a16:creationId xmlns:a16="http://schemas.microsoft.com/office/drawing/2014/main" id="{527CCCAD-E0E9-1736-7E1F-B1F27BC4483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03201" y="5305824"/>
            <a:ext cx="1485900" cy="1328384"/>
          </a:xfrm>
          <a:prstGeom prst="rect">
            <a:avLst/>
          </a:prstGeom>
        </p:spPr>
      </p:pic>
      <p:pic>
        <p:nvPicPr>
          <p:cNvPr id="9" name="Picture 8" descr="Oregon Forward Logo: Says Oregon Forward with tagline WHen everyone can work, anything is possible">
            <a:extLst>
              <a:ext uri="{FF2B5EF4-FFF2-40B4-BE49-F238E27FC236}">
                <a16:creationId xmlns:a16="http://schemas.microsoft.com/office/drawing/2014/main" id="{03B42BFE-838B-5B4B-6E5B-340A0C15D4D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993747" y="4892036"/>
            <a:ext cx="3803912" cy="1965964"/>
          </a:xfrm>
          <a:prstGeom prst="rect">
            <a:avLst/>
          </a:prstGeom>
        </p:spPr>
      </p:pic>
    </p:spTree>
    <p:extLst>
      <p:ext uri="{BB962C8B-B14F-4D97-AF65-F5344CB8AC3E}">
        <p14:creationId xmlns:p14="http://schemas.microsoft.com/office/powerpoint/2010/main" val="1299733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6F135-2413-B22B-137E-33EF01B07A6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7B06D28-CC4E-683E-CD06-62CEC2B434C8}"/>
              </a:ext>
            </a:extLst>
          </p:cNvPr>
          <p:cNvSpPr>
            <a:spLocks noGrp="1"/>
          </p:cNvSpPr>
          <p:nvPr>
            <p:ph type="title"/>
          </p:nvPr>
        </p:nvSpPr>
        <p:spPr>
          <a:xfrm>
            <a:off x="838200" y="365126"/>
            <a:ext cx="9498980" cy="1193988"/>
          </a:xfrm>
        </p:spPr>
        <p:txBody>
          <a:bodyPr>
            <a:normAutofit/>
          </a:bodyPr>
          <a:lstStyle/>
          <a:p>
            <a:pPr>
              <a:lnSpc>
                <a:spcPct val="80000"/>
              </a:lnSpc>
            </a:pPr>
            <a:r>
              <a:rPr lang="en-US" sz="4800" dirty="0"/>
              <a:t>WOCs</a:t>
            </a:r>
            <a:endParaRPr lang="en-US" sz="1600" dirty="0"/>
          </a:p>
        </p:txBody>
      </p:sp>
      <p:sp>
        <p:nvSpPr>
          <p:cNvPr id="2" name="TextBox 1">
            <a:extLst>
              <a:ext uri="{FF2B5EF4-FFF2-40B4-BE49-F238E27FC236}">
                <a16:creationId xmlns:a16="http://schemas.microsoft.com/office/drawing/2014/main" id="{BDB54D4C-374A-BA87-7DF8-28FC450AB7FF}"/>
              </a:ext>
            </a:extLst>
          </p:cNvPr>
          <p:cNvSpPr txBox="1"/>
          <p:nvPr/>
        </p:nvSpPr>
        <p:spPr>
          <a:xfrm>
            <a:off x="2796396" y="1797416"/>
            <a:ext cx="6599207" cy="4016484"/>
          </a:xfrm>
          <a:prstGeom prst="rect">
            <a:avLst/>
          </a:prstGeom>
          <a:noFill/>
        </p:spPr>
        <p:txBody>
          <a:bodyPr wrap="square" rtlCol="0">
            <a:spAutoFit/>
          </a:bodyPr>
          <a:lstStyle/>
          <a:p>
            <a:pPr marL="457200" indent="-457200">
              <a:spcAft>
                <a:spcPts val="600"/>
              </a:spcAft>
              <a:buFont typeface="Wingdings" panose="05000000000000000000" pitchFamily="2" charset="2"/>
              <a:buChar char="ü"/>
            </a:pPr>
            <a:r>
              <a:rPr lang="en-US" sz="3500" dirty="0"/>
              <a:t>WOCs do not need to be in Oregon Buys</a:t>
            </a:r>
          </a:p>
          <a:p>
            <a:pPr marL="457200" indent="-457200">
              <a:spcAft>
                <a:spcPts val="600"/>
              </a:spcAft>
              <a:buFont typeface="Wingdings" panose="05000000000000000000" pitchFamily="2" charset="2"/>
              <a:buChar char="ü"/>
            </a:pPr>
            <a:r>
              <a:rPr lang="en-US" sz="3500" dirty="0"/>
              <a:t>WOCs need reviewed by the Oregon Forward Program</a:t>
            </a:r>
          </a:p>
          <a:p>
            <a:pPr marL="514350" indent="-514350">
              <a:spcAft>
                <a:spcPts val="600"/>
              </a:spcAft>
              <a:buFont typeface="Wingdings" panose="05000000000000000000" pitchFamily="2" charset="2"/>
              <a:buChar char="ü"/>
            </a:pPr>
            <a:r>
              <a:rPr lang="en-US" sz="3500" dirty="0"/>
              <a:t>Submit through portal: Price Determination and WOC Submission Portal</a:t>
            </a:r>
          </a:p>
        </p:txBody>
      </p:sp>
    </p:spTree>
    <p:extLst>
      <p:ext uri="{BB962C8B-B14F-4D97-AF65-F5344CB8AC3E}">
        <p14:creationId xmlns:p14="http://schemas.microsoft.com/office/powerpoint/2010/main" val="3098547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550DD-E691-0BAF-42F7-9966F87CE2A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8A8B411-1083-2285-AA2A-64A51E6E7E9B}"/>
              </a:ext>
            </a:extLst>
          </p:cNvPr>
          <p:cNvSpPr>
            <a:spLocks noGrp="1"/>
          </p:cNvSpPr>
          <p:nvPr>
            <p:ph type="title"/>
          </p:nvPr>
        </p:nvSpPr>
        <p:spPr>
          <a:xfrm>
            <a:off x="838200" y="365126"/>
            <a:ext cx="8919117" cy="1193988"/>
          </a:xfrm>
        </p:spPr>
        <p:txBody>
          <a:bodyPr vert="horz" lIns="91440" tIns="45720" rIns="91440" bIns="45720" rtlCol="0" anchor="ctr">
            <a:normAutofit/>
          </a:bodyPr>
          <a:lstStyle/>
          <a:p>
            <a:r>
              <a:rPr lang="en-US" b="0" kern="1200" dirty="0">
                <a:latin typeface="+mj-lt"/>
                <a:ea typeface="+mj-ea"/>
                <a:cs typeface="+mj-cs"/>
              </a:rPr>
              <a:t>Effective Dates</a:t>
            </a:r>
          </a:p>
        </p:txBody>
      </p:sp>
      <p:sp>
        <p:nvSpPr>
          <p:cNvPr id="2" name="TextBox 1">
            <a:extLst>
              <a:ext uri="{FF2B5EF4-FFF2-40B4-BE49-F238E27FC236}">
                <a16:creationId xmlns:a16="http://schemas.microsoft.com/office/drawing/2014/main" id="{D5BB0E97-7D82-F8AA-8143-FDA1720337EB}"/>
              </a:ext>
            </a:extLst>
          </p:cNvPr>
          <p:cNvSpPr txBox="1"/>
          <p:nvPr/>
        </p:nvSpPr>
        <p:spPr>
          <a:xfrm>
            <a:off x="838200" y="1825625"/>
            <a:ext cx="5181600" cy="4351338"/>
          </a:xfrm>
          <a:prstGeom prst="rect">
            <a:avLst/>
          </a:prstGeom>
        </p:spPr>
        <p:txBody>
          <a:bodyPr vert="horz" lIns="91440" tIns="45720" rIns="91440" bIns="45720" rtlCol="0">
            <a:normAutofit/>
          </a:bodyPr>
          <a:lstStyle/>
          <a:p>
            <a:pPr marL="228600" indent="-228600">
              <a:lnSpc>
                <a:spcPct val="90000"/>
              </a:lnSpc>
              <a:spcBef>
                <a:spcPts val="1000"/>
              </a:spcBef>
              <a:buFont typeface="Arial" panose="020B0604020202020204" pitchFamily="34" charset="0"/>
              <a:buChar char="•"/>
            </a:pPr>
            <a:r>
              <a:rPr lang="en-US" sz="2000" dirty="0"/>
              <a:t>WOCs do not need to be in Oregon Buys</a:t>
            </a:r>
          </a:p>
          <a:p>
            <a:pPr marL="228600" indent="-228600">
              <a:lnSpc>
                <a:spcPct val="90000"/>
              </a:lnSpc>
              <a:spcBef>
                <a:spcPts val="1000"/>
              </a:spcBef>
              <a:buFont typeface="Arial" panose="020B0604020202020204" pitchFamily="34" charset="0"/>
              <a:buChar char="•"/>
            </a:pPr>
            <a:r>
              <a:rPr lang="en-US" sz="2000" dirty="0"/>
              <a:t>WOCs need reviewed by the Oregon Forward Program</a:t>
            </a:r>
          </a:p>
          <a:p>
            <a:pPr marL="228600" lvl="1" indent="-228600">
              <a:lnSpc>
                <a:spcPct val="90000"/>
              </a:lnSpc>
              <a:spcBef>
                <a:spcPts val="1000"/>
              </a:spcBef>
              <a:buFont typeface="Arial" panose="020B0604020202020204" pitchFamily="34" charset="0"/>
              <a:buChar char="•"/>
            </a:pPr>
            <a:r>
              <a:rPr lang="en-US" sz="2000" dirty="0"/>
              <a:t>D1 for State Agencies</a:t>
            </a:r>
          </a:p>
          <a:p>
            <a:pPr marL="228600" lvl="1" indent="-228600">
              <a:lnSpc>
                <a:spcPct val="90000"/>
              </a:lnSpc>
              <a:spcBef>
                <a:spcPts val="1000"/>
              </a:spcBef>
              <a:buFont typeface="Arial" panose="020B0604020202020204" pitchFamily="34" charset="0"/>
              <a:buChar char="•"/>
            </a:pPr>
            <a:r>
              <a:rPr lang="en-US" sz="2000" dirty="0"/>
              <a:t>D2 for Other Public Agencies</a:t>
            </a:r>
          </a:p>
          <a:p>
            <a:pPr marL="228600" indent="-228600">
              <a:lnSpc>
                <a:spcPct val="90000"/>
              </a:lnSpc>
              <a:spcBef>
                <a:spcPts val="1000"/>
              </a:spcBef>
              <a:buFont typeface="Arial" panose="020B0604020202020204" pitchFamily="34" charset="0"/>
              <a:buChar char="•"/>
            </a:pPr>
            <a:r>
              <a:rPr lang="en-US" sz="2000" dirty="0"/>
              <a:t>Submit through portal: Price Determination and WOC Submission Portal</a:t>
            </a:r>
          </a:p>
        </p:txBody>
      </p:sp>
      <p:pic>
        <p:nvPicPr>
          <p:cNvPr id="4" name="Picture 3" descr="Picture of the Work Order Contract Attachment D-1. Parts about  WOC number, name of agency, Effective date and termination date highlighted in order for public agencies to know what needs to be complete.&#10;">
            <a:extLst>
              <a:ext uri="{FF2B5EF4-FFF2-40B4-BE49-F238E27FC236}">
                <a16:creationId xmlns:a16="http://schemas.microsoft.com/office/drawing/2014/main" id="{AB620B1C-9FD4-EEDC-F546-1FD865F17805}"/>
              </a:ext>
            </a:extLst>
          </p:cNvPr>
          <p:cNvPicPr>
            <a:picLocks noChangeAspect="1"/>
          </p:cNvPicPr>
          <p:nvPr/>
        </p:nvPicPr>
        <p:blipFill>
          <a:blip r:embed="rId2"/>
          <a:stretch>
            <a:fillRect/>
          </a:stretch>
        </p:blipFill>
        <p:spPr>
          <a:xfrm>
            <a:off x="6592770" y="1825624"/>
            <a:ext cx="4996255" cy="4667249"/>
          </a:xfrm>
          <a:prstGeom prst="rect">
            <a:avLst/>
          </a:prstGeom>
          <a:noFill/>
        </p:spPr>
      </p:pic>
      <p:sp>
        <p:nvSpPr>
          <p:cNvPr id="5" name="TextBox 4">
            <a:extLst>
              <a:ext uri="{FF2B5EF4-FFF2-40B4-BE49-F238E27FC236}">
                <a16:creationId xmlns:a16="http://schemas.microsoft.com/office/drawing/2014/main" id="{047F7EF5-4906-B50D-DE27-8205C409DEC6}"/>
              </a:ext>
            </a:extLst>
          </p:cNvPr>
          <p:cNvSpPr txBox="1"/>
          <p:nvPr/>
        </p:nvSpPr>
        <p:spPr>
          <a:xfrm>
            <a:off x="1351722" y="5419617"/>
            <a:ext cx="5118652" cy="646331"/>
          </a:xfrm>
          <a:prstGeom prst="rect">
            <a:avLst/>
          </a:prstGeom>
          <a:noFill/>
        </p:spPr>
        <p:txBody>
          <a:bodyPr wrap="square" rtlCol="0">
            <a:spAutoFit/>
          </a:bodyPr>
          <a:lstStyle/>
          <a:p>
            <a:r>
              <a:rPr lang="en-US" b="1" dirty="0"/>
              <a:t>EFFECTIVE DATE: Date the WOC has been fully executed; unless otherwise stated in the WOC </a:t>
            </a:r>
          </a:p>
        </p:txBody>
      </p:sp>
    </p:spTree>
    <p:extLst>
      <p:ext uri="{BB962C8B-B14F-4D97-AF65-F5344CB8AC3E}">
        <p14:creationId xmlns:p14="http://schemas.microsoft.com/office/powerpoint/2010/main" val="1517136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F4761-A7EA-6EDC-AC9D-986D8D57E02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08975F7-2BBD-B277-0AD4-419C3123A580}"/>
              </a:ext>
            </a:extLst>
          </p:cNvPr>
          <p:cNvSpPr>
            <a:spLocks noGrp="1"/>
          </p:cNvSpPr>
          <p:nvPr>
            <p:ph type="title"/>
          </p:nvPr>
        </p:nvSpPr>
        <p:spPr>
          <a:xfrm>
            <a:off x="1432553" y="277564"/>
            <a:ext cx="8919117" cy="1193988"/>
          </a:xfrm>
        </p:spPr>
        <p:txBody>
          <a:bodyPr>
            <a:normAutofit/>
          </a:bodyPr>
          <a:lstStyle/>
          <a:p>
            <a:r>
              <a:rPr lang="en-US" sz="3200" dirty="0"/>
              <a:t>Kudos Quarterly</a:t>
            </a:r>
          </a:p>
        </p:txBody>
      </p:sp>
      <p:sp>
        <p:nvSpPr>
          <p:cNvPr id="6" name="TextBox 5">
            <a:extLst>
              <a:ext uri="{FF2B5EF4-FFF2-40B4-BE49-F238E27FC236}">
                <a16:creationId xmlns:a16="http://schemas.microsoft.com/office/drawing/2014/main" id="{21092D35-A86C-F5EF-91DE-99F6F35426E8}"/>
              </a:ext>
            </a:extLst>
          </p:cNvPr>
          <p:cNvSpPr txBox="1"/>
          <p:nvPr/>
        </p:nvSpPr>
        <p:spPr>
          <a:xfrm>
            <a:off x="410942" y="2665993"/>
            <a:ext cx="7000462" cy="2400657"/>
          </a:xfrm>
          <a:prstGeom prst="rect">
            <a:avLst/>
          </a:prstGeom>
          <a:noFill/>
        </p:spPr>
        <p:txBody>
          <a:bodyPr wrap="square" rtlCol="0">
            <a:spAutoFit/>
          </a:bodyPr>
          <a:lstStyle/>
          <a:p>
            <a:r>
              <a:rPr lang="en-US" sz="2500" dirty="0"/>
              <a:t>Barbara Pena- Western Oregon University</a:t>
            </a:r>
          </a:p>
          <a:p>
            <a:r>
              <a:rPr lang="en-US" sz="2500" dirty="0"/>
              <a:t>Mark Roberts- Enterprise Asset Management (DAS)</a:t>
            </a:r>
          </a:p>
          <a:p>
            <a:r>
              <a:rPr lang="en-US" sz="2500" dirty="0"/>
              <a:t>Amy Simon- Oregon Liquor &amp; Cannabis Commission</a:t>
            </a:r>
          </a:p>
          <a:p>
            <a:r>
              <a:rPr lang="en-US" sz="2500" dirty="0"/>
              <a:t>Barbi Hemmer- Jefferson School District</a:t>
            </a:r>
          </a:p>
          <a:p>
            <a:r>
              <a:rPr lang="en-US" sz="2500" dirty="0"/>
              <a:t>Brenda Bravo- City of Woodburn</a:t>
            </a:r>
          </a:p>
          <a:p>
            <a:r>
              <a:rPr lang="en-US" sz="2500" dirty="0"/>
              <a:t>Tamera Bowser- Department of Corrections</a:t>
            </a:r>
          </a:p>
        </p:txBody>
      </p:sp>
      <p:pic>
        <p:nvPicPr>
          <p:cNvPr id="3" name="Content Placeholder 2" descr="picture of gold stars and squares with the work Congrats!">
            <a:extLst>
              <a:ext uri="{FF2B5EF4-FFF2-40B4-BE49-F238E27FC236}">
                <a16:creationId xmlns:a16="http://schemas.microsoft.com/office/drawing/2014/main" id="{8135DCB1-AA77-CAD7-26CA-90F74CD001B8}"/>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7325140" y="2435087"/>
            <a:ext cx="4542182" cy="2862470"/>
          </a:xfrm>
        </p:spPr>
      </p:pic>
    </p:spTree>
    <p:extLst>
      <p:ext uri="{BB962C8B-B14F-4D97-AF65-F5344CB8AC3E}">
        <p14:creationId xmlns:p14="http://schemas.microsoft.com/office/powerpoint/2010/main" val="1543025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05E3C-FA6C-966A-2CFD-BFB1F806E65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72040D4-38C2-C1C4-39BA-DED13B1D40BF}"/>
              </a:ext>
            </a:extLst>
          </p:cNvPr>
          <p:cNvSpPr>
            <a:spLocks noGrp="1"/>
          </p:cNvSpPr>
          <p:nvPr>
            <p:ph type="title"/>
          </p:nvPr>
        </p:nvSpPr>
        <p:spPr>
          <a:xfrm>
            <a:off x="1432553" y="277564"/>
            <a:ext cx="8919117" cy="1193988"/>
          </a:xfrm>
        </p:spPr>
        <p:txBody>
          <a:bodyPr>
            <a:normAutofit/>
          </a:bodyPr>
          <a:lstStyle/>
          <a:p>
            <a:r>
              <a:rPr lang="en-US" sz="3200" dirty="0"/>
              <a:t>Next Steps for Public Agencies</a:t>
            </a:r>
          </a:p>
        </p:txBody>
      </p:sp>
      <p:sp>
        <p:nvSpPr>
          <p:cNvPr id="7" name="Content Placeholder 6">
            <a:extLst>
              <a:ext uri="{FF2B5EF4-FFF2-40B4-BE49-F238E27FC236}">
                <a16:creationId xmlns:a16="http://schemas.microsoft.com/office/drawing/2014/main" id="{5B35A1AA-9A67-28E0-8575-191CB13E446B}"/>
              </a:ext>
            </a:extLst>
          </p:cNvPr>
          <p:cNvSpPr>
            <a:spLocks noGrp="1"/>
          </p:cNvSpPr>
          <p:nvPr>
            <p:ph idx="1"/>
          </p:nvPr>
        </p:nvSpPr>
        <p:spPr>
          <a:xfrm>
            <a:off x="1432553" y="1879181"/>
            <a:ext cx="10515600" cy="2270235"/>
          </a:xfrm>
        </p:spPr>
        <p:txBody>
          <a:bodyPr/>
          <a:lstStyle/>
          <a:p>
            <a:r>
              <a:rPr lang="en-US" dirty="0"/>
              <a:t>Oregon Forward Program Continuous Follow Up Survey for Public Agencies</a:t>
            </a:r>
          </a:p>
          <a:p>
            <a:pPr marL="0" indent="0">
              <a:buNone/>
            </a:pPr>
            <a:endParaRPr lang="en-US" dirty="0"/>
          </a:p>
        </p:txBody>
      </p:sp>
      <p:pic>
        <p:nvPicPr>
          <p:cNvPr id="3" name="Picture 2" descr="QR code that takes people to the Oregon Forward Website in order to complete the Oregon Forward Program Continuous Follow Up Survey for Public Agencies">
            <a:extLst>
              <a:ext uri="{FF2B5EF4-FFF2-40B4-BE49-F238E27FC236}">
                <a16:creationId xmlns:a16="http://schemas.microsoft.com/office/drawing/2014/main" id="{98E9F62D-5AA1-84D9-1B2A-1ED5D85BD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3748" y="2320763"/>
            <a:ext cx="4114286" cy="4114286"/>
          </a:xfrm>
          <a:prstGeom prst="rect">
            <a:avLst/>
          </a:prstGeom>
        </p:spPr>
      </p:pic>
    </p:spTree>
    <p:extLst>
      <p:ext uri="{BB962C8B-B14F-4D97-AF65-F5344CB8AC3E}">
        <p14:creationId xmlns:p14="http://schemas.microsoft.com/office/powerpoint/2010/main" val="1496759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C5409-62A3-6346-F3D2-1C94D81FFE7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1A5E1EB-2516-96B9-47FB-16532E3699D3}"/>
              </a:ext>
            </a:extLst>
          </p:cNvPr>
          <p:cNvSpPr>
            <a:spLocks noGrp="1"/>
          </p:cNvSpPr>
          <p:nvPr>
            <p:ph type="title"/>
          </p:nvPr>
        </p:nvSpPr>
        <p:spPr>
          <a:xfrm>
            <a:off x="1432553" y="277564"/>
            <a:ext cx="8919117" cy="1193988"/>
          </a:xfrm>
        </p:spPr>
        <p:txBody>
          <a:bodyPr>
            <a:normAutofit/>
          </a:bodyPr>
          <a:lstStyle/>
          <a:p>
            <a:r>
              <a:rPr lang="en-US" sz="3200" dirty="0"/>
              <a:t>REMEMBER</a:t>
            </a:r>
          </a:p>
        </p:txBody>
      </p:sp>
      <p:sp>
        <p:nvSpPr>
          <p:cNvPr id="7" name="Content Placeholder 6">
            <a:extLst>
              <a:ext uri="{FF2B5EF4-FFF2-40B4-BE49-F238E27FC236}">
                <a16:creationId xmlns:a16="http://schemas.microsoft.com/office/drawing/2014/main" id="{509937B4-1ED6-5D6A-EFBB-390411C82FE3}"/>
              </a:ext>
            </a:extLst>
          </p:cNvPr>
          <p:cNvSpPr>
            <a:spLocks noGrp="1"/>
          </p:cNvSpPr>
          <p:nvPr>
            <p:ph idx="1"/>
          </p:nvPr>
        </p:nvSpPr>
        <p:spPr>
          <a:xfrm>
            <a:off x="634312" y="2435772"/>
            <a:ext cx="10515600" cy="2270235"/>
          </a:xfrm>
        </p:spPr>
        <p:txBody>
          <a:bodyPr/>
          <a:lstStyle/>
          <a:p>
            <a:r>
              <a:rPr lang="en-US" sz="4000" dirty="0"/>
              <a:t>Next Quarterly July 7, 2026</a:t>
            </a:r>
          </a:p>
          <a:p>
            <a:r>
              <a:rPr lang="en-US" sz="4000" dirty="0"/>
              <a:t>The Oregon Forward Program (Lisa and Rena) are always here to help. If you have questions, need help negotiating, </a:t>
            </a:r>
            <a:r>
              <a:rPr lang="en-US" sz="4000" dirty="0" err="1"/>
              <a:t>etc</a:t>
            </a:r>
            <a:r>
              <a:rPr lang="en-US" sz="4000" dirty="0"/>
              <a:t>, don’t hesitate to reach out!</a:t>
            </a:r>
          </a:p>
          <a:p>
            <a:pPr marL="1828800" lvl="4" indent="0">
              <a:buNone/>
            </a:pPr>
            <a:r>
              <a:rPr lang="en-US" sz="4000" dirty="0">
                <a:hlinkClick r:id="rId2"/>
              </a:rPr>
              <a:t>Info.ofp@das.Oregon.gov</a:t>
            </a:r>
            <a:endParaRPr lang="en-US" sz="4000" dirty="0"/>
          </a:p>
          <a:p>
            <a:pPr marL="1828800" lvl="4" indent="0">
              <a:buNone/>
            </a:pPr>
            <a:endParaRPr lang="en-US" sz="4000" dirty="0"/>
          </a:p>
          <a:p>
            <a:endParaRPr lang="en-US" dirty="0"/>
          </a:p>
        </p:txBody>
      </p:sp>
    </p:spTree>
    <p:extLst>
      <p:ext uri="{BB962C8B-B14F-4D97-AF65-F5344CB8AC3E}">
        <p14:creationId xmlns:p14="http://schemas.microsoft.com/office/powerpoint/2010/main" val="3864948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erson with idea concept">
            <a:extLst>
              <a:ext uri="{FF2B5EF4-FFF2-40B4-BE49-F238E27FC236}">
                <a16:creationId xmlns:a16="http://schemas.microsoft.com/office/drawing/2014/main" id="{6C1FBDBB-BB92-1B2D-98EE-8F2B00815AFE}"/>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0" y="0"/>
            <a:ext cx="12192000" cy="6913179"/>
          </a:xfrm>
          <a:prstGeom prst="rect">
            <a:avLst/>
          </a:prstGeom>
          <a:effectLst>
            <a:softEdge rad="635000"/>
          </a:effectLst>
        </p:spPr>
      </p:pic>
      <p:sp>
        <p:nvSpPr>
          <p:cNvPr id="2" name="Title 1">
            <a:extLst>
              <a:ext uri="{FF2B5EF4-FFF2-40B4-BE49-F238E27FC236}">
                <a16:creationId xmlns:a16="http://schemas.microsoft.com/office/drawing/2014/main" id="{6254EC19-6487-B172-A452-E25D7FD09BC8}"/>
              </a:ext>
            </a:extLst>
          </p:cNvPr>
          <p:cNvSpPr>
            <a:spLocks noGrp="1"/>
          </p:cNvSpPr>
          <p:nvPr>
            <p:ph type="title"/>
          </p:nvPr>
        </p:nvSpPr>
        <p:spPr>
          <a:xfrm>
            <a:off x="831850" y="6858000"/>
            <a:ext cx="5264150" cy="3655452"/>
          </a:xfrm>
        </p:spPr>
        <p:txBody>
          <a:bodyPr vert="horz" lIns="91440" tIns="45720" rIns="91440" bIns="45720" rtlCol="0" anchor="t" anchorCtr="0">
            <a:normAutofit/>
          </a:bodyPr>
          <a:lstStyle/>
          <a:p>
            <a:r>
              <a:rPr lang="en-US" dirty="0"/>
              <a:t>Questions?</a:t>
            </a:r>
          </a:p>
        </p:txBody>
      </p:sp>
    </p:spTree>
    <p:extLst>
      <p:ext uri="{BB962C8B-B14F-4D97-AF65-F5344CB8AC3E}">
        <p14:creationId xmlns:p14="http://schemas.microsoft.com/office/powerpoint/2010/main" val="927599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descr="Agenda">
            <a:extLst>
              <a:ext uri="{FF2B5EF4-FFF2-40B4-BE49-F238E27FC236}">
                <a16:creationId xmlns:a16="http://schemas.microsoft.com/office/drawing/2014/main" id="{DF12EF16-B2B8-E931-0FEF-B2CB5988FBDF}"/>
              </a:ext>
            </a:extLst>
          </p:cNvPr>
          <p:cNvSpPr>
            <a:spLocks noGrp="1"/>
          </p:cNvSpPr>
          <p:nvPr>
            <p:ph type="ctrTitle"/>
          </p:nvPr>
        </p:nvSpPr>
        <p:spPr>
          <a:xfrm>
            <a:off x="1839750" y="-2342728"/>
            <a:ext cx="6835899" cy="2342728"/>
          </a:xfrm>
        </p:spPr>
        <p:txBody>
          <a:bodyPr vert="horz" lIns="91440" tIns="45720" rIns="91440" bIns="45720" rtlCol="0" anchor="b" anchorCtr="0">
            <a:normAutofit/>
          </a:bodyPr>
          <a:lstStyle/>
          <a:p>
            <a:br>
              <a:rPr lang="en-US" dirty="0"/>
            </a:br>
            <a:r>
              <a:rPr lang="en-US" dirty="0"/>
              <a:t>Agenda</a:t>
            </a:r>
          </a:p>
        </p:txBody>
      </p:sp>
      <p:sp>
        <p:nvSpPr>
          <p:cNvPr id="2" name="Content Placeholder 2">
            <a:extLst>
              <a:ext uri="{FF2B5EF4-FFF2-40B4-BE49-F238E27FC236}">
                <a16:creationId xmlns:a16="http://schemas.microsoft.com/office/drawing/2014/main" id="{869C1C30-0632-165A-488F-C4F644FFDA00}"/>
              </a:ext>
            </a:extLst>
          </p:cNvPr>
          <p:cNvSpPr txBox="1">
            <a:spLocks/>
          </p:cNvSpPr>
          <p:nvPr/>
        </p:nvSpPr>
        <p:spPr>
          <a:xfrm>
            <a:off x="4127499" y="1648870"/>
            <a:ext cx="5297208" cy="356026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chemeClr val="bg1"/>
                </a:solidFill>
                <a:latin typeface="+mj-lt"/>
              </a:rPr>
              <a:t>01</a:t>
            </a:r>
            <a:r>
              <a:rPr lang="en-US" sz="2000" dirty="0">
                <a:solidFill>
                  <a:schemeClr val="bg1"/>
                </a:solidFill>
                <a:latin typeface="+mj-lt"/>
              </a:rPr>
              <a:t> 	Ice Breaker</a:t>
            </a:r>
          </a:p>
          <a:p>
            <a:pPr marL="0" indent="0">
              <a:buFont typeface="Arial" panose="020B0604020202020204" pitchFamily="34" charset="0"/>
              <a:buNone/>
            </a:pPr>
            <a:r>
              <a:rPr lang="en-US" sz="2000" b="1" dirty="0">
                <a:solidFill>
                  <a:schemeClr val="bg1"/>
                </a:solidFill>
                <a:latin typeface="+mj-lt"/>
              </a:rPr>
              <a:t>02</a:t>
            </a:r>
            <a:r>
              <a:rPr lang="en-US" sz="2000" dirty="0">
                <a:solidFill>
                  <a:schemeClr val="bg1"/>
                </a:solidFill>
                <a:latin typeface="+mj-lt"/>
              </a:rPr>
              <a:t> 	OFP Updates</a:t>
            </a:r>
          </a:p>
          <a:p>
            <a:pPr marL="0" indent="0">
              <a:buFont typeface="Arial" panose="020B0604020202020204" pitchFamily="34" charset="0"/>
              <a:buNone/>
            </a:pPr>
            <a:r>
              <a:rPr lang="en-US" sz="2000" b="1" dirty="0">
                <a:solidFill>
                  <a:schemeClr val="bg1"/>
                </a:solidFill>
                <a:latin typeface="+mj-lt"/>
              </a:rPr>
              <a:t>03</a:t>
            </a:r>
            <a:r>
              <a:rPr lang="en-US" sz="2000" dirty="0">
                <a:solidFill>
                  <a:schemeClr val="bg1"/>
                </a:solidFill>
                <a:latin typeface="+mj-lt"/>
              </a:rPr>
              <a:t> 	Meeting Topics</a:t>
            </a:r>
          </a:p>
          <a:p>
            <a:pPr marL="0" indent="0">
              <a:buFont typeface="Arial" panose="020B0604020202020204" pitchFamily="34" charset="0"/>
              <a:buNone/>
            </a:pPr>
            <a:r>
              <a:rPr lang="en-US" sz="2000" b="1" dirty="0">
                <a:solidFill>
                  <a:schemeClr val="bg1"/>
                </a:solidFill>
                <a:latin typeface="+mj-lt"/>
              </a:rPr>
              <a:t>04</a:t>
            </a:r>
            <a:r>
              <a:rPr lang="en-US" sz="2000" dirty="0">
                <a:solidFill>
                  <a:schemeClr val="bg1"/>
                </a:solidFill>
                <a:latin typeface="+mj-lt"/>
              </a:rPr>
              <a:t> 	Training</a:t>
            </a:r>
          </a:p>
          <a:p>
            <a:pPr marL="0" indent="0">
              <a:buFont typeface="Arial" panose="020B0604020202020204" pitchFamily="34" charset="0"/>
              <a:buNone/>
            </a:pPr>
            <a:endParaRPr lang="en-US" sz="2000" dirty="0">
              <a:solidFill>
                <a:schemeClr val="bg1"/>
              </a:solidFill>
              <a:latin typeface="+mj-lt"/>
            </a:endParaRPr>
          </a:p>
          <a:p>
            <a:pPr marL="0" indent="0">
              <a:buFont typeface="Arial" panose="020B0604020202020204" pitchFamily="34" charset="0"/>
              <a:buNone/>
            </a:pPr>
            <a:endParaRPr lang="en-US" sz="2000" dirty="0">
              <a:solidFill>
                <a:schemeClr val="bg1"/>
              </a:solidFill>
              <a:latin typeface="+mj-lt"/>
            </a:endParaRPr>
          </a:p>
        </p:txBody>
      </p:sp>
      <p:sp>
        <p:nvSpPr>
          <p:cNvPr id="3" name="Title 1">
            <a:extLst>
              <a:ext uri="{FF2B5EF4-FFF2-40B4-BE49-F238E27FC236}">
                <a16:creationId xmlns:a16="http://schemas.microsoft.com/office/drawing/2014/main" id="{B590554E-78F3-1B5A-754B-22A60F339FB9}"/>
              </a:ext>
            </a:extLst>
          </p:cNvPr>
          <p:cNvSpPr txBox="1">
            <a:spLocks/>
          </p:cNvSpPr>
          <p:nvPr/>
        </p:nvSpPr>
        <p:spPr>
          <a:xfrm>
            <a:off x="207799" y="1188637"/>
            <a:ext cx="3263901" cy="4480726"/>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5400" dirty="0">
                <a:solidFill>
                  <a:schemeClr val="bg1"/>
                </a:solidFill>
              </a:rPr>
              <a:t>Agenda</a:t>
            </a:r>
          </a:p>
        </p:txBody>
      </p:sp>
      <p:cxnSp>
        <p:nvCxnSpPr>
          <p:cNvPr id="6" name="Straight Connector 5">
            <a:extLst>
              <a:ext uri="{FF2B5EF4-FFF2-40B4-BE49-F238E27FC236}">
                <a16:creationId xmlns:a16="http://schemas.microsoft.com/office/drawing/2014/main" id="{C452695F-63FF-6C87-AAB2-2F576921501D}"/>
              </a:ext>
              <a:ext uri="{C183D7F6-B498-43B3-948B-1728B52AA6E4}">
                <adec:decorative xmlns:adec="http://schemas.microsoft.com/office/drawing/2017/decorative" val="1"/>
              </a:ext>
            </a:extLst>
          </p:cNvPr>
          <p:cNvCxnSpPr>
            <a:cxnSpLocks/>
          </p:cNvCxnSpPr>
          <p:nvPr/>
        </p:nvCxnSpPr>
        <p:spPr>
          <a:xfrm>
            <a:off x="3797360" y="2063750"/>
            <a:ext cx="4479" cy="273050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351224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60BF05-E74B-B40F-49EE-72C0C7621FC4}"/>
              </a:ext>
            </a:extLst>
          </p:cNvPr>
          <p:cNvSpPr>
            <a:spLocks noGrp="1"/>
          </p:cNvSpPr>
          <p:nvPr>
            <p:ph type="title"/>
          </p:nvPr>
        </p:nvSpPr>
        <p:spPr>
          <a:xfrm>
            <a:off x="289917" y="60780"/>
            <a:ext cx="5264150" cy="6797220"/>
          </a:xfrm>
        </p:spPr>
        <p:txBody>
          <a:bodyPr>
            <a:normAutofit/>
          </a:bodyPr>
          <a:lstStyle/>
          <a:p>
            <a:r>
              <a:rPr lang="en-US" sz="6600" dirty="0"/>
              <a:t>Ice Breaker</a:t>
            </a:r>
            <a:br>
              <a:rPr lang="en-US" sz="4800" dirty="0"/>
            </a:br>
            <a:br>
              <a:rPr lang="en-US" sz="4800" dirty="0"/>
            </a:br>
            <a:br>
              <a:rPr lang="en-US" sz="4800" dirty="0"/>
            </a:br>
            <a:r>
              <a:rPr lang="en-US" sz="4800" dirty="0"/>
              <a:t>What is your favorite flower?</a:t>
            </a:r>
          </a:p>
        </p:txBody>
      </p:sp>
      <p:pic>
        <p:nvPicPr>
          <p:cNvPr id="3" name="Picture 2" descr="Ebb Tide Roses- 10 Bunch of purple roses">
            <a:extLst>
              <a:ext uri="{FF2B5EF4-FFF2-40B4-BE49-F238E27FC236}">
                <a16:creationId xmlns:a16="http://schemas.microsoft.com/office/drawing/2014/main" id="{CF663315-D78D-44CE-2BCA-FF1D56F3544A}"/>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6590488" y="1353117"/>
            <a:ext cx="4151765" cy="4151765"/>
          </a:xfrm>
          <a:prstGeom prst="rect">
            <a:avLst/>
          </a:prstGeom>
          <a:effectLst>
            <a:softEdge rad="635000"/>
          </a:effectLst>
        </p:spPr>
      </p:pic>
    </p:spTree>
    <p:extLst>
      <p:ext uri="{BB962C8B-B14F-4D97-AF65-F5344CB8AC3E}">
        <p14:creationId xmlns:p14="http://schemas.microsoft.com/office/powerpoint/2010/main" val="476417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3D342B-F52F-9B83-D92A-78B8E5B02A91}"/>
              </a:ext>
            </a:extLst>
          </p:cNvPr>
          <p:cNvSpPr>
            <a:spLocks noGrp="1"/>
          </p:cNvSpPr>
          <p:nvPr>
            <p:ph type="title"/>
          </p:nvPr>
        </p:nvSpPr>
        <p:spPr>
          <a:xfrm>
            <a:off x="86496" y="1436617"/>
            <a:ext cx="7074245" cy="3638776"/>
          </a:xfrm>
        </p:spPr>
        <p:txBody>
          <a:bodyPr>
            <a:normAutofit fontScale="90000"/>
          </a:bodyPr>
          <a:lstStyle/>
          <a:p>
            <a:br>
              <a:rPr lang="en-US" sz="4800" dirty="0">
                <a:solidFill>
                  <a:srgbClr val="009DA0"/>
                </a:solidFill>
              </a:rPr>
            </a:br>
            <a:br>
              <a:rPr lang="en-US" sz="4800" dirty="0">
                <a:solidFill>
                  <a:srgbClr val="009DA0"/>
                </a:solidFill>
              </a:rPr>
            </a:br>
            <a:br>
              <a:rPr lang="en-US" sz="4800" dirty="0">
                <a:solidFill>
                  <a:srgbClr val="009DA0"/>
                </a:solidFill>
              </a:rPr>
            </a:br>
            <a:r>
              <a:rPr lang="en-US" sz="4800" dirty="0">
                <a:solidFill>
                  <a:srgbClr val="009DA0"/>
                </a:solidFill>
              </a:rPr>
              <a:t>OFP Updates-</a:t>
            </a:r>
            <a:br>
              <a:rPr lang="en-US" sz="4800" dirty="0">
                <a:solidFill>
                  <a:srgbClr val="009DA0"/>
                </a:solidFill>
              </a:rPr>
            </a:br>
            <a:br>
              <a:rPr lang="en-US" sz="4800" dirty="0">
                <a:solidFill>
                  <a:srgbClr val="009DA0"/>
                </a:solidFill>
              </a:rPr>
            </a:br>
            <a:r>
              <a:rPr lang="en-US" sz="4800" dirty="0">
                <a:solidFill>
                  <a:srgbClr val="009DA0"/>
                </a:solidFill>
              </a:rPr>
              <a:t>Quarterly Cadres Discussion/Poll</a:t>
            </a:r>
            <a:br>
              <a:rPr lang="en-US" sz="4800" dirty="0">
                <a:solidFill>
                  <a:srgbClr val="009DA0"/>
                </a:solidFill>
              </a:rPr>
            </a:br>
            <a:br>
              <a:rPr lang="en-US" sz="4800" dirty="0">
                <a:solidFill>
                  <a:srgbClr val="009DA0"/>
                </a:solidFill>
              </a:rPr>
            </a:br>
            <a:r>
              <a:rPr lang="en-US" sz="4800" dirty="0">
                <a:solidFill>
                  <a:srgbClr val="009DA0"/>
                </a:solidFill>
              </a:rPr>
              <a:t>Costing Workbooks were updated; look for Form version 2/26</a:t>
            </a:r>
            <a:br>
              <a:rPr lang="en-US" sz="4800" dirty="0">
                <a:solidFill>
                  <a:srgbClr val="009DA0"/>
                </a:solidFill>
              </a:rPr>
            </a:br>
            <a:br>
              <a:rPr lang="en-US" sz="4800" dirty="0">
                <a:solidFill>
                  <a:srgbClr val="009DA0"/>
                </a:solidFill>
              </a:rPr>
            </a:br>
            <a:br>
              <a:rPr lang="en-US" sz="4800" dirty="0">
                <a:solidFill>
                  <a:srgbClr val="009DA0"/>
                </a:solidFill>
              </a:rPr>
            </a:br>
            <a:r>
              <a:rPr lang="en-US" sz="4800" dirty="0">
                <a:solidFill>
                  <a:srgbClr val="009DA0"/>
                </a:solidFill>
              </a:rPr>
              <a:t> </a:t>
            </a:r>
            <a:endParaRPr lang="en-US" sz="4400" dirty="0">
              <a:solidFill>
                <a:srgbClr val="009DA0"/>
              </a:solidFill>
            </a:endParaRPr>
          </a:p>
        </p:txBody>
      </p:sp>
      <p:pic>
        <p:nvPicPr>
          <p:cNvPr id="3" name="Picture 2" descr="Oregon FOward Logo- Says Oregon Foward with tagline When everyone can work, anything is possible">
            <a:extLst>
              <a:ext uri="{FF2B5EF4-FFF2-40B4-BE49-F238E27FC236}">
                <a16:creationId xmlns:a16="http://schemas.microsoft.com/office/drawing/2014/main" id="{7815F303-C88D-8792-0824-D37DC4A322A2}"/>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5881761" y="1964906"/>
            <a:ext cx="6310239" cy="3261301"/>
          </a:xfrm>
          <a:prstGeom prst="rect">
            <a:avLst/>
          </a:prstGeom>
          <a:effectLst>
            <a:softEdge rad="635000"/>
          </a:effectLst>
        </p:spPr>
      </p:pic>
    </p:spTree>
    <p:extLst>
      <p:ext uri="{BB962C8B-B14F-4D97-AF65-F5344CB8AC3E}">
        <p14:creationId xmlns:p14="http://schemas.microsoft.com/office/powerpoint/2010/main" val="3679613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FD5F54-3DE7-E7F9-D354-7A85E2C56188}"/>
              </a:ext>
            </a:extLst>
          </p:cNvPr>
          <p:cNvSpPr>
            <a:spLocks noGrp="1"/>
          </p:cNvSpPr>
          <p:nvPr>
            <p:ph type="title"/>
          </p:nvPr>
        </p:nvSpPr>
        <p:spPr>
          <a:xfrm>
            <a:off x="838200" y="365126"/>
            <a:ext cx="8919117" cy="1193988"/>
          </a:xfrm>
        </p:spPr>
        <p:txBody>
          <a:bodyPr anchor="ctr">
            <a:normAutofit/>
          </a:bodyPr>
          <a:lstStyle/>
          <a:p>
            <a:r>
              <a:rPr lang="en-US"/>
              <a:t>OFP Reminders:</a:t>
            </a:r>
          </a:p>
        </p:txBody>
      </p:sp>
      <p:graphicFrame>
        <p:nvGraphicFramePr>
          <p:cNvPr id="10" name="Content Placeholder 7" descr="Public Agencies must submit WOCS and Price Determinations on the electronic submission form. If the contracts are not on the DAS template they need to have statutes and rules from OFP in the contract and prices should be reviewed annually. Contacting the OFP team use email info.ofp@das.oregon.gov">
            <a:extLst>
              <a:ext uri="{FF2B5EF4-FFF2-40B4-BE49-F238E27FC236}">
                <a16:creationId xmlns:a16="http://schemas.microsoft.com/office/drawing/2014/main" id="{C8BC1563-D11C-A6DF-7E1D-A550C868A387}"/>
              </a:ext>
            </a:extLst>
          </p:cNvPr>
          <p:cNvGraphicFramePr>
            <a:graphicFrameLocks noGrp="1"/>
          </p:cNvGraphicFramePr>
          <p:nvPr>
            <p:ph idx="1"/>
            <p:extLst>
              <p:ext uri="{D42A27DB-BD31-4B8C-83A1-F6EECF244321}">
                <p14:modId xmlns:p14="http://schemas.microsoft.com/office/powerpoint/2010/main" val="2400175044"/>
              </p:ext>
            </p:extLst>
          </p:nvPr>
        </p:nvGraphicFramePr>
        <p:xfrm>
          <a:off x="838200" y="2074071"/>
          <a:ext cx="10515600" cy="4170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2915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74485A-D174-2B7E-4A51-D1D0A9419309}"/>
              </a:ext>
            </a:extLst>
          </p:cNvPr>
          <p:cNvSpPr>
            <a:spLocks noGrp="1"/>
          </p:cNvSpPr>
          <p:nvPr>
            <p:ph type="title"/>
          </p:nvPr>
        </p:nvSpPr>
        <p:spPr>
          <a:xfrm>
            <a:off x="285751" y="1799942"/>
            <a:ext cx="5264150" cy="3547015"/>
          </a:xfrm>
        </p:spPr>
        <p:txBody>
          <a:bodyPr>
            <a:normAutofit/>
          </a:bodyPr>
          <a:lstStyle/>
          <a:p>
            <a:r>
              <a:rPr lang="en-US" sz="4800" dirty="0"/>
              <a:t>Meeting Topics</a:t>
            </a:r>
          </a:p>
        </p:txBody>
      </p:sp>
      <p:pic>
        <p:nvPicPr>
          <p:cNvPr id="3" name="Picture 2" descr="Picture of a finger pointing to a circle with words on it such as plan, deploy, operate, build, continuous, integration, feedback&#10;">
            <a:extLst>
              <a:ext uri="{FF2B5EF4-FFF2-40B4-BE49-F238E27FC236}">
                <a16:creationId xmlns:a16="http://schemas.microsoft.com/office/drawing/2014/main" id="{301078AC-2EB8-B471-1C9C-00DFFD79C15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5117284" y="2081069"/>
            <a:ext cx="6697061" cy="2984762"/>
          </a:xfrm>
          <a:prstGeom prst="rect">
            <a:avLst/>
          </a:prstGeom>
          <a:effectLst>
            <a:softEdge rad="635000"/>
          </a:effectLst>
        </p:spPr>
      </p:pic>
    </p:spTree>
    <p:extLst>
      <p:ext uri="{BB962C8B-B14F-4D97-AF65-F5344CB8AC3E}">
        <p14:creationId xmlns:p14="http://schemas.microsoft.com/office/powerpoint/2010/main" val="1250037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179747C-1AFD-C80E-7EE1-8A52002988B1}"/>
              </a:ext>
            </a:extLst>
          </p:cNvPr>
          <p:cNvSpPr>
            <a:spLocks noGrp="1"/>
          </p:cNvSpPr>
          <p:nvPr>
            <p:ph type="title"/>
          </p:nvPr>
        </p:nvSpPr>
        <p:spPr/>
        <p:txBody>
          <a:bodyPr>
            <a:normAutofit/>
          </a:bodyPr>
          <a:lstStyle/>
          <a:p>
            <a:r>
              <a:rPr lang="en-US" sz="4000" dirty="0"/>
              <a:t>Notice to Cure</a:t>
            </a:r>
          </a:p>
        </p:txBody>
      </p:sp>
      <p:pic>
        <p:nvPicPr>
          <p:cNvPr id="4" name="Picture 3" descr="Picture of the portal for Notice to Cure Submissions. Asks for Public agency name, Contract info, Contractor name and contact, concerns, sent date and rectification date.">
            <a:extLst>
              <a:ext uri="{FF2B5EF4-FFF2-40B4-BE49-F238E27FC236}">
                <a16:creationId xmlns:a16="http://schemas.microsoft.com/office/drawing/2014/main" id="{57FA392D-A080-81F3-5FEA-8CB8C7D1E7AF}"/>
              </a:ext>
            </a:extLst>
          </p:cNvPr>
          <p:cNvPicPr>
            <a:picLocks noChangeAspect="1"/>
          </p:cNvPicPr>
          <p:nvPr/>
        </p:nvPicPr>
        <p:blipFill>
          <a:blip r:embed="rId2"/>
          <a:stretch>
            <a:fillRect/>
          </a:stretch>
        </p:blipFill>
        <p:spPr>
          <a:xfrm>
            <a:off x="634432" y="2004734"/>
            <a:ext cx="4231675" cy="4351338"/>
          </a:xfrm>
          <a:prstGeom prst="rect">
            <a:avLst/>
          </a:prstGeom>
          <a:noFill/>
        </p:spPr>
      </p:pic>
      <p:sp>
        <p:nvSpPr>
          <p:cNvPr id="5" name="TextBox 4">
            <a:extLst>
              <a:ext uri="{FF2B5EF4-FFF2-40B4-BE49-F238E27FC236}">
                <a16:creationId xmlns:a16="http://schemas.microsoft.com/office/drawing/2014/main" id="{EFAD687F-C08E-080A-9455-80FB77F7ABF1}"/>
              </a:ext>
            </a:extLst>
          </p:cNvPr>
          <p:cNvSpPr txBox="1"/>
          <p:nvPr/>
        </p:nvSpPr>
        <p:spPr>
          <a:xfrm>
            <a:off x="6096000" y="2506662"/>
            <a:ext cx="5181600" cy="4351338"/>
          </a:xfrm>
          <a:prstGeom prst="rect">
            <a:avLst/>
          </a:prstGeom>
        </p:spPr>
        <p:txBody>
          <a:bodyPr vert="horz" lIns="91440" tIns="45720" rIns="91440" bIns="45720" rtlCol="0">
            <a:normAutofit/>
          </a:bodyPr>
          <a:lstStyle/>
          <a:p>
            <a:pPr marL="228600" indent="-228600">
              <a:lnSpc>
                <a:spcPct val="90000"/>
              </a:lnSpc>
              <a:spcBef>
                <a:spcPts val="1000"/>
              </a:spcBef>
              <a:buFont typeface="Arial" panose="020B0604020202020204" pitchFamily="34" charset="0"/>
              <a:buChar char="•"/>
            </a:pPr>
            <a:r>
              <a:rPr lang="en-US" sz="3000" dirty="0">
                <a:hlinkClick r:id="rId3">
                  <a:extLst>
                    <a:ext uri="{A12FA001-AC4F-418D-AE19-62706E023703}">
                      <ahyp:hlinkClr xmlns:ahyp="http://schemas.microsoft.com/office/drawing/2018/hyperlinkcolor" val="tx"/>
                    </a:ext>
                  </a:extLst>
                </a:hlinkClick>
              </a:rPr>
              <a:t>Notice to Cure Submission</a:t>
            </a:r>
            <a:endParaRPr lang="en-US" sz="3000" dirty="0"/>
          </a:p>
          <a:p>
            <a:pPr marL="228600" lvl="1" indent="-228600">
              <a:lnSpc>
                <a:spcPct val="90000"/>
              </a:lnSpc>
              <a:spcBef>
                <a:spcPts val="1000"/>
              </a:spcBef>
              <a:buFont typeface="Arial" panose="020B0604020202020204" pitchFamily="34" charset="0"/>
              <a:buChar char="•"/>
            </a:pPr>
            <a:r>
              <a:rPr lang="en-US" sz="3000" dirty="0"/>
              <a:t>Oregon Forward Website&gt; Oregon Forward Public Agency Forms&gt; Notice to Cure Submission</a:t>
            </a:r>
          </a:p>
          <a:p>
            <a:pPr marL="228600" lvl="1" indent="-228600">
              <a:lnSpc>
                <a:spcPct val="90000"/>
              </a:lnSpc>
              <a:spcBef>
                <a:spcPts val="1000"/>
              </a:spcBef>
              <a:buFont typeface="Arial" panose="020B0604020202020204" pitchFamily="34" charset="0"/>
              <a:buChar char="•"/>
            </a:pPr>
            <a:r>
              <a:rPr lang="en-US" sz="3000" dirty="0"/>
              <a:t>Submit the Notice to Cure File</a:t>
            </a:r>
          </a:p>
          <a:p>
            <a:pPr marL="228600" lvl="1" indent="-228600">
              <a:lnSpc>
                <a:spcPct val="90000"/>
              </a:lnSpc>
              <a:spcBef>
                <a:spcPts val="1000"/>
              </a:spcBef>
              <a:buFont typeface="Arial" panose="020B0604020202020204" pitchFamily="34" charset="0"/>
              <a:buChar char="•"/>
            </a:pPr>
            <a:endParaRPr lang="en-US" sz="2000" dirty="0"/>
          </a:p>
        </p:txBody>
      </p:sp>
    </p:spTree>
    <p:extLst>
      <p:ext uri="{BB962C8B-B14F-4D97-AF65-F5344CB8AC3E}">
        <p14:creationId xmlns:p14="http://schemas.microsoft.com/office/powerpoint/2010/main" val="1075121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F4F1E6-738F-67B7-ABE0-E3D891754256}"/>
              </a:ext>
            </a:extLst>
          </p:cNvPr>
          <p:cNvSpPr>
            <a:spLocks noGrp="1"/>
          </p:cNvSpPr>
          <p:nvPr>
            <p:ph type="title"/>
          </p:nvPr>
        </p:nvSpPr>
        <p:spPr>
          <a:xfrm>
            <a:off x="184151" y="1843361"/>
            <a:ext cx="5264150" cy="3547015"/>
          </a:xfrm>
        </p:spPr>
        <p:txBody>
          <a:bodyPr>
            <a:normAutofit/>
          </a:bodyPr>
          <a:lstStyle/>
          <a:p>
            <a:pPr algn="ctr"/>
            <a:r>
              <a:rPr lang="en-US" sz="4800" dirty="0"/>
              <a:t>Training</a:t>
            </a:r>
            <a:endParaRPr lang="en-US" dirty="0"/>
          </a:p>
        </p:txBody>
      </p:sp>
      <p:pic>
        <p:nvPicPr>
          <p:cNvPr id="3" name="Picture 2" descr="A picture of a hand with a blue pen in it writing the word training">
            <a:extLst>
              <a:ext uri="{FF2B5EF4-FFF2-40B4-BE49-F238E27FC236}">
                <a16:creationId xmlns:a16="http://schemas.microsoft.com/office/drawing/2014/main" id="{43C677AB-6FEE-88FD-1AF3-FDC99D57CB3F}"/>
              </a:ext>
            </a:extLst>
          </p:cNvPr>
          <p:cNvPicPr>
            <a:picLocks noChangeAspect="1"/>
          </p:cNvPicPr>
          <p:nvPr/>
        </p:nvPicPr>
        <p:blipFill>
          <a:blip r:embed="rId2" cstate="screen">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5351961" y="1509189"/>
            <a:ext cx="5381061" cy="3587374"/>
          </a:xfrm>
          <a:prstGeom prst="rect">
            <a:avLst/>
          </a:prstGeom>
          <a:effectLst>
            <a:softEdge rad="635000"/>
          </a:effectLst>
        </p:spPr>
      </p:pic>
      <p:sp>
        <p:nvSpPr>
          <p:cNvPr id="5" name="TextBox 4">
            <a:extLst>
              <a:ext uri="{FF2B5EF4-FFF2-40B4-BE49-F238E27FC236}">
                <a16:creationId xmlns:a16="http://schemas.microsoft.com/office/drawing/2014/main" id="{2EF10AAD-2683-3F99-8207-9F23D8E6F53D}"/>
              </a:ext>
            </a:extLst>
          </p:cNvPr>
          <p:cNvSpPr txBox="1"/>
          <p:nvPr/>
        </p:nvSpPr>
        <p:spPr>
          <a:xfrm>
            <a:off x="5351961" y="5096563"/>
            <a:ext cx="5381061" cy="230832"/>
          </a:xfrm>
          <a:prstGeom prst="rect">
            <a:avLst/>
          </a:prstGeom>
          <a:noFill/>
        </p:spPr>
        <p:txBody>
          <a:bodyPr wrap="square" rtlCol="0">
            <a:spAutoFit/>
          </a:bodyPr>
          <a:lstStyle/>
          <a:p>
            <a:r>
              <a:rPr lang="en-US" sz="900">
                <a:hlinkClick r:id="rId3" tooltip="https://picpedia.org/handwriting/t/training.html"/>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07610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0B9E5C-A7E1-F33B-A08E-A778F127D121}"/>
              </a:ext>
            </a:extLst>
          </p:cNvPr>
          <p:cNvSpPr>
            <a:spLocks noGrp="1"/>
          </p:cNvSpPr>
          <p:nvPr>
            <p:ph type="title"/>
          </p:nvPr>
        </p:nvSpPr>
        <p:spPr>
          <a:xfrm>
            <a:off x="838200" y="365126"/>
            <a:ext cx="9498980" cy="1193988"/>
          </a:xfrm>
        </p:spPr>
        <p:txBody>
          <a:bodyPr>
            <a:normAutofit/>
          </a:bodyPr>
          <a:lstStyle/>
          <a:p>
            <a:pPr>
              <a:lnSpc>
                <a:spcPct val="80000"/>
              </a:lnSpc>
            </a:pPr>
            <a:r>
              <a:rPr lang="en-US" sz="4800" dirty="0"/>
              <a:t>Prevailing Wage</a:t>
            </a:r>
            <a:endParaRPr lang="en-US" sz="1600" dirty="0"/>
          </a:p>
        </p:txBody>
      </p:sp>
      <p:sp>
        <p:nvSpPr>
          <p:cNvPr id="2" name="TextBox 1">
            <a:extLst>
              <a:ext uri="{FF2B5EF4-FFF2-40B4-BE49-F238E27FC236}">
                <a16:creationId xmlns:a16="http://schemas.microsoft.com/office/drawing/2014/main" id="{181C8AC6-30C6-FDA4-1242-D5B50747EF2C}"/>
              </a:ext>
            </a:extLst>
          </p:cNvPr>
          <p:cNvSpPr txBox="1"/>
          <p:nvPr/>
        </p:nvSpPr>
        <p:spPr>
          <a:xfrm>
            <a:off x="3146415" y="3577253"/>
            <a:ext cx="4882550" cy="630942"/>
          </a:xfrm>
          <a:prstGeom prst="rect">
            <a:avLst/>
          </a:prstGeom>
          <a:noFill/>
        </p:spPr>
        <p:txBody>
          <a:bodyPr wrap="square" rtlCol="0">
            <a:spAutoFit/>
          </a:bodyPr>
          <a:lstStyle/>
          <a:p>
            <a:r>
              <a:rPr lang="en-US" sz="3500" dirty="0"/>
              <a:t>Welcome Ray </a:t>
            </a:r>
            <a:r>
              <a:rPr lang="en-US" sz="3500" dirty="0" err="1"/>
              <a:t>Badalich</a:t>
            </a:r>
            <a:r>
              <a:rPr lang="en-US" sz="3500" dirty="0"/>
              <a:t>!</a:t>
            </a:r>
          </a:p>
        </p:txBody>
      </p:sp>
    </p:spTree>
    <p:extLst>
      <p:ext uri="{BB962C8B-B14F-4D97-AF65-F5344CB8AC3E}">
        <p14:creationId xmlns:p14="http://schemas.microsoft.com/office/powerpoint/2010/main" val="2967522065"/>
      </p:ext>
    </p:extLst>
  </p:cSld>
  <p:clrMapOvr>
    <a:masterClrMapping/>
  </p:clrMapOvr>
</p:sld>
</file>

<file path=ppt/theme/theme1.xml><?xml version="1.0" encoding="utf-8"?>
<a:theme xmlns:a="http://schemas.openxmlformats.org/drawingml/2006/main" name="DAS_2022">
  <a:themeElements>
    <a:clrScheme name="DAS 2022">
      <a:dk1>
        <a:sysClr val="windowText" lastClr="000000"/>
      </a:dk1>
      <a:lt1>
        <a:sysClr val="window" lastClr="FFFFFF"/>
      </a:lt1>
      <a:dk2>
        <a:srgbClr val="1F3D7B"/>
      </a:dk2>
      <a:lt2>
        <a:srgbClr val="F2F2F2"/>
      </a:lt2>
      <a:accent1>
        <a:srgbClr val="00579B"/>
      </a:accent1>
      <a:accent2>
        <a:srgbClr val="618B5D"/>
      </a:accent2>
      <a:accent3>
        <a:srgbClr val="E1B924"/>
      </a:accent3>
      <a:accent4>
        <a:srgbClr val="F37221"/>
      </a:accent4>
      <a:accent5>
        <a:srgbClr val="1A8CAA"/>
      </a:accent5>
      <a:accent6>
        <a:srgbClr val="425F3F"/>
      </a:accent6>
      <a:hlink>
        <a:srgbClr val="0000FF"/>
      </a:hlink>
      <a:folHlink>
        <a:srgbClr val="800080"/>
      </a:folHlink>
    </a:clrScheme>
    <a:fontScheme name="DAS">
      <a:majorFont>
        <a:latin typeface="Montserra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A2E3308E-65E5-43E3-8875-E96B8B20C19B}" vid="{952CFFC0-9B17-4F2C-B74B-C7CFB12DACD9}"/>
    </a:ext>
  </a:extLst>
</a:theme>
</file>

<file path=ppt/theme/theme2.xml><?xml version="1.0" encoding="utf-8"?>
<a:theme xmlns:a="http://schemas.openxmlformats.org/drawingml/2006/main" name="1_DAS_2022">
  <a:themeElements>
    <a:clrScheme name="DAS 2022">
      <a:dk1>
        <a:sysClr val="windowText" lastClr="000000"/>
      </a:dk1>
      <a:lt1>
        <a:sysClr val="window" lastClr="FFFFFF"/>
      </a:lt1>
      <a:dk2>
        <a:srgbClr val="1F3D7B"/>
      </a:dk2>
      <a:lt2>
        <a:srgbClr val="F2F2F2"/>
      </a:lt2>
      <a:accent1>
        <a:srgbClr val="00579B"/>
      </a:accent1>
      <a:accent2>
        <a:srgbClr val="618B5D"/>
      </a:accent2>
      <a:accent3>
        <a:srgbClr val="E1B924"/>
      </a:accent3>
      <a:accent4>
        <a:srgbClr val="F37221"/>
      </a:accent4>
      <a:accent5>
        <a:srgbClr val="1A8CAA"/>
      </a:accent5>
      <a:accent6>
        <a:srgbClr val="425F3F"/>
      </a:accent6>
      <a:hlink>
        <a:srgbClr val="0000FF"/>
      </a:hlink>
      <a:folHlink>
        <a:srgbClr val="800080"/>
      </a:folHlink>
    </a:clrScheme>
    <a:fontScheme name="DAS">
      <a:majorFont>
        <a:latin typeface="Montserra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A2E3308E-65E5-43E3-8875-E96B8B20C19B}" vid="{6FDF6CAC-E375-4D9A-9675-21B8AEF9ABBA}"/>
    </a:ext>
  </a:extLst>
</a:theme>
</file>

<file path=ppt/theme/theme3.xml><?xml version="1.0" encoding="utf-8"?>
<a:theme xmlns:a="http://schemas.openxmlformats.org/drawingml/2006/main" name="2_DAS_2022">
  <a:themeElements>
    <a:clrScheme name="DAS 2022">
      <a:dk1>
        <a:sysClr val="windowText" lastClr="000000"/>
      </a:dk1>
      <a:lt1>
        <a:sysClr val="window" lastClr="FFFFFF"/>
      </a:lt1>
      <a:dk2>
        <a:srgbClr val="1F3D7B"/>
      </a:dk2>
      <a:lt2>
        <a:srgbClr val="F2F2F2"/>
      </a:lt2>
      <a:accent1>
        <a:srgbClr val="00579B"/>
      </a:accent1>
      <a:accent2>
        <a:srgbClr val="618B5D"/>
      </a:accent2>
      <a:accent3>
        <a:srgbClr val="E1B924"/>
      </a:accent3>
      <a:accent4>
        <a:srgbClr val="F37221"/>
      </a:accent4>
      <a:accent5>
        <a:srgbClr val="1A8CAA"/>
      </a:accent5>
      <a:accent6>
        <a:srgbClr val="425F3F"/>
      </a:accent6>
      <a:hlink>
        <a:srgbClr val="0000FF"/>
      </a:hlink>
      <a:folHlink>
        <a:srgbClr val="800080"/>
      </a:folHlink>
    </a:clrScheme>
    <a:fontScheme name="DAS">
      <a:majorFont>
        <a:latin typeface="Montserra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A2E3308E-65E5-43E3-8875-E96B8B20C19B}" vid="{69BF9B39-1A58-4A65-81D6-33B249E1B5DB}"/>
    </a:ext>
  </a:extLst>
</a:theme>
</file>

<file path=ppt/theme/theme4.xml><?xml version="1.0" encoding="utf-8"?>
<a:theme xmlns:a="http://schemas.openxmlformats.org/drawingml/2006/main" name="3_DAS_2022">
  <a:themeElements>
    <a:clrScheme name="DAS 2022">
      <a:dk1>
        <a:sysClr val="windowText" lastClr="000000"/>
      </a:dk1>
      <a:lt1>
        <a:sysClr val="window" lastClr="FFFFFF"/>
      </a:lt1>
      <a:dk2>
        <a:srgbClr val="1F3D7B"/>
      </a:dk2>
      <a:lt2>
        <a:srgbClr val="F2F2F2"/>
      </a:lt2>
      <a:accent1>
        <a:srgbClr val="00579B"/>
      </a:accent1>
      <a:accent2>
        <a:srgbClr val="618B5D"/>
      </a:accent2>
      <a:accent3>
        <a:srgbClr val="E1B924"/>
      </a:accent3>
      <a:accent4>
        <a:srgbClr val="F37221"/>
      </a:accent4>
      <a:accent5>
        <a:srgbClr val="1A8CAA"/>
      </a:accent5>
      <a:accent6>
        <a:srgbClr val="425F3F"/>
      </a:accent6>
      <a:hlink>
        <a:srgbClr val="0000FF"/>
      </a:hlink>
      <a:folHlink>
        <a:srgbClr val="800080"/>
      </a:folHlink>
    </a:clrScheme>
    <a:fontScheme name="DAS">
      <a:majorFont>
        <a:latin typeface="Montserra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A2E3308E-65E5-43E3-8875-E96B8B20C19B}" vid="{38D65B92-31E8-4B39-9E05-6DA3AF1E2619}"/>
    </a:ext>
  </a:extLst>
</a:theme>
</file>

<file path=ppt/theme/theme5.xml><?xml version="1.0" encoding="utf-8"?>
<a:theme xmlns:a="http://schemas.openxmlformats.org/drawingml/2006/main" name="4_DAS_2022">
  <a:themeElements>
    <a:clrScheme name="DAS 2022">
      <a:dk1>
        <a:sysClr val="windowText" lastClr="000000"/>
      </a:dk1>
      <a:lt1>
        <a:sysClr val="window" lastClr="FFFFFF"/>
      </a:lt1>
      <a:dk2>
        <a:srgbClr val="1F3D7B"/>
      </a:dk2>
      <a:lt2>
        <a:srgbClr val="F2F2F2"/>
      </a:lt2>
      <a:accent1>
        <a:srgbClr val="00579B"/>
      </a:accent1>
      <a:accent2>
        <a:srgbClr val="618B5D"/>
      </a:accent2>
      <a:accent3>
        <a:srgbClr val="E1B924"/>
      </a:accent3>
      <a:accent4>
        <a:srgbClr val="F37221"/>
      </a:accent4>
      <a:accent5>
        <a:srgbClr val="1A8CAA"/>
      </a:accent5>
      <a:accent6>
        <a:srgbClr val="425F3F"/>
      </a:accent6>
      <a:hlink>
        <a:srgbClr val="0000FF"/>
      </a:hlink>
      <a:folHlink>
        <a:srgbClr val="800080"/>
      </a:folHlink>
    </a:clrScheme>
    <a:fontScheme name="DAS">
      <a:majorFont>
        <a:latin typeface="Montserra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A2E3308E-65E5-43E3-8875-E96B8B20C19B}" vid="{C7445596-8740-40BC-A258-7E1E7E0A487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2 xmlns="61349e09-f723-44c2-8cf0-84395070165b">General</Category2>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A200A837C2F294B9F010BD48494492B" ma:contentTypeVersion="4" ma:contentTypeDescription="Create a new document." ma:contentTypeScope="" ma:versionID="1954da095df514a858e187da01d7c4bc">
  <xsd:schema xmlns:xsd="http://www.w3.org/2001/XMLSchema" xmlns:xs="http://www.w3.org/2001/XMLSchema" xmlns:p="http://schemas.microsoft.com/office/2006/metadata/properties" xmlns:ns1="http://schemas.microsoft.com/sharepoint/v3" xmlns:ns2="61349e09-f723-44c2-8cf0-84395070165b" xmlns:ns3="c11a4dd1-9999-41de-ad6b-508521c3559d" targetNamespace="http://schemas.microsoft.com/office/2006/metadata/properties" ma:root="true" ma:fieldsID="d80e92cc4fdda429363b7aeb532a226d" ns1:_="" ns2:_="" ns3:_="">
    <xsd:import namespace="http://schemas.microsoft.com/sharepoint/v3"/>
    <xsd:import namespace="61349e09-f723-44c2-8cf0-84395070165b"/>
    <xsd:import namespace="c11a4dd1-9999-41de-ad6b-508521c3559d"/>
    <xsd:element name="properties">
      <xsd:complexType>
        <xsd:sequence>
          <xsd:element name="documentManagement">
            <xsd:complexType>
              <xsd:all>
                <xsd:element ref="ns1:PublishingStartDate" minOccurs="0"/>
                <xsd:element ref="ns1:PublishingExpirationDate" minOccurs="0"/>
                <xsd:element ref="ns2:Category2"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1349e09-f723-44c2-8cf0-84395070165b" elementFormDefault="qualified">
    <xsd:import namespace="http://schemas.microsoft.com/office/2006/documentManagement/types"/>
    <xsd:import namespace="http://schemas.microsoft.com/office/infopath/2007/PartnerControls"/>
    <xsd:element name="Category2" ma:index="10" nillable="true" ma:displayName="Category" ma:format="Dropdown" ma:internalName="Category2">
      <xsd:simpleType>
        <xsd:union memberTypes="dms:Text">
          <xsd:simpleType>
            <xsd:restriction base="dms:Choice">
              <xsd:enumeration value="Disaster"/>
              <xsd:enumeration value="General"/>
              <xsd:enumeration value="IT"/>
              <xsd:enumeration value="Orcpp"/>
              <xsd:enumeration value="Orpin"/>
              <xsd:enumeration value="Training"/>
              <xsd:enumeration value="Travel"/>
              <xsd:enumeration value="Qrf"/>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1a4dd1-9999-41de-ad6b-508521c35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745ADF-040B-41DC-AA2C-6B34774E2BC4}">
  <ds:schemaRefs>
    <ds:schemaRef ds:uri="http://purl.org/dc/elements/1.1/"/>
    <ds:schemaRef ds:uri="http://schemas.openxmlformats.org/package/2006/metadata/core-properties"/>
    <ds:schemaRef ds:uri="09137baa-9c37-4b0a-8673-9d5dcda32f7b"/>
    <ds:schemaRef ds:uri="http://schemas.microsoft.com/office/2006/documentManagement/types"/>
    <ds:schemaRef ds:uri="http://purl.org/dc/terms/"/>
    <ds:schemaRef ds:uri="http://schemas.microsoft.com/office/infopath/2007/PartnerControls"/>
    <ds:schemaRef ds:uri="http://purl.org/dc/dcmitype/"/>
    <ds:schemaRef ds:uri="896391a8-8ee5-4cbc-b720-b4f9aec1dc3d"/>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938A328-3258-4FCB-9A63-143C6EBDB639}"/>
</file>

<file path=customXml/itemProps3.xml><?xml version="1.0" encoding="utf-8"?>
<ds:datastoreItem xmlns:ds="http://schemas.openxmlformats.org/officeDocument/2006/customXml" ds:itemID="{D05B2366-684B-4095-A35B-BDDACCB55D90}">
  <ds:schemaRefs>
    <ds:schemaRef ds:uri="http://schemas.microsoft.com/sharepoint/v3/contenttype/forms"/>
  </ds:schemaRefs>
</ds:datastoreItem>
</file>

<file path=docMetadata/LabelInfo.xml><?xml version="1.0" encoding="utf-8"?>
<clbl:labelList xmlns:clbl="http://schemas.microsoft.com/office/2020/mipLabelMetadata">
  <clbl:label id="{0bef47d3-7438-460f-b1fd-1b90a7e4b511}" enabled="1" method="Privileged" siteId="{aa3f6932-fa7c-47b4-a0ce-a598cad161cf}" contentBits="2" removed="0"/>
</clbl:labelList>
</file>

<file path=docProps/app.xml><?xml version="1.0" encoding="utf-8"?>
<Properties xmlns="http://schemas.openxmlformats.org/officeDocument/2006/extended-properties" xmlns:vt="http://schemas.openxmlformats.org/officeDocument/2006/docPropsVTypes">
  <Template>DAS PowerPoint Presentation with Instructions 1</Template>
  <TotalTime>1541</TotalTime>
  <Words>364</Words>
  <Application>Microsoft Office PowerPoint</Application>
  <PresentationFormat>Widescreen</PresentationFormat>
  <Paragraphs>51</Paragraphs>
  <Slides>15</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15</vt:i4>
      </vt:variant>
    </vt:vector>
  </HeadingPairs>
  <TitlesOfParts>
    <vt:vector size="25" baseType="lpstr">
      <vt:lpstr>Aptos</vt:lpstr>
      <vt:lpstr>Arial</vt:lpstr>
      <vt:lpstr>Calibri</vt:lpstr>
      <vt:lpstr>Montserrat</vt:lpstr>
      <vt:lpstr>Wingdings</vt:lpstr>
      <vt:lpstr>DAS_2022</vt:lpstr>
      <vt:lpstr>1_DAS_2022</vt:lpstr>
      <vt:lpstr>2_DAS_2022</vt:lpstr>
      <vt:lpstr>3_DAS_2022</vt:lpstr>
      <vt:lpstr>4_DAS_2022</vt:lpstr>
      <vt:lpstr>  Department of Administrative Services </vt:lpstr>
      <vt:lpstr> Agenda</vt:lpstr>
      <vt:lpstr>Ice Breaker   What is your favorite flower?</vt:lpstr>
      <vt:lpstr>   OFP Updates-  Quarterly Cadres Discussion/Poll  Costing Workbooks were updated; look for Form version 2/26    </vt:lpstr>
      <vt:lpstr>OFP Reminders:</vt:lpstr>
      <vt:lpstr>Meeting Topics</vt:lpstr>
      <vt:lpstr>Notice to Cure</vt:lpstr>
      <vt:lpstr>Training</vt:lpstr>
      <vt:lpstr>Prevailing Wage</vt:lpstr>
      <vt:lpstr>WOCs</vt:lpstr>
      <vt:lpstr>Effective Dates</vt:lpstr>
      <vt:lpstr>Kudos Quarterly</vt:lpstr>
      <vt:lpstr>Next Steps for Public Agencies</vt:lpstr>
      <vt:lpstr>REMEMBER</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CATHERWOOD Lisa * DAS</dc:creator>
  <cp:lastModifiedBy>CATHERWOOD Lisa * DAS</cp:lastModifiedBy>
  <cp:revision>21</cp:revision>
  <dcterms:created xsi:type="dcterms:W3CDTF">2025-10-24T17:52:21Z</dcterms:created>
  <dcterms:modified xsi:type="dcterms:W3CDTF">2026-04-07T17:59:38Z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0x010100EA200A837C2F294B9F010BD48494492B</vt:lpwstr>
  </property>
  <property fmtid="{D5CDD505-2E9C-101B-9397-08002B2CF9AE}" pid="3" name="ClassificationContentMarkingFooterLocations">
    <vt:lpwstr>DAS_2022:10\1_DAS_2022:11\2_DAS_2022:11\3_DAS_2022:11\4_DAS_2022:11</vt:lpwstr>
  </property>
  <property fmtid="{D5CDD505-2E9C-101B-9397-08002B2CF9AE}" pid="4" name="ClassificationContentMarkingFooterText">
    <vt:lpwstr>Level 3 - Restricted</vt:lpwstr>
  </property>
</Properties>
</file>