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9" r:id="rId4"/>
  </p:sldMasterIdLst>
  <p:notesMasterIdLst>
    <p:notesMasterId r:id="rId13"/>
  </p:notesMasterIdLst>
  <p:handoutMasterIdLst>
    <p:handoutMasterId r:id="rId14"/>
  </p:handoutMasterIdLst>
  <p:sldIdLst>
    <p:sldId id="563" r:id="rId5"/>
    <p:sldId id="547" r:id="rId6"/>
    <p:sldId id="571" r:id="rId7"/>
    <p:sldId id="437" r:id="rId8"/>
    <p:sldId id="545" r:id="rId9"/>
    <p:sldId id="572" r:id="rId10"/>
    <p:sldId id="474" r:id="rId11"/>
    <p:sldId id="57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structions" id="{26F9CE5D-1E00-49F6-9C4B-C6EDA6038CF6}">
          <p14:sldIdLst/>
        </p14:section>
        <p14:section name="Title &amp; Agenda Slide" id="{1066291D-A8BF-4E70-892A-9B189B4D680F}">
          <p14:sldIdLst>
            <p14:sldId id="563"/>
            <p14:sldId id="547"/>
            <p14:sldId id="571"/>
            <p14:sldId id="437"/>
            <p14:sldId id="545"/>
            <p14:sldId id="572"/>
            <p14:sldId id="474"/>
          </p14:sldIdLst>
        </p14:section>
        <p14:section name="Basic Slides" id="{C5015919-68AF-489C-973F-B09D129699F5}">
          <p14:sldIdLst>
            <p14:sldId id="570"/>
          </p14:sldIdLst>
        </p14:section>
      </p14:sectionLst>
    </p:ext>
    <p:ext uri="{EFAFB233-063F-42B5-8137-9DF3F51BA10A}">
      <p15:sldGuideLst xmlns:p15="http://schemas.microsoft.com/office/powerpoint/2012/main"/>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6B78717-7C55-E920-145C-DC9DE943494B}" name="WIEBE Matthew R * DAS" initials="WD" userId="S::matthew.r.wiebe@das.oregon.gov::9886b126-49c2-4a04-9229-1afdd7cc3ce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OBERT Joanna D" initials="RJD" lastIdx="3" clrIdx="0">
    <p:extLst>
      <p:ext uri="{19B8F6BF-5375-455C-9EA6-DF929625EA0E}">
        <p15:presenceInfo xmlns:p15="http://schemas.microsoft.com/office/powerpoint/2012/main" userId="S::ROBEJOAN@dor.oregon.gov::1abd1ea0-6820-4161-b1ba-432e2e6d7a62" providerId="AD"/>
      </p:ext>
    </p:extLst>
  </p:cmAuthor>
  <p:cmAuthor id="2" name="KWASNIK James M" initials="KJM" lastIdx="2" clrIdx="1">
    <p:extLst>
      <p:ext uri="{19B8F6BF-5375-455C-9EA6-DF929625EA0E}">
        <p15:presenceInfo xmlns:p15="http://schemas.microsoft.com/office/powerpoint/2012/main" userId="S::KWASJAME@dor.oregon.gov::285f4ea1-aa54-48c6-926f-c21e75cd3f2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1C1C"/>
    <a:srgbClr val="ECECEC"/>
    <a:srgbClr val="F5F5F5"/>
    <a:srgbClr val="FAFAFA"/>
    <a:srgbClr val="E1B924"/>
    <a:srgbClr val="FFFFFF"/>
    <a:srgbClr val="E7E6E6"/>
    <a:srgbClr val="263B80"/>
    <a:srgbClr val="008080"/>
    <a:srgbClr val="CC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059B3F-88CC-4584-999D-8E5CAF3B4169}" v="26" dt="2026-06-24T20:31:20.569"/>
    <p1510:client id="{AAF9FFAA-C5AA-4714-BA89-CBCB8403C6C8}" v="1" dt="2026-06-25T21:46:57.7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1074" y="306"/>
      </p:cViewPr>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2D8719D-8E29-4EA6-83ED-6D9ADA54F97B}" type="doc">
      <dgm:prSet loTypeId="urn:microsoft.com/office/officeart/2017/3/layout/DropPinTimeline" loCatId="process" qsTypeId="urn:microsoft.com/office/officeart/2005/8/quickstyle/simple2" qsCatId="simple" csTypeId="urn:microsoft.com/office/officeart/2005/8/colors/accent1_2" csCatId="accent1" phldr="1"/>
      <dgm:spPr/>
      <dgm:t>
        <a:bodyPr/>
        <a:lstStyle/>
        <a:p>
          <a:endParaRPr lang="en-US"/>
        </a:p>
      </dgm:t>
    </dgm:pt>
    <dgm:pt modelId="{D5BB2D95-9FC2-4280-8D77-4DA3A2624464}">
      <dgm:prSet/>
      <dgm:spPr/>
      <dgm:t>
        <a:bodyPr/>
        <a:lstStyle/>
        <a:p>
          <a:pPr>
            <a:defRPr b="1"/>
          </a:pPr>
          <a:r>
            <a:rPr lang="en-US"/>
            <a:t>First Priority</a:t>
          </a:r>
        </a:p>
      </dgm:t>
    </dgm:pt>
    <dgm:pt modelId="{3C649D9A-5DB3-4A39-9E92-BE535FEF45FE}" type="parTrans" cxnId="{03357F2D-D26C-4910-84C4-ADC74833D31F}">
      <dgm:prSet/>
      <dgm:spPr/>
      <dgm:t>
        <a:bodyPr/>
        <a:lstStyle/>
        <a:p>
          <a:endParaRPr lang="en-US"/>
        </a:p>
      </dgm:t>
    </dgm:pt>
    <dgm:pt modelId="{2E243388-6AB0-4AE2-A896-58CED0650E8D}" type="sibTrans" cxnId="{03357F2D-D26C-4910-84C4-ADC74833D31F}">
      <dgm:prSet/>
      <dgm:spPr/>
      <dgm:t>
        <a:bodyPr/>
        <a:lstStyle/>
        <a:p>
          <a:endParaRPr lang="en-US"/>
        </a:p>
      </dgm:t>
    </dgm:pt>
    <dgm:pt modelId="{E001DF8D-2BA4-479B-B4FC-FF0CCDBFBF22}">
      <dgm:prSet/>
      <dgm:spPr/>
      <dgm:t>
        <a:bodyPr/>
        <a:lstStyle/>
        <a:p>
          <a:pPr>
            <a:defRPr b="1"/>
          </a:pPr>
          <a:r>
            <a:rPr lang="en-US"/>
            <a:t>2</a:t>
          </a:r>
          <a:r>
            <a:rPr lang="en-US" baseline="30000"/>
            <a:t>nd</a:t>
          </a:r>
          <a:r>
            <a:rPr lang="en-US"/>
            <a:t> Priority</a:t>
          </a:r>
        </a:p>
      </dgm:t>
    </dgm:pt>
    <dgm:pt modelId="{8E5AF534-229F-423B-B7D0-221A38EA508E}" type="parTrans" cxnId="{FB961B03-509B-4E32-8DD9-330266185F37}">
      <dgm:prSet/>
      <dgm:spPr/>
      <dgm:t>
        <a:bodyPr/>
        <a:lstStyle/>
        <a:p>
          <a:endParaRPr lang="en-US"/>
        </a:p>
      </dgm:t>
    </dgm:pt>
    <dgm:pt modelId="{FB3003AF-A942-4829-96D1-B808814209BD}" type="sibTrans" cxnId="{FB961B03-509B-4E32-8DD9-330266185F37}">
      <dgm:prSet/>
      <dgm:spPr/>
      <dgm:t>
        <a:bodyPr/>
        <a:lstStyle/>
        <a:p>
          <a:endParaRPr lang="en-US"/>
        </a:p>
      </dgm:t>
    </dgm:pt>
    <dgm:pt modelId="{E3AD22D5-66B5-4304-A2AE-D881A87A4D9D}">
      <dgm:prSet/>
      <dgm:spPr/>
      <dgm:t>
        <a:bodyPr/>
        <a:lstStyle/>
        <a:p>
          <a:pPr>
            <a:defRPr b="1"/>
          </a:pPr>
          <a:r>
            <a:rPr lang="en-US"/>
            <a:t>3</a:t>
          </a:r>
          <a:r>
            <a:rPr lang="en-US" baseline="30000"/>
            <a:t>rd</a:t>
          </a:r>
          <a:r>
            <a:rPr lang="en-US"/>
            <a:t> Priority</a:t>
          </a:r>
        </a:p>
      </dgm:t>
    </dgm:pt>
    <dgm:pt modelId="{2D9CCFC6-2C47-4AE5-A872-8F11DA9D3B0B}" type="parTrans" cxnId="{0A3B1FB2-BD23-4B46-8409-DD9BE1456EE6}">
      <dgm:prSet/>
      <dgm:spPr/>
      <dgm:t>
        <a:bodyPr/>
        <a:lstStyle/>
        <a:p>
          <a:endParaRPr lang="en-US"/>
        </a:p>
      </dgm:t>
    </dgm:pt>
    <dgm:pt modelId="{A0A37534-9180-4EB9-AC6F-695BFDD5B76D}" type="sibTrans" cxnId="{0A3B1FB2-BD23-4B46-8409-DD9BE1456EE6}">
      <dgm:prSet/>
      <dgm:spPr/>
      <dgm:t>
        <a:bodyPr/>
        <a:lstStyle/>
        <a:p>
          <a:endParaRPr lang="en-US"/>
        </a:p>
      </dgm:t>
    </dgm:pt>
    <dgm:pt modelId="{CBCD9F64-432C-42A4-ADA8-E91033EE7DFF}">
      <dgm:prSet/>
      <dgm:spPr/>
      <dgm:t>
        <a:bodyPr/>
        <a:lstStyle/>
        <a:p>
          <a:pPr>
            <a:defRPr b="1"/>
          </a:pPr>
          <a:r>
            <a:rPr lang="en-US"/>
            <a:t>4</a:t>
          </a:r>
          <a:r>
            <a:rPr lang="en-US" baseline="30000"/>
            <a:t>th</a:t>
          </a:r>
          <a:r>
            <a:rPr lang="en-US"/>
            <a:t> Priority</a:t>
          </a:r>
        </a:p>
      </dgm:t>
    </dgm:pt>
    <dgm:pt modelId="{5A2339E3-BEEA-4FE7-A94D-D85C79B67BA1}" type="parTrans" cxnId="{E7C8F5AE-A199-43A2-8D5D-034CB3AEFA7B}">
      <dgm:prSet/>
      <dgm:spPr/>
      <dgm:t>
        <a:bodyPr/>
        <a:lstStyle/>
        <a:p>
          <a:endParaRPr lang="en-US"/>
        </a:p>
      </dgm:t>
    </dgm:pt>
    <dgm:pt modelId="{C9A62A86-7B74-4425-98EC-65E352C53D39}" type="sibTrans" cxnId="{E7C8F5AE-A199-43A2-8D5D-034CB3AEFA7B}">
      <dgm:prSet/>
      <dgm:spPr/>
      <dgm:t>
        <a:bodyPr/>
        <a:lstStyle/>
        <a:p>
          <a:endParaRPr lang="en-US"/>
        </a:p>
      </dgm:t>
    </dgm:pt>
    <dgm:pt modelId="{74E849F4-B2E2-4147-A7B6-393293FFEDF0}">
      <dgm:prSet custT="1"/>
      <dgm:spPr/>
      <dgm:t>
        <a:bodyPr/>
        <a:lstStyle/>
        <a:p>
          <a:r>
            <a:rPr lang="en-US" sz="1800"/>
            <a:t>Purchase Order</a:t>
          </a:r>
        </a:p>
      </dgm:t>
    </dgm:pt>
    <dgm:pt modelId="{1B71F4BF-EDAE-4F10-9159-9A5C4E0A04FE}" type="parTrans" cxnId="{0F0A9A85-1111-4000-B5BC-1AEA62C8EF36}">
      <dgm:prSet/>
      <dgm:spPr/>
      <dgm:t>
        <a:bodyPr/>
        <a:lstStyle/>
        <a:p>
          <a:endParaRPr lang="en-US"/>
        </a:p>
      </dgm:t>
    </dgm:pt>
    <dgm:pt modelId="{655E3BE7-BEE8-4EC2-8CAA-9F7A8C380096}" type="sibTrans" cxnId="{0F0A9A85-1111-4000-B5BC-1AEA62C8EF36}">
      <dgm:prSet/>
      <dgm:spPr/>
      <dgm:t>
        <a:bodyPr/>
        <a:lstStyle/>
        <a:p>
          <a:endParaRPr lang="en-US"/>
        </a:p>
      </dgm:t>
    </dgm:pt>
    <dgm:pt modelId="{BF553972-DF41-49D5-A8A8-EB245E03D0D1}">
      <dgm:prSet custT="1"/>
      <dgm:spPr/>
      <dgm:t>
        <a:bodyPr/>
        <a:lstStyle/>
        <a:p>
          <a:pPr>
            <a:buNone/>
          </a:pPr>
          <a:r>
            <a:rPr lang="en-US" sz="1800" b="0"/>
            <a:t>Competitive Sealed Proposal (RFP) </a:t>
          </a:r>
        </a:p>
      </dgm:t>
    </dgm:pt>
    <dgm:pt modelId="{C8DB777D-789C-448E-AB96-AE7E672ED768}" type="parTrans" cxnId="{13E3189D-0C72-400B-BE0F-0E342D67CD2C}">
      <dgm:prSet/>
      <dgm:spPr/>
      <dgm:t>
        <a:bodyPr/>
        <a:lstStyle/>
        <a:p>
          <a:endParaRPr lang="en-US"/>
        </a:p>
      </dgm:t>
    </dgm:pt>
    <dgm:pt modelId="{08DB2F46-2F01-4F44-903B-3E6978014C9D}" type="sibTrans" cxnId="{13E3189D-0C72-400B-BE0F-0E342D67CD2C}">
      <dgm:prSet/>
      <dgm:spPr/>
      <dgm:t>
        <a:bodyPr/>
        <a:lstStyle/>
        <a:p>
          <a:endParaRPr lang="en-US"/>
        </a:p>
      </dgm:t>
    </dgm:pt>
    <dgm:pt modelId="{6DD20610-8E8A-4F31-A86F-4C75DEFD9C4E}">
      <dgm:prSet custT="1"/>
      <dgm:spPr/>
      <dgm:t>
        <a:bodyPr/>
        <a:lstStyle/>
        <a:p>
          <a:r>
            <a:rPr lang="en-US" sz="1800"/>
            <a:t>Services Contract</a:t>
          </a:r>
        </a:p>
      </dgm:t>
    </dgm:pt>
    <dgm:pt modelId="{8BC931E1-836F-4FC6-A821-69C53DB573BB}" type="parTrans" cxnId="{13622E46-3A9C-4794-BA39-9C2E87035429}">
      <dgm:prSet/>
      <dgm:spPr/>
      <dgm:t>
        <a:bodyPr/>
        <a:lstStyle/>
        <a:p>
          <a:endParaRPr lang="en-US"/>
        </a:p>
      </dgm:t>
    </dgm:pt>
    <dgm:pt modelId="{FA0B273C-6C31-40B6-BA96-CE82055DA1F5}" type="sibTrans" cxnId="{13622E46-3A9C-4794-BA39-9C2E87035429}">
      <dgm:prSet/>
      <dgm:spPr/>
      <dgm:t>
        <a:bodyPr/>
        <a:lstStyle/>
        <a:p>
          <a:endParaRPr lang="en-US"/>
        </a:p>
      </dgm:t>
    </dgm:pt>
    <dgm:pt modelId="{56944414-36CD-4729-8D5F-6233A5CFD101}">
      <dgm:prSet custT="1"/>
      <dgm:spPr/>
      <dgm:t>
        <a:bodyPr/>
        <a:lstStyle/>
        <a:p>
          <a:r>
            <a:rPr lang="en-US" sz="1800"/>
            <a:t>Competitive Sealed Bid (ITB) </a:t>
          </a:r>
        </a:p>
      </dgm:t>
    </dgm:pt>
    <dgm:pt modelId="{5940E2E0-5C50-4766-A488-56320A537FF7}" type="parTrans" cxnId="{7646E913-2030-439B-86D2-D35B57341799}">
      <dgm:prSet/>
      <dgm:spPr/>
      <dgm:t>
        <a:bodyPr/>
        <a:lstStyle/>
        <a:p>
          <a:endParaRPr lang="en-US"/>
        </a:p>
      </dgm:t>
    </dgm:pt>
    <dgm:pt modelId="{425BAFD1-8AE3-4804-9ABD-69698C1FA417}" type="sibTrans" cxnId="{7646E913-2030-439B-86D2-D35B57341799}">
      <dgm:prSet/>
      <dgm:spPr/>
      <dgm:t>
        <a:bodyPr/>
        <a:lstStyle/>
        <a:p>
          <a:endParaRPr lang="en-US"/>
        </a:p>
      </dgm:t>
    </dgm:pt>
    <dgm:pt modelId="{14680248-45EF-41D2-83D5-8DAD81AF39E5}">
      <dgm:prSet/>
      <dgm:spPr/>
      <dgm:t>
        <a:bodyPr/>
        <a:lstStyle/>
        <a:p>
          <a:pPr>
            <a:defRPr b="1"/>
          </a:pPr>
          <a:r>
            <a:rPr lang="en-US"/>
            <a:t>5</a:t>
          </a:r>
          <a:r>
            <a:rPr lang="en-US" baseline="30000"/>
            <a:t>th</a:t>
          </a:r>
          <a:r>
            <a:rPr lang="en-US"/>
            <a:t> Priority</a:t>
          </a:r>
        </a:p>
      </dgm:t>
    </dgm:pt>
    <dgm:pt modelId="{B3B2E023-AEEF-417D-9A41-7C3D80A85D4C}" type="parTrans" cxnId="{D1DEFA12-443E-4AFD-BA04-1AABD9E41F03}">
      <dgm:prSet/>
      <dgm:spPr/>
      <dgm:t>
        <a:bodyPr/>
        <a:lstStyle/>
        <a:p>
          <a:endParaRPr lang="en-US"/>
        </a:p>
      </dgm:t>
    </dgm:pt>
    <dgm:pt modelId="{F3A1BC3F-E727-4DE3-BC14-8867DB7CC62C}" type="sibTrans" cxnId="{D1DEFA12-443E-4AFD-BA04-1AABD9E41F03}">
      <dgm:prSet/>
      <dgm:spPr/>
      <dgm:t>
        <a:bodyPr/>
        <a:lstStyle/>
        <a:p>
          <a:endParaRPr lang="en-US"/>
        </a:p>
      </dgm:t>
    </dgm:pt>
    <dgm:pt modelId="{C4A5A063-1DC4-48B3-8055-755DC57D6AFA}">
      <dgm:prSet custT="1"/>
      <dgm:spPr/>
      <dgm:t>
        <a:bodyPr/>
        <a:lstStyle/>
        <a:p>
          <a:r>
            <a:rPr lang="en-US" sz="1800"/>
            <a:t>Intergovernmental Agreement (IGA)</a:t>
          </a:r>
        </a:p>
      </dgm:t>
    </dgm:pt>
    <dgm:pt modelId="{6C771F09-A448-4BED-B013-EF57E4B62519}" type="parTrans" cxnId="{B78F4921-5951-4341-9642-CFD91C72F707}">
      <dgm:prSet/>
      <dgm:spPr/>
      <dgm:t>
        <a:bodyPr/>
        <a:lstStyle/>
        <a:p>
          <a:endParaRPr lang="en-US"/>
        </a:p>
      </dgm:t>
    </dgm:pt>
    <dgm:pt modelId="{DAAC3F1B-6A2D-4849-9F3A-FBAD316CDA31}" type="sibTrans" cxnId="{B78F4921-5951-4341-9642-CFD91C72F707}">
      <dgm:prSet/>
      <dgm:spPr/>
      <dgm:t>
        <a:bodyPr/>
        <a:lstStyle/>
        <a:p>
          <a:endParaRPr lang="en-US"/>
        </a:p>
      </dgm:t>
    </dgm:pt>
    <dgm:pt modelId="{42DFB2F1-4168-4BA1-B2AB-B966FF317839}" type="pres">
      <dgm:prSet presAssocID="{02D8719D-8E29-4EA6-83ED-6D9ADA54F97B}" presName="root" presStyleCnt="0">
        <dgm:presLayoutVars>
          <dgm:chMax/>
          <dgm:chPref/>
          <dgm:animLvl val="lvl"/>
        </dgm:presLayoutVars>
      </dgm:prSet>
      <dgm:spPr/>
    </dgm:pt>
    <dgm:pt modelId="{1145A7B7-2FF8-48B7-A3E7-1E09EB817657}" type="pres">
      <dgm:prSet presAssocID="{02D8719D-8E29-4EA6-83ED-6D9ADA54F97B}" presName="divider" presStyleLbl="fgAcc1" presStyleIdx="0" presStyleCnt="6"/>
      <dgm:spPr>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tailEnd type="triangle" w="lg" len="lg"/>
        </a:ln>
        <a:effectLst/>
      </dgm:spPr>
    </dgm:pt>
    <dgm:pt modelId="{3C342025-2366-4A82-B92B-59B3E622289F}" type="pres">
      <dgm:prSet presAssocID="{02D8719D-8E29-4EA6-83ED-6D9ADA54F97B}" presName="nodes" presStyleCnt="0">
        <dgm:presLayoutVars>
          <dgm:chMax/>
          <dgm:chPref/>
          <dgm:animLvl val="lvl"/>
        </dgm:presLayoutVars>
      </dgm:prSet>
      <dgm:spPr/>
    </dgm:pt>
    <dgm:pt modelId="{D3373840-57DB-4183-8A33-E23A018A705D}" type="pres">
      <dgm:prSet presAssocID="{D5BB2D95-9FC2-4280-8D77-4DA3A2624464}" presName="composite" presStyleCnt="0"/>
      <dgm:spPr/>
    </dgm:pt>
    <dgm:pt modelId="{173F5A75-BEE3-40BF-8D97-2EACEE180E18}" type="pres">
      <dgm:prSet presAssocID="{D5BB2D95-9FC2-4280-8D77-4DA3A2624464}" presName="ConnectorPoint" presStyleLbl="lnNode1" presStyleIdx="0" presStyleCnt="5"/>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97EC88F6-98F8-4BB1-87EB-0A1D373B45CE}" type="pres">
      <dgm:prSet presAssocID="{D5BB2D95-9FC2-4280-8D77-4DA3A2624464}" presName="DropPinPlaceHolder" presStyleCnt="0"/>
      <dgm:spPr/>
    </dgm:pt>
    <dgm:pt modelId="{C05842A1-04B3-42F2-8389-F2698D423E2C}" type="pres">
      <dgm:prSet presAssocID="{D5BB2D95-9FC2-4280-8D77-4DA3A2624464}" presName="DropPin" presStyleLbl="alignNode1" presStyleIdx="0" presStyleCnt="5"/>
      <dgm:spPr/>
    </dgm:pt>
    <dgm:pt modelId="{13E30A79-E0B8-474A-9449-738607BAA696}" type="pres">
      <dgm:prSet presAssocID="{D5BB2D95-9FC2-4280-8D77-4DA3A2624464}" presName="Ellipse" presStyleLbl="fgAcc1" presStyleIdx="1" presStyleCnt="6"/>
      <dgm:spPr>
        <a:solidFill>
          <a:schemeClr val="lt1">
            <a:alpha val="90000"/>
            <a:hueOff val="0"/>
            <a:satOff val="0"/>
            <a:lumOff val="0"/>
            <a:alphaOff val="0"/>
          </a:schemeClr>
        </a:solidFill>
        <a:ln w="12700" cap="flat" cmpd="sng" algn="ctr">
          <a:noFill/>
          <a:prstDash val="solid"/>
          <a:miter lim="800000"/>
        </a:ln>
        <a:effectLst/>
      </dgm:spPr>
    </dgm:pt>
    <dgm:pt modelId="{3BC54346-2528-4845-B1AF-24E757C5636A}" type="pres">
      <dgm:prSet presAssocID="{D5BB2D95-9FC2-4280-8D77-4DA3A2624464}" presName="L2TextContainer" presStyleLbl="revTx" presStyleIdx="0" presStyleCnt="10">
        <dgm:presLayoutVars>
          <dgm:bulletEnabled val="1"/>
        </dgm:presLayoutVars>
      </dgm:prSet>
      <dgm:spPr/>
    </dgm:pt>
    <dgm:pt modelId="{175C09FC-B6F4-467B-9D05-352496BAEC65}" type="pres">
      <dgm:prSet presAssocID="{D5BB2D95-9FC2-4280-8D77-4DA3A2624464}" presName="L1TextContainer" presStyleLbl="revTx" presStyleIdx="1" presStyleCnt="10">
        <dgm:presLayoutVars>
          <dgm:chMax val="1"/>
          <dgm:chPref val="1"/>
          <dgm:bulletEnabled val="1"/>
        </dgm:presLayoutVars>
      </dgm:prSet>
      <dgm:spPr/>
    </dgm:pt>
    <dgm:pt modelId="{CC8480A8-6BF7-4798-9856-6B76BC6EB58D}" type="pres">
      <dgm:prSet presAssocID="{D5BB2D95-9FC2-4280-8D77-4DA3A2624464}" presName="ConnectLine" presStyleLbl="sibTrans1D1" presStyleIdx="0" presStyleCnt="5"/>
      <dgm:spPr>
        <a:noFill/>
        <a:ln w="12700" cap="flat" cmpd="sng" algn="ctr">
          <a:solidFill>
            <a:schemeClr val="accent1">
              <a:hueOff val="0"/>
              <a:satOff val="0"/>
              <a:lumOff val="0"/>
              <a:alphaOff val="0"/>
            </a:schemeClr>
          </a:solidFill>
          <a:prstDash val="dash"/>
          <a:miter lim="800000"/>
        </a:ln>
        <a:effectLst/>
      </dgm:spPr>
    </dgm:pt>
    <dgm:pt modelId="{F5C79865-5350-4658-B892-3A89D82648CF}" type="pres">
      <dgm:prSet presAssocID="{D5BB2D95-9FC2-4280-8D77-4DA3A2624464}" presName="EmptyPlaceHolder" presStyleCnt="0"/>
      <dgm:spPr/>
    </dgm:pt>
    <dgm:pt modelId="{3A1F3C22-D308-405B-AFA4-24E9FC85E2DD}" type="pres">
      <dgm:prSet presAssocID="{2E243388-6AB0-4AE2-A896-58CED0650E8D}" presName="spaceBetweenRectangles" presStyleCnt="0"/>
      <dgm:spPr/>
    </dgm:pt>
    <dgm:pt modelId="{25096648-567B-47E7-81EB-681BD29DD3F2}" type="pres">
      <dgm:prSet presAssocID="{E001DF8D-2BA4-479B-B4FC-FF0CCDBFBF22}" presName="composite" presStyleCnt="0"/>
      <dgm:spPr/>
    </dgm:pt>
    <dgm:pt modelId="{C4B278A0-2249-420E-ADCC-867A137DE54D}" type="pres">
      <dgm:prSet presAssocID="{E001DF8D-2BA4-479B-B4FC-FF0CCDBFBF22}" presName="ConnectorPoint" presStyleLbl="lnNode1" presStyleIdx="1" presStyleCnt="5"/>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E437F6F5-7BBC-4C1E-A817-8D31B3060E88}" type="pres">
      <dgm:prSet presAssocID="{E001DF8D-2BA4-479B-B4FC-FF0CCDBFBF22}" presName="DropPinPlaceHolder" presStyleCnt="0"/>
      <dgm:spPr/>
    </dgm:pt>
    <dgm:pt modelId="{64891443-DD1F-4BC6-A799-306474E55600}" type="pres">
      <dgm:prSet presAssocID="{E001DF8D-2BA4-479B-B4FC-FF0CCDBFBF22}" presName="DropPin" presStyleLbl="alignNode1" presStyleIdx="1" presStyleCnt="5"/>
      <dgm:spPr/>
    </dgm:pt>
    <dgm:pt modelId="{7FD203F5-54CF-4823-AC18-7A2D8DDB4DEF}" type="pres">
      <dgm:prSet presAssocID="{E001DF8D-2BA4-479B-B4FC-FF0CCDBFBF22}" presName="Ellipse" presStyleLbl="fgAcc1" presStyleIdx="2" presStyleCnt="6"/>
      <dgm:spPr>
        <a:solidFill>
          <a:schemeClr val="lt1">
            <a:alpha val="90000"/>
            <a:hueOff val="0"/>
            <a:satOff val="0"/>
            <a:lumOff val="0"/>
            <a:alphaOff val="0"/>
          </a:schemeClr>
        </a:solidFill>
        <a:ln w="12700" cap="flat" cmpd="sng" algn="ctr">
          <a:noFill/>
          <a:prstDash val="solid"/>
          <a:miter lim="800000"/>
        </a:ln>
        <a:effectLst/>
      </dgm:spPr>
    </dgm:pt>
    <dgm:pt modelId="{209EEE85-E1D9-4F0F-8D38-62FAE34C72C3}" type="pres">
      <dgm:prSet presAssocID="{E001DF8D-2BA4-479B-B4FC-FF0CCDBFBF22}" presName="L2TextContainer" presStyleLbl="revTx" presStyleIdx="2" presStyleCnt="10">
        <dgm:presLayoutVars>
          <dgm:bulletEnabled val="1"/>
        </dgm:presLayoutVars>
      </dgm:prSet>
      <dgm:spPr/>
    </dgm:pt>
    <dgm:pt modelId="{A221E7E6-D70E-477B-A83E-659579BD7D06}" type="pres">
      <dgm:prSet presAssocID="{E001DF8D-2BA4-479B-B4FC-FF0CCDBFBF22}" presName="L1TextContainer" presStyleLbl="revTx" presStyleIdx="3" presStyleCnt="10">
        <dgm:presLayoutVars>
          <dgm:chMax val="1"/>
          <dgm:chPref val="1"/>
          <dgm:bulletEnabled val="1"/>
        </dgm:presLayoutVars>
      </dgm:prSet>
      <dgm:spPr/>
    </dgm:pt>
    <dgm:pt modelId="{C9972E90-56AB-4B2B-A879-FC9C51CE8F7B}" type="pres">
      <dgm:prSet presAssocID="{E001DF8D-2BA4-479B-B4FC-FF0CCDBFBF22}" presName="ConnectLine" presStyleLbl="sibTrans1D1" presStyleIdx="1" presStyleCnt="5"/>
      <dgm:spPr>
        <a:noFill/>
        <a:ln w="12700" cap="flat" cmpd="sng" algn="ctr">
          <a:solidFill>
            <a:schemeClr val="accent1">
              <a:hueOff val="0"/>
              <a:satOff val="0"/>
              <a:lumOff val="0"/>
              <a:alphaOff val="0"/>
            </a:schemeClr>
          </a:solidFill>
          <a:prstDash val="dash"/>
          <a:miter lim="800000"/>
        </a:ln>
        <a:effectLst/>
      </dgm:spPr>
    </dgm:pt>
    <dgm:pt modelId="{1B932A97-E217-41B8-A46B-925276634DF3}" type="pres">
      <dgm:prSet presAssocID="{E001DF8D-2BA4-479B-B4FC-FF0CCDBFBF22}" presName="EmptyPlaceHolder" presStyleCnt="0"/>
      <dgm:spPr/>
    </dgm:pt>
    <dgm:pt modelId="{5294E55F-CEFA-47DC-A564-723FC56985B5}" type="pres">
      <dgm:prSet presAssocID="{FB3003AF-A942-4829-96D1-B808814209BD}" presName="spaceBetweenRectangles" presStyleCnt="0"/>
      <dgm:spPr/>
    </dgm:pt>
    <dgm:pt modelId="{315CF101-F02F-4A7C-B2D5-4441464369C5}" type="pres">
      <dgm:prSet presAssocID="{E3AD22D5-66B5-4304-A2AE-D881A87A4D9D}" presName="composite" presStyleCnt="0"/>
      <dgm:spPr/>
    </dgm:pt>
    <dgm:pt modelId="{CF88CA30-8F0F-45EC-9B4A-96E66CB0E893}" type="pres">
      <dgm:prSet presAssocID="{E3AD22D5-66B5-4304-A2AE-D881A87A4D9D}" presName="ConnectorPoint" presStyleLbl="lnNode1" presStyleIdx="2" presStyleCnt="5"/>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A7C590CD-6557-4F2B-8FF8-54C7CA8DD969}" type="pres">
      <dgm:prSet presAssocID="{E3AD22D5-66B5-4304-A2AE-D881A87A4D9D}" presName="DropPinPlaceHolder" presStyleCnt="0"/>
      <dgm:spPr/>
    </dgm:pt>
    <dgm:pt modelId="{6DFDEF52-1F95-4A5C-86A4-688001FC23A2}" type="pres">
      <dgm:prSet presAssocID="{E3AD22D5-66B5-4304-A2AE-D881A87A4D9D}" presName="DropPin" presStyleLbl="alignNode1" presStyleIdx="2" presStyleCnt="5"/>
      <dgm:spPr/>
    </dgm:pt>
    <dgm:pt modelId="{E13E9446-A006-430A-AEB0-9FA04DD1B76E}" type="pres">
      <dgm:prSet presAssocID="{E3AD22D5-66B5-4304-A2AE-D881A87A4D9D}" presName="Ellipse" presStyleLbl="fgAcc1" presStyleIdx="3" presStyleCnt="6"/>
      <dgm:spPr>
        <a:solidFill>
          <a:schemeClr val="lt1">
            <a:alpha val="90000"/>
            <a:hueOff val="0"/>
            <a:satOff val="0"/>
            <a:lumOff val="0"/>
            <a:alphaOff val="0"/>
          </a:schemeClr>
        </a:solidFill>
        <a:ln w="12700" cap="flat" cmpd="sng" algn="ctr">
          <a:noFill/>
          <a:prstDash val="solid"/>
          <a:miter lim="800000"/>
        </a:ln>
        <a:effectLst/>
      </dgm:spPr>
    </dgm:pt>
    <dgm:pt modelId="{A871CFDF-6DFF-4BC8-A6A2-B0670807528D}" type="pres">
      <dgm:prSet presAssocID="{E3AD22D5-66B5-4304-A2AE-D881A87A4D9D}" presName="L2TextContainer" presStyleLbl="revTx" presStyleIdx="4" presStyleCnt="10">
        <dgm:presLayoutVars>
          <dgm:bulletEnabled val="1"/>
        </dgm:presLayoutVars>
      </dgm:prSet>
      <dgm:spPr/>
    </dgm:pt>
    <dgm:pt modelId="{B83FF7BB-88EC-414C-8F01-D5768B547F0F}" type="pres">
      <dgm:prSet presAssocID="{E3AD22D5-66B5-4304-A2AE-D881A87A4D9D}" presName="L1TextContainer" presStyleLbl="revTx" presStyleIdx="5" presStyleCnt="10">
        <dgm:presLayoutVars>
          <dgm:chMax val="1"/>
          <dgm:chPref val="1"/>
          <dgm:bulletEnabled val="1"/>
        </dgm:presLayoutVars>
      </dgm:prSet>
      <dgm:spPr/>
    </dgm:pt>
    <dgm:pt modelId="{DDD96D43-3DC9-40E4-BC4E-A927C7E67EF5}" type="pres">
      <dgm:prSet presAssocID="{E3AD22D5-66B5-4304-A2AE-D881A87A4D9D}" presName="ConnectLine" presStyleLbl="sibTrans1D1" presStyleIdx="2" presStyleCnt="5"/>
      <dgm:spPr>
        <a:noFill/>
        <a:ln w="12700" cap="flat" cmpd="sng" algn="ctr">
          <a:solidFill>
            <a:schemeClr val="accent1">
              <a:hueOff val="0"/>
              <a:satOff val="0"/>
              <a:lumOff val="0"/>
              <a:alphaOff val="0"/>
            </a:schemeClr>
          </a:solidFill>
          <a:prstDash val="dash"/>
          <a:miter lim="800000"/>
        </a:ln>
        <a:effectLst/>
      </dgm:spPr>
    </dgm:pt>
    <dgm:pt modelId="{EF430988-A4AE-4FA5-BD46-A02BF9708F42}" type="pres">
      <dgm:prSet presAssocID="{E3AD22D5-66B5-4304-A2AE-D881A87A4D9D}" presName="EmptyPlaceHolder" presStyleCnt="0"/>
      <dgm:spPr/>
    </dgm:pt>
    <dgm:pt modelId="{CA85E6DB-C8E4-4F5F-92D6-E4E38DE3DAE4}" type="pres">
      <dgm:prSet presAssocID="{A0A37534-9180-4EB9-AC6F-695BFDD5B76D}" presName="spaceBetweenRectangles" presStyleCnt="0"/>
      <dgm:spPr/>
    </dgm:pt>
    <dgm:pt modelId="{95FC6193-81FE-45F5-99A2-2CFC97C6F785}" type="pres">
      <dgm:prSet presAssocID="{CBCD9F64-432C-42A4-ADA8-E91033EE7DFF}" presName="composite" presStyleCnt="0"/>
      <dgm:spPr/>
    </dgm:pt>
    <dgm:pt modelId="{AC3390AB-4CC8-430E-AAD1-322472FF5108}" type="pres">
      <dgm:prSet presAssocID="{CBCD9F64-432C-42A4-ADA8-E91033EE7DFF}" presName="ConnectorPoint" presStyleLbl="lnNode1" presStyleIdx="3" presStyleCnt="5"/>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4BAB9EE8-7336-4A2D-95A5-71B66F1FA315}" type="pres">
      <dgm:prSet presAssocID="{CBCD9F64-432C-42A4-ADA8-E91033EE7DFF}" presName="DropPinPlaceHolder" presStyleCnt="0"/>
      <dgm:spPr/>
    </dgm:pt>
    <dgm:pt modelId="{7A5F780B-EEED-4E99-8EA4-CF75BAF01FB3}" type="pres">
      <dgm:prSet presAssocID="{CBCD9F64-432C-42A4-ADA8-E91033EE7DFF}" presName="DropPin" presStyleLbl="alignNode1" presStyleIdx="3" presStyleCnt="5"/>
      <dgm:spPr/>
    </dgm:pt>
    <dgm:pt modelId="{C8664D54-29A8-45CD-B8E8-E580A46B21BD}" type="pres">
      <dgm:prSet presAssocID="{CBCD9F64-432C-42A4-ADA8-E91033EE7DFF}" presName="Ellipse" presStyleLbl="fgAcc1" presStyleIdx="4" presStyleCnt="6"/>
      <dgm:spPr>
        <a:solidFill>
          <a:schemeClr val="lt1">
            <a:alpha val="90000"/>
            <a:hueOff val="0"/>
            <a:satOff val="0"/>
            <a:lumOff val="0"/>
            <a:alphaOff val="0"/>
          </a:schemeClr>
        </a:solidFill>
        <a:ln w="12700" cap="flat" cmpd="sng" algn="ctr">
          <a:noFill/>
          <a:prstDash val="solid"/>
          <a:miter lim="800000"/>
        </a:ln>
        <a:effectLst/>
      </dgm:spPr>
    </dgm:pt>
    <dgm:pt modelId="{507322BF-08E8-46DA-80AD-A757809B946F}" type="pres">
      <dgm:prSet presAssocID="{CBCD9F64-432C-42A4-ADA8-E91033EE7DFF}" presName="L2TextContainer" presStyleLbl="revTx" presStyleIdx="6" presStyleCnt="10">
        <dgm:presLayoutVars>
          <dgm:bulletEnabled val="1"/>
        </dgm:presLayoutVars>
      </dgm:prSet>
      <dgm:spPr/>
    </dgm:pt>
    <dgm:pt modelId="{0D087778-51EF-41B6-BEA2-4A7583BAEB55}" type="pres">
      <dgm:prSet presAssocID="{CBCD9F64-432C-42A4-ADA8-E91033EE7DFF}" presName="L1TextContainer" presStyleLbl="revTx" presStyleIdx="7" presStyleCnt="10">
        <dgm:presLayoutVars>
          <dgm:chMax val="1"/>
          <dgm:chPref val="1"/>
          <dgm:bulletEnabled val="1"/>
        </dgm:presLayoutVars>
      </dgm:prSet>
      <dgm:spPr/>
    </dgm:pt>
    <dgm:pt modelId="{747BB925-31BE-4555-B85E-1D85C9240EFA}" type="pres">
      <dgm:prSet presAssocID="{CBCD9F64-432C-42A4-ADA8-E91033EE7DFF}" presName="ConnectLine" presStyleLbl="sibTrans1D1" presStyleIdx="3" presStyleCnt="5"/>
      <dgm:spPr>
        <a:noFill/>
        <a:ln w="12700" cap="flat" cmpd="sng" algn="ctr">
          <a:solidFill>
            <a:schemeClr val="accent1">
              <a:hueOff val="0"/>
              <a:satOff val="0"/>
              <a:lumOff val="0"/>
              <a:alphaOff val="0"/>
            </a:schemeClr>
          </a:solidFill>
          <a:prstDash val="dash"/>
          <a:miter lim="800000"/>
        </a:ln>
        <a:effectLst/>
      </dgm:spPr>
    </dgm:pt>
    <dgm:pt modelId="{B0174E0C-3E1A-48E0-9AA7-0F890EAD457D}" type="pres">
      <dgm:prSet presAssocID="{CBCD9F64-432C-42A4-ADA8-E91033EE7DFF}" presName="EmptyPlaceHolder" presStyleCnt="0"/>
      <dgm:spPr/>
    </dgm:pt>
    <dgm:pt modelId="{AE2AC9E6-95E4-4AEE-91C4-D35D2E69E78D}" type="pres">
      <dgm:prSet presAssocID="{C9A62A86-7B74-4425-98EC-65E352C53D39}" presName="spaceBetweenRectangles" presStyleCnt="0"/>
      <dgm:spPr/>
    </dgm:pt>
    <dgm:pt modelId="{FC5A3666-2FD2-4019-9CD8-1C5DC638B0B3}" type="pres">
      <dgm:prSet presAssocID="{14680248-45EF-41D2-83D5-8DAD81AF39E5}" presName="composite" presStyleCnt="0"/>
      <dgm:spPr/>
    </dgm:pt>
    <dgm:pt modelId="{5AF68375-4117-4824-BDD3-DD9F9D4C3A10}" type="pres">
      <dgm:prSet presAssocID="{14680248-45EF-41D2-83D5-8DAD81AF39E5}" presName="ConnectorPoint" presStyleLbl="lnNode1" presStyleIdx="4" presStyleCnt="5"/>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4F01DEE1-D9FF-4743-A812-FCB9466FB14E}" type="pres">
      <dgm:prSet presAssocID="{14680248-45EF-41D2-83D5-8DAD81AF39E5}" presName="DropPinPlaceHolder" presStyleCnt="0"/>
      <dgm:spPr/>
    </dgm:pt>
    <dgm:pt modelId="{B93FA28A-819D-426A-B91C-B19A93D643ED}" type="pres">
      <dgm:prSet presAssocID="{14680248-45EF-41D2-83D5-8DAD81AF39E5}" presName="DropPin" presStyleLbl="alignNode1" presStyleIdx="4" presStyleCnt="5"/>
      <dgm:spPr/>
    </dgm:pt>
    <dgm:pt modelId="{90026A05-7539-42AD-826B-433C47395757}" type="pres">
      <dgm:prSet presAssocID="{14680248-45EF-41D2-83D5-8DAD81AF39E5}" presName="Ellipse" presStyleLbl="fgAcc1" presStyleIdx="5" presStyleCnt="6"/>
      <dgm:spPr>
        <a:solidFill>
          <a:schemeClr val="lt1">
            <a:alpha val="90000"/>
            <a:hueOff val="0"/>
            <a:satOff val="0"/>
            <a:lumOff val="0"/>
            <a:alphaOff val="0"/>
          </a:schemeClr>
        </a:solidFill>
        <a:ln w="12700" cap="flat" cmpd="sng" algn="ctr">
          <a:noFill/>
          <a:prstDash val="solid"/>
          <a:miter lim="800000"/>
        </a:ln>
        <a:effectLst/>
      </dgm:spPr>
    </dgm:pt>
    <dgm:pt modelId="{47F8A754-D3F6-44CF-B044-C9C63E72F883}" type="pres">
      <dgm:prSet presAssocID="{14680248-45EF-41D2-83D5-8DAD81AF39E5}" presName="L2TextContainer" presStyleLbl="revTx" presStyleIdx="8" presStyleCnt="10">
        <dgm:presLayoutVars>
          <dgm:bulletEnabled val="1"/>
        </dgm:presLayoutVars>
      </dgm:prSet>
      <dgm:spPr/>
    </dgm:pt>
    <dgm:pt modelId="{97905A3F-FDC9-47C7-96CC-F3803B6296B7}" type="pres">
      <dgm:prSet presAssocID="{14680248-45EF-41D2-83D5-8DAD81AF39E5}" presName="L1TextContainer" presStyleLbl="revTx" presStyleIdx="9" presStyleCnt="10">
        <dgm:presLayoutVars>
          <dgm:chMax val="1"/>
          <dgm:chPref val="1"/>
          <dgm:bulletEnabled val="1"/>
        </dgm:presLayoutVars>
      </dgm:prSet>
      <dgm:spPr/>
    </dgm:pt>
    <dgm:pt modelId="{30FE9544-F5FD-4BF8-BC9A-8E2D3CE44AE0}" type="pres">
      <dgm:prSet presAssocID="{14680248-45EF-41D2-83D5-8DAD81AF39E5}" presName="ConnectLine" presStyleLbl="sibTrans1D1" presStyleIdx="4" presStyleCnt="5"/>
      <dgm:spPr>
        <a:noFill/>
        <a:ln w="12700" cap="flat" cmpd="sng" algn="ctr">
          <a:solidFill>
            <a:schemeClr val="accent1">
              <a:hueOff val="0"/>
              <a:satOff val="0"/>
              <a:lumOff val="0"/>
              <a:alphaOff val="0"/>
            </a:schemeClr>
          </a:solidFill>
          <a:prstDash val="dash"/>
          <a:miter lim="800000"/>
        </a:ln>
        <a:effectLst/>
      </dgm:spPr>
    </dgm:pt>
    <dgm:pt modelId="{9243EF5C-3320-42AA-991E-0F79CF3FDD62}" type="pres">
      <dgm:prSet presAssocID="{14680248-45EF-41D2-83D5-8DAD81AF39E5}" presName="EmptyPlaceHolder" presStyleCnt="0"/>
      <dgm:spPr/>
    </dgm:pt>
  </dgm:ptLst>
  <dgm:cxnLst>
    <dgm:cxn modelId="{6B423001-CF3A-4BB0-9D14-6C9802A17A93}" type="presOf" srcId="{D5BB2D95-9FC2-4280-8D77-4DA3A2624464}" destId="{175C09FC-B6F4-467B-9D05-352496BAEC65}" srcOrd="0" destOrd="0" presId="urn:microsoft.com/office/officeart/2017/3/layout/DropPinTimeline"/>
    <dgm:cxn modelId="{FB961B03-509B-4E32-8DD9-330266185F37}" srcId="{02D8719D-8E29-4EA6-83ED-6D9ADA54F97B}" destId="{E001DF8D-2BA4-479B-B4FC-FF0CCDBFBF22}" srcOrd="1" destOrd="0" parTransId="{8E5AF534-229F-423B-B7D0-221A38EA508E}" sibTransId="{FB3003AF-A942-4829-96D1-B808814209BD}"/>
    <dgm:cxn modelId="{834AC20A-8731-455B-B638-EED7B095A01B}" type="presOf" srcId="{02D8719D-8E29-4EA6-83ED-6D9ADA54F97B}" destId="{42DFB2F1-4168-4BA1-B2AB-B966FF317839}" srcOrd="0" destOrd="0" presId="urn:microsoft.com/office/officeart/2017/3/layout/DropPinTimeline"/>
    <dgm:cxn modelId="{D1DEFA12-443E-4AFD-BA04-1AABD9E41F03}" srcId="{02D8719D-8E29-4EA6-83ED-6D9ADA54F97B}" destId="{14680248-45EF-41D2-83D5-8DAD81AF39E5}" srcOrd="4" destOrd="0" parTransId="{B3B2E023-AEEF-417D-9A41-7C3D80A85D4C}" sibTransId="{F3A1BC3F-E727-4DE3-BC14-8867DB7CC62C}"/>
    <dgm:cxn modelId="{7646E913-2030-439B-86D2-D35B57341799}" srcId="{E3AD22D5-66B5-4304-A2AE-D881A87A4D9D}" destId="{56944414-36CD-4729-8D5F-6233A5CFD101}" srcOrd="0" destOrd="0" parTransId="{5940E2E0-5C50-4766-A488-56320A537FF7}" sibTransId="{425BAFD1-8AE3-4804-9ABD-69698C1FA417}"/>
    <dgm:cxn modelId="{B78F4921-5951-4341-9642-CFD91C72F707}" srcId="{14680248-45EF-41D2-83D5-8DAD81AF39E5}" destId="{C4A5A063-1DC4-48B3-8055-755DC57D6AFA}" srcOrd="0" destOrd="0" parTransId="{6C771F09-A448-4BED-B013-EF57E4B62519}" sibTransId="{DAAC3F1B-6A2D-4849-9F3A-FBAD316CDA31}"/>
    <dgm:cxn modelId="{BBB42B28-6FDF-4730-926B-5BA4615A79BA}" type="presOf" srcId="{E001DF8D-2BA4-479B-B4FC-FF0CCDBFBF22}" destId="{A221E7E6-D70E-477B-A83E-659579BD7D06}" srcOrd="0" destOrd="0" presId="urn:microsoft.com/office/officeart/2017/3/layout/DropPinTimeline"/>
    <dgm:cxn modelId="{5BBE3828-28F1-4155-A965-6C3C786EE1BB}" type="presOf" srcId="{CBCD9F64-432C-42A4-ADA8-E91033EE7DFF}" destId="{0D087778-51EF-41B6-BEA2-4A7583BAEB55}" srcOrd="0" destOrd="0" presId="urn:microsoft.com/office/officeart/2017/3/layout/DropPinTimeline"/>
    <dgm:cxn modelId="{03357F2D-D26C-4910-84C4-ADC74833D31F}" srcId="{02D8719D-8E29-4EA6-83ED-6D9ADA54F97B}" destId="{D5BB2D95-9FC2-4280-8D77-4DA3A2624464}" srcOrd="0" destOrd="0" parTransId="{3C649D9A-5DB3-4A39-9E92-BE535FEF45FE}" sibTransId="{2E243388-6AB0-4AE2-A896-58CED0650E8D}"/>
    <dgm:cxn modelId="{13622E46-3A9C-4794-BA39-9C2E87035429}" srcId="{E001DF8D-2BA4-479B-B4FC-FF0CCDBFBF22}" destId="{6DD20610-8E8A-4F31-A86F-4C75DEFD9C4E}" srcOrd="0" destOrd="0" parTransId="{8BC931E1-836F-4FC6-A821-69C53DB573BB}" sibTransId="{FA0B273C-6C31-40B6-BA96-CE82055DA1F5}"/>
    <dgm:cxn modelId="{0F0A9A85-1111-4000-B5BC-1AEA62C8EF36}" srcId="{CBCD9F64-432C-42A4-ADA8-E91033EE7DFF}" destId="{74E849F4-B2E2-4147-A7B6-393293FFEDF0}" srcOrd="0" destOrd="0" parTransId="{1B71F4BF-EDAE-4F10-9159-9A5C4E0A04FE}" sibTransId="{655E3BE7-BEE8-4EC2-8CAA-9F7A8C380096}"/>
    <dgm:cxn modelId="{078E228D-9E03-4380-A1AE-0D01D79C637D}" type="presOf" srcId="{74E849F4-B2E2-4147-A7B6-393293FFEDF0}" destId="{507322BF-08E8-46DA-80AD-A757809B946F}" srcOrd="0" destOrd="0" presId="urn:microsoft.com/office/officeart/2017/3/layout/DropPinTimeline"/>
    <dgm:cxn modelId="{13E3189D-0C72-400B-BE0F-0E342D67CD2C}" srcId="{D5BB2D95-9FC2-4280-8D77-4DA3A2624464}" destId="{BF553972-DF41-49D5-A8A8-EB245E03D0D1}" srcOrd="0" destOrd="0" parTransId="{C8DB777D-789C-448E-AB96-AE7E672ED768}" sibTransId="{08DB2F46-2F01-4F44-903B-3E6978014C9D}"/>
    <dgm:cxn modelId="{079FCDA5-0109-4FBF-9DC3-8784DBDF4664}" type="presOf" srcId="{C4A5A063-1DC4-48B3-8055-755DC57D6AFA}" destId="{47F8A754-D3F6-44CF-B044-C9C63E72F883}" srcOrd="0" destOrd="0" presId="urn:microsoft.com/office/officeart/2017/3/layout/DropPinTimeline"/>
    <dgm:cxn modelId="{E7C8F5AE-A199-43A2-8D5D-034CB3AEFA7B}" srcId="{02D8719D-8E29-4EA6-83ED-6D9ADA54F97B}" destId="{CBCD9F64-432C-42A4-ADA8-E91033EE7DFF}" srcOrd="3" destOrd="0" parTransId="{5A2339E3-BEEA-4FE7-A94D-D85C79B67BA1}" sibTransId="{C9A62A86-7B74-4425-98EC-65E352C53D39}"/>
    <dgm:cxn modelId="{0A3B1FB2-BD23-4B46-8409-DD9BE1456EE6}" srcId="{02D8719D-8E29-4EA6-83ED-6D9ADA54F97B}" destId="{E3AD22D5-66B5-4304-A2AE-D881A87A4D9D}" srcOrd="2" destOrd="0" parTransId="{2D9CCFC6-2C47-4AE5-A872-8F11DA9D3B0B}" sibTransId="{A0A37534-9180-4EB9-AC6F-695BFDD5B76D}"/>
    <dgm:cxn modelId="{AAA0DCBA-9C20-4B27-9886-4BDEC18C2168}" type="presOf" srcId="{6DD20610-8E8A-4F31-A86F-4C75DEFD9C4E}" destId="{209EEE85-E1D9-4F0F-8D38-62FAE34C72C3}" srcOrd="0" destOrd="0" presId="urn:microsoft.com/office/officeart/2017/3/layout/DropPinTimeline"/>
    <dgm:cxn modelId="{646F9BC9-2895-48AC-920A-0177F8B741B3}" type="presOf" srcId="{56944414-36CD-4729-8D5F-6233A5CFD101}" destId="{A871CFDF-6DFF-4BC8-A6A2-B0670807528D}" srcOrd="0" destOrd="0" presId="urn:microsoft.com/office/officeart/2017/3/layout/DropPinTimeline"/>
    <dgm:cxn modelId="{5CC822D4-BC9B-4C43-BDF1-C935EF76CF7B}" type="presOf" srcId="{E3AD22D5-66B5-4304-A2AE-D881A87A4D9D}" destId="{B83FF7BB-88EC-414C-8F01-D5768B547F0F}" srcOrd="0" destOrd="0" presId="urn:microsoft.com/office/officeart/2017/3/layout/DropPinTimeline"/>
    <dgm:cxn modelId="{1F31A8D4-39BF-4C58-90A7-79F5ED9A3481}" type="presOf" srcId="{14680248-45EF-41D2-83D5-8DAD81AF39E5}" destId="{97905A3F-FDC9-47C7-96CC-F3803B6296B7}" srcOrd="0" destOrd="0" presId="urn:microsoft.com/office/officeart/2017/3/layout/DropPinTimeline"/>
    <dgm:cxn modelId="{65986CE5-E5A8-46BC-B56E-A9A38C513B49}" type="presOf" srcId="{BF553972-DF41-49D5-A8A8-EB245E03D0D1}" destId="{3BC54346-2528-4845-B1AF-24E757C5636A}" srcOrd="0" destOrd="0" presId="urn:microsoft.com/office/officeart/2017/3/layout/DropPinTimeline"/>
    <dgm:cxn modelId="{AB00CA94-4AE8-4A0F-ABD4-EE5E803CFA27}" type="presParOf" srcId="{42DFB2F1-4168-4BA1-B2AB-B966FF317839}" destId="{1145A7B7-2FF8-48B7-A3E7-1E09EB817657}" srcOrd="0" destOrd="0" presId="urn:microsoft.com/office/officeart/2017/3/layout/DropPinTimeline"/>
    <dgm:cxn modelId="{6FA5CC4A-A154-49F1-A04E-D12817E97F6F}" type="presParOf" srcId="{42DFB2F1-4168-4BA1-B2AB-B966FF317839}" destId="{3C342025-2366-4A82-B92B-59B3E622289F}" srcOrd="1" destOrd="0" presId="urn:microsoft.com/office/officeart/2017/3/layout/DropPinTimeline"/>
    <dgm:cxn modelId="{16563A08-9CE1-49C3-B054-C981BC15593E}" type="presParOf" srcId="{3C342025-2366-4A82-B92B-59B3E622289F}" destId="{D3373840-57DB-4183-8A33-E23A018A705D}" srcOrd="0" destOrd="0" presId="urn:microsoft.com/office/officeart/2017/3/layout/DropPinTimeline"/>
    <dgm:cxn modelId="{76A00E1A-3505-4789-AF04-B6B8B5DAE3DA}" type="presParOf" srcId="{D3373840-57DB-4183-8A33-E23A018A705D}" destId="{173F5A75-BEE3-40BF-8D97-2EACEE180E18}" srcOrd="0" destOrd="0" presId="urn:microsoft.com/office/officeart/2017/3/layout/DropPinTimeline"/>
    <dgm:cxn modelId="{7617329C-2887-471D-AEDC-FD12E0B7564A}" type="presParOf" srcId="{D3373840-57DB-4183-8A33-E23A018A705D}" destId="{97EC88F6-98F8-4BB1-87EB-0A1D373B45CE}" srcOrd="1" destOrd="0" presId="urn:microsoft.com/office/officeart/2017/3/layout/DropPinTimeline"/>
    <dgm:cxn modelId="{DE433074-1324-4D16-B321-E969FC250D99}" type="presParOf" srcId="{97EC88F6-98F8-4BB1-87EB-0A1D373B45CE}" destId="{C05842A1-04B3-42F2-8389-F2698D423E2C}" srcOrd="0" destOrd="0" presId="urn:microsoft.com/office/officeart/2017/3/layout/DropPinTimeline"/>
    <dgm:cxn modelId="{3E7CC4EC-5ED7-477B-A9F1-2C9C73A5646A}" type="presParOf" srcId="{97EC88F6-98F8-4BB1-87EB-0A1D373B45CE}" destId="{13E30A79-E0B8-474A-9449-738607BAA696}" srcOrd="1" destOrd="0" presId="urn:microsoft.com/office/officeart/2017/3/layout/DropPinTimeline"/>
    <dgm:cxn modelId="{402BD764-F8C5-49E9-A1D3-C0886FD57951}" type="presParOf" srcId="{D3373840-57DB-4183-8A33-E23A018A705D}" destId="{3BC54346-2528-4845-B1AF-24E757C5636A}" srcOrd="2" destOrd="0" presId="urn:microsoft.com/office/officeart/2017/3/layout/DropPinTimeline"/>
    <dgm:cxn modelId="{01FEFFAA-5F46-4C8B-95E5-9EB0A3C7C6D8}" type="presParOf" srcId="{D3373840-57DB-4183-8A33-E23A018A705D}" destId="{175C09FC-B6F4-467B-9D05-352496BAEC65}" srcOrd="3" destOrd="0" presId="urn:microsoft.com/office/officeart/2017/3/layout/DropPinTimeline"/>
    <dgm:cxn modelId="{D4A77E5E-62BD-4124-A806-53276398DC86}" type="presParOf" srcId="{D3373840-57DB-4183-8A33-E23A018A705D}" destId="{CC8480A8-6BF7-4798-9856-6B76BC6EB58D}" srcOrd="4" destOrd="0" presId="urn:microsoft.com/office/officeart/2017/3/layout/DropPinTimeline"/>
    <dgm:cxn modelId="{BEE96496-CA4E-479A-A52F-8316CA539CE5}" type="presParOf" srcId="{D3373840-57DB-4183-8A33-E23A018A705D}" destId="{F5C79865-5350-4658-B892-3A89D82648CF}" srcOrd="5" destOrd="0" presId="urn:microsoft.com/office/officeart/2017/3/layout/DropPinTimeline"/>
    <dgm:cxn modelId="{B8E75B57-2175-4EC1-825B-11E323626896}" type="presParOf" srcId="{3C342025-2366-4A82-B92B-59B3E622289F}" destId="{3A1F3C22-D308-405B-AFA4-24E9FC85E2DD}" srcOrd="1" destOrd="0" presId="urn:microsoft.com/office/officeart/2017/3/layout/DropPinTimeline"/>
    <dgm:cxn modelId="{1CD36592-DF53-45A1-BD34-D3828706C27D}" type="presParOf" srcId="{3C342025-2366-4A82-B92B-59B3E622289F}" destId="{25096648-567B-47E7-81EB-681BD29DD3F2}" srcOrd="2" destOrd="0" presId="urn:microsoft.com/office/officeart/2017/3/layout/DropPinTimeline"/>
    <dgm:cxn modelId="{14081A8E-93D9-47CA-AECE-0B1067D3FF72}" type="presParOf" srcId="{25096648-567B-47E7-81EB-681BD29DD3F2}" destId="{C4B278A0-2249-420E-ADCC-867A137DE54D}" srcOrd="0" destOrd="0" presId="urn:microsoft.com/office/officeart/2017/3/layout/DropPinTimeline"/>
    <dgm:cxn modelId="{256F9556-B893-40F6-8341-083B2E508EB0}" type="presParOf" srcId="{25096648-567B-47E7-81EB-681BD29DD3F2}" destId="{E437F6F5-7BBC-4C1E-A817-8D31B3060E88}" srcOrd="1" destOrd="0" presId="urn:microsoft.com/office/officeart/2017/3/layout/DropPinTimeline"/>
    <dgm:cxn modelId="{D8C628D2-1081-4CBD-849E-40448B5AC7A9}" type="presParOf" srcId="{E437F6F5-7BBC-4C1E-A817-8D31B3060E88}" destId="{64891443-DD1F-4BC6-A799-306474E55600}" srcOrd="0" destOrd="0" presId="urn:microsoft.com/office/officeart/2017/3/layout/DropPinTimeline"/>
    <dgm:cxn modelId="{93E0729F-6B09-4DC5-A9FF-EA440295BA1E}" type="presParOf" srcId="{E437F6F5-7BBC-4C1E-A817-8D31B3060E88}" destId="{7FD203F5-54CF-4823-AC18-7A2D8DDB4DEF}" srcOrd="1" destOrd="0" presId="urn:microsoft.com/office/officeart/2017/3/layout/DropPinTimeline"/>
    <dgm:cxn modelId="{74282051-7AB7-48B9-B8B2-49A2BB0B6E1F}" type="presParOf" srcId="{25096648-567B-47E7-81EB-681BD29DD3F2}" destId="{209EEE85-E1D9-4F0F-8D38-62FAE34C72C3}" srcOrd="2" destOrd="0" presId="urn:microsoft.com/office/officeart/2017/3/layout/DropPinTimeline"/>
    <dgm:cxn modelId="{1EE50289-BCE3-4221-A36C-6855147AE38D}" type="presParOf" srcId="{25096648-567B-47E7-81EB-681BD29DD3F2}" destId="{A221E7E6-D70E-477B-A83E-659579BD7D06}" srcOrd="3" destOrd="0" presId="urn:microsoft.com/office/officeart/2017/3/layout/DropPinTimeline"/>
    <dgm:cxn modelId="{4E987804-2223-463E-83E3-00D64BA16E00}" type="presParOf" srcId="{25096648-567B-47E7-81EB-681BD29DD3F2}" destId="{C9972E90-56AB-4B2B-A879-FC9C51CE8F7B}" srcOrd="4" destOrd="0" presId="urn:microsoft.com/office/officeart/2017/3/layout/DropPinTimeline"/>
    <dgm:cxn modelId="{BADC2648-0042-4DBA-8E8C-DDED4A750E36}" type="presParOf" srcId="{25096648-567B-47E7-81EB-681BD29DD3F2}" destId="{1B932A97-E217-41B8-A46B-925276634DF3}" srcOrd="5" destOrd="0" presId="urn:microsoft.com/office/officeart/2017/3/layout/DropPinTimeline"/>
    <dgm:cxn modelId="{44171AAC-170D-4397-8337-EE550FB1BFA3}" type="presParOf" srcId="{3C342025-2366-4A82-B92B-59B3E622289F}" destId="{5294E55F-CEFA-47DC-A564-723FC56985B5}" srcOrd="3" destOrd="0" presId="urn:microsoft.com/office/officeart/2017/3/layout/DropPinTimeline"/>
    <dgm:cxn modelId="{6938C30E-0E83-4F91-AD43-5F34E40A7328}" type="presParOf" srcId="{3C342025-2366-4A82-B92B-59B3E622289F}" destId="{315CF101-F02F-4A7C-B2D5-4441464369C5}" srcOrd="4" destOrd="0" presId="urn:microsoft.com/office/officeart/2017/3/layout/DropPinTimeline"/>
    <dgm:cxn modelId="{9DEBBBB7-B808-4368-87BC-D4BE86633793}" type="presParOf" srcId="{315CF101-F02F-4A7C-B2D5-4441464369C5}" destId="{CF88CA30-8F0F-45EC-9B4A-96E66CB0E893}" srcOrd="0" destOrd="0" presId="urn:microsoft.com/office/officeart/2017/3/layout/DropPinTimeline"/>
    <dgm:cxn modelId="{5062DD61-CAA5-4447-81B5-66F5F793D60F}" type="presParOf" srcId="{315CF101-F02F-4A7C-B2D5-4441464369C5}" destId="{A7C590CD-6557-4F2B-8FF8-54C7CA8DD969}" srcOrd="1" destOrd="0" presId="urn:microsoft.com/office/officeart/2017/3/layout/DropPinTimeline"/>
    <dgm:cxn modelId="{E3B9BB5F-456C-4979-9624-E8B3BCEB1BB1}" type="presParOf" srcId="{A7C590CD-6557-4F2B-8FF8-54C7CA8DD969}" destId="{6DFDEF52-1F95-4A5C-86A4-688001FC23A2}" srcOrd="0" destOrd="0" presId="urn:microsoft.com/office/officeart/2017/3/layout/DropPinTimeline"/>
    <dgm:cxn modelId="{8C025C17-C962-4C8C-8982-DB9FCB3E9091}" type="presParOf" srcId="{A7C590CD-6557-4F2B-8FF8-54C7CA8DD969}" destId="{E13E9446-A006-430A-AEB0-9FA04DD1B76E}" srcOrd="1" destOrd="0" presId="urn:microsoft.com/office/officeart/2017/3/layout/DropPinTimeline"/>
    <dgm:cxn modelId="{98D7B886-A80C-455D-887A-91A685613651}" type="presParOf" srcId="{315CF101-F02F-4A7C-B2D5-4441464369C5}" destId="{A871CFDF-6DFF-4BC8-A6A2-B0670807528D}" srcOrd="2" destOrd="0" presId="urn:microsoft.com/office/officeart/2017/3/layout/DropPinTimeline"/>
    <dgm:cxn modelId="{89631BE4-A3D7-4C68-B66C-E2BF9B4A0F75}" type="presParOf" srcId="{315CF101-F02F-4A7C-B2D5-4441464369C5}" destId="{B83FF7BB-88EC-414C-8F01-D5768B547F0F}" srcOrd="3" destOrd="0" presId="urn:microsoft.com/office/officeart/2017/3/layout/DropPinTimeline"/>
    <dgm:cxn modelId="{4D08B6FA-E588-4D3D-8127-E24BC2B1AA36}" type="presParOf" srcId="{315CF101-F02F-4A7C-B2D5-4441464369C5}" destId="{DDD96D43-3DC9-40E4-BC4E-A927C7E67EF5}" srcOrd="4" destOrd="0" presId="urn:microsoft.com/office/officeart/2017/3/layout/DropPinTimeline"/>
    <dgm:cxn modelId="{8B63D812-02CE-4263-AEB0-06F16D5E30EB}" type="presParOf" srcId="{315CF101-F02F-4A7C-B2D5-4441464369C5}" destId="{EF430988-A4AE-4FA5-BD46-A02BF9708F42}" srcOrd="5" destOrd="0" presId="urn:microsoft.com/office/officeart/2017/3/layout/DropPinTimeline"/>
    <dgm:cxn modelId="{22E452F3-3D07-4870-A137-100115B37106}" type="presParOf" srcId="{3C342025-2366-4A82-B92B-59B3E622289F}" destId="{CA85E6DB-C8E4-4F5F-92D6-E4E38DE3DAE4}" srcOrd="5" destOrd="0" presId="urn:microsoft.com/office/officeart/2017/3/layout/DropPinTimeline"/>
    <dgm:cxn modelId="{377720C8-5ABC-468E-ABCE-5887A5707E83}" type="presParOf" srcId="{3C342025-2366-4A82-B92B-59B3E622289F}" destId="{95FC6193-81FE-45F5-99A2-2CFC97C6F785}" srcOrd="6" destOrd="0" presId="urn:microsoft.com/office/officeart/2017/3/layout/DropPinTimeline"/>
    <dgm:cxn modelId="{5D493784-975C-43A3-907A-938E3DE67009}" type="presParOf" srcId="{95FC6193-81FE-45F5-99A2-2CFC97C6F785}" destId="{AC3390AB-4CC8-430E-AAD1-322472FF5108}" srcOrd="0" destOrd="0" presId="urn:microsoft.com/office/officeart/2017/3/layout/DropPinTimeline"/>
    <dgm:cxn modelId="{B3FFDB95-E46B-4F09-A764-8A0918FD43E0}" type="presParOf" srcId="{95FC6193-81FE-45F5-99A2-2CFC97C6F785}" destId="{4BAB9EE8-7336-4A2D-95A5-71B66F1FA315}" srcOrd="1" destOrd="0" presId="urn:microsoft.com/office/officeart/2017/3/layout/DropPinTimeline"/>
    <dgm:cxn modelId="{AEEB1CC0-DFCF-4CFF-9A51-66738BC08B69}" type="presParOf" srcId="{4BAB9EE8-7336-4A2D-95A5-71B66F1FA315}" destId="{7A5F780B-EEED-4E99-8EA4-CF75BAF01FB3}" srcOrd="0" destOrd="0" presId="urn:microsoft.com/office/officeart/2017/3/layout/DropPinTimeline"/>
    <dgm:cxn modelId="{D39F80BE-AAD1-478F-A871-591B37D322BA}" type="presParOf" srcId="{4BAB9EE8-7336-4A2D-95A5-71B66F1FA315}" destId="{C8664D54-29A8-45CD-B8E8-E580A46B21BD}" srcOrd="1" destOrd="0" presId="urn:microsoft.com/office/officeart/2017/3/layout/DropPinTimeline"/>
    <dgm:cxn modelId="{BDE47DE8-8748-4486-B972-18C0CFCC6FAD}" type="presParOf" srcId="{95FC6193-81FE-45F5-99A2-2CFC97C6F785}" destId="{507322BF-08E8-46DA-80AD-A757809B946F}" srcOrd="2" destOrd="0" presId="urn:microsoft.com/office/officeart/2017/3/layout/DropPinTimeline"/>
    <dgm:cxn modelId="{728AFC7B-E707-48E7-95A6-AD10575E84B9}" type="presParOf" srcId="{95FC6193-81FE-45F5-99A2-2CFC97C6F785}" destId="{0D087778-51EF-41B6-BEA2-4A7583BAEB55}" srcOrd="3" destOrd="0" presId="urn:microsoft.com/office/officeart/2017/3/layout/DropPinTimeline"/>
    <dgm:cxn modelId="{D5E846F6-5BB7-483A-99F9-6E9F4C8A754B}" type="presParOf" srcId="{95FC6193-81FE-45F5-99A2-2CFC97C6F785}" destId="{747BB925-31BE-4555-B85E-1D85C9240EFA}" srcOrd="4" destOrd="0" presId="urn:microsoft.com/office/officeart/2017/3/layout/DropPinTimeline"/>
    <dgm:cxn modelId="{EE861A68-B396-4D7B-AC23-9838FE33A390}" type="presParOf" srcId="{95FC6193-81FE-45F5-99A2-2CFC97C6F785}" destId="{B0174E0C-3E1A-48E0-9AA7-0F890EAD457D}" srcOrd="5" destOrd="0" presId="urn:microsoft.com/office/officeart/2017/3/layout/DropPinTimeline"/>
    <dgm:cxn modelId="{11D98827-9748-4B91-BF8A-6588704C1E3B}" type="presParOf" srcId="{3C342025-2366-4A82-B92B-59B3E622289F}" destId="{AE2AC9E6-95E4-4AEE-91C4-D35D2E69E78D}" srcOrd="7" destOrd="0" presId="urn:microsoft.com/office/officeart/2017/3/layout/DropPinTimeline"/>
    <dgm:cxn modelId="{70FD35E2-7ABA-42F9-BF20-3584A8DFA625}" type="presParOf" srcId="{3C342025-2366-4A82-B92B-59B3E622289F}" destId="{FC5A3666-2FD2-4019-9CD8-1C5DC638B0B3}" srcOrd="8" destOrd="0" presId="urn:microsoft.com/office/officeart/2017/3/layout/DropPinTimeline"/>
    <dgm:cxn modelId="{F7BB40E6-0C12-4FB7-B3B7-0EAB70B29D00}" type="presParOf" srcId="{FC5A3666-2FD2-4019-9CD8-1C5DC638B0B3}" destId="{5AF68375-4117-4824-BDD3-DD9F9D4C3A10}" srcOrd="0" destOrd="0" presId="urn:microsoft.com/office/officeart/2017/3/layout/DropPinTimeline"/>
    <dgm:cxn modelId="{BE35ADE2-BEB9-4166-9A81-C8550688B96A}" type="presParOf" srcId="{FC5A3666-2FD2-4019-9CD8-1C5DC638B0B3}" destId="{4F01DEE1-D9FF-4743-A812-FCB9466FB14E}" srcOrd="1" destOrd="0" presId="urn:microsoft.com/office/officeart/2017/3/layout/DropPinTimeline"/>
    <dgm:cxn modelId="{3FC05D19-B350-41FF-874C-BA2786308F14}" type="presParOf" srcId="{4F01DEE1-D9FF-4743-A812-FCB9466FB14E}" destId="{B93FA28A-819D-426A-B91C-B19A93D643ED}" srcOrd="0" destOrd="0" presId="urn:microsoft.com/office/officeart/2017/3/layout/DropPinTimeline"/>
    <dgm:cxn modelId="{ED81D11A-8F96-41C3-AC40-BCEF506365CE}" type="presParOf" srcId="{4F01DEE1-D9FF-4743-A812-FCB9466FB14E}" destId="{90026A05-7539-42AD-826B-433C47395757}" srcOrd="1" destOrd="0" presId="urn:microsoft.com/office/officeart/2017/3/layout/DropPinTimeline"/>
    <dgm:cxn modelId="{1513F940-F927-44A7-BE64-4F73400F319D}" type="presParOf" srcId="{FC5A3666-2FD2-4019-9CD8-1C5DC638B0B3}" destId="{47F8A754-D3F6-44CF-B044-C9C63E72F883}" srcOrd="2" destOrd="0" presId="urn:microsoft.com/office/officeart/2017/3/layout/DropPinTimeline"/>
    <dgm:cxn modelId="{9447B1DB-3740-4FE3-9509-95381EBFE241}" type="presParOf" srcId="{FC5A3666-2FD2-4019-9CD8-1C5DC638B0B3}" destId="{97905A3F-FDC9-47C7-96CC-F3803B6296B7}" srcOrd="3" destOrd="0" presId="urn:microsoft.com/office/officeart/2017/3/layout/DropPinTimeline"/>
    <dgm:cxn modelId="{CEC560D7-87D7-4489-B54B-DD6E8CFDB028}" type="presParOf" srcId="{FC5A3666-2FD2-4019-9CD8-1C5DC638B0B3}" destId="{30FE9544-F5FD-4BF8-BC9A-8E2D3CE44AE0}" srcOrd="4" destOrd="0" presId="urn:microsoft.com/office/officeart/2017/3/layout/DropPinTimeline"/>
    <dgm:cxn modelId="{2E44D24F-4C30-4EE3-AEDF-C1F52B178189}" type="presParOf" srcId="{FC5A3666-2FD2-4019-9CD8-1C5DC638B0B3}" destId="{9243EF5C-3320-42AA-991E-0F79CF3FDD62}" srcOrd="5" destOrd="0" presId="urn:microsoft.com/office/officeart/2017/3/layout/DropPin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45A7B7-2FF8-48B7-A3E7-1E09EB817657}">
      <dsp:nvSpPr>
        <dsp:cNvPr id="0" name=""/>
        <dsp:cNvSpPr/>
      </dsp:nvSpPr>
      <dsp:spPr>
        <a:xfrm>
          <a:off x="0" y="2175669"/>
          <a:ext cx="10515600" cy="0"/>
        </a:xfrm>
        <a:prstGeom prst="line">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C05842A1-04B3-42F2-8389-F2698D423E2C}">
      <dsp:nvSpPr>
        <dsp:cNvPr id="0" name=""/>
        <dsp:cNvSpPr/>
      </dsp:nvSpPr>
      <dsp:spPr>
        <a:xfrm rot="8100000">
          <a:off x="66922" y="501406"/>
          <a:ext cx="319993" cy="319993"/>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13E30A79-E0B8-474A-9449-738607BAA696}">
      <dsp:nvSpPr>
        <dsp:cNvPr id="0" name=""/>
        <dsp:cNvSpPr/>
      </dsp:nvSpPr>
      <dsp:spPr>
        <a:xfrm>
          <a:off x="102470" y="536955"/>
          <a:ext cx="248896" cy="248896"/>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3BC54346-2528-4845-B1AF-24E757C5636A}">
      <dsp:nvSpPr>
        <dsp:cNvPr id="0" name=""/>
        <dsp:cNvSpPr/>
      </dsp:nvSpPr>
      <dsp:spPr>
        <a:xfrm>
          <a:off x="453188" y="887672"/>
          <a:ext cx="2916487" cy="12879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114300" bIns="171450" numCol="1" spcCol="1270" anchor="t" anchorCtr="0">
          <a:noAutofit/>
        </a:bodyPr>
        <a:lstStyle/>
        <a:p>
          <a:pPr marL="0" lvl="0" indent="0" algn="l" defTabSz="800100">
            <a:lnSpc>
              <a:spcPct val="90000"/>
            </a:lnSpc>
            <a:spcBef>
              <a:spcPct val="0"/>
            </a:spcBef>
            <a:spcAft>
              <a:spcPct val="35000"/>
            </a:spcAft>
            <a:buNone/>
          </a:pPr>
          <a:r>
            <a:rPr lang="en-US" sz="1800" b="0" kern="1200"/>
            <a:t>Competitive Sealed Proposal (RFP) </a:t>
          </a:r>
        </a:p>
      </dsp:txBody>
      <dsp:txXfrm>
        <a:off x="453188" y="887672"/>
        <a:ext cx="2916487" cy="1287996"/>
      </dsp:txXfrm>
    </dsp:sp>
    <dsp:sp modelId="{175C09FC-B6F4-467B-9D05-352496BAEC65}">
      <dsp:nvSpPr>
        <dsp:cNvPr id="0" name=""/>
        <dsp:cNvSpPr/>
      </dsp:nvSpPr>
      <dsp:spPr>
        <a:xfrm>
          <a:off x="453188" y="435133"/>
          <a:ext cx="2916487" cy="4525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7000" bIns="0" numCol="1" spcCol="1270" anchor="ctr" anchorCtr="0">
          <a:noAutofit/>
        </a:bodyPr>
        <a:lstStyle/>
        <a:p>
          <a:pPr marL="0" lvl="0" indent="0" algn="l" defTabSz="889000">
            <a:lnSpc>
              <a:spcPct val="90000"/>
            </a:lnSpc>
            <a:spcBef>
              <a:spcPct val="0"/>
            </a:spcBef>
            <a:spcAft>
              <a:spcPct val="35000"/>
            </a:spcAft>
            <a:buNone/>
            <a:defRPr b="1"/>
          </a:pPr>
          <a:r>
            <a:rPr lang="en-US" sz="2000" kern="1200"/>
            <a:t>First Priority</a:t>
          </a:r>
        </a:p>
      </dsp:txBody>
      <dsp:txXfrm>
        <a:off x="453188" y="435133"/>
        <a:ext cx="2916487" cy="452539"/>
      </dsp:txXfrm>
    </dsp:sp>
    <dsp:sp modelId="{CC8480A8-6BF7-4798-9856-6B76BC6EB58D}">
      <dsp:nvSpPr>
        <dsp:cNvPr id="0" name=""/>
        <dsp:cNvSpPr/>
      </dsp:nvSpPr>
      <dsp:spPr>
        <a:xfrm>
          <a:off x="226918" y="887672"/>
          <a:ext cx="0" cy="1287996"/>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173F5A75-BEE3-40BF-8D97-2EACEE180E18}">
      <dsp:nvSpPr>
        <dsp:cNvPr id="0" name=""/>
        <dsp:cNvSpPr/>
      </dsp:nvSpPr>
      <dsp:spPr>
        <a:xfrm>
          <a:off x="185317" y="2134940"/>
          <a:ext cx="81457" cy="81457"/>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64891443-DD1F-4BC6-A799-306474E55600}">
      <dsp:nvSpPr>
        <dsp:cNvPr id="0" name=""/>
        <dsp:cNvSpPr/>
      </dsp:nvSpPr>
      <dsp:spPr>
        <a:xfrm rot="18900000">
          <a:off x="1817037" y="3529937"/>
          <a:ext cx="319993" cy="319993"/>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7FD203F5-54CF-4823-AC18-7A2D8DDB4DEF}">
      <dsp:nvSpPr>
        <dsp:cNvPr id="0" name=""/>
        <dsp:cNvSpPr/>
      </dsp:nvSpPr>
      <dsp:spPr>
        <a:xfrm>
          <a:off x="1852585" y="3565486"/>
          <a:ext cx="248896" cy="248896"/>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209EEE85-E1D9-4F0F-8D38-62FAE34C72C3}">
      <dsp:nvSpPr>
        <dsp:cNvPr id="0" name=""/>
        <dsp:cNvSpPr/>
      </dsp:nvSpPr>
      <dsp:spPr>
        <a:xfrm>
          <a:off x="2203303" y="2175669"/>
          <a:ext cx="2916487" cy="12879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1450" rIns="0" bIns="114300" numCol="1" spcCol="1270" anchor="b" anchorCtr="0">
          <a:noAutofit/>
        </a:bodyPr>
        <a:lstStyle/>
        <a:p>
          <a:pPr marL="0" lvl="0" indent="0" algn="l" defTabSz="800100">
            <a:lnSpc>
              <a:spcPct val="90000"/>
            </a:lnSpc>
            <a:spcBef>
              <a:spcPct val="0"/>
            </a:spcBef>
            <a:spcAft>
              <a:spcPct val="35000"/>
            </a:spcAft>
            <a:buNone/>
          </a:pPr>
          <a:r>
            <a:rPr lang="en-US" sz="1800" kern="1200"/>
            <a:t>Services Contract</a:t>
          </a:r>
        </a:p>
      </dsp:txBody>
      <dsp:txXfrm>
        <a:off x="2203303" y="2175669"/>
        <a:ext cx="2916487" cy="1287996"/>
      </dsp:txXfrm>
    </dsp:sp>
    <dsp:sp modelId="{A221E7E6-D70E-477B-A83E-659579BD7D06}">
      <dsp:nvSpPr>
        <dsp:cNvPr id="0" name=""/>
        <dsp:cNvSpPr/>
      </dsp:nvSpPr>
      <dsp:spPr>
        <a:xfrm>
          <a:off x="2203303" y="3463665"/>
          <a:ext cx="2916487" cy="4525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7000" bIns="0" numCol="1" spcCol="1270" anchor="ctr" anchorCtr="0">
          <a:noAutofit/>
        </a:bodyPr>
        <a:lstStyle/>
        <a:p>
          <a:pPr marL="0" lvl="0" indent="0" algn="l" defTabSz="889000">
            <a:lnSpc>
              <a:spcPct val="90000"/>
            </a:lnSpc>
            <a:spcBef>
              <a:spcPct val="0"/>
            </a:spcBef>
            <a:spcAft>
              <a:spcPct val="35000"/>
            </a:spcAft>
            <a:buNone/>
            <a:defRPr b="1"/>
          </a:pPr>
          <a:r>
            <a:rPr lang="en-US" sz="2000" kern="1200"/>
            <a:t>2</a:t>
          </a:r>
          <a:r>
            <a:rPr lang="en-US" sz="2000" kern="1200" baseline="30000"/>
            <a:t>nd</a:t>
          </a:r>
          <a:r>
            <a:rPr lang="en-US" sz="2000" kern="1200"/>
            <a:t> Priority</a:t>
          </a:r>
        </a:p>
      </dsp:txBody>
      <dsp:txXfrm>
        <a:off x="2203303" y="3463665"/>
        <a:ext cx="2916487" cy="452539"/>
      </dsp:txXfrm>
    </dsp:sp>
    <dsp:sp modelId="{C9972E90-56AB-4B2B-A879-FC9C51CE8F7B}">
      <dsp:nvSpPr>
        <dsp:cNvPr id="0" name=""/>
        <dsp:cNvSpPr/>
      </dsp:nvSpPr>
      <dsp:spPr>
        <a:xfrm>
          <a:off x="1977034" y="2175669"/>
          <a:ext cx="0" cy="1287996"/>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C4B278A0-2249-420E-ADCC-867A137DE54D}">
      <dsp:nvSpPr>
        <dsp:cNvPr id="0" name=""/>
        <dsp:cNvSpPr/>
      </dsp:nvSpPr>
      <dsp:spPr>
        <a:xfrm>
          <a:off x="1935432" y="2134940"/>
          <a:ext cx="81457" cy="81457"/>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6DFDEF52-1F95-4A5C-86A4-688001FC23A2}">
      <dsp:nvSpPr>
        <dsp:cNvPr id="0" name=""/>
        <dsp:cNvSpPr/>
      </dsp:nvSpPr>
      <dsp:spPr>
        <a:xfrm rot="8100000">
          <a:off x="3567152" y="501406"/>
          <a:ext cx="319993" cy="319993"/>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E13E9446-A006-430A-AEB0-9FA04DD1B76E}">
      <dsp:nvSpPr>
        <dsp:cNvPr id="0" name=""/>
        <dsp:cNvSpPr/>
      </dsp:nvSpPr>
      <dsp:spPr>
        <a:xfrm>
          <a:off x="3602701" y="536955"/>
          <a:ext cx="248896" cy="248896"/>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A871CFDF-6DFF-4BC8-A6A2-B0670807528D}">
      <dsp:nvSpPr>
        <dsp:cNvPr id="0" name=""/>
        <dsp:cNvSpPr/>
      </dsp:nvSpPr>
      <dsp:spPr>
        <a:xfrm>
          <a:off x="3953419" y="887672"/>
          <a:ext cx="2916487" cy="12879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114300" bIns="171450" numCol="1" spcCol="1270" anchor="t" anchorCtr="0">
          <a:noAutofit/>
        </a:bodyPr>
        <a:lstStyle/>
        <a:p>
          <a:pPr marL="0" lvl="0" indent="0" algn="l" defTabSz="800100">
            <a:lnSpc>
              <a:spcPct val="90000"/>
            </a:lnSpc>
            <a:spcBef>
              <a:spcPct val="0"/>
            </a:spcBef>
            <a:spcAft>
              <a:spcPct val="35000"/>
            </a:spcAft>
            <a:buNone/>
          </a:pPr>
          <a:r>
            <a:rPr lang="en-US" sz="1800" kern="1200"/>
            <a:t>Competitive Sealed Bid (ITB) </a:t>
          </a:r>
        </a:p>
      </dsp:txBody>
      <dsp:txXfrm>
        <a:off x="3953419" y="887672"/>
        <a:ext cx="2916487" cy="1287996"/>
      </dsp:txXfrm>
    </dsp:sp>
    <dsp:sp modelId="{B83FF7BB-88EC-414C-8F01-D5768B547F0F}">
      <dsp:nvSpPr>
        <dsp:cNvPr id="0" name=""/>
        <dsp:cNvSpPr/>
      </dsp:nvSpPr>
      <dsp:spPr>
        <a:xfrm>
          <a:off x="3953419" y="435133"/>
          <a:ext cx="2916487" cy="4525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7000" bIns="0" numCol="1" spcCol="1270" anchor="ctr" anchorCtr="0">
          <a:noAutofit/>
        </a:bodyPr>
        <a:lstStyle/>
        <a:p>
          <a:pPr marL="0" lvl="0" indent="0" algn="l" defTabSz="889000">
            <a:lnSpc>
              <a:spcPct val="90000"/>
            </a:lnSpc>
            <a:spcBef>
              <a:spcPct val="0"/>
            </a:spcBef>
            <a:spcAft>
              <a:spcPct val="35000"/>
            </a:spcAft>
            <a:buNone/>
            <a:defRPr b="1"/>
          </a:pPr>
          <a:r>
            <a:rPr lang="en-US" sz="2000" kern="1200"/>
            <a:t>3</a:t>
          </a:r>
          <a:r>
            <a:rPr lang="en-US" sz="2000" kern="1200" baseline="30000"/>
            <a:t>rd</a:t>
          </a:r>
          <a:r>
            <a:rPr lang="en-US" sz="2000" kern="1200"/>
            <a:t> Priority</a:t>
          </a:r>
        </a:p>
      </dsp:txBody>
      <dsp:txXfrm>
        <a:off x="3953419" y="435133"/>
        <a:ext cx="2916487" cy="452539"/>
      </dsp:txXfrm>
    </dsp:sp>
    <dsp:sp modelId="{DDD96D43-3DC9-40E4-BC4E-A927C7E67EF5}">
      <dsp:nvSpPr>
        <dsp:cNvPr id="0" name=""/>
        <dsp:cNvSpPr/>
      </dsp:nvSpPr>
      <dsp:spPr>
        <a:xfrm>
          <a:off x="3727149" y="887672"/>
          <a:ext cx="0" cy="1287996"/>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CF88CA30-8F0F-45EC-9B4A-96E66CB0E893}">
      <dsp:nvSpPr>
        <dsp:cNvPr id="0" name=""/>
        <dsp:cNvSpPr/>
      </dsp:nvSpPr>
      <dsp:spPr>
        <a:xfrm>
          <a:off x="3685547" y="2134940"/>
          <a:ext cx="81457" cy="81457"/>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7A5F780B-EEED-4E99-8EA4-CF75BAF01FB3}">
      <dsp:nvSpPr>
        <dsp:cNvPr id="0" name=""/>
        <dsp:cNvSpPr/>
      </dsp:nvSpPr>
      <dsp:spPr>
        <a:xfrm rot="18900000">
          <a:off x="5317268" y="3529937"/>
          <a:ext cx="319993" cy="319993"/>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C8664D54-29A8-45CD-B8E8-E580A46B21BD}">
      <dsp:nvSpPr>
        <dsp:cNvPr id="0" name=""/>
        <dsp:cNvSpPr/>
      </dsp:nvSpPr>
      <dsp:spPr>
        <a:xfrm>
          <a:off x="5352816" y="3565486"/>
          <a:ext cx="248896" cy="248896"/>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507322BF-08E8-46DA-80AD-A757809B946F}">
      <dsp:nvSpPr>
        <dsp:cNvPr id="0" name=""/>
        <dsp:cNvSpPr/>
      </dsp:nvSpPr>
      <dsp:spPr>
        <a:xfrm>
          <a:off x="5703534" y="2175669"/>
          <a:ext cx="2916487" cy="12879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1450" rIns="0" bIns="114300" numCol="1" spcCol="1270" anchor="b" anchorCtr="0">
          <a:noAutofit/>
        </a:bodyPr>
        <a:lstStyle/>
        <a:p>
          <a:pPr marL="0" lvl="0" indent="0" algn="l" defTabSz="800100">
            <a:lnSpc>
              <a:spcPct val="90000"/>
            </a:lnSpc>
            <a:spcBef>
              <a:spcPct val="0"/>
            </a:spcBef>
            <a:spcAft>
              <a:spcPct val="35000"/>
            </a:spcAft>
            <a:buNone/>
          </a:pPr>
          <a:r>
            <a:rPr lang="en-US" sz="1800" kern="1200"/>
            <a:t>Purchase Order</a:t>
          </a:r>
        </a:p>
      </dsp:txBody>
      <dsp:txXfrm>
        <a:off x="5703534" y="2175669"/>
        <a:ext cx="2916487" cy="1287996"/>
      </dsp:txXfrm>
    </dsp:sp>
    <dsp:sp modelId="{0D087778-51EF-41B6-BEA2-4A7583BAEB55}">
      <dsp:nvSpPr>
        <dsp:cNvPr id="0" name=""/>
        <dsp:cNvSpPr/>
      </dsp:nvSpPr>
      <dsp:spPr>
        <a:xfrm>
          <a:off x="5703534" y="3463665"/>
          <a:ext cx="2916487" cy="4525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7000" bIns="0" numCol="1" spcCol="1270" anchor="ctr" anchorCtr="0">
          <a:noAutofit/>
        </a:bodyPr>
        <a:lstStyle/>
        <a:p>
          <a:pPr marL="0" lvl="0" indent="0" algn="l" defTabSz="889000">
            <a:lnSpc>
              <a:spcPct val="90000"/>
            </a:lnSpc>
            <a:spcBef>
              <a:spcPct val="0"/>
            </a:spcBef>
            <a:spcAft>
              <a:spcPct val="35000"/>
            </a:spcAft>
            <a:buNone/>
            <a:defRPr b="1"/>
          </a:pPr>
          <a:r>
            <a:rPr lang="en-US" sz="2000" kern="1200"/>
            <a:t>4</a:t>
          </a:r>
          <a:r>
            <a:rPr lang="en-US" sz="2000" kern="1200" baseline="30000"/>
            <a:t>th</a:t>
          </a:r>
          <a:r>
            <a:rPr lang="en-US" sz="2000" kern="1200"/>
            <a:t> Priority</a:t>
          </a:r>
        </a:p>
      </dsp:txBody>
      <dsp:txXfrm>
        <a:off x="5703534" y="3463665"/>
        <a:ext cx="2916487" cy="452539"/>
      </dsp:txXfrm>
    </dsp:sp>
    <dsp:sp modelId="{747BB925-31BE-4555-B85E-1D85C9240EFA}">
      <dsp:nvSpPr>
        <dsp:cNvPr id="0" name=""/>
        <dsp:cNvSpPr/>
      </dsp:nvSpPr>
      <dsp:spPr>
        <a:xfrm>
          <a:off x="5477264" y="2175669"/>
          <a:ext cx="0" cy="1287996"/>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AC3390AB-4CC8-430E-AAD1-322472FF5108}">
      <dsp:nvSpPr>
        <dsp:cNvPr id="0" name=""/>
        <dsp:cNvSpPr/>
      </dsp:nvSpPr>
      <dsp:spPr>
        <a:xfrm>
          <a:off x="5435663" y="2134940"/>
          <a:ext cx="81457" cy="81457"/>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B93FA28A-819D-426A-B91C-B19A93D643ED}">
      <dsp:nvSpPr>
        <dsp:cNvPr id="0" name=""/>
        <dsp:cNvSpPr/>
      </dsp:nvSpPr>
      <dsp:spPr>
        <a:xfrm rot="8100000">
          <a:off x="7067383" y="501406"/>
          <a:ext cx="319993" cy="319993"/>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90026A05-7539-42AD-826B-433C47395757}">
      <dsp:nvSpPr>
        <dsp:cNvPr id="0" name=""/>
        <dsp:cNvSpPr/>
      </dsp:nvSpPr>
      <dsp:spPr>
        <a:xfrm>
          <a:off x="7102931" y="536955"/>
          <a:ext cx="248896" cy="248896"/>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47F8A754-D3F6-44CF-B044-C9C63E72F883}">
      <dsp:nvSpPr>
        <dsp:cNvPr id="0" name=""/>
        <dsp:cNvSpPr/>
      </dsp:nvSpPr>
      <dsp:spPr>
        <a:xfrm>
          <a:off x="7453649" y="887672"/>
          <a:ext cx="2916487" cy="12879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114300" bIns="171450" numCol="1" spcCol="1270" anchor="t" anchorCtr="0">
          <a:noAutofit/>
        </a:bodyPr>
        <a:lstStyle/>
        <a:p>
          <a:pPr marL="0" lvl="0" indent="0" algn="l" defTabSz="800100">
            <a:lnSpc>
              <a:spcPct val="90000"/>
            </a:lnSpc>
            <a:spcBef>
              <a:spcPct val="0"/>
            </a:spcBef>
            <a:spcAft>
              <a:spcPct val="35000"/>
            </a:spcAft>
            <a:buNone/>
          </a:pPr>
          <a:r>
            <a:rPr lang="en-US" sz="1800" kern="1200"/>
            <a:t>Intergovernmental Agreement (IGA)</a:t>
          </a:r>
        </a:p>
      </dsp:txBody>
      <dsp:txXfrm>
        <a:off x="7453649" y="887672"/>
        <a:ext cx="2916487" cy="1287996"/>
      </dsp:txXfrm>
    </dsp:sp>
    <dsp:sp modelId="{97905A3F-FDC9-47C7-96CC-F3803B6296B7}">
      <dsp:nvSpPr>
        <dsp:cNvPr id="0" name=""/>
        <dsp:cNvSpPr/>
      </dsp:nvSpPr>
      <dsp:spPr>
        <a:xfrm>
          <a:off x="7453649" y="435133"/>
          <a:ext cx="2916487" cy="4525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7000" bIns="0" numCol="1" spcCol="1270" anchor="ctr" anchorCtr="0">
          <a:noAutofit/>
        </a:bodyPr>
        <a:lstStyle/>
        <a:p>
          <a:pPr marL="0" lvl="0" indent="0" algn="l" defTabSz="889000">
            <a:lnSpc>
              <a:spcPct val="90000"/>
            </a:lnSpc>
            <a:spcBef>
              <a:spcPct val="0"/>
            </a:spcBef>
            <a:spcAft>
              <a:spcPct val="35000"/>
            </a:spcAft>
            <a:buNone/>
            <a:defRPr b="1"/>
          </a:pPr>
          <a:r>
            <a:rPr lang="en-US" sz="2000" kern="1200"/>
            <a:t>5</a:t>
          </a:r>
          <a:r>
            <a:rPr lang="en-US" sz="2000" kern="1200" baseline="30000"/>
            <a:t>th</a:t>
          </a:r>
          <a:r>
            <a:rPr lang="en-US" sz="2000" kern="1200"/>
            <a:t> Priority</a:t>
          </a:r>
        </a:p>
      </dsp:txBody>
      <dsp:txXfrm>
        <a:off x="7453649" y="435133"/>
        <a:ext cx="2916487" cy="452539"/>
      </dsp:txXfrm>
    </dsp:sp>
    <dsp:sp modelId="{30FE9544-F5FD-4BF8-BC9A-8E2D3CE44AE0}">
      <dsp:nvSpPr>
        <dsp:cNvPr id="0" name=""/>
        <dsp:cNvSpPr/>
      </dsp:nvSpPr>
      <dsp:spPr>
        <a:xfrm>
          <a:off x="7227380" y="887672"/>
          <a:ext cx="0" cy="1287996"/>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5AF68375-4117-4824-BDD3-DD9F9D4C3A10}">
      <dsp:nvSpPr>
        <dsp:cNvPr id="0" name=""/>
        <dsp:cNvSpPr/>
      </dsp:nvSpPr>
      <dsp:spPr>
        <a:xfrm>
          <a:off x="7185778" y="2134940"/>
          <a:ext cx="81457" cy="81457"/>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E30A7F6-A62E-27BF-DF86-6EA19FFB50E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B29B9BCD-E94F-D1E8-F80D-B56A8491340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41A2F3-4763-424B-B0A0-5BEDF0FF7978}" type="datetimeFigureOut">
              <a:rPr lang="en-US" smtClean="0"/>
              <a:t>6/25/2026</a:t>
            </a:fld>
            <a:endParaRPr lang="en-US"/>
          </a:p>
        </p:txBody>
      </p:sp>
      <p:sp>
        <p:nvSpPr>
          <p:cNvPr id="4" name="Footer Placeholder 3">
            <a:extLst>
              <a:ext uri="{FF2B5EF4-FFF2-40B4-BE49-F238E27FC236}">
                <a16:creationId xmlns:a16="http://schemas.microsoft.com/office/drawing/2014/main" id="{45BB9975-175B-DDB3-2A90-C5908FD5549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A1CF5CE-EE76-C4D2-DBCB-013D26ADD9F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650FAB-6194-45DB-9C15-2EFD2480088C}" type="slidenum">
              <a:rPr lang="en-US" smtClean="0"/>
              <a:t>‹#›</a:t>
            </a:fld>
            <a:endParaRPr lang="en-US"/>
          </a:p>
        </p:txBody>
      </p:sp>
    </p:spTree>
    <p:extLst>
      <p:ext uri="{BB962C8B-B14F-4D97-AF65-F5344CB8AC3E}">
        <p14:creationId xmlns:p14="http://schemas.microsoft.com/office/powerpoint/2010/main" val="342316135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48D1C7-9CBE-4284-9C7C-CF60303AD4A8}" type="datetimeFigureOut">
              <a:rPr lang="en-US" smtClean="0"/>
              <a:t>6/25/2026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759DCC-177F-4C18-ADC2-707110EBBBB1}" type="slidenum">
              <a:rPr lang="en-US" smtClean="0"/>
              <a:t>‹#›</a:t>
            </a:fld>
            <a:endParaRPr lang="en-US"/>
          </a:p>
        </p:txBody>
      </p:sp>
    </p:spTree>
    <p:extLst>
      <p:ext uri="{BB962C8B-B14F-4D97-AF65-F5344CB8AC3E}">
        <p14:creationId xmlns:p14="http://schemas.microsoft.com/office/powerpoint/2010/main" val="3380449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3C50F5-16B1-05B9-DD0B-5AF0E3F84C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2E48A6-C42A-71B8-E603-AAFDE84270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AB06C5-6ABB-15A5-053B-C496CC6E027D}"/>
              </a:ext>
            </a:extLst>
          </p:cNvPr>
          <p:cNvSpPr>
            <a:spLocks noGrp="1"/>
          </p:cNvSpPr>
          <p:nvPr>
            <p:ph type="body" idx="1"/>
          </p:nvPr>
        </p:nvSpPr>
        <p:spPr/>
        <p:txBody>
          <a:bodyPr/>
          <a:lstStyle/>
          <a:p>
            <a:pPr fontAlgn="t"/>
            <a:r>
              <a:rPr lang="en-US" sz="1200" b="1" i="0" kern="1200">
                <a:solidFill>
                  <a:schemeClr val="tx1"/>
                </a:solidFill>
                <a:effectLst/>
                <a:latin typeface="+mn-lt"/>
                <a:ea typeface="+mn-ea"/>
                <a:cs typeface="+mn-cs"/>
              </a:rPr>
              <a:t>1. Submit Your Current Templates</a:t>
            </a:r>
            <a:br>
              <a:rPr lang="en-US" sz="1200" b="0" i="0" kern="1200">
                <a:solidFill>
                  <a:schemeClr val="tx1"/>
                </a:solidFill>
                <a:effectLst/>
                <a:latin typeface="+mn-lt"/>
                <a:ea typeface="+mn-ea"/>
                <a:cs typeface="+mn-cs"/>
              </a:rPr>
            </a:br>
            <a:r>
              <a:rPr lang="en-US" sz="1200" b="0" i="0" kern="1200">
                <a:solidFill>
                  <a:schemeClr val="tx1"/>
                </a:solidFill>
                <a:effectLst/>
                <a:latin typeface="+mn-lt"/>
                <a:ea typeface="+mn-ea"/>
                <a:cs typeface="+mn-cs"/>
              </a:rPr>
              <a:t>Agencies provide the versions they use today, including any DOJ‑approved versions they may have worked on independently as an agency.</a:t>
            </a:r>
          </a:p>
          <a:p>
            <a:pPr fontAlgn="t"/>
            <a:r>
              <a:rPr lang="en-US" sz="1200" b="1" i="0" kern="1200">
                <a:solidFill>
                  <a:schemeClr val="tx1"/>
                </a:solidFill>
                <a:effectLst/>
                <a:latin typeface="+mn-lt"/>
                <a:ea typeface="+mn-ea"/>
                <a:cs typeface="+mn-cs"/>
              </a:rPr>
              <a:t>2. Nominate Your SMEs</a:t>
            </a:r>
            <a:br>
              <a:rPr lang="en-US" sz="1200" b="0" i="0" kern="1200">
                <a:solidFill>
                  <a:schemeClr val="tx1"/>
                </a:solidFill>
                <a:effectLst/>
                <a:latin typeface="+mn-lt"/>
                <a:ea typeface="+mn-ea"/>
                <a:cs typeface="+mn-cs"/>
              </a:rPr>
            </a:br>
            <a:r>
              <a:rPr lang="en-US" sz="1200" b="0" i="0" kern="1200">
                <a:solidFill>
                  <a:schemeClr val="tx1"/>
                </a:solidFill>
                <a:effectLst/>
                <a:latin typeface="+mn-lt"/>
                <a:ea typeface="+mn-ea"/>
                <a:cs typeface="+mn-cs"/>
              </a:rPr>
              <a:t>Agencies choose staff to represent their needs in the Template Workgroup. Ask SPS Managers to nominate staff to be on workgroups, if desired.</a:t>
            </a:r>
          </a:p>
          <a:p>
            <a:pPr fontAlgn="t"/>
            <a:r>
              <a:rPr lang="en-US" sz="1200" b="1" i="0" kern="1200">
                <a:solidFill>
                  <a:schemeClr val="tx1"/>
                </a:solidFill>
                <a:effectLst/>
                <a:latin typeface="+mn-lt"/>
                <a:ea typeface="+mn-ea"/>
                <a:cs typeface="+mn-cs"/>
              </a:rPr>
              <a:t>3. Help Shape the New Templates</a:t>
            </a:r>
            <a:br>
              <a:rPr lang="en-US" sz="1200" b="0" i="0" kern="1200">
                <a:solidFill>
                  <a:schemeClr val="tx1"/>
                </a:solidFill>
                <a:effectLst/>
                <a:latin typeface="+mn-lt"/>
                <a:ea typeface="+mn-ea"/>
                <a:cs typeface="+mn-cs"/>
              </a:rPr>
            </a:br>
            <a:r>
              <a:rPr lang="en-US" sz="1200" b="0" i="0" kern="1200">
                <a:solidFill>
                  <a:schemeClr val="tx1"/>
                </a:solidFill>
                <a:effectLst/>
                <a:latin typeface="+mn-lt"/>
                <a:ea typeface="+mn-ea"/>
                <a:cs typeface="+mn-cs"/>
              </a:rPr>
              <a:t>SMEs work with Jennifer to review collected drafts, identify preferences among inconsistencies, to eliminate unnecessary clauses, to ensure WCAG and Plain Language compliance, and to ensure the final version works for real‑world use.</a:t>
            </a:r>
          </a:p>
          <a:p>
            <a:pPr fontAlgn="t"/>
            <a:r>
              <a:rPr lang="en-US" sz="1200" b="1" i="0" kern="1200">
                <a:solidFill>
                  <a:schemeClr val="tx1"/>
                </a:solidFill>
                <a:effectLst/>
                <a:latin typeface="+mn-lt"/>
                <a:ea typeface="+mn-ea"/>
                <a:cs typeface="+mn-cs"/>
              </a:rPr>
              <a:t>4. Review &amp; Validate Final Drafts</a:t>
            </a:r>
            <a:br>
              <a:rPr lang="en-US" sz="1200" b="0" i="0" kern="1200">
                <a:solidFill>
                  <a:schemeClr val="tx1"/>
                </a:solidFill>
                <a:effectLst/>
                <a:latin typeface="+mn-lt"/>
                <a:ea typeface="+mn-ea"/>
                <a:cs typeface="+mn-cs"/>
              </a:rPr>
            </a:br>
            <a:r>
              <a:rPr lang="en-US" sz="1200" b="0" i="0" kern="1200">
                <a:solidFill>
                  <a:schemeClr val="tx1"/>
                </a:solidFill>
                <a:effectLst/>
                <a:latin typeface="+mn-lt"/>
                <a:ea typeface="+mn-ea"/>
                <a:cs typeface="+mn-cs"/>
              </a:rPr>
              <a:t>Agencies participate in a focused review session to review, finalize, and approve the statewide template.</a:t>
            </a:r>
          </a:p>
          <a:p>
            <a:pPr fontAlgn="t"/>
            <a:r>
              <a:rPr lang="en-US" sz="1200" b="1" i="0" kern="1200">
                <a:solidFill>
                  <a:schemeClr val="tx1"/>
                </a:solidFill>
                <a:effectLst/>
                <a:latin typeface="+mn-lt"/>
                <a:ea typeface="+mn-ea"/>
                <a:cs typeface="+mn-cs"/>
              </a:rPr>
              <a:t>5. Adopt the Official Templates</a:t>
            </a:r>
            <a:br>
              <a:rPr lang="en-US" sz="1200" b="0" i="0" kern="1200">
                <a:solidFill>
                  <a:schemeClr val="tx1"/>
                </a:solidFill>
                <a:effectLst/>
                <a:latin typeface="+mn-lt"/>
                <a:ea typeface="+mn-ea"/>
                <a:cs typeface="+mn-cs"/>
              </a:rPr>
            </a:br>
            <a:r>
              <a:rPr lang="en-US" sz="1200" b="0" i="0" kern="1200">
                <a:solidFill>
                  <a:schemeClr val="tx1"/>
                </a:solidFill>
                <a:effectLst/>
                <a:latin typeface="+mn-lt"/>
                <a:ea typeface="+mn-ea"/>
                <a:cs typeface="+mn-cs"/>
              </a:rPr>
              <a:t>Once approved by DOJ and CPO, agencies use the new standardized versions, ensuring consistency, predictability, and reduced DOJ cost. DPOs work with Change Management Practitioners to socialize and ensure buy-in.</a:t>
            </a:r>
          </a:p>
        </p:txBody>
      </p:sp>
      <p:sp>
        <p:nvSpPr>
          <p:cNvPr id="4" name="Slide Number Placeholder 3">
            <a:extLst>
              <a:ext uri="{FF2B5EF4-FFF2-40B4-BE49-F238E27FC236}">
                <a16:creationId xmlns:a16="http://schemas.microsoft.com/office/drawing/2014/main" id="{4108F888-24E9-C9F8-E6BC-03E33568D651}"/>
              </a:ext>
            </a:extLst>
          </p:cNvPr>
          <p:cNvSpPr>
            <a:spLocks noGrp="1"/>
          </p:cNvSpPr>
          <p:nvPr>
            <p:ph type="sldNum" sz="quarter" idx="5"/>
          </p:nvPr>
        </p:nvSpPr>
        <p:spPr/>
        <p:txBody>
          <a:bodyPr/>
          <a:lstStyle/>
          <a:p>
            <a:fld id="{33759DCC-177F-4C18-ADC2-707110EBBBB1}" type="slidenum">
              <a:rPr lang="en-US" smtClean="0"/>
              <a:t>3</a:t>
            </a:fld>
            <a:endParaRPr lang="en-US"/>
          </a:p>
        </p:txBody>
      </p:sp>
    </p:spTree>
    <p:extLst>
      <p:ext uri="{BB962C8B-B14F-4D97-AF65-F5344CB8AC3E}">
        <p14:creationId xmlns:p14="http://schemas.microsoft.com/office/powerpoint/2010/main" val="40533149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a:t>Always add alt text: </a:t>
            </a:r>
            <a:r>
              <a:rPr lang="en-US" b="0"/>
              <a:t>Click </a:t>
            </a:r>
            <a:r>
              <a:rPr lang="en-US" b="0" i="0"/>
              <a:t>“Review” &gt; “Check Accessibility” &gt; “Alt Text”.</a:t>
            </a:r>
            <a:r>
              <a:rPr lang="en-US" b="0"/>
              <a:t> </a:t>
            </a:r>
            <a:r>
              <a:rPr lang="en-US"/>
              <a:t>Thoroughly describe all parts of the design on the page. Refer to the “Alt Text Guide” instructional slide for more details.</a:t>
            </a:r>
          </a:p>
        </p:txBody>
      </p:sp>
      <p:sp>
        <p:nvSpPr>
          <p:cNvPr id="4" name="Slide Number Placeholder 3"/>
          <p:cNvSpPr>
            <a:spLocks noGrp="1"/>
          </p:cNvSpPr>
          <p:nvPr>
            <p:ph type="sldNum" sz="quarter" idx="5"/>
          </p:nvPr>
        </p:nvSpPr>
        <p:spPr/>
        <p:txBody>
          <a:bodyPr/>
          <a:lstStyle/>
          <a:p>
            <a:fld id="{33759DCC-177F-4C18-ADC2-707110EBBBB1}" type="slidenum">
              <a:rPr lang="en-US" smtClean="0"/>
              <a:t>4</a:t>
            </a:fld>
            <a:endParaRPr lang="en-US"/>
          </a:p>
        </p:txBody>
      </p:sp>
    </p:spTree>
    <p:extLst>
      <p:ext uri="{BB962C8B-B14F-4D97-AF65-F5344CB8AC3E}">
        <p14:creationId xmlns:p14="http://schemas.microsoft.com/office/powerpoint/2010/main" val="2065861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a:t>Always add alt text: </a:t>
            </a:r>
            <a:r>
              <a:rPr lang="en-US" b="0"/>
              <a:t>Select the entire SmartArt design, then click </a:t>
            </a:r>
            <a:r>
              <a:rPr lang="en-US" b="0" i="0"/>
              <a:t>“Review” &gt; “Check Accessibility” &gt; “Alt Text”.</a:t>
            </a:r>
            <a:r>
              <a:rPr lang="en-US" b="0"/>
              <a:t> </a:t>
            </a:r>
            <a:r>
              <a:rPr lang="en-US"/>
              <a:t>Thoroughly describe all parts of the SmartArt. Refer to the “Alt Text Guide” instructional slide for more details.</a:t>
            </a:r>
          </a:p>
        </p:txBody>
      </p:sp>
      <p:sp>
        <p:nvSpPr>
          <p:cNvPr id="4" name="Slide Number Placeholder 3"/>
          <p:cNvSpPr>
            <a:spLocks noGrp="1"/>
          </p:cNvSpPr>
          <p:nvPr>
            <p:ph type="sldNum" sz="quarter" idx="5"/>
          </p:nvPr>
        </p:nvSpPr>
        <p:spPr/>
        <p:txBody>
          <a:bodyPr/>
          <a:lstStyle/>
          <a:p>
            <a:fld id="{33759DCC-177F-4C18-ADC2-707110EBBBB1}" type="slidenum">
              <a:rPr lang="en-US" smtClean="0"/>
              <a:t>7</a:t>
            </a:fld>
            <a:endParaRPr lang="en-US"/>
          </a:p>
        </p:txBody>
      </p:sp>
    </p:spTree>
    <p:extLst>
      <p:ext uri="{BB962C8B-B14F-4D97-AF65-F5344CB8AC3E}">
        <p14:creationId xmlns:p14="http://schemas.microsoft.com/office/powerpoint/2010/main" val="18851534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svg"/><Relationship Id="rId1" Type="http://schemas.openxmlformats.org/officeDocument/2006/relationships/slideMaster" Target="../slideMasters/slideMaster1.xml"/><Relationship Id="rId6" Type="http://schemas.openxmlformats.org/officeDocument/2006/relationships/image" Target="../media/image7.svg"/><Relationship Id="rId5" Type="http://schemas.openxmlformats.org/officeDocument/2006/relationships/image" Target="../media/image6.svg"/><Relationship Id="rId4" Type="http://schemas.openxmlformats.org/officeDocument/2006/relationships/image" Target="../media/image5.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5.svg"/><Relationship Id="rId1" Type="http://schemas.openxmlformats.org/officeDocument/2006/relationships/slideMaster" Target="../slideMasters/slideMaster1.xml"/><Relationship Id="rId6" Type="http://schemas.openxmlformats.org/officeDocument/2006/relationships/image" Target="../media/image6.svg"/><Relationship Id="rId5" Type="http://schemas.openxmlformats.org/officeDocument/2006/relationships/image" Target="../media/image8.svg"/><Relationship Id="rId4" Type="http://schemas.openxmlformats.org/officeDocument/2006/relationships/image" Target="../media/image7.sv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2"/>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4305541-7E76-283C-1D84-16A277549A08}"/>
              </a:ext>
            </a:extLst>
          </p:cNvPr>
          <p:cNvSpPr/>
          <p:nvPr userDrawn="1"/>
        </p:nvSpPr>
        <p:spPr>
          <a:xfrm>
            <a:off x="0" y="5040350"/>
            <a:ext cx="12192000" cy="18176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itle 1">
            <a:extLst>
              <a:ext uri="{FF2B5EF4-FFF2-40B4-BE49-F238E27FC236}">
                <a16:creationId xmlns:a16="http://schemas.microsoft.com/office/drawing/2014/main" id="{6C018182-969F-B675-2739-C03F0D7C44B8}"/>
              </a:ext>
            </a:extLst>
          </p:cNvPr>
          <p:cNvSpPr>
            <a:spLocks noGrp="1"/>
          </p:cNvSpPr>
          <p:nvPr>
            <p:ph type="ctrTitle"/>
          </p:nvPr>
        </p:nvSpPr>
        <p:spPr>
          <a:xfrm>
            <a:off x="838201" y="686018"/>
            <a:ext cx="7837448" cy="3169127"/>
          </a:xfrm>
        </p:spPr>
        <p:txBody>
          <a:bodyPr anchor="b"/>
          <a:lstStyle>
            <a:lvl1pPr algn="l">
              <a:defRPr sz="5400"/>
            </a:lvl1pPr>
          </a:lstStyle>
          <a:p>
            <a:r>
              <a:rPr lang="en-US"/>
              <a:t>Click to edit Master title style</a:t>
            </a:r>
          </a:p>
        </p:txBody>
      </p:sp>
      <p:sp>
        <p:nvSpPr>
          <p:cNvPr id="27" name="Subtitle 2">
            <a:extLst>
              <a:ext uri="{FF2B5EF4-FFF2-40B4-BE49-F238E27FC236}">
                <a16:creationId xmlns:a16="http://schemas.microsoft.com/office/drawing/2014/main" id="{456EB3F3-0291-8439-B637-1A9DD9DD596F}"/>
              </a:ext>
            </a:extLst>
          </p:cNvPr>
          <p:cNvSpPr>
            <a:spLocks noGrp="1"/>
          </p:cNvSpPr>
          <p:nvPr>
            <p:ph type="subTitle" idx="1"/>
          </p:nvPr>
        </p:nvSpPr>
        <p:spPr>
          <a:xfrm>
            <a:off x="2261568" y="5188227"/>
            <a:ext cx="8959607" cy="1355834"/>
          </a:xfrm>
        </p:spPr>
        <p:txBody>
          <a:bodyPr anchor="ctr"/>
          <a:lstStyle>
            <a:lvl1pPr marL="0" indent="0" algn="l">
              <a:spcBef>
                <a:spcPts val="600"/>
              </a:spcBef>
              <a:buNone/>
              <a:defRPr sz="2000">
                <a:solidFill>
                  <a:schemeClr val="bg1"/>
                </a:solidFill>
                <a:latin typeface="Aptos" panose="020B00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 name="Rectangle 2">
            <a:extLst>
              <a:ext uri="{FF2B5EF4-FFF2-40B4-BE49-F238E27FC236}">
                <a16:creationId xmlns:a16="http://schemas.microsoft.com/office/drawing/2014/main" id="{D8277E1B-23EC-1B8C-4C4C-E77B19454153}"/>
              </a:ext>
              <a:ext uri="{C183D7F6-B498-43B3-948B-1728B52AA6E4}">
                <adec:decorative xmlns:adec="http://schemas.microsoft.com/office/drawing/2017/decorative" val="1"/>
              </a:ext>
            </a:extLst>
          </p:cNvPr>
          <p:cNvSpPr/>
          <p:nvPr userDrawn="1"/>
        </p:nvSpPr>
        <p:spPr>
          <a:xfrm>
            <a:off x="0" y="4872146"/>
            <a:ext cx="12192000" cy="230156"/>
          </a:xfrm>
          <a:prstGeom prst="rect">
            <a:avLst/>
          </a:prstGeom>
          <a:solidFill>
            <a:srgbClr val="E1B9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Oregon Department of Administrative Services logo">
            <a:extLst>
              <a:ext uri="{FF2B5EF4-FFF2-40B4-BE49-F238E27FC236}">
                <a16:creationId xmlns:a16="http://schemas.microsoft.com/office/drawing/2014/main" id="{E5EA0063-3417-6036-23F2-3866920F05A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02031" y="5297936"/>
            <a:ext cx="1135124" cy="1297285"/>
          </a:xfrm>
          <a:prstGeom prst="rect">
            <a:avLst/>
          </a:prstGeom>
        </p:spPr>
      </p:pic>
      <p:pic>
        <p:nvPicPr>
          <p:cNvPr id="9" name="Picture 8" descr="Official state seal of the state of Oregon">
            <a:extLst>
              <a:ext uri="{FF2B5EF4-FFF2-40B4-BE49-F238E27FC236}">
                <a16:creationId xmlns:a16="http://schemas.microsoft.com/office/drawing/2014/main" id="{A4DCCCA0-FC2C-FA0D-459C-BFF404D1943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945895" y="1443715"/>
            <a:ext cx="2480131" cy="2480131"/>
          </a:xfrm>
          <a:prstGeom prst="rect">
            <a:avLst/>
          </a:prstGeom>
        </p:spPr>
      </p:pic>
    </p:spTree>
    <p:extLst>
      <p:ext uri="{BB962C8B-B14F-4D97-AF65-F5344CB8AC3E}">
        <p14:creationId xmlns:p14="http://schemas.microsoft.com/office/powerpoint/2010/main" val="311399659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With Graphics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5C7AE-4B2F-44BD-FFE5-9AF01E7628BF}"/>
              </a:ext>
            </a:extLst>
          </p:cNvPr>
          <p:cNvSpPr>
            <a:spLocks noGrp="1"/>
          </p:cNvSpPr>
          <p:nvPr>
            <p:ph type="title"/>
          </p:nvPr>
        </p:nvSpPr>
        <p:spPr/>
        <p:txBody>
          <a:bodyPr/>
          <a:lstStyle/>
          <a:p>
            <a:r>
              <a:rPr lang="en-US"/>
              <a:t>Click to edit Master title style</a:t>
            </a:r>
          </a:p>
        </p:txBody>
      </p:sp>
      <p:sp>
        <p:nvSpPr>
          <p:cNvPr id="62" name="Text Placeholder 61">
            <a:extLst>
              <a:ext uri="{FF2B5EF4-FFF2-40B4-BE49-F238E27FC236}">
                <a16:creationId xmlns:a16="http://schemas.microsoft.com/office/drawing/2014/main" id="{0A00425E-D26D-175F-F3B4-63D0B991ABE8}"/>
              </a:ext>
              <a:ext uri="{C183D7F6-B498-43B3-948B-1728B52AA6E4}">
                <adec:decorative xmlns:adec="http://schemas.microsoft.com/office/drawing/2017/decorative" val="1"/>
              </a:ext>
            </a:extLst>
          </p:cNvPr>
          <p:cNvSpPr>
            <a:spLocks noGrp="1"/>
          </p:cNvSpPr>
          <p:nvPr>
            <p:ph type="body" sz="quarter" idx="34"/>
          </p:nvPr>
        </p:nvSpPr>
        <p:spPr>
          <a:xfrm>
            <a:off x="0" y="2971800"/>
            <a:ext cx="12192000" cy="3886200"/>
          </a:xfrm>
          <a:solidFill>
            <a:schemeClr val="tx2"/>
          </a:solidFill>
          <a:ln>
            <a:noFill/>
          </a:ln>
        </p:spPr>
        <p:txBody>
          <a:bodyPr/>
          <a:lstStyle>
            <a:lvl1pPr marL="0" indent="0" algn="ctr">
              <a:lnSpc>
                <a:spcPct val="100000"/>
              </a:lnSpc>
              <a:spcBef>
                <a:spcPts val="0"/>
              </a:spcBef>
              <a:buNone/>
              <a:defRPr sz="800">
                <a:noFill/>
              </a:defRPr>
            </a:lvl1pPr>
          </a:lstStyle>
          <a:p>
            <a:pPr lvl="0"/>
            <a:r>
              <a:rPr lang="en-US"/>
              <a:t>Click to edit Master text styles</a:t>
            </a:r>
          </a:p>
        </p:txBody>
      </p:sp>
      <p:sp>
        <p:nvSpPr>
          <p:cNvPr id="59" name="Text Placeholder 58">
            <a:extLst>
              <a:ext uri="{FF2B5EF4-FFF2-40B4-BE49-F238E27FC236}">
                <a16:creationId xmlns:a16="http://schemas.microsoft.com/office/drawing/2014/main" id="{0C7CBBBF-3B5E-2663-6E88-FC981B449A0D}"/>
              </a:ext>
            </a:extLst>
          </p:cNvPr>
          <p:cNvSpPr>
            <a:spLocks noGrp="1"/>
          </p:cNvSpPr>
          <p:nvPr>
            <p:ph type="body" sz="quarter" idx="33" hasCustomPrompt="1"/>
          </p:nvPr>
        </p:nvSpPr>
        <p:spPr>
          <a:xfrm>
            <a:off x="1172970" y="2147576"/>
            <a:ext cx="987552" cy="996696"/>
          </a:xfrm>
          <a:prstGeom prst="ellipse">
            <a:avLst/>
          </a:prstGeom>
          <a:solidFill>
            <a:schemeClr val="tx2"/>
          </a:solidFill>
          <a:ln w="76200">
            <a:solidFill>
              <a:schemeClr val="bg1"/>
            </a:solidFill>
            <a:miter lim="800000"/>
          </a:ln>
        </p:spPr>
        <p:txBody>
          <a:bodyPr anchor="ctr"/>
          <a:lstStyle>
            <a:lvl1pPr algn="ctr">
              <a:lnSpc>
                <a:spcPct val="100000"/>
              </a:lnSpc>
              <a:buNone/>
              <a:defRPr sz="3600">
                <a:solidFill>
                  <a:schemeClr val="bg1"/>
                </a:solidFill>
              </a:defRPr>
            </a:lvl1pPr>
          </a:lstStyle>
          <a:p>
            <a:pPr lvl="0"/>
            <a:r>
              <a:rPr lang="en-US"/>
              <a:t>1</a:t>
            </a:r>
          </a:p>
        </p:txBody>
      </p:sp>
      <p:sp>
        <p:nvSpPr>
          <p:cNvPr id="33" name="Text Placeholder 30">
            <a:extLst>
              <a:ext uri="{FF2B5EF4-FFF2-40B4-BE49-F238E27FC236}">
                <a16:creationId xmlns:a16="http://schemas.microsoft.com/office/drawing/2014/main" id="{A8C7583A-9E92-30A2-5B28-568A8EA566F2}"/>
              </a:ext>
            </a:extLst>
          </p:cNvPr>
          <p:cNvSpPr>
            <a:spLocks noGrp="1"/>
          </p:cNvSpPr>
          <p:nvPr>
            <p:ph type="body" sz="quarter" idx="20" hasCustomPrompt="1"/>
          </p:nvPr>
        </p:nvSpPr>
        <p:spPr>
          <a:xfrm>
            <a:off x="754040" y="3528966"/>
            <a:ext cx="1828800" cy="457200"/>
          </a:xfrm>
        </p:spPr>
        <p:txBody>
          <a:bodyPr/>
          <a:lstStyle>
            <a:lvl1pPr marL="0" indent="0" algn="ctr">
              <a:lnSpc>
                <a:spcPct val="100000"/>
              </a:lnSpc>
              <a:spcBef>
                <a:spcPts val="0"/>
              </a:spcBef>
              <a:buNone/>
              <a:defRPr sz="2000">
                <a:solidFill>
                  <a:schemeClr val="bg1"/>
                </a:solidFill>
              </a:defRPr>
            </a:lvl1pPr>
          </a:lstStyle>
          <a:p>
            <a:pPr lvl="0"/>
            <a:r>
              <a:rPr lang="en-US"/>
              <a:t>Header</a:t>
            </a:r>
          </a:p>
        </p:txBody>
      </p:sp>
      <p:sp>
        <p:nvSpPr>
          <p:cNvPr id="38" name="Text Placeholder 37">
            <a:extLst>
              <a:ext uri="{FF2B5EF4-FFF2-40B4-BE49-F238E27FC236}">
                <a16:creationId xmlns:a16="http://schemas.microsoft.com/office/drawing/2014/main" id="{2C2FC625-7AF1-BF2C-F2DF-E44D751DFBE4}"/>
              </a:ext>
            </a:extLst>
          </p:cNvPr>
          <p:cNvSpPr>
            <a:spLocks noGrp="1"/>
          </p:cNvSpPr>
          <p:nvPr>
            <p:ph type="body" sz="quarter" idx="24" hasCustomPrompt="1"/>
          </p:nvPr>
        </p:nvSpPr>
        <p:spPr>
          <a:xfrm>
            <a:off x="754040" y="4389040"/>
            <a:ext cx="1828800" cy="1830786"/>
          </a:xfrm>
        </p:spPr>
        <p:txBody>
          <a:bodyPr/>
          <a:lstStyle>
            <a:lvl1pPr marL="0" indent="0" algn="ctr">
              <a:lnSpc>
                <a:spcPct val="100000"/>
              </a:lnSpc>
              <a:spcBef>
                <a:spcPts val="0"/>
              </a:spcBef>
              <a:buNone/>
              <a:defRPr sz="1800">
                <a:solidFill>
                  <a:schemeClr val="bg1"/>
                </a:solidFill>
              </a:defRPr>
            </a:lvl1pPr>
          </a:lstStyle>
          <a:p>
            <a:pPr lvl="0"/>
            <a:r>
              <a:rPr lang="en-US"/>
              <a:t>Description</a:t>
            </a:r>
          </a:p>
        </p:txBody>
      </p:sp>
      <p:sp>
        <p:nvSpPr>
          <p:cNvPr id="43" name="Text Placeholder 24">
            <a:extLst>
              <a:ext uri="{FF2B5EF4-FFF2-40B4-BE49-F238E27FC236}">
                <a16:creationId xmlns:a16="http://schemas.microsoft.com/office/drawing/2014/main" id="{4E21394F-496F-2E40-986D-1D0650EF9AE1}"/>
              </a:ext>
            </a:extLst>
          </p:cNvPr>
          <p:cNvSpPr>
            <a:spLocks noGrp="1"/>
          </p:cNvSpPr>
          <p:nvPr>
            <p:ph type="body" sz="quarter" idx="29" hasCustomPrompt="1"/>
          </p:nvPr>
        </p:nvSpPr>
        <p:spPr>
          <a:xfrm>
            <a:off x="3399065" y="2147576"/>
            <a:ext cx="987552" cy="996696"/>
          </a:xfrm>
          <a:prstGeom prst="ellipse">
            <a:avLst/>
          </a:prstGeom>
          <a:solidFill>
            <a:schemeClr val="tx2"/>
          </a:solidFill>
          <a:ln w="76200">
            <a:solidFill>
              <a:schemeClr val="bg1"/>
            </a:solidFill>
            <a:miter lim="800000"/>
          </a:ln>
        </p:spPr>
        <p:txBody>
          <a:bodyPr anchor="ctr"/>
          <a:lstStyle>
            <a:lvl1pPr algn="ctr">
              <a:lnSpc>
                <a:spcPct val="100000"/>
              </a:lnSpc>
              <a:buNone/>
              <a:defRPr sz="3600">
                <a:solidFill>
                  <a:schemeClr val="bg1"/>
                </a:solidFill>
              </a:defRPr>
            </a:lvl1pPr>
          </a:lstStyle>
          <a:p>
            <a:pPr lvl="0"/>
            <a:r>
              <a:rPr lang="en-US"/>
              <a:t>2</a:t>
            </a:r>
          </a:p>
        </p:txBody>
      </p:sp>
      <p:sp>
        <p:nvSpPr>
          <p:cNvPr id="32" name="Text Placeholder 30">
            <a:extLst>
              <a:ext uri="{FF2B5EF4-FFF2-40B4-BE49-F238E27FC236}">
                <a16:creationId xmlns:a16="http://schemas.microsoft.com/office/drawing/2014/main" id="{5ED737C9-00FB-1B23-FD27-F12B4C4828A0}"/>
              </a:ext>
            </a:extLst>
          </p:cNvPr>
          <p:cNvSpPr>
            <a:spLocks noGrp="1"/>
          </p:cNvSpPr>
          <p:nvPr>
            <p:ph type="body" sz="quarter" idx="19" hasCustomPrompt="1"/>
          </p:nvPr>
        </p:nvSpPr>
        <p:spPr>
          <a:xfrm>
            <a:off x="2979922" y="3528966"/>
            <a:ext cx="1828800" cy="457200"/>
          </a:xfrm>
        </p:spPr>
        <p:txBody>
          <a:bodyPr/>
          <a:lstStyle>
            <a:lvl1pPr marL="0" indent="0" algn="ctr">
              <a:lnSpc>
                <a:spcPct val="100000"/>
              </a:lnSpc>
              <a:spcBef>
                <a:spcPts val="0"/>
              </a:spcBef>
              <a:buNone/>
              <a:defRPr sz="2000">
                <a:solidFill>
                  <a:schemeClr val="bg1"/>
                </a:solidFill>
              </a:defRPr>
            </a:lvl1pPr>
          </a:lstStyle>
          <a:p>
            <a:pPr lvl="0"/>
            <a:r>
              <a:rPr lang="en-US"/>
              <a:t>Header</a:t>
            </a:r>
          </a:p>
        </p:txBody>
      </p:sp>
      <p:sp>
        <p:nvSpPr>
          <p:cNvPr id="39" name="Text Placeholder 37">
            <a:extLst>
              <a:ext uri="{FF2B5EF4-FFF2-40B4-BE49-F238E27FC236}">
                <a16:creationId xmlns:a16="http://schemas.microsoft.com/office/drawing/2014/main" id="{F4AEC1AA-428D-344A-12F6-50EC3DD338F7}"/>
              </a:ext>
            </a:extLst>
          </p:cNvPr>
          <p:cNvSpPr>
            <a:spLocks noGrp="1"/>
          </p:cNvSpPr>
          <p:nvPr>
            <p:ph type="body" sz="quarter" idx="25" hasCustomPrompt="1"/>
          </p:nvPr>
        </p:nvSpPr>
        <p:spPr>
          <a:xfrm>
            <a:off x="2979922" y="4389040"/>
            <a:ext cx="1828800" cy="1830786"/>
          </a:xfrm>
        </p:spPr>
        <p:txBody>
          <a:bodyPr/>
          <a:lstStyle>
            <a:lvl1pPr marL="0" indent="0" algn="ctr">
              <a:lnSpc>
                <a:spcPct val="100000"/>
              </a:lnSpc>
              <a:spcBef>
                <a:spcPts val="0"/>
              </a:spcBef>
              <a:buNone/>
              <a:defRPr sz="1800">
                <a:solidFill>
                  <a:schemeClr val="bg1"/>
                </a:solidFill>
              </a:defRPr>
            </a:lvl1pPr>
          </a:lstStyle>
          <a:p>
            <a:pPr lvl="0"/>
            <a:r>
              <a:rPr lang="en-US"/>
              <a:t>Description</a:t>
            </a:r>
          </a:p>
        </p:txBody>
      </p:sp>
      <p:sp>
        <p:nvSpPr>
          <p:cNvPr id="44" name="Text Placeholder 24">
            <a:extLst>
              <a:ext uri="{FF2B5EF4-FFF2-40B4-BE49-F238E27FC236}">
                <a16:creationId xmlns:a16="http://schemas.microsoft.com/office/drawing/2014/main" id="{5FD31756-D907-6CBA-D3D7-8C4FF3ED194A}"/>
              </a:ext>
            </a:extLst>
          </p:cNvPr>
          <p:cNvSpPr>
            <a:spLocks noGrp="1"/>
          </p:cNvSpPr>
          <p:nvPr>
            <p:ph type="body" sz="quarter" idx="30" hasCustomPrompt="1"/>
          </p:nvPr>
        </p:nvSpPr>
        <p:spPr>
          <a:xfrm>
            <a:off x="5602224" y="2147576"/>
            <a:ext cx="987552" cy="996696"/>
          </a:xfrm>
          <a:prstGeom prst="ellipse">
            <a:avLst/>
          </a:prstGeom>
          <a:solidFill>
            <a:schemeClr val="tx2"/>
          </a:solidFill>
          <a:ln w="76200">
            <a:solidFill>
              <a:schemeClr val="bg1"/>
            </a:solidFill>
            <a:miter lim="800000"/>
          </a:ln>
        </p:spPr>
        <p:txBody>
          <a:bodyPr anchor="ctr"/>
          <a:lstStyle>
            <a:lvl1pPr algn="ctr">
              <a:lnSpc>
                <a:spcPct val="100000"/>
              </a:lnSpc>
              <a:buNone/>
              <a:defRPr sz="3600">
                <a:solidFill>
                  <a:schemeClr val="bg1"/>
                </a:solidFill>
              </a:defRPr>
            </a:lvl1pPr>
          </a:lstStyle>
          <a:p>
            <a:pPr lvl="0"/>
            <a:r>
              <a:rPr lang="en-US"/>
              <a:t>3</a:t>
            </a:r>
          </a:p>
        </p:txBody>
      </p:sp>
      <p:sp>
        <p:nvSpPr>
          <p:cNvPr id="34" name="Text Placeholder 30">
            <a:extLst>
              <a:ext uri="{FF2B5EF4-FFF2-40B4-BE49-F238E27FC236}">
                <a16:creationId xmlns:a16="http://schemas.microsoft.com/office/drawing/2014/main" id="{B10B3E38-AF9D-8E2E-D88E-13D509FB74D4}"/>
              </a:ext>
            </a:extLst>
          </p:cNvPr>
          <p:cNvSpPr>
            <a:spLocks noGrp="1"/>
          </p:cNvSpPr>
          <p:nvPr>
            <p:ph type="body" sz="quarter" idx="21" hasCustomPrompt="1"/>
          </p:nvPr>
        </p:nvSpPr>
        <p:spPr>
          <a:xfrm>
            <a:off x="5205804" y="3528966"/>
            <a:ext cx="1828800" cy="457200"/>
          </a:xfrm>
        </p:spPr>
        <p:txBody>
          <a:bodyPr/>
          <a:lstStyle>
            <a:lvl1pPr marL="0" indent="0" algn="ctr">
              <a:lnSpc>
                <a:spcPct val="100000"/>
              </a:lnSpc>
              <a:spcBef>
                <a:spcPts val="0"/>
              </a:spcBef>
              <a:buNone/>
              <a:defRPr sz="2000">
                <a:solidFill>
                  <a:schemeClr val="bg1"/>
                </a:solidFill>
              </a:defRPr>
            </a:lvl1pPr>
          </a:lstStyle>
          <a:p>
            <a:pPr lvl="0"/>
            <a:r>
              <a:rPr lang="en-US"/>
              <a:t>Header</a:t>
            </a:r>
          </a:p>
        </p:txBody>
      </p:sp>
      <p:sp>
        <p:nvSpPr>
          <p:cNvPr id="40" name="Text Placeholder 37">
            <a:extLst>
              <a:ext uri="{FF2B5EF4-FFF2-40B4-BE49-F238E27FC236}">
                <a16:creationId xmlns:a16="http://schemas.microsoft.com/office/drawing/2014/main" id="{0350ED60-39AF-6A6F-F0EC-2DE9E7B97B91}"/>
              </a:ext>
            </a:extLst>
          </p:cNvPr>
          <p:cNvSpPr>
            <a:spLocks noGrp="1"/>
          </p:cNvSpPr>
          <p:nvPr>
            <p:ph type="body" sz="quarter" idx="26" hasCustomPrompt="1"/>
          </p:nvPr>
        </p:nvSpPr>
        <p:spPr>
          <a:xfrm>
            <a:off x="5205804" y="4389040"/>
            <a:ext cx="1828800" cy="1830786"/>
          </a:xfrm>
        </p:spPr>
        <p:txBody>
          <a:bodyPr/>
          <a:lstStyle>
            <a:lvl1pPr marL="0" indent="0" algn="ctr">
              <a:lnSpc>
                <a:spcPct val="100000"/>
              </a:lnSpc>
              <a:spcBef>
                <a:spcPts val="0"/>
              </a:spcBef>
              <a:buNone/>
              <a:defRPr sz="1800">
                <a:solidFill>
                  <a:schemeClr val="bg1"/>
                </a:solidFill>
              </a:defRPr>
            </a:lvl1pPr>
          </a:lstStyle>
          <a:p>
            <a:pPr lvl="0"/>
            <a:r>
              <a:rPr lang="en-US"/>
              <a:t>Description</a:t>
            </a:r>
          </a:p>
        </p:txBody>
      </p:sp>
      <p:sp>
        <p:nvSpPr>
          <p:cNvPr id="46" name="Text Placeholder 24">
            <a:extLst>
              <a:ext uri="{FF2B5EF4-FFF2-40B4-BE49-F238E27FC236}">
                <a16:creationId xmlns:a16="http://schemas.microsoft.com/office/drawing/2014/main" id="{A45B40B8-9A94-CD82-D26A-3BD3686830AB}"/>
              </a:ext>
            </a:extLst>
          </p:cNvPr>
          <p:cNvSpPr>
            <a:spLocks noGrp="1"/>
          </p:cNvSpPr>
          <p:nvPr>
            <p:ph type="body" sz="quarter" idx="31" hasCustomPrompt="1"/>
          </p:nvPr>
        </p:nvSpPr>
        <p:spPr>
          <a:xfrm>
            <a:off x="7802927" y="2147576"/>
            <a:ext cx="987552" cy="996696"/>
          </a:xfrm>
          <a:prstGeom prst="ellipse">
            <a:avLst/>
          </a:prstGeom>
          <a:solidFill>
            <a:schemeClr val="tx2"/>
          </a:solidFill>
          <a:ln w="76200">
            <a:solidFill>
              <a:schemeClr val="bg1"/>
            </a:solidFill>
            <a:miter lim="800000"/>
          </a:ln>
        </p:spPr>
        <p:txBody>
          <a:bodyPr anchor="ctr"/>
          <a:lstStyle>
            <a:lvl1pPr algn="ctr">
              <a:lnSpc>
                <a:spcPct val="100000"/>
              </a:lnSpc>
              <a:buNone/>
              <a:defRPr sz="3600">
                <a:solidFill>
                  <a:schemeClr val="bg1"/>
                </a:solidFill>
              </a:defRPr>
            </a:lvl1pPr>
          </a:lstStyle>
          <a:p>
            <a:pPr lvl="0"/>
            <a:r>
              <a:rPr lang="en-US"/>
              <a:t>4</a:t>
            </a:r>
          </a:p>
        </p:txBody>
      </p:sp>
      <p:sp>
        <p:nvSpPr>
          <p:cNvPr id="35" name="Text Placeholder 30">
            <a:extLst>
              <a:ext uri="{FF2B5EF4-FFF2-40B4-BE49-F238E27FC236}">
                <a16:creationId xmlns:a16="http://schemas.microsoft.com/office/drawing/2014/main" id="{9C2123CC-D827-9124-0DA1-0D81C3107E74}"/>
              </a:ext>
            </a:extLst>
          </p:cNvPr>
          <p:cNvSpPr>
            <a:spLocks noGrp="1"/>
          </p:cNvSpPr>
          <p:nvPr>
            <p:ph type="body" sz="quarter" idx="22" hasCustomPrompt="1"/>
          </p:nvPr>
        </p:nvSpPr>
        <p:spPr>
          <a:xfrm>
            <a:off x="7382303" y="3524846"/>
            <a:ext cx="1828800" cy="457200"/>
          </a:xfrm>
        </p:spPr>
        <p:txBody>
          <a:bodyPr/>
          <a:lstStyle>
            <a:lvl1pPr marL="0" indent="0" algn="ctr">
              <a:lnSpc>
                <a:spcPct val="100000"/>
              </a:lnSpc>
              <a:spcBef>
                <a:spcPts val="0"/>
              </a:spcBef>
              <a:buNone/>
              <a:defRPr sz="2000">
                <a:solidFill>
                  <a:schemeClr val="bg1"/>
                </a:solidFill>
              </a:defRPr>
            </a:lvl1pPr>
          </a:lstStyle>
          <a:p>
            <a:pPr lvl="0"/>
            <a:r>
              <a:rPr lang="en-US"/>
              <a:t>Header</a:t>
            </a:r>
          </a:p>
        </p:txBody>
      </p:sp>
      <p:sp>
        <p:nvSpPr>
          <p:cNvPr id="41" name="Text Placeholder 37">
            <a:extLst>
              <a:ext uri="{FF2B5EF4-FFF2-40B4-BE49-F238E27FC236}">
                <a16:creationId xmlns:a16="http://schemas.microsoft.com/office/drawing/2014/main" id="{7F093C79-EA34-1B19-6723-F26E610E0EE7}"/>
              </a:ext>
            </a:extLst>
          </p:cNvPr>
          <p:cNvSpPr>
            <a:spLocks noGrp="1"/>
          </p:cNvSpPr>
          <p:nvPr>
            <p:ph type="body" sz="quarter" idx="27" hasCustomPrompt="1"/>
          </p:nvPr>
        </p:nvSpPr>
        <p:spPr>
          <a:xfrm>
            <a:off x="7382303" y="4389040"/>
            <a:ext cx="1828800" cy="1830786"/>
          </a:xfrm>
        </p:spPr>
        <p:txBody>
          <a:bodyPr/>
          <a:lstStyle>
            <a:lvl1pPr marL="0" indent="0" algn="ctr">
              <a:lnSpc>
                <a:spcPct val="100000"/>
              </a:lnSpc>
              <a:spcBef>
                <a:spcPts val="0"/>
              </a:spcBef>
              <a:buNone/>
              <a:defRPr sz="1800">
                <a:solidFill>
                  <a:schemeClr val="bg1"/>
                </a:solidFill>
              </a:defRPr>
            </a:lvl1pPr>
          </a:lstStyle>
          <a:p>
            <a:pPr lvl="0"/>
            <a:r>
              <a:rPr lang="en-US"/>
              <a:t>Description</a:t>
            </a:r>
          </a:p>
        </p:txBody>
      </p:sp>
      <p:sp>
        <p:nvSpPr>
          <p:cNvPr id="47" name="Text Placeholder 24">
            <a:extLst>
              <a:ext uri="{FF2B5EF4-FFF2-40B4-BE49-F238E27FC236}">
                <a16:creationId xmlns:a16="http://schemas.microsoft.com/office/drawing/2014/main" id="{354CCF1F-74CB-7E32-FFF8-49AC1927297F}"/>
              </a:ext>
            </a:extLst>
          </p:cNvPr>
          <p:cNvSpPr>
            <a:spLocks noGrp="1"/>
          </p:cNvSpPr>
          <p:nvPr>
            <p:ph type="body" sz="quarter" idx="32" hasCustomPrompt="1"/>
          </p:nvPr>
        </p:nvSpPr>
        <p:spPr>
          <a:xfrm>
            <a:off x="10024097" y="2147576"/>
            <a:ext cx="987552" cy="996696"/>
          </a:xfrm>
          <a:prstGeom prst="ellipse">
            <a:avLst/>
          </a:prstGeom>
          <a:solidFill>
            <a:schemeClr val="tx2"/>
          </a:solidFill>
          <a:ln w="76200">
            <a:solidFill>
              <a:schemeClr val="bg1"/>
            </a:solidFill>
            <a:miter lim="800000"/>
          </a:ln>
        </p:spPr>
        <p:txBody>
          <a:bodyPr anchor="ctr"/>
          <a:lstStyle>
            <a:lvl1pPr algn="ctr">
              <a:lnSpc>
                <a:spcPct val="100000"/>
              </a:lnSpc>
              <a:buNone/>
              <a:defRPr sz="3600">
                <a:solidFill>
                  <a:schemeClr val="bg1"/>
                </a:solidFill>
              </a:defRPr>
            </a:lvl1pPr>
          </a:lstStyle>
          <a:p>
            <a:pPr lvl="0"/>
            <a:r>
              <a:rPr lang="en-US"/>
              <a:t>5</a:t>
            </a:r>
          </a:p>
        </p:txBody>
      </p:sp>
      <p:sp>
        <p:nvSpPr>
          <p:cNvPr id="36" name="Text Placeholder 30">
            <a:extLst>
              <a:ext uri="{FF2B5EF4-FFF2-40B4-BE49-F238E27FC236}">
                <a16:creationId xmlns:a16="http://schemas.microsoft.com/office/drawing/2014/main" id="{17F93C5F-CB31-07A9-3FD0-AB562F9BA4DE}"/>
              </a:ext>
            </a:extLst>
          </p:cNvPr>
          <p:cNvSpPr>
            <a:spLocks noGrp="1"/>
          </p:cNvSpPr>
          <p:nvPr>
            <p:ph type="body" sz="quarter" idx="23" hasCustomPrompt="1"/>
          </p:nvPr>
        </p:nvSpPr>
        <p:spPr>
          <a:xfrm>
            <a:off x="9603473" y="3528966"/>
            <a:ext cx="1828800" cy="457200"/>
          </a:xfrm>
        </p:spPr>
        <p:txBody>
          <a:bodyPr/>
          <a:lstStyle>
            <a:lvl1pPr marL="0" indent="0" algn="ctr">
              <a:lnSpc>
                <a:spcPct val="100000"/>
              </a:lnSpc>
              <a:spcBef>
                <a:spcPts val="0"/>
              </a:spcBef>
              <a:buNone/>
              <a:defRPr sz="2000">
                <a:solidFill>
                  <a:schemeClr val="bg1"/>
                </a:solidFill>
              </a:defRPr>
            </a:lvl1pPr>
          </a:lstStyle>
          <a:p>
            <a:pPr lvl="0"/>
            <a:r>
              <a:rPr lang="en-US"/>
              <a:t>Header</a:t>
            </a:r>
          </a:p>
        </p:txBody>
      </p:sp>
      <p:sp>
        <p:nvSpPr>
          <p:cNvPr id="42" name="Text Placeholder 37">
            <a:extLst>
              <a:ext uri="{FF2B5EF4-FFF2-40B4-BE49-F238E27FC236}">
                <a16:creationId xmlns:a16="http://schemas.microsoft.com/office/drawing/2014/main" id="{FA3CC523-A670-EC9D-0335-E3C010A5969C}"/>
              </a:ext>
            </a:extLst>
          </p:cNvPr>
          <p:cNvSpPr>
            <a:spLocks noGrp="1"/>
          </p:cNvSpPr>
          <p:nvPr>
            <p:ph type="body" sz="quarter" idx="28" hasCustomPrompt="1"/>
          </p:nvPr>
        </p:nvSpPr>
        <p:spPr>
          <a:xfrm>
            <a:off x="9603473" y="4389040"/>
            <a:ext cx="1828800" cy="1830786"/>
          </a:xfrm>
        </p:spPr>
        <p:txBody>
          <a:bodyPr/>
          <a:lstStyle>
            <a:lvl1pPr marL="0" indent="0" algn="ctr">
              <a:lnSpc>
                <a:spcPct val="100000"/>
              </a:lnSpc>
              <a:spcBef>
                <a:spcPts val="0"/>
              </a:spcBef>
              <a:buNone/>
              <a:defRPr sz="1800">
                <a:solidFill>
                  <a:schemeClr val="bg1"/>
                </a:solidFill>
              </a:defRPr>
            </a:lvl1pPr>
          </a:lstStyle>
          <a:p>
            <a:pPr lvl="0"/>
            <a:r>
              <a:rPr lang="en-US"/>
              <a:t>Description</a:t>
            </a:r>
          </a:p>
        </p:txBody>
      </p:sp>
    </p:spTree>
    <p:extLst>
      <p:ext uri="{BB962C8B-B14F-4D97-AF65-F5344CB8AC3E}">
        <p14:creationId xmlns:p14="http://schemas.microsoft.com/office/powerpoint/2010/main" val="2797282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With Graphics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2F0CB-F3B9-4284-B968-6B86F6DDF411}"/>
              </a:ext>
            </a:extLst>
          </p:cNvPr>
          <p:cNvSpPr>
            <a:spLocks noGrp="1"/>
          </p:cNvSpPr>
          <p:nvPr>
            <p:ph type="title"/>
          </p:nvPr>
        </p:nvSpPr>
        <p:spPr/>
        <p:txBody>
          <a:bodyPr/>
          <a:lstStyle/>
          <a:p>
            <a:r>
              <a:rPr lang="en-US"/>
              <a:t>Click to edit Master title style</a:t>
            </a:r>
          </a:p>
        </p:txBody>
      </p:sp>
      <p:sp>
        <p:nvSpPr>
          <p:cNvPr id="69" name="Text Placeholder 68">
            <a:extLst>
              <a:ext uri="{FF2B5EF4-FFF2-40B4-BE49-F238E27FC236}">
                <a16:creationId xmlns:a16="http://schemas.microsoft.com/office/drawing/2014/main" id="{00D3A596-89E7-D65E-7648-3C9FB2F9688F}"/>
              </a:ext>
            </a:extLst>
          </p:cNvPr>
          <p:cNvSpPr>
            <a:spLocks noGrp="1"/>
          </p:cNvSpPr>
          <p:nvPr>
            <p:ph type="body" sz="quarter" idx="21" hasCustomPrompt="1"/>
          </p:nvPr>
        </p:nvSpPr>
        <p:spPr>
          <a:xfrm>
            <a:off x="4953000" y="2854783"/>
            <a:ext cx="2286000" cy="2286000"/>
          </a:xfrm>
          <a:prstGeom prst="ellipse">
            <a:avLst/>
          </a:prstGeom>
          <a:solidFill>
            <a:schemeClr val="tx2"/>
          </a:solidFill>
        </p:spPr>
        <p:txBody>
          <a:bodyPr anchor="ctr"/>
          <a:lstStyle>
            <a:lvl1pPr marL="0" indent="0" algn="ctr">
              <a:lnSpc>
                <a:spcPct val="100000"/>
              </a:lnSpc>
              <a:spcBef>
                <a:spcPts val="0"/>
              </a:spcBef>
              <a:buNone/>
              <a:defRPr>
                <a:solidFill>
                  <a:schemeClr val="bg1"/>
                </a:solidFill>
              </a:defRPr>
            </a:lvl1pPr>
          </a:lstStyle>
          <a:p>
            <a:pPr lvl="0"/>
            <a:r>
              <a:rPr lang="en-US"/>
              <a:t>Main Point</a:t>
            </a:r>
          </a:p>
        </p:txBody>
      </p:sp>
      <p:sp>
        <p:nvSpPr>
          <p:cNvPr id="34" name="TextBox 34">
            <a:extLst>
              <a:ext uri="{FF2B5EF4-FFF2-40B4-BE49-F238E27FC236}">
                <a16:creationId xmlns:a16="http://schemas.microsoft.com/office/drawing/2014/main" id="{2294E601-F3DB-9EA1-D76B-0C2DEEAB26B5}"/>
              </a:ext>
              <a:ext uri="{C183D7F6-B498-43B3-948B-1728B52AA6E4}">
                <adec:decorative xmlns:adec="http://schemas.microsoft.com/office/drawing/2017/decorative" val="0"/>
              </a:ext>
            </a:extLst>
          </p:cNvPr>
          <p:cNvSpPr txBox="1"/>
          <p:nvPr userDrawn="1"/>
        </p:nvSpPr>
        <p:spPr>
          <a:xfrm>
            <a:off x="1656025" y="2171613"/>
            <a:ext cx="1458419" cy="256480"/>
          </a:xfrm>
          <a:prstGeom prst="rect">
            <a:avLst/>
          </a:prstGeom>
        </p:spPr>
        <p:txBody>
          <a:bodyPr lIns="0" tIns="0" rIns="0" bIns="0" rtlCol="0" anchor="t">
            <a:spAutoFit/>
          </a:bodyPr>
          <a:lstStyle/>
          <a:p>
            <a:pPr>
              <a:lnSpc>
                <a:spcPts val="2000"/>
              </a:lnSpc>
            </a:pPr>
            <a:r>
              <a:rPr lang="en-US" spc="67">
                <a:solidFill>
                  <a:srgbClr val="FFFFFF"/>
                </a:solidFill>
                <a:latin typeface="Aptos" panose="020B0004020202020204" pitchFamily="34" charset="0"/>
              </a:rPr>
              <a:t>Theme</a:t>
            </a:r>
          </a:p>
        </p:txBody>
      </p:sp>
      <p:sp>
        <p:nvSpPr>
          <p:cNvPr id="35" name="TextBox 10">
            <a:extLst>
              <a:ext uri="{FF2B5EF4-FFF2-40B4-BE49-F238E27FC236}">
                <a16:creationId xmlns:a16="http://schemas.microsoft.com/office/drawing/2014/main" id="{C13DFD6C-A77C-EAA0-0694-8D4ECC5E5BF8}"/>
              </a:ext>
              <a:ext uri="{C183D7F6-B498-43B3-948B-1728B52AA6E4}">
                <adec:decorative xmlns:adec="http://schemas.microsoft.com/office/drawing/2017/decorative" val="0"/>
              </a:ext>
            </a:extLst>
          </p:cNvPr>
          <p:cNvSpPr txBox="1"/>
          <p:nvPr userDrawn="1"/>
        </p:nvSpPr>
        <p:spPr>
          <a:xfrm>
            <a:off x="9095509" y="2184313"/>
            <a:ext cx="1458419" cy="256480"/>
          </a:xfrm>
          <a:prstGeom prst="rect">
            <a:avLst/>
          </a:prstGeom>
        </p:spPr>
        <p:txBody>
          <a:bodyPr lIns="0" tIns="0" rIns="0" bIns="0" rtlCol="0" anchor="t">
            <a:spAutoFit/>
          </a:bodyPr>
          <a:lstStyle/>
          <a:p>
            <a:pPr algn="r">
              <a:lnSpc>
                <a:spcPts val="2000"/>
              </a:lnSpc>
            </a:pPr>
            <a:r>
              <a:rPr lang="en-US" spc="67">
                <a:solidFill>
                  <a:srgbClr val="FFFFFF"/>
                </a:solidFill>
                <a:latin typeface="Aptos" panose="020B0004020202020204" pitchFamily="34" charset="0"/>
              </a:rPr>
              <a:t>Theme</a:t>
            </a:r>
          </a:p>
        </p:txBody>
      </p:sp>
      <p:sp>
        <p:nvSpPr>
          <p:cNvPr id="36" name="TextBox 35">
            <a:extLst>
              <a:ext uri="{FF2B5EF4-FFF2-40B4-BE49-F238E27FC236}">
                <a16:creationId xmlns:a16="http://schemas.microsoft.com/office/drawing/2014/main" id="{7A77B038-BA49-D4AB-42FC-5662D018BFCD}"/>
              </a:ext>
            </a:extLst>
          </p:cNvPr>
          <p:cNvSpPr txBox="1"/>
          <p:nvPr userDrawn="1"/>
        </p:nvSpPr>
        <p:spPr>
          <a:xfrm>
            <a:off x="1656025" y="3310014"/>
            <a:ext cx="1458419" cy="256480"/>
          </a:xfrm>
          <a:prstGeom prst="rect">
            <a:avLst/>
          </a:prstGeom>
        </p:spPr>
        <p:txBody>
          <a:bodyPr lIns="0" tIns="0" rIns="0" bIns="0" rtlCol="0" anchor="t">
            <a:spAutoFit/>
          </a:bodyPr>
          <a:lstStyle/>
          <a:p>
            <a:pPr>
              <a:lnSpc>
                <a:spcPts val="2000"/>
              </a:lnSpc>
            </a:pPr>
            <a:r>
              <a:rPr lang="en-US" spc="67">
                <a:solidFill>
                  <a:srgbClr val="FFFFFF"/>
                </a:solidFill>
                <a:latin typeface="Aptos" panose="020B0004020202020204" pitchFamily="34" charset="0"/>
              </a:rPr>
              <a:t>Theme</a:t>
            </a:r>
          </a:p>
        </p:txBody>
      </p:sp>
      <p:sp>
        <p:nvSpPr>
          <p:cNvPr id="37" name="TextBox 11">
            <a:extLst>
              <a:ext uri="{FF2B5EF4-FFF2-40B4-BE49-F238E27FC236}">
                <a16:creationId xmlns:a16="http://schemas.microsoft.com/office/drawing/2014/main" id="{FA60107F-18D1-B4AA-9E68-6AB18F8AF6EA}"/>
              </a:ext>
              <a:ext uri="{C183D7F6-B498-43B3-948B-1728B52AA6E4}">
                <adec:decorative xmlns:adec="http://schemas.microsoft.com/office/drawing/2017/decorative" val="0"/>
              </a:ext>
            </a:extLst>
          </p:cNvPr>
          <p:cNvSpPr txBox="1"/>
          <p:nvPr userDrawn="1"/>
        </p:nvSpPr>
        <p:spPr>
          <a:xfrm>
            <a:off x="9095509" y="3310014"/>
            <a:ext cx="1458419" cy="256480"/>
          </a:xfrm>
          <a:prstGeom prst="rect">
            <a:avLst/>
          </a:prstGeom>
        </p:spPr>
        <p:txBody>
          <a:bodyPr lIns="0" tIns="0" rIns="0" bIns="0" rtlCol="0" anchor="t">
            <a:spAutoFit/>
          </a:bodyPr>
          <a:lstStyle/>
          <a:p>
            <a:pPr algn="r">
              <a:lnSpc>
                <a:spcPts val="2000"/>
              </a:lnSpc>
            </a:pPr>
            <a:r>
              <a:rPr lang="en-US" spc="67">
                <a:solidFill>
                  <a:srgbClr val="FFFFFF"/>
                </a:solidFill>
                <a:latin typeface="Aptos" panose="020B0004020202020204" pitchFamily="34" charset="0"/>
              </a:rPr>
              <a:t>Theme</a:t>
            </a:r>
          </a:p>
        </p:txBody>
      </p:sp>
      <p:sp>
        <p:nvSpPr>
          <p:cNvPr id="38" name="TextBox 36">
            <a:extLst>
              <a:ext uri="{FF2B5EF4-FFF2-40B4-BE49-F238E27FC236}">
                <a16:creationId xmlns:a16="http://schemas.microsoft.com/office/drawing/2014/main" id="{5FEA2E0A-7687-CE96-A381-03EB94B3FBF0}"/>
              </a:ext>
            </a:extLst>
          </p:cNvPr>
          <p:cNvSpPr txBox="1"/>
          <p:nvPr userDrawn="1"/>
        </p:nvSpPr>
        <p:spPr>
          <a:xfrm>
            <a:off x="1656025" y="4448416"/>
            <a:ext cx="1458419" cy="256480"/>
          </a:xfrm>
          <a:prstGeom prst="rect">
            <a:avLst/>
          </a:prstGeom>
        </p:spPr>
        <p:txBody>
          <a:bodyPr lIns="0" tIns="0" rIns="0" bIns="0" rtlCol="0" anchor="t">
            <a:spAutoFit/>
          </a:bodyPr>
          <a:lstStyle/>
          <a:p>
            <a:pPr>
              <a:lnSpc>
                <a:spcPts val="2000"/>
              </a:lnSpc>
            </a:pPr>
            <a:r>
              <a:rPr lang="en-US" spc="67">
                <a:solidFill>
                  <a:srgbClr val="FFFFFF"/>
                </a:solidFill>
                <a:latin typeface="Aptos" panose="020B0004020202020204" pitchFamily="34" charset="0"/>
              </a:rPr>
              <a:t>Theme</a:t>
            </a:r>
          </a:p>
        </p:txBody>
      </p:sp>
      <p:sp>
        <p:nvSpPr>
          <p:cNvPr id="39" name="TextBox 12">
            <a:extLst>
              <a:ext uri="{FF2B5EF4-FFF2-40B4-BE49-F238E27FC236}">
                <a16:creationId xmlns:a16="http://schemas.microsoft.com/office/drawing/2014/main" id="{A6887BAD-655D-1067-D931-BD62936400BA}"/>
              </a:ext>
              <a:ext uri="{C183D7F6-B498-43B3-948B-1728B52AA6E4}">
                <adec:decorative xmlns:adec="http://schemas.microsoft.com/office/drawing/2017/decorative" val="0"/>
              </a:ext>
            </a:extLst>
          </p:cNvPr>
          <p:cNvSpPr txBox="1"/>
          <p:nvPr userDrawn="1"/>
        </p:nvSpPr>
        <p:spPr>
          <a:xfrm>
            <a:off x="9095509" y="4448416"/>
            <a:ext cx="1458419" cy="256480"/>
          </a:xfrm>
          <a:prstGeom prst="rect">
            <a:avLst/>
          </a:prstGeom>
        </p:spPr>
        <p:txBody>
          <a:bodyPr lIns="0" tIns="0" rIns="0" bIns="0" rtlCol="0" anchor="t">
            <a:spAutoFit/>
          </a:bodyPr>
          <a:lstStyle/>
          <a:p>
            <a:pPr algn="r">
              <a:lnSpc>
                <a:spcPts val="2000"/>
              </a:lnSpc>
            </a:pPr>
            <a:r>
              <a:rPr lang="en-US" spc="67">
                <a:solidFill>
                  <a:srgbClr val="FFFFFF"/>
                </a:solidFill>
                <a:latin typeface="Aptos" panose="020B0004020202020204" pitchFamily="34" charset="0"/>
              </a:rPr>
              <a:t>Theme</a:t>
            </a:r>
          </a:p>
        </p:txBody>
      </p:sp>
      <p:sp>
        <p:nvSpPr>
          <p:cNvPr id="40" name="TextBox 37">
            <a:extLst>
              <a:ext uri="{FF2B5EF4-FFF2-40B4-BE49-F238E27FC236}">
                <a16:creationId xmlns:a16="http://schemas.microsoft.com/office/drawing/2014/main" id="{AF765DAE-715E-E77C-2FC4-6CA283EDF129}"/>
              </a:ext>
            </a:extLst>
          </p:cNvPr>
          <p:cNvSpPr txBox="1"/>
          <p:nvPr userDrawn="1"/>
        </p:nvSpPr>
        <p:spPr>
          <a:xfrm>
            <a:off x="1656025" y="5561418"/>
            <a:ext cx="1458419" cy="256480"/>
          </a:xfrm>
          <a:prstGeom prst="rect">
            <a:avLst/>
          </a:prstGeom>
        </p:spPr>
        <p:txBody>
          <a:bodyPr lIns="0" tIns="0" rIns="0" bIns="0" rtlCol="0" anchor="t">
            <a:spAutoFit/>
          </a:bodyPr>
          <a:lstStyle/>
          <a:p>
            <a:pPr>
              <a:lnSpc>
                <a:spcPts val="2000"/>
              </a:lnSpc>
            </a:pPr>
            <a:r>
              <a:rPr lang="en-US" spc="67">
                <a:solidFill>
                  <a:srgbClr val="FFFFFF"/>
                </a:solidFill>
                <a:latin typeface="Aptos" panose="020B0004020202020204" pitchFamily="34" charset="0"/>
              </a:rPr>
              <a:t>Theme</a:t>
            </a:r>
          </a:p>
        </p:txBody>
      </p:sp>
      <p:sp>
        <p:nvSpPr>
          <p:cNvPr id="41" name="TextBox 13">
            <a:extLst>
              <a:ext uri="{FF2B5EF4-FFF2-40B4-BE49-F238E27FC236}">
                <a16:creationId xmlns:a16="http://schemas.microsoft.com/office/drawing/2014/main" id="{6FF6C37F-6280-E75E-5CC9-5D149C09D9CA}"/>
              </a:ext>
              <a:ext uri="{C183D7F6-B498-43B3-948B-1728B52AA6E4}">
                <adec:decorative xmlns:adec="http://schemas.microsoft.com/office/drawing/2017/decorative" val="0"/>
              </a:ext>
            </a:extLst>
          </p:cNvPr>
          <p:cNvSpPr txBox="1"/>
          <p:nvPr userDrawn="1"/>
        </p:nvSpPr>
        <p:spPr>
          <a:xfrm>
            <a:off x="9095509" y="5574118"/>
            <a:ext cx="1458419" cy="256480"/>
          </a:xfrm>
          <a:prstGeom prst="rect">
            <a:avLst/>
          </a:prstGeom>
        </p:spPr>
        <p:txBody>
          <a:bodyPr lIns="0" tIns="0" rIns="0" bIns="0" rtlCol="0" anchor="t">
            <a:spAutoFit/>
          </a:bodyPr>
          <a:lstStyle/>
          <a:p>
            <a:pPr algn="r">
              <a:lnSpc>
                <a:spcPts val="2000"/>
              </a:lnSpc>
            </a:pPr>
            <a:r>
              <a:rPr lang="en-US" spc="67">
                <a:solidFill>
                  <a:srgbClr val="FFFFFF"/>
                </a:solidFill>
                <a:latin typeface="Aptos" panose="020B0004020202020204" pitchFamily="34" charset="0"/>
              </a:rPr>
              <a:t>Theme</a:t>
            </a:r>
          </a:p>
        </p:txBody>
      </p:sp>
      <p:grpSp>
        <p:nvGrpSpPr>
          <p:cNvPr id="54" name="Group 50">
            <a:extLst>
              <a:ext uri="{FF2B5EF4-FFF2-40B4-BE49-F238E27FC236}">
                <a16:creationId xmlns:a16="http://schemas.microsoft.com/office/drawing/2014/main" id="{62678FBC-DD52-40EA-1085-D201870CE42E}"/>
              </a:ext>
              <a:ext uri="{C183D7F6-B498-43B3-948B-1728B52AA6E4}">
                <adec:decorative xmlns:adec="http://schemas.microsoft.com/office/drawing/2017/decorative" val="1"/>
              </a:ext>
            </a:extLst>
          </p:cNvPr>
          <p:cNvGrpSpPr/>
          <p:nvPr userDrawn="1"/>
        </p:nvGrpSpPr>
        <p:grpSpPr>
          <a:xfrm>
            <a:off x="4270385" y="2322901"/>
            <a:ext cx="3650991" cy="3403830"/>
            <a:chOff x="-3366" y="16826"/>
            <a:chExt cx="7301981" cy="6807660"/>
          </a:xfrm>
        </p:grpSpPr>
        <p:sp>
          <p:nvSpPr>
            <p:cNvPr id="55" name="AutoShape 51">
              <a:extLst>
                <a:ext uri="{FF2B5EF4-FFF2-40B4-BE49-F238E27FC236}">
                  <a16:creationId xmlns:a16="http://schemas.microsoft.com/office/drawing/2014/main" id="{A667E7EA-D125-C731-54AA-E858C3FC1D54}"/>
                </a:ext>
              </a:extLst>
            </p:cNvPr>
            <p:cNvSpPr/>
            <p:nvPr/>
          </p:nvSpPr>
          <p:spPr>
            <a:xfrm>
              <a:off x="0" y="3366590"/>
              <a:ext cx="7278623" cy="48616"/>
            </a:xfrm>
            <a:prstGeom prst="rect">
              <a:avLst/>
            </a:prstGeom>
            <a:solidFill>
              <a:schemeClr val="bg1">
                <a:lumMod val="85000"/>
              </a:schemeClr>
            </a:solidFill>
          </p:spPr>
          <p:txBody>
            <a:bodyPr/>
            <a:lstStyle/>
            <a:p>
              <a:endParaRPr lang="en-US">
                <a:latin typeface="Aptos" panose="020B0004020202020204" pitchFamily="34" charset="0"/>
              </a:endParaRPr>
            </a:p>
          </p:txBody>
        </p:sp>
        <p:sp>
          <p:nvSpPr>
            <p:cNvPr id="56" name="AutoShape 52">
              <a:extLst>
                <a:ext uri="{FF2B5EF4-FFF2-40B4-BE49-F238E27FC236}">
                  <a16:creationId xmlns:a16="http://schemas.microsoft.com/office/drawing/2014/main" id="{57970FC3-3688-DEE6-BF6C-41BB5A5EFCF7}"/>
                </a:ext>
              </a:extLst>
            </p:cNvPr>
            <p:cNvSpPr/>
            <p:nvPr/>
          </p:nvSpPr>
          <p:spPr>
            <a:xfrm rot="16200000">
              <a:off x="3872739" y="3398610"/>
              <a:ext cx="6803136" cy="48616"/>
            </a:xfrm>
            <a:prstGeom prst="rect">
              <a:avLst/>
            </a:prstGeom>
            <a:solidFill>
              <a:schemeClr val="bg1">
                <a:lumMod val="85000"/>
              </a:schemeClr>
            </a:solidFill>
          </p:spPr>
          <p:txBody>
            <a:bodyPr/>
            <a:lstStyle/>
            <a:p>
              <a:endParaRPr lang="en-US">
                <a:latin typeface="Aptos" panose="020B0004020202020204" pitchFamily="34" charset="0"/>
              </a:endParaRPr>
            </a:p>
          </p:txBody>
        </p:sp>
        <p:sp>
          <p:nvSpPr>
            <p:cNvPr id="57" name="AutoShape 53">
              <a:extLst>
                <a:ext uri="{FF2B5EF4-FFF2-40B4-BE49-F238E27FC236}">
                  <a16:creationId xmlns:a16="http://schemas.microsoft.com/office/drawing/2014/main" id="{C42C21DE-418A-DC52-A107-7231E0CD82EC}"/>
                </a:ext>
              </a:extLst>
            </p:cNvPr>
            <p:cNvSpPr/>
            <p:nvPr/>
          </p:nvSpPr>
          <p:spPr>
            <a:xfrm rot="16200000">
              <a:off x="-3379764" y="3393224"/>
              <a:ext cx="6807660" cy="54864"/>
            </a:xfrm>
            <a:prstGeom prst="rect">
              <a:avLst/>
            </a:prstGeom>
            <a:solidFill>
              <a:schemeClr val="bg1">
                <a:lumMod val="85000"/>
              </a:schemeClr>
            </a:solidFill>
          </p:spPr>
          <p:txBody>
            <a:bodyPr/>
            <a:lstStyle/>
            <a:p>
              <a:endParaRPr lang="en-US">
                <a:latin typeface="Aptos" panose="020B0004020202020204" pitchFamily="34" charset="0"/>
              </a:endParaRPr>
            </a:p>
          </p:txBody>
        </p:sp>
      </p:grpSp>
      <p:sp>
        <p:nvSpPr>
          <p:cNvPr id="60" name="Text Placeholder 59">
            <a:extLst>
              <a:ext uri="{FF2B5EF4-FFF2-40B4-BE49-F238E27FC236}">
                <a16:creationId xmlns:a16="http://schemas.microsoft.com/office/drawing/2014/main" id="{23F64C12-D396-D625-2283-8E4F510BB6F1}"/>
              </a:ext>
            </a:extLst>
          </p:cNvPr>
          <p:cNvSpPr>
            <a:spLocks noGrp="1"/>
          </p:cNvSpPr>
          <p:nvPr>
            <p:ph type="body" sz="quarter" idx="13" hasCustomPrompt="1"/>
          </p:nvPr>
        </p:nvSpPr>
        <p:spPr>
          <a:xfrm>
            <a:off x="1440522" y="2041061"/>
            <a:ext cx="2171667" cy="585216"/>
          </a:xfrm>
          <a:prstGeom prst="roundRect">
            <a:avLst>
              <a:gd name="adj" fmla="val 5118"/>
            </a:avLst>
          </a:prstGeom>
          <a:solidFill>
            <a:schemeClr val="accent6"/>
          </a:solidFill>
          <a:ln>
            <a:noFill/>
          </a:ln>
        </p:spPr>
        <p:txBody>
          <a:bodyPr anchor="ctr"/>
          <a:lstStyle>
            <a:lvl1pPr marL="91440" indent="0">
              <a:lnSpc>
                <a:spcPct val="100000"/>
              </a:lnSpc>
              <a:spcBef>
                <a:spcPts val="0"/>
              </a:spcBef>
              <a:buNone/>
              <a:defRPr sz="1800">
                <a:solidFill>
                  <a:schemeClr val="bg1"/>
                </a:solidFill>
              </a:defRPr>
            </a:lvl1pPr>
          </a:lstStyle>
          <a:p>
            <a:pPr lvl="0"/>
            <a:r>
              <a:rPr lang="en-US"/>
              <a:t>Theme</a:t>
            </a:r>
          </a:p>
        </p:txBody>
      </p:sp>
      <p:sp>
        <p:nvSpPr>
          <p:cNvPr id="61" name="Text Placeholder 59">
            <a:extLst>
              <a:ext uri="{FF2B5EF4-FFF2-40B4-BE49-F238E27FC236}">
                <a16:creationId xmlns:a16="http://schemas.microsoft.com/office/drawing/2014/main" id="{AB9C6FFB-EC82-8563-DC91-03DDF79BFBB9}"/>
              </a:ext>
            </a:extLst>
          </p:cNvPr>
          <p:cNvSpPr>
            <a:spLocks noGrp="1"/>
          </p:cNvSpPr>
          <p:nvPr>
            <p:ph type="body" sz="quarter" idx="14" hasCustomPrompt="1"/>
          </p:nvPr>
        </p:nvSpPr>
        <p:spPr>
          <a:xfrm>
            <a:off x="1440522" y="3161215"/>
            <a:ext cx="2171667" cy="585216"/>
          </a:xfrm>
          <a:prstGeom prst="roundRect">
            <a:avLst>
              <a:gd name="adj" fmla="val 5118"/>
            </a:avLst>
          </a:prstGeom>
          <a:solidFill>
            <a:schemeClr val="accent5"/>
          </a:solidFill>
          <a:ln>
            <a:noFill/>
          </a:ln>
        </p:spPr>
        <p:txBody>
          <a:bodyPr anchor="ctr"/>
          <a:lstStyle>
            <a:lvl1pPr marL="91440" indent="0">
              <a:lnSpc>
                <a:spcPct val="100000"/>
              </a:lnSpc>
              <a:spcBef>
                <a:spcPts val="0"/>
              </a:spcBef>
              <a:buNone/>
              <a:defRPr sz="1800">
                <a:solidFill>
                  <a:schemeClr val="bg1"/>
                </a:solidFill>
              </a:defRPr>
            </a:lvl1pPr>
          </a:lstStyle>
          <a:p>
            <a:pPr lvl="0"/>
            <a:r>
              <a:rPr lang="en-US"/>
              <a:t>Theme</a:t>
            </a:r>
          </a:p>
        </p:txBody>
      </p:sp>
      <p:sp>
        <p:nvSpPr>
          <p:cNvPr id="62" name="Text Placeholder 59">
            <a:extLst>
              <a:ext uri="{FF2B5EF4-FFF2-40B4-BE49-F238E27FC236}">
                <a16:creationId xmlns:a16="http://schemas.microsoft.com/office/drawing/2014/main" id="{CF5DFFCC-2759-1E2B-18A8-23DEB4A3404E}"/>
              </a:ext>
            </a:extLst>
          </p:cNvPr>
          <p:cNvSpPr>
            <a:spLocks noGrp="1"/>
          </p:cNvSpPr>
          <p:nvPr>
            <p:ph type="body" sz="quarter" idx="15" hasCustomPrompt="1"/>
          </p:nvPr>
        </p:nvSpPr>
        <p:spPr>
          <a:xfrm>
            <a:off x="1440522" y="4299617"/>
            <a:ext cx="2171667" cy="585216"/>
          </a:xfrm>
          <a:prstGeom prst="roundRect">
            <a:avLst>
              <a:gd name="adj" fmla="val 5118"/>
            </a:avLst>
          </a:prstGeom>
          <a:solidFill>
            <a:schemeClr val="accent2"/>
          </a:solidFill>
          <a:ln>
            <a:noFill/>
          </a:ln>
        </p:spPr>
        <p:txBody>
          <a:bodyPr anchor="ctr"/>
          <a:lstStyle>
            <a:lvl1pPr marL="91440" indent="0">
              <a:lnSpc>
                <a:spcPct val="100000"/>
              </a:lnSpc>
              <a:spcBef>
                <a:spcPts val="0"/>
              </a:spcBef>
              <a:buNone/>
              <a:defRPr sz="1800">
                <a:solidFill>
                  <a:schemeClr val="bg1"/>
                </a:solidFill>
              </a:defRPr>
            </a:lvl1pPr>
          </a:lstStyle>
          <a:p>
            <a:pPr lvl="0"/>
            <a:r>
              <a:rPr lang="en-US"/>
              <a:t>Theme</a:t>
            </a:r>
          </a:p>
        </p:txBody>
      </p:sp>
      <p:sp>
        <p:nvSpPr>
          <p:cNvPr id="63" name="Text Placeholder 59">
            <a:extLst>
              <a:ext uri="{FF2B5EF4-FFF2-40B4-BE49-F238E27FC236}">
                <a16:creationId xmlns:a16="http://schemas.microsoft.com/office/drawing/2014/main" id="{39E8A532-9D8C-9211-2D12-EF48FBD246A3}"/>
              </a:ext>
            </a:extLst>
          </p:cNvPr>
          <p:cNvSpPr>
            <a:spLocks noGrp="1"/>
          </p:cNvSpPr>
          <p:nvPr>
            <p:ph type="body" sz="quarter" idx="16" hasCustomPrompt="1"/>
          </p:nvPr>
        </p:nvSpPr>
        <p:spPr>
          <a:xfrm>
            <a:off x="1440522" y="5420761"/>
            <a:ext cx="2171667" cy="585216"/>
          </a:xfrm>
          <a:prstGeom prst="roundRect">
            <a:avLst>
              <a:gd name="adj" fmla="val 5118"/>
            </a:avLst>
          </a:prstGeom>
          <a:solidFill>
            <a:schemeClr val="accent1"/>
          </a:solidFill>
          <a:ln>
            <a:noFill/>
          </a:ln>
        </p:spPr>
        <p:txBody>
          <a:bodyPr anchor="ctr"/>
          <a:lstStyle>
            <a:lvl1pPr marL="91440" indent="0">
              <a:lnSpc>
                <a:spcPct val="100000"/>
              </a:lnSpc>
              <a:spcBef>
                <a:spcPts val="0"/>
              </a:spcBef>
              <a:buNone/>
              <a:defRPr sz="1800">
                <a:solidFill>
                  <a:schemeClr val="bg1"/>
                </a:solidFill>
              </a:defRPr>
            </a:lvl1pPr>
          </a:lstStyle>
          <a:p>
            <a:pPr lvl="0"/>
            <a:r>
              <a:rPr lang="en-US"/>
              <a:t>Theme</a:t>
            </a:r>
          </a:p>
        </p:txBody>
      </p:sp>
      <p:sp>
        <p:nvSpPr>
          <p:cNvPr id="64" name="Text Placeholder 59">
            <a:extLst>
              <a:ext uri="{FF2B5EF4-FFF2-40B4-BE49-F238E27FC236}">
                <a16:creationId xmlns:a16="http://schemas.microsoft.com/office/drawing/2014/main" id="{85F52DAF-7F16-D94A-39A1-D37909E8D97F}"/>
              </a:ext>
            </a:extLst>
          </p:cNvPr>
          <p:cNvSpPr>
            <a:spLocks noGrp="1"/>
          </p:cNvSpPr>
          <p:nvPr>
            <p:ph type="body" sz="quarter" idx="17" hasCustomPrompt="1"/>
          </p:nvPr>
        </p:nvSpPr>
        <p:spPr>
          <a:xfrm>
            <a:off x="8631132" y="2045822"/>
            <a:ext cx="2171667" cy="585216"/>
          </a:xfrm>
          <a:prstGeom prst="roundRect">
            <a:avLst>
              <a:gd name="adj" fmla="val 5118"/>
            </a:avLst>
          </a:prstGeom>
          <a:solidFill>
            <a:schemeClr val="accent1"/>
          </a:solidFill>
          <a:ln>
            <a:noFill/>
          </a:ln>
        </p:spPr>
        <p:txBody>
          <a:bodyPr anchor="ctr"/>
          <a:lstStyle>
            <a:lvl1pPr marL="91440" indent="0" algn="r">
              <a:lnSpc>
                <a:spcPct val="100000"/>
              </a:lnSpc>
              <a:spcBef>
                <a:spcPts val="0"/>
              </a:spcBef>
              <a:buNone/>
              <a:defRPr sz="1800">
                <a:solidFill>
                  <a:schemeClr val="bg1"/>
                </a:solidFill>
              </a:defRPr>
            </a:lvl1pPr>
          </a:lstStyle>
          <a:p>
            <a:pPr lvl="0"/>
            <a:r>
              <a:rPr lang="en-US"/>
              <a:t>Theme</a:t>
            </a:r>
          </a:p>
        </p:txBody>
      </p:sp>
      <p:sp>
        <p:nvSpPr>
          <p:cNvPr id="65" name="Text Placeholder 59">
            <a:extLst>
              <a:ext uri="{FF2B5EF4-FFF2-40B4-BE49-F238E27FC236}">
                <a16:creationId xmlns:a16="http://schemas.microsoft.com/office/drawing/2014/main" id="{AE7D24ED-3A44-6E0E-7CB1-687BD460FD6C}"/>
              </a:ext>
            </a:extLst>
          </p:cNvPr>
          <p:cNvSpPr>
            <a:spLocks noGrp="1"/>
          </p:cNvSpPr>
          <p:nvPr>
            <p:ph type="body" sz="quarter" idx="18" hasCustomPrompt="1"/>
          </p:nvPr>
        </p:nvSpPr>
        <p:spPr>
          <a:xfrm>
            <a:off x="8631129" y="3166762"/>
            <a:ext cx="2171667" cy="585216"/>
          </a:xfrm>
          <a:prstGeom prst="roundRect">
            <a:avLst>
              <a:gd name="adj" fmla="val 5118"/>
            </a:avLst>
          </a:prstGeom>
          <a:solidFill>
            <a:schemeClr val="accent2"/>
          </a:solidFill>
          <a:ln>
            <a:noFill/>
          </a:ln>
        </p:spPr>
        <p:txBody>
          <a:bodyPr anchor="ctr"/>
          <a:lstStyle>
            <a:lvl1pPr marL="91440" indent="0" algn="r">
              <a:lnSpc>
                <a:spcPct val="100000"/>
              </a:lnSpc>
              <a:spcBef>
                <a:spcPts val="0"/>
              </a:spcBef>
              <a:buNone/>
              <a:defRPr sz="1800">
                <a:solidFill>
                  <a:schemeClr val="bg1"/>
                </a:solidFill>
              </a:defRPr>
            </a:lvl1pPr>
          </a:lstStyle>
          <a:p>
            <a:pPr lvl="0"/>
            <a:r>
              <a:rPr lang="en-US"/>
              <a:t>Theme</a:t>
            </a:r>
          </a:p>
        </p:txBody>
      </p:sp>
      <p:sp>
        <p:nvSpPr>
          <p:cNvPr id="66" name="Text Placeholder 59">
            <a:extLst>
              <a:ext uri="{FF2B5EF4-FFF2-40B4-BE49-F238E27FC236}">
                <a16:creationId xmlns:a16="http://schemas.microsoft.com/office/drawing/2014/main" id="{FD60CE0C-8A84-2D8A-19A7-573E9D209469}"/>
              </a:ext>
            </a:extLst>
          </p:cNvPr>
          <p:cNvSpPr>
            <a:spLocks noGrp="1"/>
          </p:cNvSpPr>
          <p:nvPr>
            <p:ph type="body" sz="quarter" idx="19" hasCustomPrompt="1"/>
          </p:nvPr>
        </p:nvSpPr>
        <p:spPr>
          <a:xfrm>
            <a:off x="8631130" y="4302513"/>
            <a:ext cx="2171667" cy="585216"/>
          </a:xfrm>
          <a:prstGeom prst="roundRect">
            <a:avLst>
              <a:gd name="adj" fmla="val 5118"/>
            </a:avLst>
          </a:prstGeom>
          <a:solidFill>
            <a:schemeClr val="accent5"/>
          </a:solidFill>
          <a:ln>
            <a:noFill/>
          </a:ln>
        </p:spPr>
        <p:txBody>
          <a:bodyPr anchor="ctr"/>
          <a:lstStyle>
            <a:lvl1pPr marL="91440" indent="0" algn="r">
              <a:lnSpc>
                <a:spcPct val="100000"/>
              </a:lnSpc>
              <a:spcBef>
                <a:spcPts val="0"/>
              </a:spcBef>
              <a:buNone/>
              <a:defRPr sz="1800">
                <a:solidFill>
                  <a:schemeClr val="bg1"/>
                </a:solidFill>
              </a:defRPr>
            </a:lvl1pPr>
          </a:lstStyle>
          <a:p>
            <a:pPr lvl="0"/>
            <a:r>
              <a:rPr lang="en-US"/>
              <a:t>Theme</a:t>
            </a:r>
          </a:p>
        </p:txBody>
      </p:sp>
      <p:sp>
        <p:nvSpPr>
          <p:cNvPr id="67" name="Text Placeholder 59">
            <a:extLst>
              <a:ext uri="{FF2B5EF4-FFF2-40B4-BE49-F238E27FC236}">
                <a16:creationId xmlns:a16="http://schemas.microsoft.com/office/drawing/2014/main" id="{277032AA-EC63-6BD5-43BB-BD8D6AB6EEA1}"/>
              </a:ext>
            </a:extLst>
          </p:cNvPr>
          <p:cNvSpPr>
            <a:spLocks noGrp="1"/>
          </p:cNvSpPr>
          <p:nvPr>
            <p:ph type="body" sz="quarter" idx="20" hasCustomPrompt="1"/>
          </p:nvPr>
        </p:nvSpPr>
        <p:spPr>
          <a:xfrm>
            <a:off x="8631128" y="5420761"/>
            <a:ext cx="2171667" cy="585216"/>
          </a:xfrm>
          <a:prstGeom prst="roundRect">
            <a:avLst>
              <a:gd name="adj" fmla="val 5118"/>
            </a:avLst>
          </a:prstGeom>
          <a:solidFill>
            <a:schemeClr val="accent6"/>
          </a:solidFill>
          <a:ln>
            <a:noFill/>
          </a:ln>
        </p:spPr>
        <p:txBody>
          <a:bodyPr anchor="ctr"/>
          <a:lstStyle>
            <a:lvl1pPr marL="91440" indent="0" algn="r">
              <a:lnSpc>
                <a:spcPct val="100000"/>
              </a:lnSpc>
              <a:spcBef>
                <a:spcPts val="0"/>
              </a:spcBef>
              <a:buNone/>
              <a:defRPr sz="1800">
                <a:solidFill>
                  <a:schemeClr val="bg1"/>
                </a:solidFill>
              </a:defRPr>
            </a:lvl1pPr>
          </a:lstStyle>
          <a:p>
            <a:pPr lvl="0"/>
            <a:r>
              <a:rPr lang="en-US"/>
              <a:t>Theme</a:t>
            </a:r>
          </a:p>
        </p:txBody>
      </p:sp>
      <p:grpSp>
        <p:nvGrpSpPr>
          <p:cNvPr id="51" name="Group 47">
            <a:extLst>
              <a:ext uri="{FF2B5EF4-FFF2-40B4-BE49-F238E27FC236}">
                <a16:creationId xmlns:a16="http://schemas.microsoft.com/office/drawing/2014/main" id="{C2321A43-1802-5841-C800-0096FAB9061E}"/>
              </a:ext>
              <a:ext uri="{C183D7F6-B498-43B3-948B-1728B52AA6E4}">
                <adec:decorative xmlns:adec="http://schemas.microsoft.com/office/drawing/2017/decorative" val="1"/>
              </a:ext>
            </a:extLst>
          </p:cNvPr>
          <p:cNvGrpSpPr/>
          <p:nvPr userDrawn="1"/>
        </p:nvGrpSpPr>
        <p:grpSpPr>
          <a:xfrm rot="-10800000">
            <a:off x="3297569" y="2257142"/>
            <a:ext cx="998806" cy="143095"/>
            <a:chOff x="0" y="0"/>
            <a:chExt cx="3545840" cy="508000"/>
          </a:xfrm>
          <a:solidFill>
            <a:schemeClr val="bg1">
              <a:lumMod val="85000"/>
            </a:schemeClr>
          </a:solidFill>
        </p:grpSpPr>
        <p:sp>
          <p:nvSpPr>
            <p:cNvPr id="52" name="Freeform 48">
              <a:extLst>
                <a:ext uri="{FF2B5EF4-FFF2-40B4-BE49-F238E27FC236}">
                  <a16:creationId xmlns:a16="http://schemas.microsoft.com/office/drawing/2014/main" id="{D25A3F9C-483D-E3EC-6916-FD72F75E0ABC}"/>
                </a:ext>
              </a:extLst>
            </p:cNvPr>
            <p:cNvSpPr/>
            <p:nvPr/>
          </p:nvSpPr>
          <p:spPr>
            <a:xfrm>
              <a:off x="3098442" y="49530"/>
              <a:ext cx="407115" cy="408940"/>
            </a:xfrm>
            <a:custGeom>
              <a:avLst/>
              <a:gdLst/>
              <a:ahLst/>
              <a:cxnLst/>
              <a:rect l="l" t="t" r="r" b="b"/>
              <a:pathLst>
                <a:path w="407115" h="408940">
                  <a:moveTo>
                    <a:pt x="203558" y="0"/>
                  </a:moveTo>
                  <a:cubicBezTo>
                    <a:pt x="316127" y="503"/>
                    <a:pt x="407116" y="91900"/>
                    <a:pt x="407116" y="204470"/>
                  </a:cubicBezTo>
                  <a:cubicBezTo>
                    <a:pt x="407116" y="317040"/>
                    <a:pt x="316127" y="408437"/>
                    <a:pt x="203558" y="408940"/>
                  </a:cubicBezTo>
                  <a:cubicBezTo>
                    <a:pt x="90989" y="408437"/>
                    <a:pt x="0" y="317040"/>
                    <a:pt x="0" y="204470"/>
                  </a:cubicBezTo>
                  <a:cubicBezTo>
                    <a:pt x="0" y="91900"/>
                    <a:pt x="90989" y="503"/>
                    <a:pt x="203558" y="0"/>
                  </a:cubicBezTo>
                  <a:close/>
                </a:path>
              </a:pathLst>
            </a:custGeom>
            <a:grpFill/>
          </p:spPr>
          <p:txBody>
            <a:bodyPr/>
            <a:lstStyle/>
            <a:p>
              <a:endParaRPr lang="en-US">
                <a:latin typeface="Aptos" panose="020B0004020202020204" pitchFamily="34" charset="0"/>
              </a:endParaRPr>
            </a:p>
          </p:txBody>
        </p:sp>
        <p:sp>
          <p:nvSpPr>
            <p:cNvPr id="53" name="Freeform 49">
              <a:extLst>
                <a:ext uri="{FF2B5EF4-FFF2-40B4-BE49-F238E27FC236}">
                  <a16:creationId xmlns:a16="http://schemas.microsoft.com/office/drawing/2014/main" id="{415D278C-3F39-0D4E-6CBC-716A0A66FC74}"/>
                </a:ext>
              </a:extLst>
            </p:cNvPr>
            <p:cNvSpPr/>
            <p:nvPr/>
          </p:nvSpPr>
          <p:spPr>
            <a:xfrm>
              <a:off x="0" y="11430"/>
              <a:ext cx="3545840" cy="485140"/>
            </a:xfrm>
            <a:custGeom>
              <a:avLst/>
              <a:gdLst/>
              <a:ahLst/>
              <a:cxnLst/>
              <a:rect l="l" t="t" r="r" b="b"/>
              <a:pathLst>
                <a:path w="3545840" h="485140">
                  <a:moveTo>
                    <a:pt x="3302000" y="0"/>
                  </a:moveTo>
                  <a:cubicBezTo>
                    <a:pt x="3181350" y="0"/>
                    <a:pt x="3081020" y="88900"/>
                    <a:pt x="3061970" y="204470"/>
                  </a:cubicBezTo>
                  <a:lnTo>
                    <a:pt x="0" y="204470"/>
                  </a:lnTo>
                  <a:lnTo>
                    <a:pt x="0" y="280670"/>
                  </a:lnTo>
                  <a:lnTo>
                    <a:pt x="3063240" y="280670"/>
                  </a:lnTo>
                  <a:cubicBezTo>
                    <a:pt x="3081020" y="396240"/>
                    <a:pt x="3182620" y="485140"/>
                    <a:pt x="3303270" y="485140"/>
                  </a:cubicBezTo>
                  <a:cubicBezTo>
                    <a:pt x="3437890" y="485140"/>
                    <a:pt x="3545840" y="375920"/>
                    <a:pt x="3545840" y="242570"/>
                  </a:cubicBezTo>
                  <a:cubicBezTo>
                    <a:pt x="3545840" y="107950"/>
                    <a:pt x="3436620" y="0"/>
                    <a:pt x="3302000" y="0"/>
                  </a:cubicBezTo>
                  <a:close/>
                  <a:moveTo>
                    <a:pt x="3302000" y="408940"/>
                  </a:moveTo>
                  <a:cubicBezTo>
                    <a:pt x="3210560" y="408940"/>
                    <a:pt x="3135630" y="334010"/>
                    <a:pt x="3135630" y="242570"/>
                  </a:cubicBezTo>
                  <a:cubicBezTo>
                    <a:pt x="3135630" y="151130"/>
                    <a:pt x="3210560" y="76200"/>
                    <a:pt x="3302000" y="76200"/>
                  </a:cubicBezTo>
                  <a:cubicBezTo>
                    <a:pt x="3393440" y="76200"/>
                    <a:pt x="3468370" y="151130"/>
                    <a:pt x="3468370" y="242570"/>
                  </a:cubicBezTo>
                  <a:cubicBezTo>
                    <a:pt x="3469640" y="334010"/>
                    <a:pt x="3394710" y="408940"/>
                    <a:pt x="3302000" y="408940"/>
                  </a:cubicBezTo>
                  <a:close/>
                </a:path>
              </a:pathLst>
            </a:custGeom>
            <a:grpFill/>
          </p:spPr>
          <p:txBody>
            <a:bodyPr/>
            <a:lstStyle/>
            <a:p>
              <a:endParaRPr lang="en-US">
                <a:latin typeface="Aptos" panose="020B0004020202020204" pitchFamily="34" charset="0"/>
              </a:endParaRPr>
            </a:p>
          </p:txBody>
        </p:sp>
      </p:grpSp>
      <p:grpSp>
        <p:nvGrpSpPr>
          <p:cNvPr id="48" name="Group 44">
            <a:extLst>
              <a:ext uri="{FF2B5EF4-FFF2-40B4-BE49-F238E27FC236}">
                <a16:creationId xmlns:a16="http://schemas.microsoft.com/office/drawing/2014/main" id="{637E9069-5F7B-6D82-E070-C3C2F50151B9}"/>
              </a:ext>
              <a:ext uri="{C183D7F6-B498-43B3-948B-1728B52AA6E4}">
                <adec:decorative xmlns:adec="http://schemas.microsoft.com/office/drawing/2017/decorative" val="1"/>
              </a:ext>
            </a:extLst>
          </p:cNvPr>
          <p:cNvGrpSpPr/>
          <p:nvPr userDrawn="1"/>
        </p:nvGrpSpPr>
        <p:grpSpPr>
          <a:xfrm rot="-10800000">
            <a:off x="3297569" y="3395543"/>
            <a:ext cx="998806" cy="143095"/>
            <a:chOff x="0" y="0"/>
            <a:chExt cx="3545840" cy="508000"/>
          </a:xfrm>
          <a:solidFill>
            <a:schemeClr val="bg1">
              <a:lumMod val="85000"/>
            </a:schemeClr>
          </a:solidFill>
        </p:grpSpPr>
        <p:sp>
          <p:nvSpPr>
            <p:cNvPr id="49" name="Freeform 45">
              <a:extLst>
                <a:ext uri="{FF2B5EF4-FFF2-40B4-BE49-F238E27FC236}">
                  <a16:creationId xmlns:a16="http://schemas.microsoft.com/office/drawing/2014/main" id="{4F62B046-AA42-85C4-E8D8-48A488F90DB5}"/>
                </a:ext>
              </a:extLst>
            </p:cNvPr>
            <p:cNvSpPr/>
            <p:nvPr/>
          </p:nvSpPr>
          <p:spPr>
            <a:xfrm>
              <a:off x="3098442" y="49530"/>
              <a:ext cx="407115" cy="408940"/>
            </a:xfrm>
            <a:custGeom>
              <a:avLst/>
              <a:gdLst/>
              <a:ahLst/>
              <a:cxnLst/>
              <a:rect l="l" t="t" r="r" b="b"/>
              <a:pathLst>
                <a:path w="407115" h="408940">
                  <a:moveTo>
                    <a:pt x="203558" y="0"/>
                  </a:moveTo>
                  <a:cubicBezTo>
                    <a:pt x="316127" y="503"/>
                    <a:pt x="407116" y="91900"/>
                    <a:pt x="407116" y="204470"/>
                  </a:cubicBezTo>
                  <a:cubicBezTo>
                    <a:pt x="407116" y="317040"/>
                    <a:pt x="316127" y="408437"/>
                    <a:pt x="203558" y="408940"/>
                  </a:cubicBezTo>
                  <a:cubicBezTo>
                    <a:pt x="90989" y="408437"/>
                    <a:pt x="0" y="317040"/>
                    <a:pt x="0" y="204470"/>
                  </a:cubicBezTo>
                  <a:cubicBezTo>
                    <a:pt x="0" y="91900"/>
                    <a:pt x="90989" y="503"/>
                    <a:pt x="203558" y="0"/>
                  </a:cubicBezTo>
                  <a:close/>
                </a:path>
              </a:pathLst>
            </a:custGeom>
            <a:grpFill/>
          </p:spPr>
          <p:txBody>
            <a:bodyPr/>
            <a:lstStyle/>
            <a:p>
              <a:endParaRPr lang="en-US">
                <a:latin typeface="Aptos" panose="020B0004020202020204" pitchFamily="34" charset="0"/>
              </a:endParaRPr>
            </a:p>
          </p:txBody>
        </p:sp>
        <p:sp>
          <p:nvSpPr>
            <p:cNvPr id="50" name="Freeform 46">
              <a:extLst>
                <a:ext uri="{FF2B5EF4-FFF2-40B4-BE49-F238E27FC236}">
                  <a16:creationId xmlns:a16="http://schemas.microsoft.com/office/drawing/2014/main" id="{38FC104A-2905-8873-7F76-607755D2F8C0}"/>
                </a:ext>
              </a:extLst>
            </p:cNvPr>
            <p:cNvSpPr/>
            <p:nvPr/>
          </p:nvSpPr>
          <p:spPr>
            <a:xfrm>
              <a:off x="0" y="11430"/>
              <a:ext cx="3545840" cy="485140"/>
            </a:xfrm>
            <a:custGeom>
              <a:avLst/>
              <a:gdLst/>
              <a:ahLst/>
              <a:cxnLst/>
              <a:rect l="l" t="t" r="r" b="b"/>
              <a:pathLst>
                <a:path w="3545840" h="485140">
                  <a:moveTo>
                    <a:pt x="3302000" y="0"/>
                  </a:moveTo>
                  <a:cubicBezTo>
                    <a:pt x="3181350" y="0"/>
                    <a:pt x="3081020" y="88900"/>
                    <a:pt x="3061970" y="204470"/>
                  </a:cubicBezTo>
                  <a:lnTo>
                    <a:pt x="0" y="204470"/>
                  </a:lnTo>
                  <a:lnTo>
                    <a:pt x="0" y="280670"/>
                  </a:lnTo>
                  <a:lnTo>
                    <a:pt x="3063240" y="280670"/>
                  </a:lnTo>
                  <a:cubicBezTo>
                    <a:pt x="3081020" y="396240"/>
                    <a:pt x="3182620" y="485140"/>
                    <a:pt x="3303270" y="485140"/>
                  </a:cubicBezTo>
                  <a:cubicBezTo>
                    <a:pt x="3437890" y="485140"/>
                    <a:pt x="3545840" y="375920"/>
                    <a:pt x="3545840" y="242570"/>
                  </a:cubicBezTo>
                  <a:cubicBezTo>
                    <a:pt x="3545840" y="107950"/>
                    <a:pt x="3436620" y="0"/>
                    <a:pt x="3302000" y="0"/>
                  </a:cubicBezTo>
                  <a:close/>
                  <a:moveTo>
                    <a:pt x="3302000" y="408940"/>
                  </a:moveTo>
                  <a:cubicBezTo>
                    <a:pt x="3210560" y="408940"/>
                    <a:pt x="3135630" y="334010"/>
                    <a:pt x="3135630" y="242570"/>
                  </a:cubicBezTo>
                  <a:cubicBezTo>
                    <a:pt x="3135630" y="151130"/>
                    <a:pt x="3210560" y="76200"/>
                    <a:pt x="3302000" y="76200"/>
                  </a:cubicBezTo>
                  <a:cubicBezTo>
                    <a:pt x="3393440" y="76200"/>
                    <a:pt x="3468370" y="151130"/>
                    <a:pt x="3468370" y="242570"/>
                  </a:cubicBezTo>
                  <a:cubicBezTo>
                    <a:pt x="3469640" y="334010"/>
                    <a:pt x="3394710" y="408940"/>
                    <a:pt x="3302000" y="408940"/>
                  </a:cubicBezTo>
                  <a:close/>
                </a:path>
              </a:pathLst>
            </a:custGeom>
            <a:grpFill/>
          </p:spPr>
          <p:txBody>
            <a:bodyPr/>
            <a:lstStyle/>
            <a:p>
              <a:endParaRPr lang="en-US">
                <a:latin typeface="Aptos" panose="020B0004020202020204" pitchFamily="34" charset="0"/>
              </a:endParaRPr>
            </a:p>
          </p:txBody>
        </p:sp>
      </p:grpSp>
      <p:grpSp>
        <p:nvGrpSpPr>
          <p:cNvPr id="45" name="Group 41">
            <a:extLst>
              <a:ext uri="{FF2B5EF4-FFF2-40B4-BE49-F238E27FC236}">
                <a16:creationId xmlns:a16="http://schemas.microsoft.com/office/drawing/2014/main" id="{CB415109-DFB9-DF7B-E23B-715CC2FA4E19}"/>
              </a:ext>
              <a:ext uri="{C183D7F6-B498-43B3-948B-1728B52AA6E4}">
                <adec:decorative xmlns:adec="http://schemas.microsoft.com/office/drawing/2017/decorative" val="1"/>
              </a:ext>
            </a:extLst>
          </p:cNvPr>
          <p:cNvGrpSpPr/>
          <p:nvPr userDrawn="1"/>
        </p:nvGrpSpPr>
        <p:grpSpPr>
          <a:xfrm rot="-10800000">
            <a:off x="3285415" y="4533945"/>
            <a:ext cx="998806" cy="143095"/>
            <a:chOff x="0" y="0"/>
            <a:chExt cx="3545840" cy="508000"/>
          </a:xfrm>
          <a:solidFill>
            <a:schemeClr val="bg1">
              <a:lumMod val="85000"/>
            </a:schemeClr>
          </a:solidFill>
        </p:grpSpPr>
        <p:sp>
          <p:nvSpPr>
            <p:cNvPr id="46" name="Freeform 42">
              <a:extLst>
                <a:ext uri="{FF2B5EF4-FFF2-40B4-BE49-F238E27FC236}">
                  <a16:creationId xmlns:a16="http://schemas.microsoft.com/office/drawing/2014/main" id="{7D1273A2-2DBF-8151-9C8D-345F85433AAD}"/>
                </a:ext>
              </a:extLst>
            </p:cNvPr>
            <p:cNvSpPr/>
            <p:nvPr/>
          </p:nvSpPr>
          <p:spPr>
            <a:xfrm>
              <a:off x="3098442" y="49530"/>
              <a:ext cx="407115" cy="408940"/>
            </a:xfrm>
            <a:custGeom>
              <a:avLst/>
              <a:gdLst/>
              <a:ahLst/>
              <a:cxnLst/>
              <a:rect l="l" t="t" r="r" b="b"/>
              <a:pathLst>
                <a:path w="407115" h="408940">
                  <a:moveTo>
                    <a:pt x="203558" y="0"/>
                  </a:moveTo>
                  <a:cubicBezTo>
                    <a:pt x="316127" y="503"/>
                    <a:pt x="407116" y="91900"/>
                    <a:pt x="407116" y="204470"/>
                  </a:cubicBezTo>
                  <a:cubicBezTo>
                    <a:pt x="407116" y="317040"/>
                    <a:pt x="316127" y="408437"/>
                    <a:pt x="203558" y="408940"/>
                  </a:cubicBezTo>
                  <a:cubicBezTo>
                    <a:pt x="90989" y="408437"/>
                    <a:pt x="0" y="317040"/>
                    <a:pt x="0" y="204470"/>
                  </a:cubicBezTo>
                  <a:cubicBezTo>
                    <a:pt x="0" y="91900"/>
                    <a:pt x="90989" y="503"/>
                    <a:pt x="203558" y="0"/>
                  </a:cubicBezTo>
                  <a:close/>
                </a:path>
              </a:pathLst>
            </a:custGeom>
            <a:grpFill/>
          </p:spPr>
          <p:txBody>
            <a:bodyPr/>
            <a:lstStyle/>
            <a:p>
              <a:endParaRPr lang="en-US">
                <a:latin typeface="Aptos" panose="020B0004020202020204" pitchFamily="34" charset="0"/>
              </a:endParaRPr>
            </a:p>
          </p:txBody>
        </p:sp>
        <p:sp>
          <p:nvSpPr>
            <p:cNvPr id="47" name="Freeform 43">
              <a:extLst>
                <a:ext uri="{FF2B5EF4-FFF2-40B4-BE49-F238E27FC236}">
                  <a16:creationId xmlns:a16="http://schemas.microsoft.com/office/drawing/2014/main" id="{C94407B9-5C12-7FF0-EA86-337944BC8D63}"/>
                </a:ext>
              </a:extLst>
            </p:cNvPr>
            <p:cNvSpPr/>
            <p:nvPr/>
          </p:nvSpPr>
          <p:spPr>
            <a:xfrm>
              <a:off x="0" y="11430"/>
              <a:ext cx="3545840" cy="485140"/>
            </a:xfrm>
            <a:custGeom>
              <a:avLst/>
              <a:gdLst/>
              <a:ahLst/>
              <a:cxnLst/>
              <a:rect l="l" t="t" r="r" b="b"/>
              <a:pathLst>
                <a:path w="3545840" h="485140">
                  <a:moveTo>
                    <a:pt x="3302000" y="0"/>
                  </a:moveTo>
                  <a:cubicBezTo>
                    <a:pt x="3181350" y="0"/>
                    <a:pt x="3081020" y="88900"/>
                    <a:pt x="3061970" y="204470"/>
                  </a:cubicBezTo>
                  <a:lnTo>
                    <a:pt x="0" y="204470"/>
                  </a:lnTo>
                  <a:lnTo>
                    <a:pt x="0" y="280670"/>
                  </a:lnTo>
                  <a:lnTo>
                    <a:pt x="3063240" y="280670"/>
                  </a:lnTo>
                  <a:cubicBezTo>
                    <a:pt x="3081020" y="396240"/>
                    <a:pt x="3182620" y="485140"/>
                    <a:pt x="3303270" y="485140"/>
                  </a:cubicBezTo>
                  <a:cubicBezTo>
                    <a:pt x="3437890" y="485140"/>
                    <a:pt x="3545840" y="375920"/>
                    <a:pt x="3545840" y="242570"/>
                  </a:cubicBezTo>
                  <a:cubicBezTo>
                    <a:pt x="3545840" y="107950"/>
                    <a:pt x="3436620" y="0"/>
                    <a:pt x="3302000" y="0"/>
                  </a:cubicBezTo>
                  <a:close/>
                  <a:moveTo>
                    <a:pt x="3302000" y="408940"/>
                  </a:moveTo>
                  <a:cubicBezTo>
                    <a:pt x="3210560" y="408940"/>
                    <a:pt x="3135630" y="334010"/>
                    <a:pt x="3135630" y="242570"/>
                  </a:cubicBezTo>
                  <a:cubicBezTo>
                    <a:pt x="3135630" y="151130"/>
                    <a:pt x="3210560" y="76200"/>
                    <a:pt x="3302000" y="76200"/>
                  </a:cubicBezTo>
                  <a:cubicBezTo>
                    <a:pt x="3393440" y="76200"/>
                    <a:pt x="3468370" y="151130"/>
                    <a:pt x="3468370" y="242570"/>
                  </a:cubicBezTo>
                  <a:cubicBezTo>
                    <a:pt x="3469640" y="334010"/>
                    <a:pt x="3394710" y="408940"/>
                    <a:pt x="3302000" y="408940"/>
                  </a:cubicBezTo>
                  <a:close/>
                </a:path>
              </a:pathLst>
            </a:custGeom>
            <a:grpFill/>
          </p:spPr>
          <p:txBody>
            <a:bodyPr/>
            <a:lstStyle/>
            <a:p>
              <a:endParaRPr lang="en-US">
                <a:latin typeface="Aptos" panose="020B0004020202020204" pitchFamily="34" charset="0"/>
              </a:endParaRPr>
            </a:p>
          </p:txBody>
        </p:sp>
      </p:grpSp>
      <p:grpSp>
        <p:nvGrpSpPr>
          <p:cNvPr id="42" name="Group 38">
            <a:extLst>
              <a:ext uri="{FF2B5EF4-FFF2-40B4-BE49-F238E27FC236}">
                <a16:creationId xmlns:a16="http://schemas.microsoft.com/office/drawing/2014/main" id="{2118AA3F-C456-1952-DFE6-062EADB798D1}"/>
              </a:ext>
              <a:ext uri="{C183D7F6-B498-43B3-948B-1728B52AA6E4}">
                <adec:decorative xmlns:adec="http://schemas.microsoft.com/office/drawing/2017/decorative" val="1"/>
              </a:ext>
            </a:extLst>
          </p:cNvPr>
          <p:cNvGrpSpPr/>
          <p:nvPr userDrawn="1"/>
        </p:nvGrpSpPr>
        <p:grpSpPr>
          <a:xfrm rot="-10800000">
            <a:off x="3297569" y="5646947"/>
            <a:ext cx="998806" cy="143095"/>
            <a:chOff x="0" y="0"/>
            <a:chExt cx="3545840" cy="508000"/>
          </a:xfrm>
          <a:solidFill>
            <a:schemeClr val="bg1">
              <a:lumMod val="85000"/>
            </a:schemeClr>
          </a:solidFill>
        </p:grpSpPr>
        <p:sp>
          <p:nvSpPr>
            <p:cNvPr id="43" name="Freeform 39">
              <a:extLst>
                <a:ext uri="{FF2B5EF4-FFF2-40B4-BE49-F238E27FC236}">
                  <a16:creationId xmlns:a16="http://schemas.microsoft.com/office/drawing/2014/main" id="{9D05062A-BCD7-6BD0-C1B9-5B9494450AE1}"/>
                </a:ext>
              </a:extLst>
            </p:cNvPr>
            <p:cNvSpPr/>
            <p:nvPr/>
          </p:nvSpPr>
          <p:spPr>
            <a:xfrm>
              <a:off x="3098442" y="49530"/>
              <a:ext cx="407115" cy="408940"/>
            </a:xfrm>
            <a:custGeom>
              <a:avLst/>
              <a:gdLst/>
              <a:ahLst/>
              <a:cxnLst/>
              <a:rect l="l" t="t" r="r" b="b"/>
              <a:pathLst>
                <a:path w="407115" h="408940">
                  <a:moveTo>
                    <a:pt x="203558" y="0"/>
                  </a:moveTo>
                  <a:cubicBezTo>
                    <a:pt x="316127" y="503"/>
                    <a:pt x="407116" y="91900"/>
                    <a:pt x="407116" y="204470"/>
                  </a:cubicBezTo>
                  <a:cubicBezTo>
                    <a:pt x="407116" y="317040"/>
                    <a:pt x="316127" y="408437"/>
                    <a:pt x="203558" y="408940"/>
                  </a:cubicBezTo>
                  <a:cubicBezTo>
                    <a:pt x="90989" y="408437"/>
                    <a:pt x="0" y="317040"/>
                    <a:pt x="0" y="204470"/>
                  </a:cubicBezTo>
                  <a:cubicBezTo>
                    <a:pt x="0" y="91900"/>
                    <a:pt x="90989" y="503"/>
                    <a:pt x="203558" y="0"/>
                  </a:cubicBezTo>
                  <a:close/>
                </a:path>
              </a:pathLst>
            </a:custGeom>
            <a:grpFill/>
          </p:spPr>
          <p:txBody>
            <a:bodyPr/>
            <a:lstStyle/>
            <a:p>
              <a:endParaRPr lang="en-US">
                <a:latin typeface="Aptos" panose="020B0004020202020204" pitchFamily="34" charset="0"/>
              </a:endParaRPr>
            </a:p>
          </p:txBody>
        </p:sp>
        <p:sp>
          <p:nvSpPr>
            <p:cNvPr id="44" name="Freeform 40">
              <a:extLst>
                <a:ext uri="{FF2B5EF4-FFF2-40B4-BE49-F238E27FC236}">
                  <a16:creationId xmlns:a16="http://schemas.microsoft.com/office/drawing/2014/main" id="{2414143F-7FC4-1D4C-C52D-94CC4B757E03}"/>
                </a:ext>
              </a:extLst>
            </p:cNvPr>
            <p:cNvSpPr/>
            <p:nvPr/>
          </p:nvSpPr>
          <p:spPr>
            <a:xfrm>
              <a:off x="0" y="11430"/>
              <a:ext cx="3545840" cy="485140"/>
            </a:xfrm>
            <a:custGeom>
              <a:avLst/>
              <a:gdLst/>
              <a:ahLst/>
              <a:cxnLst/>
              <a:rect l="l" t="t" r="r" b="b"/>
              <a:pathLst>
                <a:path w="3545840" h="485140">
                  <a:moveTo>
                    <a:pt x="3302000" y="0"/>
                  </a:moveTo>
                  <a:cubicBezTo>
                    <a:pt x="3181350" y="0"/>
                    <a:pt x="3081020" y="88900"/>
                    <a:pt x="3061970" y="204470"/>
                  </a:cubicBezTo>
                  <a:lnTo>
                    <a:pt x="0" y="204470"/>
                  </a:lnTo>
                  <a:lnTo>
                    <a:pt x="0" y="280670"/>
                  </a:lnTo>
                  <a:lnTo>
                    <a:pt x="3063240" y="280670"/>
                  </a:lnTo>
                  <a:cubicBezTo>
                    <a:pt x="3081020" y="396240"/>
                    <a:pt x="3182620" y="485140"/>
                    <a:pt x="3303270" y="485140"/>
                  </a:cubicBezTo>
                  <a:cubicBezTo>
                    <a:pt x="3437890" y="485140"/>
                    <a:pt x="3545840" y="375920"/>
                    <a:pt x="3545840" y="242570"/>
                  </a:cubicBezTo>
                  <a:cubicBezTo>
                    <a:pt x="3545840" y="107950"/>
                    <a:pt x="3436620" y="0"/>
                    <a:pt x="3302000" y="0"/>
                  </a:cubicBezTo>
                  <a:close/>
                  <a:moveTo>
                    <a:pt x="3302000" y="408940"/>
                  </a:moveTo>
                  <a:cubicBezTo>
                    <a:pt x="3210560" y="408940"/>
                    <a:pt x="3135630" y="334010"/>
                    <a:pt x="3135630" y="242570"/>
                  </a:cubicBezTo>
                  <a:cubicBezTo>
                    <a:pt x="3135630" y="151130"/>
                    <a:pt x="3210560" y="76200"/>
                    <a:pt x="3302000" y="76200"/>
                  </a:cubicBezTo>
                  <a:cubicBezTo>
                    <a:pt x="3393440" y="76200"/>
                    <a:pt x="3468370" y="151130"/>
                    <a:pt x="3468370" y="242570"/>
                  </a:cubicBezTo>
                  <a:cubicBezTo>
                    <a:pt x="3469640" y="334010"/>
                    <a:pt x="3394710" y="408940"/>
                    <a:pt x="3302000" y="408940"/>
                  </a:cubicBezTo>
                  <a:close/>
                </a:path>
              </a:pathLst>
            </a:custGeom>
            <a:grpFill/>
          </p:spPr>
          <p:txBody>
            <a:bodyPr/>
            <a:lstStyle/>
            <a:p>
              <a:endParaRPr lang="en-US">
                <a:latin typeface="Aptos" panose="020B0004020202020204" pitchFamily="34" charset="0"/>
              </a:endParaRPr>
            </a:p>
          </p:txBody>
        </p:sp>
      </p:grpSp>
      <p:grpSp>
        <p:nvGrpSpPr>
          <p:cNvPr id="14" name="Group 14">
            <a:extLst>
              <a:ext uri="{FF2B5EF4-FFF2-40B4-BE49-F238E27FC236}">
                <a16:creationId xmlns:a16="http://schemas.microsoft.com/office/drawing/2014/main" id="{443C022E-4D88-6510-8980-051ACE0D4217}"/>
              </a:ext>
              <a:ext uri="{C183D7F6-B498-43B3-948B-1728B52AA6E4}">
                <adec:decorative xmlns:adec="http://schemas.microsoft.com/office/drawing/2017/decorative" val="1"/>
              </a:ext>
            </a:extLst>
          </p:cNvPr>
          <p:cNvGrpSpPr/>
          <p:nvPr userDrawn="1"/>
        </p:nvGrpSpPr>
        <p:grpSpPr>
          <a:xfrm>
            <a:off x="7897068" y="2255641"/>
            <a:ext cx="998806" cy="143095"/>
            <a:chOff x="0" y="0"/>
            <a:chExt cx="3545840" cy="508000"/>
          </a:xfrm>
          <a:solidFill>
            <a:schemeClr val="bg1">
              <a:lumMod val="85000"/>
            </a:schemeClr>
          </a:solidFill>
        </p:grpSpPr>
        <p:sp>
          <p:nvSpPr>
            <p:cNvPr id="15" name="Freeform 15">
              <a:extLst>
                <a:ext uri="{FF2B5EF4-FFF2-40B4-BE49-F238E27FC236}">
                  <a16:creationId xmlns:a16="http://schemas.microsoft.com/office/drawing/2014/main" id="{2529D1C3-210A-8D7D-2F62-B253E34461BA}"/>
                </a:ext>
              </a:extLst>
            </p:cNvPr>
            <p:cNvSpPr/>
            <p:nvPr/>
          </p:nvSpPr>
          <p:spPr>
            <a:xfrm>
              <a:off x="3098442" y="49530"/>
              <a:ext cx="407115" cy="408940"/>
            </a:xfrm>
            <a:custGeom>
              <a:avLst/>
              <a:gdLst/>
              <a:ahLst/>
              <a:cxnLst/>
              <a:rect l="l" t="t" r="r" b="b"/>
              <a:pathLst>
                <a:path w="407115" h="408940">
                  <a:moveTo>
                    <a:pt x="203558" y="0"/>
                  </a:moveTo>
                  <a:cubicBezTo>
                    <a:pt x="316127" y="503"/>
                    <a:pt x="407116" y="91900"/>
                    <a:pt x="407116" y="204470"/>
                  </a:cubicBezTo>
                  <a:cubicBezTo>
                    <a:pt x="407116" y="317040"/>
                    <a:pt x="316127" y="408437"/>
                    <a:pt x="203558" y="408940"/>
                  </a:cubicBezTo>
                  <a:cubicBezTo>
                    <a:pt x="90989" y="408437"/>
                    <a:pt x="0" y="317040"/>
                    <a:pt x="0" y="204470"/>
                  </a:cubicBezTo>
                  <a:cubicBezTo>
                    <a:pt x="0" y="91900"/>
                    <a:pt x="90989" y="503"/>
                    <a:pt x="203558" y="0"/>
                  </a:cubicBezTo>
                  <a:close/>
                </a:path>
              </a:pathLst>
            </a:custGeom>
            <a:grpFill/>
          </p:spPr>
          <p:txBody>
            <a:bodyPr/>
            <a:lstStyle/>
            <a:p>
              <a:endParaRPr lang="en-US">
                <a:latin typeface="Aptos" panose="020B0004020202020204" pitchFamily="34" charset="0"/>
              </a:endParaRPr>
            </a:p>
          </p:txBody>
        </p:sp>
        <p:sp>
          <p:nvSpPr>
            <p:cNvPr id="16" name="Freeform 16">
              <a:extLst>
                <a:ext uri="{FF2B5EF4-FFF2-40B4-BE49-F238E27FC236}">
                  <a16:creationId xmlns:a16="http://schemas.microsoft.com/office/drawing/2014/main" id="{F9A79BA6-B0FC-ACC2-DCD1-95948781D606}"/>
                </a:ext>
              </a:extLst>
            </p:cNvPr>
            <p:cNvSpPr/>
            <p:nvPr/>
          </p:nvSpPr>
          <p:spPr>
            <a:xfrm>
              <a:off x="0" y="11430"/>
              <a:ext cx="3545840" cy="485140"/>
            </a:xfrm>
            <a:custGeom>
              <a:avLst/>
              <a:gdLst/>
              <a:ahLst/>
              <a:cxnLst/>
              <a:rect l="l" t="t" r="r" b="b"/>
              <a:pathLst>
                <a:path w="3545840" h="485140">
                  <a:moveTo>
                    <a:pt x="3302000" y="0"/>
                  </a:moveTo>
                  <a:cubicBezTo>
                    <a:pt x="3181350" y="0"/>
                    <a:pt x="3081020" y="88900"/>
                    <a:pt x="3061970" y="204470"/>
                  </a:cubicBezTo>
                  <a:lnTo>
                    <a:pt x="0" y="204470"/>
                  </a:lnTo>
                  <a:lnTo>
                    <a:pt x="0" y="280670"/>
                  </a:lnTo>
                  <a:lnTo>
                    <a:pt x="3063240" y="280670"/>
                  </a:lnTo>
                  <a:cubicBezTo>
                    <a:pt x="3081020" y="396240"/>
                    <a:pt x="3182620" y="485140"/>
                    <a:pt x="3303270" y="485140"/>
                  </a:cubicBezTo>
                  <a:cubicBezTo>
                    <a:pt x="3437890" y="485140"/>
                    <a:pt x="3545840" y="375920"/>
                    <a:pt x="3545840" y="242570"/>
                  </a:cubicBezTo>
                  <a:cubicBezTo>
                    <a:pt x="3545840" y="107950"/>
                    <a:pt x="3436620" y="0"/>
                    <a:pt x="3302000" y="0"/>
                  </a:cubicBezTo>
                  <a:close/>
                  <a:moveTo>
                    <a:pt x="3302000" y="408940"/>
                  </a:moveTo>
                  <a:cubicBezTo>
                    <a:pt x="3210560" y="408940"/>
                    <a:pt x="3135630" y="334010"/>
                    <a:pt x="3135630" y="242570"/>
                  </a:cubicBezTo>
                  <a:cubicBezTo>
                    <a:pt x="3135630" y="151130"/>
                    <a:pt x="3210560" y="76200"/>
                    <a:pt x="3302000" y="76200"/>
                  </a:cubicBezTo>
                  <a:cubicBezTo>
                    <a:pt x="3393440" y="76200"/>
                    <a:pt x="3468370" y="151130"/>
                    <a:pt x="3468370" y="242570"/>
                  </a:cubicBezTo>
                  <a:cubicBezTo>
                    <a:pt x="3469640" y="334010"/>
                    <a:pt x="3394710" y="408940"/>
                    <a:pt x="3302000" y="408940"/>
                  </a:cubicBezTo>
                  <a:close/>
                </a:path>
              </a:pathLst>
            </a:custGeom>
            <a:grpFill/>
          </p:spPr>
          <p:txBody>
            <a:bodyPr/>
            <a:lstStyle/>
            <a:p>
              <a:endParaRPr lang="en-US">
                <a:latin typeface="Aptos" panose="020B0004020202020204" pitchFamily="34" charset="0"/>
              </a:endParaRPr>
            </a:p>
          </p:txBody>
        </p:sp>
      </p:grpSp>
      <p:grpSp>
        <p:nvGrpSpPr>
          <p:cNvPr id="17" name="Group 17">
            <a:extLst>
              <a:ext uri="{FF2B5EF4-FFF2-40B4-BE49-F238E27FC236}">
                <a16:creationId xmlns:a16="http://schemas.microsoft.com/office/drawing/2014/main" id="{F80B96EC-ACDE-481C-48EB-691A6B45697A}"/>
              </a:ext>
              <a:ext uri="{C183D7F6-B498-43B3-948B-1728B52AA6E4}">
                <adec:decorative xmlns:adec="http://schemas.microsoft.com/office/drawing/2017/decorative" val="1"/>
              </a:ext>
            </a:extLst>
          </p:cNvPr>
          <p:cNvGrpSpPr/>
          <p:nvPr userDrawn="1"/>
        </p:nvGrpSpPr>
        <p:grpSpPr>
          <a:xfrm>
            <a:off x="7909222" y="3381342"/>
            <a:ext cx="998806" cy="143095"/>
            <a:chOff x="0" y="0"/>
            <a:chExt cx="3545840" cy="508000"/>
          </a:xfrm>
          <a:solidFill>
            <a:schemeClr val="bg1">
              <a:lumMod val="85000"/>
            </a:schemeClr>
          </a:solidFill>
        </p:grpSpPr>
        <p:sp>
          <p:nvSpPr>
            <p:cNvPr id="18" name="Freeform 18">
              <a:extLst>
                <a:ext uri="{FF2B5EF4-FFF2-40B4-BE49-F238E27FC236}">
                  <a16:creationId xmlns:a16="http://schemas.microsoft.com/office/drawing/2014/main" id="{230A0FCA-3EC3-59A6-A9E4-3B746C17C896}"/>
                </a:ext>
              </a:extLst>
            </p:cNvPr>
            <p:cNvSpPr/>
            <p:nvPr/>
          </p:nvSpPr>
          <p:spPr>
            <a:xfrm>
              <a:off x="3098442" y="49530"/>
              <a:ext cx="407115" cy="408940"/>
            </a:xfrm>
            <a:custGeom>
              <a:avLst/>
              <a:gdLst/>
              <a:ahLst/>
              <a:cxnLst/>
              <a:rect l="l" t="t" r="r" b="b"/>
              <a:pathLst>
                <a:path w="407115" h="408940">
                  <a:moveTo>
                    <a:pt x="203558" y="0"/>
                  </a:moveTo>
                  <a:cubicBezTo>
                    <a:pt x="316127" y="503"/>
                    <a:pt x="407116" y="91900"/>
                    <a:pt x="407116" y="204470"/>
                  </a:cubicBezTo>
                  <a:cubicBezTo>
                    <a:pt x="407116" y="317040"/>
                    <a:pt x="316127" y="408437"/>
                    <a:pt x="203558" y="408940"/>
                  </a:cubicBezTo>
                  <a:cubicBezTo>
                    <a:pt x="90989" y="408437"/>
                    <a:pt x="0" y="317040"/>
                    <a:pt x="0" y="204470"/>
                  </a:cubicBezTo>
                  <a:cubicBezTo>
                    <a:pt x="0" y="91900"/>
                    <a:pt x="90989" y="503"/>
                    <a:pt x="203558" y="0"/>
                  </a:cubicBezTo>
                  <a:close/>
                </a:path>
              </a:pathLst>
            </a:custGeom>
            <a:grpFill/>
          </p:spPr>
          <p:txBody>
            <a:bodyPr/>
            <a:lstStyle/>
            <a:p>
              <a:endParaRPr lang="en-US">
                <a:latin typeface="Aptos" panose="020B0004020202020204" pitchFamily="34" charset="0"/>
              </a:endParaRPr>
            </a:p>
          </p:txBody>
        </p:sp>
        <p:sp>
          <p:nvSpPr>
            <p:cNvPr id="19" name="Freeform 19">
              <a:extLst>
                <a:ext uri="{FF2B5EF4-FFF2-40B4-BE49-F238E27FC236}">
                  <a16:creationId xmlns:a16="http://schemas.microsoft.com/office/drawing/2014/main" id="{E55BF096-C9AD-1C30-C2BA-D1495C6B2D39}"/>
                </a:ext>
              </a:extLst>
            </p:cNvPr>
            <p:cNvSpPr/>
            <p:nvPr/>
          </p:nvSpPr>
          <p:spPr>
            <a:xfrm>
              <a:off x="0" y="11430"/>
              <a:ext cx="3545840" cy="485140"/>
            </a:xfrm>
            <a:custGeom>
              <a:avLst/>
              <a:gdLst/>
              <a:ahLst/>
              <a:cxnLst/>
              <a:rect l="l" t="t" r="r" b="b"/>
              <a:pathLst>
                <a:path w="3545840" h="485140">
                  <a:moveTo>
                    <a:pt x="3302000" y="0"/>
                  </a:moveTo>
                  <a:cubicBezTo>
                    <a:pt x="3181350" y="0"/>
                    <a:pt x="3081020" y="88900"/>
                    <a:pt x="3061970" y="204470"/>
                  </a:cubicBezTo>
                  <a:lnTo>
                    <a:pt x="0" y="204470"/>
                  </a:lnTo>
                  <a:lnTo>
                    <a:pt x="0" y="280670"/>
                  </a:lnTo>
                  <a:lnTo>
                    <a:pt x="3063240" y="280670"/>
                  </a:lnTo>
                  <a:cubicBezTo>
                    <a:pt x="3081020" y="396240"/>
                    <a:pt x="3182620" y="485140"/>
                    <a:pt x="3303270" y="485140"/>
                  </a:cubicBezTo>
                  <a:cubicBezTo>
                    <a:pt x="3437890" y="485140"/>
                    <a:pt x="3545840" y="375920"/>
                    <a:pt x="3545840" y="242570"/>
                  </a:cubicBezTo>
                  <a:cubicBezTo>
                    <a:pt x="3545840" y="107950"/>
                    <a:pt x="3436620" y="0"/>
                    <a:pt x="3302000" y="0"/>
                  </a:cubicBezTo>
                  <a:close/>
                  <a:moveTo>
                    <a:pt x="3302000" y="408940"/>
                  </a:moveTo>
                  <a:cubicBezTo>
                    <a:pt x="3210560" y="408940"/>
                    <a:pt x="3135630" y="334010"/>
                    <a:pt x="3135630" y="242570"/>
                  </a:cubicBezTo>
                  <a:cubicBezTo>
                    <a:pt x="3135630" y="151130"/>
                    <a:pt x="3210560" y="76200"/>
                    <a:pt x="3302000" y="76200"/>
                  </a:cubicBezTo>
                  <a:cubicBezTo>
                    <a:pt x="3393440" y="76200"/>
                    <a:pt x="3468370" y="151130"/>
                    <a:pt x="3468370" y="242570"/>
                  </a:cubicBezTo>
                  <a:cubicBezTo>
                    <a:pt x="3469640" y="334010"/>
                    <a:pt x="3394710" y="408940"/>
                    <a:pt x="3302000" y="408940"/>
                  </a:cubicBezTo>
                  <a:close/>
                </a:path>
              </a:pathLst>
            </a:custGeom>
            <a:grpFill/>
          </p:spPr>
          <p:txBody>
            <a:bodyPr/>
            <a:lstStyle/>
            <a:p>
              <a:endParaRPr lang="en-US">
                <a:latin typeface="Aptos" panose="020B0004020202020204" pitchFamily="34" charset="0"/>
              </a:endParaRPr>
            </a:p>
          </p:txBody>
        </p:sp>
      </p:grpSp>
      <p:grpSp>
        <p:nvGrpSpPr>
          <p:cNvPr id="20" name="Group 20">
            <a:extLst>
              <a:ext uri="{FF2B5EF4-FFF2-40B4-BE49-F238E27FC236}">
                <a16:creationId xmlns:a16="http://schemas.microsoft.com/office/drawing/2014/main" id="{9DBE0C7D-5AC2-CE43-4730-637A76010002}"/>
              </a:ext>
              <a:ext uri="{C183D7F6-B498-43B3-948B-1728B52AA6E4}">
                <adec:decorative xmlns:adec="http://schemas.microsoft.com/office/drawing/2017/decorative" val="1"/>
              </a:ext>
            </a:extLst>
          </p:cNvPr>
          <p:cNvGrpSpPr/>
          <p:nvPr userDrawn="1"/>
        </p:nvGrpSpPr>
        <p:grpSpPr>
          <a:xfrm>
            <a:off x="7897068" y="4519744"/>
            <a:ext cx="998806" cy="143095"/>
            <a:chOff x="0" y="0"/>
            <a:chExt cx="3545840" cy="508000"/>
          </a:xfrm>
          <a:solidFill>
            <a:schemeClr val="bg1">
              <a:lumMod val="85000"/>
            </a:schemeClr>
          </a:solidFill>
        </p:grpSpPr>
        <p:sp>
          <p:nvSpPr>
            <p:cNvPr id="21" name="Freeform 21">
              <a:extLst>
                <a:ext uri="{FF2B5EF4-FFF2-40B4-BE49-F238E27FC236}">
                  <a16:creationId xmlns:a16="http://schemas.microsoft.com/office/drawing/2014/main" id="{5D5C61B8-E42C-DC04-81D6-66A621D15B2C}"/>
                </a:ext>
              </a:extLst>
            </p:cNvPr>
            <p:cNvSpPr/>
            <p:nvPr/>
          </p:nvSpPr>
          <p:spPr>
            <a:xfrm>
              <a:off x="3098442" y="49530"/>
              <a:ext cx="407115" cy="408940"/>
            </a:xfrm>
            <a:custGeom>
              <a:avLst/>
              <a:gdLst/>
              <a:ahLst/>
              <a:cxnLst/>
              <a:rect l="l" t="t" r="r" b="b"/>
              <a:pathLst>
                <a:path w="407115" h="408940">
                  <a:moveTo>
                    <a:pt x="203558" y="0"/>
                  </a:moveTo>
                  <a:cubicBezTo>
                    <a:pt x="316127" y="503"/>
                    <a:pt x="407116" y="91900"/>
                    <a:pt x="407116" y="204470"/>
                  </a:cubicBezTo>
                  <a:cubicBezTo>
                    <a:pt x="407116" y="317040"/>
                    <a:pt x="316127" y="408437"/>
                    <a:pt x="203558" y="408940"/>
                  </a:cubicBezTo>
                  <a:cubicBezTo>
                    <a:pt x="90989" y="408437"/>
                    <a:pt x="0" y="317040"/>
                    <a:pt x="0" y="204470"/>
                  </a:cubicBezTo>
                  <a:cubicBezTo>
                    <a:pt x="0" y="91900"/>
                    <a:pt x="90989" y="503"/>
                    <a:pt x="203558" y="0"/>
                  </a:cubicBezTo>
                  <a:close/>
                </a:path>
              </a:pathLst>
            </a:custGeom>
            <a:grpFill/>
          </p:spPr>
          <p:txBody>
            <a:bodyPr/>
            <a:lstStyle/>
            <a:p>
              <a:endParaRPr lang="en-US">
                <a:latin typeface="Aptos" panose="020B0004020202020204" pitchFamily="34" charset="0"/>
              </a:endParaRPr>
            </a:p>
          </p:txBody>
        </p:sp>
        <p:sp>
          <p:nvSpPr>
            <p:cNvPr id="22" name="Freeform 22">
              <a:extLst>
                <a:ext uri="{FF2B5EF4-FFF2-40B4-BE49-F238E27FC236}">
                  <a16:creationId xmlns:a16="http://schemas.microsoft.com/office/drawing/2014/main" id="{F0CF4222-DC97-A47C-89F8-E3EE137B3887}"/>
                </a:ext>
              </a:extLst>
            </p:cNvPr>
            <p:cNvSpPr/>
            <p:nvPr/>
          </p:nvSpPr>
          <p:spPr>
            <a:xfrm>
              <a:off x="0" y="11430"/>
              <a:ext cx="3545840" cy="485140"/>
            </a:xfrm>
            <a:custGeom>
              <a:avLst/>
              <a:gdLst/>
              <a:ahLst/>
              <a:cxnLst/>
              <a:rect l="l" t="t" r="r" b="b"/>
              <a:pathLst>
                <a:path w="3545840" h="485140">
                  <a:moveTo>
                    <a:pt x="3302000" y="0"/>
                  </a:moveTo>
                  <a:cubicBezTo>
                    <a:pt x="3181350" y="0"/>
                    <a:pt x="3081020" y="88900"/>
                    <a:pt x="3061970" y="204470"/>
                  </a:cubicBezTo>
                  <a:lnTo>
                    <a:pt x="0" y="204470"/>
                  </a:lnTo>
                  <a:lnTo>
                    <a:pt x="0" y="280670"/>
                  </a:lnTo>
                  <a:lnTo>
                    <a:pt x="3063240" y="280670"/>
                  </a:lnTo>
                  <a:cubicBezTo>
                    <a:pt x="3081020" y="396240"/>
                    <a:pt x="3182620" y="485140"/>
                    <a:pt x="3303270" y="485140"/>
                  </a:cubicBezTo>
                  <a:cubicBezTo>
                    <a:pt x="3437890" y="485140"/>
                    <a:pt x="3545840" y="375920"/>
                    <a:pt x="3545840" y="242570"/>
                  </a:cubicBezTo>
                  <a:cubicBezTo>
                    <a:pt x="3545840" y="107950"/>
                    <a:pt x="3436620" y="0"/>
                    <a:pt x="3302000" y="0"/>
                  </a:cubicBezTo>
                  <a:close/>
                  <a:moveTo>
                    <a:pt x="3302000" y="408940"/>
                  </a:moveTo>
                  <a:cubicBezTo>
                    <a:pt x="3210560" y="408940"/>
                    <a:pt x="3135630" y="334010"/>
                    <a:pt x="3135630" y="242570"/>
                  </a:cubicBezTo>
                  <a:cubicBezTo>
                    <a:pt x="3135630" y="151130"/>
                    <a:pt x="3210560" y="76200"/>
                    <a:pt x="3302000" y="76200"/>
                  </a:cubicBezTo>
                  <a:cubicBezTo>
                    <a:pt x="3393440" y="76200"/>
                    <a:pt x="3468370" y="151130"/>
                    <a:pt x="3468370" y="242570"/>
                  </a:cubicBezTo>
                  <a:cubicBezTo>
                    <a:pt x="3469640" y="334010"/>
                    <a:pt x="3394710" y="408940"/>
                    <a:pt x="3302000" y="408940"/>
                  </a:cubicBezTo>
                  <a:close/>
                </a:path>
              </a:pathLst>
            </a:custGeom>
            <a:grpFill/>
          </p:spPr>
          <p:txBody>
            <a:bodyPr/>
            <a:lstStyle/>
            <a:p>
              <a:endParaRPr lang="en-US">
                <a:latin typeface="Aptos" panose="020B0004020202020204" pitchFamily="34" charset="0"/>
              </a:endParaRPr>
            </a:p>
          </p:txBody>
        </p:sp>
      </p:grpSp>
      <p:grpSp>
        <p:nvGrpSpPr>
          <p:cNvPr id="23" name="Group 23">
            <a:extLst>
              <a:ext uri="{FF2B5EF4-FFF2-40B4-BE49-F238E27FC236}">
                <a16:creationId xmlns:a16="http://schemas.microsoft.com/office/drawing/2014/main" id="{527E35CF-BFC7-BA31-D97C-3025B75C8C53}"/>
              </a:ext>
              <a:ext uri="{C183D7F6-B498-43B3-948B-1728B52AA6E4}">
                <adec:decorative xmlns:adec="http://schemas.microsoft.com/office/drawing/2017/decorative" val="1"/>
              </a:ext>
            </a:extLst>
          </p:cNvPr>
          <p:cNvGrpSpPr/>
          <p:nvPr userDrawn="1"/>
        </p:nvGrpSpPr>
        <p:grpSpPr>
          <a:xfrm>
            <a:off x="7897068" y="5645446"/>
            <a:ext cx="998806" cy="143095"/>
            <a:chOff x="0" y="0"/>
            <a:chExt cx="3545840" cy="508000"/>
          </a:xfrm>
          <a:solidFill>
            <a:schemeClr val="bg1">
              <a:lumMod val="85000"/>
            </a:schemeClr>
          </a:solidFill>
        </p:grpSpPr>
        <p:sp>
          <p:nvSpPr>
            <p:cNvPr id="24" name="Freeform 24">
              <a:extLst>
                <a:ext uri="{FF2B5EF4-FFF2-40B4-BE49-F238E27FC236}">
                  <a16:creationId xmlns:a16="http://schemas.microsoft.com/office/drawing/2014/main" id="{DEF786D7-8AA6-3B34-41D2-90736443EA1C}"/>
                </a:ext>
              </a:extLst>
            </p:cNvPr>
            <p:cNvSpPr/>
            <p:nvPr/>
          </p:nvSpPr>
          <p:spPr>
            <a:xfrm>
              <a:off x="3098442" y="49530"/>
              <a:ext cx="407115" cy="408940"/>
            </a:xfrm>
            <a:custGeom>
              <a:avLst/>
              <a:gdLst/>
              <a:ahLst/>
              <a:cxnLst/>
              <a:rect l="l" t="t" r="r" b="b"/>
              <a:pathLst>
                <a:path w="407115" h="408940">
                  <a:moveTo>
                    <a:pt x="203558" y="0"/>
                  </a:moveTo>
                  <a:cubicBezTo>
                    <a:pt x="316127" y="503"/>
                    <a:pt x="407116" y="91900"/>
                    <a:pt x="407116" y="204470"/>
                  </a:cubicBezTo>
                  <a:cubicBezTo>
                    <a:pt x="407116" y="317040"/>
                    <a:pt x="316127" y="408437"/>
                    <a:pt x="203558" y="408940"/>
                  </a:cubicBezTo>
                  <a:cubicBezTo>
                    <a:pt x="90989" y="408437"/>
                    <a:pt x="0" y="317040"/>
                    <a:pt x="0" y="204470"/>
                  </a:cubicBezTo>
                  <a:cubicBezTo>
                    <a:pt x="0" y="91900"/>
                    <a:pt x="90989" y="503"/>
                    <a:pt x="203558" y="0"/>
                  </a:cubicBezTo>
                  <a:close/>
                </a:path>
              </a:pathLst>
            </a:custGeom>
            <a:grpFill/>
          </p:spPr>
          <p:txBody>
            <a:bodyPr/>
            <a:lstStyle/>
            <a:p>
              <a:endParaRPr lang="en-US">
                <a:latin typeface="Aptos" panose="020B0004020202020204" pitchFamily="34" charset="0"/>
              </a:endParaRPr>
            </a:p>
          </p:txBody>
        </p:sp>
        <p:sp>
          <p:nvSpPr>
            <p:cNvPr id="25" name="Freeform 25">
              <a:extLst>
                <a:ext uri="{FF2B5EF4-FFF2-40B4-BE49-F238E27FC236}">
                  <a16:creationId xmlns:a16="http://schemas.microsoft.com/office/drawing/2014/main" id="{364B3B34-05E6-56EF-07DF-1C0B5FCB82F1}"/>
                </a:ext>
              </a:extLst>
            </p:cNvPr>
            <p:cNvSpPr/>
            <p:nvPr/>
          </p:nvSpPr>
          <p:spPr>
            <a:xfrm>
              <a:off x="0" y="11430"/>
              <a:ext cx="3545840" cy="485140"/>
            </a:xfrm>
            <a:custGeom>
              <a:avLst/>
              <a:gdLst/>
              <a:ahLst/>
              <a:cxnLst/>
              <a:rect l="l" t="t" r="r" b="b"/>
              <a:pathLst>
                <a:path w="3545840" h="485140">
                  <a:moveTo>
                    <a:pt x="3302000" y="0"/>
                  </a:moveTo>
                  <a:cubicBezTo>
                    <a:pt x="3181350" y="0"/>
                    <a:pt x="3081020" y="88900"/>
                    <a:pt x="3061970" y="204470"/>
                  </a:cubicBezTo>
                  <a:lnTo>
                    <a:pt x="0" y="204470"/>
                  </a:lnTo>
                  <a:lnTo>
                    <a:pt x="0" y="280670"/>
                  </a:lnTo>
                  <a:lnTo>
                    <a:pt x="3063240" y="280670"/>
                  </a:lnTo>
                  <a:cubicBezTo>
                    <a:pt x="3081020" y="396240"/>
                    <a:pt x="3182620" y="485140"/>
                    <a:pt x="3303270" y="485140"/>
                  </a:cubicBezTo>
                  <a:cubicBezTo>
                    <a:pt x="3437890" y="485140"/>
                    <a:pt x="3545840" y="375920"/>
                    <a:pt x="3545840" y="242570"/>
                  </a:cubicBezTo>
                  <a:cubicBezTo>
                    <a:pt x="3545840" y="107950"/>
                    <a:pt x="3436620" y="0"/>
                    <a:pt x="3302000" y="0"/>
                  </a:cubicBezTo>
                  <a:close/>
                  <a:moveTo>
                    <a:pt x="3302000" y="408940"/>
                  </a:moveTo>
                  <a:cubicBezTo>
                    <a:pt x="3210560" y="408940"/>
                    <a:pt x="3135630" y="334010"/>
                    <a:pt x="3135630" y="242570"/>
                  </a:cubicBezTo>
                  <a:cubicBezTo>
                    <a:pt x="3135630" y="151130"/>
                    <a:pt x="3210560" y="76200"/>
                    <a:pt x="3302000" y="76200"/>
                  </a:cubicBezTo>
                  <a:cubicBezTo>
                    <a:pt x="3393440" y="76200"/>
                    <a:pt x="3468370" y="151130"/>
                    <a:pt x="3468370" y="242570"/>
                  </a:cubicBezTo>
                  <a:cubicBezTo>
                    <a:pt x="3469640" y="334010"/>
                    <a:pt x="3394710" y="408940"/>
                    <a:pt x="3302000" y="408940"/>
                  </a:cubicBezTo>
                  <a:close/>
                </a:path>
              </a:pathLst>
            </a:custGeom>
            <a:grpFill/>
          </p:spPr>
          <p:txBody>
            <a:bodyPr/>
            <a:lstStyle/>
            <a:p>
              <a:endParaRPr lang="en-US">
                <a:latin typeface="Aptos" panose="020B0004020202020204" pitchFamily="34" charset="0"/>
              </a:endParaRPr>
            </a:p>
          </p:txBody>
        </p:sp>
      </p:grpSp>
    </p:spTree>
    <p:extLst>
      <p:ext uri="{BB962C8B-B14F-4D97-AF65-F5344CB8AC3E}">
        <p14:creationId xmlns:p14="http://schemas.microsoft.com/office/powerpoint/2010/main" val="3851962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With Graphics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7DA2-ABEC-6CCD-C5FA-956CF079A580}"/>
              </a:ext>
            </a:extLst>
          </p:cNvPr>
          <p:cNvSpPr>
            <a:spLocks noGrp="1"/>
          </p:cNvSpPr>
          <p:nvPr>
            <p:ph type="title"/>
          </p:nvPr>
        </p:nvSpPr>
        <p:spPr/>
        <p:txBody>
          <a:bodyPr/>
          <a:lstStyle/>
          <a:p>
            <a:r>
              <a:rPr lang="en-US"/>
              <a:t>Click to edit Master title style</a:t>
            </a:r>
          </a:p>
        </p:txBody>
      </p:sp>
      <p:sp>
        <p:nvSpPr>
          <p:cNvPr id="26" name="AutoShape 6">
            <a:extLst>
              <a:ext uri="{FF2B5EF4-FFF2-40B4-BE49-F238E27FC236}">
                <a16:creationId xmlns:a16="http://schemas.microsoft.com/office/drawing/2014/main" id="{BFDF1C60-0299-DD6A-316A-DBCADCB5507D}"/>
              </a:ext>
              <a:ext uri="{C183D7F6-B498-43B3-948B-1728B52AA6E4}">
                <adec:decorative xmlns:adec="http://schemas.microsoft.com/office/drawing/2017/decorative" val="1"/>
              </a:ext>
            </a:extLst>
          </p:cNvPr>
          <p:cNvSpPr/>
          <p:nvPr userDrawn="1"/>
        </p:nvSpPr>
        <p:spPr>
          <a:xfrm>
            <a:off x="330197" y="2470118"/>
            <a:ext cx="2683721" cy="1455517"/>
          </a:xfrm>
          <a:prstGeom prst="rect">
            <a:avLst/>
          </a:prstGeom>
          <a:solidFill>
            <a:srgbClr val="E7E6E6"/>
          </a:solidFill>
        </p:spPr>
        <p:txBody>
          <a:bodyPr/>
          <a:lstStyle/>
          <a:p>
            <a:endParaRPr lang="en-US">
              <a:latin typeface="Aptos" panose="020B0004020202020204" pitchFamily="34" charset="0"/>
            </a:endParaRPr>
          </a:p>
        </p:txBody>
      </p:sp>
      <p:sp>
        <p:nvSpPr>
          <p:cNvPr id="45" name="AutoShape 6">
            <a:extLst>
              <a:ext uri="{FF2B5EF4-FFF2-40B4-BE49-F238E27FC236}">
                <a16:creationId xmlns:a16="http://schemas.microsoft.com/office/drawing/2014/main" id="{2A811C98-C553-78E1-04EB-F860B45EE673}"/>
              </a:ext>
              <a:ext uri="{C183D7F6-B498-43B3-948B-1728B52AA6E4}">
                <adec:decorative xmlns:adec="http://schemas.microsoft.com/office/drawing/2017/decorative" val="1"/>
              </a:ext>
            </a:extLst>
          </p:cNvPr>
          <p:cNvSpPr/>
          <p:nvPr userDrawn="1"/>
        </p:nvSpPr>
        <p:spPr>
          <a:xfrm>
            <a:off x="3276349" y="2470118"/>
            <a:ext cx="2683721" cy="1455517"/>
          </a:xfrm>
          <a:prstGeom prst="rect">
            <a:avLst/>
          </a:prstGeom>
          <a:solidFill>
            <a:srgbClr val="E7E6E6"/>
          </a:solidFill>
        </p:spPr>
        <p:txBody>
          <a:bodyPr/>
          <a:lstStyle/>
          <a:p>
            <a:endParaRPr lang="en-US">
              <a:latin typeface="Aptos" panose="020B0004020202020204" pitchFamily="34" charset="0"/>
            </a:endParaRPr>
          </a:p>
        </p:txBody>
      </p:sp>
      <p:sp>
        <p:nvSpPr>
          <p:cNvPr id="46" name="AutoShape 6">
            <a:extLst>
              <a:ext uri="{FF2B5EF4-FFF2-40B4-BE49-F238E27FC236}">
                <a16:creationId xmlns:a16="http://schemas.microsoft.com/office/drawing/2014/main" id="{31D0C0EF-B363-4EB8-0CD6-CA6BDF6EBBF8}"/>
              </a:ext>
              <a:ext uri="{C183D7F6-B498-43B3-948B-1728B52AA6E4}">
                <adec:decorative xmlns:adec="http://schemas.microsoft.com/office/drawing/2017/decorative" val="1"/>
              </a:ext>
            </a:extLst>
          </p:cNvPr>
          <p:cNvSpPr/>
          <p:nvPr userDrawn="1"/>
        </p:nvSpPr>
        <p:spPr>
          <a:xfrm>
            <a:off x="6218164" y="2470118"/>
            <a:ext cx="2683721" cy="1455517"/>
          </a:xfrm>
          <a:prstGeom prst="rect">
            <a:avLst/>
          </a:prstGeom>
          <a:solidFill>
            <a:srgbClr val="E7E6E6"/>
          </a:solidFill>
        </p:spPr>
        <p:txBody>
          <a:bodyPr/>
          <a:lstStyle/>
          <a:p>
            <a:endParaRPr lang="en-US">
              <a:latin typeface="Aptos" panose="020B0004020202020204" pitchFamily="34" charset="0"/>
            </a:endParaRPr>
          </a:p>
        </p:txBody>
      </p:sp>
      <p:sp>
        <p:nvSpPr>
          <p:cNvPr id="47" name="AutoShape 6">
            <a:extLst>
              <a:ext uri="{FF2B5EF4-FFF2-40B4-BE49-F238E27FC236}">
                <a16:creationId xmlns:a16="http://schemas.microsoft.com/office/drawing/2014/main" id="{092C81E7-FECC-7BC6-7FCC-01C37DD92821}"/>
              </a:ext>
              <a:ext uri="{C183D7F6-B498-43B3-948B-1728B52AA6E4}">
                <adec:decorative xmlns:adec="http://schemas.microsoft.com/office/drawing/2017/decorative" val="1"/>
              </a:ext>
            </a:extLst>
          </p:cNvPr>
          <p:cNvSpPr/>
          <p:nvPr userDrawn="1"/>
        </p:nvSpPr>
        <p:spPr>
          <a:xfrm>
            <a:off x="9157747" y="2470118"/>
            <a:ext cx="2683721" cy="1455517"/>
          </a:xfrm>
          <a:prstGeom prst="rect">
            <a:avLst/>
          </a:prstGeom>
          <a:solidFill>
            <a:srgbClr val="E7E6E6"/>
          </a:solidFill>
        </p:spPr>
        <p:txBody>
          <a:bodyPr/>
          <a:lstStyle/>
          <a:p>
            <a:endParaRPr lang="en-US">
              <a:latin typeface="Aptos" panose="020B0004020202020204" pitchFamily="34" charset="0"/>
            </a:endParaRPr>
          </a:p>
        </p:txBody>
      </p:sp>
      <p:sp>
        <p:nvSpPr>
          <p:cNvPr id="44" name="Text Placeholder 32">
            <a:extLst>
              <a:ext uri="{FF2B5EF4-FFF2-40B4-BE49-F238E27FC236}">
                <a16:creationId xmlns:a16="http://schemas.microsoft.com/office/drawing/2014/main" id="{DD9F0415-1DE9-9820-84B6-DD5173298DAC}"/>
              </a:ext>
              <a:ext uri="{C183D7F6-B498-43B3-948B-1728B52AA6E4}">
                <adec:decorative xmlns:adec="http://schemas.microsoft.com/office/drawing/2017/decorative" val="1"/>
              </a:ext>
            </a:extLst>
          </p:cNvPr>
          <p:cNvSpPr>
            <a:spLocks noGrp="1"/>
          </p:cNvSpPr>
          <p:nvPr>
            <p:ph type="body" sz="quarter" idx="25"/>
          </p:nvPr>
        </p:nvSpPr>
        <p:spPr>
          <a:xfrm>
            <a:off x="9159234" y="3925635"/>
            <a:ext cx="2684463" cy="2377290"/>
          </a:xfrm>
          <a:solidFill>
            <a:schemeClr val="tx2"/>
          </a:solidFill>
        </p:spPr>
        <p:txBody>
          <a:bodyPr anchor="b"/>
          <a:lstStyle>
            <a:lvl1pPr algn="r">
              <a:buNone/>
              <a:defRPr sz="800">
                <a:noFill/>
              </a:defRPr>
            </a:lvl1pPr>
          </a:lstStyle>
          <a:p>
            <a:pPr lvl="0"/>
            <a:r>
              <a:rPr lang="en-US"/>
              <a:t>Click to edit Master text styles</a:t>
            </a:r>
          </a:p>
        </p:txBody>
      </p:sp>
      <p:sp>
        <p:nvSpPr>
          <p:cNvPr id="43" name="Text Placeholder 32">
            <a:extLst>
              <a:ext uri="{FF2B5EF4-FFF2-40B4-BE49-F238E27FC236}">
                <a16:creationId xmlns:a16="http://schemas.microsoft.com/office/drawing/2014/main" id="{0F775208-BA4B-C793-AB25-ECBA29C860B1}"/>
              </a:ext>
              <a:ext uri="{C183D7F6-B498-43B3-948B-1728B52AA6E4}">
                <adec:decorative xmlns:adec="http://schemas.microsoft.com/office/drawing/2017/decorative" val="1"/>
              </a:ext>
            </a:extLst>
          </p:cNvPr>
          <p:cNvSpPr>
            <a:spLocks noGrp="1"/>
          </p:cNvSpPr>
          <p:nvPr>
            <p:ph type="body" sz="quarter" idx="24"/>
          </p:nvPr>
        </p:nvSpPr>
        <p:spPr>
          <a:xfrm>
            <a:off x="6218909" y="3925635"/>
            <a:ext cx="2684463" cy="2377290"/>
          </a:xfrm>
          <a:solidFill>
            <a:schemeClr val="tx2"/>
          </a:solidFill>
        </p:spPr>
        <p:txBody>
          <a:bodyPr anchor="b"/>
          <a:lstStyle>
            <a:lvl1pPr algn="r">
              <a:buNone/>
              <a:defRPr sz="800">
                <a:noFill/>
              </a:defRPr>
            </a:lvl1pPr>
          </a:lstStyle>
          <a:p>
            <a:pPr lvl="0"/>
            <a:r>
              <a:rPr lang="en-US"/>
              <a:t>Click to edit Master text styles</a:t>
            </a:r>
          </a:p>
        </p:txBody>
      </p:sp>
      <p:sp>
        <p:nvSpPr>
          <p:cNvPr id="42" name="Text Placeholder 32">
            <a:extLst>
              <a:ext uri="{FF2B5EF4-FFF2-40B4-BE49-F238E27FC236}">
                <a16:creationId xmlns:a16="http://schemas.microsoft.com/office/drawing/2014/main" id="{6DFC0C5A-91AA-CFFE-5DD0-C2BFEE6FDC3D}"/>
              </a:ext>
              <a:ext uri="{C183D7F6-B498-43B3-948B-1728B52AA6E4}">
                <adec:decorative xmlns:adec="http://schemas.microsoft.com/office/drawing/2017/decorative" val="1"/>
              </a:ext>
            </a:extLst>
          </p:cNvPr>
          <p:cNvSpPr>
            <a:spLocks noGrp="1"/>
          </p:cNvSpPr>
          <p:nvPr>
            <p:ph type="body" sz="quarter" idx="23"/>
          </p:nvPr>
        </p:nvSpPr>
        <p:spPr>
          <a:xfrm>
            <a:off x="3276352" y="3925635"/>
            <a:ext cx="2684463" cy="2377290"/>
          </a:xfrm>
          <a:solidFill>
            <a:schemeClr val="tx2"/>
          </a:solidFill>
        </p:spPr>
        <p:txBody>
          <a:bodyPr anchor="b"/>
          <a:lstStyle>
            <a:lvl1pPr algn="r">
              <a:buNone/>
              <a:defRPr sz="800">
                <a:noFill/>
              </a:defRPr>
            </a:lvl1pPr>
          </a:lstStyle>
          <a:p>
            <a:pPr lvl="0"/>
            <a:r>
              <a:rPr lang="en-US"/>
              <a:t>Click to edit Master text styles</a:t>
            </a:r>
          </a:p>
        </p:txBody>
      </p:sp>
      <p:sp>
        <p:nvSpPr>
          <p:cNvPr id="33" name="Text Placeholder 32">
            <a:extLst>
              <a:ext uri="{FF2B5EF4-FFF2-40B4-BE49-F238E27FC236}">
                <a16:creationId xmlns:a16="http://schemas.microsoft.com/office/drawing/2014/main" id="{2356531D-4145-5AE5-68B8-D50B1E62593F}"/>
              </a:ext>
              <a:ext uri="{C183D7F6-B498-43B3-948B-1728B52AA6E4}">
                <adec:decorative xmlns:adec="http://schemas.microsoft.com/office/drawing/2017/decorative" val="1"/>
              </a:ext>
            </a:extLst>
          </p:cNvPr>
          <p:cNvSpPr>
            <a:spLocks noGrp="1"/>
          </p:cNvSpPr>
          <p:nvPr>
            <p:ph type="body" sz="quarter" idx="18"/>
          </p:nvPr>
        </p:nvSpPr>
        <p:spPr>
          <a:xfrm>
            <a:off x="330197" y="3925635"/>
            <a:ext cx="2684463" cy="2377290"/>
          </a:xfrm>
          <a:solidFill>
            <a:schemeClr val="tx2"/>
          </a:solidFill>
        </p:spPr>
        <p:txBody>
          <a:bodyPr anchor="b"/>
          <a:lstStyle>
            <a:lvl1pPr algn="r">
              <a:buNone/>
              <a:defRPr sz="800">
                <a:noFill/>
              </a:defRPr>
            </a:lvl1pPr>
          </a:lstStyle>
          <a:p>
            <a:pPr lvl="0"/>
            <a:r>
              <a:rPr lang="en-US"/>
              <a:t>Click to edit Master text styles</a:t>
            </a:r>
          </a:p>
        </p:txBody>
      </p:sp>
      <p:sp>
        <p:nvSpPr>
          <p:cNvPr id="25" name="Text Placeholder 24">
            <a:extLst>
              <a:ext uri="{FF2B5EF4-FFF2-40B4-BE49-F238E27FC236}">
                <a16:creationId xmlns:a16="http://schemas.microsoft.com/office/drawing/2014/main" id="{8CE5D91C-F522-ADD4-6499-1BF05E20D485}"/>
              </a:ext>
            </a:extLst>
          </p:cNvPr>
          <p:cNvSpPr>
            <a:spLocks noGrp="1"/>
          </p:cNvSpPr>
          <p:nvPr>
            <p:ph type="body" sz="quarter" idx="14" hasCustomPrompt="1"/>
          </p:nvPr>
        </p:nvSpPr>
        <p:spPr>
          <a:xfrm>
            <a:off x="455675" y="2680905"/>
            <a:ext cx="2441448" cy="982493"/>
          </a:xfrm>
        </p:spPr>
        <p:txBody>
          <a:bodyPr anchor="ctr"/>
          <a:lstStyle>
            <a:lvl1pPr marL="0" indent="0" algn="ctr">
              <a:lnSpc>
                <a:spcPct val="100000"/>
              </a:lnSpc>
              <a:spcBef>
                <a:spcPts val="0"/>
              </a:spcBef>
              <a:buNone/>
              <a:defRPr/>
            </a:lvl1pPr>
          </a:lstStyle>
          <a:p>
            <a:pPr lvl="0"/>
            <a:r>
              <a:rPr lang="en-US"/>
              <a:t>Theme</a:t>
            </a:r>
          </a:p>
        </p:txBody>
      </p:sp>
      <p:sp>
        <p:nvSpPr>
          <p:cNvPr id="35" name="Text Placeholder 34">
            <a:extLst>
              <a:ext uri="{FF2B5EF4-FFF2-40B4-BE49-F238E27FC236}">
                <a16:creationId xmlns:a16="http://schemas.microsoft.com/office/drawing/2014/main" id="{6600CF10-B495-2D75-DC9D-DAE739E44756}"/>
              </a:ext>
            </a:extLst>
          </p:cNvPr>
          <p:cNvSpPr>
            <a:spLocks noGrp="1"/>
          </p:cNvSpPr>
          <p:nvPr>
            <p:ph type="body" sz="quarter" idx="19" hasCustomPrompt="1"/>
          </p:nvPr>
        </p:nvSpPr>
        <p:spPr>
          <a:xfrm>
            <a:off x="551380" y="4240066"/>
            <a:ext cx="2241354" cy="1746906"/>
          </a:xfrm>
        </p:spPr>
        <p:txBody>
          <a:bodyPr/>
          <a:lstStyle>
            <a:lvl1pPr marL="0" indent="-274320">
              <a:lnSpc>
                <a:spcPct val="100000"/>
              </a:lnSpc>
              <a:spcBef>
                <a:spcPts val="0"/>
              </a:spcBef>
              <a:defRPr sz="1800">
                <a:solidFill>
                  <a:schemeClr val="bg1"/>
                </a:solidFill>
              </a:defRPr>
            </a:lvl1pPr>
          </a:lstStyle>
          <a:p>
            <a:pPr lvl="0"/>
            <a:r>
              <a:rPr lang="en-US"/>
              <a:t>Detail</a:t>
            </a:r>
          </a:p>
          <a:p>
            <a:pPr lvl="0"/>
            <a:r>
              <a:rPr lang="en-US"/>
              <a:t>Detail</a:t>
            </a:r>
          </a:p>
          <a:p>
            <a:pPr lvl="0"/>
            <a:r>
              <a:rPr lang="en-US"/>
              <a:t>Detail</a:t>
            </a:r>
          </a:p>
        </p:txBody>
      </p:sp>
      <p:sp>
        <p:nvSpPr>
          <p:cNvPr id="29" name="Text Placeholder 24">
            <a:extLst>
              <a:ext uri="{FF2B5EF4-FFF2-40B4-BE49-F238E27FC236}">
                <a16:creationId xmlns:a16="http://schemas.microsoft.com/office/drawing/2014/main" id="{E68C9479-25CC-062E-BDC5-D9AD3CB05F10}"/>
              </a:ext>
            </a:extLst>
          </p:cNvPr>
          <p:cNvSpPr>
            <a:spLocks noGrp="1"/>
          </p:cNvSpPr>
          <p:nvPr>
            <p:ph type="body" sz="quarter" idx="15" hasCustomPrompt="1"/>
          </p:nvPr>
        </p:nvSpPr>
        <p:spPr>
          <a:xfrm>
            <a:off x="3402076" y="2680905"/>
            <a:ext cx="2441448" cy="982493"/>
          </a:xfrm>
        </p:spPr>
        <p:txBody>
          <a:bodyPr anchor="ctr"/>
          <a:lstStyle>
            <a:lvl1pPr marL="0" indent="0" algn="ctr">
              <a:lnSpc>
                <a:spcPct val="100000"/>
              </a:lnSpc>
              <a:spcBef>
                <a:spcPts val="0"/>
              </a:spcBef>
              <a:buNone/>
              <a:defRPr/>
            </a:lvl1pPr>
          </a:lstStyle>
          <a:p>
            <a:pPr lvl="0"/>
            <a:r>
              <a:rPr lang="en-US"/>
              <a:t>Theme</a:t>
            </a:r>
          </a:p>
        </p:txBody>
      </p:sp>
      <p:sp>
        <p:nvSpPr>
          <p:cNvPr id="36" name="Text Placeholder 34">
            <a:extLst>
              <a:ext uri="{FF2B5EF4-FFF2-40B4-BE49-F238E27FC236}">
                <a16:creationId xmlns:a16="http://schemas.microsoft.com/office/drawing/2014/main" id="{6D876174-85EC-BFC6-4B29-44E1E9E883F9}"/>
              </a:ext>
            </a:extLst>
          </p:cNvPr>
          <p:cNvSpPr>
            <a:spLocks noGrp="1"/>
          </p:cNvSpPr>
          <p:nvPr>
            <p:ph type="body" sz="quarter" idx="20" hasCustomPrompt="1"/>
          </p:nvPr>
        </p:nvSpPr>
        <p:spPr>
          <a:xfrm>
            <a:off x="3497532" y="4248612"/>
            <a:ext cx="2241354" cy="1746906"/>
          </a:xfrm>
        </p:spPr>
        <p:txBody>
          <a:bodyPr/>
          <a:lstStyle>
            <a:lvl1pPr marL="0" indent="-274320">
              <a:lnSpc>
                <a:spcPct val="100000"/>
              </a:lnSpc>
              <a:spcBef>
                <a:spcPts val="0"/>
              </a:spcBef>
              <a:defRPr sz="1800">
                <a:solidFill>
                  <a:schemeClr val="bg1"/>
                </a:solidFill>
              </a:defRPr>
            </a:lvl1pPr>
          </a:lstStyle>
          <a:p>
            <a:pPr lvl="0"/>
            <a:r>
              <a:rPr lang="en-US"/>
              <a:t>Detail</a:t>
            </a:r>
          </a:p>
          <a:p>
            <a:pPr lvl="0"/>
            <a:r>
              <a:rPr lang="en-US"/>
              <a:t>Detail</a:t>
            </a:r>
          </a:p>
          <a:p>
            <a:pPr lvl="0"/>
            <a:r>
              <a:rPr lang="en-US"/>
              <a:t>Detail</a:t>
            </a:r>
          </a:p>
        </p:txBody>
      </p:sp>
      <p:sp>
        <p:nvSpPr>
          <p:cNvPr id="30" name="Text Placeholder 24">
            <a:extLst>
              <a:ext uri="{FF2B5EF4-FFF2-40B4-BE49-F238E27FC236}">
                <a16:creationId xmlns:a16="http://schemas.microsoft.com/office/drawing/2014/main" id="{6C9BF138-F4CB-34C9-9F5D-F15533C35E40}"/>
              </a:ext>
            </a:extLst>
          </p:cNvPr>
          <p:cNvSpPr>
            <a:spLocks noGrp="1"/>
          </p:cNvSpPr>
          <p:nvPr>
            <p:ph type="body" sz="quarter" idx="16" hasCustomPrompt="1"/>
          </p:nvPr>
        </p:nvSpPr>
        <p:spPr>
          <a:xfrm>
            <a:off x="6356662" y="2680905"/>
            <a:ext cx="2441448" cy="982493"/>
          </a:xfrm>
        </p:spPr>
        <p:txBody>
          <a:bodyPr anchor="ctr"/>
          <a:lstStyle>
            <a:lvl1pPr marL="0" indent="0" algn="ctr">
              <a:lnSpc>
                <a:spcPct val="100000"/>
              </a:lnSpc>
              <a:spcBef>
                <a:spcPts val="0"/>
              </a:spcBef>
              <a:buNone/>
              <a:defRPr/>
            </a:lvl1pPr>
          </a:lstStyle>
          <a:p>
            <a:pPr lvl="0"/>
            <a:r>
              <a:rPr lang="en-US"/>
              <a:t>Theme</a:t>
            </a:r>
          </a:p>
        </p:txBody>
      </p:sp>
      <p:sp>
        <p:nvSpPr>
          <p:cNvPr id="37" name="Text Placeholder 34">
            <a:extLst>
              <a:ext uri="{FF2B5EF4-FFF2-40B4-BE49-F238E27FC236}">
                <a16:creationId xmlns:a16="http://schemas.microsoft.com/office/drawing/2014/main" id="{B60CE043-5D3F-9328-EA17-BF853D3D6595}"/>
              </a:ext>
            </a:extLst>
          </p:cNvPr>
          <p:cNvSpPr>
            <a:spLocks noGrp="1"/>
          </p:cNvSpPr>
          <p:nvPr>
            <p:ph type="body" sz="quarter" idx="21" hasCustomPrompt="1"/>
          </p:nvPr>
        </p:nvSpPr>
        <p:spPr>
          <a:xfrm>
            <a:off x="6456709" y="4248612"/>
            <a:ext cx="2241354" cy="1746906"/>
          </a:xfrm>
        </p:spPr>
        <p:txBody>
          <a:bodyPr/>
          <a:lstStyle>
            <a:lvl1pPr marL="0" indent="-274320">
              <a:lnSpc>
                <a:spcPct val="100000"/>
              </a:lnSpc>
              <a:spcBef>
                <a:spcPts val="0"/>
              </a:spcBef>
              <a:defRPr sz="1800">
                <a:solidFill>
                  <a:schemeClr val="bg1"/>
                </a:solidFill>
              </a:defRPr>
            </a:lvl1pPr>
          </a:lstStyle>
          <a:p>
            <a:pPr lvl="0"/>
            <a:r>
              <a:rPr lang="en-US"/>
              <a:t>Detail</a:t>
            </a:r>
          </a:p>
          <a:p>
            <a:pPr lvl="0"/>
            <a:r>
              <a:rPr lang="en-US"/>
              <a:t>Detail</a:t>
            </a:r>
          </a:p>
          <a:p>
            <a:pPr lvl="0"/>
            <a:r>
              <a:rPr lang="en-US"/>
              <a:t>Detail</a:t>
            </a:r>
          </a:p>
        </p:txBody>
      </p:sp>
      <p:sp>
        <p:nvSpPr>
          <p:cNvPr id="31" name="Text Placeholder 24">
            <a:extLst>
              <a:ext uri="{FF2B5EF4-FFF2-40B4-BE49-F238E27FC236}">
                <a16:creationId xmlns:a16="http://schemas.microsoft.com/office/drawing/2014/main" id="{19B6CD16-7A02-508C-01D4-7D74E99E988D}"/>
              </a:ext>
            </a:extLst>
          </p:cNvPr>
          <p:cNvSpPr>
            <a:spLocks noGrp="1"/>
          </p:cNvSpPr>
          <p:nvPr>
            <p:ph type="body" sz="quarter" idx="17" hasCustomPrompt="1"/>
          </p:nvPr>
        </p:nvSpPr>
        <p:spPr>
          <a:xfrm>
            <a:off x="9294876" y="2680904"/>
            <a:ext cx="2441448" cy="982493"/>
          </a:xfrm>
        </p:spPr>
        <p:txBody>
          <a:bodyPr anchor="ctr"/>
          <a:lstStyle>
            <a:lvl1pPr marL="0" indent="0" algn="ctr">
              <a:lnSpc>
                <a:spcPct val="100000"/>
              </a:lnSpc>
              <a:spcBef>
                <a:spcPts val="0"/>
              </a:spcBef>
              <a:buNone/>
              <a:defRPr/>
            </a:lvl1pPr>
          </a:lstStyle>
          <a:p>
            <a:pPr lvl="0"/>
            <a:r>
              <a:rPr lang="en-US"/>
              <a:t>Theme</a:t>
            </a:r>
          </a:p>
        </p:txBody>
      </p:sp>
      <p:sp>
        <p:nvSpPr>
          <p:cNvPr id="38" name="Text Placeholder 34">
            <a:extLst>
              <a:ext uri="{FF2B5EF4-FFF2-40B4-BE49-F238E27FC236}">
                <a16:creationId xmlns:a16="http://schemas.microsoft.com/office/drawing/2014/main" id="{4EAFF907-2024-D3DA-F5BD-5DE77222B496}"/>
              </a:ext>
            </a:extLst>
          </p:cNvPr>
          <p:cNvSpPr>
            <a:spLocks noGrp="1"/>
          </p:cNvSpPr>
          <p:nvPr>
            <p:ph type="body" sz="quarter" idx="22" hasCustomPrompt="1"/>
          </p:nvPr>
        </p:nvSpPr>
        <p:spPr>
          <a:xfrm>
            <a:off x="9394923" y="4248612"/>
            <a:ext cx="2241354" cy="1746906"/>
          </a:xfrm>
        </p:spPr>
        <p:txBody>
          <a:bodyPr/>
          <a:lstStyle>
            <a:lvl1pPr marL="0" indent="-274320">
              <a:lnSpc>
                <a:spcPct val="100000"/>
              </a:lnSpc>
              <a:spcBef>
                <a:spcPts val="0"/>
              </a:spcBef>
              <a:defRPr sz="1800">
                <a:solidFill>
                  <a:schemeClr val="bg1"/>
                </a:solidFill>
              </a:defRPr>
            </a:lvl1pPr>
          </a:lstStyle>
          <a:p>
            <a:pPr lvl="0"/>
            <a:r>
              <a:rPr lang="en-US"/>
              <a:t>Detail</a:t>
            </a:r>
          </a:p>
          <a:p>
            <a:pPr lvl="0"/>
            <a:r>
              <a:rPr lang="en-US"/>
              <a:t>Detail</a:t>
            </a:r>
          </a:p>
          <a:p>
            <a:pPr lvl="0"/>
            <a:r>
              <a:rPr lang="en-US"/>
              <a:t>Detail</a:t>
            </a:r>
          </a:p>
        </p:txBody>
      </p:sp>
    </p:spTree>
    <p:extLst>
      <p:ext uri="{BB962C8B-B14F-4D97-AF65-F5344CB8AC3E}">
        <p14:creationId xmlns:p14="http://schemas.microsoft.com/office/powerpoint/2010/main" val="11446655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C80E3-99B2-46AE-8D55-1413516F13F6}"/>
              </a:ext>
            </a:extLst>
          </p:cNvPr>
          <p:cNvSpPr>
            <a:spLocks noGrp="1"/>
          </p:cNvSpPr>
          <p:nvPr>
            <p:ph type="title"/>
          </p:nvPr>
        </p:nvSpPr>
        <p:spPr/>
        <p:txBody>
          <a:bodyPr/>
          <a:lstStyle>
            <a:lvl1pPr>
              <a:defRPr>
                <a:latin typeface="Montserrat" panose="00000500000000000000" pitchFamily="2" charset="0"/>
              </a:defRPr>
            </a:lvl1pPr>
          </a:lstStyle>
          <a:p>
            <a:r>
              <a:rPr lang="en-US"/>
              <a:t>Click to edit Master title style</a:t>
            </a:r>
          </a:p>
        </p:txBody>
      </p:sp>
      <p:sp>
        <p:nvSpPr>
          <p:cNvPr id="3" name="Content Placeholder 2">
            <a:extLst>
              <a:ext uri="{FF2B5EF4-FFF2-40B4-BE49-F238E27FC236}">
                <a16:creationId xmlns:a16="http://schemas.microsoft.com/office/drawing/2014/main" id="{4B1BC196-7817-400B-B24C-127BD3668503}"/>
              </a:ext>
            </a:extLst>
          </p:cNvPr>
          <p:cNvSpPr>
            <a:spLocks noGrp="1"/>
          </p:cNvSpPr>
          <p:nvPr>
            <p:ph idx="1"/>
          </p:nvPr>
        </p:nvSpPr>
        <p:spPr/>
        <p:txBody>
          <a:bodyPr>
            <a:normAutofit/>
          </a:bodyPr>
          <a:lstStyle>
            <a:lvl1pPr>
              <a:defRPr sz="2400">
                <a:latin typeface="Aptos" panose="020B0004020202020204" pitchFamily="34" charset="0"/>
              </a:defRPr>
            </a:lvl1pPr>
            <a:lvl2pPr>
              <a:defRPr sz="2400">
                <a:latin typeface="Aptos" panose="020B0004020202020204" pitchFamily="34" charset="0"/>
              </a:defRPr>
            </a:lvl2pPr>
            <a:lvl3pPr>
              <a:defRPr sz="2400">
                <a:latin typeface="Aptos" panose="020B0004020202020204" pitchFamily="34" charset="0"/>
              </a:defRPr>
            </a:lvl3pPr>
            <a:lvl4pPr>
              <a:defRPr sz="2400">
                <a:latin typeface="Aptos" panose="020B0004020202020204" pitchFamily="34" charset="0"/>
              </a:defRPr>
            </a:lvl4pPr>
            <a:lvl5pPr>
              <a:defRPr sz="2400">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11733478"/>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with Sid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7E3D1-0804-4C4E-8C27-6163CDDABAEC}"/>
              </a:ext>
            </a:extLst>
          </p:cNvPr>
          <p:cNvSpPr>
            <a:spLocks noGrp="1"/>
          </p:cNvSpPr>
          <p:nvPr>
            <p:ph type="title"/>
          </p:nvPr>
        </p:nvSpPr>
        <p:spPr>
          <a:xfrm>
            <a:off x="836612" y="987425"/>
            <a:ext cx="3932237" cy="4873624"/>
          </a:xfrm>
        </p:spPr>
        <p:txBody>
          <a:bodyPr anchor="ctr">
            <a:noAutofit/>
          </a:bodyPr>
          <a:lstStyle>
            <a:lvl1pPr algn="r">
              <a:defRPr sz="4400"/>
            </a:lvl1pPr>
          </a:lstStyle>
          <a:p>
            <a:r>
              <a:rPr lang="en-US"/>
              <a:t>Click to edit Master title style</a:t>
            </a:r>
          </a:p>
        </p:txBody>
      </p:sp>
      <p:sp>
        <p:nvSpPr>
          <p:cNvPr id="3" name="Content Placeholder 2">
            <a:extLst>
              <a:ext uri="{FF2B5EF4-FFF2-40B4-BE49-F238E27FC236}">
                <a16:creationId xmlns:a16="http://schemas.microsoft.com/office/drawing/2014/main" id="{0B123B70-84BB-473A-88FC-A9927B0AD075}"/>
              </a:ext>
            </a:extLst>
          </p:cNvPr>
          <p:cNvSpPr>
            <a:spLocks noGrp="1"/>
          </p:cNvSpPr>
          <p:nvPr>
            <p:ph idx="1"/>
          </p:nvPr>
        </p:nvSpPr>
        <p:spPr>
          <a:xfrm>
            <a:off x="5183188" y="987425"/>
            <a:ext cx="6172200" cy="4873625"/>
          </a:xfrm>
        </p:spPr>
        <p:txBody>
          <a:bodyPr/>
          <a:lstStyle>
            <a:lvl1pPr>
              <a:defRPr sz="3200">
                <a:latin typeface="Aptos" panose="020B0004020202020204" pitchFamily="34" charset="0"/>
              </a:defRPr>
            </a:lvl1pPr>
            <a:lvl2pPr>
              <a:defRPr sz="2800">
                <a:latin typeface="Aptos" panose="020B0004020202020204" pitchFamily="34" charset="0"/>
              </a:defRPr>
            </a:lvl2pPr>
            <a:lvl3pPr>
              <a:defRPr sz="2400">
                <a:latin typeface="Aptos" panose="020B0004020202020204" pitchFamily="34" charset="0"/>
              </a:defRPr>
            </a:lvl3pPr>
            <a:lvl4pPr>
              <a:defRPr sz="2000">
                <a:latin typeface="Aptos" panose="020B0004020202020204" pitchFamily="34" charset="0"/>
              </a:defRPr>
            </a:lvl4pPr>
            <a:lvl5pPr>
              <a:defRPr sz="2000">
                <a:latin typeface="Aptos" panose="020B00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612253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ingle Image with 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52BAF-CDF8-4628-9885-92AECFA75184}"/>
              </a:ext>
            </a:extLst>
          </p:cNvPr>
          <p:cNvSpPr>
            <a:spLocks noGrp="1"/>
          </p:cNvSpPr>
          <p:nvPr>
            <p:ph type="title"/>
          </p:nvPr>
        </p:nvSpPr>
        <p:spPr/>
        <p:txBody>
          <a:bodyPr/>
          <a:lstStyle/>
          <a:p>
            <a:r>
              <a:rPr lang="en-US"/>
              <a:t>Click to edit Master title style</a:t>
            </a:r>
          </a:p>
        </p:txBody>
      </p:sp>
      <p:sp>
        <p:nvSpPr>
          <p:cNvPr id="8" name="Picture Placeholder 7">
            <a:extLst>
              <a:ext uri="{FF2B5EF4-FFF2-40B4-BE49-F238E27FC236}">
                <a16:creationId xmlns:a16="http://schemas.microsoft.com/office/drawing/2014/main" id="{5345B898-4F41-E3BC-F965-9067982D45AF}"/>
              </a:ext>
            </a:extLst>
          </p:cNvPr>
          <p:cNvSpPr>
            <a:spLocks noGrp="1"/>
          </p:cNvSpPr>
          <p:nvPr>
            <p:ph type="pic" sz="quarter" idx="13"/>
          </p:nvPr>
        </p:nvSpPr>
        <p:spPr>
          <a:xfrm>
            <a:off x="838200" y="1847850"/>
            <a:ext cx="10515600" cy="4351338"/>
          </a:xfrm>
        </p:spPr>
        <p:txBody>
          <a:bodyPr/>
          <a:lstStyle/>
          <a:p>
            <a:r>
              <a:rPr lang="en-US"/>
              <a:t>Click icon to add picture</a:t>
            </a:r>
          </a:p>
        </p:txBody>
      </p:sp>
    </p:spTree>
    <p:extLst>
      <p:ext uri="{BB962C8B-B14F-4D97-AF65-F5344CB8AC3E}">
        <p14:creationId xmlns:p14="http://schemas.microsoft.com/office/powerpoint/2010/main" val="33663969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ingle Image with 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7E3D1-0804-4C4E-8C27-6163CDDABAEC}"/>
              </a:ext>
            </a:extLst>
          </p:cNvPr>
          <p:cNvSpPr>
            <a:spLocks noGrp="1"/>
          </p:cNvSpPr>
          <p:nvPr>
            <p:ph type="title"/>
          </p:nvPr>
        </p:nvSpPr>
        <p:spPr>
          <a:xfrm>
            <a:off x="839789" y="548462"/>
            <a:ext cx="3805598" cy="2136811"/>
          </a:xfrm>
        </p:spPr>
        <p:txBody>
          <a:bodyPr anchor="ctr">
            <a:noAutofit/>
          </a:bodyPr>
          <a:lstStyle>
            <a:lvl1pPr>
              <a:defRPr sz="4400"/>
            </a:lvl1pPr>
          </a:lstStyle>
          <a:p>
            <a:r>
              <a:rPr lang="en-US"/>
              <a:t>Click to edit Master title style</a:t>
            </a:r>
          </a:p>
        </p:txBody>
      </p:sp>
      <p:sp>
        <p:nvSpPr>
          <p:cNvPr id="9" name="Picture Placeholder 8">
            <a:extLst>
              <a:ext uri="{FF2B5EF4-FFF2-40B4-BE49-F238E27FC236}">
                <a16:creationId xmlns:a16="http://schemas.microsoft.com/office/drawing/2014/main" id="{5AEE97C9-1726-243B-58F6-E79C27B90410}"/>
              </a:ext>
            </a:extLst>
          </p:cNvPr>
          <p:cNvSpPr>
            <a:spLocks noGrp="1"/>
          </p:cNvSpPr>
          <p:nvPr>
            <p:ph type="pic" sz="quarter" idx="11"/>
          </p:nvPr>
        </p:nvSpPr>
        <p:spPr>
          <a:xfrm>
            <a:off x="5010387" y="0"/>
            <a:ext cx="7181613" cy="6858000"/>
          </a:xfrm>
        </p:spPr>
        <p:txBody>
          <a:bodyPr/>
          <a:lstStyle/>
          <a:p>
            <a:r>
              <a:rPr lang="en-US"/>
              <a:t>Click icon to add picture</a:t>
            </a:r>
          </a:p>
        </p:txBody>
      </p:sp>
      <p:sp>
        <p:nvSpPr>
          <p:cNvPr id="13" name="Text Placeholder 12">
            <a:extLst>
              <a:ext uri="{FF2B5EF4-FFF2-40B4-BE49-F238E27FC236}">
                <a16:creationId xmlns:a16="http://schemas.microsoft.com/office/drawing/2014/main" id="{86280843-A3A2-A954-80A0-1A5B6F9B4FE1}"/>
              </a:ext>
            </a:extLst>
          </p:cNvPr>
          <p:cNvSpPr>
            <a:spLocks noGrp="1"/>
          </p:cNvSpPr>
          <p:nvPr>
            <p:ph type="body" sz="quarter" idx="12" hasCustomPrompt="1"/>
          </p:nvPr>
        </p:nvSpPr>
        <p:spPr>
          <a:xfrm>
            <a:off x="839789" y="2962279"/>
            <a:ext cx="3805598" cy="3143240"/>
          </a:xfrm>
        </p:spPr>
        <p:txBody>
          <a:bodyPr/>
          <a:lstStyle>
            <a:lvl1pPr>
              <a:defRPr/>
            </a:lvl1pPr>
          </a:lstStyle>
          <a:p>
            <a:pPr lvl="0"/>
            <a:r>
              <a:rPr lang="en-US"/>
              <a:t>Click to add text</a:t>
            </a:r>
          </a:p>
        </p:txBody>
      </p:sp>
    </p:spTree>
    <p:extLst>
      <p:ext uri="{BB962C8B-B14F-4D97-AF65-F5344CB8AC3E}">
        <p14:creationId xmlns:p14="http://schemas.microsoft.com/office/powerpoint/2010/main" val="34739470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Double Image Slid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3ACCF-11D1-43F2-BC0D-BD057A26D4A4}"/>
              </a:ext>
            </a:extLst>
          </p:cNvPr>
          <p:cNvSpPr>
            <a:spLocks noGrp="1"/>
          </p:cNvSpPr>
          <p:nvPr>
            <p:ph type="title"/>
          </p:nvPr>
        </p:nvSpPr>
        <p:spPr>
          <a:xfrm>
            <a:off x="5369662" y="602673"/>
            <a:ext cx="6179209" cy="1984952"/>
          </a:xfrm>
        </p:spPr>
        <p:txBody>
          <a:bodyPr anchor="b">
            <a:noAutofit/>
          </a:bodyPr>
          <a:lstStyle>
            <a:lvl1pPr>
              <a:defRPr sz="4400"/>
            </a:lvl1pPr>
          </a:lstStyle>
          <a:p>
            <a:r>
              <a:rPr lang="en-US"/>
              <a:t>Click to edit Master title style</a:t>
            </a:r>
          </a:p>
        </p:txBody>
      </p:sp>
      <p:sp>
        <p:nvSpPr>
          <p:cNvPr id="14" name="Text Placeholder 13">
            <a:extLst>
              <a:ext uri="{FF2B5EF4-FFF2-40B4-BE49-F238E27FC236}">
                <a16:creationId xmlns:a16="http://schemas.microsoft.com/office/drawing/2014/main" id="{24DE74F6-226F-7085-E866-EED17AE8F3B4}"/>
              </a:ext>
            </a:extLst>
          </p:cNvPr>
          <p:cNvSpPr>
            <a:spLocks noGrp="1"/>
          </p:cNvSpPr>
          <p:nvPr>
            <p:ph type="body" sz="quarter" idx="15" hasCustomPrompt="1"/>
          </p:nvPr>
        </p:nvSpPr>
        <p:spPr>
          <a:xfrm>
            <a:off x="5369662" y="2961167"/>
            <a:ext cx="6179208" cy="3215796"/>
          </a:xfrm>
        </p:spPr>
        <p:txBody>
          <a:bodyPr/>
          <a:lstStyle>
            <a:lvl1pPr>
              <a:defRPr/>
            </a:lvl1pPr>
          </a:lstStyle>
          <a:p>
            <a:pPr lvl="0"/>
            <a:r>
              <a:rPr lang="en-US"/>
              <a:t>Click to add text</a:t>
            </a:r>
          </a:p>
        </p:txBody>
      </p:sp>
      <p:sp>
        <p:nvSpPr>
          <p:cNvPr id="10" name="Picture Placeholder 9">
            <a:extLst>
              <a:ext uri="{FF2B5EF4-FFF2-40B4-BE49-F238E27FC236}">
                <a16:creationId xmlns:a16="http://schemas.microsoft.com/office/drawing/2014/main" id="{E1E97F38-A885-5D78-0A3B-55FDD49BB16B}"/>
              </a:ext>
            </a:extLst>
          </p:cNvPr>
          <p:cNvSpPr>
            <a:spLocks noGrp="1"/>
          </p:cNvSpPr>
          <p:nvPr>
            <p:ph type="pic" sz="quarter" idx="13"/>
          </p:nvPr>
        </p:nvSpPr>
        <p:spPr>
          <a:xfrm>
            <a:off x="8917" y="0"/>
            <a:ext cx="4826957" cy="2774267"/>
          </a:xfrm>
        </p:spPr>
        <p:txBody>
          <a:bodyPr/>
          <a:lstStyle/>
          <a:p>
            <a:r>
              <a:rPr lang="en-US"/>
              <a:t>Click icon to add picture</a:t>
            </a:r>
          </a:p>
        </p:txBody>
      </p:sp>
      <p:sp>
        <p:nvSpPr>
          <p:cNvPr id="12" name="Picture Placeholder 9">
            <a:extLst>
              <a:ext uri="{FF2B5EF4-FFF2-40B4-BE49-F238E27FC236}">
                <a16:creationId xmlns:a16="http://schemas.microsoft.com/office/drawing/2014/main" id="{1D12D8CE-5C0C-95B8-503E-182E9D48452A}"/>
              </a:ext>
            </a:extLst>
          </p:cNvPr>
          <p:cNvSpPr>
            <a:spLocks noGrp="1"/>
          </p:cNvSpPr>
          <p:nvPr>
            <p:ph type="pic" sz="quarter" idx="14"/>
          </p:nvPr>
        </p:nvSpPr>
        <p:spPr>
          <a:xfrm>
            <a:off x="8917" y="3005404"/>
            <a:ext cx="4826957" cy="3852596"/>
          </a:xfrm>
        </p:spPr>
        <p:txBody>
          <a:bodyPr/>
          <a:lstStyle/>
          <a:p>
            <a:r>
              <a:rPr lang="en-US"/>
              <a:t>Click icon to add picture</a:t>
            </a:r>
          </a:p>
        </p:txBody>
      </p:sp>
    </p:spTree>
    <p:extLst>
      <p:ext uri="{BB962C8B-B14F-4D97-AF65-F5344CB8AC3E}">
        <p14:creationId xmlns:p14="http://schemas.microsoft.com/office/powerpoint/2010/main" val="39875273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Double Image Slid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52BAF-CDF8-4628-9885-92AECFA75184}"/>
              </a:ext>
            </a:extLst>
          </p:cNvPr>
          <p:cNvSpPr>
            <a:spLocks noGrp="1"/>
          </p:cNvSpPr>
          <p:nvPr>
            <p:ph type="title"/>
          </p:nvPr>
        </p:nvSpPr>
        <p:spPr>
          <a:xfrm>
            <a:off x="838198" y="4590411"/>
            <a:ext cx="4153757" cy="2006770"/>
          </a:xfrm>
        </p:spPr>
        <p:txBody>
          <a:bodyPr anchor="t"/>
          <a:lstStyle>
            <a:lvl1pPr marL="0" indent="0">
              <a:lnSpc>
                <a:spcPct val="100000"/>
              </a:lnSpc>
              <a:spcBef>
                <a:spcPts val="0"/>
              </a:spcBef>
              <a:defRPr/>
            </a:lvl1pPr>
          </a:lstStyle>
          <a:p>
            <a:r>
              <a:rPr lang="en-US"/>
              <a:t>Click to edit Master title style</a:t>
            </a:r>
          </a:p>
        </p:txBody>
      </p:sp>
      <p:sp>
        <p:nvSpPr>
          <p:cNvPr id="6" name="Text Placeholder 5">
            <a:extLst>
              <a:ext uri="{FF2B5EF4-FFF2-40B4-BE49-F238E27FC236}">
                <a16:creationId xmlns:a16="http://schemas.microsoft.com/office/drawing/2014/main" id="{D8C62221-4142-E5CC-4EBC-76775C3945C2}"/>
              </a:ext>
            </a:extLst>
          </p:cNvPr>
          <p:cNvSpPr>
            <a:spLocks noGrp="1"/>
          </p:cNvSpPr>
          <p:nvPr>
            <p:ph type="body" sz="quarter" idx="10"/>
          </p:nvPr>
        </p:nvSpPr>
        <p:spPr>
          <a:xfrm>
            <a:off x="5183188" y="4590412"/>
            <a:ext cx="6304539" cy="2006770"/>
          </a:xfrm>
        </p:spPr>
        <p:txBody>
          <a:bodyPr/>
          <a:lstStyle>
            <a:lvl1pPr marL="228600" indent="-228600">
              <a:lnSpc>
                <a:spcPct val="90000"/>
              </a:lnSpc>
              <a:spcBef>
                <a:spcPts val="1000"/>
              </a:spcBef>
              <a:defRPr/>
            </a:lvl1pPr>
          </a:lstStyle>
          <a:p>
            <a:pPr lvl="0"/>
            <a:r>
              <a:rPr lang="en-US"/>
              <a:t>Click to edit Master text styles</a:t>
            </a:r>
          </a:p>
        </p:txBody>
      </p:sp>
      <p:sp>
        <p:nvSpPr>
          <p:cNvPr id="9" name="Picture Placeholder 8">
            <a:extLst>
              <a:ext uri="{FF2B5EF4-FFF2-40B4-BE49-F238E27FC236}">
                <a16:creationId xmlns:a16="http://schemas.microsoft.com/office/drawing/2014/main" id="{B1785423-D8B7-FDBA-169A-780219FC7DB4}"/>
              </a:ext>
            </a:extLst>
          </p:cNvPr>
          <p:cNvSpPr>
            <a:spLocks noGrp="1"/>
          </p:cNvSpPr>
          <p:nvPr>
            <p:ph type="pic" sz="quarter" idx="11"/>
          </p:nvPr>
        </p:nvSpPr>
        <p:spPr>
          <a:xfrm>
            <a:off x="838197" y="536942"/>
            <a:ext cx="4153757" cy="3900336"/>
          </a:xfrm>
        </p:spPr>
        <p:txBody>
          <a:bodyPr/>
          <a:lstStyle/>
          <a:p>
            <a:r>
              <a:rPr lang="en-US"/>
              <a:t>Click icon to add picture</a:t>
            </a:r>
          </a:p>
        </p:txBody>
      </p:sp>
      <p:sp>
        <p:nvSpPr>
          <p:cNvPr id="11" name="Picture Placeholder 10">
            <a:extLst>
              <a:ext uri="{FF2B5EF4-FFF2-40B4-BE49-F238E27FC236}">
                <a16:creationId xmlns:a16="http://schemas.microsoft.com/office/drawing/2014/main" id="{64E1C9F7-9468-C10F-737F-69C5BDD02CEE}"/>
              </a:ext>
            </a:extLst>
          </p:cNvPr>
          <p:cNvSpPr>
            <a:spLocks noGrp="1"/>
          </p:cNvSpPr>
          <p:nvPr>
            <p:ph type="pic" sz="quarter" idx="12"/>
          </p:nvPr>
        </p:nvSpPr>
        <p:spPr>
          <a:xfrm>
            <a:off x="5183187" y="536942"/>
            <a:ext cx="6304539" cy="3900336"/>
          </a:xfrm>
        </p:spPr>
        <p:txBody>
          <a:bodyPr/>
          <a:lstStyle>
            <a:lvl1pPr>
              <a:buNone/>
              <a:defRPr/>
            </a:lvl1pPr>
          </a:lstStyle>
          <a:p>
            <a:r>
              <a:rPr lang="en-US"/>
              <a:t>Click icon to add picture</a:t>
            </a:r>
          </a:p>
        </p:txBody>
      </p:sp>
    </p:spTree>
    <p:extLst>
      <p:ext uri="{BB962C8B-B14F-4D97-AF65-F5344CB8AC3E}">
        <p14:creationId xmlns:p14="http://schemas.microsoft.com/office/powerpoint/2010/main" val="41319559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riple Imag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3ACCF-11D1-43F2-BC0D-BD057A26D4A4}"/>
              </a:ext>
            </a:extLst>
          </p:cNvPr>
          <p:cNvSpPr>
            <a:spLocks noGrp="1"/>
          </p:cNvSpPr>
          <p:nvPr>
            <p:ph type="title"/>
          </p:nvPr>
        </p:nvSpPr>
        <p:spPr>
          <a:xfrm>
            <a:off x="5369661" y="602673"/>
            <a:ext cx="6179207" cy="1984952"/>
          </a:xfrm>
        </p:spPr>
        <p:txBody>
          <a:bodyPr anchor="b">
            <a:noAutofit/>
          </a:bodyPr>
          <a:lstStyle>
            <a:lvl1pPr>
              <a:defRPr sz="4400"/>
            </a:lvl1pPr>
          </a:lstStyle>
          <a:p>
            <a:r>
              <a:rPr lang="en-US"/>
              <a:t>Click to edit Master title style</a:t>
            </a:r>
          </a:p>
        </p:txBody>
      </p:sp>
      <p:sp>
        <p:nvSpPr>
          <p:cNvPr id="19" name="Text Placeholder 13">
            <a:extLst>
              <a:ext uri="{FF2B5EF4-FFF2-40B4-BE49-F238E27FC236}">
                <a16:creationId xmlns:a16="http://schemas.microsoft.com/office/drawing/2014/main" id="{92481822-DAA2-4398-7E4F-5E8810641935}"/>
              </a:ext>
            </a:extLst>
          </p:cNvPr>
          <p:cNvSpPr>
            <a:spLocks noGrp="1"/>
          </p:cNvSpPr>
          <p:nvPr>
            <p:ph type="body" sz="quarter" idx="15" hasCustomPrompt="1"/>
          </p:nvPr>
        </p:nvSpPr>
        <p:spPr>
          <a:xfrm>
            <a:off x="5369662" y="2961167"/>
            <a:ext cx="6179208" cy="3215796"/>
          </a:xfrm>
        </p:spPr>
        <p:txBody>
          <a:bodyPr/>
          <a:lstStyle>
            <a:lvl1pPr>
              <a:defRPr/>
            </a:lvl1pPr>
          </a:lstStyle>
          <a:p>
            <a:pPr lvl="0"/>
            <a:r>
              <a:rPr lang="en-US"/>
              <a:t>Click to add text</a:t>
            </a:r>
          </a:p>
        </p:txBody>
      </p:sp>
      <p:sp>
        <p:nvSpPr>
          <p:cNvPr id="8" name="Picture Placeholder 7">
            <a:extLst>
              <a:ext uri="{FF2B5EF4-FFF2-40B4-BE49-F238E27FC236}">
                <a16:creationId xmlns:a16="http://schemas.microsoft.com/office/drawing/2014/main" id="{029A2ED9-F4F4-9528-E33B-EEF539390B58}"/>
              </a:ext>
            </a:extLst>
          </p:cNvPr>
          <p:cNvSpPr>
            <a:spLocks noGrp="1"/>
          </p:cNvSpPr>
          <p:nvPr>
            <p:ph type="pic" sz="quarter" idx="10"/>
          </p:nvPr>
        </p:nvSpPr>
        <p:spPr>
          <a:xfrm>
            <a:off x="0" y="-1"/>
            <a:ext cx="4187091" cy="2155281"/>
          </a:xfrm>
        </p:spPr>
        <p:txBody>
          <a:bodyPr/>
          <a:lstStyle/>
          <a:p>
            <a:r>
              <a:rPr lang="en-US"/>
              <a:t>Click icon to add picture</a:t>
            </a:r>
          </a:p>
        </p:txBody>
      </p:sp>
      <p:sp>
        <p:nvSpPr>
          <p:cNvPr id="11" name="Picture Placeholder 10">
            <a:extLst>
              <a:ext uri="{FF2B5EF4-FFF2-40B4-BE49-F238E27FC236}">
                <a16:creationId xmlns:a16="http://schemas.microsoft.com/office/drawing/2014/main" id="{26A308E7-F622-B700-D82D-BB0010161338}"/>
              </a:ext>
            </a:extLst>
          </p:cNvPr>
          <p:cNvSpPr>
            <a:spLocks noGrp="1"/>
          </p:cNvSpPr>
          <p:nvPr>
            <p:ph type="pic" sz="quarter" idx="11"/>
          </p:nvPr>
        </p:nvSpPr>
        <p:spPr>
          <a:xfrm>
            <a:off x="0" y="2342320"/>
            <a:ext cx="4187091" cy="2164320"/>
          </a:xfrm>
        </p:spPr>
        <p:txBody>
          <a:bodyPr/>
          <a:lstStyle/>
          <a:p>
            <a:r>
              <a:rPr lang="en-US"/>
              <a:t>Click icon to add picture</a:t>
            </a:r>
          </a:p>
        </p:txBody>
      </p:sp>
      <p:sp>
        <p:nvSpPr>
          <p:cNvPr id="14" name="Picture Placeholder 13">
            <a:extLst>
              <a:ext uri="{FF2B5EF4-FFF2-40B4-BE49-F238E27FC236}">
                <a16:creationId xmlns:a16="http://schemas.microsoft.com/office/drawing/2014/main" id="{7561ED6F-87BF-8ACB-1C53-05BE3D6D5138}"/>
              </a:ext>
            </a:extLst>
          </p:cNvPr>
          <p:cNvSpPr>
            <a:spLocks noGrp="1"/>
          </p:cNvSpPr>
          <p:nvPr>
            <p:ph type="pic" sz="quarter" idx="12"/>
          </p:nvPr>
        </p:nvSpPr>
        <p:spPr>
          <a:xfrm>
            <a:off x="0" y="4694238"/>
            <a:ext cx="4187091" cy="2155281"/>
          </a:xfrm>
        </p:spPr>
        <p:txBody>
          <a:bodyPr/>
          <a:lstStyle/>
          <a:p>
            <a:r>
              <a:rPr lang="en-US"/>
              <a:t>Click icon to add picture</a:t>
            </a:r>
          </a:p>
        </p:txBody>
      </p:sp>
    </p:spTree>
    <p:extLst>
      <p:ext uri="{BB962C8B-B14F-4D97-AF65-F5344CB8AC3E}">
        <p14:creationId xmlns:p14="http://schemas.microsoft.com/office/powerpoint/2010/main" val="4000595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genda Slide">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4D36E-A6F7-4D8A-9345-DF0D974A7584}"/>
              </a:ext>
            </a:extLst>
          </p:cNvPr>
          <p:cNvSpPr>
            <a:spLocks noGrp="1"/>
          </p:cNvSpPr>
          <p:nvPr>
            <p:ph type="title" hasCustomPrompt="1"/>
          </p:nvPr>
        </p:nvSpPr>
        <p:spPr>
          <a:xfrm>
            <a:off x="1" y="1190732"/>
            <a:ext cx="3935412" cy="4478230"/>
          </a:xfrm>
        </p:spPr>
        <p:txBody>
          <a:bodyPr/>
          <a:lstStyle>
            <a:lvl1pPr algn="r">
              <a:defRPr/>
            </a:lvl1pPr>
          </a:lstStyle>
          <a:p>
            <a:r>
              <a:rPr lang="en-US"/>
              <a:t>Agenda</a:t>
            </a:r>
          </a:p>
        </p:txBody>
      </p:sp>
      <p:cxnSp>
        <p:nvCxnSpPr>
          <p:cNvPr id="9" name="Straight Connector 8">
            <a:extLst>
              <a:ext uri="{FF2B5EF4-FFF2-40B4-BE49-F238E27FC236}">
                <a16:creationId xmlns:a16="http://schemas.microsoft.com/office/drawing/2014/main" id="{B68E83C5-0587-60A1-0F3B-EC95A68B8235}"/>
              </a:ext>
              <a:ext uri="{C183D7F6-B498-43B3-948B-1728B52AA6E4}">
                <adec:decorative xmlns:adec="http://schemas.microsoft.com/office/drawing/2017/decorative" val="1"/>
              </a:ext>
            </a:extLst>
          </p:cNvPr>
          <p:cNvCxnSpPr/>
          <p:nvPr userDrawn="1"/>
        </p:nvCxnSpPr>
        <p:spPr>
          <a:xfrm>
            <a:off x="4559643" y="1853514"/>
            <a:ext cx="0" cy="316332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Text Placeholder 22">
            <a:extLst>
              <a:ext uri="{FF2B5EF4-FFF2-40B4-BE49-F238E27FC236}">
                <a16:creationId xmlns:a16="http://schemas.microsoft.com/office/drawing/2014/main" id="{D37D3C46-501D-CE73-7664-BA54FA0FB35A}"/>
              </a:ext>
            </a:extLst>
          </p:cNvPr>
          <p:cNvSpPr>
            <a:spLocks noGrp="1"/>
          </p:cNvSpPr>
          <p:nvPr>
            <p:ph type="body" sz="quarter" idx="11" hasCustomPrompt="1"/>
          </p:nvPr>
        </p:nvSpPr>
        <p:spPr>
          <a:xfrm>
            <a:off x="5255261" y="1648869"/>
            <a:ext cx="4698812" cy="3560259"/>
          </a:xfrm>
        </p:spPr>
        <p:txBody>
          <a:bodyPr anchor="ctr"/>
          <a:lstStyle>
            <a:lvl1pPr indent="-731520">
              <a:buFont typeface="+mj-lt"/>
              <a:buAutoNum type="arabicPeriod"/>
              <a:defRPr/>
            </a:lvl1pPr>
          </a:lstStyle>
          <a:p>
            <a:pPr lvl="0"/>
            <a:r>
              <a:rPr lang="en-US"/>
              <a:t>Insert agenda item here</a:t>
            </a:r>
          </a:p>
        </p:txBody>
      </p:sp>
      <p:sp>
        <p:nvSpPr>
          <p:cNvPr id="24" name="Rectangle 23">
            <a:extLst>
              <a:ext uri="{FF2B5EF4-FFF2-40B4-BE49-F238E27FC236}">
                <a16:creationId xmlns:a16="http://schemas.microsoft.com/office/drawing/2014/main" id="{95A53186-1DB9-D05B-6544-B098516B653A}"/>
              </a:ext>
              <a:ext uri="{C183D7F6-B498-43B3-948B-1728B52AA6E4}">
                <adec:decorative xmlns:adec="http://schemas.microsoft.com/office/drawing/2017/decorative" val="1"/>
              </a:ext>
            </a:extLst>
          </p:cNvPr>
          <p:cNvSpPr/>
          <p:nvPr userDrawn="1"/>
        </p:nvSpPr>
        <p:spPr>
          <a:xfrm>
            <a:off x="1" y="0"/>
            <a:ext cx="12192000" cy="230156"/>
          </a:xfrm>
          <a:prstGeom prst="rect">
            <a:avLst/>
          </a:prstGeom>
          <a:solidFill>
            <a:srgbClr val="E1B9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84994730"/>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4D36E-A6F7-4D8A-9345-DF0D974A75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B90060D-EAB3-4B28-9FC5-48F50115087B}"/>
              </a:ext>
            </a:extLst>
          </p:cNvPr>
          <p:cNvSpPr>
            <a:spLocks noGrp="1"/>
          </p:cNvSpPr>
          <p:nvPr>
            <p:ph sz="half" idx="1"/>
          </p:nvPr>
        </p:nvSpPr>
        <p:spPr>
          <a:xfrm>
            <a:off x="838200" y="1825625"/>
            <a:ext cx="5181600" cy="4351338"/>
          </a:xfrm>
        </p:spPr>
        <p:txBody>
          <a:bodyPr>
            <a:normAutofit/>
          </a:bodyPr>
          <a:lstStyle>
            <a:lvl1pPr>
              <a:defRPr sz="2400">
                <a:latin typeface="Aptos" panose="020B0004020202020204" pitchFamily="34" charset="0"/>
              </a:defRPr>
            </a:lvl1pPr>
            <a:lvl2pPr>
              <a:defRPr sz="2400">
                <a:latin typeface="Aptos" panose="020B0004020202020204" pitchFamily="34" charset="0"/>
              </a:defRPr>
            </a:lvl2pPr>
            <a:lvl3pPr>
              <a:defRPr sz="2400">
                <a:latin typeface="Aptos" panose="020B0004020202020204" pitchFamily="34" charset="0"/>
              </a:defRPr>
            </a:lvl3pPr>
            <a:lvl4pPr>
              <a:defRPr sz="2400">
                <a:latin typeface="Aptos" panose="020B0004020202020204" pitchFamily="34" charset="0"/>
              </a:defRPr>
            </a:lvl4pPr>
            <a:lvl5pPr>
              <a:defRPr sz="2400">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6B411F8-66B9-44F9-9B05-083507997ACA}"/>
              </a:ext>
            </a:extLst>
          </p:cNvPr>
          <p:cNvSpPr>
            <a:spLocks noGrp="1"/>
          </p:cNvSpPr>
          <p:nvPr>
            <p:ph sz="half" idx="2"/>
          </p:nvPr>
        </p:nvSpPr>
        <p:spPr>
          <a:xfrm>
            <a:off x="6172200" y="1825625"/>
            <a:ext cx="5181600" cy="4351338"/>
          </a:xfrm>
        </p:spPr>
        <p:txBody>
          <a:bodyPr>
            <a:normAutofit/>
          </a:bodyPr>
          <a:lstStyle>
            <a:lvl1pPr>
              <a:defRPr sz="2400">
                <a:latin typeface="Aptos" panose="020B0004020202020204" pitchFamily="34" charset="0"/>
              </a:defRPr>
            </a:lvl1pPr>
            <a:lvl2pPr>
              <a:defRPr sz="2400">
                <a:latin typeface="Aptos" panose="020B0004020202020204" pitchFamily="34" charset="0"/>
              </a:defRPr>
            </a:lvl2pPr>
            <a:lvl3pPr>
              <a:defRPr sz="2400">
                <a:latin typeface="Aptos" panose="020B0004020202020204" pitchFamily="34" charset="0"/>
              </a:defRPr>
            </a:lvl3pPr>
            <a:lvl4pPr>
              <a:defRPr sz="2400">
                <a:latin typeface="Aptos" panose="020B0004020202020204" pitchFamily="34" charset="0"/>
              </a:defRPr>
            </a:lvl4pPr>
            <a:lvl5pPr>
              <a:defRPr sz="2400">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70465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91EEB-89AA-4454-8036-7B3103705F1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9030EF1-03E8-4FE2-B82D-FF1FC58EA2B6}"/>
              </a:ext>
            </a:extLst>
          </p:cNvPr>
          <p:cNvSpPr>
            <a:spLocks noGrp="1"/>
          </p:cNvSpPr>
          <p:nvPr>
            <p:ph type="body" idx="1"/>
          </p:nvPr>
        </p:nvSpPr>
        <p:spPr>
          <a:xfrm>
            <a:off x="839788" y="1681163"/>
            <a:ext cx="5157787" cy="823912"/>
          </a:xfrm>
        </p:spPr>
        <p:txBody>
          <a:bodyPr anchor="b"/>
          <a:lstStyle>
            <a:lvl1pPr marL="0" indent="0">
              <a:buNone/>
              <a:defRPr sz="2400" b="1">
                <a:latin typeface="Aptos" panose="020B00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5580AA-506A-4DD4-A139-85C501E3E0CB}"/>
              </a:ext>
            </a:extLst>
          </p:cNvPr>
          <p:cNvSpPr>
            <a:spLocks noGrp="1"/>
          </p:cNvSpPr>
          <p:nvPr>
            <p:ph sz="half" idx="2"/>
          </p:nvPr>
        </p:nvSpPr>
        <p:spPr>
          <a:xfrm>
            <a:off x="839788" y="2505075"/>
            <a:ext cx="5157787" cy="3684588"/>
          </a:xfrm>
        </p:spPr>
        <p:txBody>
          <a:bodyPr>
            <a:normAutofit/>
          </a:bodyPr>
          <a:lstStyle>
            <a:lvl1pPr>
              <a:defRPr sz="2400">
                <a:latin typeface="Aptos" panose="020B0004020202020204" pitchFamily="34" charset="0"/>
              </a:defRPr>
            </a:lvl1pPr>
            <a:lvl2pPr>
              <a:defRPr sz="2400">
                <a:latin typeface="Aptos" panose="020B0004020202020204" pitchFamily="34" charset="0"/>
              </a:defRPr>
            </a:lvl2pPr>
            <a:lvl3pPr>
              <a:defRPr sz="2400">
                <a:latin typeface="Aptos" panose="020B0004020202020204" pitchFamily="34" charset="0"/>
              </a:defRPr>
            </a:lvl3pPr>
            <a:lvl4pPr>
              <a:defRPr sz="2400">
                <a:latin typeface="Aptos" panose="020B0004020202020204" pitchFamily="34" charset="0"/>
              </a:defRPr>
            </a:lvl4pPr>
            <a:lvl5pPr>
              <a:defRPr sz="2400">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B69BCD2-99E4-43C9-B547-2EE3777E8304}"/>
              </a:ext>
            </a:extLst>
          </p:cNvPr>
          <p:cNvSpPr>
            <a:spLocks noGrp="1"/>
          </p:cNvSpPr>
          <p:nvPr>
            <p:ph type="body" sz="quarter" idx="3"/>
          </p:nvPr>
        </p:nvSpPr>
        <p:spPr>
          <a:xfrm>
            <a:off x="6172200" y="1681163"/>
            <a:ext cx="5183188" cy="823912"/>
          </a:xfrm>
        </p:spPr>
        <p:txBody>
          <a:bodyPr anchor="b"/>
          <a:lstStyle>
            <a:lvl1pPr marL="0" indent="0">
              <a:buNone/>
              <a:defRPr sz="2400" b="1">
                <a:latin typeface="Aptos" panose="020B00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FB3D22-CBEC-4D83-8C9F-3F7C31093892}"/>
              </a:ext>
            </a:extLst>
          </p:cNvPr>
          <p:cNvSpPr>
            <a:spLocks noGrp="1"/>
          </p:cNvSpPr>
          <p:nvPr>
            <p:ph sz="quarter" idx="4"/>
          </p:nvPr>
        </p:nvSpPr>
        <p:spPr>
          <a:xfrm>
            <a:off x="6172200" y="2505075"/>
            <a:ext cx="5183188" cy="3684588"/>
          </a:xfrm>
        </p:spPr>
        <p:txBody>
          <a:bodyPr>
            <a:normAutofit/>
          </a:bodyPr>
          <a:lstStyle>
            <a:lvl1pPr>
              <a:defRPr sz="2400">
                <a:latin typeface="Aptos" panose="020B0004020202020204" pitchFamily="34" charset="0"/>
              </a:defRPr>
            </a:lvl1pPr>
            <a:lvl2pPr>
              <a:defRPr sz="2400">
                <a:latin typeface="Aptos" panose="020B0004020202020204" pitchFamily="34" charset="0"/>
              </a:defRPr>
            </a:lvl2pPr>
            <a:lvl3pPr>
              <a:defRPr sz="2400">
                <a:latin typeface="Aptos" panose="020B0004020202020204" pitchFamily="34" charset="0"/>
              </a:defRPr>
            </a:lvl3pPr>
            <a:lvl4pPr>
              <a:defRPr sz="2400">
                <a:latin typeface="Aptos" panose="020B0004020202020204" pitchFamily="34" charset="0"/>
              </a:defRPr>
            </a:lvl4pPr>
            <a:lvl5pPr>
              <a:defRPr sz="2400">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778045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able with 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52BAF-CDF8-4628-9885-92AECFA75184}"/>
              </a:ext>
            </a:extLst>
          </p:cNvPr>
          <p:cNvSpPr>
            <a:spLocks noGrp="1"/>
          </p:cNvSpPr>
          <p:nvPr>
            <p:ph type="title"/>
          </p:nvPr>
        </p:nvSpPr>
        <p:spPr/>
        <p:txBody>
          <a:bodyPr/>
          <a:lstStyle/>
          <a:p>
            <a:r>
              <a:rPr lang="en-US"/>
              <a:t>Click to edit Master title style</a:t>
            </a:r>
          </a:p>
        </p:txBody>
      </p:sp>
      <p:sp>
        <p:nvSpPr>
          <p:cNvPr id="5" name="Table Placeholder 4">
            <a:extLst>
              <a:ext uri="{FF2B5EF4-FFF2-40B4-BE49-F238E27FC236}">
                <a16:creationId xmlns:a16="http://schemas.microsoft.com/office/drawing/2014/main" id="{2612E491-204A-D8D8-7211-B7B94B4CB82A}"/>
              </a:ext>
            </a:extLst>
          </p:cNvPr>
          <p:cNvSpPr>
            <a:spLocks noGrp="1"/>
          </p:cNvSpPr>
          <p:nvPr>
            <p:ph type="tbl" sz="quarter" idx="10"/>
          </p:nvPr>
        </p:nvSpPr>
        <p:spPr>
          <a:xfrm>
            <a:off x="838200" y="2298054"/>
            <a:ext cx="10515600" cy="3334395"/>
          </a:xfrm>
        </p:spPr>
        <p:txBody>
          <a:bodyPr/>
          <a:lstStyle/>
          <a:p>
            <a:r>
              <a:rPr lang="en-US"/>
              <a:t>Click icon to add table</a:t>
            </a:r>
          </a:p>
        </p:txBody>
      </p:sp>
    </p:spTree>
    <p:extLst>
      <p:ext uri="{BB962C8B-B14F-4D97-AF65-F5344CB8AC3E}">
        <p14:creationId xmlns:p14="http://schemas.microsoft.com/office/powerpoint/2010/main" val="4676350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Chart with Titl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52BAF-CDF8-4628-9885-92AECFA75184}"/>
              </a:ext>
            </a:extLst>
          </p:cNvPr>
          <p:cNvSpPr>
            <a:spLocks noGrp="1"/>
          </p:cNvSpPr>
          <p:nvPr>
            <p:ph type="title"/>
          </p:nvPr>
        </p:nvSpPr>
        <p:spPr/>
        <p:txBody>
          <a:bodyPr/>
          <a:lstStyle/>
          <a:p>
            <a:r>
              <a:rPr lang="en-US"/>
              <a:t>Click to edit Master title style</a:t>
            </a:r>
          </a:p>
        </p:txBody>
      </p:sp>
      <p:sp>
        <p:nvSpPr>
          <p:cNvPr id="6" name="Chart Placeholder 5">
            <a:extLst>
              <a:ext uri="{FF2B5EF4-FFF2-40B4-BE49-F238E27FC236}">
                <a16:creationId xmlns:a16="http://schemas.microsoft.com/office/drawing/2014/main" id="{CFE7A6ED-8968-4D88-8BED-26FC0335116E}"/>
              </a:ext>
            </a:extLst>
          </p:cNvPr>
          <p:cNvSpPr>
            <a:spLocks noGrp="1"/>
          </p:cNvSpPr>
          <p:nvPr>
            <p:ph type="chart" sz="quarter" idx="14"/>
          </p:nvPr>
        </p:nvSpPr>
        <p:spPr>
          <a:xfrm>
            <a:off x="838200" y="1847850"/>
            <a:ext cx="10515600" cy="4351338"/>
          </a:xfrm>
        </p:spPr>
        <p:txBody>
          <a:bodyPr/>
          <a:lstStyle/>
          <a:p>
            <a:r>
              <a:rPr lang="en-US"/>
              <a:t>Click icon to add chart</a:t>
            </a:r>
          </a:p>
        </p:txBody>
      </p:sp>
    </p:spTree>
    <p:extLst>
      <p:ext uri="{BB962C8B-B14F-4D97-AF65-F5344CB8AC3E}">
        <p14:creationId xmlns:p14="http://schemas.microsoft.com/office/powerpoint/2010/main" val="15857259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Chart with Tit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7E3D1-0804-4C4E-8C27-6163CDDABAEC}"/>
              </a:ext>
            </a:extLst>
          </p:cNvPr>
          <p:cNvSpPr>
            <a:spLocks noGrp="1"/>
          </p:cNvSpPr>
          <p:nvPr>
            <p:ph type="title"/>
          </p:nvPr>
        </p:nvSpPr>
        <p:spPr>
          <a:xfrm>
            <a:off x="8016084" y="620392"/>
            <a:ext cx="3337716" cy="5504688"/>
          </a:xfrm>
        </p:spPr>
        <p:txBody>
          <a:bodyPr anchor="ctr">
            <a:noAutofit/>
          </a:bodyPr>
          <a:lstStyle>
            <a:lvl1pPr>
              <a:defRPr sz="4400"/>
            </a:lvl1pPr>
          </a:lstStyle>
          <a:p>
            <a:r>
              <a:rPr lang="en-US"/>
              <a:t>Click to edit Master title style</a:t>
            </a:r>
          </a:p>
        </p:txBody>
      </p:sp>
      <p:sp>
        <p:nvSpPr>
          <p:cNvPr id="11" name="Chart Placeholder 10">
            <a:extLst>
              <a:ext uri="{FF2B5EF4-FFF2-40B4-BE49-F238E27FC236}">
                <a16:creationId xmlns:a16="http://schemas.microsoft.com/office/drawing/2014/main" id="{F45B0FB8-7202-7BA7-83BB-860EEBA12C57}"/>
              </a:ext>
            </a:extLst>
          </p:cNvPr>
          <p:cNvSpPr>
            <a:spLocks noGrp="1"/>
          </p:cNvSpPr>
          <p:nvPr>
            <p:ph type="chart" sz="quarter" idx="10"/>
          </p:nvPr>
        </p:nvSpPr>
        <p:spPr>
          <a:xfrm>
            <a:off x="838200" y="619887"/>
            <a:ext cx="6630174" cy="5504687"/>
          </a:xfrm>
        </p:spPr>
        <p:txBody>
          <a:bodyPr/>
          <a:lstStyle/>
          <a:p>
            <a:r>
              <a:rPr lang="en-US"/>
              <a:t>Click icon to add chart</a:t>
            </a:r>
          </a:p>
        </p:txBody>
      </p:sp>
    </p:spTree>
    <p:extLst>
      <p:ext uri="{BB962C8B-B14F-4D97-AF65-F5344CB8AC3E}">
        <p14:creationId xmlns:p14="http://schemas.microsoft.com/office/powerpoint/2010/main" val="32893786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Chart with Title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7E3D1-0804-4C4E-8C27-6163CDDABAEC}"/>
              </a:ext>
            </a:extLst>
          </p:cNvPr>
          <p:cNvSpPr>
            <a:spLocks noGrp="1"/>
          </p:cNvSpPr>
          <p:nvPr>
            <p:ph type="title"/>
          </p:nvPr>
        </p:nvSpPr>
        <p:spPr>
          <a:xfrm>
            <a:off x="840927" y="619887"/>
            <a:ext cx="3337716" cy="5504688"/>
          </a:xfrm>
        </p:spPr>
        <p:txBody>
          <a:bodyPr anchor="ctr">
            <a:noAutofit/>
          </a:bodyPr>
          <a:lstStyle>
            <a:lvl1pPr>
              <a:defRPr sz="4400"/>
            </a:lvl1pPr>
          </a:lstStyle>
          <a:p>
            <a:r>
              <a:rPr lang="en-US"/>
              <a:t>Click to edit Master title style</a:t>
            </a:r>
          </a:p>
        </p:txBody>
      </p:sp>
      <p:sp>
        <p:nvSpPr>
          <p:cNvPr id="11" name="Chart Placeholder 10">
            <a:extLst>
              <a:ext uri="{FF2B5EF4-FFF2-40B4-BE49-F238E27FC236}">
                <a16:creationId xmlns:a16="http://schemas.microsoft.com/office/drawing/2014/main" id="{F45B0FB8-7202-7BA7-83BB-860EEBA12C57}"/>
              </a:ext>
            </a:extLst>
          </p:cNvPr>
          <p:cNvSpPr>
            <a:spLocks noGrp="1"/>
          </p:cNvSpPr>
          <p:nvPr>
            <p:ph type="chart" sz="quarter" idx="10"/>
          </p:nvPr>
        </p:nvSpPr>
        <p:spPr>
          <a:xfrm>
            <a:off x="4720899" y="619887"/>
            <a:ext cx="6630174" cy="5504687"/>
          </a:xfrm>
        </p:spPr>
        <p:txBody>
          <a:bodyPr/>
          <a:lstStyle/>
          <a:p>
            <a:r>
              <a:rPr lang="en-US"/>
              <a:t>Click icon to add chart</a:t>
            </a:r>
          </a:p>
        </p:txBody>
      </p:sp>
    </p:spTree>
    <p:extLst>
      <p:ext uri="{BB962C8B-B14F-4D97-AF65-F5344CB8AC3E}">
        <p14:creationId xmlns:p14="http://schemas.microsoft.com/office/powerpoint/2010/main" val="35549255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52BAF-CDF8-4628-9885-92AECFA7518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987175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C4BB34-27EC-4541-9A91-8C411188A125}"/>
              </a:ext>
              <a:ext uri="{C183D7F6-B498-43B3-948B-1728B52AA6E4}">
                <adec:decorative xmlns:adec="http://schemas.microsoft.com/office/drawing/2017/decorative" val="1"/>
              </a:ext>
            </a:extLst>
          </p:cNvPr>
          <p:cNvSpPr>
            <a:spLocks noGrp="1"/>
          </p:cNvSpPr>
          <p:nvPr>
            <p:ph type="dt" sz="half" idx="10"/>
          </p:nvPr>
        </p:nvSpPr>
        <p:spPr/>
        <p:txBody>
          <a:bodyPr/>
          <a:lstStyle>
            <a:lvl1pPr>
              <a:defRPr>
                <a:latin typeface="Aptos" panose="020B0004020202020204" pitchFamily="34" charset="0"/>
              </a:defRPr>
            </a:lvl1pPr>
          </a:lstStyle>
          <a:p>
            <a:fld id="{4F415076-7713-4626-B3ED-2D5C513D0B12}" type="datetime1">
              <a:rPr lang="en-US" smtClean="0"/>
              <a:pPr/>
              <a:t>6/25/2026</a:t>
            </a:fld>
            <a:endParaRPr lang="en-US"/>
          </a:p>
        </p:txBody>
      </p:sp>
      <p:sp>
        <p:nvSpPr>
          <p:cNvPr id="3" name="Footer Placeholder 2">
            <a:extLst>
              <a:ext uri="{FF2B5EF4-FFF2-40B4-BE49-F238E27FC236}">
                <a16:creationId xmlns:a16="http://schemas.microsoft.com/office/drawing/2014/main" id="{5324D303-DAB3-4B74-AE52-B12EA9CC5761}"/>
              </a:ext>
              <a:ext uri="{C183D7F6-B498-43B3-948B-1728B52AA6E4}">
                <adec:decorative xmlns:adec="http://schemas.microsoft.com/office/drawing/2017/decorative" val="1"/>
              </a:ext>
            </a:extLst>
          </p:cNvPr>
          <p:cNvSpPr>
            <a:spLocks noGrp="1"/>
          </p:cNvSpPr>
          <p:nvPr>
            <p:ph type="ftr" sz="quarter" idx="11"/>
          </p:nvPr>
        </p:nvSpPr>
        <p:spPr/>
        <p:txBody>
          <a:bodyPr/>
          <a:lstStyle>
            <a:lvl1pPr>
              <a:defRPr>
                <a:latin typeface="Aptos" panose="020B0004020202020204" pitchFamily="34" charset="0"/>
              </a:defRPr>
            </a:lvl1pPr>
          </a:lstStyle>
          <a:p>
            <a:endParaRPr lang="en-US"/>
          </a:p>
        </p:txBody>
      </p:sp>
      <p:sp>
        <p:nvSpPr>
          <p:cNvPr id="4" name="Slide Number Placeholder 3">
            <a:extLst>
              <a:ext uri="{FF2B5EF4-FFF2-40B4-BE49-F238E27FC236}">
                <a16:creationId xmlns:a16="http://schemas.microsoft.com/office/drawing/2014/main" id="{3FE0BE41-A9D5-425D-B754-E98E73D4B98D}"/>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latin typeface="Aptos" panose="020B0004020202020204" pitchFamily="34" charset="0"/>
              </a:defRPr>
            </a:lvl1pPr>
          </a:lstStyle>
          <a:p>
            <a:fld id="{9E479467-D475-44BA-A6A1-CAD0337F3F46}" type="slidenum">
              <a:rPr lang="en-US" smtClean="0"/>
              <a:pPr/>
              <a:t>‹#›</a:t>
            </a:fld>
            <a:endParaRPr lang="en-US"/>
          </a:p>
        </p:txBody>
      </p:sp>
    </p:spTree>
    <p:extLst>
      <p:ext uri="{BB962C8B-B14F-4D97-AF65-F5344CB8AC3E}">
        <p14:creationId xmlns:p14="http://schemas.microsoft.com/office/powerpoint/2010/main" val="2253457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losing Slide">
    <p:bg>
      <p:bgRef idx="1001">
        <a:schemeClr val="bg2"/>
      </p:bgRef>
    </p:bg>
    <p:spTree>
      <p:nvGrpSpPr>
        <p:cNvPr id="1" name=""/>
        <p:cNvGrpSpPr/>
        <p:nvPr/>
      </p:nvGrpSpPr>
      <p:grpSpPr>
        <a:xfrm>
          <a:off x="0" y="0"/>
          <a:ext cx="0" cy="0"/>
          <a:chOff x="0" y="0"/>
          <a:chExt cx="0" cy="0"/>
        </a:xfrm>
      </p:grpSpPr>
      <p:sp>
        <p:nvSpPr>
          <p:cNvPr id="18" name="Text Placeholder 17">
            <a:extLst>
              <a:ext uri="{FF2B5EF4-FFF2-40B4-BE49-F238E27FC236}">
                <a16:creationId xmlns:a16="http://schemas.microsoft.com/office/drawing/2014/main" id="{5BF0E41D-206D-AA3B-3D42-0B56D560B53C}"/>
              </a:ext>
            </a:extLst>
          </p:cNvPr>
          <p:cNvSpPr>
            <a:spLocks noGrp="1"/>
          </p:cNvSpPr>
          <p:nvPr userDrawn="1">
            <p:ph type="body" sz="quarter" idx="10" hasCustomPrompt="1"/>
          </p:nvPr>
        </p:nvSpPr>
        <p:spPr>
          <a:xfrm>
            <a:off x="5541872" y="3010033"/>
            <a:ext cx="5808751" cy="1273828"/>
          </a:xfrm>
        </p:spPr>
        <p:txBody>
          <a:bodyPr anchor="t"/>
          <a:lstStyle>
            <a:lvl1pPr marL="0" indent="0">
              <a:lnSpc>
                <a:spcPct val="100000"/>
              </a:lnSpc>
              <a:spcBef>
                <a:spcPts val="0"/>
              </a:spcBef>
              <a:buNone/>
              <a:defRPr b="0"/>
            </a:lvl1pPr>
          </a:lstStyle>
          <a:p>
            <a:pPr lvl="0"/>
            <a:r>
              <a:rPr lang="en-US"/>
              <a:t>Job Title and Contact Info</a:t>
            </a:r>
          </a:p>
        </p:txBody>
      </p:sp>
      <p:sp>
        <p:nvSpPr>
          <p:cNvPr id="20" name="Text Placeholder 19">
            <a:extLst>
              <a:ext uri="{FF2B5EF4-FFF2-40B4-BE49-F238E27FC236}">
                <a16:creationId xmlns:a16="http://schemas.microsoft.com/office/drawing/2014/main" id="{76E0A2BF-CA42-D61E-5D47-AC10AB635A58}"/>
              </a:ext>
            </a:extLst>
          </p:cNvPr>
          <p:cNvSpPr>
            <a:spLocks noGrp="1"/>
          </p:cNvSpPr>
          <p:nvPr>
            <p:ph type="body" sz="quarter" idx="11" hasCustomPrompt="1"/>
          </p:nvPr>
        </p:nvSpPr>
        <p:spPr>
          <a:xfrm>
            <a:off x="5541873" y="2531165"/>
            <a:ext cx="5808750" cy="472242"/>
          </a:xfrm>
        </p:spPr>
        <p:txBody>
          <a:bodyPr anchor="ctr"/>
          <a:lstStyle>
            <a:lvl1pPr marL="0" indent="0">
              <a:lnSpc>
                <a:spcPct val="100000"/>
              </a:lnSpc>
              <a:spcBef>
                <a:spcPts val="0"/>
              </a:spcBef>
              <a:buNone/>
              <a:defRPr b="1"/>
            </a:lvl1pPr>
          </a:lstStyle>
          <a:p>
            <a:pPr lvl="0"/>
            <a:r>
              <a:rPr lang="en-US"/>
              <a:t>First and Last Name</a:t>
            </a:r>
          </a:p>
        </p:txBody>
      </p:sp>
      <p:pic>
        <p:nvPicPr>
          <p:cNvPr id="7" name="Picture 6" descr="Oregon Department of Administrative Services logo">
            <a:extLst>
              <a:ext uri="{FF2B5EF4-FFF2-40B4-BE49-F238E27FC236}">
                <a16:creationId xmlns:a16="http://schemas.microsoft.com/office/drawing/2014/main" id="{A4445B30-5663-1A44-A72C-CE65FA2DFB1F}"/>
              </a:ext>
              <a:ext uri="{C183D7F6-B498-43B3-948B-1728B52AA6E4}">
                <adec:decorative xmlns:adec="http://schemas.microsoft.com/office/drawing/2017/decorative" val="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256303" y="2704864"/>
            <a:ext cx="1565028" cy="1685014"/>
          </a:xfrm>
          <a:prstGeom prst="rect">
            <a:avLst/>
          </a:prstGeom>
        </p:spPr>
      </p:pic>
      <p:cxnSp>
        <p:nvCxnSpPr>
          <p:cNvPr id="8" name="Straight Connector 7">
            <a:extLst>
              <a:ext uri="{FF2B5EF4-FFF2-40B4-BE49-F238E27FC236}">
                <a16:creationId xmlns:a16="http://schemas.microsoft.com/office/drawing/2014/main" id="{D2D27F74-D72F-8614-8C3B-FA17F2561E5B}"/>
              </a:ext>
              <a:ext uri="{C183D7F6-B498-43B3-948B-1728B52AA6E4}">
                <adec:decorative xmlns:adec="http://schemas.microsoft.com/office/drawing/2017/decorative" val="1"/>
              </a:ext>
            </a:extLst>
          </p:cNvPr>
          <p:cNvCxnSpPr>
            <a:cxnSpLocks/>
          </p:cNvCxnSpPr>
          <p:nvPr userDrawn="1"/>
        </p:nvCxnSpPr>
        <p:spPr>
          <a:xfrm>
            <a:off x="5181601" y="2373113"/>
            <a:ext cx="0" cy="211177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6" name="Rectangle 15">
            <a:extLst>
              <a:ext uri="{FF2B5EF4-FFF2-40B4-BE49-F238E27FC236}">
                <a16:creationId xmlns:a16="http://schemas.microsoft.com/office/drawing/2014/main" id="{92FD48F7-D77E-BDB6-FF58-CCFBB4F4650D}"/>
              </a:ext>
              <a:ext uri="{C183D7F6-B498-43B3-948B-1728B52AA6E4}">
                <adec:decorative xmlns:adec="http://schemas.microsoft.com/office/drawing/2017/decorative" val="1"/>
              </a:ext>
            </a:extLst>
          </p:cNvPr>
          <p:cNvSpPr/>
          <p:nvPr userDrawn="1"/>
        </p:nvSpPr>
        <p:spPr>
          <a:xfrm>
            <a:off x="1" y="0"/>
            <a:ext cx="12192000" cy="230156"/>
          </a:xfrm>
          <a:prstGeom prst="rect">
            <a:avLst/>
          </a:prstGeom>
          <a:solidFill>
            <a:srgbClr val="E1B9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14853570"/>
      </p:ext>
    </p:extLst>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35381-98D8-4370-8616-5D2867D511F3}"/>
              </a:ext>
            </a:extLst>
          </p:cNvPr>
          <p:cNvSpPr>
            <a:spLocks noGrp="1"/>
          </p:cNvSpPr>
          <p:nvPr>
            <p:ph type="title" hasCustomPrompt="1"/>
          </p:nvPr>
        </p:nvSpPr>
        <p:spPr>
          <a:xfrm>
            <a:off x="831850" y="1709738"/>
            <a:ext cx="10515600" cy="2852737"/>
          </a:xfrm>
        </p:spPr>
        <p:txBody>
          <a:bodyPr anchor="b"/>
          <a:lstStyle>
            <a:lvl1pPr>
              <a:defRPr sz="4400"/>
            </a:lvl1pPr>
          </a:lstStyle>
          <a:p>
            <a:r>
              <a:rPr lang="en-US"/>
              <a:t>Insert Transition Here</a:t>
            </a:r>
          </a:p>
        </p:txBody>
      </p:sp>
      <p:sp>
        <p:nvSpPr>
          <p:cNvPr id="3" name="Text Placeholder 2">
            <a:extLst>
              <a:ext uri="{FF2B5EF4-FFF2-40B4-BE49-F238E27FC236}">
                <a16:creationId xmlns:a16="http://schemas.microsoft.com/office/drawing/2014/main" id="{8473E8B0-1588-4671-BEB3-ACBFD1A220CC}"/>
              </a:ext>
            </a:extLst>
          </p:cNvPr>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latin typeface="Aptos" panose="020B00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Insert Subtitle Here</a:t>
            </a:r>
          </a:p>
        </p:txBody>
      </p:sp>
      <p:sp>
        <p:nvSpPr>
          <p:cNvPr id="7" name="Rectangle 6">
            <a:extLst>
              <a:ext uri="{FF2B5EF4-FFF2-40B4-BE49-F238E27FC236}">
                <a16:creationId xmlns:a16="http://schemas.microsoft.com/office/drawing/2014/main" id="{7CB5F17E-7931-07CD-1E9A-C39AF5D273CD}"/>
              </a:ext>
              <a:ext uri="{C183D7F6-B498-43B3-948B-1728B52AA6E4}">
                <adec:decorative xmlns:adec="http://schemas.microsoft.com/office/drawing/2017/decorative" val="1"/>
              </a:ext>
            </a:extLst>
          </p:cNvPr>
          <p:cNvSpPr/>
          <p:nvPr userDrawn="1"/>
        </p:nvSpPr>
        <p:spPr>
          <a:xfrm>
            <a:off x="1" y="0"/>
            <a:ext cx="12192000" cy="230156"/>
          </a:xfrm>
          <a:prstGeom prst="rect">
            <a:avLst/>
          </a:prstGeom>
          <a:solidFill>
            <a:srgbClr val="E1B9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7366422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Intro Slid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52BAF-CDF8-4628-9885-92AECFA75184}"/>
              </a:ext>
            </a:extLst>
          </p:cNvPr>
          <p:cNvSpPr>
            <a:spLocks noGrp="1"/>
          </p:cNvSpPr>
          <p:nvPr>
            <p:ph type="title"/>
          </p:nvPr>
        </p:nvSpPr>
        <p:spPr/>
        <p:txBody>
          <a:bodyPr/>
          <a:lstStyle/>
          <a:p>
            <a:r>
              <a:rPr lang="en-US"/>
              <a:t>Click to edit Master title style</a:t>
            </a:r>
          </a:p>
        </p:txBody>
      </p:sp>
      <p:sp>
        <p:nvSpPr>
          <p:cNvPr id="38" name="Text Placeholder 37">
            <a:extLst>
              <a:ext uri="{FF2B5EF4-FFF2-40B4-BE49-F238E27FC236}">
                <a16:creationId xmlns:a16="http://schemas.microsoft.com/office/drawing/2014/main" id="{DE05DC77-F577-6723-2214-A3329C5080E6}"/>
              </a:ext>
              <a:ext uri="{C183D7F6-B498-43B3-948B-1728B52AA6E4}">
                <adec:decorative xmlns:adec="http://schemas.microsoft.com/office/drawing/2017/decorative" val="1"/>
              </a:ext>
            </a:extLst>
          </p:cNvPr>
          <p:cNvSpPr>
            <a:spLocks noGrp="1"/>
          </p:cNvSpPr>
          <p:nvPr>
            <p:ph type="body" sz="quarter" idx="27"/>
          </p:nvPr>
        </p:nvSpPr>
        <p:spPr>
          <a:xfrm>
            <a:off x="-1" y="3286125"/>
            <a:ext cx="12192001" cy="2724150"/>
          </a:xfrm>
          <a:solidFill>
            <a:schemeClr val="tx2"/>
          </a:solidFill>
        </p:spPr>
        <p:txBody>
          <a:bodyPr/>
          <a:lstStyle>
            <a:lvl1pPr>
              <a:buNone/>
              <a:defRPr sz="800">
                <a:noFill/>
              </a:defRPr>
            </a:lvl1pPr>
          </a:lstStyle>
          <a:p>
            <a:pPr lvl="0"/>
            <a:r>
              <a:rPr lang="en-US"/>
              <a:t>Click to edit Master text styles</a:t>
            </a:r>
          </a:p>
        </p:txBody>
      </p:sp>
      <p:sp>
        <p:nvSpPr>
          <p:cNvPr id="26" name="Picture Placeholder 23">
            <a:extLst>
              <a:ext uri="{FF2B5EF4-FFF2-40B4-BE49-F238E27FC236}">
                <a16:creationId xmlns:a16="http://schemas.microsoft.com/office/drawing/2014/main" id="{00741D85-ECB3-80C5-A3B2-5D220C1698BF}"/>
              </a:ext>
              <a:ext uri="{C183D7F6-B498-43B3-948B-1728B52AA6E4}">
                <adec:decorative xmlns:adec="http://schemas.microsoft.com/office/drawing/2017/decorative" val="1"/>
              </a:ext>
            </a:extLst>
          </p:cNvPr>
          <p:cNvSpPr>
            <a:spLocks noGrp="1"/>
          </p:cNvSpPr>
          <p:nvPr>
            <p:ph type="pic" sz="quarter" idx="20"/>
          </p:nvPr>
        </p:nvSpPr>
        <p:spPr>
          <a:xfrm>
            <a:off x="838200" y="2674620"/>
            <a:ext cx="1544638" cy="1508760"/>
          </a:xfrm>
          <a:prstGeom prst="ellipse">
            <a:avLst/>
          </a:prstGeom>
        </p:spPr>
        <p:txBody>
          <a:bodyPr/>
          <a:lstStyle/>
          <a:p>
            <a:r>
              <a:rPr lang="en-US"/>
              <a:t>Click icon to add picture</a:t>
            </a:r>
          </a:p>
        </p:txBody>
      </p:sp>
      <p:sp>
        <p:nvSpPr>
          <p:cNvPr id="18" name="Text Placeholder 17">
            <a:extLst>
              <a:ext uri="{FF2B5EF4-FFF2-40B4-BE49-F238E27FC236}">
                <a16:creationId xmlns:a16="http://schemas.microsoft.com/office/drawing/2014/main" id="{0DAC1EB2-89DB-29E3-4DAB-06D8D6A06599}"/>
              </a:ext>
            </a:extLst>
          </p:cNvPr>
          <p:cNvSpPr>
            <a:spLocks noGrp="1"/>
          </p:cNvSpPr>
          <p:nvPr>
            <p:ph type="body" sz="quarter" idx="13" hasCustomPrompt="1"/>
          </p:nvPr>
        </p:nvSpPr>
        <p:spPr>
          <a:xfrm>
            <a:off x="834905" y="4342234"/>
            <a:ext cx="1545336" cy="913921"/>
          </a:xfrm>
        </p:spPr>
        <p:txBody>
          <a:bodyPr/>
          <a:lstStyle>
            <a:lvl1pPr marL="0" indent="0" algn="ctr">
              <a:lnSpc>
                <a:spcPct val="100000"/>
              </a:lnSpc>
              <a:spcBef>
                <a:spcPts val="0"/>
              </a:spcBef>
              <a:buNone/>
              <a:defRPr sz="1800">
                <a:solidFill>
                  <a:schemeClr val="bg1"/>
                </a:solidFill>
              </a:defRPr>
            </a:lvl1pPr>
          </a:lstStyle>
          <a:p>
            <a:pPr lvl="0"/>
            <a:r>
              <a:rPr lang="en-US"/>
              <a:t>Name</a:t>
            </a:r>
          </a:p>
        </p:txBody>
      </p:sp>
      <p:sp>
        <p:nvSpPr>
          <p:cNvPr id="25" name="Picture Placeholder 23">
            <a:extLst>
              <a:ext uri="{FF2B5EF4-FFF2-40B4-BE49-F238E27FC236}">
                <a16:creationId xmlns:a16="http://schemas.microsoft.com/office/drawing/2014/main" id="{7A885650-4A08-015B-2B36-67961710814E}"/>
              </a:ext>
            </a:extLst>
          </p:cNvPr>
          <p:cNvSpPr>
            <a:spLocks noGrp="1"/>
          </p:cNvSpPr>
          <p:nvPr>
            <p:ph type="pic" sz="quarter" idx="19"/>
          </p:nvPr>
        </p:nvSpPr>
        <p:spPr>
          <a:xfrm>
            <a:off x="3082781" y="2681263"/>
            <a:ext cx="1544638" cy="1508760"/>
          </a:xfrm>
          <a:prstGeom prst="ellipse">
            <a:avLst/>
          </a:prstGeom>
        </p:spPr>
        <p:txBody>
          <a:bodyPr/>
          <a:lstStyle/>
          <a:p>
            <a:r>
              <a:rPr lang="en-US"/>
              <a:t>Click icon to add picture</a:t>
            </a:r>
          </a:p>
        </p:txBody>
      </p:sp>
      <p:sp>
        <p:nvSpPr>
          <p:cNvPr id="34" name="Text Placeholder 17">
            <a:extLst>
              <a:ext uri="{FF2B5EF4-FFF2-40B4-BE49-F238E27FC236}">
                <a16:creationId xmlns:a16="http://schemas.microsoft.com/office/drawing/2014/main" id="{F39858F3-2D10-0B76-1354-812EEB8FD09F}"/>
              </a:ext>
            </a:extLst>
          </p:cNvPr>
          <p:cNvSpPr>
            <a:spLocks noGrp="1"/>
          </p:cNvSpPr>
          <p:nvPr>
            <p:ph type="body" sz="quarter" idx="24" hasCustomPrompt="1"/>
          </p:nvPr>
        </p:nvSpPr>
        <p:spPr>
          <a:xfrm>
            <a:off x="3082432" y="4342713"/>
            <a:ext cx="1545336" cy="913442"/>
          </a:xfrm>
        </p:spPr>
        <p:txBody>
          <a:bodyPr/>
          <a:lstStyle>
            <a:lvl1pPr marL="0" indent="0" algn="ctr">
              <a:lnSpc>
                <a:spcPct val="100000"/>
              </a:lnSpc>
              <a:spcBef>
                <a:spcPts val="0"/>
              </a:spcBef>
              <a:buNone/>
              <a:defRPr sz="1800">
                <a:solidFill>
                  <a:schemeClr val="bg1"/>
                </a:solidFill>
              </a:defRPr>
            </a:lvl1pPr>
          </a:lstStyle>
          <a:p>
            <a:pPr lvl="0"/>
            <a:r>
              <a:rPr lang="en-US"/>
              <a:t>Name</a:t>
            </a:r>
          </a:p>
        </p:txBody>
      </p:sp>
      <p:sp>
        <p:nvSpPr>
          <p:cNvPr id="24" name="Picture Placeholder 23">
            <a:extLst>
              <a:ext uri="{FF2B5EF4-FFF2-40B4-BE49-F238E27FC236}">
                <a16:creationId xmlns:a16="http://schemas.microsoft.com/office/drawing/2014/main" id="{7A7CB50D-5C4E-9060-69ED-946AEAF89C91}"/>
              </a:ext>
            </a:extLst>
          </p:cNvPr>
          <p:cNvSpPr>
            <a:spLocks noGrp="1"/>
          </p:cNvSpPr>
          <p:nvPr>
            <p:ph type="pic" sz="quarter" idx="18"/>
          </p:nvPr>
        </p:nvSpPr>
        <p:spPr>
          <a:xfrm>
            <a:off x="5327363" y="2674620"/>
            <a:ext cx="1544638" cy="1508760"/>
          </a:xfrm>
          <a:prstGeom prst="ellipse">
            <a:avLst/>
          </a:prstGeom>
        </p:spPr>
        <p:txBody>
          <a:bodyPr/>
          <a:lstStyle/>
          <a:p>
            <a:r>
              <a:rPr lang="en-US"/>
              <a:t>Click icon to add picture</a:t>
            </a:r>
          </a:p>
        </p:txBody>
      </p:sp>
      <p:sp>
        <p:nvSpPr>
          <p:cNvPr id="33" name="Text Placeholder 17">
            <a:extLst>
              <a:ext uri="{FF2B5EF4-FFF2-40B4-BE49-F238E27FC236}">
                <a16:creationId xmlns:a16="http://schemas.microsoft.com/office/drawing/2014/main" id="{6832F117-491D-DD63-C367-2D6C457AD22C}"/>
              </a:ext>
            </a:extLst>
          </p:cNvPr>
          <p:cNvSpPr>
            <a:spLocks noGrp="1"/>
          </p:cNvSpPr>
          <p:nvPr>
            <p:ph type="body" sz="quarter" idx="23" hasCustomPrompt="1"/>
          </p:nvPr>
        </p:nvSpPr>
        <p:spPr>
          <a:xfrm>
            <a:off x="5326665" y="4342234"/>
            <a:ext cx="1545336" cy="913442"/>
          </a:xfrm>
        </p:spPr>
        <p:txBody>
          <a:bodyPr/>
          <a:lstStyle>
            <a:lvl1pPr marL="0" indent="0" algn="ctr">
              <a:lnSpc>
                <a:spcPct val="100000"/>
              </a:lnSpc>
              <a:spcBef>
                <a:spcPts val="0"/>
              </a:spcBef>
              <a:buNone/>
              <a:defRPr sz="1800">
                <a:solidFill>
                  <a:schemeClr val="bg1"/>
                </a:solidFill>
              </a:defRPr>
            </a:lvl1pPr>
          </a:lstStyle>
          <a:p>
            <a:pPr lvl="0"/>
            <a:r>
              <a:rPr lang="en-US"/>
              <a:t>Name</a:t>
            </a:r>
          </a:p>
        </p:txBody>
      </p:sp>
      <p:sp>
        <p:nvSpPr>
          <p:cNvPr id="27" name="Picture Placeholder 23">
            <a:extLst>
              <a:ext uri="{FF2B5EF4-FFF2-40B4-BE49-F238E27FC236}">
                <a16:creationId xmlns:a16="http://schemas.microsoft.com/office/drawing/2014/main" id="{FEB0F629-2F43-A038-3606-1E8DF50AA9C1}"/>
              </a:ext>
            </a:extLst>
          </p:cNvPr>
          <p:cNvSpPr>
            <a:spLocks noGrp="1"/>
          </p:cNvSpPr>
          <p:nvPr>
            <p:ph type="pic" sz="quarter" idx="21"/>
          </p:nvPr>
        </p:nvSpPr>
        <p:spPr>
          <a:xfrm>
            <a:off x="7564580" y="2685046"/>
            <a:ext cx="1544638" cy="1508760"/>
          </a:xfrm>
          <a:prstGeom prst="ellipse">
            <a:avLst/>
          </a:prstGeom>
        </p:spPr>
        <p:txBody>
          <a:bodyPr/>
          <a:lstStyle/>
          <a:p>
            <a:r>
              <a:rPr lang="en-US"/>
              <a:t>Click icon to add picture</a:t>
            </a:r>
          </a:p>
        </p:txBody>
      </p:sp>
      <p:sp>
        <p:nvSpPr>
          <p:cNvPr id="35" name="Text Placeholder 17">
            <a:extLst>
              <a:ext uri="{FF2B5EF4-FFF2-40B4-BE49-F238E27FC236}">
                <a16:creationId xmlns:a16="http://schemas.microsoft.com/office/drawing/2014/main" id="{6F410407-A842-9253-190C-167182B14193}"/>
              </a:ext>
            </a:extLst>
          </p:cNvPr>
          <p:cNvSpPr>
            <a:spLocks noGrp="1"/>
          </p:cNvSpPr>
          <p:nvPr>
            <p:ph type="body" sz="quarter" idx="25" hasCustomPrompt="1"/>
          </p:nvPr>
        </p:nvSpPr>
        <p:spPr>
          <a:xfrm>
            <a:off x="7561286" y="4342235"/>
            <a:ext cx="1545336" cy="913441"/>
          </a:xfrm>
        </p:spPr>
        <p:txBody>
          <a:bodyPr/>
          <a:lstStyle>
            <a:lvl1pPr marL="0" indent="0" algn="ctr">
              <a:lnSpc>
                <a:spcPct val="100000"/>
              </a:lnSpc>
              <a:spcBef>
                <a:spcPts val="0"/>
              </a:spcBef>
              <a:buNone/>
              <a:defRPr sz="1800">
                <a:solidFill>
                  <a:schemeClr val="bg1"/>
                </a:solidFill>
              </a:defRPr>
            </a:lvl1pPr>
          </a:lstStyle>
          <a:p>
            <a:pPr lvl="0"/>
            <a:r>
              <a:rPr lang="en-US"/>
              <a:t>Name</a:t>
            </a:r>
          </a:p>
        </p:txBody>
      </p:sp>
      <p:sp>
        <p:nvSpPr>
          <p:cNvPr id="28" name="Picture Placeholder 23">
            <a:extLst>
              <a:ext uri="{FF2B5EF4-FFF2-40B4-BE49-F238E27FC236}">
                <a16:creationId xmlns:a16="http://schemas.microsoft.com/office/drawing/2014/main" id="{5E74B19C-46A6-FFEB-CF79-D45AA7B7E9F9}"/>
              </a:ext>
            </a:extLst>
          </p:cNvPr>
          <p:cNvSpPr>
            <a:spLocks noGrp="1"/>
          </p:cNvSpPr>
          <p:nvPr>
            <p:ph type="pic" sz="quarter" idx="22"/>
          </p:nvPr>
        </p:nvSpPr>
        <p:spPr>
          <a:xfrm>
            <a:off x="9809162" y="2681263"/>
            <a:ext cx="1544638" cy="1508760"/>
          </a:xfrm>
          <a:prstGeom prst="ellipse">
            <a:avLst/>
          </a:prstGeom>
        </p:spPr>
        <p:txBody>
          <a:bodyPr/>
          <a:lstStyle/>
          <a:p>
            <a:r>
              <a:rPr lang="en-US"/>
              <a:t>Click icon to add picture</a:t>
            </a:r>
          </a:p>
        </p:txBody>
      </p:sp>
      <p:sp>
        <p:nvSpPr>
          <p:cNvPr id="36" name="Text Placeholder 17">
            <a:extLst>
              <a:ext uri="{FF2B5EF4-FFF2-40B4-BE49-F238E27FC236}">
                <a16:creationId xmlns:a16="http://schemas.microsoft.com/office/drawing/2014/main" id="{203109D4-8833-B1F0-ADDC-04E505CEC0BA}"/>
              </a:ext>
            </a:extLst>
          </p:cNvPr>
          <p:cNvSpPr>
            <a:spLocks noGrp="1"/>
          </p:cNvSpPr>
          <p:nvPr>
            <p:ph type="body" sz="quarter" idx="26" hasCustomPrompt="1"/>
          </p:nvPr>
        </p:nvSpPr>
        <p:spPr>
          <a:xfrm>
            <a:off x="9808813" y="4336134"/>
            <a:ext cx="1545336" cy="913441"/>
          </a:xfrm>
        </p:spPr>
        <p:txBody>
          <a:bodyPr/>
          <a:lstStyle>
            <a:lvl1pPr marL="0" indent="0" algn="ctr">
              <a:lnSpc>
                <a:spcPct val="100000"/>
              </a:lnSpc>
              <a:spcBef>
                <a:spcPts val="0"/>
              </a:spcBef>
              <a:buNone/>
              <a:defRPr sz="1800">
                <a:solidFill>
                  <a:schemeClr val="bg1"/>
                </a:solidFill>
              </a:defRPr>
            </a:lvl1pPr>
          </a:lstStyle>
          <a:p>
            <a:pPr lvl="0"/>
            <a:r>
              <a:rPr lang="en-US"/>
              <a:t>Name</a:t>
            </a:r>
          </a:p>
        </p:txBody>
      </p:sp>
    </p:spTree>
    <p:extLst>
      <p:ext uri="{BB962C8B-B14F-4D97-AF65-F5344CB8AC3E}">
        <p14:creationId xmlns:p14="http://schemas.microsoft.com/office/powerpoint/2010/main" val="3736016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Intro Slid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52BAF-CDF8-4628-9885-92AECFA75184}"/>
              </a:ext>
            </a:extLst>
          </p:cNvPr>
          <p:cNvSpPr>
            <a:spLocks noGrp="1"/>
          </p:cNvSpPr>
          <p:nvPr>
            <p:ph type="title"/>
          </p:nvPr>
        </p:nvSpPr>
        <p:spPr/>
        <p:txBody>
          <a:bodyPr/>
          <a:lstStyle/>
          <a:p>
            <a:r>
              <a:rPr lang="en-US"/>
              <a:t>Click to edit Master title style</a:t>
            </a:r>
          </a:p>
        </p:txBody>
      </p:sp>
      <p:sp>
        <p:nvSpPr>
          <p:cNvPr id="61" name="Text Placeholder 59">
            <a:extLst>
              <a:ext uri="{FF2B5EF4-FFF2-40B4-BE49-F238E27FC236}">
                <a16:creationId xmlns:a16="http://schemas.microsoft.com/office/drawing/2014/main" id="{B29BDBAD-0F98-4BFC-E7C0-734811262B4F}"/>
              </a:ext>
              <a:ext uri="{C183D7F6-B498-43B3-948B-1728B52AA6E4}">
                <adec:decorative xmlns:adec="http://schemas.microsoft.com/office/drawing/2017/decorative" val="1"/>
              </a:ext>
            </a:extLst>
          </p:cNvPr>
          <p:cNvSpPr>
            <a:spLocks noGrp="1"/>
          </p:cNvSpPr>
          <p:nvPr>
            <p:ph type="body" sz="quarter" idx="25"/>
          </p:nvPr>
        </p:nvSpPr>
        <p:spPr>
          <a:xfrm>
            <a:off x="4610100" y="1795909"/>
            <a:ext cx="2971800" cy="4297680"/>
          </a:xfrm>
          <a:solidFill>
            <a:schemeClr val="tx2"/>
          </a:solidFill>
        </p:spPr>
        <p:txBody>
          <a:bodyPr/>
          <a:lstStyle>
            <a:lvl1pPr>
              <a:buNone/>
              <a:defRPr sz="800">
                <a:noFill/>
              </a:defRPr>
            </a:lvl1pPr>
          </a:lstStyle>
          <a:p>
            <a:pPr lvl="0"/>
            <a:r>
              <a:rPr lang="en-US"/>
              <a:t>Click to edit Master text styles</a:t>
            </a:r>
          </a:p>
        </p:txBody>
      </p:sp>
      <p:sp>
        <p:nvSpPr>
          <p:cNvPr id="62" name="Text Placeholder 59">
            <a:extLst>
              <a:ext uri="{FF2B5EF4-FFF2-40B4-BE49-F238E27FC236}">
                <a16:creationId xmlns:a16="http://schemas.microsoft.com/office/drawing/2014/main" id="{A9B75507-642B-9363-3146-3775C4A57D55}"/>
              </a:ext>
              <a:ext uri="{C183D7F6-B498-43B3-948B-1728B52AA6E4}">
                <adec:decorative xmlns:adec="http://schemas.microsoft.com/office/drawing/2017/decorative" val="1"/>
              </a:ext>
            </a:extLst>
          </p:cNvPr>
          <p:cNvSpPr>
            <a:spLocks noGrp="1"/>
          </p:cNvSpPr>
          <p:nvPr>
            <p:ph type="body" sz="quarter" idx="26"/>
          </p:nvPr>
        </p:nvSpPr>
        <p:spPr>
          <a:xfrm>
            <a:off x="7917948" y="1795909"/>
            <a:ext cx="2971800" cy="4297680"/>
          </a:xfrm>
          <a:solidFill>
            <a:schemeClr val="tx2"/>
          </a:solidFill>
        </p:spPr>
        <p:txBody>
          <a:bodyPr/>
          <a:lstStyle>
            <a:lvl1pPr>
              <a:buNone/>
              <a:defRPr sz="800">
                <a:noFill/>
              </a:defRPr>
            </a:lvl1pPr>
          </a:lstStyle>
          <a:p>
            <a:pPr lvl="0"/>
            <a:r>
              <a:rPr lang="en-US"/>
              <a:t>Click to edit Master text styles</a:t>
            </a:r>
          </a:p>
        </p:txBody>
      </p:sp>
      <p:sp>
        <p:nvSpPr>
          <p:cNvPr id="60" name="Text Placeholder 59">
            <a:extLst>
              <a:ext uri="{FF2B5EF4-FFF2-40B4-BE49-F238E27FC236}">
                <a16:creationId xmlns:a16="http://schemas.microsoft.com/office/drawing/2014/main" id="{3BDA65F0-251C-69A4-8EAA-CBA2994B4345}"/>
              </a:ext>
              <a:ext uri="{C183D7F6-B498-43B3-948B-1728B52AA6E4}">
                <adec:decorative xmlns:adec="http://schemas.microsoft.com/office/drawing/2017/decorative" val="1"/>
              </a:ext>
            </a:extLst>
          </p:cNvPr>
          <p:cNvSpPr>
            <a:spLocks noGrp="1"/>
          </p:cNvSpPr>
          <p:nvPr>
            <p:ph type="body" sz="quarter" idx="24"/>
          </p:nvPr>
        </p:nvSpPr>
        <p:spPr>
          <a:xfrm>
            <a:off x="1302252" y="1795909"/>
            <a:ext cx="2971800" cy="4297680"/>
          </a:xfrm>
          <a:solidFill>
            <a:schemeClr val="tx2"/>
          </a:solidFill>
        </p:spPr>
        <p:txBody>
          <a:bodyPr/>
          <a:lstStyle>
            <a:lvl1pPr>
              <a:buNone/>
              <a:defRPr sz="800">
                <a:noFill/>
              </a:defRPr>
            </a:lvl1pPr>
          </a:lstStyle>
          <a:p>
            <a:pPr lvl="0"/>
            <a:r>
              <a:rPr lang="en-US"/>
              <a:t>Click to edit Master text styles</a:t>
            </a:r>
          </a:p>
        </p:txBody>
      </p:sp>
      <p:sp>
        <p:nvSpPr>
          <p:cNvPr id="31" name="Picture Placeholder 28">
            <a:extLst>
              <a:ext uri="{FF2B5EF4-FFF2-40B4-BE49-F238E27FC236}">
                <a16:creationId xmlns:a16="http://schemas.microsoft.com/office/drawing/2014/main" id="{5966DFB0-0A3D-FF4C-E583-C2701ABDBBAB}"/>
              </a:ext>
            </a:extLst>
          </p:cNvPr>
          <p:cNvSpPr>
            <a:spLocks noGrp="1"/>
          </p:cNvSpPr>
          <p:nvPr>
            <p:ph type="pic" sz="quarter" idx="15"/>
          </p:nvPr>
        </p:nvSpPr>
        <p:spPr>
          <a:xfrm>
            <a:off x="1416552" y="1913828"/>
            <a:ext cx="2743200" cy="2468880"/>
          </a:xfrm>
        </p:spPr>
        <p:txBody>
          <a:bodyPr/>
          <a:lstStyle/>
          <a:p>
            <a:r>
              <a:rPr lang="en-US"/>
              <a:t>Click icon to add picture</a:t>
            </a:r>
          </a:p>
        </p:txBody>
      </p:sp>
      <p:sp>
        <p:nvSpPr>
          <p:cNvPr id="37" name="Text Placeholder 36">
            <a:extLst>
              <a:ext uri="{FF2B5EF4-FFF2-40B4-BE49-F238E27FC236}">
                <a16:creationId xmlns:a16="http://schemas.microsoft.com/office/drawing/2014/main" id="{A31A99F8-A25B-7A17-B1CA-0AB5C8E27500}"/>
              </a:ext>
            </a:extLst>
          </p:cNvPr>
          <p:cNvSpPr>
            <a:spLocks noGrp="1"/>
          </p:cNvSpPr>
          <p:nvPr>
            <p:ph type="body" sz="quarter" idx="16" hasCustomPrompt="1"/>
          </p:nvPr>
        </p:nvSpPr>
        <p:spPr>
          <a:xfrm>
            <a:off x="1416552" y="4509486"/>
            <a:ext cx="2743200" cy="485775"/>
          </a:xfrm>
        </p:spPr>
        <p:txBody>
          <a:bodyPr/>
          <a:lstStyle>
            <a:lvl1pPr marL="0" indent="0" algn="ctr">
              <a:lnSpc>
                <a:spcPct val="100000"/>
              </a:lnSpc>
              <a:spcBef>
                <a:spcPts val="0"/>
              </a:spcBef>
              <a:buNone/>
              <a:defRPr>
                <a:solidFill>
                  <a:schemeClr val="bg1"/>
                </a:solidFill>
              </a:defRPr>
            </a:lvl1pPr>
          </a:lstStyle>
          <a:p>
            <a:pPr lvl="0"/>
            <a:r>
              <a:rPr lang="en-US"/>
              <a:t>Name</a:t>
            </a:r>
          </a:p>
        </p:txBody>
      </p:sp>
      <p:sp>
        <p:nvSpPr>
          <p:cNvPr id="38" name="Text Placeholder 36">
            <a:extLst>
              <a:ext uri="{FF2B5EF4-FFF2-40B4-BE49-F238E27FC236}">
                <a16:creationId xmlns:a16="http://schemas.microsoft.com/office/drawing/2014/main" id="{3C5A3C68-141D-A5FF-F642-E4DDDEE0E2C1}"/>
              </a:ext>
            </a:extLst>
          </p:cNvPr>
          <p:cNvSpPr>
            <a:spLocks noGrp="1"/>
          </p:cNvSpPr>
          <p:nvPr>
            <p:ph type="body" sz="quarter" idx="17" hasCustomPrompt="1"/>
          </p:nvPr>
        </p:nvSpPr>
        <p:spPr>
          <a:xfrm>
            <a:off x="1416552" y="5015134"/>
            <a:ext cx="2743200" cy="485775"/>
          </a:xfrm>
        </p:spPr>
        <p:txBody>
          <a:bodyPr/>
          <a:lstStyle>
            <a:lvl1pPr marL="0" indent="0" algn="ctr">
              <a:lnSpc>
                <a:spcPct val="100000"/>
              </a:lnSpc>
              <a:spcBef>
                <a:spcPts val="0"/>
              </a:spcBef>
              <a:buNone/>
              <a:defRPr sz="2000">
                <a:solidFill>
                  <a:schemeClr val="bg1"/>
                </a:solidFill>
              </a:defRPr>
            </a:lvl1pPr>
          </a:lstStyle>
          <a:p>
            <a:pPr lvl="0"/>
            <a:r>
              <a:rPr lang="en-US"/>
              <a:t>Title</a:t>
            </a:r>
          </a:p>
        </p:txBody>
      </p:sp>
      <p:sp>
        <p:nvSpPr>
          <p:cNvPr id="45" name="Picture Placeholder 44">
            <a:extLst>
              <a:ext uri="{FF2B5EF4-FFF2-40B4-BE49-F238E27FC236}">
                <a16:creationId xmlns:a16="http://schemas.microsoft.com/office/drawing/2014/main" id="{92CB6109-FEA2-07F8-27E0-D645C26D3A37}"/>
              </a:ext>
            </a:extLst>
          </p:cNvPr>
          <p:cNvSpPr>
            <a:spLocks noGrp="1"/>
          </p:cNvSpPr>
          <p:nvPr>
            <p:ph type="pic" sz="quarter" idx="22"/>
          </p:nvPr>
        </p:nvSpPr>
        <p:spPr>
          <a:xfrm>
            <a:off x="4724400" y="1913828"/>
            <a:ext cx="2743200" cy="2468880"/>
          </a:xfrm>
        </p:spPr>
        <p:txBody>
          <a:bodyPr/>
          <a:lstStyle/>
          <a:p>
            <a:r>
              <a:rPr lang="en-US"/>
              <a:t>Click icon to add picture</a:t>
            </a:r>
          </a:p>
        </p:txBody>
      </p:sp>
      <p:sp>
        <p:nvSpPr>
          <p:cNvPr id="39" name="Text Placeholder 36">
            <a:extLst>
              <a:ext uri="{FF2B5EF4-FFF2-40B4-BE49-F238E27FC236}">
                <a16:creationId xmlns:a16="http://schemas.microsoft.com/office/drawing/2014/main" id="{1C7ABD6B-0DCE-7578-305B-B68963C2ADDD}"/>
              </a:ext>
            </a:extLst>
          </p:cNvPr>
          <p:cNvSpPr>
            <a:spLocks noGrp="1"/>
          </p:cNvSpPr>
          <p:nvPr>
            <p:ph type="body" sz="quarter" idx="18" hasCustomPrompt="1"/>
          </p:nvPr>
        </p:nvSpPr>
        <p:spPr>
          <a:xfrm>
            <a:off x="4724400" y="4509486"/>
            <a:ext cx="2743200" cy="485775"/>
          </a:xfrm>
        </p:spPr>
        <p:txBody>
          <a:bodyPr/>
          <a:lstStyle>
            <a:lvl1pPr marL="0" indent="0" algn="ctr">
              <a:lnSpc>
                <a:spcPct val="100000"/>
              </a:lnSpc>
              <a:spcBef>
                <a:spcPts val="0"/>
              </a:spcBef>
              <a:buNone/>
              <a:defRPr>
                <a:solidFill>
                  <a:schemeClr val="bg1"/>
                </a:solidFill>
              </a:defRPr>
            </a:lvl1pPr>
          </a:lstStyle>
          <a:p>
            <a:pPr lvl="0"/>
            <a:r>
              <a:rPr lang="en-US"/>
              <a:t>Name</a:t>
            </a:r>
          </a:p>
        </p:txBody>
      </p:sp>
      <p:sp>
        <p:nvSpPr>
          <p:cNvPr id="40" name="Text Placeholder 36">
            <a:extLst>
              <a:ext uri="{FF2B5EF4-FFF2-40B4-BE49-F238E27FC236}">
                <a16:creationId xmlns:a16="http://schemas.microsoft.com/office/drawing/2014/main" id="{2DE3311C-90D1-8C3A-DFCC-6B6D8CDDBB9A}"/>
              </a:ext>
            </a:extLst>
          </p:cNvPr>
          <p:cNvSpPr>
            <a:spLocks noGrp="1"/>
          </p:cNvSpPr>
          <p:nvPr>
            <p:ph type="body" sz="quarter" idx="19" hasCustomPrompt="1"/>
          </p:nvPr>
        </p:nvSpPr>
        <p:spPr>
          <a:xfrm>
            <a:off x="4724400" y="5015134"/>
            <a:ext cx="2743200" cy="485775"/>
          </a:xfrm>
        </p:spPr>
        <p:txBody>
          <a:bodyPr/>
          <a:lstStyle>
            <a:lvl1pPr marL="0" indent="0" algn="ctr">
              <a:lnSpc>
                <a:spcPct val="100000"/>
              </a:lnSpc>
              <a:spcBef>
                <a:spcPts val="0"/>
              </a:spcBef>
              <a:buNone/>
              <a:defRPr sz="2000">
                <a:solidFill>
                  <a:schemeClr val="bg1"/>
                </a:solidFill>
              </a:defRPr>
            </a:lvl1pPr>
          </a:lstStyle>
          <a:p>
            <a:pPr lvl="0"/>
            <a:r>
              <a:rPr lang="en-US"/>
              <a:t>Title</a:t>
            </a:r>
          </a:p>
        </p:txBody>
      </p:sp>
      <p:sp>
        <p:nvSpPr>
          <p:cNvPr id="47" name="Picture Placeholder 46">
            <a:extLst>
              <a:ext uri="{FF2B5EF4-FFF2-40B4-BE49-F238E27FC236}">
                <a16:creationId xmlns:a16="http://schemas.microsoft.com/office/drawing/2014/main" id="{B0E082D8-97D2-25E1-72E1-F54275DAC0E5}"/>
              </a:ext>
            </a:extLst>
          </p:cNvPr>
          <p:cNvSpPr>
            <a:spLocks noGrp="1"/>
          </p:cNvSpPr>
          <p:nvPr>
            <p:ph type="pic" sz="quarter" idx="23"/>
          </p:nvPr>
        </p:nvSpPr>
        <p:spPr>
          <a:xfrm>
            <a:off x="8032248" y="1913828"/>
            <a:ext cx="2743200" cy="2468880"/>
          </a:xfrm>
        </p:spPr>
        <p:txBody>
          <a:bodyPr/>
          <a:lstStyle/>
          <a:p>
            <a:r>
              <a:rPr lang="en-US"/>
              <a:t>Click icon to add picture</a:t>
            </a:r>
          </a:p>
        </p:txBody>
      </p:sp>
      <p:sp>
        <p:nvSpPr>
          <p:cNvPr id="43" name="Text Placeholder 36">
            <a:extLst>
              <a:ext uri="{FF2B5EF4-FFF2-40B4-BE49-F238E27FC236}">
                <a16:creationId xmlns:a16="http://schemas.microsoft.com/office/drawing/2014/main" id="{7984FC97-C37D-087A-48C8-6E5D0B21FEFD}"/>
              </a:ext>
            </a:extLst>
          </p:cNvPr>
          <p:cNvSpPr>
            <a:spLocks noGrp="1"/>
          </p:cNvSpPr>
          <p:nvPr>
            <p:ph type="body" sz="quarter" idx="21" hasCustomPrompt="1"/>
          </p:nvPr>
        </p:nvSpPr>
        <p:spPr>
          <a:xfrm>
            <a:off x="8032248" y="4506039"/>
            <a:ext cx="2743200" cy="485775"/>
          </a:xfrm>
        </p:spPr>
        <p:txBody>
          <a:bodyPr/>
          <a:lstStyle>
            <a:lvl1pPr marL="0" indent="0" algn="ctr">
              <a:lnSpc>
                <a:spcPct val="100000"/>
              </a:lnSpc>
              <a:spcBef>
                <a:spcPts val="0"/>
              </a:spcBef>
              <a:buNone/>
              <a:defRPr>
                <a:solidFill>
                  <a:schemeClr val="bg1"/>
                </a:solidFill>
              </a:defRPr>
            </a:lvl1pPr>
          </a:lstStyle>
          <a:p>
            <a:pPr lvl="0"/>
            <a:r>
              <a:rPr lang="en-US"/>
              <a:t>Name</a:t>
            </a:r>
          </a:p>
        </p:txBody>
      </p:sp>
      <p:sp>
        <p:nvSpPr>
          <p:cNvPr id="41" name="Text Placeholder 36">
            <a:extLst>
              <a:ext uri="{FF2B5EF4-FFF2-40B4-BE49-F238E27FC236}">
                <a16:creationId xmlns:a16="http://schemas.microsoft.com/office/drawing/2014/main" id="{8BE77486-2473-6943-490E-B80726BDEA53}"/>
              </a:ext>
            </a:extLst>
          </p:cNvPr>
          <p:cNvSpPr>
            <a:spLocks noGrp="1"/>
          </p:cNvSpPr>
          <p:nvPr>
            <p:ph type="body" sz="quarter" idx="20" hasCustomPrompt="1"/>
          </p:nvPr>
        </p:nvSpPr>
        <p:spPr>
          <a:xfrm>
            <a:off x="8032248" y="5011688"/>
            <a:ext cx="2743200" cy="485775"/>
          </a:xfrm>
        </p:spPr>
        <p:txBody>
          <a:bodyPr/>
          <a:lstStyle>
            <a:lvl1pPr marL="0" indent="0" algn="ctr">
              <a:lnSpc>
                <a:spcPct val="100000"/>
              </a:lnSpc>
              <a:spcBef>
                <a:spcPts val="0"/>
              </a:spcBef>
              <a:buNone/>
              <a:defRPr sz="2000">
                <a:solidFill>
                  <a:schemeClr val="bg1"/>
                </a:solidFill>
              </a:defRPr>
            </a:lvl1pPr>
          </a:lstStyle>
          <a:p>
            <a:pPr lvl="0"/>
            <a:r>
              <a:rPr lang="en-US"/>
              <a:t>Title</a:t>
            </a:r>
          </a:p>
        </p:txBody>
      </p:sp>
    </p:spTree>
    <p:extLst>
      <p:ext uri="{BB962C8B-B14F-4D97-AF65-F5344CB8AC3E}">
        <p14:creationId xmlns:p14="http://schemas.microsoft.com/office/powerpoint/2010/main" val="2036940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tro Slide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9DAE9-77B9-1DBD-E20D-98D8BBB3AA26}"/>
              </a:ext>
            </a:extLst>
          </p:cNvPr>
          <p:cNvSpPr>
            <a:spLocks noGrp="1"/>
          </p:cNvSpPr>
          <p:nvPr>
            <p:ph type="title"/>
          </p:nvPr>
        </p:nvSpPr>
        <p:spPr/>
        <p:txBody>
          <a:bodyPr/>
          <a:lstStyle/>
          <a:p>
            <a:r>
              <a:rPr lang="en-US"/>
              <a:t>Click to edit Master title style</a:t>
            </a:r>
          </a:p>
        </p:txBody>
      </p:sp>
      <p:sp>
        <p:nvSpPr>
          <p:cNvPr id="43" name="Text Placeholder 42">
            <a:extLst>
              <a:ext uri="{FF2B5EF4-FFF2-40B4-BE49-F238E27FC236}">
                <a16:creationId xmlns:a16="http://schemas.microsoft.com/office/drawing/2014/main" id="{50918F91-3FF0-4ECD-8420-333F8230448E}"/>
              </a:ext>
              <a:ext uri="{C183D7F6-B498-43B3-948B-1728B52AA6E4}">
                <adec:decorative xmlns:adec="http://schemas.microsoft.com/office/drawing/2017/decorative" val="1"/>
              </a:ext>
            </a:extLst>
          </p:cNvPr>
          <p:cNvSpPr>
            <a:spLocks noGrp="1"/>
          </p:cNvSpPr>
          <p:nvPr>
            <p:ph type="body" sz="quarter" idx="30"/>
          </p:nvPr>
        </p:nvSpPr>
        <p:spPr>
          <a:xfrm>
            <a:off x="0" y="2325690"/>
            <a:ext cx="12192000" cy="3395660"/>
          </a:xfrm>
          <a:solidFill>
            <a:schemeClr val="tx2"/>
          </a:solidFill>
          <a:ln>
            <a:noFill/>
          </a:ln>
        </p:spPr>
        <p:txBody>
          <a:bodyPr/>
          <a:lstStyle>
            <a:lvl1pPr>
              <a:buNone/>
              <a:defRPr sz="800">
                <a:noFill/>
              </a:defRPr>
            </a:lvl1pPr>
          </a:lstStyle>
          <a:p>
            <a:pPr lvl="0"/>
            <a:r>
              <a:rPr lang="en-US"/>
              <a:t>Click to edit Master text styles</a:t>
            </a:r>
          </a:p>
        </p:txBody>
      </p:sp>
      <p:sp>
        <p:nvSpPr>
          <p:cNvPr id="18" name="Picture Placeholder 28">
            <a:extLst>
              <a:ext uri="{FF2B5EF4-FFF2-40B4-BE49-F238E27FC236}">
                <a16:creationId xmlns:a16="http://schemas.microsoft.com/office/drawing/2014/main" id="{0537304A-ACB8-87C9-BF9C-9E8E2EBEE125}"/>
              </a:ext>
            </a:extLst>
          </p:cNvPr>
          <p:cNvSpPr>
            <a:spLocks noGrp="1"/>
          </p:cNvSpPr>
          <p:nvPr>
            <p:ph type="pic" sz="quarter" idx="15"/>
          </p:nvPr>
        </p:nvSpPr>
        <p:spPr>
          <a:xfrm>
            <a:off x="1600701" y="2546128"/>
            <a:ext cx="1999748" cy="1836579"/>
          </a:xfrm>
        </p:spPr>
        <p:txBody>
          <a:bodyPr/>
          <a:lstStyle/>
          <a:p>
            <a:r>
              <a:rPr lang="en-US"/>
              <a:t>Click icon to add picture</a:t>
            </a:r>
          </a:p>
        </p:txBody>
      </p:sp>
      <p:sp>
        <p:nvSpPr>
          <p:cNvPr id="19" name="Text Placeholder 36">
            <a:extLst>
              <a:ext uri="{FF2B5EF4-FFF2-40B4-BE49-F238E27FC236}">
                <a16:creationId xmlns:a16="http://schemas.microsoft.com/office/drawing/2014/main" id="{C2A48EA3-F23B-E04E-B365-B82758DA02A7}"/>
              </a:ext>
            </a:extLst>
          </p:cNvPr>
          <p:cNvSpPr>
            <a:spLocks noGrp="1"/>
          </p:cNvSpPr>
          <p:nvPr>
            <p:ph type="body" sz="quarter" idx="16" hasCustomPrompt="1"/>
          </p:nvPr>
        </p:nvSpPr>
        <p:spPr>
          <a:xfrm>
            <a:off x="1600701" y="4509486"/>
            <a:ext cx="1999748" cy="485775"/>
          </a:xfrm>
        </p:spPr>
        <p:txBody>
          <a:bodyPr/>
          <a:lstStyle>
            <a:lvl1pPr marL="0" indent="0" algn="ctr">
              <a:lnSpc>
                <a:spcPct val="100000"/>
              </a:lnSpc>
              <a:spcBef>
                <a:spcPts val="0"/>
              </a:spcBef>
              <a:buNone/>
              <a:defRPr sz="1800">
                <a:solidFill>
                  <a:schemeClr val="bg1"/>
                </a:solidFill>
              </a:defRPr>
            </a:lvl1pPr>
          </a:lstStyle>
          <a:p>
            <a:pPr lvl="0"/>
            <a:r>
              <a:rPr lang="en-US"/>
              <a:t>Name</a:t>
            </a:r>
          </a:p>
        </p:txBody>
      </p:sp>
      <p:sp>
        <p:nvSpPr>
          <p:cNvPr id="20" name="Text Placeholder 36">
            <a:extLst>
              <a:ext uri="{FF2B5EF4-FFF2-40B4-BE49-F238E27FC236}">
                <a16:creationId xmlns:a16="http://schemas.microsoft.com/office/drawing/2014/main" id="{E017AE36-11CC-C10B-FA48-1C21E5AA7825}"/>
              </a:ext>
            </a:extLst>
          </p:cNvPr>
          <p:cNvSpPr>
            <a:spLocks noGrp="1"/>
          </p:cNvSpPr>
          <p:nvPr>
            <p:ph type="body" sz="quarter" idx="17" hasCustomPrompt="1"/>
          </p:nvPr>
        </p:nvSpPr>
        <p:spPr>
          <a:xfrm>
            <a:off x="1600701" y="5015134"/>
            <a:ext cx="1999748" cy="485775"/>
          </a:xfrm>
        </p:spPr>
        <p:txBody>
          <a:bodyPr/>
          <a:lstStyle>
            <a:lvl1pPr marL="0" indent="0" algn="ctr">
              <a:lnSpc>
                <a:spcPct val="100000"/>
              </a:lnSpc>
              <a:spcBef>
                <a:spcPts val="0"/>
              </a:spcBef>
              <a:buNone/>
              <a:defRPr sz="1800">
                <a:solidFill>
                  <a:schemeClr val="bg1"/>
                </a:solidFill>
              </a:defRPr>
            </a:lvl1pPr>
          </a:lstStyle>
          <a:p>
            <a:pPr lvl="0"/>
            <a:r>
              <a:rPr lang="en-US"/>
              <a:t>Title</a:t>
            </a:r>
          </a:p>
        </p:txBody>
      </p:sp>
      <p:sp>
        <p:nvSpPr>
          <p:cNvPr id="27" name="Picture Placeholder 28">
            <a:extLst>
              <a:ext uri="{FF2B5EF4-FFF2-40B4-BE49-F238E27FC236}">
                <a16:creationId xmlns:a16="http://schemas.microsoft.com/office/drawing/2014/main" id="{AF5D24B0-E012-FB93-5818-A5C22E1FCE88}"/>
              </a:ext>
            </a:extLst>
          </p:cNvPr>
          <p:cNvSpPr>
            <a:spLocks noGrp="1"/>
          </p:cNvSpPr>
          <p:nvPr>
            <p:ph type="pic" sz="quarter" idx="18"/>
          </p:nvPr>
        </p:nvSpPr>
        <p:spPr>
          <a:xfrm>
            <a:off x="3931152" y="2546128"/>
            <a:ext cx="1999748" cy="1836579"/>
          </a:xfrm>
        </p:spPr>
        <p:txBody>
          <a:bodyPr/>
          <a:lstStyle/>
          <a:p>
            <a:r>
              <a:rPr lang="en-US"/>
              <a:t>Click icon to add picture</a:t>
            </a:r>
          </a:p>
        </p:txBody>
      </p:sp>
      <p:sp>
        <p:nvSpPr>
          <p:cNvPr id="28" name="Text Placeholder 36">
            <a:extLst>
              <a:ext uri="{FF2B5EF4-FFF2-40B4-BE49-F238E27FC236}">
                <a16:creationId xmlns:a16="http://schemas.microsoft.com/office/drawing/2014/main" id="{803A8430-71B7-DF45-7FAE-A4E0AEA9161B}"/>
              </a:ext>
            </a:extLst>
          </p:cNvPr>
          <p:cNvSpPr>
            <a:spLocks noGrp="1"/>
          </p:cNvSpPr>
          <p:nvPr>
            <p:ph type="body" sz="quarter" idx="19" hasCustomPrompt="1"/>
          </p:nvPr>
        </p:nvSpPr>
        <p:spPr>
          <a:xfrm>
            <a:off x="3931152" y="4509486"/>
            <a:ext cx="1999748" cy="485775"/>
          </a:xfrm>
        </p:spPr>
        <p:txBody>
          <a:bodyPr/>
          <a:lstStyle>
            <a:lvl1pPr marL="0" indent="0" algn="ctr">
              <a:lnSpc>
                <a:spcPct val="100000"/>
              </a:lnSpc>
              <a:spcBef>
                <a:spcPts val="0"/>
              </a:spcBef>
              <a:buNone/>
              <a:defRPr sz="1800">
                <a:solidFill>
                  <a:schemeClr val="bg1"/>
                </a:solidFill>
              </a:defRPr>
            </a:lvl1pPr>
          </a:lstStyle>
          <a:p>
            <a:pPr lvl="0"/>
            <a:r>
              <a:rPr lang="en-US"/>
              <a:t>Name</a:t>
            </a:r>
          </a:p>
        </p:txBody>
      </p:sp>
      <p:sp>
        <p:nvSpPr>
          <p:cNvPr id="29" name="Text Placeholder 36">
            <a:extLst>
              <a:ext uri="{FF2B5EF4-FFF2-40B4-BE49-F238E27FC236}">
                <a16:creationId xmlns:a16="http://schemas.microsoft.com/office/drawing/2014/main" id="{41254887-26D7-B7CB-C5C0-85C1C5F14A3C}"/>
              </a:ext>
            </a:extLst>
          </p:cNvPr>
          <p:cNvSpPr>
            <a:spLocks noGrp="1"/>
          </p:cNvSpPr>
          <p:nvPr>
            <p:ph type="body" sz="quarter" idx="20" hasCustomPrompt="1"/>
          </p:nvPr>
        </p:nvSpPr>
        <p:spPr>
          <a:xfrm>
            <a:off x="3931152" y="5015134"/>
            <a:ext cx="1999748" cy="485775"/>
          </a:xfrm>
        </p:spPr>
        <p:txBody>
          <a:bodyPr/>
          <a:lstStyle>
            <a:lvl1pPr marL="0" indent="0" algn="ctr">
              <a:lnSpc>
                <a:spcPct val="100000"/>
              </a:lnSpc>
              <a:spcBef>
                <a:spcPts val="0"/>
              </a:spcBef>
              <a:buNone/>
              <a:defRPr sz="1800">
                <a:solidFill>
                  <a:schemeClr val="bg1"/>
                </a:solidFill>
              </a:defRPr>
            </a:lvl1pPr>
          </a:lstStyle>
          <a:p>
            <a:pPr lvl="0"/>
            <a:r>
              <a:rPr lang="en-US"/>
              <a:t>Title</a:t>
            </a:r>
          </a:p>
        </p:txBody>
      </p:sp>
      <p:sp>
        <p:nvSpPr>
          <p:cNvPr id="33" name="Picture Placeholder 28">
            <a:extLst>
              <a:ext uri="{FF2B5EF4-FFF2-40B4-BE49-F238E27FC236}">
                <a16:creationId xmlns:a16="http://schemas.microsoft.com/office/drawing/2014/main" id="{2E67337B-05AB-7BAE-47D8-0676C1B8FA14}"/>
              </a:ext>
            </a:extLst>
          </p:cNvPr>
          <p:cNvSpPr>
            <a:spLocks noGrp="1"/>
          </p:cNvSpPr>
          <p:nvPr>
            <p:ph type="pic" sz="quarter" idx="24"/>
          </p:nvPr>
        </p:nvSpPr>
        <p:spPr>
          <a:xfrm>
            <a:off x="6261603" y="2546128"/>
            <a:ext cx="1999748" cy="1836579"/>
          </a:xfrm>
        </p:spPr>
        <p:txBody>
          <a:bodyPr/>
          <a:lstStyle/>
          <a:p>
            <a:r>
              <a:rPr lang="en-US"/>
              <a:t>Click icon to add picture</a:t>
            </a:r>
          </a:p>
        </p:txBody>
      </p:sp>
      <p:sp>
        <p:nvSpPr>
          <p:cNvPr id="34" name="Text Placeholder 36">
            <a:extLst>
              <a:ext uri="{FF2B5EF4-FFF2-40B4-BE49-F238E27FC236}">
                <a16:creationId xmlns:a16="http://schemas.microsoft.com/office/drawing/2014/main" id="{65A6F855-A7AF-3914-6778-8AED09AEF9B4}"/>
              </a:ext>
            </a:extLst>
          </p:cNvPr>
          <p:cNvSpPr>
            <a:spLocks noGrp="1"/>
          </p:cNvSpPr>
          <p:nvPr>
            <p:ph type="body" sz="quarter" idx="25" hasCustomPrompt="1"/>
          </p:nvPr>
        </p:nvSpPr>
        <p:spPr>
          <a:xfrm>
            <a:off x="6261603" y="4509486"/>
            <a:ext cx="1999748" cy="485775"/>
          </a:xfrm>
        </p:spPr>
        <p:txBody>
          <a:bodyPr/>
          <a:lstStyle>
            <a:lvl1pPr marL="0" indent="0" algn="ctr">
              <a:lnSpc>
                <a:spcPct val="100000"/>
              </a:lnSpc>
              <a:spcBef>
                <a:spcPts val="0"/>
              </a:spcBef>
              <a:buNone/>
              <a:defRPr sz="1800">
                <a:solidFill>
                  <a:schemeClr val="bg1"/>
                </a:solidFill>
              </a:defRPr>
            </a:lvl1pPr>
          </a:lstStyle>
          <a:p>
            <a:pPr lvl="0"/>
            <a:r>
              <a:rPr lang="en-US"/>
              <a:t>Name</a:t>
            </a:r>
          </a:p>
        </p:txBody>
      </p:sp>
      <p:sp>
        <p:nvSpPr>
          <p:cNvPr id="35" name="Text Placeholder 36">
            <a:extLst>
              <a:ext uri="{FF2B5EF4-FFF2-40B4-BE49-F238E27FC236}">
                <a16:creationId xmlns:a16="http://schemas.microsoft.com/office/drawing/2014/main" id="{6B5BA660-2606-44A0-06A0-A47E99F16FC4}"/>
              </a:ext>
            </a:extLst>
          </p:cNvPr>
          <p:cNvSpPr>
            <a:spLocks noGrp="1"/>
          </p:cNvSpPr>
          <p:nvPr>
            <p:ph type="body" sz="quarter" idx="26" hasCustomPrompt="1"/>
          </p:nvPr>
        </p:nvSpPr>
        <p:spPr>
          <a:xfrm>
            <a:off x="6261603" y="5015134"/>
            <a:ext cx="1999748" cy="485775"/>
          </a:xfrm>
        </p:spPr>
        <p:txBody>
          <a:bodyPr/>
          <a:lstStyle>
            <a:lvl1pPr marL="0" indent="0" algn="ctr">
              <a:lnSpc>
                <a:spcPct val="100000"/>
              </a:lnSpc>
              <a:spcBef>
                <a:spcPts val="0"/>
              </a:spcBef>
              <a:buNone/>
              <a:defRPr sz="1800">
                <a:solidFill>
                  <a:schemeClr val="bg1"/>
                </a:solidFill>
              </a:defRPr>
            </a:lvl1pPr>
          </a:lstStyle>
          <a:p>
            <a:pPr lvl="0"/>
            <a:r>
              <a:rPr lang="en-US"/>
              <a:t>Title</a:t>
            </a:r>
          </a:p>
        </p:txBody>
      </p:sp>
      <p:sp>
        <p:nvSpPr>
          <p:cNvPr id="36" name="Picture Placeholder 28">
            <a:extLst>
              <a:ext uri="{FF2B5EF4-FFF2-40B4-BE49-F238E27FC236}">
                <a16:creationId xmlns:a16="http://schemas.microsoft.com/office/drawing/2014/main" id="{D34E50BE-8A06-056C-962C-5C458C5570B7}"/>
              </a:ext>
            </a:extLst>
          </p:cNvPr>
          <p:cNvSpPr>
            <a:spLocks noGrp="1"/>
          </p:cNvSpPr>
          <p:nvPr>
            <p:ph type="pic" sz="quarter" idx="27"/>
          </p:nvPr>
        </p:nvSpPr>
        <p:spPr>
          <a:xfrm>
            <a:off x="8592054" y="2546128"/>
            <a:ext cx="1999748" cy="1836579"/>
          </a:xfrm>
        </p:spPr>
        <p:txBody>
          <a:bodyPr/>
          <a:lstStyle/>
          <a:p>
            <a:r>
              <a:rPr lang="en-US"/>
              <a:t>Click icon to add picture</a:t>
            </a:r>
          </a:p>
        </p:txBody>
      </p:sp>
      <p:sp>
        <p:nvSpPr>
          <p:cNvPr id="37" name="Text Placeholder 36">
            <a:extLst>
              <a:ext uri="{FF2B5EF4-FFF2-40B4-BE49-F238E27FC236}">
                <a16:creationId xmlns:a16="http://schemas.microsoft.com/office/drawing/2014/main" id="{55A762EE-7346-EE67-AAB8-774A8CFFA39C}"/>
              </a:ext>
            </a:extLst>
          </p:cNvPr>
          <p:cNvSpPr>
            <a:spLocks noGrp="1"/>
          </p:cNvSpPr>
          <p:nvPr>
            <p:ph type="body" sz="quarter" idx="28" hasCustomPrompt="1"/>
          </p:nvPr>
        </p:nvSpPr>
        <p:spPr>
          <a:xfrm>
            <a:off x="8592054" y="4509486"/>
            <a:ext cx="1999748" cy="485775"/>
          </a:xfrm>
        </p:spPr>
        <p:txBody>
          <a:bodyPr/>
          <a:lstStyle>
            <a:lvl1pPr marL="0" indent="0" algn="ctr">
              <a:lnSpc>
                <a:spcPct val="100000"/>
              </a:lnSpc>
              <a:spcBef>
                <a:spcPts val="0"/>
              </a:spcBef>
              <a:buNone/>
              <a:defRPr sz="1800">
                <a:solidFill>
                  <a:schemeClr val="bg1"/>
                </a:solidFill>
              </a:defRPr>
            </a:lvl1pPr>
          </a:lstStyle>
          <a:p>
            <a:pPr lvl="0"/>
            <a:r>
              <a:rPr lang="en-US"/>
              <a:t>Name</a:t>
            </a:r>
          </a:p>
        </p:txBody>
      </p:sp>
      <p:sp>
        <p:nvSpPr>
          <p:cNvPr id="38" name="Text Placeholder 36">
            <a:extLst>
              <a:ext uri="{FF2B5EF4-FFF2-40B4-BE49-F238E27FC236}">
                <a16:creationId xmlns:a16="http://schemas.microsoft.com/office/drawing/2014/main" id="{122F4E53-6214-B116-F925-DBA70CD4F0A0}"/>
              </a:ext>
            </a:extLst>
          </p:cNvPr>
          <p:cNvSpPr>
            <a:spLocks noGrp="1"/>
          </p:cNvSpPr>
          <p:nvPr>
            <p:ph type="body" sz="quarter" idx="29" hasCustomPrompt="1"/>
          </p:nvPr>
        </p:nvSpPr>
        <p:spPr>
          <a:xfrm>
            <a:off x="8592054" y="5015134"/>
            <a:ext cx="1999748" cy="485775"/>
          </a:xfrm>
        </p:spPr>
        <p:txBody>
          <a:bodyPr/>
          <a:lstStyle>
            <a:lvl1pPr marL="0" indent="0" algn="ctr">
              <a:lnSpc>
                <a:spcPct val="100000"/>
              </a:lnSpc>
              <a:spcBef>
                <a:spcPts val="0"/>
              </a:spcBef>
              <a:buNone/>
              <a:defRPr sz="1800">
                <a:solidFill>
                  <a:schemeClr val="bg1"/>
                </a:solidFill>
              </a:defRPr>
            </a:lvl1pPr>
          </a:lstStyle>
          <a:p>
            <a:pPr lvl="0"/>
            <a:r>
              <a:rPr lang="en-US"/>
              <a:t>Title</a:t>
            </a:r>
          </a:p>
        </p:txBody>
      </p:sp>
    </p:spTree>
    <p:extLst>
      <p:ext uri="{BB962C8B-B14F-4D97-AF65-F5344CB8AC3E}">
        <p14:creationId xmlns:p14="http://schemas.microsoft.com/office/powerpoint/2010/main" val="1370225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ext With Graphics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52BAF-CDF8-4628-9885-92AECFA75184}"/>
              </a:ext>
            </a:extLst>
          </p:cNvPr>
          <p:cNvSpPr>
            <a:spLocks noGrp="1"/>
          </p:cNvSpPr>
          <p:nvPr>
            <p:ph type="title"/>
          </p:nvPr>
        </p:nvSpPr>
        <p:spPr/>
        <p:txBody>
          <a:bodyPr/>
          <a:lstStyle/>
          <a:p>
            <a:r>
              <a:rPr lang="en-US"/>
              <a:t>Click to edit Master title style</a:t>
            </a:r>
          </a:p>
        </p:txBody>
      </p:sp>
      <p:sp>
        <p:nvSpPr>
          <p:cNvPr id="6" name="TextBox 28">
            <a:extLst>
              <a:ext uri="{FF2B5EF4-FFF2-40B4-BE49-F238E27FC236}">
                <a16:creationId xmlns:a16="http://schemas.microsoft.com/office/drawing/2014/main" id="{5DBFCF56-B31A-E24C-F794-80C51AAE4CEE}"/>
              </a:ext>
            </a:extLst>
          </p:cNvPr>
          <p:cNvSpPr txBox="1"/>
          <p:nvPr userDrawn="1"/>
        </p:nvSpPr>
        <p:spPr>
          <a:xfrm>
            <a:off x="1078204" y="3062413"/>
            <a:ext cx="1741183" cy="406778"/>
          </a:xfrm>
          <a:prstGeom prst="rect">
            <a:avLst/>
          </a:prstGeom>
        </p:spPr>
        <p:txBody>
          <a:bodyPr lIns="0" tIns="0" rIns="0" bIns="0" rtlCol="0" anchor="t">
            <a:spAutoFit/>
          </a:bodyPr>
          <a:lstStyle/>
          <a:p>
            <a:pPr algn="ctr">
              <a:lnSpc>
                <a:spcPts val="2879"/>
              </a:lnSpc>
            </a:pPr>
            <a:r>
              <a:rPr lang="en-US" sz="3600" spc="239">
                <a:solidFill>
                  <a:srgbClr val="FFFFFF"/>
                </a:solidFill>
                <a:latin typeface="Aptos" panose="020B0004020202020204" pitchFamily="34" charset="0"/>
              </a:rPr>
              <a:t>1</a:t>
            </a:r>
          </a:p>
        </p:txBody>
      </p:sp>
      <p:sp>
        <p:nvSpPr>
          <p:cNvPr id="7" name="TextBox 37">
            <a:extLst>
              <a:ext uri="{FF2B5EF4-FFF2-40B4-BE49-F238E27FC236}">
                <a16:creationId xmlns:a16="http://schemas.microsoft.com/office/drawing/2014/main" id="{6813C453-F512-1DB4-1829-F3E49DCF458A}"/>
              </a:ext>
            </a:extLst>
          </p:cNvPr>
          <p:cNvSpPr txBox="1"/>
          <p:nvPr userDrawn="1"/>
        </p:nvSpPr>
        <p:spPr>
          <a:xfrm>
            <a:off x="7307977" y="3062413"/>
            <a:ext cx="1741183" cy="406778"/>
          </a:xfrm>
          <a:prstGeom prst="rect">
            <a:avLst/>
          </a:prstGeom>
        </p:spPr>
        <p:txBody>
          <a:bodyPr lIns="0" tIns="0" rIns="0" bIns="0" rtlCol="0" anchor="t">
            <a:spAutoFit/>
          </a:bodyPr>
          <a:lstStyle/>
          <a:p>
            <a:pPr algn="ctr">
              <a:lnSpc>
                <a:spcPts val="2879"/>
              </a:lnSpc>
            </a:pPr>
            <a:r>
              <a:rPr lang="en-US" sz="3600" spc="239">
                <a:solidFill>
                  <a:srgbClr val="FFFFFF"/>
                </a:solidFill>
                <a:latin typeface="Aptos" panose="020B0004020202020204" pitchFamily="34" charset="0"/>
              </a:rPr>
              <a:t>4</a:t>
            </a:r>
          </a:p>
        </p:txBody>
      </p:sp>
      <p:sp>
        <p:nvSpPr>
          <p:cNvPr id="8" name="TextBox 40">
            <a:extLst>
              <a:ext uri="{FF2B5EF4-FFF2-40B4-BE49-F238E27FC236}">
                <a16:creationId xmlns:a16="http://schemas.microsoft.com/office/drawing/2014/main" id="{DF9D4CA0-A7D7-A8CC-A366-44699CE3608E}"/>
              </a:ext>
            </a:extLst>
          </p:cNvPr>
          <p:cNvSpPr txBox="1"/>
          <p:nvPr userDrawn="1"/>
        </p:nvSpPr>
        <p:spPr>
          <a:xfrm>
            <a:off x="9393531" y="3166395"/>
            <a:ext cx="1741183" cy="406778"/>
          </a:xfrm>
          <a:prstGeom prst="rect">
            <a:avLst/>
          </a:prstGeom>
        </p:spPr>
        <p:txBody>
          <a:bodyPr lIns="0" tIns="0" rIns="0" bIns="0" rtlCol="0" anchor="t">
            <a:spAutoFit/>
          </a:bodyPr>
          <a:lstStyle/>
          <a:p>
            <a:pPr algn="ctr">
              <a:lnSpc>
                <a:spcPts val="2879"/>
              </a:lnSpc>
            </a:pPr>
            <a:r>
              <a:rPr lang="en-US" sz="3600" spc="239">
                <a:solidFill>
                  <a:srgbClr val="FFFFFF"/>
                </a:solidFill>
                <a:latin typeface="Aptos" panose="020B0004020202020204" pitchFamily="34" charset="0"/>
              </a:rPr>
              <a:t>5</a:t>
            </a:r>
          </a:p>
        </p:txBody>
      </p:sp>
      <p:grpSp>
        <p:nvGrpSpPr>
          <p:cNvPr id="9" name="Group 8">
            <a:extLst>
              <a:ext uri="{FF2B5EF4-FFF2-40B4-BE49-F238E27FC236}">
                <a16:creationId xmlns:a16="http://schemas.microsoft.com/office/drawing/2014/main" id="{F9A911CE-B114-24DC-29B5-E8428610E8DB}"/>
              </a:ext>
              <a:ext uri="{C183D7F6-B498-43B3-948B-1728B52AA6E4}">
                <adec:decorative xmlns:adec="http://schemas.microsoft.com/office/drawing/2017/decorative" val="1"/>
              </a:ext>
            </a:extLst>
          </p:cNvPr>
          <p:cNvGrpSpPr/>
          <p:nvPr userDrawn="1"/>
        </p:nvGrpSpPr>
        <p:grpSpPr>
          <a:xfrm>
            <a:off x="2967059" y="2574926"/>
            <a:ext cx="1996017" cy="3105150"/>
            <a:chOff x="5098544" y="2574926"/>
            <a:chExt cx="1996017" cy="3105150"/>
          </a:xfrm>
        </p:grpSpPr>
        <p:sp>
          <p:nvSpPr>
            <p:cNvPr id="10" name="AutoShape 3">
              <a:extLst>
                <a:ext uri="{FF2B5EF4-FFF2-40B4-BE49-F238E27FC236}">
                  <a16:creationId xmlns:a16="http://schemas.microsoft.com/office/drawing/2014/main" id="{71B4F93E-C37D-4E7B-CD16-5FFF06EDF718}"/>
                </a:ext>
              </a:extLst>
            </p:cNvPr>
            <p:cNvSpPr/>
            <p:nvPr/>
          </p:nvSpPr>
          <p:spPr>
            <a:xfrm>
              <a:off x="5098544" y="3330576"/>
              <a:ext cx="1996017" cy="2349500"/>
            </a:xfrm>
            <a:prstGeom prst="rect">
              <a:avLst/>
            </a:prstGeom>
            <a:solidFill>
              <a:schemeClr val="tx2"/>
            </a:solidFill>
          </p:spPr>
          <p:txBody>
            <a:bodyPr/>
            <a:lstStyle/>
            <a:p>
              <a:endParaRPr lang="en-US">
                <a:latin typeface="Aptos" panose="020B0004020202020204" pitchFamily="34" charset="0"/>
              </a:endParaRPr>
            </a:p>
          </p:txBody>
        </p:sp>
        <p:sp>
          <p:nvSpPr>
            <p:cNvPr id="11" name="TextBox 34">
              <a:extLst>
                <a:ext uri="{FF2B5EF4-FFF2-40B4-BE49-F238E27FC236}">
                  <a16:creationId xmlns:a16="http://schemas.microsoft.com/office/drawing/2014/main" id="{6FD902F3-DFDF-A715-5A74-7CDFE05DE591}"/>
                </a:ext>
              </a:extLst>
            </p:cNvPr>
            <p:cNvSpPr txBox="1"/>
            <p:nvPr userDrawn="1"/>
          </p:nvSpPr>
          <p:spPr>
            <a:xfrm>
              <a:off x="5231386" y="3062413"/>
              <a:ext cx="1741183" cy="406778"/>
            </a:xfrm>
            <a:prstGeom prst="rect">
              <a:avLst/>
            </a:prstGeom>
          </p:spPr>
          <p:txBody>
            <a:bodyPr lIns="0" tIns="0" rIns="0" bIns="0" rtlCol="0" anchor="t">
              <a:spAutoFit/>
            </a:bodyPr>
            <a:lstStyle/>
            <a:p>
              <a:pPr algn="ctr">
                <a:lnSpc>
                  <a:spcPts val="2879"/>
                </a:lnSpc>
              </a:pPr>
              <a:r>
                <a:rPr lang="en-US" sz="3600" spc="239">
                  <a:solidFill>
                    <a:srgbClr val="FFFFFF"/>
                  </a:solidFill>
                  <a:latin typeface="Aptos" panose="020B0004020202020204" pitchFamily="34" charset="0"/>
                </a:rPr>
                <a:t>3</a:t>
              </a:r>
            </a:p>
          </p:txBody>
        </p:sp>
        <p:sp>
          <p:nvSpPr>
            <p:cNvPr id="12" name="AutoShape 4">
              <a:extLst>
                <a:ext uri="{FF2B5EF4-FFF2-40B4-BE49-F238E27FC236}">
                  <a16:creationId xmlns:a16="http://schemas.microsoft.com/office/drawing/2014/main" id="{2196E0F8-F682-AB5D-40F3-54AD74F37E19}"/>
                </a:ext>
              </a:extLst>
            </p:cNvPr>
            <p:cNvSpPr/>
            <p:nvPr/>
          </p:nvSpPr>
          <p:spPr>
            <a:xfrm>
              <a:off x="5098544" y="2574926"/>
              <a:ext cx="1996017" cy="958850"/>
            </a:xfrm>
            <a:prstGeom prst="rect">
              <a:avLst/>
            </a:prstGeom>
            <a:solidFill>
              <a:srgbClr val="FFFFFF"/>
            </a:solidFill>
          </p:spPr>
          <p:txBody>
            <a:bodyPr/>
            <a:lstStyle/>
            <a:p>
              <a:endParaRPr lang="en-US">
                <a:latin typeface="Aptos" panose="020B0004020202020204" pitchFamily="34" charset="0"/>
              </a:endParaRPr>
            </a:p>
          </p:txBody>
        </p:sp>
        <p:pic>
          <p:nvPicPr>
            <p:cNvPr id="13" name="Picture 5">
              <a:extLst>
                <a:ext uri="{FF2B5EF4-FFF2-40B4-BE49-F238E27FC236}">
                  <a16:creationId xmlns:a16="http://schemas.microsoft.com/office/drawing/2014/main" id="{EA5110B4-30B2-6635-41B5-8776E9FB84EB}"/>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p:blipFill>
          <p:spPr>
            <a:xfrm>
              <a:off x="5524086" y="2758109"/>
              <a:ext cx="1144934" cy="1144934"/>
            </a:xfrm>
            <a:prstGeom prst="rect">
              <a:avLst/>
            </a:prstGeom>
          </p:spPr>
        </p:pic>
        <p:pic>
          <p:nvPicPr>
            <p:cNvPr id="14" name="Picture 6">
              <a:extLst>
                <a:ext uri="{FF2B5EF4-FFF2-40B4-BE49-F238E27FC236}">
                  <a16:creationId xmlns:a16="http://schemas.microsoft.com/office/drawing/2014/main" id="{574365E9-60F1-FF72-0D0B-22918F934C6A}"/>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5619011" y="2853359"/>
              <a:ext cx="954434" cy="954434"/>
            </a:xfrm>
            <a:prstGeom prst="rect">
              <a:avLst/>
            </a:prstGeom>
          </p:spPr>
        </p:pic>
      </p:grpSp>
      <p:grpSp>
        <p:nvGrpSpPr>
          <p:cNvPr id="15" name="Group 14">
            <a:extLst>
              <a:ext uri="{FF2B5EF4-FFF2-40B4-BE49-F238E27FC236}">
                <a16:creationId xmlns:a16="http://schemas.microsoft.com/office/drawing/2014/main" id="{ECA1507D-8472-929B-FFC8-8AFC85B20E25}"/>
              </a:ext>
              <a:ext uri="{C183D7F6-B498-43B3-948B-1728B52AA6E4}">
                <adec:decorative xmlns:adec="http://schemas.microsoft.com/office/drawing/2017/decorative" val="1"/>
              </a:ext>
            </a:extLst>
          </p:cNvPr>
          <p:cNvGrpSpPr/>
          <p:nvPr userDrawn="1"/>
        </p:nvGrpSpPr>
        <p:grpSpPr>
          <a:xfrm>
            <a:off x="836869" y="2574926"/>
            <a:ext cx="1996017" cy="3105150"/>
            <a:chOff x="5098544" y="2574926"/>
            <a:chExt cx="1996017" cy="3105150"/>
          </a:xfrm>
        </p:grpSpPr>
        <p:sp>
          <p:nvSpPr>
            <p:cNvPr id="16" name="AutoShape 3">
              <a:extLst>
                <a:ext uri="{FF2B5EF4-FFF2-40B4-BE49-F238E27FC236}">
                  <a16:creationId xmlns:a16="http://schemas.microsoft.com/office/drawing/2014/main" id="{6B838728-A0C0-5A26-6DA2-6DA6354B0585}"/>
                </a:ext>
              </a:extLst>
            </p:cNvPr>
            <p:cNvSpPr/>
            <p:nvPr/>
          </p:nvSpPr>
          <p:spPr>
            <a:xfrm>
              <a:off x="5098544" y="3330576"/>
              <a:ext cx="1996017" cy="2349500"/>
            </a:xfrm>
            <a:prstGeom prst="rect">
              <a:avLst/>
            </a:prstGeom>
            <a:solidFill>
              <a:schemeClr val="accent6"/>
            </a:solidFill>
          </p:spPr>
          <p:txBody>
            <a:bodyPr/>
            <a:lstStyle/>
            <a:p>
              <a:endParaRPr lang="en-US">
                <a:latin typeface="Aptos" panose="020B0004020202020204" pitchFamily="34" charset="0"/>
              </a:endParaRPr>
            </a:p>
          </p:txBody>
        </p:sp>
        <p:sp>
          <p:nvSpPr>
            <p:cNvPr id="17" name="TextBox 34">
              <a:extLst>
                <a:ext uri="{FF2B5EF4-FFF2-40B4-BE49-F238E27FC236}">
                  <a16:creationId xmlns:a16="http://schemas.microsoft.com/office/drawing/2014/main" id="{47831CD4-16FC-E1E8-F28B-B0C48AE86F27}"/>
                </a:ext>
              </a:extLst>
            </p:cNvPr>
            <p:cNvSpPr txBox="1"/>
            <p:nvPr userDrawn="1"/>
          </p:nvSpPr>
          <p:spPr>
            <a:xfrm>
              <a:off x="5231386" y="3062413"/>
              <a:ext cx="1741183" cy="406778"/>
            </a:xfrm>
            <a:prstGeom prst="rect">
              <a:avLst/>
            </a:prstGeom>
          </p:spPr>
          <p:txBody>
            <a:bodyPr lIns="0" tIns="0" rIns="0" bIns="0" rtlCol="0" anchor="t">
              <a:spAutoFit/>
            </a:bodyPr>
            <a:lstStyle/>
            <a:p>
              <a:pPr algn="ctr">
                <a:lnSpc>
                  <a:spcPts val="2879"/>
                </a:lnSpc>
              </a:pPr>
              <a:r>
                <a:rPr lang="en-US" sz="3600" spc="239">
                  <a:solidFill>
                    <a:srgbClr val="FFFFFF"/>
                  </a:solidFill>
                  <a:latin typeface="Aptos" panose="020B0004020202020204" pitchFamily="34" charset="0"/>
                </a:rPr>
                <a:t>3</a:t>
              </a:r>
            </a:p>
          </p:txBody>
        </p:sp>
        <p:sp>
          <p:nvSpPr>
            <p:cNvPr id="18" name="AutoShape 4">
              <a:extLst>
                <a:ext uri="{FF2B5EF4-FFF2-40B4-BE49-F238E27FC236}">
                  <a16:creationId xmlns:a16="http://schemas.microsoft.com/office/drawing/2014/main" id="{11D95D64-436A-5F11-7B34-CE76D2DD4C50}"/>
                </a:ext>
              </a:extLst>
            </p:cNvPr>
            <p:cNvSpPr/>
            <p:nvPr/>
          </p:nvSpPr>
          <p:spPr>
            <a:xfrm>
              <a:off x="5098544" y="2574926"/>
              <a:ext cx="1996017" cy="958850"/>
            </a:xfrm>
            <a:prstGeom prst="rect">
              <a:avLst/>
            </a:prstGeom>
            <a:solidFill>
              <a:srgbClr val="FFFFFF"/>
            </a:solidFill>
          </p:spPr>
          <p:txBody>
            <a:bodyPr/>
            <a:lstStyle/>
            <a:p>
              <a:endParaRPr lang="en-US">
                <a:latin typeface="Aptos" panose="020B0004020202020204" pitchFamily="34" charset="0"/>
              </a:endParaRPr>
            </a:p>
          </p:txBody>
        </p:sp>
        <p:pic>
          <p:nvPicPr>
            <p:cNvPr id="19" name="Picture 5">
              <a:extLst>
                <a:ext uri="{FF2B5EF4-FFF2-40B4-BE49-F238E27FC236}">
                  <a16:creationId xmlns:a16="http://schemas.microsoft.com/office/drawing/2014/main" id="{A1F26730-AD90-2E87-9D91-229A542E074A}"/>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p:blipFill>
          <p:spPr>
            <a:xfrm>
              <a:off x="5524086" y="2758109"/>
              <a:ext cx="1144934" cy="1144934"/>
            </a:xfrm>
            <a:prstGeom prst="rect">
              <a:avLst/>
            </a:prstGeom>
          </p:spPr>
        </p:pic>
        <p:pic>
          <p:nvPicPr>
            <p:cNvPr id="20" name="Picture 6">
              <a:extLst>
                <a:ext uri="{FF2B5EF4-FFF2-40B4-BE49-F238E27FC236}">
                  <a16:creationId xmlns:a16="http://schemas.microsoft.com/office/drawing/2014/main" id="{7E77D0AA-2DDC-2375-3EF6-86B785B79366}"/>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p:blipFill>
          <p:spPr>
            <a:xfrm>
              <a:off x="5619011" y="2853359"/>
              <a:ext cx="954434" cy="954434"/>
            </a:xfrm>
            <a:prstGeom prst="rect">
              <a:avLst/>
            </a:prstGeom>
          </p:spPr>
        </p:pic>
      </p:grpSp>
      <p:grpSp>
        <p:nvGrpSpPr>
          <p:cNvPr id="21" name="Group 20">
            <a:extLst>
              <a:ext uri="{FF2B5EF4-FFF2-40B4-BE49-F238E27FC236}">
                <a16:creationId xmlns:a16="http://schemas.microsoft.com/office/drawing/2014/main" id="{2E0D4C5A-6B19-7796-586F-4B8AE25163C7}"/>
              </a:ext>
              <a:ext uri="{C183D7F6-B498-43B3-948B-1728B52AA6E4}">
                <adec:decorative xmlns:adec="http://schemas.microsoft.com/office/drawing/2017/decorative" val="1"/>
              </a:ext>
            </a:extLst>
          </p:cNvPr>
          <p:cNvGrpSpPr/>
          <p:nvPr userDrawn="1"/>
        </p:nvGrpSpPr>
        <p:grpSpPr>
          <a:xfrm>
            <a:off x="9357783" y="2574926"/>
            <a:ext cx="1996017" cy="3105150"/>
            <a:chOff x="5098544" y="2574926"/>
            <a:chExt cx="1996017" cy="3105150"/>
          </a:xfrm>
        </p:grpSpPr>
        <p:sp>
          <p:nvSpPr>
            <p:cNvPr id="22" name="AutoShape 3">
              <a:extLst>
                <a:ext uri="{FF2B5EF4-FFF2-40B4-BE49-F238E27FC236}">
                  <a16:creationId xmlns:a16="http://schemas.microsoft.com/office/drawing/2014/main" id="{297EFE30-1E51-CB8E-EF6A-D48F0450CCFC}"/>
                </a:ext>
              </a:extLst>
            </p:cNvPr>
            <p:cNvSpPr/>
            <p:nvPr/>
          </p:nvSpPr>
          <p:spPr>
            <a:xfrm>
              <a:off x="5098544" y="3330576"/>
              <a:ext cx="1996017" cy="2349500"/>
            </a:xfrm>
            <a:prstGeom prst="rect">
              <a:avLst/>
            </a:prstGeom>
            <a:solidFill>
              <a:schemeClr val="accent3"/>
            </a:solidFill>
          </p:spPr>
          <p:txBody>
            <a:bodyPr/>
            <a:lstStyle/>
            <a:p>
              <a:endParaRPr lang="en-US">
                <a:latin typeface="Aptos" panose="020B0004020202020204" pitchFamily="34" charset="0"/>
              </a:endParaRPr>
            </a:p>
          </p:txBody>
        </p:sp>
        <p:sp>
          <p:nvSpPr>
            <p:cNvPr id="23" name="TextBox 34">
              <a:extLst>
                <a:ext uri="{FF2B5EF4-FFF2-40B4-BE49-F238E27FC236}">
                  <a16:creationId xmlns:a16="http://schemas.microsoft.com/office/drawing/2014/main" id="{F99AA7E6-D5FF-60A1-0837-3AC7AB50EDE3}"/>
                </a:ext>
              </a:extLst>
            </p:cNvPr>
            <p:cNvSpPr txBox="1"/>
            <p:nvPr userDrawn="1"/>
          </p:nvSpPr>
          <p:spPr>
            <a:xfrm>
              <a:off x="5231386" y="3062413"/>
              <a:ext cx="1741183" cy="406778"/>
            </a:xfrm>
            <a:prstGeom prst="rect">
              <a:avLst/>
            </a:prstGeom>
          </p:spPr>
          <p:txBody>
            <a:bodyPr lIns="0" tIns="0" rIns="0" bIns="0" rtlCol="0" anchor="t">
              <a:spAutoFit/>
            </a:bodyPr>
            <a:lstStyle/>
            <a:p>
              <a:pPr algn="ctr">
                <a:lnSpc>
                  <a:spcPts val="2879"/>
                </a:lnSpc>
              </a:pPr>
              <a:r>
                <a:rPr lang="en-US" sz="3600" spc="239">
                  <a:solidFill>
                    <a:srgbClr val="FFFFFF"/>
                  </a:solidFill>
                  <a:latin typeface="Aptos" panose="020B0004020202020204" pitchFamily="34" charset="0"/>
                </a:rPr>
                <a:t>3</a:t>
              </a:r>
            </a:p>
          </p:txBody>
        </p:sp>
        <p:sp>
          <p:nvSpPr>
            <p:cNvPr id="24" name="AutoShape 4">
              <a:extLst>
                <a:ext uri="{FF2B5EF4-FFF2-40B4-BE49-F238E27FC236}">
                  <a16:creationId xmlns:a16="http://schemas.microsoft.com/office/drawing/2014/main" id="{2AFAF780-7EA5-E63A-B46E-54F9265F927C}"/>
                </a:ext>
              </a:extLst>
            </p:cNvPr>
            <p:cNvSpPr/>
            <p:nvPr/>
          </p:nvSpPr>
          <p:spPr>
            <a:xfrm>
              <a:off x="5098544" y="2574926"/>
              <a:ext cx="1996017" cy="958850"/>
            </a:xfrm>
            <a:prstGeom prst="rect">
              <a:avLst/>
            </a:prstGeom>
            <a:solidFill>
              <a:srgbClr val="FFFFFF"/>
            </a:solidFill>
          </p:spPr>
          <p:txBody>
            <a:bodyPr/>
            <a:lstStyle/>
            <a:p>
              <a:endParaRPr lang="en-US">
                <a:latin typeface="Aptos" panose="020B0004020202020204" pitchFamily="34" charset="0"/>
              </a:endParaRPr>
            </a:p>
          </p:txBody>
        </p:sp>
        <p:pic>
          <p:nvPicPr>
            <p:cNvPr id="25" name="Picture 5">
              <a:extLst>
                <a:ext uri="{FF2B5EF4-FFF2-40B4-BE49-F238E27FC236}">
                  <a16:creationId xmlns:a16="http://schemas.microsoft.com/office/drawing/2014/main" id="{A1F57723-0490-7C2F-D047-67614FBEE4E0}"/>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p:blipFill>
          <p:spPr>
            <a:xfrm>
              <a:off x="5524086" y="2758109"/>
              <a:ext cx="1144934" cy="1144934"/>
            </a:xfrm>
            <a:prstGeom prst="rect">
              <a:avLst/>
            </a:prstGeom>
          </p:spPr>
        </p:pic>
        <p:pic>
          <p:nvPicPr>
            <p:cNvPr id="26" name="Picture 6">
              <a:extLst>
                <a:ext uri="{FF2B5EF4-FFF2-40B4-BE49-F238E27FC236}">
                  <a16:creationId xmlns:a16="http://schemas.microsoft.com/office/drawing/2014/main" id="{EE9B04CB-D41A-5C49-5588-5ED9013CC1AC}"/>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5619011" y="2853359"/>
              <a:ext cx="954434" cy="954434"/>
            </a:xfrm>
            <a:prstGeom prst="rect">
              <a:avLst/>
            </a:prstGeom>
          </p:spPr>
        </p:pic>
      </p:grpSp>
      <p:grpSp>
        <p:nvGrpSpPr>
          <p:cNvPr id="27" name="Group 26">
            <a:extLst>
              <a:ext uri="{FF2B5EF4-FFF2-40B4-BE49-F238E27FC236}">
                <a16:creationId xmlns:a16="http://schemas.microsoft.com/office/drawing/2014/main" id="{39BAB0C4-DE70-91B9-2824-500B41AEC93D}"/>
              </a:ext>
              <a:ext uri="{C183D7F6-B498-43B3-948B-1728B52AA6E4}">
                <adec:decorative xmlns:adec="http://schemas.microsoft.com/office/drawing/2017/decorative" val="1"/>
              </a:ext>
            </a:extLst>
          </p:cNvPr>
          <p:cNvGrpSpPr/>
          <p:nvPr userDrawn="1"/>
        </p:nvGrpSpPr>
        <p:grpSpPr>
          <a:xfrm>
            <a:off x="5098544" y="2574926"/>
            <a:ext cx="1996017" cy="3105150"/>
            <a:chOff x="5098544" y="2574926"/>
            <a:chExt cx="1996017" cy="3105150"/>
          </a:xfrm>
        </p:grpSpPr>
        <p:sp>
          <p:nvSpPr>
            <p:cNvPr id="28" name="AutoShape 3">
              <a:extLst>
                <a:ext uri="{FF2B5EF4-FFF2-40B4-BE49-F238E27FC236}">
                  <a16:creationId xmlns:a16="http://schemas.microsoft.com/office/drawing/2014/main" id="{3A025B3C-7FDE-03D3-E709-ED3DCD270F70}"/>
                </a:ext>
              </a:extLst>
            </p:cNvPr>
            <p:cNvSpPr/>
            <p:nvPr/>
          </p:nvSpPr>
          <p:spPr>
            <a:xfrm>
              <a:off x="5098544" y="3330576"/>
              <a:ext cx="1996017" cy="2349500"/>
            </a:xfrm>
            <a:prstGeom prst="rect">
              <a:avLst/>
            </a:prstGeom>
            <a:solidFill>
              <a:schemeClr val="accent1"/>
            </a:solidFill>
          </p:spPr>
          <p:txBody>
            <a:bodyPr/>
            <a:lstStyle/>
            <a:p>
              <a:endParaRPr lang="en-US">
                <a:latin typeface="Aptos" panose="020B0004020202020204" pitchFamily="34" charset="0"/>
              </a:endParaRPr>
            </a:p>
          </p:txBody>
        </p:sp>
        <p:sp>
          <p:nvSpPr>
            <p:cNvPr id="29" name="TextBox 34">
              <a:extLst>
                <a:ext uri="{FF2B5EF4-FFF2-40B4-BE49-F238E27FC236}">
                  <a16:creationId xmlns:a16="http://schemas.microsoft.com/office/drawing/2014/main" id="{22C9A5F5-72F2-7130-F16E-0130CB3E5C66}"/>
                </a:ext>
              </a:extLst>
            </p:cNvPr>
            <p:cNvSpPr txBox="1"/>
            <p:nvPr userDrawn="1"/>
          </p:nvSpPr>
          <p:spPr>
            <a:xfrm>
              <a:off x="5231386" y="3062413"/>
              <a:ext cx="1741183" cy="406778"/>
            </a:xfrm>
            <a:prstGeom prst="rect">
              <a:avLst/>
            </a:prstGeom>
          </p:spPr>
          <p:txBody>
            <a:bodyPr lIns="0" tIns="0" rIns="0" bIns="0" rtlCol="0" anchor="t">
              <a:spAutoFit/>
            </a:bodyPr>
            <a:lstStyle/>
            <a:p>
              <a:pPr algn="ctr">
                <a:lnSpc>
                  <a:spcPts val="2879"/>
                </a:lnSpc>
              </a:pPr>
              <a:r>
                <a:rPr lang="en-US" sz="3600" spc="239">
                  <a:solidFill>
                    <a:srgbClr val="FFFFFF"/>
                  </a:solidFill>
                  <a:latin typeface="Aptos" panose="020B0004020202020204" pitchFamily="34" charset="0"/>
                </a:rPr>
                <a:t>3</a:t>
              </a:r>
            </a:p>
          </p:txBody>
        </p:sp>
        <p:sp>
          <p:nvSpPr>
            <p:cNvPr id="30" name="AutoShape 4">
              <a:extLst>
                <a:ext uri="{FF2B5EF4-FFF2-40B4-BE49-F238E27FC236}">
                  <a16:creationId xmlns:a16="http://schemas.microsoft.com/office/drawing/2014/main" id="{C99CEE32-E480-81F9-E8C7-A69B872DC03F}"/>
                </a:ext>
              </a:extLst>
            </p:cNvPr>
            <p:cNvSpPr/>
            <p:nvPr/>
          </p:nvSpPr>
          <p:spPr>
            <a:xfrm>
              <a:off x="5098544" y="2574926"/>
              <a:ext cx="1996017" cy="958850"/>
            </a:xfrm>
            <a:prstGeom prst="rect">
              <a:avLst/>
            </a:prstGeom>
            <a:solidFill>
              <a:srgbClr val="FFFFFF"/>
            </a:solidFill>
          </p:spPr>
          <p:txBody>
            <a:bodyPr/>
            <a:lstStyle/>
            <a:p>
              <a:endParaRPr lang="en-US">
                <a:latin typeface="Aptos" panose="020B0004020202020204" pitchFamily="34" charset="0"/>
              </a:endParaRPr>
            </a:p>
          </p:txBody>
        </p:sp>
        <p:pic>
          <p:nvPicPr>
            <p:cNvPr id="31" name="Picture 5">
              <a:extLst>
                <a:ext uri="{FF2B5EF4-FFF2-40B4-BE49-F238E27FC236}">
                  <a16:creationId xmlns:a16="http://schemas.microsoft.com/office/drawing/2014/main" id="{BABB8EAF-6526-6D52-281A-31F9710843B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p:blipFill>
          <p:spPr>
            <a:xfrm>
              <a:off x="5524086" y="2758109"/>
              <a:ext cx="1144934" cy="1144934"/>
            </a:xfrm>
            <a:prstGeom prst="rect">
              <a:avLst/>
            </a:prstGeom>
          </p:spPr>
        </p:pic>
        <p:pic>
          <p:nvPicPr>
            <p:cNvPr id="32" name="Picture 6">
              <a:extLst>
                <a:ext uri="{FF2B5EF4-FFF2-40B4-BE49-F238E27FC236}">
                  <a16:creationId xmlns:a16="http://schemas.microsoft.com/office/drawing/2014/main" id="{1C6D28E2-CD15-6FF6-3129-F720B5ADC57E}"/>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p:blipFill>
          <p:spPr>
            <a:xfrm>
              <a:off x="5619011" y="2853359"/>
              <a:ext cx="954434" cy="954434"/>
            </a:xfrm>
            <a:prstGeom prst="rect">
              <a:avLst/>
            </a:prstGeom>
          </p:spPr>
        </p:pic>
      </p:grpSp>
      <p:grpSp>
        <p:nvGrpSpPr>
          <p:cNvPr id="33" name="Group 32">
            <a:extLst>
              <a:ext uri="{FF2B5EF4-FFF2-40B4-BE49-F238E27FC236}">
                <a16:creationId xmlns:a16="http://schemas.microsoft.com/office/drawing/2014/main" id="{57A594A8-42BE-3128-A659-5DE4F70926CB}"/>
              </a:ext>
              <a:ext uri="{C183D7F6-B498-43B3-948B-1728B52AA6E4}">
                <adec:decorative xmlns:adec="http://schemas.microsoft.com/office/drawing/2017/decorative" val="1"/>
              </a:ext>
            </a:extLst>
          </p:cNvPr>
          <p:cNvGrpSpPr/>
          <p:nvPr userDrawn="1"/>
        </p:nvGrpSpPr>
        <p:grpSpPr>
          <a:xfrm>
            <a:off x="7228924" y="2574926"/>
            <a:ext cx="1996017" cy="3105150"/>
            <a:chOff x="5098544" y="2574926"/>
            <a:chExt cx="1996017" cy="3105150"/>
          </a:xfrm>
        </p:grpSpPr>
        <p:sp>
          <p:nvSpPr>
            <p:cNvPr id="34" name="AutoShape 3">
              <a:extLst>
                <a:ext uri="{FF2B5EF4-FFF2-40B4-BE49-F238E27FC236}">
                  <a16:creationId xmlns:a16="http://schemas.microsoft.com/office/drawing/2014/main" id="{65D559C3-3C18-FD12-F51D-6799DB61A8F9}"/>
                </a:ext>
              </a:extLst>
            </p:cNvPr>
            <p:cNvSpPr/>
            <p:nvPr/>
          </p:nvSpPr>
          <p:spPr>
            <a:xfrm>
              <a:off x="5098544" y="3330576"/>
              <a:ext cx="1996017" cy="2349500"/>
            </a:xfrm>
            <a:prstGeom prst="rect">
              <a:avLst/>
            </a:prstGeom>
            <a:solidFill>
              <a:schemeClr val="accent2"/>
            </a:solidFill>
          </p:spPr>
          <p:txBody>
            <a:bodyPr/>
            <a:lstStyle/>
            <a:p>
              <a:endParaRPr lang="en-US">
                <a:latin typeface="Aptos" panose="020B0004020202020204" pitchFamily="34" charset="0"/>
              </a:endParaRPr>
            </a:p>
          </p:txBody>
        </p:sp>
        <p:sp>
          <p:nvSpPr>
            <p:cNvPr id="35" name="TextBox 34">
              <a:extLst>
                <a:ext uri="{FF2B5EF4-FFF2-40B4-BE49-F238E27FC236}">
                  <a16:creationId xmlns:a16="http://schemas.microsoft.com/office/drawing/2014/main" id="{F12FA1C1-E0E5-5F7C-109D-FF5A06E40978}"/>
                </a:ext>
              </a:extLst>
            </p:cNvPr>
            <p:cNvSpPr txBox="1"/>
            <p:nvPr userDrawn="1"/>
          </p:nvSpPr>
          <p:spPr>
            <a:xfrm>
              <a:off x="5231386" y="3062413"/>
              <a:ext cx="1741183" cy="406778"/>
            </a:xfrm>
            <a:prstGeom prst="rect">
              <a:avLst/>
            </a:prstGeom>
          </p:spPr>
          <p:txBody>
            <a:bodyPr lIns="0" tIns="0" rIns="0" bIns="0" rtlCol="0" anchor="t">
              <a:spAutoFit/>
            </a:bodyPr>
            <a:lstStyle/>
            <a:p>
              <a:pPr algn="ctr">
                <a:lnSpc>
                  <a:spcPts val="2879"/>
                </a:lnSpc>
              </a:pPr>
              <a:r>
                <a:rPr lang="en-US" sz="3600" spc="239">
                  <a:solidFill>
                    <a:srgbClr val="FFFFFF"/>
                  </a:solidFill>
                  <a:latin typeface="Aptos" panose="020B0004020202020204" pitchFamily="34" charset="0"/>
                </a:rPr>
                <a:t>3</a:t>
              </a:r>
            </a:p>
          </p:txBody>
        </p:sp>
        <p:sp>
          <p:nvSpPr>
            <p:cNvPr id="36" name="AutoShape 4">
              <a:extLst>
                <a:ext uri="{FF2B5EF4-FFF2-40B4-BE49-F238E27FC236}">
                  <a16:creationId xmlns:a16="http://schemas.microsoft.com/office/drawing/2014/main" id="{2B2C6F81-7627-1E03-65F6-8336150BBB2B}"/>
                </a:ext>
              </a:extLst>
            </p:cNvPr>
            <p:cNvSpPr/>
            <p:nvPr/>
          </p:nvSpPr>
          <p:spPr>
            <a:xfrm>
              <a:off x="5098544" y="2574926"/>
              <a:ext cx="1996017" cy="958850"/>
            </a:xfrm>
            <a:prstGeom prst="rect">
              <a:avLst/>
            </a:prstGeom>
            <a:solidFill>
              <a:srgbClr val="FFFFFF"/>
            </a:solidFill>
          </p:spPr>
          <p:txBody>
            <a:bodyPr/>
            <a:lstStyle/>
            <a:p>
              <a:endParaRPr lang="en-US">
                <a:latin typeface="Aptos" panose="020B0004020202020204" pitchFamily="34" charset="0"/>
              </a:endParaRPr>
            </a:p>
          </p:txBody>
        </p:sp>
        <p:pic>
          <p:nvPicPr>
            <p:cNvPr id="37" name="Picture 5">
              <a:extLst>
                <a:ext uri="{FF2B5EF4-FFF2-40B4-BE49-F238E27FC236}">
                  <a16:creationId xmlns:a16="http://schemas.microsoft.com/office/drawing/2014/main" id="{867C3D22-BB70-5120-F67F-1319B06358CF}"/>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p:blipFill>
          <p:spPr>
            <a:xfrm>
              <a:off x="5524086" y="2758109"/>
              <a:ext cx="1144934" cy="1144934"/>
            </a:xfrm>
            <a:prstGeom prst="rect">
              <a:avLst/>
            </a:prstGeom>
          </p:spPr>
        </p:pic>
        <p:pic>
          <p:nvPicPr>
            <p:cNvPr id="38" name="Picture 6">
              <a:extLst>
                <a:ext uri="{FF2B5EF4-FFF2-40B4-BE49-F238E27FC236}">
                  <a16:creationId xmlns:a16="http://schemas.microsoft.com/office/drawing/2014/main" id="{CDA40CFF-47A6-6D06-F5CB-0807BD713BE7}"/>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a:fillRect/>
            </a:stretch>
          </p:blipFill>
          <p:spPr>
            <a:xfrm>
              <a:off x="5619011" y="2853359"/>
              <a:ext cx="954434" cy="954434"/>
            </a:xfrm>
            <a:prstGeom prst="rect">
              <a:avLst/>
            </a:prstGeom>
          </p:spPr>
        </p:pic>
      </p:grpSp>
      <p:sp>
        <p:nvSpPr>
          <p:cNvPr id="46" name="Text Placeholder 123">
            <a:extLst>
              <a:ext uri="{FF2B5EF4-FFF2-40B4-BE49-F238E27FC236}">
                <a16:creationId xmlns:a16="http://schemas.microsoft.com/office/drawing/2014/main" id="{01F10AEC-4BB3-771E-8583-126426D478FF}"/>
              </a:ext>
            </a:extLst>
          </p:cNvPr>
          <p:cNvSpPr>
            <a:spLocks noGrp="1"/>
          </p:cNvSpPr>
          <p:nvPr>
            <p:ph type="body" sz="quarter" idx="20" hasCustomPrompt="1"/>
          </p:nvPr>
        </p:nvSpPr>
        <p:spPr>
          <a:xfrm>
            <a:off x="1468792" y="3056256"/>
            <a:ext cx="731520" cy="548640"/>
          </a:xfrm>
        </p:spPr>
        <p:txBody>
          <a:bodyPr anchor="ctr"/>
          <a:lstStyle>
            <a:lvl1pPr algn="ctr">
              <a:lnSpc>
                <a:spcPct val="100000"/>
              </a:lnSpc>
              <a:buNone/>
              <a:defRPr sz="3600">
                <a:solidFill>
                  <a:schemeClr val="bg1"/>
                </a:solidFill>
              </a:defRPr>
            </a:lvl1pPr>
          </a:lstStyle>
          <a:p>
            <a:pPr lvl="0"/>
            <a:r>
              <a:rPr lang="en-US"/>
              <a:t>1</a:t>
            </a:r>
          </a:p>
        </p:txBody>
      </p:sp>
      <p:sp>
        <p:nvSpPr>
          <p:cNvPr id="42" name="Text Placeholder 125">
            <a:extLst>
              <a:ext uri="{FF2B5EF4-FFF2-40B4-BE49-F238E27FC236}">
                <a16:creationId xmlns:a16="http://schemas.microsoft.com/office/drawing/2014/main" id="{2B8C42A8-F46D-98A4-0094-CD7637EDDFA4}"/>
              </a:ext>
            </a:extLst>
          </p:cNvPr>
          <p:cNvSpPr>
            <a:spLocks noGrp="1"/>
          </p:cNvSpPr>
          <p:nvPr>
            <p:ph type="body" sz="quarter" idx="16" hasCustomPrompt="1"/>
          </p:nvPr>
        </p:nvSpPr>
        <p:spPr>
          <a:xfrm>
            <a:off x="932703" y="4207347"/>
            <a:ext cx="1803699" cy="1286537"/>
          </a:xfrm>
        </p:spPr>
        <p:txBody>
          <a:bodyPr anchor="b"/>
          <a:lstStyle>
            <a:lvl1pPr marL="0" indent="0" algn="ctr">
              <a:lnSpc>
                <a:spcPct val="100000"/>
              </a:lnSpc>
              <a:spcBef>
                <a:spcPts val="0"/>
              </a:spcBef>
              <a:buNone/>
              <a:defRPr sz="1800">
                <a:solidFill>
                  <a:schemeClr val="bg1"/>
                </a:solidFill>
              </a:defRPr>
            </a:lvl1pPr>
          </a:lstStyle>
          <a:p>
            <a:pPr lvl="0"/>
            <a:r>
              <a:rPr lang="en-US"/>
              <a:t>Add Item</a:t>
            </a:r>
          </a:p>
        </p:txBody>
      </p:sp>
      <p:sp>
        <p:nvSpPr>
          <p:cNvPr id="45" name="Text Placeholder 123">
            <a:extLst>
              <a:ext uri="{FF2B5EF4-FFF2-40B4-BE49-F238E27FC236}">
                <a16:creationId xmlns:a16="http://schemas.microsoft.com/office/drawing/2014/main" id="{63E4A342-EDC4-0FCB-C1CB-32126BF74617}"/>
              </a:ext>
            </a:extLst>
          </p:cNvPr>
          <p:cNvSpPr>
            <a:spLocks noGrp="1"/>
          </p:cNvSpPr>
          <p:nvPr>
            <p:ph type="body" sz="quarter" idx="19" hasCustomPrompt="1"/>
          </p:nvPr>
        </p:nvSpPr>
        <p:spPr>
          <a:xfrm>
            <a:off x="3598982" y="3048953"/>
            <a:ext cx="731520" cy="548640"/>
          </a:xfrm>
        </p:spPr>
        <p:txBody>
          <a:bodyPr anchor="ctr"/>
          <a:lstStyle>
            <a:lvl1pPr algn="ctr">
              <a:lnSpc>
                <a:spcPct val="100000"/>
              </a:lnSpc>
              <a:buNone/>
              <a:defRPr sz="3600">
                <a:solidFill>
                  <a:schemeClr val="bg1"/>
                </a:solidFill>
              </a:defRPr>
            </a:lvl1pPr>
          </a:lstStyle>
          <a:p>
            <a:pPr lvl="0"/>
            <a:r>
              <a:rPr lang="en-US"/>
              <a:t>2</a:t>
            </a:r>
          </a:p>
        </p:txBody>
      </p:sp>
      <p:sp>
        <p:nvSpPr>
          <p:cNvPr id="41" name="Text Placeholder 125">
            <a:extLst>
              <a:ext uri="{FF2B5EF4-FFF2-40B4-BE49-F238E27FC236}">
                <a16:creationId xmlns:a16="http://schemas.microsoft.com/office/drawing/2014/main" id="{E0647D1B-060E-68CF-836E-0F94FD6F6A8D}"/>
              </a:ext>
            </a:extLst>
          </p:cNvPr>
          <p:cNvSpPr>
            <a:spLocks noGrp="1"/>
          </p:cNvSpPr>
          <p:nvPr>
            <p:ph type="body" sz="quarter" idx="15" hasCustomPrompt="1"/>
          </p:nvPr>
        </p:nvSpPr>
        <p:spPr>
          <a:xfrm>
            <a:off x="3062893" y="4207347"/>
            <a:ext cx="1803699" cy="1286537"/>
          </a:xfrm>
        </p:spPr>
        <p:txBody>
          <a:bodyPr anchor="b"/>
          <a:lstStyle>
            <a:lvl1pPr marL="0" indent="0" algn="ctr">
              <a:lnSpc>
                <a:spcPct val="100000"/>
              </a:lnSpc>
              <a:spcBef>
                <a:spcPts val="0"/>
              </a:spcBef>
              <a:buNone/>
              <a:defRPr sz="1800">
                <a:solidFill>
                  <a:schemeClr val="bg1"/>
                </a:solidFill>
              </a:defRPr>
            </a:lvl1pPr>
          </a:lstStyle>
          <a:p>
            <a:pPr lvl="0"/>
            <a:r>
              <a:rPr lang="en-US"/>
              <a:t>Add Item</a:t>
            </a:r>
          </a:p>
        </p:txBody>
      </p:sp>
      <p:sp>
        <p:nvSpPr>
          <p:cNvPr id="39" name="Text Placeholder 123">
            <a:extLst>
              <a:ext uri="{FF2B5EF4-FFF2-40B4-BE49-F238E27FC236}">
                <a16:creationId xmlns:a16="http://schemas.microsoft.com/office/drawing/2014/main" id="{F4786AD0-3460-815E-17C6-D0F67B9E6656}"/>
              </a:ext>
            </a:extLst>
          </p:cNvPr>
          <p:cNvSpPr>
            <a:spLocks noGrp="1"/>
          </p:cNvSpPr>
          <p:nvPr>
            <p:ph type="body" sz="quarter" idx="13" hasCustomPrompt="1"/>
          </p:nvPr>
        </p:nvSpPr>
        <p:spPr>
          <a:xfrm>
            <a:off x="5730240" y="3054351"/>
            <a:ext cx="731520" cy="548640"/>
          </a:xfrm>
        </p:spPr>
        <p:txBody>
          <a:bodyPr anchor="ctr"/>
          <a:lstStyle>
            <a:lvl1pPr algn="ctr">
              <a:lnSpc>
                <a:spcPct val="100000"/>
              </a:lnSpc>
              <a:buNone/>
              <a:defRPr sz="3600">
                <a:solidFill>
                  <a:schemeClr val="bg1"/>
                </a:solidFill>
              </a:defRPr>
            </a:lvl1pPr>
          </a:lstStyle>
          <a:p>
            <a:pPr lvl="0"/>
            <a:r>
              <a:rPr lang="en-US"/>
              <a:t>3</a:t>
            </a:r>
          </a:p>
        </p:txBody>
      </p:sp>
      <p:sp>
        <p:nvSpPr>
          <p:cNvPr id="40" name="Text Placeholder 125">
            <a:extLst>
              <a:ext uri="{FF2B5EF4-FFF2-40B4-BE49-F238E27FC236}">
                <a16:creationId xmlns:a16="http://schemas.microsoft.com/office/drawing/2014/main" id="{B4CF7C26-9032-1B35-06BA-13A65CA3ACA9}"/>
              </a:ext>
            </a:extLst>
          </p:cNvPr>
          <p:cNvSpPr>
            <a:spLocks noGrp="1"/>
          </p:cNvSpPr>
          <p:nvPr>
            <p:ph type="body" sz="quarter" idx="14" hasCustomPrompt="1"/>
          </p:nvPr>
        </p:nvSpPr>
        <p:spPr>
          <a:xfrm>
            <a:off x="5194150" y="4207347"/>
            <a:ext cx="1803699" cy="1286537"/>
          </a:xfrm>
        </p:spPr>
        <p:txBody>
          <a:bodyPr anchor="b"/>
          <a:lstStyle>
            <a:lvl1pPr marL="0" indent="0" algn="ctr">
              <a:lnSpc>
                <a:spcPct val="100000"/>
              </a:lnSpc>
              <a:spcBef>
                <a:spcPts val="0"/>
              </a:spcBef>
              <a:buNone/>
              <a:defRPr sz="1800">
                <a:solidFill>
                  <a:schemeClr val="bg1"/>
                </a:solidFill>
              </a:defRPr>
            </a:lvl1pPr>
          </a:lstStyle>
          <a:p>
            <a:pPr lvl="0"/>
            <a:r>
              <a:rPr lang="en-US"/>
              <a:t>Add Item</a:t>
            </a:r>
          </a:p>
        </p:txBody>
      </p:sp>
      <p:sp>
        <p:nvSpPr>
          <p:cNvPr id="47" name="Text Placeholder 123">
            <a:extLst>
              <a:ext uri="{FF2B5EF4-FFF2-40B4-BE49-F238E27FC236}">
                <a16:creationId xmlns:a16="http://schemas.microsoft.com/office/drawing/2014/main" id="{042E591D-0092-63A3-1124-D8275EDBA406}"/>
              </a:ext>
            </a:extLst>
          </p:cNvPr>
          <p:cNvSpPr>
            <a:spLocks noGrp="1"/>
          </p:cNvSpPr>
          <p:nvPr>
            <p:ph type="body" sz="quarter" idx="21" hasCustomPrompt="1"/>
          </p:nvPr>
        </p:nvSpPr>
        <p:spPr>
          <a:xfrm>
            <a:off x="7860847" y="3056256"/>
            <a:ext cx="731520" cy="548640"/>
          </a:xfrm>
        </p:spPr>
        <p:txBody>
          <a:bodyPr anchor="ctr"/>
          <a:lstStyle>
            <a:lvl1pPr algn="ctr">
              <a:lnSpc>
                <a:spcPct val="100000"/>
              </a:lnSpc>
              <a:buNone/>
              <a:defRPr sz="3600">
                <a:solidFill>
                  <a:schemeClr val="bg1"/>
                </a:solidFill>
              </a:defRPr>
            </a:lvl1pPr>
          </a:lstStyle>
          <a:p>
            <a:pPr lvl="0"/>
            <a:r>
              <a:rPr lang="en-US"/>
              <a:t>4</a:t>
            </a:r>
          </a:p>
        </p:txBody>
      </p:sp>
      <p:sp>
        <p:nvSpPr>
          <p:cNvPr id="43" name="Text Placeholder 125">
            <a:extLst>
              <a:ext uri="{FF2B5EF4-FFF2-40B4-BE49-F238E27FC236}">
                <a16:creationId xmlns:a16="http://schemas.microsoft.com/office/drawing/2014/main" id="{72A5DF64-0DC7-8EEA-5667-99D0C4552983}"/>
              </a:ext>
            </a:extLst>
          </p:cNvPr>
          <p:cNvSpPr>
            <a:spLocks noGrp="1"/>
          </p:cNvSpPr>
          <p:nvPr>
            <p:ph type="body" sz="quarter" idx="17" hasCustomPrompt="1"/>
          </p:nvPr>
        </p:nvSpPr>
        <p:spPr>
          <a:xfrm>
            <a:off x="7324758" y="4207347"/>
            <a:ext cx="1803699" cy="1286537"/>
          </a:xfrm>
        </p:spPr>
        <p:txBody>
          <a:bodyPr anchor="b"/>
          <a:lstStyle>
            <a:lvl1pPr marL="0" indent="0" algn="ctr">
              <a:lnSpc>
                <a:spcPct val="100000"/>
              </a:lnSpc>
              <a:spcBef>
                <a:spcPts val="0"/>
              </a:spcBef>
              <a:buNone/>
              <a:defRPr sz="1800">
                <a:solidFill>
                  <a:schemeClr val="bg1"/>
                </a:solidFill>
              </a:defRPr>
            </a:lvl1pPr>
          </a:lstStyle>
          <a:p>
            <a:pPr lvl="0"/>
            <a:r>
              <a:rPr lang="en-US"/>
              <a:t>Add Item</a:t>
            </a:r>
          </a:p>
        </p:txBody>
      </p:sp>
      <p:sp>
        <p:nvSpPr>
          <p:cNvPr id="48" name="Text Placeholder 123">
            <a:extLst>
              <a:ext uri="{FF2B5EF4-FFF2-40B4-BE49-F238E27FC236}">
                <a16:creationId xmlns:a16="http://schemas.microsoft.com/office/drawing/2014/main" id="{31839C9D-E9DF-A33F-7836-B87B6CFE90AE}"/>
              </a:ext>
            </a:extLst>
          </p:cNvPr>
          <p:cNvSpPr>
            <a:spLocks noGrp="1"/>
          </p:cNvSpPr>
          <p:nvPr>
            <p:ph type="body" sz="quarter" idx="22" hasCustomPrompt="1"/>
          </p:nvPr>
        </p:nvSpPr>
        <p:spPr>
          <a:xfrm>
            <a:off x="9991688" y="3048953"/>
            <a:ext cx="731520" cy="548640"/>
          </a:xfrm>
        </p:spPr>
        <p:txBody>
          <a:bodyPr anchor="ctr"/>
          <a:lstStyle>
            <a:lvl1pPr algn="ctr">
              <a:lnSpc>
                <a:spcPct val="100000"/>
              </a:lnSpc>
              <a:buNone/>
              <a:defRPr sz="3600">
                <a:solidFill>
                  <a:schemeClr val="bg1"/>
                </a:solidFill>
              </a:defRPr>
            </a:lvl1pPr>
          </a:lstStyle>
          <a:p>
            <a:pPr lvl="0"/>
            <a:r>
              <a:rPr lang="en-US"/>
              <a:t>5</a:t>
            </a:r>
          </a:p>
        </p:txBody>
      </p:sp>
      <p:sp>
        <p:nvSpPr>
          <p:cNvPr id="44" name="Text Placeholder 125">
            <a:extLst>
              <a:ext uri="{FF2B5EF4-FFF2-40B4-BE49-F238E27FC236}">
                <a16:creationId xmlns:a16="http://schemas.microsoft.com/office/drawing/2014/main" id="{4EC89CE8-12F8-8564-3D26-E599AE8A570A}"/>
              </a:ext>
            </a:extLst>
          </p:cNvPr>
          <p:cNvSpPr>
            <a:spLocks noGrp="1"/>
          </p:cNvSpPr>
          <p:nvPr>
            <p:ph type="body" sz="quarter" idx="18" hasCustomPrompt="1"/>
          </p:nvPr>
        </p:nvSpPr>
        <p:spPr>
          <a:xfrm>
            <a:off x="9453617" y="4207347"/>
            <a:ext cx="1803699" cy="1286537"/>
          </a:xfrm>
        </p:spPr>
        <p:txBody>
          <a:bodyPr anchor="b"/>
          <a:lstStyle>
            <a:lvl1pPr marL="0" indent="0" algn="ctr">
              <a:lnSpc>
                <a:spcPct val="100000"/>
              </a:lnSpc>
              <a:spcBef>
                <a:spcPts val="0"/>
              </a:spcBef>
              <a:buNone/>
              <a:defRPr sz="1800">
                <a:solidFill>
                  <a:schemeClr val="bg1"/>
                </a:solidFill>
              </a:defRPr>
            </a:lvl1pPr>
          </a:lstStyle>
          <a:p>
            <a:pPr lvl="0"/>
            <a:r>
              <a:rPr lang="en-US"/>
              <a:t>Add Item</a:t>
            </a:r>
          </a:p>
        </p:txBody>
      </p:sp>
    </p:spTree>
    <p:extLst>
      <p:ext uri="{BB962C8B-B14F-4D97-AF65-F5344CB8AC3E}">
        <p14:creationId xmlns:p14="http://schemas.microsoft.com/office/powerpoint/2010/main" val="2465365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ext With Graphics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52BAF-CDF8-4628-9885-92AECFA75184}"/>
              </a:ext>
            </a:extLst>
          </p:cNvPr>
          <p:cNvSpPr>
            <a:spLocks noGrp="1"/>
          </p:cNvSpPr>
          <p:nvPr>
            <p:ph type="title"/>
          </p:nvPr>
        </p:nvSpPr>
        <p:spPr/>
        <p:txBody>
          <a:bodyPr/>
          <a:lstStyle/>
          <a:p>
            <a:r>
              <a:rPr lang="en-US"/>
              <a:t>Click to edit Master title style</a:t>
            </a:r>
          </a:p>
        </p:txBody>
      </p:sp>
      <p:grpSp>
        <p:nvGrpSpPr>
          <p:cNvPr id="99" name="Group 98">
            <a:extLst>
              <a:ext uri="{FF2B5EF4-FFF2-40B4-BE49-F238E27FC236}">
                <a16:creationId xmlns:a16="http://schemas.microsoft.com/office/drawing/2014/main" id="{DD1CF29F-29C9-F618-6CB2-3C03EAC83261}"/>
              </a:ext>
              <a:ext uri="{C183D7F6-B498-43B3-948B-1728B52AA6E4}">
                <adec:decorative xmlns:adec="http://schemas.microsoft.com/office/drawing/2017/decorative" val="1"/>
              </a:ext>
            </a:extLst>
          </p:cNvPr>
          <p:cNvGrpSpPr/>
          <p:nvPr userDrawn="1"/>
        </p:nvGrpSpPr>
        <p:grpSpPr>
          <a:xfrm>
            <a:off x="738641" y="2819873"/>
            <a:ext cx="883744" cy="1372938"/>
            <a:chOff x="738641" y="2819873"/>
            <a:chExt cx="883744" cy="1372938"/>
          </a:xfrm>
        </p:grpSpPr>
        <p:sp>
          <p:nvSpPr>
            <p:cNvPr id="79" name="AutoShape 45">
              <a:extLst>
                <a:ext uri="{FF2B5EF4-FFF2-40B4-BE49-F238E27FC236}">
                  <a16:creationId xmlns:a16="http://schemas.microsoft.com/office/drawing/2014/main" id="{00D4E6FF-6782-5C34-B13F-0CC17398A5D3}"/>
                </a:ext>
              </a:extLst>
            </p:cNvPr>
            <p:cNvSpPr/>
            <p:nvPr userDrawn="1"/>
          </p:nvSpPr>
          <p:spPr>
            <a:xfrm>
              <a:off x="1152875" y="3528962"/>
              <a:ext cx="40879" cy="663849"/>
            </a:xfrm>
            <a:prstGeom prst="rect">
              <a:avLst/>
            </a:prstGeom>
            <a:solidFill>
              <a:schemeClr val="accent6"/>
            </a:solidFill>
          </p:spPr>
          <p:txBody>
            <a:bodyPr/>
            <a:lstStyle/>
            <a:p>
              <a:endParaRPr lang="en-US">
                <a:latin typeface="Aptos" panose="020B0004020202020204" pitchFamily="34" charset="0"/>
              </a:endParaRPr>
            </a:p>
          </p:txBody>
        </p:sp>
        <p:pic>
          <p:nvPicPr>
            <p:cNvPr id="80" name="Picture 46">
              <a:extLst>
                <a:ext uri="{FF2B5EF4-FFF2-40B4-BE49-F238E27FC236}">
                  <a16:creationId xmlns:a16="http://schemas.microsoft.com/office/drawing/2014/main" id="{859810E6-60DE-FC2E-9949-01CAB72AEDF4}"/>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p:blipFill>
          <p:spPr>
            <a:xfrm>
              <a:off x="738641" y="2819873"/>
              <a:ext cx="883744" cy="883744"/>
            </a:xfrm>
            <a:prstGeom prst="rect">
              <a:avLst/>
            </a:prstGeom>
          </p:spPr>
        </p:pic>
      </p:grpSp>
      <p:grpSp>
        <p:nvGrpSpPr>
          <p:cNvPr id="98" name="Group 97">
            <a:extLst>
              <a:ext uri="{FF2B5EF4-FFF2-40B4-BE49-F238E27FC236}">
                <a16:creationId xmlns:a16="http://schemas.microsoft.com/office/drawing/2014/main" id="{4557F625-5446-2B84-EB95-536C47F7901C}"/>
              </a:ext>
              <a:ext uri="{C183D7F6-B498-43B3-948B-1728B52AA6E4}">
                <adec:decorative xmlns:adec="http://schemas.microsoft.com/office/drawing/2017/decorative" val="1"/>
              </a:ext>
            </a:extLst>
          </p:cNvPr>
          <p:cNvGrpSpPr/>
          <p:nvPr userDrawn="1"/>
        </p:nvGrpSpPr>
        <p:grpSpPr>
          <a:xfrm>
            <a:off x="3104056" y="2819873"/>
            <a:ext cx="883744" cy="1372938"/>
            <a:chOff x="3104056" y="2819873"/>
            <a:chExt cx="883744" cy="1372938"/>
          </a:xfrm>
        </p:grpSpPr>
        <p:pic>
          <p:nvPicPr>
            <p:cNvPr id="5" name="Picture 50">
              <a:extLst>
                <a:ext uri="{FF2B5EF4-FFF2-40B4-BE49-F238E27FC236}">
                  <a16:creationId xmlns:a16="http://schemas.microsoft.com/office/drawing/2014/main" id="{9391E62E-9EB6-301B-F10A-31C7D1FF01C8}"/>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3104056" y="2819873"/>
              <a:ext cx="883744" cy="883744"/>
            </a:xfrm>
            <a:prstGeom prst="rect">
              <a:avLst/>
            </a:prstGeom>
          </p:spPr>
        </p:pic>
        <p:sp>
          <p:nvSpPr>
            <p:cNvPr id="4" name="AutoShape 49">
              <a:extLst>
                <a:ext uri="{FF2B5EF4-FFF2-40B4-BE49-F238E27FC236}">
                  <a16:creationId xmlns:a16="http://schemas.microsoft.com/office/drawing/2014/main" id="{2D3F6D6B-0871-E480-131B-3FB17CDC140C}"/>
                </a:ext>
              </a:extLst>
            </p:cNvPr>
            <p:cNvSpPr/>
            <p:nvPr userDrawn="1"/>
          </p:nvSpPr>
          <p:spPr>
            <a:xfrm>
              <a:off x="3513732" y="3528962"/>
              <a:ext cx="40879" cy="663849"/>
            </a:xfrm>
            <a:prstGeom prst="rect">
              <a:avLst/>
            </a:prstGeom>
            <a:solidFill>
              <a:schemeClr val="tx2"/>
            </a:solidFill>
          </p:spPr>
          <p:txBody>
            <a:bodyPr/>
            <a:lstStyle/>
            <a:p>
              <a:endParaRPr lang="en-US">
                <a:latin typeface="Aptos" panose="020B0004020202020204" pitchFamily="34" charset="0"/>
              </a:endParaRPr>
            </a:p>
          </p:txBody>
        </p:sp>
      </p:grpSp>
      <p:grpSp>
        <p:nvGrpSpPr>
          <p:cNvPr id="100" name="Group 99">
            <a:extLst>
              <a:ext uri="{FF2B5EF4-FFF2-40B4-BE49-F238E27FC236}">
                <a16:creationId xmlns:a16="http://schemas.microsoft.com/office/drawing/2014/main" id="{D23DCE21-6874-951A-88FB-5923BC93EEB3}"/>
              </a:ext>
              <a:ext uri="{C183D7F6-B498-43B3-948B-1728B52AA6E4}">
                <adec:decorative xmlns:adec="http://schemas.microsoft.com/office/drawing/2017/decorative" val="1"/>
              </a:ext>
            </a:extLst>
          </p:cNvPr>
          <p:cNvGrpSpPr/>
          <p:nvPr userDrawn="1"/>
        </p:nvGrpSpPr>
        <p:grpSpPr>
          <a:xfrm>
            <a:off x="5442897" y="2819873"/>
            <a:ext cx="883744" cy="1372938"/>
            <a:chOff x="5442897" y="2819873"/>
            <a:chExt cx="883744" cy="1372938"/>
          </a:xfrm>
        </p:grpSpPr>
        <p:sp>
          <p:nvSpPr>
            <p:cNvPr id="83" name="AutoShape 53">
              <a:extLst>
                <a:ext uri="{FF2B5EF4-FFF2-40B4-BE49-F238E27FC236}">
                  <a16:creationId xmlns:a16="http://schemas.microsoft.com/office/drawing/2014/main" id="{5B3B98F0-9848-83E6-8D99-BDF193458096}"/>
                </a:ext>
              </a:extLst>
            </p:cNvPr>
            <p:cNvSpPr/>
            <p:nvPr/>
          </p:nvSpPr>
          <p:spPr>
            <a:xfrm>
              <a:off x="5864330" y="3528962"/>
              <a:ext cx="40879" cy="663849"/>
            </a:xfrm>
            <a:prstGeom prst="rect">
              <a:avLst/>
            </a:prstGeom>
            <a:solidFill>
              <a:schemeClr val="accent1"/>
            </a:solidFill>
          </p:spPr>
          <p:txBody>
            <a:bodyPr/>
            <a:lstStyle/>
            <a:p>
              <a:endParaRPr lang="en-US">
                <a:latin typeface="Aptos" panose="020B0004020202020204" pitchFamily="34" charset="0"/>
              </a:endParaRPr>
            </a:p>
          </p:txBody>
        </p:sp>
        <p:pic>
          <p:nvPicPr>
            <p:cNvPr id="84" name="Picture 54">
              <a:extLst>
                <a:ext uri="{FF2B5EF4-FFF2-40B4-BE49-F238E27FC236}">
                  <a16:creationId xmlns:a16="http://schemas.microsoft.com/office/drawing/2014/main" id="{764265B2-DE50-8DD1-9A9C-93A0EC402A46}"/>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p:blipFill>
          <p:spPr>
            <a:xfrm>
              <a:off x="5442897" y="2819873"/>
              <a:ext cx="883744" cy="883744"/>
            </a:xfrm>
            <a:prstGeom prst="rect">
              <a:avLst/>
            </a:prstGeom>
          </p:spPr>
        </p:pic>
      </p:grpSp>
      <p:grpSp>
        <p:nvGrpSpPr>
          <p:cNvPr id="101" name="Group 100">
            <a:extLst>
              <a:ext uri="{FF2B5EF4-FFF2-40B4-BE49-F238E27FC236}">
                <a16:creationId xmlns:a16="http://schemas.microsoft.com/office/drawing/2014/main" id="{99B84730-EED6-ACD5-4EF6-AF3F2C62D3C7}"/>
              </a:ext>
              <a:ext uri="{C183D7F6-B498-43B3-948B-1728B52AA6E4}">
                <adec:decorative xmlns:adec="http://schemas.microsoft.com/office/drawing/2017/decorative" val="1"/>
              </a:ext>
            </a:extLst>
          </p:cNvPr>
          <p:cNvGrpSpPr/>
          <p:nvPr userDrawn="1"/>
        </p:nvGrpSpPr>
        <p:grpSpPr>
          <a:xfrm>
            <a:off x="7793494" y="2819873"/>
            <a:ext cx="883744" cy="1354842"/>
            <a:chOff x="7793494" y="2819873"/>
            <a:chExt cx="883744" cy="1354842"/>
          </a:xfrm>
        </p:grpSpPr>
        <p:sp>
          <p:nvSpPr>
            <p:cNvPr id="87" name="AutoShape 57">
              <a:extLst>
                <a:ext uri="{FF2B5EF4-FFF2-40B4-BE49-F238E27FC236}">
                  <a16:creationId xmlns:a16="http://schemas.microsoft.com/office/drawing/2014/main" id="{40161214-3FC1-FBDA-1F98-05ADB645B31A}"/>
                </a:ext>
              </a:extLst>
            </p:cNvPr>
            <p:cNvSpPr/>
            <p:nvPr/>
          </p:nvSpPr>
          <p:spPr>
            <a:xfrm>
              <a:off x="8214927" y="3510866"/>
              <a:ext cx="40879" cy="663849"/>
            </a:xfrm>
            <a:prstGeom prst="rect">
              <a:avLst/>
            </a:prstGeom>
            <a:solidFill>
              <a:schemeClr val="accent2"/>
            </a:solidFill>
          </p:spPr>
          <p:txBody>
            <a:bodyPr/>
            <a:lstStyle/>
            <a:p>
              <a:endParaRPr lang="en-US">
                <a:latin typeface="Aptos" panose="020B0004020202020204" pitchFamily="34" charset="0"/>
              </a:endParaRPr>
            </a:p>
          </p:txBody>
        </p:sp>
        <p:pic>
          <p:nvPicPr>
            <p:cNvPr id="88" name="Picture 58">
              <a:extLst>
                <a:ext uri="{FF2B5EF4-FFF2-40B4-BE49-F238E27FC236}">
                  <a16:creationId xmlns:a16="http://schemas.microsoft.com/office/drawing/2014/main" id="{02822DBF-2832-1AAD-248B-65612DA902DF}"/>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7793494" y="2819873"/>
              <a:ext cx="883744" cy="883744"/>
            </a:xfrm>
            <a:prstGeom prst="rect">
              <a:avLst/>
            </a:prstGeom>
          </p:spPr>
        </p:pic>
      </p:grpSp>
      <p:grpSp>
        <p:nvGrpSpPr>
          <p:cNvPr id="102" name="Group 101">
            <a:extLst>
              <a:ext uri="{FF2B5EF4-FFF2-40B4-BE49-F238E27FC236}">
                <a16:creationId xmlns:a16="http://schemas.microsoft.com/office/drawing/2014/main" id="{60C249EA-6436-3E47-BBA7-EA9612F8B4F5}"/>
              </a:ext>
              <a:ext uri="{C183D7F6-B498-43B3-948B-1728B52AA6E4}">
                <adec:decorative xmlns:adec="http://schemas.microsoft.com/office/drawing/2017/decorative" val="1"/>
              </a:ext>
            </a:extLst>
          </p:cNvPr>
          <p:cNvGrpSpPr/>
          <p:nvPr userDrawn="1"/>
        </p:nvGrpSpPr>
        <p:grpSpPr>
          <a:xfrm>
            <a:off x="10152775" y="2819873"/>
            <a:ext cx="883744" cy="1372938"/>
            <a:chOff x="10152775" y="2819873"/>
            <a:chExt cx="883744" cy="1372938"/>
          </a:xfrm>
        </p:grpSpPr>
        <p:sp>
          <p:nvSpPr>
            <p:cNvPr id="91" name="AutoShape 61">
              <a:extLst>
                <a:ext uri="{FF2B5EF4-FFF2-40B4-BE49-F238E27FC236}">
                  <a16:creationId xmlns:a16="http://schemas.microsoft.com/office/drawing/2014/main" id="{B4D27BCC-7461-2B81-A71D-20D8F824DBEA}"/>
                </a:ext>
              </a:extLst>
            </p:cNvPr>
            <p:cNvSpPr/>
            <p:nvPr/>
          </p:nvSpPr>
          <p:spPr>
            <a:xfrm>
              <a:off x="10574208" y="3528962"/>
              <a:ext cx="40879" cy="663849"/>
            </a:xfrm>
            <a:prstGeom prst="rect">
              <a:avLst/>
            </a:prstGeom>
            <a:solidFill>
              <a:schemeClr val="accent3"/>
            </a:solidFill>
          </p:spPr>
          <p:txBody>
            <a:bodyPr/>
            <a:lstStyle/>
            <a:p>
              <a:endParaRPr lang="en-US">
                <a:latin typeface="Aptos" panose="020B0004020202020204" pitchFamily="34" charset="0"/>
              </a:endParaRPr>
            </a:p>
          </p:txBody>
        </p:sp>
        <p:pic>
          <p:nvPicPr>
            <p:cNvPr id="92" name="Picture 62">
              <a:extLst>
                <a:ext uri="{FF2B5EF4-FFF2-40B4-BE49-F238E27FC236}">
                  <a16:creationId xmlns:a16="http://schemas.microsoft.com/office/drawing/2014/main" id="{FDE31525-E6EC-8598-FE42-03E6310A82B2}"/>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p:blipFill>
          <p:spPr>
            <a:xfrm>
              <a:off x="10152775" y="2819873"/>
              <a:ext cx="883744" cy="883744"/>
            </a:xfrm>
            <a:prstGeom prst="rect">
              <a:avLst/>
            </a:prstGeom>
          </p:spPr>
        </p:pic>
      </p:grpSp>
      <p:grpSp>
        <p:nvGrpSpPr>
          <p:cNvPr id="51" name="Group 5">
            <a:extLst>
              <a:ext uri="{FF2B5EF4-FFF2-40B4-BE49-F238E27FC236}">
                <a16:creationId xmlns:a16="http://schemas.microsoft.com/office/drawing/2014/main" id="{9430B9C4-4F85-DEDC-094D-DDC3C17718E4}"/>
              </a:ext>
              <a:ext uri="{C183D7F6-B498-43B3-948B-1728B52AA6E4}">
                <adec:decorative xmlns:adec="http://schemas.microsoft.com/office/drawing/2017/decorative" val="1"/>
              </a:ext>
            </a:extLst>
          </p:cNvPr>
          <p:cNvGrpSpPr/>
          <p:nvPr userDrawn="1"/>
        </p:nvGrpSpPr>
        <p:grpSpPr>
          <a:xfrm rot="-5400000">
            <a:off x="397156" y="3772725"/>
            <a:ext cx="1654679" cy="2448991"/>
            <a:chOff x="0" y="0"/>
            <a:chExt cx="4975860" cy="7364473"/>
          </a:xfrm>
          <a:solidFill>
            <a:schemeClr val="accent6"/>
          </a:solidFill>
        </p:grpSpPr>
        <p:sp>
          <p:nvSpPr>
            <p:cNvPr id="52" name="Freeform 6">
              <a:extLst>
                <a:ext uri="{FF2B5EF4-FFF2-40B4-BE49-F238E27FC236}">
                  <a16:creationId xmlns:a16="http://schemas.microsoft.com/office/drawing/2014/main" id="{E039D183-C13E-82A0-48E1-39190167400D}"/>
                </a:ext>
              </a:extLst>
            </p:cNvPr>
            <p:cNvSpPr/>
            <p:nvPr/>
          </p:nvSpPr>
          <p:spPr>
            <a:xfrm>
              <a:off x="0" y="0"/>
              <a:ext cx="4975860" cy="7364473"/>
            </a:xfrm>
            <a:custGeom>
              <a:avLst/>
              <a:gdLst/>
              <a:ahLst/>
              <a:cxnLst/>
              <a:rect l="l" t="t" r="r" b="b"/>
              <a:pathLst>
                <a:path w="4975860" h="7364473">
                  <a:moveTo>
                    <a:pt x="4975860" y="0"/>
                  </a:moveTo>
                  <a:lnTo>
                    <a:pt x="4975860" y="6493253"/>
                  </a:lnTo>
                  <a:lnTo>
                    <a:pt x="2486660" y="7364473"/>
                  </a:lnTo>
                  <a:lnTo>
                    <a:pt x="0" y="6493253"/>
                  </a:lnTo>
                  <a:lnTo>
                    <a:pt x="1270" y="5644304"/>
                  </a:lnTo>
                  <a:lnTo>
                    <a:pt x="6350" y="1826992"/>
                  </a:lnTo>
                  <a:lnTo>
                    <a:pt x="0" y="0"/>
                  </a:lnTo>
                  <a:lnTo>
                    <a:pt x="4975860" y="0"/>
                  </a:lnTo>
                  <a:close/>
                </a:path>
              </a:pathLst>
            </a:custGeom>
            <a:grpFill/>
          </p:spPr>
          <p:txBody>
            <a:bodyPr/>
            <a:lstStyle/>
            <a:p>
              <a:pPr marL="0" indent="0">
                <a:spcBef>
                  <a:spcPts val="0"/>
                </a:spcBef>
              </a:pPr>
              <a:endParaRPr lang="en-US">
                <a:latin typeface="Aptos" panose="020B0004020202020204" pitchFamily="34" charset="0"/>
              </a:endParaRPr>
            </a:p>
          </p:txBody>
        </p:sp>
      </p:grpSp>
      <p:grpSp>
        <p:nvGrpSpPr>
          <p:cNvPr id="53" name="Group 8">
            <a:extLst>
              <a:ext uri="{FF2B5EF4-FFF2-40B4-BE49-F238E27FC236}">
                <a16:creationId xmlns:a16="http://schemas.microsoft.com/office/drawing/2014/main" id="{1F6C6DC3-C4D0-C1C2-10C0-92582C952B24}"/>
              </a:ext>
              <a:ext uri="{C183D7F6-B498-43B3-948B-1728B52AA6E4}">
                <adec:decorative xmlns:adec="http://schemas.microsoft.com/office/drawing/2017/decorative" val="1"/>
              </a:ext>
            </a:extLst>
          </p:cNvPr>
          <p:cNvGrpSpPr/>
          <p:nvPr userDrawn="1"/>
        </p:nvGrpSpPr>
        <p:grpSpPr>
          <a:xfrm rot="5400000">
            <a:off x="1664653" y="4776030"/>
            <a:ext cx="1660253" cy="452052"/>
            <a:chOff x="-9695" y="0"/>
            <a:chExt cx="5775499" cy="1572547"/>
          </a:xfrm>
          <a:solidFill>
            <a:schemeClr val="tx2"/>
          </a:solidFill>
        </p:grpSpPr>
        <p:sp>
          <p:nvSpPr>
            <p:cNvPr id="54" name="Freeform 9">
              <a:extLst>
                <a:ext uri="{FF2B5EF4-FFF2-40B4-BE49-F238E27FC236}">
                  <a16:creationId xmlns:a16="http://schemas.microsoft.com/office/drawing/2014/main" id="{AB2A4854-7567-8CCA-9D31-FCB1497993E1}"/>
                </a:ext>
              </a:extLst>
            </p:cNvPr>
            <p:cNvSpPr/>
            <p:nvPr/>
          </p:nvSpPr>
          <p:spPr>
            <a:xfrm>
              <a:off x="-9695" y="0"/>
              <a:ext cx="5775499" cy="1572547"/>
            </a:xfrm>
            <a:custGeom>
              <a:avLst/>
              <a:gdLst/>
              <a:ahLst/>
              <a:cxnLst/>
              <a:rect l="l" t="t" r="r" b="b"/>
              <a:pathLst>
                <a:path w="5765800" h="1572547">
                  <a:moveTo>
                    <a:pt x="5765800" y="0"/>
                  </a:moveTo>
                  <a:lnTo>
                    <a:pt x="5765800" y="1572547"/>
                  </a:lnTo>
                  <a:lnTo>
                    <a:pt x="2881630" y="584487"/>
                  </a:lnTo>
                  <a:lnTo>
                    <a:pt x="0" y="1572547"/>
                  </a:lnTo>
                  <a:lnTo>
                    <a:pt x="3810" y="410304"/>
                  </a:lnTo>
                  <a:lnTo>
                    <a:pt x="8890" y="174000"/>
                  </a:lnTo>
                  <a:lnTo>
                    <a:pt x="10160" y="0"/>
                  </a:lnTo>
                  <a:lnTo>
                    <a:pt x="5765800" y="0"/>
                  </a:lnTo>
                  <a:close/>
                </a:path>
              </a:pathLst>
            </a:custGeom>
            <a:grpFill/>
          </p:spPr>
          <p:txBody>
            <a:bodyPr/>
            <a:lstStyle/>
            <a:p>
              <a:pPr marL="0" indent="0">
                <a:spcBef>
                  <a:spcPts val="0"/>
                </a:spcBef>
              </a:pPr>
              <a:endParaRPr lang="en-US">
                <a:latin typeface="Aptos" panose="020B0004020202020204" pitchFamily="34" charset="0"/>
              </a:endParaRPr>
            </a:p>
          </p:txBody>
        </p:sp>
      </p:grpSp>
      <p:grpSp>
        <p:nvGrpSpPr>
          <p:cNvPr id="55" name="Group 10">
            <a:extLst>
              <a:ext uri="{FF2B5EF4-FFF2-40B4-BE49-F238E27FC236}">
                <a16:creationId xmlns:a16="http://schemas.microsoft.com/office/drawing/2014/main" id="{B80B7161-C141-9B64-D492-F223208FBE4A}"/>
              </a:ext>
              <a:ext uri="{C183D7F6-B498-43B3-948B-1728B52AA6E4}">
                <adec:decorative xmlns:adec="http://schemas.microsoft.com/office/drawing/2017/decorative" val="1"/>
              </a:ext>
            </a:extLst>
          </p:cNvPr>
          <p:cNvGrpSpPr/>
          <p:nvPr userDrawn="1"/>
        </p:nvGrpSpPr>
        <p:grpSpPr>
          <a:xfrm rot="16200000">
            <a:off x="2880996" y="3913588"/>
            <a:ext cx="1660255" cy="2176932"/>
            <a:chOff x="0" y="0"/>
            <a:chExt cx="4992628" cy="6546350"/>
          </a:xfrm>
          <a:solidFill>
            <a:schemeClr val="tx2"/>
          </a:solidFill>
        </p:grpSpPr>
        <p:sp>
          <p:nvSpPr>
            <p:cNvPr id="56" name="Freeform 11">
              <a:extLst>
                <a:ext uri="{FF2B5EF4-FFF2-40B4-BE49-F238E27FC236}">
                  <a16:creationId xmlns:a16="http://schemas.microsoft.com/office/drawing/2014/main" id="{B7D10432-5CC3-765B-F58F-D9A834B9D2D2}"/>
                </a:ext>
              </a:extLst>
            </p:cNvPr>
            <p:cNvSpPr/>
            <p:nvPr/>
          </p:nvSpPr>
          <p:spPr>
            <a:xfrm>
              <a:off x="0" y="0"/>
              <a:ext cx="4992628" cy="6546350"/>
            </a:xfrm>
            <a:custGeom>
              <a:avLst/>
              <a:gdLst/>
              <a:ahLst/>
              <a:cxnLst/>
              <a:rect l="l" t="t" r="r" b="b"/>
              <a:pathLst>
                <a:path w="4975860" h="6546349">
                  <a:moveTo>
                    <a:pt x="4975860" y="0"/>
                  </a:moveTo>
                  <a:lnTo>
                    <a:pt x="4975860" y="5675130"/>
                  </a:lnTo>
                  <a:lnTo>
                    <a:pt x="2486660" y="6546349"/>
                  </a:lnTo>
                  <a:lnTo>
                    <a:pt x="0" y="5675130"/>
                  </a:lnTo>
                  <a:lnTo>
                    <a:pt x="1270" y="4933172"/>
                  </a:lnTo>
                  <a:lnTo>
                    <a:pt x="6350" y="1603127"/>
                  </a:lnTo>
                  <a:lnTo>
                    <a:pt x="0" y="0"/>
                  </a:lnTo>
                  <a:lnTo>
                    <a:pt x="4975860" y="0"/>
                  </a:lnTo>
                  <a:close/>
                </a:path>
              </a:pathLst>
            </a:custGeom>
            <a:grpFill/>
          </p:spPr>
          <p:txBody>
            <a:bodyPr/>
            <a:lstStyle/>
            <a:p>
              <a:pPr marL="0" indent="0">
                <a:spcBef>
                  <a:spcPts val="0"/>
                </a:spcBef>
              </a:pPr>
              <a:endParaRPr lang="en-US">
                <a:latin typeface="Aptos" panose="020B0004020202020204" pitchFamily="34" charset="0"/>
              </a:endParaRPr>
            </a:p>
          </p:txBody>
        </p:sp>
      </p:grpSp>
      <p:grpSp>
        <p:nvGrpSpPr>
          <p:cNvPr id="57" name="Group 12">
            <a:extLst>
              <a:ext uri="{FF2B5EF4-FFF2-40B4-BE49-F238E27FC236}">
                <a16:creationId xmlns:a16="http://schemas.microsoft.com/office/drawing/2014/main" id="{FD982D5B-DFF7-6311-1EAA-9260579CBA2A}"/>
              </a:ext>
              <a:ext uri="{C183D7F6-B498-43B3-948B-1728B52AA6E4}">
                <adec:decorative xmlns:adec="http://schemas.microsoft.com/office/drawing/2017/decorative" val="1"/>
              </a:ext>
            </a:extLst>
          </p:cNvPr>
          <p:cNvGrpSpPr/>
          <p:nvPr userDrawn="1"/>
        </p:nvGrpSpPr>
        <p:grpSpPr>
          <a:xfrm>
            <a:off x="4615237" y="4171926"/>
            <a:ext cx="2530836" cy="1660255"/>
            <a:chOff x="1" y="-5577"/>
            <a:chExt cx="5061671" cy="3320510"/>
          </a:xfrm>
          <a:solidFill>
            <a:schemeClr val="accent1"/>
          </a:solidFill>
        </p:grpSpPr>
        <p:grpSp>
          <p:nvGrpSpPr>
            <p:cNvPr id="58" name="Group 13">
              <a:extLst>
                <a:ext uri="{FF2B5EF4-FFF2-40B4-BE49-F238E27FC236}">
                  <a16:creationId xmlns:a16="http://schemas.microsoft.com/office/drawing/2014/main" id="{FE1DB540-2AA8-51F0-613B-78D8E76B2DE9}"/>
                </a:ext>
              </a:extLst>
            </p:cNvPr>
            <p:cNvGrpSpPr/>
            <p:nvPr/>
          </p:nvGrpSpPr>
          <p:grpSpPr>
            <a:xfrm rot="5400000">
              <a:off x="-1208199" y="1202629"/>
              <a:ext cx="3320504" cy="904104"/>
              <a:chOff x="-9690" y="-2"/>
              <a:chExt cx="5775495" cy="1572547"/>
            </a:xfrm>
            <a:grpFill/>
          </p:grpSpPr>
          <p:sp>
            <p:nvSpPr>
              <p:cNvPr id="61" name="Freeform 14">
                <a:extLst>
                  <a:ext uri="{FF2B5EF4-FFF2-40B4-BE49-F238E27FC236}">
                    <a16:creationId xmlns:a16="http://schemas.microsoft.com/office/drawing/2014/main" id="{DCDC04EE-39C6-670D-A0DC-98CE8E04A7BD}"/>
                  </a:ext>
                </a:extLst>
              </p:cNvPr>
              <p:cNvSpPr/>
              <p:nvPr/>
            </p:nvSpPr>
            <p:spPr>
              <a:xfrm>
                <a:off x="-9690" y="-2"/>
                <a:ext cx="5775495" cy="1572547"/>
              </a:xfrm>
              <a:custGeom>
                <a:avLst/>
                <a:gdLst/>
                <a:ahLst/>
                <a:cxnLst/>
                <a:rect l="l" t="t" r="r" b="b"/>
                <a:pathLst>
                  <a:path w="5765800" h="1572547">
                    <a:moveTo>
                      <a:pt x="5765800" y="0"/>
                    </a:moveTo>
                    <a:lnTo>
                      <a:pt x="5765800" y="1572547"/>
                    </a:lnTo>
                    <a:lnTo>
                      <a:pt x="2881630" y="584487"/>
                    </a:lnTo>
                    <a:lnTo>
                      <a:pt x="0" y="1572547"/>
                    </a:lnTo>
                    <a:lnTo>
                      <a:pt x="3810" y="410304"/>
                    </a:lnTo>
                    <a:lnTo>
                      <a:pt x="8890" y="174000"/>
                    </a:lnTo>
                    <a:lnTo>
                      <a:pt x="10160" y="0"/>
                    </a:lnTo>
                    <a:lnTo>
                      <a:pt x="5765800" y="0"/>
                    </a:lnTo>
                    <a:close/>
                  </a:path>
                </a:pathLst>
              </a:custGeom>
              <a:grpFill/>
            </p:spPr>
            <p:txBody>
              <a:bodyPr/>
              <a:lstStyle/>
              <a:p>
                <a:pPr marL="0" indent="0">
                  <a:spcBef>
                    <a:spcPts val="0"/>
                  </a:spcBef>
                </a:pPr>
                <a:endParaRPr lang="en-US">
                  <a:latin typeface="Aptos" panose="020B0004020202020204" pitchFamily="34" charset="0"/>
                </a:endParaRPr>
              </a:p>
            </p:txBody>
          </p:sp>
        </p:grpSp>
        <p:grpSp>
          <p:nvGrpSpPr>
            <p:cNvPr id="59" name="Group 15">
              <a:extLst>
                <a:ext uri="{FF2B5EF4-FFF2-40B4-BE49-F238E27FC236}">
                  <a16:creationId xmlns:a16="http://schemas.microsoft.com/office/drawing/2014/main" id="{FA93AF79-FD72-2B0C-CB64-5B50709C0F5F}"/>
                </a:ext>
              </a:extLst>
            </p:cNvPr>
            <p:cNvGrpSpPr/>
            <p:nvPr/>
          </p:nvGrpSpPr>
          <p:grpSpPr>
            <a:xfrm rot="-5400000">
              <a:off x="1224487" y="-522255"/>
              <a:ext cx="3320508" cy="4353863"/>
              <a:chOff x="-2" y="2"/>
              <a:chExt cx="4992625" cy="6546350"/>
            </a:xfrm>
            <a:grpFill/>
          </p:grpSpPr>
          <p:sp>
            <p:nvSpPr>
              <p:cNvPr id="60" name="Freeform 16">
                <a:extLst>
                  <a:ext uri="{FF2B5EF4-FFF2-40B4-BE49-F238E27FC236}">
                    <a16:creationId xmlns:a16="http://schemas.microsoft.com/office/drawing/2014/main" id="{B3E65B0B-218C-9913-E623-F496B8A0FF60}"/>
                  </a:ext>
                </a:extLst>
              </p:cNvPr>
              <p:cNvSpPr/>
              <p:nvPr/>
            </p:nvSpPr>
            <p:spPr>
              <a:xfrm>
                <a:off x="-2" y="2"/>
                <a:ext cx="4992625" cy="6546350"/>
              </a:xfrm>
              <a:custGeom>
                <a:avLst/>
                <a:gdLst/>
                <a:ahLst/>
                <a:cxnLst/>
                <a:rect l="l" t="t" r="r" b="b"/>
                <a:pathLst>
                  <a:path w="4975860" h="6546349">
                    <a:moveTo>
                      <a:pt x="4975860" y="0"/>
                    </a:moveTo>
                    <a:lnTo>
                      <a:pt x="4975860" y="5675130"/>
                    </a:lnTo>
                    <a:lnTo>
                      <a:pt x="2486660" y="6546349"/>
                    </a:lnTo>
                    <a:lnTo>
                      <a:pt x="0" y="5675130"/>
                    </a:lnTo>
                    <a:lnTo>
                      <a:pt x="1270" y="4933172"/>
                    </a:lnTo>
                    <a:lnTo>
                      <a:pt x="6350" y="1603127"/>
                    </a:lnTo>
                    <a:lnTo>
                      <a:pt x="0" y="0"/>
                    </a:lnTo>
                    <a:lnTo>
                      <a:pt x="4975860" y="0"/>
                    </a:lnTo>
                    <a:close/>
                  </a:path>
                </a:pathLst>
              </a:custGeom>
              <a:grpFill/>
            </p:spPr>
            <p:txBody>
              <a:bodyPr/>
              <a:lstStyle/>
              <a:p>
                <a:pPr marL="0" indent="0">
                  <a:spcBef>
                    <a:spcPts val="0"/>
                  </a:spcBef>
                </a:pPr>
                <a:endParaRPr lang="en-US">
                  <a:latin typeface="Aptos" panose="020B0004020202020204" pitchFamily="34" charset="0"/>
                </a:endParaRPr>
              </a:p>
            </p:txBody>
          </p:sp>
        </p:grpSp>
      </p:grpSp>
      <p:grpSp>
        <p:nvGrpSpPr>
          <p:cNvPr id="62" name="Group 18">
            <a:extLst>
              <a:ext uri="{FF2B5EF4-FFF2-40B4-BE49-F238E27FC236}">
                <a16:creationId xmlns:a16="http://schemas.microsoft.com/office/drawing/2014/main" id="{563C5B99-6D95-5006-581E-E4495B31A97F}"/>
              </a:ext>
              <a:ext uri="{C183D7F6-B498-43B3-948B-1728B52AA6E4}">
                <adec:decorative xmlns:adec="http://schemas.microsoft.com/office/drawing/2017/decorative" val="1"/>
              </a:ext>
            </a:extLst>
          </p:cNvPr>
          <p:cNvGrpSpPr/>
          <p:nvPr userDrawn="1"/>
        </p:nvGrpSpPr>
        <p:grpSpPr>
          <a:xfrm rot="5400000">
            <a:off x="6365849" y="4776031"/>
            <a:ext cx="1660252" cy="452052"/>
            <a:chOff x="0" y="0"/>
            <a:chExt cx="5765800" cy="1572547"/>
          </a:xfrm>
          <a:solidFill>
            <a:schemeClr val="accent2"/>
          </a:solidFill>
        </p:grpSpPr>
        <p:sp>
          <p:nvSpPr>
            <p:cNvPr id="63" name="Freeform 19">
              <a:extLst>
                <a:ext uri="{FF2B5EF4-FFF2-40B4-BE49-F238E27FC236}">
                  <a16:creationId xmlns:a16="http://schemas.microsoft.com/office/drawing/2014/main" id="{21016451-7687-6F98-F2AE-1C973DD8E46E}"/>
                </a:ext>
              </a:extLst>
            </p:cNvPr>
            <p:cNvSpPr/>
            <p:nvPr/>
          </p:nvSpPr>
          <p:spPr>
            <a:xfrm>
              <a:off x="0" y="0"/>
              <a:ext cx="5765800" cy="1572547"/>
            </a:xfrm>
            <a:custGeom>
              <a:avLst/>
              <a:gdLst/>
              <a:ahLst/>
              <a:cxnLst/>
              <a:rect l="l" t="t" r="r" b="b"/>
              <a:pathLst>
                <a:path w="5765800" h="1572547">
                  <a:moveTo>
                    <a:pt x="5765800" y="0"/>
                  </a:moveTo>
                  <a:lnTo>
                    <a:pt x="5765800" y="1572547"/>
                  </a:lnTo>
                  <a:lnTo>
                    <a:pt x="2881630" y="584487"/>
                  </a:lnTo>
                  <a:lnTo>
                    <a:pt x="0" y="1572547"/>
                  </a:lnTo>
                  <a:lnTo>
                    <a:pt x="3810" y="410304"/>
                  </a:lnTo>
                  <a:lnTo>
                    <a:pt x="8890" y="174000"/>
                  </a:lnTo>
                  <a:lnTo>
                    <a:pt x="10160" y="0"/>
                  </a:lnTo>
                  <a:lnTo>
                    <a:pt x="5765800" y="0"/>
                  </a:lnTo>
                  <a:close/>
                </a:path>
              </a:pathLst>
            </a:custGeom>
            <a:grpFill/>
          </p:spPr>
          <p:txBody>
            <a:bodyPr/>
            <a:lstStyle/>
            <a:p>
              <a:pPr marL="0" indent="0">
                <a:spcBef>
                  <a:spcPts val="0"/>
                </a:spcBef>
              </a:pPr>
              <a:endParaRPr lang="en-US">
                <a:latin typeface="Aptos" panose="020B0004020202020204" pitchFamily="34" charset="0"/>
              </a:endParaRPr>
            </a:p>
          </p:txBody>
        </p:sp>
      </p:grpSp>
      <p:grpSp>
        <p:nvGrpSpPr>
          <p:cNvPr id="64" name="Group 20">
            <a:extLst>
              <a:ext uri="{FF2B5EF4-FFF2-40B4-BE49-F238E27FC236}">
                <a16:creationId xmlns:a16="http://schemas.microsoft.com/office/drawing/2014/main" id="{C5951F8D-B6B7-E538-1B6C-3D75428B389B}"/>
              </a:ext>
              <a:ext uri="{C183D7F6-B498-43B3-948B-1728B52AA6E4}">
                <adec:decorative xmlns:adec="http://schemas.microsoft.com/office/drawing/2017/decorative" val="1"/>
              </a:ext>
            </a:extLst>
          </p:cNvPr>
          <p:cNvGrpSpPr/>
          <p:nvPr userDrawn="1"/>
        </p:nvGrpSpPr>
        <p:grpSpPr>
          <a:xfrm rot="16200000">
            <a:off x="7582192" y="3913589"/>
            <a:ext cx="1660253" cy="2176932"/>
            <a:chOff x="0" y="0"/>
            <a:chExt cx="4975860" cy="6546350"/>
          </a:xfrm>
          <a:solidFill>
            <a:schemeClr val="accent2"/>
          </a:solidFill>
        </p:grpSpPr>
        <p:sp>
          <p:nvSpPr>
            <p:cNvPr id="65" name="Freeform 21">
              <a:extLst>
                <a:ext uri="{FF2B5EF4-FFF2-40B4-BE49-F238E27FC236}">
                  <a16:creationId xmlns:a16="http://schemas.microsoft.com/office/drawing/2014/main" id="{B1D7E00A-B8CB-0E25-82CB-705F35BB80E9}"/>
                </a:ext>
              </a:extLst>
            </p:cNvPr>
            <p:cNvSpPr/>
            <p:nvPr/>
          </p:nvSpPr>
          <p:spPr>
            <a:xfrm>
              <a:off x="0" y="0"/>
              <a:ext cx="4975860" cy="6546349"/>
            </a:xfrm>
            <a:custGeom>
              <a:avLst/>
              <a:gdLst/>
              <a:ahLst/>
              <a:cxnLst/>
              <a:rect l="l" t="t" r="r" b="b"/>
              <a:pathLst>
                <a:path w="4975860" h="6546349">
                  <a:moveTo>
                    <a:pt x="4975860" y="0"/>
                  </a:moveTo>
                  <a:lnTo>
                    <a:pt x="4975860" y="5675130"/>
                  </a:lnTo>
                  <a:lnTo>
                    <a:pt x="2486660" y="6546349"/>
                  </a:lnTo>
                  <a:lnTo>
                    <a:pt x="0" y="5675130"/>
                  </a:lnTo>
                  <a:lnTo>
                    <a:pt x="1270" y="4933172"/>
                  </a:lnTo>
                  <a:lnTo>
                    <a:pt x="6350" y="1603127"/>
                  </a:lnTo>
                  <a:lnTo>
                    <a:pt x="0" y="0"/>
                  </a:lnTo>
                  <a:lnTo>
                    <a:pt x="4975860" y="0"/>
                  </a:lnTo>
                  <a:close/>
                </a:path>
              </a:pathLst>
            </a:custGeom>
            <a:grpFill/>
          </p:spPr>
          <p:txBody>
            <a:bodyPr/>
            <a:lstStyle/>
            <a:p>
              <a:pPr marL="0" indent="0">
                <a:spcBef>
                  <a:spcPts val="0"/>
                </a:spcBef>
              </a:pPr>
              <a:endParaRPr lang="en-US">
                <a:latin typeface="Aptos" panose="020B0004020202020204" pitchFamily="34" charset="0"/>
              </a:endParaRPr>
            </a:p>
          </p:txBody>
        </p:sp>
      </p:grpSp>
      <p:grpSp>
        <p:nvGrpSpPr>
          <p:cNvPr id="97" name="Group 96">
            <a:extLst>
              <a:ext uri="{FF2B5EF4-FFF2-40B4-BE49-F238E27FC236}">
                <a16:creationId xmlns:a16="http://schemas.microsoft.com/office/drawing/2014/main" id="{A7042306-2822-86F3-45E9-E310A9BBF968}"/>
              </a:ext>
              <a:ext uri="{C183D7F6-B498-43B3-948B-1728B52AA6E4}">
                <adec:decorative xmlns:adec="http://schemas.microsoft.com/office/drawing/2017/decorative" val="1"/>
              </a:ext>
            </a:extLst>
          </p:cNvPr>
          <p:cNvGrpSpPr/>
          <p:nvPr userDrawn="1"/>
        </p:nvGrpSpPr>
        <p:grpSpPr>
          <a:xfrm>
            <a:off x="9329230" y="4174714"/>
            <a:ext cx="2530836" cy="1660255"/>
            <a:chOff x="9329230" y="4174714"/>
            <a:chExt cx="2530836" cy="1660255"/>
          </a:xfrm>
        </p:grpSpPr>
        <p:grpSp>
          <p:nvGrpSpPr>
            <p:cNvPr id="67" name="Group 23">
              <a:extLst>
                <a:ext uri="{FF2B5EF4-FFF2-40B4-BE49-F238E27FC236}">
                  <a16:creationId xmlns:a16="http://schemas.microsoft.com/office/drawing/2014/main" id="{0A52D70B-A510-9E47-8F52-F93EF8DE08C1}"/>
                </a:ext>
              </a:extLst>
            </p:cNvPr>
            <p:cNvGrpSpPr/>
            <p:nvPr/>
          </p:nvGrpSpPr>
          <p:grpSpPr>
            <a:xfrm rot="5400000">
              <a:off x="8725129" y="4778817"/>
              <a:ext cx="1660253" cy="452052"/>
              <a:chOff x="0" y="0"/>
              <a:chExt cx="5765800" cy="1572547"/>
            </a:xfrm>
            <a:solidFill>
              <a:schemeClr val="accent3"/>
            </a:solidFill>
          </p:grpSpPr>
          <p:sp>
            <p:nvSpPr>
              <p:cNvPr id="70" name="Freeform 24">
                <a:extLst>
                  <a:ext uri="{FF2B5EF4-FFF2-40B4-BE49-F238E27FC236}">
                    <a16:creationId xmlns:a16="http://schemas.microsoft.com/office/drawing/2014/main" id="{2E35470E-AB47-B6F8-0584-D21D879C3A08}"/>
                  </a:ext>
                </a:extLst>
              </p:cNvPr>
              <p:cNvSpPr/>
              <p:nvPr/>
            </p:nvSpPr>
            <p:spPr>
              <a:xfrm>
                <a:off x="0" y="0"/>
                <a:ext cx="5765800" cy="1572547"/>
              </a:xfrm>
              <a:custGeom>
                <a:avLst/>
                <a:gdLst/>
                <a:ahLst/>
                <a:cxnLst/>
                <a:rect l="l" t="t" r="r" b="b"/>
                <a:pathLst>
                  <a:path w="5765800" h="1572547">
                    <a:moveTo>
                      <a:pt x="5765800" y="0"/>
                    </a:moveTo>
                    <a:lnTo>
                      <a:pt x="5765800" y="1572547"/>
                    </a:lnTo>
                    <a:lnTo>
                      <a:pt x="2881630" y="584487"/>
                    </a:lnTo>
                    <a:lnTo>
                      <a:pt x="0" y="1572547"/>
                    </a:lnTo>
                    <a:lnTo>
                      <a:pt x="3810" y="410304"/>
                    </a:lnTo>
                    <a:lnTo>
                      <a:pt x="8890" y="174000"/>
                    </a:lnTo>
                    <a:lnTo>
                      <a:pt x="10160" y="0"/>
                    </a:lnTo>
                    <a:lnTo>
                      <a:pt x="5765800" y="0"/>
                    </a:lnTo>
                    <a:close/>
                  </a:path>
                </a:pathLst>
              </a:custGeom>
              <a:grpFill/>
              <a:ln>
                <a:noFill/>
              </a:ln>
            </p:spPr>
            <p:txBody>
              <a:bodyPr/>
              <a:lstStyle/>
              <a:p>
                <a:pPr marL="0" indent="0">
                  <a:spcBef>
                    <a:spcPts val="0"/>
                  </a:spcBef>
                </a:pPr>
                <a:endParaRPr lang="en-US">
                  <a:latin typeface="Aptos" panose="020B0004020202020204" pitchFamily="34" charset="0"/>
                </a:endParaRPr>
              </a:p>
            </p:txBody>
          </p:sp>
        </p:grpSp>
        <p:grpSp>
          <p:nvGrpSpPr>
            <p:cNvPr id="68" name="Group 25">
              <a:extLst>
                <a:ext uri="{FF2B5EF4-FFF2-40B4-BE49-F238E27FC236}">
                  <a16:creationId xmlns:a16="http://schemas.microsoft.com/office/drawing/2014/main" id="{68558C53-123A-0C77-ACB0-7645D9E96A9B}"/>
                </a:ext>
              </a:extLst>
            </p:cNvPr>
            <p:cNvGrpSpPr/>
            <p:nvPr/>
          </p:nvGrpSpPr>
          <p:grpSpPr>
            <a:xfrm rot="16200000">
              <a:off x="9941473" y="3916375"/>
              <a:ext cx="1660253" cy="2176932"/>
              <a:chOff x="0" y="0"/>
              <a:chExt cx="4975860" cy="6546350"/>
            </a:xfrm>
            <a:solidFill>
              <a:schemeClr val="accent3"/>
            </a:solidFill>
          </p:grpSpPr>
          <p:sp>
            <p:nvSpPr>
              <p:cNvPr id="69" name="Freeform 26">
                <a:extLst>
                  <a:ext uri="{FF2B5EF4-FFF2-40B4-BE49-F238E27FC236}">
                    <a16:creationId xmlns:a16="http://schemas.microsoft.com/office/drawing/2014/main" id="{02E51890-572C-86ED-3FE0-A9A713FB3E62}"/>
                  </a:ext>
                </a:extLst>
              </p:cNvPr>
              <p:cNvSpPr/>
              <p:nvPr/>
            </p:nvSpPr>
            <p:spPr>
              <a:xfrm>
                <a:off x="0" y="0"/>
                <a:ext cx="4975860" cy="6546349"/>
              </a:xfrm>
              <a:custGeom>
                <a:avLst/>
                <a:gdLst/>
                <a:ahLst/>
                <a:cxnLst/>
                <a:rect l="l" t="t" r="r" b="b"/>
                <a:pathLst>
                  <a:path w="4975860" h="6546349">
                    <a:moveTo>
                      <a:pt x="4975860" y="0"/>
                    </a:moveTo>
                    <a:lnTo>
                      <a:pt x="4975860" y="5675130"/>
                    </a:lnTo>
                    <a:lnTo>
                      <a:pt x="2486660" y="6546349"/>
                    </a:lnTo>
                    <a:lnTo>
                      <a:pt x="0" y="5675130"/>
                    </a:lnTo>
                    <a:lnTo>
                      <a:pt x="1270" y="4933172"/>
                    </a:lnTo>
                    <a:lnTo>
                      <a:pt x="6350" y="1603127"/>
                    </a:lnTo>
                    <a:lnTo>
                      <a:pt x="0" y="0"/>
                    </a:lnTo>
                    <a:lnTo>
                      <a:pt x="4975860" y="0"/>
                    </a:lnTo>
                    <a:close/>
                  </a:path>
                </a:pathLst>
              </a:custGeom>
              <a:grpFill/>
            </p:spPr>
            <p:txBody>
              <a:bodyPr/>
              <a:lstStyle/>
              <a:p>
                <a:pPr marL="0" indent="0">
                  <a:spcBef>
                    <a:spcPts val="0"/>
                  </a:spcBef>
                </a:pPr>
                <a:endParaRPr lang="en-US">
                  <a:latin typeface="Aptos" panose="020B0004020202020204" pitchFamily="34" charset="0"/>
                </a:endParaRPr>
              </a:p>
            </p:txBody>
          </p:sp>
        </p:grpSp>
      </p:grpSp>
      <p:grpSp>
        <p:nvGrpSpPr>
          <p:cNvPr id="71" name="Group 27">
            <a:extLst>
              <a:ext uri="{FF2B5EF4-FFF2-40B4-BE49-F238E27FC236}">
                <a16:creationId xmlns:a16="http://schemas.microsoft.com/office/drawing/2014/main" id="{247DF10E-9C9B-81D9-75DC-7167D9C58A1A}"/>
              </a:ext>
              <a:ext uri="{C183D7F6-B498-43B3-948B-1728B52AA6E4}">
                <adec:decorative xmlns:adec="http://schemas.microsoft.com/office/drawing/2017/decorative" val="1"/>
              </a:ext>
            </a:extLst>
          </p:cNvPr>
          <p:cNvGrpSpPr/>
          <p:nvPr userDrawn="1"/>
        </p:nvGrpSpPr>
        <p:grpSpPr>
          <a:xfrm rot="5400000">
            <a:off x="11116038" y="4756218"/>
            <a:ext cx="1657465" cy="494461"/>
            <a:chOff x="0" y="0"/>
            <a:chExt cx="5765800" cy="1720075"/>
          </a:xfrm>
          <a:solidFill>
            <a:schemeClr val="accent5"/>
          </a:solidFill>
        </p:grpSpPr>
        <p:sp>
          <p:nvSpPr>
            <p:cNvPr id="72" name="Freeform 28">
              <a:extLst>
                <a:ext uri="{FF2B5EF4-FFF2-40B4-BE49-F238E27FC236}">
                  <a16:creationId xmlns:a16="http://schemas.microsoft.com/office/drawing/2014/main" id="{3F64CD44-5035-5223-35D2-CC3E0DDF84E6}"/>
                </a:ext>
              </a:extLst>
            </p:cNvPr>
            <p:cNvSpPr/>
            <p:nvPr/>
          </p:nvSpPr>
          <p:spPr>
            <a:xfrm>
              <a:off x="0" y="0"/>
              <a:ext cx="5765800" cy="1720075"/>
            </a:xfrm>
            <a:custGeom>
              <a:avLst/>
              <a:gdLst/>
              <a:ahLst/>
              <a:cxnLst/>
              <a:rect l="l" t="t" r="r" b="b"/>
              <a:pathLst>
                <a:path w="5765800" h="1720075">
                  <a:moveTo>
                    <a:pt x="5765800" y="0"/>
                  </a:moveTo>
                  <a:lnTo>
                    <a:pt x="5765800" y="1720075"/>
                  </a:lnTo>
                  <a:lnTo>
                    <a:pt x="2881630" y="732015"/>
                  </a:lnTo>
                  <a:lnTo>
                    <a:pt x="0" y="1720075"/>
                  </a:lnTo>
                  <a:lnTo>
                    <a:pt x="3810" y="529444"/>
                  </a:lnTo>
                  <a:lnTo>
                    <a:pt x="8890" y="193765"/>
                  </a:lnTo>
                  <a:lnTo>
                    <a:pt x="10160" y="0"/>
                  </a:lnTo>
                  <a:lnTo>
                    <a:pt x="5765800" y="0"/>
                  </a:lnTo>
                  <a:close/>
                </a:path>
              </a:pathLst>
            </a:custGeom>
            <a:grpFill/>
          </p:spPr>
          <p:txBody>
            <a:bodyPr/>
            <a:lstStyle/>
            <a:p>
              <a:pPr marL="0" indent="0">
                <a:spcBef>
                  <a:spcPts val="0"/>
                </a:spcBef>
              </a:pPr>
              <a:endParaRPr lang="en-US">
                <a:latin typeface="Aptos" panose="020B0004020202020204" pitchFamily="34" charset="0"/>
              </a:endParaRPr>
            </a:p>
          </p:txBody>
        </p:sp>
      </p:grpSp>
      <p:sp>
        <p:nvSpPr>
          <p:cNvPr id="111" name="Picture Placeholder 110">
            <a:extLst>
              <a:ext uri="{FF2B5EF4-FFF2-40B4-BE49-F238E27FC236}">
                <a16:creationId xmlns:a16="http://schemas.microsoft.com/office/drawing/2014/main" id="{3ED710F5-B1C4-F73F-6F5F-7D1C5D929A2A}"/>
              </a:ext>
            </a:extLst>
          </p:cNvPr>
          <p:cNvSpPr>
            <a:spLocks noGrp="1"/>
          </p:cNvSpPr>
          <p:nvPr>
            <p:ph type="pic" sz="quarter" idx="18"/>
          </p:nvPr>
        </p:nvSpPr>
        <p:spPr>
          <a:xfrm>
            <a:off x="852304" y="2947599"/>
            <a:ext cx="630936" cy="630936"/>
          </a:xfrm>
        </p:spPr>
        <p:txBody>
          <a:bodyPr/>
          <a:lstStyle/>
          <a:p>
            <a:r>
              <a:rPr lang="en-US"/>
              <a:t>Click icon to add picture</a:t>
            </a:r>
          </a:p>
        </p:txBody>
      </p:sp>
      <p:sp>
        <p:nvSpPr>
          <p:cNvPr id="105" name="Text Placeholder 104">
            <a:extLst>
              <a:ext uri="{FF2B5EF4-FFF2-40B4-BE49-F238E27FC236}">
                <a16:creationId xmlns:a16="http://schemas.microsoft.com/office/drawing/2014/main" id="{622AD1FC-AD33-7FCF-77B0-8292C4ACA291}"/>
              </a:ext>
            </a:extLst>
          </p:cNvPr>
          <p:cNvSpPr>
            <a:spLocks noGrp="1"/>
          </p:cNvSpPr>
          <p:nvPr>
            <p:ph type="body" sz="quarter" idx="13" hasCustomPrompt="1"/>
          </p:nvPr>
        </p:nvSpPr>
        <p:spPr>
          <a:xfrm>
            <a:off x="299092" y="4418136"/>
            <a:ext cx="1737360" cy="1181099"/>
          </a:xfrm>
        </p:spPr>
        <p:txBody>
          <a:bodyPr anchor="ctr"/>
          <a:lstStyle>
            <a:lvl1pPr marL="0" indent="0" algn="ctr">
              <a:lnSpc>
                <a:spcPct val="100000"/>
              </a:lnSpc>
              <a:spcBef>
                <a:spcPts val="0"/>
              </a:spcBef>
              <a:buNone/>
              <a:defRPr sz="1800">
                <a:solidFill>
                  <a:schemeClr val="bg1"/>
                </a:solidFill>
              </a:defRPr>
            </a:lvl1pPr>
          </a:lstStyle>
          <a:p>
            <a:pPr lvl="0"/>
            <a:r>
              <a:rPr lang="en-US"/>
              <a:t>Description</a:t>
            </a:r>
          </a:p>
        </p:txBody>
      </p:sp>
      <p:sp>
        <p:nvSpPr>
          <p:cNvPr id="112" name="Picture Placeholder 110">
            <a:extLst>
              <a:ext uri="{FF2B5EF4-FFF2-40B4-BE49-F238E27FC236}">
                <a16:creationId xmlns:a16="http://schemas.microsoft.com/office/drawing/2014/main" id="{DBDEDB67-421D-A090-D075-EE340340FAC6}"/>
              </a:ext>
            </a:extLst>
          </p:cNvPr>
          <p:cNvSpPr>
            <a:spLocks noGrp="1"/>
          </p:cNvSpPr>
          <p:nvPr>
            <p:ph type="pic" sz="quarter" idx="19"/>
          </p:nvPr>
        </p:nvSpPr>
        <p:spPr>
          <a:xfrm>
            <a:off x="3230460" y="2946277"/>
            <a:ext cx="630936" cy="630936"/>
          </a:xfrm>
        </p:spPr>
        <p:txBody>
          <a:bodyPr/>
          <a:lstStyle/>
          <a:p>
            <a:r>
              <a:rPr lang="en-US"/>
              <a:t>Click icon to add picture</a:t>
            </a:r>
          </a:p>
        </p:txBody>
      </p:sp>
      <p:sp>
        <p:nvSpPr>
          <p:cNvPr id="116" name="Text Placeholder 104">
            <a:extLst>
              <a:ext uri="{FF2B5EF4-FFF2-40B4-BE49-F238E27FC236}">
                <a16:creationId xmlns:a16="http://schemas.microsoft.com/office/drawing/2014/main" id="{FA5AA79E-7C65-6C22-99A4-9C8778E6CBEF}"/>
              </a:ext>
            </a:extLst>
          </p:cNvPr>
          <p:cNvSpPr>
            <a:spLocks noGrp="1"/>
          </p:cNvSpPr>
          <p:nvPr>
            <p:ph type="body" sz="quarter" idx="23" hasCustomPrompt="1"/>
          </p:nvPr>
        </p:nvSpPr>
        <p:spPr>
          <a:xfrm>
            <a:off x="2661378" y="4418136"/>
            <a:ext cx="1737360" cy="1181099"/>
          </a:xfrm>
        </p:spPr>
        <p:txBody>
          <a:bodyPr anchor="ctr"/>
          <a:lstStyle>
            <a:lvl1pPr marL="0" indent="0" algn="ctr">
              <a:lnSpc>
                <a:spcPct val="100000"/>
              </a:lnSpc>
              <a:spcBef>
                <a:spcPts val="0"/>
              </a:spcBef>
              <a:buNone/>
              <a:defRPr sz="1800">
                <a:solidFill>
                  <a:schemeClr val="bg1"/>
                </a:solidFill>
              </a:defRPr>
            </a:lvl1pPr>
          </a:lstStyle>
          <a:p>
            <a:pPr lvl="0"/>
            <a:r>
              <a:rPr lang="en-US"/>
              <a:t>Description</a:t>
            </a:r>
          </a:p>
        </p:txBody>
      </p:sp>
      <p:sp>
        <p:nvSpPr>
          <p:cNvPr id="113" name="Picture Placeholder 110">
            <a:extLst>
              <a:ext uri="{FF2B5EF4-FFF2-40B4-BE49-F238E27FC236}">
                <a16:creationId xmlns:a16="http://schemas.microsoft.com/office/drawing/2014/main" id="{DF32ACE6-C8EA-41CD-66DD-371181698391}"/>
              </a:ext>
            </a:extLst>
          </p:cNvPr>
          <p:cNvSpPr>
            <a:spLocks noGrp="1"/>
          </p:cNvSpPr>
          <p:nvPr>
            <p:ph type="pic" sz="quarter" idx="20"/>
          </p:nvPr>
        </p:nvSpPr>
        <p:spPr>
          <a:xfrm>
            <a:off x="5564717" y="2946277"/>
            <a:ext cx="630936" cy="630936"/>
          </a:xfrm>
        </p:spPr>
        <p:txBody>
          <a:bodyPr/>
          <a:lstStyle/>
          <a:p>
            <a:r>
              <a:rPr lang="en-US"/>
              <a:t>Click icon to add picture</a:t>
            </a:r>
          </a:p>
        </p:txBody>
      </p:sp>
      <p:sp>
        <p:nvSpPr>
          <p:cNvPr id="117" name="Text Placeholder 104">
            <a:extLst>
              <a:ext uri="{FF2B5EF4-FFF2-40B4-BE49-F238E27FC236}">
                <a16:creationId xmlns:a16="http://schemas.microsoft.com/office/drawing/2014/main" id="{16A4C213-4576-3280-1480-E83AA1D59C9F}"/>
              </a:ext>
            </a:extLst>
          </p:cNvPr>
          <p:cNvSpPr>
            <a:spLocks noGrp="1"/>
          </p:cNvSpPr>
          <p:nvPr>
            <p:ph type="body" sz="quarter" idx="24" hasCustomPrompt="1"/>
          </p:nvPr>
        </p:nvSpPr>
        <p:spPr>
          <a:xfrm>
            <a:off x="5016089" y="4406670"/>
            <a:ext cx="1737360" cy="1181099"/>
          </a:xfrm>
        </p:spPr>
        <p:txBody>
          <a:bodyPr anchor="ctr"/>
          <a:lstStyle>
            <a:lvl1pPr marL="0" indent="0" algn="ctr">
              <a:lnSpc>
                <a:spcPct val="100000"/>
              </a:lnSpc>
              <a:spcBef>
                <a:spcPts val="0"/>
              </a:spcBef>
              <a:buNone/>
              <a:defRPr sz="1800">
                <a:solidFill>
                  <a:schemeClr val="bg1"/>
                </a:solidFill>
              </a:defRPr>
            </a:lvl1pPr>
          </a:lstStyle>
          <a:p>
            <a:pPr lvl="0"/>
            <a:r>
              <a:rPr lang="en-US"/>
              <a:t>Description</a:t>
            </a:r>
          </a:p>
        </p:txBody>
      </p:sp>
      <p:sp>
        <p:nvSpPr>
          <p:cNvPr id="114" name="Picture Placeholder 110">
            <a:extLst>
              <a:ext uri="{FF2B5EF4-FFF2-40B4-BE49-F238E27FC236}">
                <a16:creationId xmlns:a16="http://schemas.microsoft.com/office/drawing/2014/main" id="{BEBA766C-CFD0-137A-36E8-CDEC655AA290}"/>
              </a:ext>
            </a:extLst>
          </p:cNvPr>
          <p:cNvSpPr>
            <a:spLocks noGrp="1"/>
          </p:cNvSpPr>
          <p:nvPr>
            <p:ph type="pic" sz="quarter" idx="21"/>
          </p:nvPr>
        </p:nvSpPr>
        <p:spPr>
          <a:xfrm>
            <a:off x="7919898" y="2946277"/>
            <a:ext cx="630936" cy="630936"/>
          </a:xfrm>
        </p:spPr>
        <p:txBody>
          <a:bodyPr/>
          <a:lstStyle/>
          <a:p>
            <a:r>
              <a:rPr lang="en-US"/>
              <a:t>Click icon to add picture</a:t>
            </a:r>
          </a:p>
        </p:txBody>
      </p:sp>
      <p:sp>
        <p:nvSpPr>
          <p:cNvPr id="118" name="Text Placeholder 104">
            <a:extLst>
              <a:ext uri="{FF2B5EF4-FFF2-40B4-BE49-F238E27FC236}">
                <a16:creationId xmlns:a16="http://schemas.microsoft.com/office/drawing/2014/main" id="{3C731267-8C78-7D63-D8A3-317CF0654858}"/>
              </a:ext>
            </a:extLst>
          </p:cNvPr>
          <p:cNvSpPr>
            <a:spLocks noGrp="1"/>
          </p:cNvSpPr>
          <p:nvPr>
            <p:ph type="body" sz="quarter" idx="25" hasCustomPrompt="1"/>
          </p:nvPr>
        </p:nvSpPr>
        <p:spPr>
          <a:xfrm>
            <a:off x="7362573" y="4406669"/>
            <a:ext cx="1737360" cy="1181099"/>
          </a:xfrm>
        </p:spPr>
        <p:txBody>
          <a:bodyPr anchor="ctr"/>
          <a:lstStyle>
            <a:lvl1pPr marL="0" indent="0" algn="ctr">
              <a:lnSpc>
                <a:spcPct val="100000"/>
              </a:lnSpc>
              <a:spcBef>
                <a:spcPts val="0"/>
              </a:spcBef>
              <a:buNone/>
              <a:defRPr sz="1800">
                <a:solidFill>
                  <a:schemeClr val="bg1"/>
                </a:solidFill>
              </a:defRPr>
            </a:lvl1pPr>
          </a:lstStyle>
          <a:p>
            <a:pPr lvl="0"/>
            <a:r>
              <a:rPr lang="en-US"/>
              <a:t>Description</a:t>
            </a:r>
          </a:p>
        </p:txBody>
      </p:sp>
      <p:sp>
        <p:nvSpPr>
          <p:cNvPr id="115" name="Picture Placeholder 110">
            <a:extLst>
              <a:ext uri="{FF2B5EF4-FFF2-40B4-BE49-F238E27FC236}">
                <a16:creationId xmlns:a16="http://schemas.microsoft.com/office/drawing/2014/main" id="{6707740D-BD25-313F-166E-43159CBA9A60}"/>
              </a:ext>
            </a:extLst>
          </p:cNvPr>
          <p:cNvSpPr>
            <a:spLocks noGrp="1"/>
          </p:cNvSpPr>
          <p:nvPr>
            <p:ph type="pic" sz="quarter" idx="22"/>
          </p:nvPr>
        </p:nvSpPr>
        <p:spPr>
          <a:xfrm>
            <a:off x="10279179" y="2946277"/>
            <a:ext cx="630936" cy="630936"/>
          </a:xfrm>
        </p:spPr>
        <p:txBody>
          <a:bodyPr/>
          <a:lstStyle/>
          <a:p>
            <a:r>
              <a:rPr lang="en-US"/>
              <a:t>Click icon to add picture</a:t>
            </a:r>
          </a:p>
        </p:txBody>
      </p:sp>
      <p:sp>
        <p:nvSpPr>
          <p:cNvPr id="119" name="Text Placeholder 104">
            <a:extLst>
              <a:ext uri="{FF2B5EF4-FFF2-40B4-BE49-F238E27FC236}">
                <a16:creationId xmlns:a16="http://schemas.microsoft.com/office/drawing/2014/main" id="{533925A0-8520-9EB1-99A6-6381B7270E4A}"/>
              </a:ext>
            </a:extLst>
          </p:cNvPr>
          <p:cNvSpPr>
            <a:spLocks noGrp="1"/>
          </p:cNvSpPr>
          <p:nvPr>
            <p:ph type="body" sz="quarter" idx="26" hasCustomPrompt="1"/>
          </p:nvPr>
        </p:nvSpPr>
        <p:spPr>
          <a:xfrm>
            <a:off x="9730081" y="4418136"/>
            <a:ext cx="1737360" cy="1181099"/>
          </a:xfrm>
        </p:spPr>
        <p:txBody>
          <a:bodyPr anchor="ctr"/>
          <a:lstStyle>
            <a:lvl1pPr marL="0" indent="0" algn="ctr">
              <a:lnSpc>
                <a:spcPct val="100000"/>
              </a:lnSpc>
              <a:spcBef>
                <a:spcPts val="0"/>
              </a:spcBef>
              <a:buNone/>
              <a:defRPr sz="1800">
                <a:solidFill>
                  <a:schemeClr val="bg1"/>
                </a:solidFill>
              </a:defRPr>
            </a:lvl1pPr>
          </a:lstStyle>
          <a:p>
            <a:pPr lvl="0"/>
            <a:r>
              <a:rPr lang="en-US"/>
              <a:t>Description</a:t>
            </a:r>
          </a:p>
        </p:txBody>
      </p:sp>
    </p:spTree>
    <p:extLst>
      <p:ext uri="{BB962C8B-B14F-4D97-AF65-F5344CB8AC3E}">
        <p14:creationId xmlns:p14="http://schemas.microsoft.com/office/powerpoint/2010/main" val="3040269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ext With Graphics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52BAF-CDF8-4628-9885-92AECFA75184}"/>
              </a:ext>
            </a:extLst>
          </p:cNvPr>
          <p:cNvSpPr>
            <a:spLocks noGrp="1"/>
          </p:cNvSpPr>
          <p:nvPr>
            <p:ph type="title"/>
          </p:nvPr>
        </p:nvSpPr>
        <p:spPr/>
        <p:txBody>
          <a:bodyPr/>
          <a:lstStyle/>
          <a:p>
            <a:r>
              <a:rPr lang="en-US"/>
              <a:t>Click to edit Master title style</a:t>
            </a:r>
          </a:p>
        </p:txBody>
      </p:sp>
      <p:sp>
        <p:nvSpPr>
          <p:cNvPr id="25" name="Text Placeholder 24">
            <a:extLst>
              <a:ext uri="{FF2B5EF4-FFF2-40B4-BE49-F238E27FC236}">
                <a16:creationId xmlns:a16="http://schemas.microsoft.com/office/drawing/2014/main" id="{92D7E59A-98D7-43C7-C3EC-64FFDF735E43}"/>
              </a:ext>
            </a:extLst>
          </p:cNvPr>
          <p:cNvSpPr>
            <a:spLocks noGrp="1"/>
          </p:cNvSpPr>
          <p:nvPr>
            <p:ph type="body" sz="quarter" idx="25"/>
          </p:nvPr>
        </p:nvSpPr>
        <p:spPr>
          <a:xfrm>
            <a:off x="0" y="1752600"/>
            <a:ext cx="12192000" cy="2062163"/>
          </a:xfrm>
          <a:solidFill>
            <a:schemeClr val="accent4"/>
          </a:solidFill>
        </p:spPr>
        <p:txBody>
          <a:bodyPr/>
          <a:lstStyle>
            <a:lvl1pPr>
              <a:buNone/>
              <a:defRPr sz="800">
                <a:noFill/>
              </a:defRPr>
            </a:lvl1pPr>
          </a:lstStyle>
          <a:p>
            <a:pPr lvl="0"/>
            <a:r>
              <a:rPr lang="en-US"/>
              <a:t>Click to edit Master text styles</a:t>
            </a:r>
          </a:p>
        </p:txBody>
      </p:sp>
      <p:sp>
        <p:nvSpPr>
          <p:cNvPr id="23" name="Text Placeholder 19">
            <a:extLst>
              <a:ext uri="{FF2B5EF4-FFF2-40B4-BE49-F238E27FC236}">
                <a16:creationId xmlns:a16="http://schemas.microsoft.com/office/drawing/2014/main" id="{D22D4DC7-F316-549E-9A61-EA58DB876123}"/>
              </a:ext>
            </a:extLst>
          </p:cNvPr>
          <p:cNvSpPr>
            <a:spLocks noGrp="1"/>
          </p:cNvSpPr>
          <p:nvPr>
            <p:ph type="body" sz="quarter" idx="24"/>
          </p:nvPr>
        </p:nvSpPr>
        <p:spPr>
          <a:xfrm>
            <a:off x="8817796" y="2318271"/>
            <a:ext cx="2523068" cy="3826933"/>
          </a:xfrm>
          <a:solidFill>
            <a:schemeClr val="accent3"/>
          </a:solidFill>
        </p:spPr>
        <p:txBody>
          <a:bodyPr/>
          <a:lstStyle>
            <a:lvl1pPr>
              <a:buNone/>
              <a:defRPr sz="800">
                <a:noFill/>
              </a:defRPr>
            </a:lvl1pPr>
          </a:lstStyle>
          <a:p>
            <a:pPr lvl="0"/>
            <a:r>
              <a:rPr lang="en-US"/>
              <a:t>Click to edit Master text styles</a:t>
            </a:r>
          </a:p>
        </p:txBody>
      </p:sp>
      <p:sp>
        <p:nvSpPr>
          <p:cNvPr id="22" name="Text Placeholder 19">
            <a:extLst>
              <a:ext uri="{FF2B5EF4-FFF2-40B4-BE49-F238E27FC236}">
                <a16:creationId xmlns:a16="http://schemas.microsoft.com/office/drawing/2014/main" id="{41BDF911-D07F-5E4F-A177-98650C4344F7}"/>
              </a:ext>
            </a:extLst>
          </p:cNvPr>
          <p:cNvSpPr>
            <a:spLocks noGrp="1"/>
          </p:cNvSpPr>
          <p:nvPr>
            <p:ph type="body" sz="quarter" idx="23"/>
          </p:nvPr>
        </p:nvSpPr>
        <p:spPr>
          <a:xfrm>
            <a:off x="6154895" y="2318272"/>
            <a:ext cx="2523068" cy="3826933"/>
          </a:xfrm>
          <a:solidFill>
            <a:schemeClr val="accent2"/>
          </a:solidFill>
        </p:spPr>
        <p:txBody>
          <a:bodyPr/>
          <a:lstStyle>
            <a:lvl1pPr>
              <a:buNone/>
              <a:defRPr sz="800">
                <a:noFill/>
              </a:defRPr>
            </a:lvl1pPr>
          </a:lstStyle>
          <a:p>
            <a:pPr lvl="0"/>
            <a:r>
              <a:rPr lang="en-US"/>
              <a:t>Click to edit Master text styles</a:t>
            </a:r>
          </a:p>
        </p:txBody>
      </p:sp>
      <p:sp>
        <p:nvSpPr>
          <p:cNvPr id="21" name="Text Placeholder 19">
            <a:extLst>
              <a:ext uri="{FF2B5EF4-FFF2-40B4-BE49-F238E27FC236}">
                <a16:creationId xmlns:a16="http://schemas.microsoft.com/office/drawing/2014/main" id="{73DAC4BA-FA0A-66DE-81DF-42A6A4931784}"/>
              </a:ext>
            </a:extLst>
          </p:cNvPr>
          <p:cNvSpPr>
            <a:spLocks noGrp="1"/>
          </p:cNvSpPr>
          <p:nvPr>
            <p:ph type="body" sz="quarter" idx="22"/>
          </p:nvPr>
        </p:nvSpPr>
        <p:spPr>
          <a:xfrm>
            <a:off x="3510112" y="2318273"/>
            <a:ext cx="2523068" cy="3826933"/>
          </a:xfrm>
          <a:solidFill>
            <a:schemeClr val="tx2"/>
          </a:solidFill>
        </p:spPr>
        <p:txBody>
          <a:bodyPr/>
          <a:lstStyle>
            <a:lvl1pPr>
              <a:buNone/>
              <a:defRPr sz="800">
                <a:noFill/>
              </a:defRPr>
            </a:lvl1pPr>
          </a:lstStyle>
          <a:p>
            <a:pPr lvl="0"/>
            <a:r>
              <a:rPr lang="en-US"/>
              <a:t>Click to edit Master text styles</a:t>
            </a:r>
          </a:p>
        </p:txBody>
      </p:sp>
      <p:sp>
        <p:nvSpPr>
          <p:cNvPr id="20" name="Text Placeholder 19">
            <a:extLst>
              <a:ext uri="{FF2B5EF4-FFF2-40B4-BE49-F238E27FC236}">
                <a16:creationId xmlns:a16="http://schemas.microsoft.com/office/drawing/2014/main" id="{18BBD8C6-77E8-A6F4-C808-CC9C135B3018}"/>
              </a:ext>
            </a:extLst>
          </p:cNvPr>
          <p:cNvSpPr>
            <a:spLocks noGrp="1"/>
          </p:cNvSpPr>
          <p:nvPr>
            <p:ph type="body" sz="quarter" idx="21"/>
          </p:nvPr>
        </p:nvSpPr>
        <p:spPr>
          <a:xfrm>
            <a:off x="851136" y="2318273"/>
            <a:ext cx="2523068" cy="3826933"/>
          </a:xfrm>
          <a:solidFill>
            <a:schemeClr val="accent6"/>
          </a:solidFill>
        </p:spPr>
        <p:txBody>
          <a:bodyPr/>
          <a:lstStyle>
            <a:lvl1pPr>
              <a:buNone/>
              <a:defRPr sz="800">
                <a:noFill/>
              </a:defRPr>
            </a:lvl1pPr>
          </a:lstStyle>
          <a:p>
            <a:pPr lvl="0"/>
            <a:r>
              <a:rPr lang="en-US"/>
              <a:t>Click to edit Master text styles</a:t>
            </a:r>
          </a:p>
        </p:txBody>
      </p:sp>
      <p:sp>
        <p:nvSpPr>
          <p:cNvPr id="13" name="Text Placeholder 88">
            <a:extLst>
              <a:ext uri="{FF2B5EF4-FFF2-40B4-BE49-F238E27FC236}">
                <a16:creationId xmlns:a16="http://schemas.microsoft.com/office/drawing/2014/main" id="{DF1B1067-4529-5574-E5DF-38002AC209A0}"/>
              </a:ext>
            </a:extLst>
          </p:cNvPr>
          <p:cNvSpPr>
            <a:spLocks noGrp="1"/>
          </p:cNvSpPr>
          <p:nvPr>
            <p:ph type="body" sz="quarter" idx="18" hasCustomPrompt="1"/>
          </p:nvPr>
        </p:nvSpPr>
        <p:spPr>
          <a:xfrm>
            <a:off x="3789777" y="2668223"/>
            <a:ext cx="1963738" cy="712788"/>
          </a:xfrm>
        </p:spPr>
        <p:txBody>
          <a:bodyPr/>
          <a:lstStyle>
            <a:lvl1pPr marL="0" indent="0" algn="ctr">
              <a:lnSpc>
                <a:spcPct val="100000"/>
              </a:lnSpc>
              <a:spcBef>
                <a:spcPts val="0"/>
              </a:spcBef>
              <a:buNone/>
              <a:defRPr>
                <a:solidFill>
                  <a:schemeClr val="bg1"/>
                </a:solidFill>
              </a:defRPr>
            </a:lvl1pPr>
          </a:lstStyle>
          <a:p>
            <a:pPr lvl="0"/>
            <a:r>
              <a:rPr lang="en-US"/>
              <a:t>Header</a:t>
            </a:r>
          </a:p>
        </p:txBody>
      </p:sp>
      <p:sp>
        <p:nvSpPr>
          <p:cNvPr id="14" name="Text Placeholder 90">
            <a:extLst>
              <a:ext uri="{FF2B5EF4-FFF2-40B4-BE49-F238E27FC236}">
                <a16:creationId xmlns:a16="http://schemas.microsoft.com/office/drawing/2014/main" id="{D54DBDAA-A7CE-1838-48FF-E753AC0E17DC}"/>
              </a:ext>
            </a:extLst>
          </p:cNvPr>
          <p:cNvSpPr>
            <a:spLocks noGrp="1"/>
          </p:cNvSpPr>
          <p:nvPr>
            <p:ph type="body" sz="quarter" idx="17" hasCustomPrompt="1"/>
          </p:nvPr>
        </p:nvSpPr>
        <p:spPr>
          <a:xfrm>
            <a:off x="3789777" y="3569098"/>
            <a:ext cx="1963738" cy="2220232"/>
          </a:xfrm>
        </p:spPr>
        <p:txBody>
          <a:bodyPr/>
          <a:lstStyle>
            <a:lvl1pPr marL="0" indent="0" algn="ctr">
              <a:lnSpc>
                <a:spcPct val="100000"/>
              </a:lnSpc>
              <a:spcBef>
                <a:spcPts val="0"/>
              </a:spcBef>
              <a:buNone/>
              <a:defRPr sz="1800">
                <a:solidFill>
                  <a:schemeClr val="bg1"/>
                </a:solidFill>
              </a:defRPr>
            </a:lvl1pPr>
          </a:lstStyle>
          <a:p>
            <a:pPr lvl="0"/>
            <a:r>
              <a:rPr lang="en-US" sz="1800"/>
              <a:t>Add description</a:t>
            </a:r>
            <a:endParaRPr lang="en-US"/>
          </a:p>
        </p:txBody>
      </p:sp>
      <p:sp>
        <p:nvSpPr>
          <p:cNvPr id="15" name="Text Placeholder 90">
            <a:extLst>
              <a:ext uri="{FF2B5EF4-FFF2-40B4-BE49-F238E27FC236}">
                <a16:creationId xmlns:a16="http://schemas.microsoft.com/office/drawing/2014/main" id="{26B15FA7-0BBD-ADDE-65FD-128B690F1C90}"/>
              </a:ext>
            </a:extLst>
          </p:cNvPr>
          <p:cNvSpPr>
            <a:spLocks noGrp="1"/>
          </p:cNvSpPr>
          <p:nvPr>
            <p:ph type="body" sz="quarter" idx="14" hasCustomPrompt="1"/>
          </p:nvPr>
        </p:nvSpPr>
        <p:spPr>
          <a:xfrm>
            <a:off x="6441325" y="3569098"/>
            <a:ext cx="1963738" cy="2220232"/>
          </a:xfrm>
        </p:spPr>
        <p:txBody>
          <a:bodyPr/>
          <a:lstStyle>
            <a:lvl1pPr marL="0" indent="0" algn="ctr">
              <a:lnSpc>
                <a:spcPct val="100000"/>
              </a:lnSpc>
              <a:spcBef>
                <a:spcPts val="0"/>
              </a:spcBef>
              <a:buNone/>
              <a:defRPr sz="1800">
                <a:solidFill>
                  <a:schemeClr val="bg1"/>
                </a:solidFill>
              </a:defRPr>
            </a:lvl1pPr>
          </a:lstStyle>
          <a:p>
            <a:pPr lvl="0"/>
            <a:r>
              <a:rPr lang="en-US" sz="1800"/>
              <a:t>Add description</a:t>
            </a:r>
            <a:endParaRPr lang="en-US"/>
          </a:p>
        </p:txBody>
      </p:sp>
      <p:sp>
        <p:nvSpPr>
          <p:cNvPr id="16" name="Text Placeholder 88">
            <a:extLst>
              <a:ext uri="{FF2B5EF4-FFF2-40B4-BE49-F238E27FC236}">
                <a16:creationId xmlns:a16="http://schemas.microsoft.com/office/drawing/2014/main" id="{71BA1336-A4AB-7490-5B61-1AFB2C303CEB}"/>
              </a:ext>
            </a:extLst>
          </p:cNvPr>
          <p:cNvSpPr>
            <a:spLocks noGrp="1"/>
          </p:cNvSpPr>
          <p:nvPr>
            <p:ph type="body" sz="quarter" idx="13" hasCustomPrompt="1"/>
          </p:nvPr>
        </p:nvSpPr>
        <p:spPr>
          <a:xfrm>
            <a:off x="6441325" y="2668223"/>
            <a:ext cx="1963738" cy="712788"/>
          </a:xfrm>
        </p:spPr>
        <p:txBody>
          <a:bodyPr/>
          <a:lstStyle>
            <a:lvl1pPr marL="0" indent="0" algn="ctr">
              <a:lnSpc>
                <a:spcPct val="100000"/>
              </a:lnSpc>
              <a:spcBef>
                <a:spcPts val="0"/>
              </a:spcBef>
              <a:buNone/>
              <a:defRPr>
                <a:solidFill>
                  <a:schemeClr val="bg1"/>
                </a:solidFill>
              </a:defRPr>
            </a:lvl1pPr>
          </a:lstStyle>
          <a:p>
            <a:pPr lvl="0"/>
            <a:r>
              <a:rPr lang="en-US"/>
              <a:t>Header</a:t>
            </a:r>
          </a:p>
        </p:txBody>
      </p:sp>
      <p:sp>
        <p:nvSpPr>
          <p:cNvPr id="17" name="Text Placeholder 88">
            <a:extLst>
              <a:ext uri="{FF2B5EF4-FFF2-40B4-BE49-F238E27FC236}">
                <a16:creationId xmlns:a16="http://schemas.microsoft.com/office/drawing/2014/main" id="{FA8CD1E8-979D-EDC7-0A80-045D1C440C28}"/>
              </a:ext>
            </a:extLst>
          </p:cNvPr>
          <p:cNvSpPr>
            <a:spLocks noGrp="1"/>
          </p:cNvSpPr>
          <p:nvPr>
            <p:ph type="body" sz="quarter" idx="15" hasCustomPrompt="1"/>
          </p:nvPr>
        </p:nvSpPr>
        <p:spPr>
          <a:xfrm>
            <a:off x="9097459" y="2668223"/>
            <a:ext cx="1963738" cy="712788"/>
          </a:xfrm>
        </p:spPr>
        <p:txBody>
          <a:bodyPr/>
          <a:lstStyle>
            <a:lvl1pPr marL="0" indent="0" algn="ctr">
              <a:lnSpc>
                <a:spcPct val="100000"/>
              </a:lnSpc>
              <a:spcBef>
                <a:spcPts val="0"/>
              </a:spcBef>
              <a:buNone/>
              <a:defRPr>
                <a:solidFill>
                  <a:schemeClr val="bg1"/>
                </a:solidFill>
              </a:defRPr>
            </a:lvl1pPr>
          </a:lstStyle>
          <a:p>
            <a:pPr lvl="0"/>
            <a:r>
              <a:rPr lang="en-US"/>
              <a:t>Header</a:t>
            </a:r>
          </a:p>
        </p:txBody>
      </p:sp>
      <p:sp>
        <p:nvSpPr>
          <p:cNvPr id="18" name="Text Placeholder 90">
            <a:extLst>
              <a:ext uri="{FF2B5EF4-FFF2-40B4-BE49-F238E27FC236}">
                <a16:creationId xmlns:a16="http://schemas.microsoft.com/office/drawing/2014/main" id="{82B346B8-CC31-4272-EC01-656317636BD8}"/>
              </a:ext>
            </a:extLst>
          </p:cNvPr>
          <p:cNvSpPr>
            <a:spLocks noGrp="1"/>
          </p:cNvSpPr>
          <p:nvPr>
            <p:ph type="body" sz="quarter" idx="16" hasCustomPrompt="1"/>
          </p:nvPr>
        </p:nvSpPr>
        <p:spPr>
          <a:xfrm>
            <a:off x="9097459" y="3569098"/>
            <a:ext cx="1963738" cy="2220232"/>
          </a:xfrm>
        </p:spPr>
        <p:txBody>
          <a:bodyPr/>
          <a:lstStyle>
            <a:lvl1pPr marL="0" indent="0" algn="ctr">
              <a:lnSpc>
                <a:spcPct val="100000"/>
              </a:lnSpc>
              <a:spcBef>
                <a:spcPts val="0"/>
              </a:spcBef>
              <a:buNone/>
              <a:defRPr sz="1800">
                <a:solidFill>
                  <a:schemeClr val="bg1"/>
                </a:solidFill>
              </a:defRPr>
            </a:lvl1pPr>
          </a:lstStyle>
          <a:p>
            <a:pPr lvl="0"/>
            <a:r>
              <a:rPr lang="en-US" sz="1800"/>
              <a:t>Add description</a:t>
            </a:r>
            <a:endParaRPr lang="en-US"/>
          </a:p>
        </p:txBody>
      </p:sp>
      <p:sp>
        <p:nvSpPr>
          <p:cNvPr id="12" name="Text Placeholder 88">
            <a:extLst>
              <a:ext uri="{FF2B5EF4-FFF2-40B4-BE49-F238E27FC236}">
                <a16:creationId xmlns:a16="http://schemas.microsoft.com/office/drawing/2014/main" id="{46C001C6-8C71-5635-93B5-DB6744AB89AA}"/>
              </a:ext>
            </a:extLst>
          </p:cNvPr>
          <p:cNvSpPr>
            <a:spLocks noGrp="1"/>
          </p:cNvSpPr>
          <p:nvPr>
            <p:ph type="body" sz="quarter" idx="19" hasCustomPrompt="1"/>
          </p:nvPr>
        </p:nvSpPr>
        <p:spPr>
          <a:xfrm>
            <a:off x="1130801" y="2663022"/>
            <a:ext cx="1963738" cy="712788"/>
          </a:xfrm>
        </p:spPr>
        <p:txBody>
          <a:bodyPr/>
          <a:lstStyle>
            <a:lvl1pPr marL="0" indent="0" algn="ctr">
              <a:lnSpc>
                <a:spcPct val="100000"/>
              </a:lnSpc>
              <a:spcBef>
                <a:spcPts val="0"/>
              </a:spcBef>
              <a:buNone/>
              <a:defRPr>
                <a:solidFill>
                  <a:schemeClr val="bg1"/>
                </a:solidFill>
              </a:defRPr>
            </a:lvl1pPr>
          </a:lstStyle>
          <a:p>
            <a:pPr lvl="0"/>
            <a:r>
              <a:rPr lang="en-US"/>
              <a:t>Header</a:t>
            </a:r>
          </a:p>
        </p:txBody>
      </p:sp>
      <p:sp>
        <p:nvSpPr>
          <p:cNvPr id="11" name="Text Placeholder 90">
            <a:extLst>
              <a:ext uri="{FF2B5EF4-FFF2-40B4-BE49-F238E27FC236}">
                <a16:creationId xmlns:a16="http://schemas.microsoft.com/office/drawing/2014/main" id="{ACB32C0D-D453-BFBB-FC64-1952D383C497}"/>
              </a:ext>
            </a:extLst>
          </p:cNvPr>
          <p:cNvSpPr>
            <a:spLocks noGrp="1"/>
          </p:cNvSpPr>
          <p:nvPr>
            <p:ph type="body" sz="quarter" idx="20" hasCustomPrompt="1"/>
          </p:nvPr>
        </p:nvSpPr>
        <p:spPr>
          <a:xfrm>
            <a:off x="1130801" y="3569098"/>
            <a:ext cx="1963738" cy="2220232"/>
          </a:xfrm>
        </p:spPr>
        <p:txBody>
          <a:bodyPr/>
          <a:lstStyle>
            <a:lvl1pPr marL="0" indent="0" algn="ctr">
              <a:lnSpc>
                <a:spcPct val="100000"/>
              </a:lnSpc>
              <a:spcBef>
                <a:spcPts val="0"/>
              </a:spcBef>
              <a:buNone/>
              <a:defRPr sz="1800">
                <a:solidFill>
                  <a:schemeClr val="bg1"/>
                </a:solidFill>
              </a:defRPr>
            </a:lvl1pPr>
          </a:lstStyle>
          <a:p>
            <a:pPr lvl="0"/>
            <a:r>
              <a:rPr lang="en-US" sz="1800"/>
              <a:t>Add description</a:t>
            </a:r>
            <a:endParaRPr lang="en-US"/>
          </a:p>
        </p:txBody>
      </p:sp>
    </p:spTree>
    <p:extLst>
      <p:ext uri="{BB962C8B-B14F-4D97-AF65-F5344CB8AC3E}">
        <p14:creationId xmlns:p14="http://schemas.microsoft.com/office/powerpoint/2010/main" val="1835032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B153F3-9C64-413E-A391-7B55408D7F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37F689B-B2E0-4A62-9C31-FF484B5C72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4FAA84-EDDB-42FD-9C9F-8A45EF7016B4}"/>
              </a:ext>
              <a:ext uri="{C183D7F6-B498-43B3-948B-1728B52AA6E4}">
                <adec:decorative xmlns:adec="http://schemas.microsoft.com/office/drawing/2017/decorative" val="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Aptos" panose="020B0004020202020204" pitchFamily="34" charset="0"/>
              </a:defRPr>
            </a:lvl1pPr>
          </a:lstStyle>
          <a:p>
            <a:fld id="{4DBD35F8-F3A2-413A-AA78-3131A686CB68}" type="datetime1">
              <a:rPr lang="en-US" smtClean="0"/>
              <a:pPr/>
              <a:t>6/25/2026</a:t>
            </a:fld>
            <a:endParaRPr lang="en-US"/>
          </a:p>
        </p:txBody>
      </p:sp>
      <p:sp>
        <p:nvSpPr>
          <p:cNvPr id="5" name="Footer Placeholder 4">
            <a:extLst>
              <a:ext uri="{FF2B5EF4-FFF2-40B4-BE49-F238E27FC236}">
                <a16:creationId xmlns:a16="http://schemas.microsoft.com/office/drawing/2014/main" id="{3CE632E7-F592-4A2F-9EF9-487F2BB155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ptos" panose="020B0004020202020204" pitchFamily="34" charset="0"/>
              </a:defRPr>
            </a:lvl1pPr>
          </a:lstStyle>
          <a:p>
            <a:endParaRPr lang="en-US"/>
          </a:p>
        </p:txBody>
      </p:sp>
      <p:sp>
        <p:nvSpPr>
          <p:cNvPr id="6" name="Slide Number Placeholder 5">
            <a:extLst>
              <a:ext uri="{FF2B5EF4-FFF2-40B4-BE49-F238E27FC236}">
                <a16:creationId xmlns:a16="http://schemas.microsoft.com/office/drawing/2014/main" id="{C4712587-F954-4D4C-AAC8-AE59171322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Aptos" panose="020B0004020202020204" pitchFamily="34" charset="0"/>
              </a:defRPr>
            </a:lvl1pPr>
          </a:lstStyle>
          <a:p>
            <a:fld id="{9E479467-D475-44BA-A6A1-CAD0337F3F46}" type="slidenum">
              <a:rPr lang="en-US" smtClean="0"/>
              <a:pPr/>
              <a:t>‹#›</a:t>
            </a:fld>
            <a:endParaRPr lang="en-US"/>
          </a:p>
        </p:txBody>
      </p:sp>
    </p:spTree>
    <p:extLst>
      <p:ext uri="{BB962C8B-B14F-4D97-AF65-F5344CB8AC3E}">
        <p14:creationId xmlns:p14="http://schemas.microsoft.com/office/powerpoint/2010/main" val="1803045591"/>
      </p:ext>
    </p:extLst>
  </p:cSld>
  <p:clrMap bg1="lt1" tx1="dk1" bg2="lt2" tx2="dk2" accent1="accent1" accent2="accent2" accent3="accent3" accent4="accent4" accent5="accent5" accent6="accent6" hlink="hlink" folHlink="folHlink"/>
  <p:sldLayoutIdLst>
    <p:sldLayoutId id="2147483670" r:id="rId1"/>
    <p:sldLayoutId id="2147483676" r:id="rId2"/>
    <p:sldLayoutId id="2147483673" r:id="rId3"/>
    <p:sldLayoutId id="2147483680" r:id="rId4"/>
    <p:sldLayoutId id="2147483724" r:id="rId5"/>
    <p:sldLayoutId id="2147483731" r:id="rId6"/>
    <p:sldLayoutId id="2147483726" r:id="rId7"/>
    <p:sldLayoutId id="2147483729" r:id="rId8"/>
    <p:sldLayoutId id="2147483730" r:id="rId9"/>
    <p:sldLayoutId id="2147483732" r:id="rId10"/>
    <p:sldLayoutId id="2147483733" r:id="rId11"/>
    <p:sldLayoutId id="2147483734" r:id="rId12"/>
    <p:sldLayoutId id="2147483671" r:id="rId13"/>
    <p:sldLayoutId id="2147483682" r:id="rId14"/>
    <p:sldLayoutId id="2147483737" r:id="rId15"/>
    <p:sldLayoutId id="2147483738" r:id="rId16"/>
    <p:sldLayoutId id="2147483739" r:id="rId17"/>
    <p:sldLayoutId id="2147483740" r:id="rId18"/>
    <p:sldLayoutId id="2147483741" r:id="rId19"/>
    <p:sldLayoutId id="2147483675" r:id="rId20"/>
    <p:sldLayoutId id="2147483677" r:id="rId21"/>
    <p:sldLayoutId id="2147483745" r:id="rId22"/>
    <p:sldLayoutId id="2147483743" r:id="rId23"/>
    <p:sldLayoutId id="2147483742" r:id="rId24"/>
    <p:sldLayoutId id="2147483744" r:id="rId25"/>
    <p:sldLayoutId id="2147483679" r:id="rId26"/>
    <p:sldLayoutId id="2147483681" r:id="rId27"/>
    <p:sldLayoutId id="2147483668" r:id="rId28"/>
  </p:sldLayoutIdLst>
  <p:hf hdr="0" ftr="0" dt="0"/>
  <p:txStyles>
    <p:titleStyle>
      <a:lvl1pPr algn="l" defTabSz="914400" rtl="0" eaLnBrk="1" latinLnBrk="0" hangingPunct="1">
        <a:lnSpc>
          <a:spcPct val="90000"/>
        </a:lnSpc>
        <a:spcBef>
          <a:spcPct val="0"/>
        </a:spcBef>
        <a:buNone/>
        <a:defRPr sz="4400" kern="1200">
          <a:solidFill>
            <a:schemeClr val="tx1"/>
          </a:solidFill>
          <a:latin typeface="Montserrat" panose="00000500000000000000"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ptos" panose="020B00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ptos" panose="020B00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ptos" panose="020B00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ptos" panose="020B00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ptos"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160" userDrawn="1">
          <p15:clr>
            <a:srgbClr val="F26B43"/>
          </p15:clr>
        </p15:guide>
        <p15:guide id="4"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10.svg"/><Relationship Id="rId7" Type="http://schemas.openxmlformats.org/officeDocument/2006/relationships/image" Target="../media/image14.sv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13.svg"/><Relationship Id="rId5" Type="http://schemas.openxmlformats.org/officeDocument/2006/relationships/image" Target="../media/image12.svg"/><Relationship Id="rId4" Type="http://schemas.openxmlformats.org/officeDocument/2006/relationships/image" Target="../media/image11.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72E03-67C0-A967-7937-1D324B15A1AE}"/>
              </a:ext>
            </a:extLst>
          </p:cNvPr>
          <p:cNvSpPr>
            <a:spLocks noGrp="1"/>
          </p:cNvSpPr>
          <p:nvPr>
            <p:ph type="ctrTitle"/>
          </p:nvPr>
        </p:nvSpPr>
        <p:spPr>
          <a:xfrm>
            <a:off x="249803" y="3659060"/>
            <a:ext cx="8959607" cy="999386"/>
          </a:xfrm>
        </p:spPr>
        <p:txBody>
          <a:bodyPr>
            <a:normAutofit fontScale="90000"/>
          </a:bodyPr>
          <a:lstStyle/>
          <a:p>
            <a:pPr>
              <a:lnSpc>
                <a:spcPct val="150000"/>
              </a:lnSpc>
            </a:pPr>
            <a:br>
              <a:rPr lang="en-US" sz="1800"/>
            </a:br>
            <a:r>
              <a:rPr lang="en-US" sz="2700"/>
              <a:t>Process for Reviewing/Reimagining/Revising</a:t>
            </a:r>
            <a:br>
              <a:rPr lang="en-US" sz="2700"/>
            </a:br>
            <a:r>
              <a:rPr lang="en-US" sz="2700" b="1"/>
              <a:t>DAS Procurement Templates</a:t>
            </a:r>
            <a:endParaRPr lang="en-US"/>
          </a:p>
        </p:txBody>
      </p:sp>
      <p:sp>
        <p:nvSpPr>
          <p:cNvPr id="3" name="Subtitle 2">
            <a:extLst>
              <a:ext uri="{FF2B5EF4-FFF2-40B4-BE49-F238E27FC236}">
                <a16:creationId xmlns:a16="http://schemas.microsoft.com/office/drawing/2014/main" id="{8DDAC865-5D28-C471-1F21-E56CCEAFED45}"/>
              </a:ext>
            </a:extLst>
          </p:cNvPr>
          <p:cNvSpPr>
            <a:spLocks noGrp="1"/>
          </p:cNvSpPr>
          <p:nvPr>
            <p:ph type="subTitle" idx="1"/>
          </p:nvPr>
        </p:nvSpPr>
        <p:spPr/>
        <p:txBody>
          <a:bodyPr/>
          <a:lstStyle/>
          <a:p>
            <a:r>
              <a:rPr lang="en-US"/>
              <a:t>Jennifer Godfrey</a:t>
            </a:r>
          </a:p>
          <a:p>
            <a:r>
              <a:rPr lang="en-US"/>
              <a:t>6/22/26</a:t>
            </a:r>
          </a:p>
          <a:p>
            <a:r>
              <a:rPr lang="en-US"/>
              <a:t>Department of Administrative Services</a:t>
            </a:r>
          </a:p>
        </p:txBody>
      </p:sp>
      <p:sp>
        <p:nvSpPr>
          <p:cNvPr id="6" name="Title 1">
            <a:extLst>
              <a:ext uri="{FF2B5EF4-FFF2-40B4-BE49-F238E27FC236}">
                <a16:creationId xmlns:a16="http://schemas.microsoft.com/office/drawing/2014/main" id="{A0B39ACE-C92D-E87A-54BF-3173184316AA}"/>
              </a:ext>
            </a:extLst>
          </p:cNvPr>
          <p:cNvSpPr txBox="1">
            <a:spLocks/>
          </p:cNvSpPr>
          <p:nvPr/>
        </p:nvSpPr>
        <p:spPr>
          <a:xfrm>
            <a:off x="249803" y="32624"/>
            <a:ext cx="10971372" cy="3626435"/>
          </a:xfrm>
          <a:prstGeom prst="rect">
            <a:avLst/>
          </a:prstGeom>
        </p:spPr>
        <p:txBody>
          <a:bodyPr vert="horz" lIns="91440" tIns="45720" rIns="91440" bIns="45720" rtlCol="0" anchor="b">
            <a:normAutofit fontScale="90000" lnSpcReduction="10000"/>
          </a:bodyPr>
          <a:lstStyle>
            <a:lvl1pPr algn="l" defTabSz="914400" rtl="0" eaLnBrk="1" latinLnBrk="0" hangingPunct="1">
              <a:lnSpc>
                <a:spcPct val="90000"/>
              </a:lnSpc>
              <a:spcBef>
                <a:spcPct val="0"/>
              </a:spcBef>
              <a:buNone/>
              <a:defRPr sz="5400" kern="1200">
                <a:solidFill>
                  <a:schemeClr val="tx1"/>
                </a:solidFill>
                <a:latin typeface="Montserrat" panose="00000500000000000000" pitchFamily="2" charset="0"/>
                <a:ea typeface="+mj-ea"/>
                <a:cs typeface="+mj-cs"/>
              </a:defRPr>
            </a:lvl1pPr>
          </a:lstStyle>
          <a:p>
            <a:pPr>
              <a:lnSpc>
                <a:spcPct val="150000"/>
              </a:lnSpc>
            </a:pPr>
            <a:r>
              <a:rPr lang="en-US"/>
              <a:t>Procurement Template Initiative</a:t>
            </a:r>
            <a:br>
              <a:rPr lang="en-US"/>
            </a:br>
            <a:r>
              <a:rPr lang="en-US" sz="4000"/>
              <a:t>Clear, Current, and Consistent Documents…Every Time!</a:t>
            </a:r>
            <a:br>
              <a:rPr lang="en-US" sz="1800"/>
            </a:br>
            <a:endParaRPr lang="en-US"/>
          </a:p>
        </p:txBody>
      </p:sp>
    </p:spTree>
    <p:extLst>
      <p:ext uri="{BB962C8B-B14F-4D97-AF65-F5344CB8AC3E}">
        <p14:creationId xmlns:p14="http://schemas.microsoft.com/office/powerpoint/2010/main" val="1831689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45B0B-7552-9560-7687-FE91C2D1C369}"/>
              </a:ext>
            </a:extLst>
          </p:cNvPr>
          <p:cNvSpPr>
            <a:spLocks noGrp="1"/>
          </p:cNvSpPr>
          <p:nvPr>
            <p:ph type="title"/>
          </p:nvPr>
        </p:nvSpPr>
        <p:spPr/>
        <p:txBody>
          <a:bodyPr/>
          <a:lstStyle/>
          <a:p>
            <a:r>
              <a:rPr lang="en-US"/>
              <a:t>The Details</a:t>
            </a:r>
          </a:p>
        </p:txBody>
      </p:sp>
      <p:sp>
        <p:nvSpPr>
          <p:cNvPr id="3" name="Text Placeholder 2">
            <a:extLst>
              <a:ext uri="{FF2B5EF4-FFF2-40B4-BE49-F238E27FC236}">
                <a16:creationId xmlns:a16="http://schemas.microsoft.com/office/drawing/2014/main" id="{2AD6E5F6-5694-A62D-D9E6-9899ACF7E0CB}"/>
              </a:ext>
            </a:extLst>
          </p:cNvPr>
          <p:cNvSpPr>
            <a:spLocks noGrp="1"/>
          </p:cNvSpPr>
          <p:nvPr>
            <p:ph type="body" sz="quarter" idx="25"/>
          </p:nvPr>
        </p:nvSpPr>
        <p:spPr/>
        <p:txBody>
          <a:bodyPr/>
          <a:lstStyle/>
          <a:p>
            <a:endParaRPr lang="en-US"/>
          </a:p>
        </p:txBody>
      </p:sp>
      <p:sp>
        <p:nvSpPr>
          <p:cNvPr id="4" name="Text Placeholder 3">
            <a:extLst>
              <a:ext uri="{FF2B5EF4-FFF2-40B4-BE49-F238E27FC236}">
                <a16:creationId xmlns:a16="http://schemas.microsoft.com/office/drawing/2014/main" id="{B365FAE1-D5BE-9126-3256-C2EDBFA72E23}"/>
              </a:ext>
            </a:extLst>
          </p:cNvPr>
          <p:cNvSpPr>
            <a:spLocks noGrp="1"/>
          </p:cNvSpPr>
          <p:nvPr>
            <p:ph type="body" sz="quarter" idx="24"/>
          </p:nvPr>
        </p:nvSpPr>
        <p:spPr/>
        <p:txBody>
          <a:bodyPr/>
          <a:lstStyle/>
          <a:p>
            <a:endParaRPr lang="en-US"/>
          </a:p>
        </p:txBody>
      </p:sp>
      <p:sp>
        <p:nvSpPr>
          <p:cNvPr id="5" name="Text Placeholder 4">
            <a:extLst>
              <a:ext uri="{FF2B5EF4-FFF2-40B4-BE49-F238E27FC236}">
                <a16:creationId xmlns:a16="http://schemas.microsoft.com/office/drawing/2014/main" id="{FB05C635-8321-FC2F-C6EF-74B3087F66D0}"/>
              </a:ext>
            </a:extLst>
          </p:cNvPr>
          <p:cNvSpPr>
            <a:spLocks noGrp="1"/>
          </p:cNvSpPr>
          <p:nvPr>
            <p:ph type="body" sz="quarter" idx="23"/>
          </p:nvPr>
        </p:nvSpPr>
        <p:spPr/>
        <p:txBody>
          <a:bodyPr/>
          <a:lstStyle/>
          <a:p>
            <a:endParaRPr lang="en-US"/>
          </a:p>
        </p:txBody>
      </p:sp>
      <p:sp>
        <p:nvSpPr>
          <p:cNvPr id="6" name="Text Placeholder 5">
            <a:extLst>
              <a:ext uri="{FF2B5EF4-FFF2-40B4-BE49-F238E27FC236}">
                <a16:creationId xmlns:a16="http://schemas.microsoft.com/office/drawing/2014/main" id="{2EE893DB-A219-2465-FC00-1069587D25D1}"/>
              </a:ext>
            </a:extLst>
          </p:cNvPr>
          <p:cNvSpPr>
            <a:spLocks noGrp="1"/>
          </p:cNvSpPr>
          <p:nvPr>
            <p:ph type="body" sz="quarter" idx="22"/>
          </p:nvPr>
        </p:nvSpPr>
        <p:spPr/>
        <p:txBody>
          <a:bodyPr/>
          <a:lstStyle/>
          <a:p>
            <a:endParaRPr lang="en-US"/>
          </a:p>
        </p:txBody>
      </p:sp>
      <p:sp>
        <p:nvSpPr>
          <p:cNvPr id="7" name="Text Placeholder 6">
            <a:extLst>
              <a:ext uri="{FF2B5EF4-FFF2-40B4-BE49-F238E27FC236}">
                <a16:creationId xmlns:a16="http://schemas.microsoft.com/office/drawing/2014/main" id="{839A4CCA-75E9-BE42-17D4-F637220F4D57}"/>
              </a:ext>
            </a:extLst>
          </p:cNvPr>
          <p:cNvSpPr>
            <a:spLocks noGrp="1"/>
          </p:cNvSpPr>
          <p:nvPr>
            <p:ph type="body" sz="quarter" idx="21"/>
          </p:nvPr>
        </p:nvSpPr>
        <p:spPr/>
        <p:txBody>
          <a:bodyPr/>
          <a:lstStyle/>
          <a:p>
            <a:endParaRPr lang="en-US"/>
          </a:p>
        </p:txBody>
      </p:sp>
      <p:sp>
        <p:nvSpPr>
          <p:cNvPr id="8" name="Text Placeholder 7">
            <a:extLst>
              <a:ext uri="{FF2B5EF4-FFF2-40B4-BE49-F238E27FC236}">
                <a16:creationId xmlns:a16="http://schemas.microsoft.com/office/drawing/2014/main" id="{BD85C92D-BB56-98B3-39C3-294DAA0F3175}"/>
              </a:ext>
            </a:extLst>
          </p:cNvPr>
          <p:cNvSpPr>
            <a:spLocks noGrp="1"/>
          </p:cNvSpPr>
          <p:nvPr>
            <p:ph type="body" sz="quarter" idx="18"/>
          </p:nvPr>
        </p:nvSpPr>
        <p:spPr/>
        <p:txBody>
          <a:bodyPr>
            <a:normAutofit fontScale="92500" lnSpcReduction="10000"/>
          </a:bodyPr>
          <a:lstStyle/>
          <a:p>
            <a:r>
              <a:rPr lang="en-US"/>
              <a:t>Why We Are Doing It</a:t>
            </a:r>
          </a:p>
        </p:txBody>
      </p:sp>
      <p:sp>
        <p:nvSpPr>
          <p:cNvPr id="9" name="Text Placeholder 8">
            <a:extLst>
              <a:ext uri="{FF2B5EF4-FFF2-40B4-BE49-F238E27FC236}">
                <a16:creationId xmlns:a16="http://schemas.microsoft.com/office/drawing/2014/main" id="{138891B3-84F6-3DBF-536D-735E5EED5E00}"/>
              </a:ext>
            </a:extLst>
          </p:cNvPr>
          <p:cNvSpPr>
            <a:spLocks noGrp="1"/>
          </p:cNvSpPr>
          <p:nvPr>
            <p:ph type="body" sz="quarter" idx="17"/>
          </p:nvPr>
        </p:nvSpPr>
        <p:spPr/>
        <p:txBody>
          <a:bodyPr>
            <a:normAutofit lnSpcReduction="10000"/>
          </a:bodyPr>
          <a:lstStyle/>
          <a:p>
            <a:r>
              <a:rPr lang="en-US"/>
              <a:t>Agencies using outdated or own DOJ-approved versions</a:t>
            </a:r>
          </a:p>
          <a:p>
            <a:endParaRPr lang="en-US"/>
          </a:p>
          <a:p>
            <a:r>
              <a:rPr lang="en-US"/>
              <a:t>Inconsistent risk language and form language</a:t>
            </a:r>
          </a:p>
        </p:txBody>
      </p:sp>
      <p:sp>
        <p:nvSpPr>
          <p:cNvPr id="10" name="Text Placeholder 9">
            <a:extLst>
              <a:ext uri="{FF2B5EF4-FFF2-40B4-BE49-F238E27FC236}">
                <a16:creationId xmlns:a16="http://schemas.microsoft.com/office/drawing/2014/main" id="{13DDB1F2-5119-7B6E-4462-73A42D7379F7}"/>
              </a:ext>
            </a:extLst>
          </p:cNvPr>
          <p:cNvSpPr>
            <a:spLocks noGrp="1"/>
          </p:cNvSpPr>
          <p:nvPr>
            <p:ph type="body" sz="quarter" idx="14"/>
          </p:nvPr>
        </p:nvSpPr>
        <p:spPr/>
        <p:txBody>
          <a:bodyPr>
            <a:normAutofit lnSpcReduction="10000"/>
          </a:bodyPr>
          <a:lstStyle/>
          <a:p>
            <a:r>
              <a:rPr lang="en-US"/>
              <a:t>DAS SPS/ Risk</a:t>
            </a:r>
          </a:p>
          <a:p>
            <a:endParaRPr lang="en-US"/>
          </a:p>
          <a:p>
            <a:r>
              <a:rPr lang="en-US"/>
              <a:t>Agency DPOs </a:t>
            </a:r>
            <a:br>
              <a:rPr lang="en-US"/>
            </a:br>
            <a:r>
              <a:rPr lang="en-US"/>
              <a:t>and SMEs</a:t>
            </a:r>
          </a:p>
          <a:p>
            <a:endParaRPr lang="en-US"/>
          </a:p>
          <a:p>
            <a:r>
              <a:rPr lang="en-US"/>
              <a:t>DOJ</a:t>
            </a:r>
          </a:p>
          <a:p>
            <a:endParaRPr lang="en-US"/>
          </a:p>
          <a:p>
            <a:r>
              <a:rPr lang="en-US"/>
              <a:t>CPO</a:t>
            </a:r>
          </a:p>
          <a:p>
            <a:endParaRPr lang="en-US"/>
          </a:p>
          <a:p>
            <a:endParaRPr lang="en-US"/>
          </a:p>
        </p:txBody>
      </p:sp>
      <p:sp>
        <p:nvSpPr>
          <p:cNvPr id="11" name="Text Placeholder 10">
            <a:extLst>
              <a:ext uri="{FF2B5EF4-FFF2-40B4-BE49-F238E27FC236}">
                <a16:creationId xmlns:a16="http://schemas.microsoft.com/office/drawing/2014/main" id="{82B07D9D-C8CF-0345-C9C0-254F3E5B3380}"/>
              </a:ext>
            </a:extLst>
          </p:cNvPr>
          <p:cNvSpPr>
            <a:spLocks noGrp="1"/>
          </p:cNvSpPr>
          <p:nvPr>
            <p:ph type="body" sz="quarter" idx="13"/>
          </p:nvPr>
        </p:nvSpPr>
        <p:spPr/>
        <p:txBody>
          <a:bodyPr>
            <a:normAutofit fontScale="92500" lnSpcReduction="10000"/>
          </a:bodyPr>
          <a:lstStyle/>
          <a:p>
            <a:r>
              <a:rPr lang="en-US"/>
              <a:t>Who Is Involved</a:t>
            </a:r>
          </a:p>
        </p:txBody>
      </p:sp>
      <p:sp>
        <p:nvSpPr>
          <p:cNvPr id="12" name="Text Placeholder 11">
            <a:extLst>
              <a:ext uri="{FF2B5EF4-FFF2-40B4-BE49-F238E27FC236}">
                <a16:creationId xmlns:a16="http://schemas.microsoft.com/office/drawing/2014/main" id="{3E954489-9C0B-986C-D0E1-1AA02E9EAF1F}"/>
              </a:ext>
            </a:extLst>
          </p:cNvPr>
          <p:cNvSpPr>
            <a:spLocks noGrp="1"/>
          </p:cNvSpPr>
          <p:nvPr>
            <p:ph type="body" sz="quarter" idx="15"/>
          </p:nvPr>
        </p:nvSpPr>
        <p:spPr/>
        <p:txBody>
          <a:bodyPr>
            <a:normAutofit fontScale="92500" lnSpcReduction="10000"/>
          </a:bodyPr>
          <a:lstStyle/>
          <a:p>
            <a:r>
              <a:rPr lang="en-US"/>
              <a:t>When We are Doing It</a:t>
            </a:r>
          </a:p>
        </p:txBody>
      </p:sp>
      <p:sp>
        <p:nvSpPr>
          <p:cNvPr id="13" name="Text Placeholder 12">
            <a:extLst>
              <a:ext uri="{FF2B5EF4-FFF2-40B4-BE49-F238E27FC236}">
                <a16:creationId xmlns:a16="http://schemas.microsoft.com/office/drawing/2014/main" id="{351F2A28-68A9-BC85-A89A-FA2CB5CBDD12}"/>
              </a:ext>
            </a:extLst>
          </p:cNvPr>
          <p:cNvSpPr>
            <a:spLocks noGrp="1"/>
          </p:cNvSpPr>
          <p:nvPr>
            <p:ph type="body" sz="quarter" idx="16"/>
          </p:nvPr>
        </p:nvSpPr>
        <p:spPr/>
        <p:txBody>
          <a:bodyPr/>
          <a:lstStyle/>
          <a:p>
            <a:r>
              <a:rPr lang="en-US"/>
              <a:t>June 24 kickoff</a:t>
            </a:r>
          </a:p>
          <a:p>
            <a:endParaRPr lang="en-US"/>
          </a:p>
          <a:p>
            <a:r>
              <a:rPr lang="en-US"/>
              <a:t>July Workgroup</a:t>
            </a:r>
          </a:p>
          <a:p>
            <a:endParaRPr lang="en-US"/>
          </a:p>
          <a:p>
            <a:r>
              <a:rPr lang="en-US"/>
              <a:t>Monthly Sessions</a:t>
            </a:r>
          </a:p>
          <a:p>
            <a:endParaRPr lang="en-US"/>
          </a:p>
          <a:p>
            <a:r>
              <a:rPr lang="en-US"/>
              <a:t>Finalize Q2 2027</a:t>
            </a:r>
          </a:p>
        </p:txBody>
      </p:sp>
      <p:sp>
        <p:nvSpPr>
          <p:cNvPr id="14" name="Text Placeholder 13">
            <a:extLst>
              <a:ext uri="{FF2B5EF4-FFF2-40B4-BE49-F238E27FC236}">
                <a16:creationId xmlns:a16="http://schemas.microsoft.com/office/drawing/2014/main" id="{F841F2B7-C23F-0DDA-DE45-51CFEA73AD3D}"/>
              </a:ext>
            </a:extLst>
          </p:cNvPr>
          <p:cNvSpPr>
            <a:spLocks noGrp="1"/>
          </p:cNvSpPr>
          <p:nvPr>
            <p:ph type="body" sz="quarter" idx="19"/>
          </p:nvPr>
        </p:nvSpPr>
        <p:spPr/>
        <p:txBody>
          <a:bodyPr>
            <a:normAutofit fontScale="92500" lnSpcReduction="10000"/>
          </a:bodyPr>
          <a:lstStyle/>
          <a:p>
            <a:r>
              <a:rPr lang="en-US"/>
              <a:t>What We Are Doing</a:t>
            </a:r>
          </a:p>
        </p:txBody>
      </p:sp>
      <p:sp>
        <p:nvSpPr>
          <p:cNvPr id="15" name="Text Placeholder 14">
            <a:extLst>
              <a:ext uri="{FF2B5EF4-FFF2-40B4-BE49-F238E27FC236}">
                <a16:creationId xmlns:a16="http://schemas.microsoft.com/office/drawing/2014/main" id="{FC6E7027-F57C-2137-75E3-951121472ACA}"/>
              </a:ext>
            </a:extLst>
          </p:cNvPr>
          <p:cNvSpPr>
            <a:spLocks noGrp="1"/>
          </p:cNvSpPr>
          <p:nvPr>
            <p:ph type="body" sz="quarter" idx="20"/>
          </p:nvPr>
        </p:nvSpPr>
        <p:spPr>
          <a:xfrm>
            <a:off x="1130801" y="3569098"/>
            <a:ext cx="1963738" cy="2576106"/>
          </a:xfrm>
        </p:spPr>
        <p:txBody>
          <a:bodyPr/>
          <a:lstStyle/>
          <a:p>
            <a:r>
              <a:rPr lang="en-US"/>
              <a:t>Standardized Templates </a:t>
            </a:r>
          </a:p>
          <a:p>
            <a:endParaRPr lang="en-US"/>
          </a:p>
          <a:p>
            <a:r>
              <a:rPr lang="en-US"/>
              <a:t>Formalizing Edit/Approval Process</a:t>
            </a:r>
          </a:p>
          <a:p>
            <a:endParaRPr lang="en-US"/>
          </a:p>
          <a:p>
            <a:r>
              <a:rPr lang="en-US"/>
              <a:t>Working the Priority List</a:t>
            </a:r>
          </a:p>
        </p:txBody>
      </p:sp>
    </p:spTree>
    <p:extLst>
      <p:ext uri="{BB962C8B-B14F-4D97-AF65-F5344CB8AC3E}">
        <p14:creationId xmlns:p14="http://schemas.microsoft.com/office/powerpoint/2010/main" val="3693162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8B2503-CD00-E6AB-1042-4C4E10282D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10D03C-72EF-198E-3E19-E9B70E60CEDF}"/>
              </a:ext>
            </a:extLst>
          </p:cNvPr>
          <p:cNvSpPr>
            <a:spLocks noGrp="1"/>
          </p:cNvSpPr>
          <p:nvPr>
            <p:ph type="title"/>
          </p:nvPr>
        </p:nvSpPr>
        <p:spPr/>
        <p:txBody>
          <a:bodyPr/>
          <a:lstStyle/>
          <a:p>
            <a:r>
              <a:rPr lang="en-US"/>
              <a:t>The Process</a:t>
            </a:r>
          </a:p>
        </p:txBody>
      </p:sp>
      <p:pic>
        <p:nvPicPr>
          <p:cNvPr id="14" name="Picture Placeholder 13" descr="UFO Invasion with solid fill">
            <a:extLst>
              <a:ext uri="{FF2B5EF4-FFF2-40B4-BE49-F238E27FC236}">
                <a16:creationId xmlns:a16="http://schemas.microsoft.com/office/drawing/2014/main" id="{D6085FBD-297A-4D4C-1F2A-14966A839A67}"/>
              </a:ext>
            </a:extLst>
          </p:cNvPr>
          <p:cNvPicPr>
            <a:picLocks noGrp="1" noChangeAspect="1"/>
          </p:cNvPicPr>
          <p:nvPr>
            <p:ph type="pic" sz="quarter" idx="18"/>
          </p:nvPr>
        </p:nvPicPr>
        <p:blipFill>
          <a:blip>
            <a:extLst>
              <a:ext uri="{96DAC541-7B7A-43D3-8B79-37D633B846F1}">
                <asvg:svgBlip xmlns:asvg="http://schemas.microsoft.com/office/drawing/2016/SVG/main" r:embed="rId3"/>
              </a:ext>
            </a:extLst>
          </a:blip>
          <a:srcRect/>
          <a:stretch/>
        </p:blipFill>
        <p:spPr/>
      </p:pic>
      <p:sp>
        <p:nvSpPr>
          <p:cNvPr id="4" name="Text Placeholder 3">
            <a:extLst>
              <a:ext uri="{FF2B5EF4-FFF2-40B4-BE49-F238E27FC236}">
                <a16:creationId xmlns:a16="http://schemas.microsoft.com/office/drawing/2014/main" id="{F3E8F8B2-1490-4CC3-8B7A-9724A09D004C}"/>
              </a:ext>
            </a:extLst>
          </p:cNvPr>
          <p:cNvSpPr>
            <a:spLocks noGrp="1"/>
          </p:cNvSpPr>
          <p:nvPr>
            <p:ph type="body" sz="quarter" idx="13"/>
          </p:nvPr>
        </p:nvSpPr>
        <p:spPr/>
        <p:txBody>
          <a:bodyPr/>
          <a:lstStyle/>
          <a:p>
            <a:r>
              <a:rPr lang="en-US"/>
              <a:t>Submit Current Template Versions</a:t>
            </a:r>
          </a:p>
        </p:txBody>
      </p:sp>
      <p:pic>
        <p:nvPicPr>
          <p:cNvPr id="16" name="Picture Placeholder 15" descr="Users with solid fill">
            <a:extLst>
              <a:ext uri="{FF2B5EF4-FFF2-40B4-BE49-F238E27FC236}">
                <a16:creationId xmlns:a16="http://schemas.microsoft.com/office/drawing/2014/main" id="{48635F98-BD52-6C28-2182-02EC22C879D3}"/>
              </a:ext>
            </a:extLst>
          </p:cNvPr>
          <p:cNvPicPr>
            <a:picLocks noGrp="1" noChangeAspect="1"/>
          </p:cNvPicPr>
          <p:nvPr>
            <p:ph type="pic" sz="quarter" idx="19"/>
          </p:nvPr>
        </p:nvPicPr>
        <p:blipFill>
          <a:blip>
            <a:extLst>
              <a:ext uri="{96DAC541-7B7A-43D3-8B79-37D633B846F1}">
                <asvg:svgBlip xmlns:asvg="http://schemas.microsoft.com/office/drawing/2016/SVG/main" r:embed="rId4"/>
              </a:ext>
            </a:extLst>
          </a:blip>
          <a:srcRect/>
          <a:stretch/>
        </p:blipFill>
        <p:spPr/>
      </p:pic>
      <p:sp>
        <p:nvSpPr>
          <p:cNvPr id="6" name="Text Placeholder 5">
            <a:extLst>
              <a:ext uri="{FF2B5EF4-FFF2-40B4-BE49-F238E27FC236}">
                <a16:creationId xmlns:a16="http://schemas.microsoft.com/office/drawing/2014/main" id="{936919C1-8F36-E38F-9DEE-EB89673358E9}"/>
              </a:ext>
            </a:extLst>
          </p:cNvPr>
          <p:cNvSpPr>
            <a:spLocks noGrp="1"/>
          </p:cNvSpPr>
          <p:nvPr>
            <p:ph type="body" sz="quarter" idx="23"/>
          </p:nvPr>
        </p:nvSpPr>
        <p:spPr/>
        <p:txBody>
          <a:bodyPr/>
          <a:lstStyle/>
          <a:p>
            <a:r>
              <a:rPr lang="en-US"/>
              <a:t>Nominate SMEs for Workgroup</a:t>
            </a:r>
          </a:p>
        </p:txBody>
      </p:sp>
      <p:pic>
        <p:nvPicPr>
          <p:cNvPr id="18" name="Picture Placeholder 17" descr="Scribble with solid fill">
            <a:extLst>
              <a:ext uri="{FF2B5EF4-FFF2-40B4-BE49-F238E27FC236}">
                <a16:creationId xmlns:a16="http://schemas.microsoft.com/office/drawing/2014/main" id="{AD4F283C-5D6A-C55C-14AA-AF288DF95A33}"/>
              </a:ext>
            </a:extLst>
          </p:cNvPr>
          <p:cNvPicPr>
            <a:picLocks noGrp="1" noChangeAspect="1"/>
          </p:cNvPicPr>
          <p:nvPr>
            <p:ph type="pic" sz="quarter" idx="20"/>
          </p:nvPr>
        </p:nvPicPr>
        <p:blipFill>
          <a:blip>
            <a:extLst>
              <a:ext uri="{96DAC541-7B7A-43D3-8B79-37D633B846F1}">
                <asvg:svgBlip xmlns:asvg="http://schemas.microsoft.com/office/drawing/2016/SVG/main" r:embed="rId5"/>
              </a:ext>
            </a:extLst>
          </a:blip>
          <a:srcRect/>
          <a:stretch/>
        </p:blipFill>
        <p:spPr/>
      </p:pic>
      <p:sp>
        <p:nvSpPr>
          <p:cNvPr id="8" name="Text Placeholder 7">
            <a:extLst>
              <a:ext uri="{FF2B5EF4-FFF2-40B4-BE49-F238E27FC236}">
                <a16:creationId xmlns:a16="http://schemas.microsoft.com/office/drawing/2014/main" id="{A0D95161-AB63-75D9-F507-A9E7E6F667C4}"/>
              </a:ext>
            </a:extLst>
          </p:cNvPr>
          <p:cNvSpPr>
            <a:spLocks noGrp="1"/>
          </p:cNvSpPr>
          <p:nvPr>
            <p:ph type="body" sz="quarter" idx="24"/>
          </p:nvPr>
        </p:nvSpPr>
        <p:spPr>
          <a:xfrm>
            <a:off x="5016088" y="4406670"/>
            <a:ext cx="1841911" cy="1181099"/>
          </a:xfrm>
        </p:spPr>
        <p:txBody>
          <a:bodyPr>
            <a:normAutofit/>
          </a:bodyPr>
          <a:lstStyle/>
          <a:p>
            <a:r>
              <a:rPr lang="en-US"/>
              <a:t>Review Drafts, Find Gaps, Ensure Usability</a:t>
            </a:r>
          </a:p>
        </p:txBody>
      </p:sp>
      <p:pic>
        <p:nvPicPr>
          <p:cNvPr id="20" name="Picture Placeholder 19" descr="Handshake with solid fill">
            <a:extLst>
              <a:ext uri="{FF2B5EF4-FFF2-40B4-BE49-F238E27FC236}">
                <a16:creationId xmlns:a16="http://schemas.microsoft.com/office/drawing/2014/main" id="{8B7ABE8C-F234-D9B6-231B-5CCCB62682BA}"/>
              </a:ext>
            </a:extLst>
          </p:cNvPr>
          <p:cNvPicPr>
            <a:picLocks noGrp="1" noChangeAspect="1"/>
          </p:cNvPicPr>
          <p:nvPr>
            <p:ph type="pic" sz="quarter" idx="21"/>
          </p:nvPr>
        </p:nvPicPr>
        <p:blipFill>
          <a:blip>
            <a:extLst>
              <a:ext uri="{96DAC541-7B7A-43D3-8B79-37D633B846F1}">
                <asvg:svgBlip xmlns:asvg="http://schemas.microsoft.com/office/drawing/2016/SVG/main" r:embed="rId6"/>
              </a:ext>
            </a:extLst>
          </a:blip>
          <a:srcRect/>
          <a:stretch>
            <a:fillRect/>
          </a:stretch>
        </p:blipFill>
        <p:spPr/>
      </p:pic>
      <p:sp>
        <p:nvSpPr>
          <p:cNvPr id="10" name="Text Placeholder 9">
            <a:extLst>
              <a:ext uri="{FF2B5EF4-FFF2-40B4-BE49-F238E27FC236}">
                <a16:creationId xmlns:a16="http://schemas.microsoft.com/office/drawing/2014/main" id="{3875A9BB-D430-FB7C-293E-01CF39350249}"/>
              </a:ext>
            </a:extLst>
          </p:cNvPr>
          <p:cNvSpPr>
            <a:spLocks noGrp="1"/>
          </p:cNvSpPr>
          <p:nvPr>
            <p:ph type="body" sz="quarter" idx="25"/>
          </p:nvPr>
        </p:nvSpPr>
        <p:spPr/>
        <p:txBody>
          <a:bodyPr/>
          <a:lstStyle/>
          <a:p>
            <a:r>
              <a:rPr lang="en-US"/>
              <a:t>DOJ  Approval and Agency Validation</a:t>
            </a:r>
          </a:p>
        </p:txBody>
      </p:sp>
      <p:pic>
        <p:nvPicPr>
          <p:cNvPr id="22" name="Picture Placeholder 21" descr="Lock with solid fill">
            <a:extLst>
              <a:ext uri="{FF2B5EF4-FFF2-40B4-BE49-F238E27FC236}">
                <a16:creationId xmlns:a16="http://schemas.microsoft.com/office/drawing/2014/main" id="{DE934FE0-3532-C57A-B5A4-43541B435EB6}"/>
              </a:ext>
            </a:extLst>
          </p:cNvPr>
          <p:cNvPicPr>
            <a:picLocks noGrp="1" noChangeAspect="1"/>
          </p:cNvPicPr>
          <p:nvPr>
            <p:ph type="pic" sz="quarter" idx="22"/>
          </p:nvPr>
        </p:nvPicPr>
        <p:blipFill>
          <a:blip>
            <a:extLst>
              <a:ext uri="{96DAC541-7B7A-43D3-8B79-37D633B846F1}">
                <asvg:svgBlip xmlns:asvg="http://schemas.microsoft.com/office/drawing/2016/SVG/main" r:embed="rId7"/>
              </a:ext>
            </a:extLst>
          </a:blip>
          <a:srcRect/>
          <a:stretch/>
        </p:blipFill>
        <p:spPr>
          <a:xfrm>
            <a:off x="10275079" y="2946277"/>
            <a:ext cx="630936" cy="630936"/>
          </a:xfrm>
        </p:spPr>
      </p:pic>
      <p:sp>
        <p:nvSpPr>
          <p:cNvPr id="12" name="Text Placeholder 11">
            <a:extLst>
              <a:ext uri="{FF2B5EF4-FFF2-40B4-BE49-F238E27FC236}">
                <a16:creationId xmlns:a16="http://schemas.microsoft.com/office/drawing/2014/main" id="{F96A82CD-680C-1FFA-90C8-8AFE672D8768}"/>
              </a:ext>
            </a:extLst>
          </p:cNvPr>
          <p:cNvSpPr>
            <a:spLocks noGrp="1"/>
          </p:cNvSpPr>
          <p:nvPr>
            <p:ph type="body" sz="quarter" idx="26"/>
          </p:nvPr>
        </p:nvSpPr>
        <p:spPr/>
        <p:txBody>
          <a:bodyPr/>
          <a:lstStyle/>
          <a:p>
            <a:r>
              <a:rPr lang="en-US"/>
              <a:t>Lock, Launch, and Ensure Adoption</a:t>
            </a:r>
          </a:p>
        </p:txBody>
      </p:sp>
    </p:spTree>
    <p:extLst>
      <p:ext uri="{BB962C8B-B14F-4D97-AF65-F5344CB8AC3E}">
        <p14:creationId xmlns:p14="http://schemas.microsoft.com/office/powerpoint/2010/main" val="1165796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BBC33-CB7E-46D8-9882-0594BC5AC625}"/>
              </a:ext>
            </a:extLst>
          </p:cNvPr>
          <p:cNvSpPr>
            <a:spLocks noGrp="1"/>
          </p:cNvSpPr>
          <p:nvPr>
            <p:ph type="title"/>
          </p:nvPr>
        </p:nvSpPr>
        <p:spPr/>
        <p:txBody>
          <a:bodyPr/>
          <a:lstStyle/>
          <a:p>
            <a:r>
              <a:rPr lang="en-US"/>
              <a:t>Timeline</a:t>
            </a:r>
          </a:p>
        </p:txBody>
      </p:sp>
      <p:sp>
        <p:nvSpPr>
          <p:cNvPr id="40" name="AutoShape 2">
            <a:extLst>
              <a:ext uri="{FF2B5EF4-FFF2-40B4-BE49-F238E27FC236}">
                <a16:creationId xmlns:a16="http://schemas.microsoft.com/office/drawing/2014/main" id="{53387845-D7FC-4AE1-9992-C29F2A6B6A36}"/>
              </a:ext>
              <a:ext uri="{C183D7F6-B498-43B3-948B-1728B52AA6E4}">
                <adec:decorative xmlns:adec="http://schemas.microsoft.com/office/drawing/2017/decorative" val="1"/>
              </a:ext>
            </a:extLst>
          </p:cNvPr>
          <p:cNvSpPr/>
          <p:nvPr/>
        </p:nvSpPr>
        <p:spPr>
          <a:xfrm>
            <a:off x="750677" y="2004197"/>
            <a:ext cx="10690646" cy="508945"/>
          </a:xfrm>
          <a:prstGeom prst="rect">
            <a:avLst/>
          </a:prstGeom>
          <a:solidFill>
            <a:schemeClr val="tx2"/>
          </a:solidFill>
          <a:ln cap="rnd">
            <a:solidFill>
              <a:schemeClr val="bg1"/>
            </a:solidFill>
          </a:ln>
        </p:spPr>
        <p:txBody>
          <a:bodyPr/>
          <a:lstStyle/>
          <a:p>
            <a:endParaRPr lang="en-US">
              <a:latin typeface="Aptos" panose="020B0004020202020204" pitchFamily="34" charset="0"/>
            </a:endParaRPr>
          </a:p>
        </p:txBody>
      </p:sp>
      <p:grpSp>
        <p:nvGrpSpPr>
          <p:cNvPr id="42" name="Group 4" descr="Timeline Visualization:&#10;DPO Kickoff: Q3 2026&#10;Agency Template: Q2 2026&#10;Language Consolidation: Q3 to Q4 2026&#10;SME and DPO Consultation: Q4 to Q2 2027&#10;Agency Review and Finalize: Q1 to Q2 2027&#10;Lock and Launch: Q2 2027">
            <a:extLst>
              <a:ext uri="{FF2B5EF4-FFF2-40B4-BE49-F238E27FC236}">
                <a16:creationId xmlns:a16="http://schemas.microsoft.com/office/drawing/2014/main" id="{487D0C3F-CC63-4043-8F2E-B366FAD10525}"/>
              </a:ext>
              <a:ext uri="{C183D7F6-B498-43B3-948B-1728B52AA6E4}">
                <adec:decorative xmlns:adec="http://schemas.microsoft.com/office/drawing/2017/decorative" val="0"/>
              </a:ext>
            </a:extLst>
          </p:cNvPr>
          <p:cNvGrpSpPr/>
          <p:nvPr/>
        </p:nvGrpSpPr>
        <p:grpSpPr>
          <a:xfrm>
            <a:off x="4262420" y="2925628"/>
            <a:ext cx="7178903" cy="2895112"/>
            <a:chOff x="0" y="0"/>
            <a:chExt cx="14448076" cy="3657317"/>
          </a:xfrm>
        </p:grpSpPr>
        <p:sp>
          <p:nvSpPr>
            <p:cNvPr id="44" name="AutoShape 6">
              <a:extLst>
                <a:ext uri="{FF2B5EF4-FFF2-40B4-BE49-F238E27FC236}">
                  <a16:creationId xmlns:a16="http://schemas.microsoft.com/office/drawing/2014/main" id="{F14A982D-D3EF-4028-82B6-DE14869790F8}"/>
                </a:ext>
              </a:extLst>
            </p:cNvPr>
            <p:cNvSpPr/>
            <p:nvPr/>
          </p:nvSpPr>
          <p:spPr>
            <a:xfrm>
              <a:off x="4897" y="0"/>
              <a:ext cx="14383000" cy="0"/>
            </a:xfrm>
            <a:prstGeom prst="line">
              <a:avLst/>
            </a:prstGeom>
            <a:ln w="12700" cap="flat">
              <a:solidFill>
                <a:srgbClr val="191919">
                  <a:alpha val="29804"/>
                </a:srgbClr>
              </a:solidFill>
              <a:prstDash val="solid"/>
              <a:headEnd type="none" w="sm" len="sm"/>
              <a:tailEnd type="none" w="sm" len="sm"/>
            </a:ln>
          </p:spPr>
          <p:txBody>
            <a:bodyPr/>
            <a:lstStyle/>
            <a:p>
              <a:endParaRPr lang="en-US">
                <a:latin typeface="Aptos" panose="020B0004020202020204" pitchFamily="34" charset="0"/>
              </a:endParaRPr>
            </a:p>
          </p:txBody>
        </p:sp>
        <p:sp>
          <p:nvSpPr>
            <p:cNvPr id="45" name="AutoShape 7">
              <a:extLst>
                <a:ext uri="{FF2B5EF4-FFF2-40B4-BE49-F238E27FC236}">
                  <a16:creationId xmlns:a16="http://schemas.microsoft.com/office/drawing/2014/main" id="{4701D0DF-86F3-46F9-AF9E-43BF95DA0864}"/>
                </a:ext>
              </a:extLst>
            </p:cNvPr>
            <p:cNvSpPr/>
            <p:nvPr/>
          </p:nvSpPr>
          <p:spPr>
            <a:xfrm>
              <a:off x="0" y="731463"/>
              <a:ext cx="14417986" cy="0"/>
            </a:xfrm>
            <a:prstGeom prst="line">
              <a:avLst/>
            </a:prstGeom>
            <a:ln w="12700" cap="flat">
              <a:solidFill>
                <a:srgbClr val="191919">
                  <a:alpha val="29804"/>
                </a:srgbClr>
              </a:solidFill>
              <a:prstDash val="solid"/>
              <a:headEnd type="none" w="sm" len="sm"/>
              <a:tailEnd type="none" w="sm" len="sm"/>
            </a:ln>
          </p:spPr>
          <p:txBody>
            <a:bodyPr/>
            <a:lstStyle/>
            <a:p>
              <a:endParaRPr lang="en-US">
                <a:latin typeface="Aptos" panose="020B0004020202020204" pitchFamily="34" charset="0"/>
              </a:endParaRPr>
            </a:p>
          </p:txBody>
        </p:sp>
        <p:sp>
          <p:nvSpPr>
            <p:cNvPr id="46" name="AutoShape 8">
              <a:extLst>
                <a:ext uri="{FF2B5EF4-FFF2-40B4-BE49-F238E27FC236}">
                  <a16:creationId xmlns:a16="http://schemas.microsoft.com/office/drawing/2014/main" id="{208D531D-6132-4CD9-ABD0-2B5FC3F1F748}"/>
                </a:ext>
              </a:extLst>
            </p:cNvPr>
            <p:cNvSpPr/>
            <p:nvPr/>
          </p:nvSpPr>
          <p:spPr>
            <a:xfrm>
              <a:off x="0" y="2194390"/>
              <a:ext cx="14357807" cy="0"/>
            </a:xfrm>
            <a:prstGeom prst="line">
              <a:avLst/>
            </a:prstGeom>
            <a:ln w="12700" cap="flat">
              <a:solidFill>
                <a:srgbClr val="191919">
                  <a:alpha val="29804"/>
                </a:srgbClr>
              </a:solidFill>
              <a:prstDash val="solid"/>
              <a:headEnd type="none" w="sm" len="sm"/>
              <a:tailEnd type="none" w="sm" len="sm"/>
            </a:ln>
          </p:spPr>
          <p:txBody>
            <a:bodyPr/>
            <a:lstStyle/>
            <a:p>
              <a:endParaRPr lang="en-US">
                <a:latin typeface="Aptos" panose="020B0004020202020204" pitchFamily="34" charset="0"/>
              </a:endParaRPr>
            </a:p>
          </p:txBody>
        </p:sp>
        <p:sp>
          <p:nvSpPr>
            <p:cNvPr id="48" name="AutoShape 9">
              <a:extLst>
                <a:ext uri="{FF2B5EF4-FFF2-40B4-BE49-F238E27FC236}">
                  <a16:creationId xmlns:a16="http://schemas.microsoft.com/office/drawing/2014/main" id="{DE70A66C-3D1B-4018-8393-D85292AFA145}"/>
                </a:ext>
              </a:extLst>
            </p:cNvPr>
            <p:cNvSpPr/>
            <p:nvPr/>
          </p:nvSpPr>
          <p:spPr>
            <a:xfrm>
              <a:off x="4897" y="1462927"/>
              <a:ext cx="14383000" cy="0"/>
            </a:xfrm>
            <a:prstGeom prst="line">
              <a:avLst/>
            </a:prstGeom>
            <a:ln w="12700" cap="flat">
              <a:solidFill>
                <a:srgbClr val="191919">
                  <a:alpha val="29804"/>
                </a:srgbClr>
              </a:solidFill>
              <a:prstDash val="solid"/>
              <a:headEnd type="none" w="sm" len="sm"/>
              <a:tailEnd type="none" w="sm" len="sm"/>
            </a:ln>
          </p:spPr>
          <p:txBody>
            <a:bodyPr/>
            <a:lstStyle/>
            <a:p>
              <a:endParaRPr lang="en-US">
                <a:latin typeface="Aptos" panose="020B0004020202020204" pitchFamily="34" charset="0"/>
              </a:endParaRPr>
            </a:p>
          </p:txBody>
        </p:sp>
        <p:sp>
          <p:nvSpPr>
            <p:cNvPr id="49" name="AutoShape 10">
              <a:extLst>
                <a:ext uri="{FF2B5EF4-FFF2-40B4-BE49-F238E27FC236}">
                  <a16:creationId xmlns:a16="http://schemas.microsoft.com/office/drawing/2014/main" id="{A8F8E819-FC86-4C41-900E-DBDEBB76F2B2}"/>
                </a:ext>
              </a:extLst>
            </p:cNvPr>
            <p:cNvSpPr/>
            <p:nvPr/>
          </p:nvSpPr>
          <p:spPr>
            <a:xfrm>
              <a:off x="0" y="2925853"/>
              <a:ext cx="14417986" cy="0"/>
            </a:xfrm>
            <a:prstGeom prst="line">
              <a:avLst/>
            </a:prstGeom>
            <a:ln w="12700" cap="flat">
              <a:solidFill>
                <a:srgbClr val="191919">
                  <a:alpha val="29804"/>
                </a:srgbClr>
              </a:solidFill>
              <a:prstDash val="solid"/>
              <a:headEnd type="none" w="sm" len="sm"/>
              <a:tailEnd type="none" w="sm" len="sm"/>
            </a:ln>
          </p:spPr>
          <p:txBody>
            <a:bodyPr/>
            <a:lstStyle/>
            <a:p>
              <a:endParaRPr lang="en-US">
                <a:latin typeface="Aptos" panose="020B0004020202020204" pitchFamily="34" charset="0"/>
              </a:endParaRPr>
            </a:p>
          </p:txBody>
        </p:sp>
        <p:sp>
          <p:nvSpPr>
            <p:cNvPr id="50" name="AutoShape 11">
              <a:extLst>
                <a:ext uri="{FF2B5EF4-FFF2-40B4-BE49-F238E27FC236}">
                  <a16:creationId xmlns:a16="http://schemas.microsoft.com/office/drawing/2014/main" id="{E88F16E2-DC13-48CB-99D4-A0276FFBFAA0}"/>
                </a:ext>
              </a:extLst>
            </p:cNvPr>
            <p:cNvSpPr/>
            <p:nvPr/>
          </p:nvSpPr>
          <p:spPr>
            <a:xfrm>
              <a:off x="0" y="3657317"/>
              <a:ext cx="14448076" cy="0"/>
            </a:xfrm>
            <a:prstGeom prst="line">
              <a:avLst/>
            </a:prstGeom>
            <a:ln w="12700" cap="flat">
              <a:solidFill>
                <a:srgbClr val="191919">
                  <a:alpha val="29804"/>
                </a:srgbClr>
              </a:solidFill>
              <a:prstDash val="solid"/>
              <a:headEnd type="none" w="sm" len="sm"/>
              <a:tailEnd type="none" w="sm" len="sm"/>
            </a:ln>
          </p:spPr>
          <p:txBody>
            <a:bodyPr/>
            <a:lstStyle/>
            <a:p>
              <a:endParaRPr lang="en-US">
                <a:latin typeface="Aptos" panose="020B0004020202020204" pitchFamily="34" charset="0"/>
              </a:endParaRPr>
            </a:p>
          </p:txBody>
        </p:sp>
      </p:grpSp>
      <p:sp>
        <p:nvSpPr>
          <p:cNvPr id="55" name="TextBox 19">
            <a:extLst>
              <a:ext uri="{FF2B5EF4-FFF2-40B4-BE49-F238E27FC236}">
                <a16:creationId xmlns:a16="http://schemas.microsoft.com/office/drawing/2014/main" id="{BF5CE730-FEF9-4133-ACA2-385C75562EAD}"/>
              </a:ext>
              <a:ext uri="{C183D7F6-B498-43B3-948B-1728B52AA6E4}">
                <adec:decorative xmlns:adec="http://schemas.microsoft.com/office/drawing/2017/decorative" val="1"/>
              </a:ext>
            </a:extLst>
          </p:cNvPr>
          <p:cNvSpPr txBox="1"/>
          <p:nvPr/>
        </p:nvSpPr>
        <p:spPr>
          <a:xfrm>
            <a:off x="4488224" y="2154234"/>
            <a:ext cx="1347186" cy="253787"/>
          </a:xfrm>
          <a:prstGeom prst="rect">
            <a:avLst/>
          </a:prstGeom>
        </p:spPr>
        <p:txBody>
          <a:bodyPr wrap="square" lIns="0" tIns="0" rIns="0" bIns="0" rtlCol="0" anchor="t">
            <a:spAutoFit/>
          </a:bodyPr>
          <a:lstStyle/>
          <a:p>
            <a:pPr algn="ctr">
              <a:lnSpc>
                <a:spcPts val="1920"/>
              </a:lnSpc>
            </a:pPr>
            <a:r>
              <a:rPr lang="en-US" sz="2000" b="1">
                <a:solidFill>
                  <a:schemeClr val="bg1"/>
                </a:solidFill>
              </a:rPr>
              <a:t>Q3 2026</a:t>
            </a:r>
          </a:p>
        </p:txBody>
      </p:sp>
      <p:sp>
        <p:nvSpPr>
          <p:cNvPr id="56" name="TextBox 20">
            <a:extLst>
              <a:ext uri="{FF2B5EF4-FFF2-40B4-BE49-F238E27FC236}">
                <a16:creationId xmlns:a16="http://schemas.microsoft.com/office/drawing/2014/main" id="{3079E0DF-583A-4D9D-8A44-9E5AF53EC9CD}"/>
              </a:ext>
              <a:ext uri="{C183D7F6-B498-43B3-948B-1728B52AA6E4}">
                <adec:decorative xmlns:adec="http://schemas.microsoft.com/office/drawing/2017/decorative" val="1"/>
              </a:ext>
            </a:extLst>
          </p:cNvPr>
          <p:cNvSpPr txBox="1"/>
          <p:nvPr/>
        </p:nvSpPr>
        <p:spPr>
          <a:xfrm>
            <a:off x="6287017" y="2154234"/>
            <a:ext cx="1347186" cy="253787"/>
          </a:xfrm>
          <a:prstGeom prst="rect">
            <a:avLst/>
          </a:prstGeom>
        </p:spPr>
        <p:txBody>
          <a:bodyPr wrap="square" lIns="0" tIns="0" rIns="0" bIns="0" rtlCol="0" anchor="t">
            <a:spAutoFit/>
          </a:bodyPr>
          <a:lstStyle/>
          <a:p>
            <a:pPr algn="ctr">
              <a:lnSpc>
                <a:spcPts val="1920"/>
              </a:lnSpc>
            </a:pPr>
            <a:r>
              <a:rPr lang="en-US" sz="2000" b="1">
                <a:solidFill>
                  <a:schemeClr val="bg1"/>
                </a:solidFill>
              </a:rPr>
              <a:t>Q4 2026</a:t>
            </a:r>
          </a:p>
        </p:txBody>
      </p:sp>
      <p:sp>
        <p:nvSpPr>
          <p:cNvPr id="58" name="TextBox 21">
            <a:extLst>
              <a:ext uri="{FF2B5EF4-FFF2-40B4-BE49-F238E27FC236}">
                <a16:creationId xmlns:a16="http://schemas.microsoft.com/office/drawing/2014/main" id="{E9631962-951C-4760-8E04-97BE2A1B572A}"/>
              </a:ext>
              <a:ext uri="{C183D7F6-B498-43B3-948B-1728B52AA6E4}">
                <adec:decorative xmlns:adec="http://schemas.microsoft.com/office/drawing/2017/decorative" val="1"/>
              </a:ext>
            </a:extLst>
          </p:cNvPr>
          <p:cNvSpPr txBox="1"/>
          <p:nvPr/>
        </p:nvSpPr>
        <p:spPr>
          <a:xfrm>
            <a:off x="8085810" y="2154234"/>
            <a:ext cx="1347186" cy="253787"/>
          </a:xfrm>
          <a:prstGeom prst="rect">
            <a:avLst/>
          </a:prstGeom>
        </p:spPr>
        <p:txBody>
          <a:bodyPr wrap="square" lIns="0" tIns="0" rIns="0" bIns="0" rtlCol="0" anchor="t">
            <a:spAutoFit/>
          </a:bodyPr>
          <a:lstStyle/>
          <a:p>
            <a:pPr algn="ctr">
              <a:lnSpc>
                <a:spcPts val="1920"/>
              </a:lnSpc>
            </a:pPr>
            <a:r>
              <a:rPr lang="en-US" sz="2000" b="1">
                <a:solidFill>
                  <a:schemeClr val="bg1"/>
                </a:solidFill>
              </a:rPr>
              <a:t>Q1 2027</a:t>
            </a:r>
          </a:p>
        </p:txBody>
      </p:sp>
      <p:sp>
        <p:nvSpPr>
          <p:cNvPr id="61" name="TextBox 22">
            <a:extLst>
              <a:ext uri="{FF2B5EF4-FFF2-40B4-BE49-F238E27FC236}">
                <a16:creationId xmlns:a16="http://schemas.microsoft.com/office/drawing/2014/main" id="{C574683B-044B-41D5-AD02-1BA7E8614E97}"/>
              </a:ext>
              <a:ext uri="{C183D7F6-B498-43B3-948B-1728B52AA6E4}">
                <adec:decorative xmlns:adec="http://schemas.microsoft.com/office/drawing/2017/decorative" val="1"/>
              </a:ext>
            </a:extLst>
          </p:cNvPr>
          <p:cNvSpPr txBox="1"/>
          <p:nvPr/>
        </p:nvSpPr>
        <p:spPr>
          <a:xfrm>
            <a:off x="9882155" y="2154234"/>
            <a:ext cx="1347186" cy="253787"/>
          </a:xfrm>
          <a:prstGeom prst="rect">
            <a:avLst/>
          </a:prstGeom>
        </p:spPr>
        <p:txBody>
          <a:bodyPr wrap="square" lIns="0" tIns="0" rIns="0" bIns="0" rtlCol="0" anchor="t">
            <a:spAutoFit/>
          </a:bodyPr>
          <a:lstStyle/>
          <a:p>
            <a:pPr algn="ctr">
              <a:lnSpc>
                <a:spcPts val="1920"/>
              </a:lnSpc>
            </a:pPr>
            <a:r>
              <a:rPr lang="en-US" sz="2000" b="1">
                <a:solidFill>
                  <a:schemeClr val="bg1"/>
                </a:solidFill>
              </a:rPr>
              <a:t>Q2 2027</a:t>
            </a:r>
          </a:p>
        </p:txBody>
      </p:sp>
      <p:sp>
        <p:nvSpPr>
          <p:cNvPr id="64" name="TextBox 23">
            <a:extLst>
              <a:ext uri="{FF2B5EF4-FFF2-40B4-BE49-F238E27FC236}">
                <a16:creationId xmlns:a16="http://schemas.microsoft.com/office/drawing/2014/main" id="{F89BB164-7571-4E6B-9283-AA504A3F9F41}"/>
              </a:ext>
              <a:ext uri="{C183D7F6-B498-43B3-948B-1728B52AA6E4}">
                <adec:decorative xmlns:adec="http://schemas.microsoft.com/office/drawing/2017/decorative" val="1"/>
              </a:ext>
            </a:extLst>
          </p:cNvPr>
          <p:cNvSpPr txBox="1"/>
          <p:nvPr/>
        </p:nvSpPr>
        <p:spPr>
          <a:xfrm>
            <a:off x="815679" y="2830917"/>
            <a:ext cx="3044965" cy="253787"/>
          </a:xfrm>
          <a:prstGeom prst="rect">
            <a:avLst/>
          </a:prstGeom>
        </p:spPr>
        <p:txBody>
          <a:bodyPr wrap="square" lIns="0" tIns="0" rIns="0" bIns="0" rtlCol="0" anchor="t">
            <a:spAutoFit/>
          </a:bodyPr>
          <a:lstStyle/>
          <a:p>
            <a:pPr>
              <a:lnSpc>
                <a:spcPts val="1920"/>
              </a:lnSpc>
            </a:pPr>
            <a:r>
              <a:rPr lang="en-US" sz="2000"/>
              <a:t>DPO Kickoff</a:t>
            </a:r>
          </a:p>
        </p:txBody>
      </p:sp>
      <p:sp>
        <p:nvSpPr>
          <p:cNvPr id="67" name="TextBox 24">
            <a:extLst>
              <a:ext uri="{FF2B5EF4-FFF2-40B4-BE49-F238E27FC236}">
                <a16:creationId xmlns:a16="http://schemas.microsoft.com/office/drawing/2014/main" id="{092370C1-6F9D-4B69-8C9B-78EED67F15AB}"/>
              </a:ext>
              <a:ext uri="{C183D7F6-B498-43B3-948B-1728B52AA6E4}">
                <adec:decorative xmlns:adec="http://schemas.microsoft.com/office/drawing/2017/decorative" val="1"/>
              </a:ext>
            </a:extLst>
          </p:cNvPr>
          <p:cNvSpPr txBox="1"/>
          <p:nvPr/>
        </p:nvSpPr>
        <p:spPr>
          <a:xfrm>
            <a:off x="815679" y="3382179"/>
            <a:ext cx="3446741" cy="253787"/>
          </a:xfrm>
          <a:prstGeom prst="rect">
            <a:avLst/>
          </a:prstGeom>
        </p:spPr>
        <p:txBody>
          <a:bodyPr wrap="square" lIns="0" tIns="0" rIns="0" bIns="0" rtlCol="0" anchor="t">
            <a:spAutoFit/>
          </a:bodyPr>
          <a:lstStyle/>
          <a:p>
            <a:pPr>
              <a:lnSpc>
                <a:spcPts val="1920"/>
              </a:lnSpc>
            </a:pPr>
            <a:r>
              <a:rPr lang="en-US" sz="2000"/>
              <a:t>Agency Template Submission</a:t>
            </a:r>
          </a:p>
        </p:txBody>
      </p:sp>
      <p:sp>
        <p:nvSpPr>
          <p:cNvPr id="73" name="TextBox 25">
            <a:extLst>
              <a:ext uri="{FF2B5EF4-FFF2-40B4-BE49-F238E27FC236}">
                <a16:creationId xmlns:a16="http://schemas.microsoft.com/office/drawing/2014/main" id="{32994A66-946E-40D8-AB93-ACB16AFCF226}"/>
              </a:ext>
              <a:ext uri="{C183D7F6-B498-43B3-948B-1728B52AA6E4}">
                <adec:decorative xmlns:adec="http://schemas.microsoft.com/office/drawing/2017/decorative" val="1"/>
              </a:ext>
            </a:extLst>
          </p:cNvPr>
          <p:cNvSpPr txBox="1"/>
          <p:nvPr/>
        </p:nvSpPr>
        <p:spPr>
          <a:xfrm>
            <a:off x="815679" y="3933441"/>
            <a:ext cx="3044965" cy="253787"/>
          </a:xfrm>
          <a:prstGeom prst="rect">
            <a:avLst/>
          </a:prstGeom>
        </p:spPr>
        <p:txBody>
          <a:bodyPr wrap="square" lIns="0" tIns="0" rIns="0" bIns="0" rtlCol="0" anchor="t">
            <a:spAutoFit/>
          </a:bodyPr>
          <a:lstStyle/>
          <a:p>
            <a:pPr>
              <a:lnSpc>
                <a:spcPts val="1920"/>
              </a:lnSpc>
            </a:pPr>
            <a:r>
              <a:rPr lang="en-US" sz="2000"/>
              <a:t>Language Consolidation</a:t>
            </a:r>
          </a:p>
        </p:txBody>
      </p:sp>
      <p:sp>
        <p:nvSpPr>
          <p:cNvPr id="75" name="TextBox 26">
            <a:extLst>
              <a:ext uri="{FF2B5EF4-FFF2-40B4-BE49-F238E27FC236}">
                <a16:creationId xmlns:a16="http://schemas.microsoft.com/office/drawing/2014/main" id="{729A02BE-4BF0-43CF-A5F5-9978313F2D6A}"/>
              </a:ext>
              <a:ext uri="{C183D7F6-B498-43B3-948B-1728B52AA6E4}">
                <adec:decorative xmlns:adec="http://schemas.microsoft.com/office/drawing/2017/decorative" val="1"/>
              </a:ext>
            </a:extLst>
          </p:cNvPr>
          <p:cNvSpPr txBox="1"/>
          <p:nvPr/>
        </p:nvSpPr>
        <p:spPr>
          <a:xfrm>
            <a:off x="815679" y="4484703"/>
            <a:ext cx="3044965" cy="253787"/>
          </a:xfrm>
          <a:prstGeom prst="rect">
            <a:avLst/>
          </a:prstGeom>
        </p:spPr>
        <p:txBody>
          <a:bodyPr wrap="square" lIns="0" tIns="0" rIns="0" bIns="0" rtlCol="0" anchor="t">
            <a:spAutoFit/>
          </a:bodyPr>
          <a:lstStyle/>
          <a:p>
            <a:pPr>
              <a:lnSpc>
                <a:spcPts val="1920"/>
              </a:lnSpc>
            </a:pPr>
            <a:r>
              <a:rPr lang="en-US" sz="2000"/>
              <a:t>SME and DOJ Consultation</a:t>
            </a:r>
          </a:p>
        </p:txBody>
      </p:sp>
      <p:sp>
        <p:nvSpPr>
          <p:cNvPr id="87" name="TextBox 27">
            <a:extLst>
              <a:ext uri="{FF2B5EF4-FFF2-40B4-BE49-F238E27FC236}">
                <a16:creationId xmlns:a16="http://schemas.microsoft.com/office/drawing/2014/main" id="{E483B770-89A9-4E52-A505-377F4869D428}"/>
              </a:ext>
              <a:ext uri="{C183D7F6-B498-43B3-948B-1728B52AA6E4}">
                <adec:decorative xmlns:adec="http://schemas.microsoft.com/office/drawing/2017/decorative" val="1"/>
              </a:ext>
            </a:extLst>
          </p:cNvPr>
          <p:cNvSpPr txBox="1"/>
          <p:nvPr/>
        </p:nvSpPr>
        <p:spPr>
          <a:xfrm>
            <a:off x="815679" y="5035965"/>
            <a:ext cx="3044965" cy="253787"/>
          </a:xfrm>
          <a:prstGeom prst="rect">
            <a:avLst/>
          </a:prstGeom>
        </p:spPr>
        <p:txBody>
          <a:bodyPr wrap="square" lIns="0" tIns="0" rIns="0" bIns="0" rtlCol="0" anchor="t">
            <a:spAutoFit/>
          </a:bodyPr>
          <a:lstStyle/>
          <a:p>
            <a:pPr>
              <a:lnSpc>
                <a:spcPts val="1920"/>
              </a:lnSpc>
            </a:pPr>
            <a:r>
              <a:rPr lang="en-US" sz="2000"/>
              <a:t>Agency Review &amp; Finalize</a:t>
            </a:r>
          </a:p>
        </p:txBody>
      </p:sp>
      <p:sp>
        <p:nvSpPr>
          <p:cNvPr id="88" name="TextBox 28">
            <a:extLst>
              <a:ext uri="{FF2B5EF4-FFF2-40B4-BE49-F238E27FC236}">
                <a16:creationId xmlns:a16="http://schemas.microsoft.com/office/drawing/2014/main" id="{ACB7333D-1C07-415C-8902-5D9D0FBCF93F}"/>
              </a:ext>
              <a:ext uri="{C183D7F6-B498-43B3-948B-1728B52AA6E4}">
                <adec:decorative xmlns:adec="http://schemas.microsoft.com/office/drawing/2017/decorative" val="1"/>
              </a:ext>
            </a:extLst>
          </p:cNvPr>
          <p:cNvSpPr txBox="1"/>
          <p:nvPr/>
        </p:nvSpPr>
        <p:spPr>
          <a:xfrm>
            <a:off x="815679" y="5587229"/>
            <a:ext cx="3044965" cy="253787"/>
          </a:xfrm>
          <a:prstGeom prst="rect">
            <a:avLst/>
          </a:prstGeom>
        </p:spPr>
        <p:txBody>
          <a:bodyPr wrap="square" lIns="0" tIns="0" rIns="0" bIns="0" rtlCol="0" anchor="t">
            <a:spAutoFit/>
          </a:bodyPr>
          <a:lstStyle/>
          <a:p>
            <a:pPr>
              <a:lnSpc>
                <a:spcPts val="1920"/>
              </a:lnSpc>
            </a:pPr>
            <a:r>
              <a:rPr lang="en-US" sz="2000"/>
              <a:t>Lock &amp; Launch</a:t>
            </a:r>
          </a:p>
        </p:txBody>
      </p:sp>
      <p:sp>
        <p:nvSpPr>
          <p:cNvPr id="98" name="AutoShape 31">
            <a:extLst>
              <a:ext uri="{FF2B5EF4-FFF2-40B4-BE49-F238E27FC236}">
                <a16:creationId xmlns:a16="http://schemas.microsoft.com/office/drawing/2014/main" id="{12AD179E-06D7-445B-8611-64BC13FFEF28}"/>
              </a:ext>
              <a:ext uri="{C183D7F6-B498-43B3-948B-1728B52AA6E4}">
                <adec:decorative xmlns:adec="http://schemas.microsoft.com/office/drawing/2017/decorative" val="1"/>
              </a:ext>
            </a:extLst>
          </p:cNvPr>
          <p:cNvSpPr/>
          <p:nvPr/>
        </p:nvSpPr>
        <p:spPr>
          <a:xfrm>
            <a:off x="5436973" y="2925628"/>
            <a:ext cx="463751" cy="0"/>
          </a:xfrm>
          <a:prstGeom prst="line">
            <a:avLst/>
          </a:prstGeom>
          <a:ln w="212725" cap="rnd">
            <a:solidFill>
              <a:schemeClr val="accent1"/>
            </a:solidFill>
            <a:prstDash val="solid"/>
            <a:headEnd type="none" w="sm" len="sm"/>
            <a:tailEnd type="none" w="sm" len="sm"/>
          </a:ln>
        </p:spPr>
        <p:txBody>
          <a:bodyPr/>
          <a:lstStyle/>
          <a:p>
            <a:endParaRPr lang="en-US">
              <a:latin typeface="Aptos" panose="020B0004020202020204" pitchFamily="34" charset="0"/>
            </a:endParaRPr>
          </a:p>
        </p:txBody>
      </p:sp>
      <p:sp>
        <p:nvSpPr>
          <p:cNvPr id="104" name="AutoShape 32">
            <a:extLst>
              <a:ext uri="{FF2B5EF4-FFF2-40B4-BE49-F238E27FC236}">
                <a16:creationId xmlns:a16="http://schemas.microsoft.com/office/drawing/2014/main" id="{8DCD458D-1403-43DD-94F6-70027473D05C}"/>
              </a:ext>
              <a:ext uri="{C183D7F6-B498-43B3-948B-1728B52AA6E4}">
                <adec:decorative xmlns:adec="http://schemas.microsoft.com/office/drawing/2017/decorative" val="1"/>
              </a:ext>
            </a:extLst>
          </p:cNvPr>
          <p:cNvSpPr/>
          <p:nvPr/>
        </p:nvSpPr>
        <p:spPr>
          <a:xfrm>
            <a:off x="5436974" y="3504650"/>
            <a:ext cx="659026" cy="0"/>
          </a:xfrm>
          <a:prstGeom prst="line">
            <a:avLst/>
          </a:prstGeom>
          <a:ln w="212725" cap="rnd">
            <a:solidFill>
              <a:schemeClr val="accent1"/>
            </a:solidFill>
            <a:prstDash val="solid"/>
            <a:headEnd type="none" w="sm" len="sm"/>
            <a:tailEnd type="none" w="sm" len="sm"/>
          </a:ln>
        </p:spPr>
        <p:txBody>
          <a:bodyPr/>
          <a:lstStyle/>
          <a:p>
            <a:endParaRPr lang="en-US">
              <a:latin typeface="Aptos" panose="020B0004020202020204" pitchFamily="34" charset="0"/>
            </a:endParaRPr>
          </a:p>
        </p:txBody>
      </p:sp>
      <p:sp>
        <p:nvSpPr>
          <p:cNvPr id="105" name="AutoShape 33">
            <a:extLst>
              <a:ext uri="{FF2B5EF4-FFF2-40B4-BE49-F238E27FC236}">
                <a16:creationId xmlns:a16="http://schemas.microsoft.com/office/drawing/2014/main" id="{F385E884-BE44-4E4F-B500-AA14E31B3E3F}"/>
              </a:ext>
              <a:ext uri="{C183D7F6-B498-43B3-948B-1728B52AA6E4}">
                <adec:decorative xmlns:adec="http://schemas.microsoft.com/office/drawing/2017/decorative" val="1"/>
              </a:ext>
            </a:extLst>
          </p:cNvPr>
          <p:cNvSpPr/>
          <p:nvPr/>
        </p:nvSpPr>
        <p:spPr>
          <a:xfrm>
            <a:off x="6095999" y="4083673"/>
            <a:ext cx="900389" cy="0"/>
          </a:xfrm>
          <a:prstGeom prst="line">
            <a:avLst/>
          </a:prstGeom>
          <a:ln w="212725" cap="rnd">
            <a:solidFill>
              <a:schemeClr val="accent1"/>
            </a:solidFill>
            <a:prstDash val="solid"/>
            <a:headEnd type="none" w="sm" len="sm"/>
            <a:tailEnd type="none" w="sm" len="sm"/>
          </a:ln>
        </p:spPr>
        <p:txBody>
          <a:bodyPr/>
          <a:lstStyle/>
          <a:p>
            <a:endParaRPr lang="en-US">
              <a:latin typeface="Aptos" panose="020B0004020202020204" pitchFamily="34" charset="0"/>
            </a:endParaRPr>
          </a:p>
        </p:txBody>
      </p:sp>
      <p:sp>
        <p:nvSpPr>
          <p:cNvPr id="106" name="AutoShape 34">
            <a:extLst>
              <a:ext uri="{FF2B5EF4-FFF2-40B4-BE49-F238E27FC236}">
                <a16:creationId xmlns:a16="http://schemas.microsoft.com/office/drawing/2014/main" id="{AAAB5342-12B8-45F8-8244-F1C30ACC3A0D}"/>
              </a:ext>
              <a:ext uri="{C183D7F6-B498-43B3-948B-1728B52AA6E4}">
                <adec:decorative xmlns:adec="http://schemas.microsoft.com/office/drawing/2017/decorative" val="1"/>
              </a:ext>
            </a:extLst>
          </p:cNvPr>
          <p:cNvSpPr/>
          <p:nvPr/>
        </p:nvSpPr>
        <p:spPr>
          <a:xfrm>
            <a:off x="6996389" y="4639221"/>
            <a:ext cx="3370929" cy="21448"/>
          </a:xfrm>
          <a:prstGeom prst="line">
            <a:avLst/>
          </a:prstGeom>
          <a:ln w="212725" cap="rnd">
            <a:solidFill>
              <a:schemeClr val="accent1"/>
            </a:solidFill>
            <a:prstDash val="solid"/>
            <a:headEnd type="none" w="sm" len="sm"/>
            <a:tailEnd type="none" w="sm" len="sm"/>
          </a:ln>
        </p:spPr>
        <p:txBody>
          <a:bodyPr/>
          <a:lstStyle/>
          <a:p>
            <a:endParaRPr lang="en-US">
              <a:latin typeface="Aptos" panose="020B0004020202020204" pitchFamily="34" charset="0"/>
            </a:endParaRPr>
          </a:p>
        </p:txBody>
      </p:sp>
      <p:sp>
        <p:nvSpPr>
          <p:cNvPr id="107" name="AutoShape 35">
            <a:extLst>
              <a:ext uri="{FF2B5EF4-FFF2-40B4-BE49-F238E27FC236}">
                <a16:creationId xmlns:a16="http://schemas.microsoft.com/office/drawing/2014/main" id="{2A02E803-C3D4-4E62-BE3C-128F55AF2597}"/>
              </a:ext>
              <a:ext uri="{C183D7F6-B498-43B3-948B-1728B52AA6E4}">
                <adec:decorative xmlns:adec="http://schemas.microsoft.com/office/drawing/2017/decorative" val="1"/>
              </a:ext>
            </a:extLst>
          </p:cNvPr>
          <p:cNvSpPr/>
          <p:nvPr/>
        </p:nvSpPr>
        <p:spPr>
          <a:xfrm>
            <a:off x="9341707" y="5241836"/>
            <a:ext cx="1025611" cy="0"/>
          </a:xfrm>
          <a:prstGeom prst="line">
            <a:avLst/>
          </a:prstGeom>
          <a:ln w="212725" cap="rnd">
            <a:solidFill>
              <a:schemeClr val="accent1"/>
            </a:solidFill>
            <a:prstDash val="solid"/>
            <a:headEnd type="none" w="sm" len="sm"/>
            <a:tailEnd type="none" w="sm" len="sm"/>
          </a:ln>
        </p:spPr>
        <p:txBody>
          <a:bodyPr/>
          <a:lstStyle/>
          <a:p>
            <a:endParaRPr lang="en-US">
              <a:latin typeface="Aptos" panose="020B0004020202020204" pitchFamily="34" charset="0"/>
            </a:endParaRPr>
          </a:p>
        </p:txBody>
      </p:sp>
      <p:sp>
        <p:nvSpPr>
          <p:cNvPr id="108" name="AutoShape 36">
            <a:extLst>
              <a:ext uri="{FF2B5EF4-FFF2-40B4-BE49-F238E27FC236}">
                <a16:creationId xmlns:a16="http://schemas.microsoft.com/office/drawing/2014/main" id="{C24B2EE8-E54F-4664-AD3E-45569B027CD5}"/>
              </a:ext>
              <a:ext uri="{C183D7F6-B498-43B3-948B-1728B52AA6E4}">
                <adec:decorative xmlns:adec="http://schemas.microsoft.com/office/drawing/2017/decorative" val="1"/>
              </a:ext>
            </a:extLst>
          </p:cNvPr>
          <p:cNvSpPr/>
          <p:nvPr/>
        </p:nvSpPr>
        <p:spPr>
          <a:xfrm flipV="1">
            <a:off x="10555747" y="5844216"/>
            <a:ext cx="820305" cy="0"/>
          </a:xfrm>
          <a:prstGeom prst="line">
            <a:avLst/>
          </a:prstGeom>
          <a:ln w="212725" cap="rnd">
            <a:solidFill>
              <a:schemeClr val="accent1"/>
            </a:solidFill>
            <a:prstDash val="solid"/>
            <a:headEnd type="none" w="sm" len="sm"/>
            <a:tailEnd type="none" w="sm" len="sm"/>
          </a:ln>
        </p:spPr>
        <p:txBody>
          <a:bodyPr/>
          <a:lstStyle/>
          <a:p>
            <a:endParaRPr lang="en-US">
              <a:latin typeface="Aptos" panose="020B0004020202020204" pitchFamily="34" charset="0"/>
            </a:endParaRPr>
          </a:p>
        </p:txBody>
      </p:sp>
    </p:spTree>
    <p:extLst>
      <p:ext uri="{BB962C8B-B14F-4D97-AF65-F5344CB8AC3E}">
        <p14:creationId xmlns:p14="http://schemas.microsoft.com/office/powerpoint/2010/main" val="1971562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F5D13-9490-2A20-544F-E854ED4AEE75}"/>
              </a:ext>
            </a:extLst>
          </p:cNvPr>
          <p:cNvSpPr>
            <a:spLocks noGrp="1"/>
          </p:cNvSpPr>
          <p:nvPr>
            <p:ph type="title"/>
          </p:nvPr>
        </p:nvSpPr>
        <p:spPr/>
        <p:txBody>
          <a:bodyPr/>
          <a:lstStyle/>
          <a:p>
            <a:r>
              <a:rPr lang="en-US"/>
              <a:t>What I Need:</a:t>
            </a:r>
          </a:p>
        </p:txBody>
      </p:sp>
      <p:sp>
        <p:nvSpPr>
          <p:cNvPr id="3" name="Text Placeholder 2">
            <a:extLst>
              <a:ext uri="{FF2B5EF4-FFF2-40B4-BE49-F238E27FC236}">
                <a16:creationId xmlns:a16="http://schemas.microsoft.com/office/drawing/2014/main" id="{450AEB87-E058-CDE3-641E-C2249C4E6009}"/>
              </a:ext>
            </a:extLst>
          </p:cNvPr>
          <p:cNvSpPr>
            <a:spLocks noGrp="1"/>
          </p:cNvSpPr>
          <p:nvPr>
            <p:ph type="body" sz="quarter" idx="20"/>
          </p:nvPr>
        </p:nvSpPr>
        <p:spPr/>
        <p:txBody>
          <a:bodyPr>
            <a:normAutofit fontScale="92500" lnSpcReduction="10000"/>
          </a:bodyPr>
          <a:lstStyle/>
          <a:p>
            <a:r>
              <a:rPr lang="en-US"/>
              <a:t>1</a:t>
            </a:r>
          </a:p>
        </p:txBody>
      </p:sp>
      <p:sp>
        <p:nvSpPr>
          <p:cNvPr id="4" name="Text Placeholder 3">
            <a:extLst>
              <a:ext uri="{FF2B5EF4-FFF2-40B4-BE49-F238E27FC236}">
                <a16:creationId xmlns:a16="http://schemas.microsoft.com/office/drawing/2014/main" id="{75210A29-8870-7FCF-8364-AD7E6E7357E6}"/>
              </a:ext>
            </a:extLst>
          </p:cNvPr>
          <p:cNvSpPr>
            <a:spLocks noGrp="1"/>
          </p:cNvSpPr>
          <p:nvPr>
            <p:ph type="body" sz="quarter" idx="16"/>
          </p:nvPr>
        </p:nvSpPr>
        <p:spPr/>
        <p:txBody>
          <a:bodyPr anchor="t">
            <a:normAutofit fontScale="92500" lnSpcReduction="10000"/>
          </a:bodyPr>
          <a:lstStyle/>
          <a:p>
            <a:r>
              <a:rPr lang="en-US"/>
              <a:t>Submit Your Current Template</a:t>
            </a:r>
          </a:p>
          <a:p>
            <a:endParaRPr lang="en-US"/>
          </a:p>
          <a:p>
            <a:r>
              <a:rPr lang="en-US"/>
              <a:t>Note last DOJ approval date</a:t>
            </a:r>
          </a:p>
        </p:txBody>
      </p:sp>
      <p:sp>
        <p:nvSpPr>
          <p:cNvPr id="5" name="Text Placeholder 4">
            <a:extLst>
              <a:ext uri="{FF2B5EF4-FFF2-40B4-BE49-F238E27FC236}">
                <a16:creationId xmlns:a16="http://schemas.microsoft.com/office/drawing/2014/main" id="{48448921-C5D7-FCAD-A2EA-7D1929EBC7EA}"/>
              </a:ext>
            </a:extLst>
          </p:cNvPr>
          <p:cNvSpPr>
            <a:spLocks noGrp="1"/>
          </p:cNvSpPr>
          <p:nvPr>
            <p:ph type="body" sz="quarter" idx="19"/>
          </p:nvPr>
        </p:nvSpPr>
        <p:spPr/>
        <p:txBody>
          <a:bodyPr>
            <a:normAutofit fontScale="92500" lnSpcReduction="10000"/>
          </a:bodyPr>
          <a:lstStyle/>
          <a:p>
            <a:r>
              <a:rPr lang="en-US"/>
              <a:t>2</a:t>
            </a:r>
          </a:p>
        </p:txBody>
      </p:sp>
      <p:sp>
        <p:nvSpPr>
          <p:cNvPr id="6" name="Text Placeholder 5">
            <a:extLst>
              <a:ext uri="{FF2B5EF4-FFF2-40B4-BE49-F238E27FC236}">
                <a16:creationId xmlns:a16="http://schemas.microsoft.com/office/drawing/2014/main" id="{49896CBC-846A-854C-1F36-6E26EDB50012}"/>
              </a:ext>
            </a:extLst>
          </p:cNvPr>
          <p:cNvSpPr>
            <a:spLocks noGrp="1"/>
          </p:cNvSpPr>
          <p:nvPr>
            <p:ph type="body" sz="quarter" idx="15"/>
          </p:nvPr>
        </p:nvSpPr>
        <p:spPr>
          <a:xfrm>
            <a:off x="3062893" y="3833707"/>
            <a:ext cx="1803699" cy="1660177"/>
          </a:xfrm>
        </p:spPr>
        <p:txBody>
          <a:bodyPr>
            <a:normAutofit fontScale="92500" lnSpcReduction="20000"/>
          </a:bodyPr>
          <a:lstStyle/>
          <a:p>
            <a:r>
              <a:rPr lang="en-US"/>
              <a:t>Nominate SMEs for Template Workgroup</a:t>
            </a:r>
          </a:p>
          <a:p>
            <a:endParaRPr lang="en-US"/>
          </a:p>
          <a:p>
            <a:r>
              <a:rPr lang="en-US"/>
              <a:t>Aim for program and procurement perspective</a:t>
            </a:r>
          </a:p>
        </p:txBody>
      </p:sp>
      <p:sp>
        <p:nvSpPr>
          <p:cNvPr id="7" name="Text Placeholder 6">
            <a:extLst>
              <a:ext uri="{FF2B5EF4-FFF2-40B4-BE49-F238E27FC236}">
                <a16:creationId xmlns:a16="http://schemas.microsoft.com/office/drawing/2014/main" id="{A93D677E-2753-B12C-59C1-FD630CB95B51}"/>
              </a:ext>
            </a:extLst>
          </p:cNvPr>
          <p:cNvSpPr>
            <a:spLocks noGrp="1"/>
          </p:cNvSpPr>
          <p:nvPr>
            <p:ph type="body" sz="quarter" idx="13"/>
          </p:nvPr>
        </p:nvSpPr>
        <p:spPr/>
        <p:txBody>
          <a:bodyPr>
            <a:normAutofit fontScale="92500" lnSpcReduction="10000"/>
          </a:bodyPr>
          <a:lstStyle/>
          <a:p>
            <a:r>
              <a:rPr lang="en-US"/>
              <a:t>3</a:t>
            </a:r>
          </a:p>
        </p:txBody>
      </p:sp>
      <p:sp>
        <p:nvSpPr>
          <p:cNvPr id="8" name="Text Placeholder 7">
            <a:extLst>
              <a:ext uri="{FF2B5EF4-FFF2-40B4-BE49-F238E27FC236}">
                <a16:creationId xmlns:a16="http://schemas.microsoft.com/office/drawing/2014/main" id="{FA56D6A0-44B5-7BCD-9645-DDA0BE43C827}"/>
              </a:ext>
            </a:extLst>
          </p:cNvPr>
          <p:cNvSpPr>
            <a:spLocks noGrp="1"/>
          </p:cNvSpPr>
          <p:nvPr>
            <p:ph type="body" sz="quarter" idx="14"/>
          </p:nvPr>
        </p:nvSpPr>
        <p:spPr>
          <a:xfrm>
            <a:off x="5194150" y="3833707"/>
            <a:ext cx="1803699" cy="1660177"/>
          </a:xfrm>
        </p:spPr>
        <p:txBody>
          <a:bodyPr>
            <a:normAutofit lnSpcReduction="10000"/>
          </a:bodyPr>
          <a:lstStyle/>
          <a:p>
            <a:r>
              <a:rPr lang="en-US"/>
              <a:t>Identify Pain Points</a:t>
            </a:r>
          </a:p>
          <a:p>
            <a:endParaRPr lang="en-US"/>
          </a:p>
          <a:p>
            <a:r>
              <a:rPr lang="en-US"/>
              <a:t>Tell us what isn’t working/ what you need</a:t>
            </a:r>
          </a:p>
        </p:txBody>
      </p:sp>
      <p:sp>
        <p:nvSpPr>
          <p:cNvPr id="9" name="Text Placeholder 8">
            <a:extLst>
              <a:ext uri="{FF2B5EF4-FFF2-40B4-BE49-F238E27FC236}">
                <a16:creationId xmlns:a16="http://schemas.microsoft.com/office/drawing/2014/main" id="{D35D941F-471A-3EA9-062D-7CF2566D735F}"/>
              </a:ext>
            </a:extLst>
          </p:cNvPr>
          <p:cNvSpPr>
            <a:spLocks noGrp="1"/>
          </p:cNvSpPr>
          <p:nvPr>
            <p:ph type="body" sz="quarter" idx="21"/>
          </p:nvPr>
        </p:nvSpPr>
        <p:spPr/>
        <p:txBody>
          <a:bodyPr>
            <a:normAutofit fontScale="92500" lnSpcReduction="10000"/>
          </a:bodyPr>
          <a:lstStyle/>
          <a:p>
            <a:r>
              <a:rPr lang="en-US"/>
              <a:t>4</a:t>
            </a:r>
          </a:p>
        </p:txBody>
      </p:sp>
      <p:sp>
        <p:nvSpPr>
          <p:cNvPr id="10" name="Text Placeholder 9">
            <a:extLst>
              <a:ext uri="{FF2B5EF4-FFF2-40B4-BE49-F238E27FC236}">
                <a16:creationId xmlns:a16="http://schemas.microsoft.com/office/drawing/2014/main" id="{2996720D-EA94-AE4D-E1C9-87CE96CE3B0D}"/>
              </a:ext>
            </a:extLst>
          </p:cNvPr>
          <p:cNvSpPr>
            <a:spLocks noGrp="1"/>
          </p:cNvSpPr>
          <p:nvPr>
            <p:ph type="body" sz="quarter" idx="17"/>
          </p:nvPr>
        </p:nvSpPr>
        <p:spPr>
          <a:xfrm>
            <a:off x="7324758" y="3772747"/>
            <a:ext cx="1803699" cy="1721137"/>
          </a:xfrm>
        </p:spPr>
        <p:txBody>
          <a:bodyPr>
            <a:normAutofit fontScale="92500" lnSpcReduction="20000"/>
          </a:bodyPr>
          <a:lstStyle/>
          <a:p>
            <a:r>
              <a:rPr lang="en-US"/>
              <a:t>Participate in Review Sessions</a:t>
            </a:r>
          </a:p>
          <a:p>
            <a:endParaRPr lang="en-US"/>
          </a:p>
          <a:p>
            <a:r>
              <a:rPr lang="en-US"/>
              <a:t>Review drafts to ensure they work with your processes</a:t>
            </a:r>
          </a:p>
        </p:txBody>
      </p:sp>
      <p:sp>
        <p:nvSpPr>
          <p:cNvPr id="11" name="Text Placeholder 10">
            <a:extLst>
              <a:ext uri="{FF2B5EF4-FFF2-40B4-BE49-F238E27FC236}">
                <a16:creationId xmlns:a16="http://schemas.microsoft.com/office/drawing/2014/main" id="{378D117D-4F57-434A-D18B-CA03EE17C7C1}"/>
              </a:ext>
            </a:extLst>
          </p:cNvPr>
          <p:cNvSpPr>
            <a:spLocks noGrp="1"/>
          </p:cNvSpPr>
          <p:nvPr>
            <p:ph type="body" sz="quarter" idx="22"/>
          </p:nvPr>
        </p:nvSpPr>
        <p:spPr/>
        <p:txBody>
          <a:bodyPr>
            <a:normAutofit fontScale="92500" lnSpcReduction="10000"/>
          </a:bodyPr>
          <a:lstStyle/>
          <a:p>
            <a:r>
              <a:rPr lang="en-US"/>
              <a:t>5</a:t>
            </a:r>
          </a:p>
        </p:txBody>
      </p:sp>
      <p:sp>
        <p:nvSpPr>
          <p:cNvPr id="12" name="Text Placeholder 11">
            <a:extLst>
              <a:ext uri="{FF2B5EF4-FFF2-40B4-BE49-F238E27FC236}">
                <a16:creationId xmlns:a16="http://schemas.microsoft.com/office/drawing/2014/main" id="{3F6804A4-37A4-8A58-2558-E394C6EC1671}"/>
              </a:ext>
            </a:extLst>
          </p:cNvPr>
          <p:cNvSpPr>
            <a:spLocks noGrp="1"/>
          </p:cNvSpPr>
          <p:nvPr>
            <p:ph type="body" sz="quarter" idx="18"/>
          </p:nvPr>
        </p:nvSpPr>
        <p:spPr>
          <a:xfrm>
            <a:off x="9387841" y="3833707"/>
            <a:ext cx="1869476" cy="1660177"/>
          </a:xfrm>
        </p:spPr>
        <p:txBody>
          <a:bodyPr>
            <a:normAutofit fontScale="92500" lnSpcReduction="20000"/>
          </a:bodyPr>
          <a:lstStyle/>
          <a:p>
            <a:r>
              <a:rPr lang="en-US"/>
              <a:t>Prepare Staff to Adopt</a:t>
            </a:r>
          </a:p>
          <a:p>
            <a:endParaRPr lang="en-US"/>
          </a:p>
          <a:p>
            <a:r>
              <a:rPr lang="en-US"/>
              <a:t>Work with your Change Management Practitioner/Team</a:t>
            </a:r>
          </a:p>
        </p:txBody>
      </p:sp>
    </p:spTree>
    <p:extLst>
      <p:ext uri="{BB962C8B-B14F-4D97-AF65-F5344CB8AC3E}">
        <p14:creationId xmlns:p14="http://schemas.microsoft.com/office/powerpoint/2010/main" val="94320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616C0B05-6E1B-3941-1B15-843BD7548EE7}"/>
              </a:ext>
            </a:extLst>
          </p:cNvPr>
          <p:cNvSpPr>
            <a:spLocks noGrp="1"/>
          </p:cNvSpPr>
          <p:nvPr>
            <p:ph type="title"/>
          </p:nvPr>
        </p:nvSpPr>
        <p:spPr>
          <a:xfrm>
            <a:off x="836612" y="987425"/>
            <a:ext cx="3932237" cy="4873624"/>
          </a:xfrm>
        </p:spPr>
        <p:txBody>
          <a:bodyPr/>
          <a:lstStyle/>
          <a:p>
            <a:r>
              <a:rPr lang="en-US" b="1"/>
              <a:t>First Item:</a:t>
            </a:r>
            <a:br>
              <a:rPr lang="en-US"/>
            </a:br>
            <a:r>
              <a:rPr lang="en-US"/>
              <a:t>Competitive Sealed Proposal (RFP)  </a:t>
            </a:r>
          </a:p>
        </p:txBody>
      </p:sp>
      <p:pic>
        <p:nvPicPr>
          <p:cNvPr id="7" name="Picture 6" descr="Visual image of the Competitive Sealed Proposal template, also known as a &quot;Request for Proposal&quot; or RFP. Image shows state shield at the top of the document and then the cover page where the solicitation title appears and some of the beginning information of the document are displayed.">
            <a:extLst>
              <a:ext uri="{FF2B5EF4-FFF2-40B4-BE49-F238E27FC236}">
                <a16:creationId xmlns:a16="http://schemas.microsoft.com/office/drawing/2014/main" id="{C3045EBD-778B-FB48-C20F-2E1E0F6449CF}"/>
              </a:ext>
            </a:extLst>
          </p:cNvPr>
          <p:cNvPicPr>
            <a:picLocks noChangeAspect="1"/>
          </p:cNvPicPr>
          <p:nvPr/>
        </p:nvPicPr>
        <p:blipFill>
          <a:blip r:embed="rId2"/>
          <a:stretch>
            <a:fillRect/>
          </a:stretch>
        </p:blipFill>
        <p:spPr>
          <a:xfrm>
            <a:off x="5862936" y="987425"/>
            <a:ext cx="4812703" cy="4873625"/>
          </a:xfrm>
          <a:prstGeom prst="rect">
            <a:avLst/>
          </a:prstGeom>
          <a:noFill/>
        </p:spPr>
      </p:pic>
    </p:spTree>
    <p:extLst>
      <p:ext uri="{BB962C8B-B14F-4D97-AF65-F5344CB8AC3E}">
        <p14:creationId xmlns:p14="http://schemas.microsoft.com/office/powerpoint/2010/main" val="2109959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2" descr="Project timeline including milestones and dates">
            <a:extLst>
              <a:ext uri="{FF2B5EF4-FFF2-40B4-BE49-F238E27FC236}">
                <a16:creationId xmlns:a16="http://schemas.microsoft.com/office/drawing/2014/main" id="{587229DD-7C6E-489C-08B8-81D31476EEC8}"/>
              </a:ext>
            </a:extLst>
          </p:cNvPr>
          <p:cNvGraphicFramePr>
            <a:graphicFrameLocks noGrp="1"/>
          </p:cNvGraphicFramePr>
          <p:nvPr>
            <p:ph idx="1"/>
            <p:extLst>
              <p:ext uri="{D42A27DB-BD31-4B8C-83A1-F6EECF244321}">
                <p14:modId xmlns:p14="http://schemas.microsoft.com/office/powerpoint/2010/main" val="59215437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a:extLst>
              <a:ext uri="{FF2B5EF4-FFF2-40B4-BE49-F238E27FC236}">
                <a16:creationId xmlns:a16="http://schemas.microsoft.com/office/drawing/2014/main" id="{3E6D213C-4D27-8A22-FFC0-B64CCEBE7BE2}"/>
              </a:ext>
            </a:extLst>
          </p:cNvPr>
          <p:cNvSpPr>
            <a:spLocks noGrp="1"/>
          </p:cNvSpPr>
          <p:nvPr>
            <p:ph type="title"/>
          </p:nvPr>
        </p:nvSpPr>
        <p:spPr/>
        <p:txBody>
          <a:bodyPr/>
          <a:lstStyle/>
          <a:p>
            <a:r>
              <a:rPr lang="en-US"/>
              <a:t>What is in the queue: </a:t>
            </a:r>
          </a:p>
        </p:txBody>
      </p:sp>
    </p:spTree>
    <p:extLst>
      <p:ext uri="{BB962C8B-B14F-4D97-AF65-F5344CB8AC3E}">
        <p14:creationId xmlns:p14="http://schemas.microsoft.com/office/powerpoint/2010/main" val="366020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D7A74B3-F680-8ACD-56E2-F96E5A8F807E}"/>
              </a:ext>
            </a:extLst>
          </p:cNvPr>
          <p:cNvSpPr>
            <a:spLocks noGrp="1"/>
          </p:cNvSpPr>
          <p:nvPr>
            <p:ph type="body" sz="quarter" idx="10"/>
          </p:nvPr>
        </p:nvSpPr>
        <p:spPr>
          <a:xfrm>
            <a:off x="5541872" y="3811019"/>
            <a:ext cx="5808751" cy="1273828"/>
          </a:xfrm>
        </p:spPr>
        <p:txBody>
          <a:bodyPr/>
          <a:lstStyle/>
          <a:p>
            <a:r>
              <a:rPr lang="en-US"/>
              <a:t>Procurement Impact Unit</a:t>
            </a:r>
          </a:p>
          <a:p>
            <a:r>
              <a:rPr lang="en-US"/>
              <a:t>jennifer.r.godfrey@das.oregon.gov</a:t>
            </a:r>
          </a:p>
        </p:txBody>
      </p:sp>
      <p:sp>
        <p:nvSpPr>
          <p:cNvPr id="3" name="Text Placeholder 2">
            <a:extLst>
              <a:ext uri="{FF2B5EF4-FFF2-40B4-BE49-F238E27FC236}">
                <a16:creationId xmlns:a16="http://schemas.microsoft.com/office/drawing/2014/main" id="{5CFB5F3F-E1CE-0939-942C-C0764A049B62}"/>
              </a:ext>
            </a:extLst>
          </p:cNvPr>
          <p:cNvSpPr>
            <a:spLocks noGrp="1"/>
          </p:cNvSpPr>
          <p:nvPr>
            <p:ph type="body" sz="quarter" idx="11"/>
          </p:nvPr>
        </p:nvSpPr>
        <p:spPr>
          <a:xfrm>
            <a:off x="5541873" y="2531165"/>
            <a:ext cx="5808750" cy="1495030"/>
          </a:xfrm>
        </p:spPr>
        <p:txBody>
          <a:bodyPr>
            <a:normAutofit lnSpcReduction="10000"/>
          </a:bodyPr>
          <a:lstStyle/>
          <a:p>
            <a:r>
              <a:rPr lang="en-US" b="0"/>
              <a:t>Please send your </a:t>
            </a:r>
            <a:r>
              <a:rPr lang="en-US"/>
              <a:t>RFP sample document </a:t>
            </a:r>
            <a:r>
              <a:rPr lang="en-US" b="0"/>
              <a:t>and </a:t>
            </a:r>
            <a:r>
              <a:rPr lang="en-US"/>
              <a:t>SME nominees </a:t>
            </a:r>
            <a:r>
              <a:rPr lang="en-US" b="0"/>
              <a:t>to:</a:t>
            </a:r>
          </a:p>
          <a:p>
            <a:endParaRPr lang="en-US"/>
          </a:p>
          <a:p>
            <a:r>
              <a:rPr lang="en-US"/>
              <a:t>Jennifer Godfrey</a:t>
            </a:r>
          </a:p>
        </p:txBody>
      </p:sp>
    </p:spTree>
    <p:extLst>
      <p:ext uri="{BB962C8B-B14F-4D97-AF65-F5344CB8AC3E}">
        <p14:creationId xmlns:p14="http://schemas.microsoft.com/office/powerpoint/2010/main" val="431649785"/>
      </p:ext>
    </p:extLst>
  </p:cSld>
  <p:clrMapOvr>
    <a:masterClrMapping/>
  </p:clrMapOvr>
</p:sld>
</file>

<file path=ppt/theme/theme1.xml><?xml version="1.0" encoding="utf-8"?>
<a:theme xmlns:a="http://schemas.openxmlformats.org/drawingml/2006/main" name="DAS Brand">
  <a:themeElements>
    <a:clrScheme name="DAS 2026">
      <a:dk1>
        <a:srgbClr val="000000"/>
      </a:dk1>
      <a:lt1>
        <a:srgbClr val="FFFFFF"/>
      </a:lt1>
      <a:dk2>
        <a:srgbClr val="00579B"/>
      </a:dk2>
      <a:lt2>
        <a:srgbClr val="FFFFFF"/>
      </a:lt2>
      <a:accent1>
        <a:srgbClr val="1A8CAA"/>
      </a:accent1>
      <a:accent2>
        <a:srgbClr val="618B5D"/>
      </a:accent2>
      <a:accent3>
        <a:srgbClr val="425F3F"/>
      </a:accent3>
      <a:accent4>
        <a:srgbClr val="E7E6E6"/>
      </a:accent4>
      <a:accent5>
        <a:srgbClr val="425F3F"/>
      </a:accent5>
      <a:accent6>
        <a:srgbClr val="263B80"/>
      </a:accent6>
      <a:hlink>
        <a:srgbClr val="00579B"/>
      </a:hlink>
      <a:folHlink>
        <a:srgbClr val="E1B924"/>
      </a:folHlink>
    </a:clrScheme>
    <a:fontScheme name="DAS Fonts">
      <a:majorFont>
        <a:latin typeface="Montserrat"/>
        <a:ea typeface=""/>
        <a:cs typeface=""/>
      </a:majorFont>
      <a:minorFont>
        <a:latin typeface="Apt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 PowerPoint Presentation Template (Working Copy)" id="{BD178067-B130-4A85-9C4C-C8597F9A960F}" vid="{5E5CE70D-36C8-4907-B23C-8DD90DB7BDD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ategory2 xmlns="61349e09-f723-44c2-8cf0-84395070165b">General</Category2>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A200A837C2F294B9F010BD48494492B" ma:contentTypeVersion="8" ma:contentTypeDescription="Create a new document." ma:contentTypeScope="" ma:versionID="dfd5207ce38d3d5df9effbc5517c1977">
  <xsd:schema xmlns:xsd="http://www.w3.org/2001/XMLSchema" xmlns:xs="http://www.w3.org/2001/XMLSchema" xmlns:p="http://schemas.microsoft.com/office/2006/metadata/properties" xmlns:ns1="http://schemas.microsoft.com/sharepoint/v3" xmlns:ns2="61349e09-f723-44c2-8cf0-84395070165b" xmlns:ns3="c11a4dd1-9999-41de-ad6b-508521c3559d" targetNamespace="http://schemas.microsoft.com/office/2006/metadata/properties" ma:root="true" ma:fieldsID="deee50fec854ea5ac3f2fd51629f1caa" ns1:_="" ns2:_="" ns3:_="">
    <xsd:import namespace="http://schemas.microsoft.com/sharepoint/v3"/>
    <xsd:import namespace="61349e09-f723-44c2-8cf0-84395070165b"/>
    <xsd:import namespace="c11a4dd1-9999-41de-ad6b-508521c3559d"/>
    <xsd:element name="properties">
      <xsd:complexType>
        <xsd:sequence>
          <xsd:element name="documentManagement">
            <xsd:complexType>
              <xsd:all>
                <xsd:element ref="ns1:PublishingStartDate" minOccurs="0"/>
                <xsd:element ref="ns1:PublishingExpirationDate" minOccurs="0"/>
                <xsd:element ref="ns2:Category2"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1349e09-f723-44c2-8cf0-84395070165b" elementFormDefault="qualified">
    <xsd:import namespace="http://schemas.microsoft.com/office/2006/documentManagement/types"/>
    <xsd:import namespace="http://schemas.microsoft.com/office/infopath/2007/PartnerControls"/>
    <xsd:element name="Category2" ma:index="6" nillable="true" ma:displayName="Category" ma:format="Dropdown" ma:internalName="Category2">
      <xsd:simpleType>
        <xsd:union memberTypes="dms:Text">
          <xsd:simpleType>
            <xsd:restriction base="dms:Choice">
              <xsd:enumeration value="Disaster"/>
              <xsd:enumeration value="General"/>
              <xsd:enumeration value="IT"/>
              <xsd:enumeration value="Orcpp"/>
              <xsd:enumeration value="Orpin"/>
              <xsd:enumeration value="Training"/>
              <xsd:enumeration value="Travel"/>
              <xsd:enumeration value="Qrf"/>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c11a4dd1-9999-41de-ad6b-508521c3559d" elementFormDefault="qualified">
    <xsd:import namespace="http://schemas.microsoft.com/office/2006/documentManagement/types"/>
    <xsd:import namespace="http://schemas.microsoft.com/office/infopath/2007/PartnerControls"/>
    <xsd:element name="SharedWithUsers" ma:index="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6AC452D-9FBD-4EF6-B91C-25BA9D811B85}">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668c9799-38ec-447e-9afd-ca23240916f5"/>
    <ds:schemaRef ds:uri="http://purl.org/dc/term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BC6A8A9-6753-4DED-B904-F4FA3C5C7979}">
  <ds:schemaRefs>
    <ds:schemaRef ds:uri="http://schemas.microsoft.com/sharepoint/v3/contenttype/forms"/>
  </ds:schemaRefs>
</ds:datastoreItem>
</file>

<file path=customXml/itemProps3.xml><?xml version="1.0" encoding="utf-8"?>
<ds:datastoreItem xmlns:ds="http://schemas.openxmlformats.org/officeDocument/2006/customXml" ds:itemID="{57EC3676-3BB3-4A9D-AAD2-7F09DC42C840}"/>
</file>

<file path=docMetadata/LabelInfo.xml><?xml version="1.0" encoding="utf-8"?>
<clbl:labelList xmlns:clbl="http://schemas.microsoft.com/office/2020/mipLabelMetadata">
  <clbl:label id="{db79d039-fcd0-4045-9c78-4cfb2eba0904}" enabled="1" method="Privileged" siteId="{aa3f6932-fa7c-47b4-a0ce-a598cad161cf}" removed="0"/>
</clbl:labelList>
</file>

<file path=docProps/app.xml><?xml version="1.0" encoding="utf-8"?>
<Properties xmlns="http://schemas.openxmlformats.org/officeDocument/2006/extended-properties" xmlns:vt="http://schemas.openxmlformats.org/officeDocument/2006/docPropsVTypes">
  <Template>DAS PowerPoint Presentation Template</Template>
  <TotalTime>0</TotalTime>
  <Words>571</Words>
  <Application>Microsoft Office PowerPoint</Application>
  <PresentationFormat>Widescreen</PresentationFormat>
  <Paragraphs>97</Paragraphs>
  <Slides>8</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Arial</vt:lpstr>
      <vt:lpstr>Calibri</vt:lpstr>
      <vt:lpstr>Montserrat</vt:lpstr>
      <vt:lpstr>DAS Brand</vt:lpstr>
      <vt:lpstr> Process for Reviewing/Reimagining/Revising DAS Procurement Templates</vt:lpstr>
      <vt:lpstr>The Details</vt:lpstr>
      <vt:lpstr>The Process</vt:lpstr>
      <vt:lpstr>Timeline</vt:lpstr>
      <vt:lpstr>What I Need:</vt:lpstr>
      <vt:lpstr>First Item: Competitive Sealed Proposal (RFP)  </vt:lpstr>
      <vt:lpstr>What is in the queue: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GODFREY Jennifer R * DAS</dc:creator>
  <cp:lastModifiedBy>BRENDEN-LOCKE April D * ODFW</cp:lastModifiedBy>
  <cp:revision>1</cp:revision>
  <dcterms:created xsi:type="dcterms:W3CDTF">2026-04-08T21:46:29Z</dcterms:created>
  <dcterms:modified xsi:type="dcterms:W3CDTF">2026-06-25T21:46:57Z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b79d039-fcd0-4045-9c78-4cfb2eba0904_Enabled">
    <vt:lpwstr>true</vt:lpwstr>
  </property>
  <property fmtid="{D5CDD505-2E9C-101B-9397-08002B2CF9AE}" pid="3" name="MSIP_Label_db79d039-fcd0-4045-9c78-4cfb2eba0904_SetDate">
    <vt:lpwstr>2023-10-17T23:07:52Z</vt:lpwstr>
  </property>
  <property fmtid="{D5CDD505-2E9C-101B-9397-08002B2CF9AE}" pid="4" name="MSIP_Label_db79d039-fcd0-4045-9c78-4cfb2eba0904_Method">
    <vt:lpwstr>Privileged</vt:lpwstr>
  </property>
  <property fmtid="{D5CDD505-2E9C-101B-9397-08002B2CF9AE}" pid="5" name="MSIP_Label_db79d039-fcd0-4045-9c78-4cfb2eba0904_Name">
    <vt:lpwstr>Level 2 - Limited (Items)</vt:lpwstr>
  </property>
  <property fmtid="{D5CDD505-2E9C-101B-9397-08002B2CF9AE}" pid="6" name="MSIP_Label_db79d039-fcd0-4045-9c78-4cfb2eba0904_SiteId">
    <vt:lpwstr>aa3f6932-fa7c-47b4-a0ce-a598cad161cf</vt:lpwstr>
  </property>
  <property fmtid="{D5CDD505-2E9C-101B-9397-08002B2CF9AE}" pid="7" name="MSIP_Label_db79d039-fcd0-4045-9c78-4cfb2eba0904_ActionId">
    <vt:lpwstr>f844ce97-cdae-4273-95a5-8b506e8c6b77</vt:lpwstr>
  </property>
  <property fmtid="{D5CDD505-2E9C-101B-9397-08002B2CF9AE}" pid="8" name="MSIP_Label_db79d039-fcd0-4045-9c78-4cfb2eba0904_ContentBits">
    <vt:lpwstr>0</vt:lpwstr>
  </property>
  <property fmtid="{D5CDD505-2E9C-101B-9397-08002B2CF9AE}" pid="9" name="ContentTypeId">
    <vt:lpwstr>0x010100EA200A837C2F294B9F010BD48494492B</vt:lpwstr>
  </property>
  <property fmtid="{D5CDD505-2E9C-101B-9397-08002B2CF9AE}" pid="10" name="MediaServiceImageTags">
    <vt:lpwstr/>
  </property>
  <property fmtid="{D5CDD505-2E9C-101B-9397-08002B2CF9AE}" pid="11" name="Order">
    <vt:lpwstr>18700.0000000000</vt:lpwstr>
  </property>
  <property fmtid="{D5CDD505-2E9C-101B-9397-08002B2CF9AE}" pid="12" name="xd_ProgID">
    <vt:lpwstr/>
  </property>
  <property fmtid="{D5CDD505-2E9C-101B-9397-08002B2CF9AE}" pid="13" name="ComplianceAssetId">
    <vt:lpwstr/>
  </property>
  <property fmtid="{D5CDD505-2E9C-101B-9397-08002B2CF9AE}" pid="14" name="TemplateUrl">
    <vt:lpwstr/>
  </property>
  <property fmtid="{D5CDD505-2E9C-101B-9397-08002B2CF9AE}" pid="15" name="_ExtendedDescription">
    <vt:lpwstr/>
  </property>
  <property fmtid="{D5CDD505-2E9C-101B-9397-08002B2CF9AE}" pid="16" name="TriggerFlowInfo">
    <vt:lpwstr/>
  </property>
  <property fmtid="{D5CDD505-2E9C-101B-9397-08002B2CF9AE}" pid="17" name="xd_Signature">
    <vt:lpwstr/>
  </property>
</Properties>
</file>