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
  </p:notesMasterIdLst>
  <p:sldIdLst>
    <p:sldId id="339" r:id="rId5"/>
    <p:sldId id="294" r:id="rId6"/>
    <p:sldId id="338" r:id="rId7"/>
    <p:sldId id="335" r:id="rId8"/>
    <p:sldId id="336" r:id="rId9"/>
    <p:sldId id="347" r:id="rId10"/>
    <p:sldId id="348" r:id="rId11"/>
    <p:sldId id="34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64"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 Joanna D" initials="RJD" lastIdx="3" clrIdx="0">
    <p:extLst>
      <p:ext uri="{19B8F6BF-5375-455C-9EA6-DF929625EA0E}">
        <p15:presenceInfo xmlns:p15="http://schemas.microsoft.com/office/powerpoint/2012/main" userId="S::ROBEJOAN@dor.oregon.gov::1abd1ea0-6820-4161-b1ba-432e2e6d7a62" providerId="AD"/>
      </p:ext>
    </p:extLst>
  </p:cmAuthor>
  <p:cmAuthor id="2" name="KWASNIK James M" initials="KJM" lastIdx="2" clrIdx="1">
    <p:extLst>
      <p:ext uri="{19B8F6BF-5375-455C-9EA6-DF929625EA0E}">
        <p15:presenceInfo xmlns:p15="http://schemas.microsoft.com/office/powerpoint/2012/main" userId="S::KWASJAME@dor.oregon.gov::285f4ea1-aa54-48c6-926f-c21e75cd3f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A4F689-0474-4CAD-B299-A6D808A2001E}" v="23" dt="2025-09-08T23:11:11.4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467" autoAdjust="0"/>
  </p:normalViewPr>
  <p:slideViewPr>
    <p:cSldViewPr snapToGrid="0" showGuides="1">
      <p:cViewPr varScale="1">
        <p:scale>
          <a:sx n="95" d="100"/>
          <a:sy n="95" d="100"/>
        </p:scale>
        <p:origin x="1194" y="96"/>
      </p:cViewPr>
      <p:guideLst>
        <p:guide orient="horz" pos="2136"/>
        <p:guide pos="3864"/>
      </p:guideLst>
    </p:cSldViewPr>
  </p:slideViewPr>
  <p:outlineViewPr>
    <p:cViewPr>
      <p:scale>
        <a:sx n="33" d="100"/>
        <a:sy n="33" d="100"/>
      </p:scale>
      <p:origin x="0" y="-1306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48" d="100"/>
          <a:sy n="48" d="100"/>
        </p:scale>
        <p:origin x="2684" y="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ata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colors1.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B8DC2B-2EDF-4B23-BADB-1C4B941670EF}" type="doc">
      <dgm:prSet loTypeId="urn:microsoft.com/office/officeart/2018/2/layout/IconVerticalSolidList" loCatId="icon" qsTypeId="urn:microsoft.com/office/officeart/2005/8/quickstyle/simple1" qsCatId="simple" csTypeId="urn:microsoft.com/office/officeart/2018/5/colors/Iconchunking_neutralbg_accent2_2" csCatId="accent2" phldr="1"/>
      <dgm:spPr/>
      <dgm:t>
        <a:bodyPr/>
        <a:lstStyle/>
        <a:p>
          <a:endParaRPr lang="en-US"/>
        </a:p>
      </dgm:t>
    </dgm:pt>
    <dgm:pt modelId="{7EB58EA7-88C8-41F1-A2C9-601FC0F842CA}">
      <dgm:prSet/>
      <dgm:spPr/>
      <dgm:t>
        <a:bodyPr/>
        <a:lstStyle/>
        <a:p>
          <a:pPr>
            <a:lnSpc>
              <a:spcPct val="100000"/>
            </a:lnSpc>
          </a:pPr>
          <a:r>
            <a:rPr lang="en-US" dirty="0"/>
            <a:t>Navigate to Revenue Online homepage.</a:t>
          </a:r>
        </a:p>
      </dgm:t>
    </dgm:pt>
    <dgm:pt modelId="{EFAE8A07-FAFE-4C88-81A2-0B908182D68F}" type="parTrans" cxnId="{E08F5F52-2466-49E2-96C8-05EC3B9C2992}">
      <dgm:prSet/>
      <dgm:spPr/>
      <dgm:t>
        <a:bodyPr/>
        <a:lstStyle/>
        <a:p>
          <a:endParaRPr lang="en-US"/>
        </a:p>
      </dgm:t>
    </dgm:pt>
    <dgm:pt modelId="{F263E51C-C803-4DEE-89C6-1FCA3B20F716}" type="sibTrans" cxnId="{E08F5F52-2466-49E2-96C8-05EC3B9C2992}">
      <dgm:prSet/>
      <dgm:spPr/>
      <dgm:t>
        <a:bodyPr/>
        <a:lstStyle/>
        <a:p>
          <a:endParaRPr lang="en-US"/>
        </a:p>
      </dgm:t>
    </dgm:pt>
    <dgm:pt modelId="{84588940-2D7D-4072-964A-A5F7B2222D6D}">
      <dgm:prSet/>
      <dgm:spPr/>
      <dgm:t>
        <a:bodyPr/>
        <a:lstStyle/>
        <a:p>
          <a:pPr>
            <a:lnSpc>
              <a:spcPct val="100000"/>
            </a:lnSpc>
          </a:pPr>
          <a:r>
            <a:rPr lang="en-US" dirty="0"/>
            <a:t>Click on “Register and apply” found under the Quick Links panel.</a:t>
          </a:r>
        </a:p>
      </dgm:t>
    </dgm:pt>
    <dgm:pt modelId="{FFB33848-C605-49BD-A3F4-AEC76D203822}" type="parTrans" cxnId="{C0E544D5-3EEE-4D36-B234-9DF60E91371B}">
      <dgm:prSet/>
      <dgm:spPr/>
      <dgm:t>
        <a:bodyPr/>
        <a:lstStyle/>
        <a:p>
          <a:endParaRPr lang="en-US"/>
        </a:p>
      </dgm:t>
    </dgm:pt>
    <dgm:pt modelId="{AB37DBFA-9190-47A6-A332-95A2413E3026}" type="sibTrans" cxnId="{C0E544D5-3EEE-4D36-B234-9DF60E91371B}">
      <dgm:prSet/>
      <dgm:spPr/>
      <dgm:t>
        <a:bodyPr/>
        <a:lstStyle/>
        <a:p>
          <a:endParaRPr lang="en-US"/>
        </a:p>
      </dgm:t>
    </dgm:pt>
    <dgm:pt modelId="{ACE18EF4-5229-4D61-A14C-E5E5B3DF9951}">
      <dgm:prSet/>
      <dgm:spPr/>
      <dgm:t>
        <a:bodyPr/>
        <a:lstStyle/>
        <a:p>
          <a:pPr>
            <a:lnSpc>
              <a:spcPct val="100000"/>
            </a:lnSpc>
          </a:pPr>
          <a:r>
            <a:rPr lang="en-US" dirty="0"/>
            <a:t>Choose “Register for a business tax”.</a:t>
          </a:r>
        </a:p>
      </dgm:t>
    </dgm:pt>
    <dgm:pt modelId="{6F44EEC9-8B98-4D4C-90F7-33673CD93F59}" type="parTrans" cxnId="{A854F740-A355-4D8E-BD9E-2866A963A87D}">
      <dgm:prSet/>
      <dgm:spPr/>
      <dgm:t>
        <a:bodyPr/>
        <a:lstStyle/>
        <a:p>
          <a:endParaRPr lang="en-US"/>
        </a:p>
      </dgm:t>
    </dgm:pt>
    <dgm:pt modelId="{6886A473-99CC-4209-88FE-48FADDE94BC4}" type="sibTrans" cxnId="{A854F740-A355-4D8E-BD9E-2866A963A87D}">
      <dgm:prSet/>
      <dgm:spPr/>
      <dgm:t>
        <a:bodyPr/>
        <a:lstStyle/>
        <a:p>
          <a:endParaRPr lang="en-US"/>
        </a:p>
      </dgm:t>
    </dgm:pt>
    <dgm:pt modelId="{FFF68A67-34D6-470C-A368-B05E39D7375F}" type="pres">
      <dgm:prSet presAssocID="{37B8DC2B-2EDF-4B23-BADB-1C4B941670EF}" presName="root" presStyleCnt="0">
        <dgm:presLayoutVars>
          <dgm:dir/>
          <dgm:resizeHandles val="exact"/>
        </dgm:presLayoutVars>
      </dgm:prSet>
      <dgm:spPr/>
    </dgm:pt>
    <dgm:pt modelId="{5832BFDB-130D-4D48-A4C3-44CBEAFB2C5A}" type="pres">
      <dgm:prSet presAssocID="{7EB58EA7-88C8-41F1-A2C9-601FC0F842CA}" presName="compNode" presStyleCnt="0"/>
      <dgm:spPr/>
    </dgm:pt>
    <dgm:pt modelId="{1D102C16-0DDF-4DA0-95D1-A56F0B48DF1C}" type="pres">
      <dgm:prSet presAssocID="{7EB58EA7-88C8-41F1-A2C9-601FC0F842CA}" presName="bgRect" presStyleLbl="bgShp" presStyleIdx="0" presStyleCnt="3"/>
      <dgm:spPr/>
    </dgm:pt>
    <dgm:pt modelId="{141BC21F-004E-4DCF-9E05-70C9EAC8CC21}" type="pres">
      <dgm:prSet presAssocID="{7EB58EA7-88C8-41F1-A2C9-601FC0F842CA}"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agnifying glass with solid fill"/>
        </a:ext>
      </dgm:extLst>
    </dgm:pt>
    <dgm:pt modelId="{4F5A16EF-72C6-40F1-A1DA-E0DC26334861}" type="pres">
      <dgm:prSet presAssocID="{7EB58EA7-88C8-41F1-A2C9-601FC0F842CA}" presName="spaceRect" presStyleCnt="0"/>
      <dgm:spPr/>
    </dgm:pt>
    <dgm:pt modelId="{32502A6A-4ACA-4A07-96A1-3AA7A09E4D18}" type="pres">
      <dgm:prSet presAssocID="{7EB58EA7-88C8-41F1-A2C9-601FC0F842CA}" presName="parTx" presStyleLbl="revTx" presStyleIdx="0" presStyleCnt="3">
        <dgm:presLayoutVars>
          <dgm:chMax val="0"/>
          <dgm:chPref val="0"/>
        </dgm:presLayoutVars>
      </dgm:prSet>
      <dgm:spPr/>
    </dgm:pt>
    <dgm:pt modelId="{1AE5295E-56D3-4D18-9E4D-EE2905F48826}" type="pres">
      <dgm:prSet presAssocID="{F263E51C-C803-4DEE-89C6-1FCA3B20F716}" presName="sibTrans" presStyleCnt="0"/>
      <dgm:spPr/>
    </dgm:pt>
    <dgm:pt modelId="{76495FA5-CA83-467D-A415-C61F35BEDB10}" type="pres">
      <dgm:prSet presAssocID="{84588940-2D7D-4072-964A-A5F7B2222D6D}" presName="compNode" presStyleCnt="0"/>
      <dgm:spPr/>
    </dgm:pt>
    <dgm:pt modelId="{04C426FB-083F-4384-9804-75A885ED132F}" type="pres">
      <dgm:prSet presAssocID="{84588940-2D7D-4072-964A-A5F7B2222D6D}" presName="bgRect" presStyleLbl="bgShp" presStyleIdx="1" presStyleCnt="3"/>
      <dgm:spPr/>
    </dgm:pt>
    <dgm:pt modelId="{D97698A8-643C-4350-8ECB-7B8FB132D59E}" type="pres">
      <dgm:prSet presAssocID="{84588940-2D7D-4072-964A-A5F7B2222D6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Double Tap Gesture with solid fill"/>
        </a:ext>
      </dgm:extLst>
    </dgm:pt>
    <dgm:pt modelId="{7E77BCAC-535F-4F5E-B9A2-1580621A4035}" type="pres">
      <dgm:prSet presAssocID="{84588940-2D7D-4072-964A-A5F7B2222D6D}" presName="spaceRect" presStyleCnt="0"/>
      <dgm:spPr/>
    </dgm:pt>
    <dgm:pt modelId="{E88A5C9B-12F3-4CA1-9489-FBDB0C9423CC}" type="pres">
      <dgm:prSet presAssocID="{84588940-2D7D-4072-964A-A5F7B2222D6D}" presName="parTx" presStyleLbl="revTx" presStyleIdx="1" presStyleCnt="3">
        <dgm:presLayoutVars>
          <dgm:chMax val="0"/>
          <dgm:chPref val="0"/>
        </dgm:presLayoutVars>
      </dgm:prSet>
      <dgm:spPr/>
    </dgm:pt>
    <dgm:pt modelId="{E79888A0-1B99-4F20-8048-366873B8C8CF}" type="pres">
      <dgm:prSet presAssocID="{AB37DBFA-9190-47A6-A332-95A2413E3026}" presName="sibTrans" presStyleCnt="0"/>
      <dgm:spPr/>
    </dgm:pt>
    <dgm:pt modelId="{922F816F-CC2A-4648-A95C-0AF70898CBE0}" type="pres">
      <dgm:prSet presAssocID="{ACE18EF4-5229-4D61-A14C-E5E5B3DF9951}" presName="compNode" presStyleCnt="0"/>
      <dgm:spPr/>
    </dgm:pt>
    <dgm:pt modelId="{4E3443D1-72F4-4787-8733-37D837E8BFED}" type="pres">
      <dgm:prSet presAssocID="{ACE18EF4-5229-4D61-A14C-E5E5B3DF9951}" presName="bgRect" presStyleLbl="bgShp" presStyleIdx="2" presStyleCnt="3"/>
      <dgm:spPr/>
    </dgm:pt>
    <dgm:pt modelId="{C4344E56-2089-4530-8850-C5614F1D2EAF}" type="pres">
      <dgm:prSet presAssocID="{ACE18EF4-5229-4D61-A14C-E5E5B3DF9951}"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Hold Gesture with solid fill"/>
        </a:ext>
      </dgm:extLst>
    </dgm:pt>
    <dgm:pt modelId="{103C1278-2C6A-4193-8096-97E580A3DB42}" type="pres">
      <dgm:prSet presAssocID="{ACE18EF4-5229-4D61-A14C-E5E5B3DF9951}" presName="spaceRect" presStyleCnt="0"/>
      <dgm:spPr/>
    </dgm:pt>
    <dgm:pt modelId="{6B74ECF7-C253-4C5E-A75C-953F0B3A02BD}" type="pres">
      <dgm:prSet presAssocID="{ACE18EF4-5229-4D61-A14C-E5E5B3DF9951}" presName="parTx" presStyleLbl="revTx" presStyleIdx="2" presStyleCnt="3">
        <dgm:presLayoutVars>
          <dgm:chMax val="0"/>
          <dgm:chPref val="0"/>
        </dgm:presLayoutVars>
      </dgm:prSet>
      <dgm:spPr/>
    </dgm:pt>
  </dgm:ptLst>
  <dgm:cxnLst>
    <dgm:cxn modelId="{7CF15615-BF04-4663-930D-FC270CF1296D}" type="presOf" srcId="{84588940-2D7D-4072-964A-A5F7B2222D6D}" destId="{E88A5C9B-12F3-4CA1-9489-FBDB0C9423CC}" srcOrd="0" destOrd="0" presId="urn:microsoft.com/office/officeart/2018/2/layout/IconVerticalSolidList"/>
    <dgm:cxn modelId="{A854F740-A355-4D8E-BD9E-2866A963A87D}" srcId="{37B8DC2B-2EDF-4B23-BADB-1C4B941670EF}" destId="{ACE18EF4-5229-4D61-A14C-E5E5B3DF9951}" srcOrd="2" destOrd="0" parTransId="{6F44EEC9-8B98-4D4C-90F7-33673CD93F59}" sibTransId="{6886A473-99CC-4209-88FE-48FADDE94BC4}"/>
    <dgm:cxn modelId="{C00E0D71-F7F0-4CF4-96BD-BCE0D25F238F}" type="presOf" srcId="{7EB58EA7-88C8-41F1-A2C9-601FC0F842CA}" destId="{32502A6A-4ACA-4A07-96A1-3AA7A09E4D18}" srcOrd="0" destOrd="0" presId="urn:microsoft.com/office/officeart/2018/2/layout/IconVerticalSolidList"/>
    <dgm:cxn modelId="{E08F5F52-2466-49E2-96C8-05EC3B9C2992}" srcId="{37B8DC2B-2EDF-4B23-BADB-1C4B941670EF}" destId="{7EB58EA7-88C8-41F1-A2C9-601FC0F842CA}" srcOrd="0" destOrd="0" parTransId="{EFAE8A07-FAFE-4C88-81A2-0B908182D68F}" sibTransId="{F263E51C-C803-4DEE-89C6-1FCA3B20F716}"/>
    <dgm:cxn modelId="{E2480AC1-876A-4741-B695-338FFE428E40}" type="presOf" srcId="{37B8DC2B-2EDF-4B23-BADB-1C4B941670EF}" destId="{FFF68A67-34D6-470C-A368-B05E39D7375F}" srcOrd="0" destOrd="0" presId="urn:microsoft.com/office/officeart/2018/2/layout/IconVerticalSolidList"/>
    <dgm:cxn modelId="{C0E544D5-3EEE-4D36-B234-9DF60E91371B}" srcId="{37B8DC2B-2EDF-4B23-BADB-1C4B941670EF}" destId="{84588940-2D7D-4072-964A-A5F7B2222D6D}" srcOrd="1" destOrd="0" parTransId="{FFB33848-C605-49BD-A3F4-AEC76D203822}" sibTransId="{AB37DBFA-9190-47A6-A332-95A2413E3026}"/>
    <dgm:cxn modelId="{8C6456EB-6A48-48FB-8846-8B756CA20D12}" type="presOf" srcId="{ACE18EF4-5229-4D61-A14C-E5E5B3DF9951}" destId="{6B74ECF7-C253-4C5E-A75C-953F0B3A02BD}" srcOrd="0" destOrd="0" presId="urn:microsoft.com/office/officeart/2018/2/layout/IconVerticalSolidList"/>
    <dgm:cxn modelId="{52A8D533-DE11-422D-8A5B-57622BCB39D0}" type="presParOf" srcId="{FFF68A67-34D6-470C-A368-B05E39D7375F}" destId="{5832BFDB-130D-4D48-A4C3-44CBEAFB2C5A}" srcOrd="0" destOrd="0" presId="urn:microsoft.com/office/officeart/2018/2/layout/IconVerticalSolidList"/>
    <dgm:cxn modelId="{7AEDB650-21AB-47C6-A9F0-300256B4E7C2}" type="presParOf" srcId="{5832BFDB-130D-4D48-A4C3-44CBEAFB2C5A}" destId="{1D102C16-0DDF-4DA0-95D1-A56F0B48DF1C}" srcOrd="0" destOrd="0" presId="urn:microsoft.com/office/officeart/2018/2/layout/IconVerticalSolidList"/>
    <dgm:cxn modelId="{958ECD50-78BA-4CE6-88B5-3ADF5E00D658}" type="presParOf" srcId="{5832BFDB-130D-4D48-A4C3-44CBEAFB2C5A}" destId="{141BC21F-004E-4DCF-9E05-70C9EAC8CC21}" srcOrd="1" destOrd="0" presId="urn:microsoft.com/office/officeart/2018/2/layout/IconVerticalSolidList"/>
    <dgm:cxn modelId="{1C5735D0-8E62-45D7-9DD1-D29D2C536226}" type="presParOf" srcId="{5832BFDB-130D-4D48-A4C3-44CBEAFB2C5A}" destId="{4F5A16EF-72C6-40F1-A1DA-E0DC26334861}" srcOrd="2" destOrd="0" presId="urn:microsoft.com/office/officeart/2018/2/layout/IconVerticalSolidList"/>
    <dgm:cxn modelId="{43527122-3479-4396-8306-69636D519D60}" type="presParOf" srcId="{5832BFDB-130D-4D48-A4C3-44CBEAFB2C5A}" destId="{32502A6A-4ACA-4A07-96A1-3AA7A09E4D18}" srcOrd="3" destOrd="0" presId="urn:microsoft.com/office/officeart/2018/2/layout/IconVerticalSolidList"/>
    <dgm:cxn modelId="{409E28F4-9894-4199-BC62-88653A83C5FF}" type="presParOf" srcId="{FFF68A67-34D6-470C-A368-B05E39D7375F}" destId="{1AE5295E-56D3-4D18-9E4D-EE2905F48826}" srcOrd="1" destOrd="0" presId="urn:microsoft.com/office/officeart/2018/2/layout/IconVerticalSolidList"/>
    <dgm:cxn modelId="{85B11D33-0F4E-40DE-A7D0-FB2BBBEC1879}" type="presParOf" srcId="{FFF68A67-34D6-470C-A368-B05E39D7375F}" destId="{76495FA5-CA83-467D-A415-C61F35BEDB10}" srcOrd="2" destOrd="0" presId="urn:microsoft.com/office/officeart/2018/2/layout/IconVerticalSolidList"/>
    <dgm:cxn modelId="{6C793D0D-ECF2-4CF0-B629-65E5183A2D6D}" type="presParOf" srcId="{76495FA5-CA83-467D-A415-C61F35BEDB10}" destId="{04C426FB-083F-4384-9804-75A885ED132F}" srcOrd="0" destOrd="0" presId="urn:microsoft.com/office/officeart/2018/2/layout/IconVerticalSolidList"/>
    <dgm:cxn modelId="{45871741-4E52-491B-B1ED-C9BF337419A2}" type="presParOf" srcId="{76495FA5-CA83-467D-A415-C61F35BEDB10}" destId="{D97698A8-643C-4350-8ECB-7B8FB132D59E}" srcOrd="1" destOrd="0" presId="urn:microsoft.com/office/officeart/2018/2/layout/IconVerticalSolidList"/>
    <dgm:cxn modelId="{CD8D7B91-B9D4-4159-B1FF-6B0FD65033BE}" type="presParOf" srcId="{76495FA5-CA83-467D-A415-C61F35BEDB10}" destId="{7E77BCAC-535F-4F5E-B9A2-1580621A4035}" srcOrd="2" destOrd="0" presId="urn:microsoft.com/office/officeart/2018/2/layout/IconVerticalSolidList"/>
    <dgm:cxn modelId="{F442C7C4-9808-4337-918D-8A839434D79D}" type="presParOf" srcId="{76495FA5-CA83-467D-A415-C61F35BEDB10}" destId="{E88A5C9B-12F3-4CA1-9489-FBDB0C9423CC}" srcOrd="3" destOrd="0" presId="urn:microsoft.com/office/officeart/2018/2/layout/IconVerticalSolidList"/>
    <dgm:cxn modelId="{5C542708-070F-4FFC-BC21-8C896CC09800}" type="presParOf" srcId="{FFF68A67-34D6-470C-A368-B05E39D7375F}" destId="{E79888A0-1B99-4F20-8048-366873B8C8CF}" srcOrd="3" destOrd="0" presId="urn:microsoft.com/office/officeart/2018/2/layout/IconVerticalSolidList"/>
    <dgm:cxn modelId="{23B67551-FEB0-44CB-A821-758C31502F20}" type="presParOf" srcId="{FFF68A67-34D6-470C-A368-B05E39D7375F}" destId="{922F816F-CC2A-4648-A95C-0AF70898CBE0}" srcOrd="4" destOrd="0" presId="urn:microsoft.com/office/officeart/2018/2/layout/IconVerticalSolidList"/>
    <dgm:cxn modelId="{77908006-553F-4465-94BA-13E5252B927F}" type="presParOf" srcId="{922F816F-CC2A-4648-A95C-0AF70898CBE0}" destId="{4E3443D1-72F4-4787-8733-37D837E8BFED}" srcOrd="0" destOrd="0" presId="urn:microsoft.com/office/officeart/2018/2/layout/IconVerticalSolidList"/>
    <dgm:cxn modelId="{A8DC3B57-EFEC-4550-949F-3304619C9C81}" type="presParOf" srcId="{922F816F-CC2A-4648-A95C-0AF70898CBE0}" destId="{C4344E56-2089-4530-8850-C5614F1D2EAF}" srcOrd="1" destOrd="0" presId="urn:microsoft.com/office/officeart/2018/2/layout/IconVerticalSolidList"/>
    <dgm:cxn modelId="{99E08F9F-15C8-4481-AA9D-25434E56D6E2}" type="presParOf" srcId="{922F816F-CC2A-4648-A95C-0AF70898CBE0}" destId="{103C1278-2C6A-4193-8096-97E580A3DB42}" srcOrd="2" destOrd="0" presId="urn:microsoft.com/office/officeart/2018/2/layout/IconVerticalSolidList"/>
    <dgm:cxn modelId="{57A91E4A-F563-42A8-B204-23FC4DBB3C3E}" type="presParOf" srcId="{922F816F-CC2A-4648-A95C-0AF70898CBE0}" destId="{6B74ECF7-C253-4C5E-A75C-953F0B3A02B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B8DC2B-2EDF-4B23-BADB-1C4B941670EF}" type="doc">
      <dgm:prSet loTypeId="urn:microsoft.com/office/officeart/2018/2/layout/IconVerticalSolidList" loCatId="icon" qsTypeId="urn:microsoft.com/office/officeart/2005/8/quickstyle/simple1" qsCatId="simple" csTypeId="urn:microsoft.com/office/officeart/2018/5/colors/Iconchunking_neutralbg_accent2_2" csCatId="accent2" phldr="1"/>
      <dgm:spPr/>
      <dgm:t>
        <a:bodyPr/>
        <a:lstStyle/>
        <a:p>
          <a:endParaRPr lang="en-US"/>
        </a:p>
      </dgm:t>
    </dgm:pt>
    <dgm:pt modelId="{7EB58EA7-88C8-41F1-A2C9-601FC0F842CA}">
      <dgm:prSet/>
      <dgm:spPr/>
      <dgm:t>
        <a:bodyPr/>
        <a:lstStyle/>
        <a:p>
          <a:pPr>
            <a:lnSpc>
              <a:spcPct val="100000"/>
            </a:lnSpc>
          </a:pPr>
          <a:r>
            <a:rPr lang="en-US" dirty="0"/>
            <a:t>Select “Corporate Activity” as the account type you’d like to register for.</a:t>
          </a:r>
        </a:p>
      </dgm:t>
      <dgm:extLst>
        <a:ext uri="{E40237B7-FDA0-4F09-8148-C483321AD2D9}">
          <dgm14:cNvPr xmlns:dgm14="http://schemas.microsoft.com/office/drawing/2010/diagram" id="0" name="" descr="Select “Corporate Activity” as the account type you’d like to register for.&#10;"/>
        </a:ext>
      </dgm:extLst>
    </dgm:pt>
    <dgm:pt modelId="{EFAE8A07-FAFE-4C88-81A2-0B908182D68F}" type="parTrans" cxnId="{E08F5F52-2466-49E2-96C8-05EC3B9C2992}">
      <dgm:prSet/>
      <dgm:spPr/>
      <dgm:t>
        <a:bodyPr/>
        <a:lstStyle/>
        <a:p>
          <a:endParaRPr lang="en-US"/>
        </a:p>
      </dgm:t>
    </dgm:pt>
    <dgm:pt modelId="{F263E51C-C803-4DEE-89C6-1FCA3B20F716}" type="sibTrans" cxnId="{E08F5F52-2466-49E2-96C8-05EC3B9C2992}">
      <dgm:prSet/>
      <dgm:spPr/>
      <dgm:t>
        <a:bodyPr/>
        <a:lstStyle/>
        <a:p>
          <a:endParaRPr lang="en-US"/>
        </a:p>
      </dgm:t>
    </dgm:pt>
    <dgm:pt modelId="{84588940-2D7D-4072-964A-A5F7B2222D6D}">
      <dgm:prSet/>
      <dgm:spPr/>
      <dgm:t>
        <a:bodyPr/>
        <a:lstStyle/>
        <a:p>
          <a:pPr>
            <a:lnSpc>
              <a:spcPct val="100000"/>
            </a:lnSpc>
          </a:pPr>
          <a:r>
            <a:rPr lang="en-US" dirty="0"/>
            <a:t>Enter your business information. This will include your business address, contact, and owner information. </a:t>
          </a:r>
        </a:p>
      </dgm:t>
    </dgm:pt>
    <dgm:pt modelId="{FFB33848-C605-49BD-A3F4-AEC76D203822}" type="parTrans" cxnId="{C0E544D5-3EEE-4D36-B234-9DF60E91371B}">
      <dgm:prSet/>
      <dgm:spPr/>
      <dgm:t>
        <a:bodyPr/>
        <a:lstStyle/>
        <a:p>
          <a:endParaRPr lang="en-US"/>
        </a:p>
      </dgm:t>
    </dgm:pt>
    <dgm:pt modelId="{AB37DBFA-9190-47A6-A332-95A2413E3026}" type="sibTrans" cxnId="{C0E544D5-3EEE-4D36-B234-9DF60E91371B}">
      <dgm:prSet/>
      <dgm:spPr/>
      <dgm:t>
        <a:bodyPr/>
        <a:lstStyle/>
        <a:p>
          <a:endParaRPr lang="en-US"/>
        </a:p>
      </dgm:t>
    </dgm:pt>
    <dgm:pt modelId="{ACE18EF4-5229-4D61-A14C-E5E5B3DF9951}">
      <dgm:prSet/>
      <dgm:spPr/>
      <dgm:t>
        <a:bodyPr/>
        <a:lstStyle/>
        <a:p>
          <a:pPr>
            <a:lnSpc>
              <a:spcPct val="100000"/>
            </a:lnSpc>
          </a:pPr>
          <a:r>
            <a:rPr lang="en-US" dirty="0"/>
            <a:t>Enter your tax year filing period and the date you met the registration threshold. This will ensure the account filing frequency is set up correctly.</a:t>
          </a:r>
        </a:p>
      </dgm:t>
      <dgm:extLst>
        <a:ext uri="{E40237B7-FDA0-4F09-8148-C483321AD2D9}">
          <dgm14:cNvPr xmlns:dgm14="http://schemas.microsoft.com/office/drawing/2010/diagram" id="0" name="" descr="Select “Corporate Activity” as the account type you’d like to register for.&#10;Enter your business information. This will include your business address, contact, and owner information. Enter your tax year filing period and the date you met the registration threshold. This will ensure the account filing frequency is set up correctly.&#10;&#10;"/>
        </a:ext>
      </dgm:extLst>
    </dgm:pt>
    <dgm:pt modelId="{6F44EEC9-8B98-4D4C-90F7-33673CD93F59}" type="parTrans" cxnId="{A854F740-A355-4D8E-BD9E-2866A963A87D}">
      <dgm:prSet/>
      <dgm:spPr/>
      <dgm:t>
        <a:bodyPr/>
        <a:lstStyle/>
        <a:p>
          <a:endParaRPr lang="en-US"/>
        </a:p>
      </dgm:t>
    </dgm:pt>
    <dgm:pt modelId="{6886A473-99CC-4209-88FE-48FADDE94BC4}" type="sibTrans" cxnId="{A854F740-A355-4D8E-BD9E-2866A963A87D}">
      <dgm:prSet/>
      <dgm:spPr/>
      <dgm:t>
        <a:bodyPr/>
        <a:lstStyle/>
        <a:p>
          <a:endParaRPr lang="en-US"/>
        </a:p>
      </dgm:t>
    </dgm:pt>
    <dgm:pt modelId="{FFF68A67-34D6-470C-A368-B05E39D7375F}" type="pres">
      <dgm:prSet presAssocID="{37B8DC2B-2EDF-4B23-BADB-1C4B941670EF}" presName="root" presStyleCnt="0">
        <dgm:presLayoutVars>
          <dgm:dir/>
          <dgm:resizeHandles val="exact"/>
        </dgm:presLayoutVars>
      </dgm:prSet>
      <dgm:spPr/>
    </dgm:pt>
    <dgm:pt modelId="{5832BFDB-130D-4D48-A4C3-44CBEAFB2C5A}" type="pres">
      <dgm:prSet presAssocID="{7EB58EA7-88C8-41F1-A2C9-601FC0F842CA}" presName="compNode" presStyleCnt="0"/>
      <dgm:spPr/>
    </dgm:pt>
    <dgm:pt modelId="{1D102C16-0DDF-4DA0-95D1-A56F0B48DF1C}" type="pres">
      <dgm:prSet presAssocID="{7EB58EA7-88C8-41F1-A2C9-601FC0F842CA}" presName="bgRect" presStyleLbl="bgShp" presStyleIdx="0" presStyleCnt="3" custLinFactNeighborX="-49" custLinFactNeighborY="-4062"/>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141BC21F-004E-4DCF-9E05-70C9EAC8CC21}" type="pres">
      <dgm:prSet presAssocID="{7EB58EA7-88C8-41F1-A2C9-601FC0F842CA}"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at outline"/>
        </a:ext>
      </dgm:extLst>
    </dgm:pt>
    <dgm:pt modelId="{4F5A16EF-72C6-40F1-A1DA-E0DC26334861}" type="pres">
      <dgm:prSet presAssocID="{7EB58EA7-88C8-41F1-A2C9-601FC0F842CA}" presName="spaceRect" presStyleCnt="0"/>
      <dgm:spPr/>
    </dgm:pt>
    <dgm:pt modelId="{32502A6A-4ACA-4A07-96A1-3AA7A09E4D18}" type="pres">
      <dgm:prSet presAssocID="{7EB58EA7-88C8-41F1-A2C9-601FC0F842CA}" presName="parTx" presStyleLbl="revTx" presStyleIdx="0" presStyleCnt="3">
        <dgm:presLayoutVars>
          <dgm:chMax val="0"/>
          <dgm:chPref val="0"/>
        </dgm:presLayoutVars>
      </dgm:prSet>
      <dgm:spPr/>
    </dgm:pt>
    <dgm:pt modelId="{1AE5295E-56D3-4D18-9E4D-EE2905F48826}" type="pres">
      <dgm:prSet presAssocID="{F263E51C-C803-4DEE-89C6-1FCA3B20F716}" presName="sibTrans" presStyleCnt="0"/>
      <dgm:spPr/>
    </dgm:pt>
    <dgm:pt modelId="{76495FA5-CA83-467D-A415-C61F35BEDB10}" type="pres">
      <dgm:prSet presAssocID="{84588940-2D7D-4072-964A-A5F7B2222D6D}" presName="compNode" presStyleCnt="0"/>
      <dgm:spPr/>
    </dgm:pt>
    <dgm:pt modelId="{04C426FB-083F-4384-9804-75A885ED132F}" type="pres">
      <dgm:prSet presAssocID="{84588940-2D7D-4072-964A-A5F7B2222D6D}" presName="bgRect" presStyleLbl="bgShp" presStyleIdx="1" presStyleCnt="3"/>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D97698A8-643C-4350-8ECB-7B8FB132D59E}" type="pres">
      <dgm:prSet presAssocID="{84588940-2D7D-4072-964A-A5F7B2222D6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Quill with solid fill"/>
        </a:ext>
      </dgm:extLst>
    </dgm:pt>
    <dgm:pt modelId="{7E77BCAC-535F-4F5E-B9A2-1580621A4035}" type="pres">
      <dgm:prSet presAssocID="{84588940-2D7D-4072-964A-A5F7B2222D6D}" presName="spaceRect" presStyleCnt="0"/>
      <dgm:spPr/>
    </dgm:pt>
    <dgm:pt modelId="{E88A5C9B-12F3-4CA1-9489-FBDB0C9423CC}" type="pres">
      <dgm:prSet presAssocID="{84588940-2D7D-4072-964A-A5F7B2222D6D}" presName="parTx" presStyleLbl="revTx" presStyleIdx="1" presStyleCnt="3">
        <dgm:presLayoutVars>
          <dgm:chMax val="0"/>
          <dgm:chPref val="0"/>
        </dgm:presLayoutVars>
      </dgm:prSet>
      <dgm:spPr/>
    </dgm:pt>
    <dgm:pt modelId="{E79888A0-1B99-4F20-8048-366873B8C8CF}" type="pres">
      <dgm:prSet presAssocID="{AB37DBFA-9190-47A6-A332-95A2413E3026}" presName="sibTrans" presStyleCnt="0"/>
      <dgm:spPr/>
    </dgm:pt>
    <dgm:pt modelId="{922F816F-CC2A-4648-A95C-0AF70898CBE0}" type="pres">
      <dgm:prSet presAssocID="{ACE18EF4-5229-4D61-A14C-E5E5B3DF9951}" presName="compNode" presStyleCnt="0"/>
      <dgm:spPr/>
    </dgm:pt>
    <dgm:pt modelId="{4E3443D1-72F4-4787-8733-37D837E8BFED}" type="pres">
      <dgm:prSet presAssocID="{ACE18EF4-5229-4D61-A14C-E5E5B3DF9951}" presName="bgRect" presStyleLbl="bgShp" presStyleIdx="2" presStyleCnt="3"/>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4344E56-2089-4530-8850-C5614F1D2EAF}" type="pres">
      <dgm:prSet presAssocID="{ACE18EF4-5229-4D61-A14C-E5E5B3DF9951}"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Clipboard with solid fill"/>
        </a:ext>
      </dgm:extLst>
    </dgm:pt>
    <dgm:pt modelId="{103C1278-2C6A-4193-8096-97E580A3DB42}" type="pres">
      <dgm:prSet presAssocID="{ACE18EF4-5229-4D61-A14C-E5E5B3DF9951}" presName="spaceRect" presStyleCnt="0"/>
      <dgm:spPr/>
    </dgm:pt>
    <dgm:pt modelId="{6B74ECF7-C253-4C5E-A75C-953F0B3A02BD}" type="pres">
      <dgm:prSet presAssocID="{ACE18EF4-5229-4D61-A14C-E5E5B3DF9951}" presName="parTx" presStyleLbl="revTx" presStyleIdx="2" presStyleCnt="3">
        <dgm:presLayoutVars>
          <dgm:chMax val="0"/>
          <dgm:chPref val="0"/>
        </dgm:presLayoutVars>
      </dgm:prSet>
      <dgm:spPr/>
    </dgm:pt>
  </dgm:ptLst>
  <dgm:cxnLst>
    <dgm:cxn modelId="{7CF15615-BF04-4663-930D-FC270CF1296D}" type="presOf" srcId="{84588940-2D7D-4072-964A-A5F7B2222D6D}" destId="{E88A5C9B-12F3-4CA1-9489-FBDB0C9423CC}" srcOrd="0" destOrd="0" presId="urn:microsoft.com/office/officeart/2018/2/layout/IconVerticalSolidList"/>
    <dgm:cxn modelId="{A854F740-A355-4D8E-BD9E-2866A963A87D}" srcId="{37B8DC2B-2EDF-4B23-BADB-1C4B941670EF}" destId="{ACE18EF4-5229-4D61-A14C-E5E5B3DF9951}" srcOrd="2" destOrd="0" parTransId="{6F44EEC9-8B98-4D4C-90F7-33673CD93F59}" sibTransId="{6886A473-99CC-4209-88FE-48FADDE94BC4}"/>
    <dgm:cxn modelId="{C00E0D71-F7F0-4CF4-96BD-BCE0D25F238F}" type="presOf" srcId="{7EB58EA7-88C8-41F1-A2C9-601FC0F842CA}" destId="{32502A6A-4ACA-4A07-96A1-3AA7A09E4D18}" srcOrd="0" destOrd="0" presId="urn:microsoft.com/office/officeart/2018/2/layout/IconVerticalSolidList"/>
    <dgm:cxn modelId="{E08F5F52-2466-49E2-96C8-05EC3B9C2992}" srcId="{37B8DC2B-2EDF-4B23-BADB-1C4B941670EF}" destId="{7EB58EA7-88C8-41F1-A2C9-601FC0F842CA}" srcOrd="0" destOrd="0" parTransId="{EFAE8A07-FAFE-4C88-81A2-0B908182D68F}" sibTransId="{F263E51C-C803-4DEE-89C6-1FCA3B20F716}"/>
    <dgm:cxn modelId="{E2480AC1-876A-4741-B695-338FFE428E40}" type="presOf" srcId="{37B8DC2B-2EDF-4B23-BADB-1C4B941670EF}" destId="{FFF68A67-34D6-470C-A368-B05E39D7375F}" srcOrd="0" destOrd="0" presId="urn:microsoft.com/office/officeart/2018/2/layout/IconVerticalSolidList"/>
    <dgm:cxn modelId="{C0E544D5-3EEE-4D36-B234-9DF60E91371B}" srcId="{37B8DC2B-2EDF-4B23-BADB-1C4B941670EF}" destId="{84588940-2D7D-4072-964A-A5F7B2222D6D}" srcOrd="1" destOrd="0" parTransId="{FFB33848-C605-49BD-A3F4-AEC76D203822}" sibTransId="{AB37DBFA-9190-47A6-A332-95A2413E3026}"/>
    <dgm:cxn modelId="{8C6456EB-6A48-48FB-8846-8B756CA20D12}" type="presOf" srcId="{ACE18EF4-5229-4D61-A14C-E5E5B3DF9951}" destId="{6B74ECF7-C253-4C5E-A75C-953F0B3A02BD}" srcOrd="0" destOrd="0" presId="urn:microsoft.com/office/officeart/2018/2/layout/IconVerticalSolidList"/>
    <dgm:cxn modelId="{52A8D533-DE11-422D-8A5B-57622BCB39D0}" type="presParOf" srcId="{FFF68A67-34D6-470C-A368-B05E39D7375F}" destId="{5832BFDB-130D-4D48-A4C3-44CBEAFB2C5A}" srcOrd="0" destOrd="0" presId="urn:microsoft.com/office/officeart/2018/2/layout/IconVerticalSolidList"/>
    <dgm:cxn modelId="{7AEDB650-21AB-47C6-A9F0-300256B4E7C2}" type="presParOf" srcId="{5832BFDB-130D-4D48-A4C3-44CBEAFB2C5A}" destId="{1D102C16-0DDF-4DA0-95D1-A56F0B48DF1C}" srcOrd="0" destOrd="0" presId="urn:microsoft.com/office/officeart/2018/2/layout/IconVerticalSolidList"/>
    <dgm:cxn modelId="{958ECD50-78BA-4CE6-88B5-3ADF5E00D658}" type="presParOf" srcId="{5832BFDB-130D-4D48-A4C3-44CBEAFB2C5A}" destId="{141BC21F-004E-4DCF-9E05-70C9EAC8CC21}" srcOrd="1" destOrd="0" presId="urn:microsoft.com/office/officeart/2018/2/layout/IconVerticalSolidList"/>
    <dgm:cxn modelId="{1C5735D0-8E62-45D7-9DD1-D29D2C536226}" type="presParOf" srcId="{5832BFDB-130D-4D48-A4C3-44CBEAFB2C5A}" destId="{4F5A16EF-72C6-40F1-A1DA-E0DC26334861}" srcOrd="2" destOrd="0" presId="urn:microsoft.com/office/officeart/2018/2/layout/IconVerticalSolidList"/>
    <dgm:cxn modelId="{43527122-3479-4396-8306-69636D519D60}" type="presParOf" srcId="{5832BFDB-130D-4D48-A4C3-44CBEAFB2C5A}" destId="{32502A6A-4ACA-4A07-96A1-3AA7A09E4D18}" srcOrd="3" destOrd="0" presId="urn:microsoft.com/office/officeart/2018/2/layout/IconVerticalSolidList"/>
    <dgm:cxn modelId="{409E28F4-9894-4199-BC62-88653A83C5FF}" type="presParOf" srcId="{FFF68A67-34D6-470C-A368-B05E39D7375F}" destId="{1AE5295E-56D3-4D18-9E4D-EE2905F48826}" srcOrd="1" destOrd="0" presId="urn:microsoft.com/office/officeart/2018/2/layout/IconVerticalSolidList"/>
    <dgm:cxn modelId="{85B11D33-0F4E-40DE-A7D0-FB2BBBEC1879}" type="presParOf" srcId="{FFF68A67-34D6-470C-A368-B05E39D7375F}" destId="{76495FA5-CA83-467D-A415-C61F35BEDB10}" srcOrd="2" destOrd="0" presId="urn:microsoft.com/office/officeart/2018/2/layout/IconVerticalSolidList"/>
    <dgm:cxn modelId="{6C793D0D-ECF2-4CF0-B629-65E5183A2D6D}" type="presParOf" srcId="{76495FA5-CA83-467D-A415-C61F35BEDB10}" destId="{04C426FB-083F-4384-9804-75A885ED132F}" srcOrd="0" destOrd="0" presId="urn:microsoft.com/office/officeart/2018/2/layout/IconVerticalSolidList"/>
    <dgm:cxn modelId="{45871741-4E52-491B-B1ED-C9BF337419A2}" type="presParOf" srcId="{76495FA5-CA83-467D-A415-C61F35BEDB10}" destId="{D97698A8-643C-4350-8ECB-7B8FB132D59E}" srcOrd="1" destOrd="0" presId="urn:microsoft.com/office/officeart/2018/2/layout/IconVerticalSolidList"/>
    <dgm:cxn modelId="{CD8D7B91-B9D4-4159-B1FF-6B0FD65033BE}" type="presParOf" srcId="{76495FA5-CA83-467D-A415-C61F35BEDB10}" destId="{7E77BCAC-535F-4F5E-B9A2-1580621A4035}" srcOrd="2" destOrd="0" presId="urn:microsoft.com/office/officeart/2018/2/layout/IconVerticalSolidList"/>
    <dgm:cxn modelId="{F442C7C4-9808-4337-918D-8A839434D79D}" type="presParOf" srcId="{76495FA5-CA83-467D-A415-C61F35BEDB10}" destId="{E88A5C9B-12F3-4CA1-9489-FBDB0C9423CC}" srcOrd="3" destOrd="0" presId="urn:microsoft.com/office/officeart/2018/2/layout/IconVerticalSolidList"/>
    <dgm:cxn modelId="{5C542708-070F-4FFC-BC21-8C896CC09800}" type="presParOf" srcId="{FFF68A67-34D6-470C-A368-B05E39D7375F}" destId="{E79888A0-1B99-4F20-8048-366873B8C8CF}" srcOrd="3" destOrd="0" presId="urn:microsoft.com/office/officeart/2018/2/layout/IconVerticalSolidList"/>
    <dgm:cxn modelId="{23B67551-FEB0-44CB-A821-758C31502F20}" type="presParOf" srcId="{FFF68A67-34D6-470C-A368-B05E39D7375F}" destId="{922F816F-CC2A-4648-A95C-0AF70898CBE0}" srcOrd="4" destOrd="0" presId="urn:microsoft.com/office/officeart/2018/2/layout/IconVerticalSolidList"/>
    <dgm:cxn modelId="{77908006-553F-4465-94BA-13E5252B927F}" type="presParOf" srcId="{922F816F-CC2A-4648-A95C-0AF70898CBE0}" destId="{4E3443D1-72F4-4787-8733-37D837E8BFED}" srcOrd="0" destOrd="0" presId="urn:microsoft.com/office/officeart/2018/2/layout/IconVerticalSolidList"/>
    <dgm:cxn modelId="{A8DC3B57-EFEC-4550-949F-3304619C9C81}" type="presParOf" srcId="{922F816F-CC2A-4648-A95C-0AF70898CBE0}" destId="{C4344E56-2089-4530-8850-C5614F1D2EAF}" srcOrd="1" destOrd="0" presId="urn:microsoft.com/office/officeart/2018/2/layout/IconVerticalSolidList"/>
    <dgm:cxn modelId="{99E08F9F-15C8-4481-AA9D-25434E56D6E2}" type="presParOf" srcId="{922F816F-CC2A-4648-A95C-0AF70898CBE0}" destId="{103C1278-2C6A-4193-8096-97E580A3DB42}" srcOrd="2" destOrd="0" presId="urn:microsoft.com/office/officeart/2018/2/layout/IconVerticalSolidList"/>
    <dgm:cxn modelId="{57A91E4A-F563-42A8-B204-23FC4DBB3C3E}" type="presParOf" srcId="{922F816F-CC2A-4648-A95C-0AF70898CBE0}" destId="{6B74ECF7-C253-4C5E-A75C-953F0B3A02B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B8DC2B-2EDF-4B23-BADB-1C4B941670EF}" type="doc">
      <dgm:prSet loTypeId="urn:microsoft.com/office/officeart/2018/2/layout/IconVerticalSolidList" loCatId="icon" qsTypeId="urn:microsoft.com/office/officeart/2005/8/quickstyle/simple1" qsCatId="simple" csTypeId="urn:microsoft.com/office/officeart/2018/5/colors/Iconchunking_neutralbg_accent2_2" csCatId="accent2" phldr="1"/>
      <dgm:spPr/>
      <dgm:t>
        <a:bodyPr/>
        <a:lstStyle/>
        <a:p>
          <a:endParaRPr lang="en-US"/>
        </a:p>
      </dgm:t>
    </dgm:pt>
    <dgm:pt modelId="{7EB58EA7-88C8-41F1-A2C9-601FC0F842CA}">
      <dgm:prSet/>
      <dgm:spPr/>
      <dgm:t>
        <a:bodyPr/>
        <a:lstStyle/>
        <a:p>
          <a:pPr>
            <a:lnSpc>
              <a:spcPct val="100000"/>
            </a:lnSpc>
          </a:pPr>
          <a:r>
            <a:rPr lang="en-US" dirty="0"/>
            <a:t>You will be asked if you have an existing Revenue Online account. You must select “Yes” or “No”.</a:t>
          </a:r>
        </a:p>
      </dgm:t>
    </dgm:pt>
    <dgm:pt modelId="{EFAE8A07-FAFE-4C88-81A2-0B908182D68F}" type="parTrans" cxnId="{E08F5F52-2466-49E2-96C8-05EC3B9C2992}">
      <dgm:prSet/>
      <dgm:spPr/>
      <dgm:t>
        <a:bodyPr/>
        <a:lstStyle/>
        <a:p>
          <a:endParaRPr lang="en-US"/>
        </a:p>
      </dgm:t>
    </dgm:pt>
    <dgm:pt modelId="{F263E51C-C803-4DEE-89C6-1FCA3B20F716}" type="sibTrans" cxnId="{E08F5F52-2466-49E2-96C8-05EC3B9C2992}">
      <dgm:prSet/>
      <dgm:spPr/>
      <dgm:t>
        <a:bodyPr/>
        <a:lstStyle/>
        <a:p>
          <a:endParaRPr lang="en-US"/>
        </a:p>
      </dgm:t>
    </dgm:pt>
    <dgm:pt modelId="{84588940-2D7D-4072-964A-A5F7B2222D6D}">
      <dgm:prSet/>
      <dgm:spPr/>
      <dgm:t>
        <a:bodyPr/>
        <a:lstStyle/>
        <a:p>
          <a:pPr>
            <a:lnSpc>
              <a:spcPct val="100000"/>
            </a:lnSpc>
          </a:pPr>
          <a:r>
            <a:rPr lang="en-US" dirty="0"/>
            <a:t>If you do have one, select “Yes”. Enter your login credentials so the registration is linked to your account.</a:t>
          </a:r>
        </a:p>
      </dgm:t>
    </dgm:pt>
    <dgm:pt modelId="{FFB33848-C605-49BD-A3F4-AEC76D203822}" type="parTrans" cxnId="{C0E544D5-3EEE-4D36-B234-9DF60E91371B}">
      <dgm:prSet/>
      <dgm:spPr/>
      <dgm:t>
        <a:bodyPr/>
        <a:lstStyle/>
        <a:p>
          <a:endParaRPr lang="en-US"/>
        </a:p>
      </dgm:t>
    </dgm:pt>
    <dgm:pt modelId="{AB37DBFA-9190-47A6-A332-95A2413E3026}" type="sibTrans" cxnId="{C0E544D5-3EEE-4D36-B234-9DF60E91371B}">
      <dgm:prSet/>
      <dgm:spPr/>
      <dgm:t>
        <a:bodyPr/>
        <a:lstStyle/>
        <a:p>
          <a:endParaRPr lang="en-US"/>
        </a:p>
      </dgm:t>
    </dgm:pt>
    <dgm:pt modelId="{ACE18EF4-5229-4D61-A14C-E5E5B3DF9951}">
      <dgm:prSet/>
      <dgm:spPr/>
      <dgm:t>
        <a:bodyPr/>
        <a:lstStyle/>
        <a:p>
          <a:pPr>
            <a:lnSpc>
              <a:spcPct val="100000"/>
            </a:lnSpc>
          </a:pPr>
          <a:r>
            <a:rPr lang="en-US" dirty="0"/>
            <a:t>If you do not have an account, select “No”. You will be given the option to create one at that time.</a:t>
          </a:r>
        </a:p>
      </dgm:t>
      <dgm:extLst>
        <a:ext uri="{E40237B7-FDA0-4F09-8148-C483321AD2D9}">
          <dgm14:cNvPr xmlns:dgm14="http://schemas.microsoft.com/office/drawing/2010/diagram" id="0" name="" descr="You will be asked if you have an existing Revenue Online account. You must select “Yes” or “No”. If you do have one, select “Yes”. Enter your login credentials so the registration is linked to your account.If you do not have an account, select “No”. You will be given the option to create one at that time.&#10;&#10;&#10;"/>
        </a:ext>
      </dgm:extLst>
    </dgm:pt>
    <dgm:pt modelId="{6F44EEC9-8B98-4D4C-90F7-33673CD93F59}" type="parTrans" cxnId="{A854F740-A355-4D8E-BD9E-2866A963A87D}">
      <dgm:prSet/>
      <dgm:spPr/>
      <dgm:t>
        <a:bodyPr/>
        <a:lstStyle/>
        <a:p>
          <a:endParaRPr lang="en-US"/>
        </a:p>
      </dgm:t>
    </dgm:pt>
    <dgm:pt modelId="{6886A473-99CC-4209-88FE-48FADDE94BC4}" type="sibTrans" cxnId="{A854F740-A355-4D8E-BD9E-2866A963A87D}">
      <dgm:prSet/>
      <dgm:spPr/>
      <dgm:t>
        <a:bodyPr/>
        <a:lstStyle/>
        <a:p>
          <a:endParaRPr lang="en-US"/>
        </a:p>
      </dgm:t>
    </dgm:pt>
    <dgm:pt modelId="{FFF68A67-34D6-470C-A368-B05E39D7375F}" type="pres">
      <dgm:prSet presAssocID="{37B8DC2B-2EDF-4B23-BADB-1C4B941670EF}" presName="root" presStyleCnt="0">
        <dgm:presLayoutVars>
          <dgm:dir/>
          <dgm:resizeHandles val="exact"/>
        </dgm:presLayoutVars>
      </dgm:prSet>
      <dgm:spPr/>
    </dgm:pt>
    <dgm:pt modelId="{5832BFDB-130D-4D48-A4C3-44CBEAFB2C5A}" type="pres">
      <dgm:prSet presAssocID="{7EB58EA7-88C8-41F1-A2C9-601FC0F842CA}" presName="compNode" presStyleCnt="0"/>
      <dgm:spPr/>
    </dgm:pt>
    <dgm:pt modelId="{1D102C16-0DDF-4DA0-95D1-A56F0B48DF1C}" type="pres">
      <dgm:prSet presAssocID="{7EB58EA7-88C8-41F1-A2C9-601FC0F842CA}" presName="bgRect" presStyleLbl="bgShp" presStyleIdx="0" presStyleCnt="3"/>
      <dgm:spPr/>
    </dgm:pt>
    <dgm:pt modelId="{141BC21F-004E-4DCF-9E05-70C9EAC8CC21}" type="pres">
      <dgm:prSet presAssocID="{7EB58EA7-88C8-41F1-A2C9-601FC0F842CA}"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Toggle with solid fill"/>
        </a:ext>
      </dgm:extLst>
    </dgm:pt>
    <dgm:pt modelId="{4F5A16EF-72C6-40F1-A1DA-E0DC26334861}" type="pres">
      <dgm:prSet presAssocID="{7EB58EA7-88C8-41F1-A2C9-601FC0F842CA}" presName="spaceRect" presStyleCnt="0"/>
      <dgm:spPr/>
    </dgm:pt>
    <dgm:pt modelId="{32502A6A-4ACA-4A07-96A1-3AA7A09E4D18}" type="pres">
      <dgm:prSet presAssocID="{7EB58EA7-88C8-41F1-A2C9-601FC0F842CA}" presName="parTx" presStyleLbl="revTx" presStyleIdx="0" presStyleCnt="3">
        <dgm:presLayoutVars>
          <dgm:chMax val="0"/>
          <dgm:chPref val="0"/>
        </dgm:presLayoutVars>
      </dgm:prSet>
      <dgm:spPr/>
    </dgm:pt>
    <dgm:pt modelId="{1AE5295E-56D3-4D18-9E4D-EE2905F48826}" type="pres">
      <dgm:prSet presAssocID="{F263E51C-C803-4DEE-89C6-1FCA3B20F716}" presName="sibTrans" presStyleCnt="0"/>
      <dgm:spPr/>
    </dgm:pt>
    <dgm:pt modelId="{76495FA5-CA83-467D-A415-C61F35BEDB10}" type="pres">
      <dgm:prSet presAssocID="{84588940-2D7D-4072-964A-A5F7B2222D6D}" presName="compNode" presStyleCnt="0"/>
      <dgm:spPr/>
    </dgm:pt>
    <dgm:pt modelId="{04C426FB-083F-4384-9804-75A885ED132F}" type="pres">
      <dgm:prSet presAssocID="{84588940-2D7D-4072-964A-A5F7B2222D6D}" presName="bgRect" presStyleLbl="bgShp" presStyleIdx="1" presStyleCnt="3"/>
      <dgm:spPr/>
    </dgm:pt>
    <dgm:pt modelId="{D97698A8-643C-4350-8ECB-7B8FB132D59E}" type="pres">
      <dgm:prSet presAssocID="{84588940-2D7D-4072-964A-A5F7B2222D6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heckbox Checked with solid fill"/>
        </a:ext>
      </dgm:extLst>
    </dgm:pt>
    <dgm:pt modelId="{7E77BCAC-535F-4F5E-B9A2-1580621A4035}" type="pres">
      <dgm:prSet presAssocID="{84588940-2D7D-4072-964A-A5F7B2222D6D}" presName="spaceRect" presStyleCnt="0"/>
      <dgm:spPr/>
    </dgm:pt>
    <dgm:pt modelId="{E88A5C9B-12F3-4CA1-9489-FBDB0C9423CC}" type="pres">
      <dgm:prSet presAssocID="{84588940-2D7D-4072-964A-A5F7B2222D6D}" presName="parTx" presStyleLbl="revTx" presStyleIdx="1" presStyleCnt="3">
        <dgm:presLayoutVars>
          <dgm:chMax val="0"/>
          <dgm:chPref val="0"/>
        </dgm:presLayoutVars>
      </dgm:prSet>
      <dgm:spPr/>
    </dgm:pt>
    <dgm:pt modelId="{E79888A0-1B99-4F20-8048-366873B8C8CF}" type="pres">
      <dgm:prSet presAssocID="{AB37DBFA-9190-47A6-A332-95A2413E3026}" presName="sibTrans" presStyleCnt="0"/>
      <dgm:spPr/>
    </dgm:pt>
    <dgm:pt modelId="{922F816F-CC2A-4648-A95C-0AF70898CBE0}" type="pres">
      <dgm:prSet presAssocID="{ACE18EF4-5229-4D61-A14C-E5E5B3DF9951}" presName="compNode" presStyleCnt="0"/>
      <dgm:spPr/>
    </dgm:pt>
    <dgm:pt modelId="{4E3443D1-72F4-4787-8733-37D837E8BFED}" type="pres">
      <dgm:prSet presAssocID="{ACE18EF4-5229-4D61-A14C-E5E5B3DF9951}" presName="bgRect" presStyleLbl="bgShp" presStyleIdx="2" presStyleCnt="3"/>
      <dgm:spPr/>
    </dgm:pt>
    <dgm:pt modelId="{C4344E56-2089-4530-8850-C5614F1D2EAF}" type="pres">
      <dgm:prSet presAssocID="{ACE18EF4-5229-4D61-A14C-E5E5B3DF9951}"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Magic Wand Auto with solid fill"/>
        </a:ext>
      </dgm:extLst>
    </dgm:pt>
    <dgm:pt modelId="{103C1278-2C6A-4193-8096-97E580A3DB42}" type="pres">
      <dgm:prSet presAssocID="{ACE18EF4-5229-4D61-A14C-E5E5B3DF9951}" presName="spaceRect" presStyleCnt="0"/>
      <dgm:spPr/>
    </dgm:pt>
    <dgm:pt modelId="{6B74ECF7-C253-4C5E-A75C-953F0B3A02BD}" type="pres">
      <dgm:prSet presAssocID="{ACE18EF4-5229-4D61-A14C-E5E5B3DF9951}" presName="parTx" presStyleLbl="revTx" presStyleIdx="2" presStyleCnt="3">
        <dgm:presLayoutVars>
          <dgm:chMax val="0"/>
          <dgm:chPref val="0"/>
        </dgm:presLayoutVars>
      </dgm:prSet>
      <dgm:spPr/>
    </dgm:pt>
  </dgm:ptLst>
  <dgm:cxnLst>
    <dgm:cxn modelId="{7CF15615-BF04-4663-930D-FC270CF1296D}" type="presOf" srcId="{84588940-2D7D-4072-964A-A5F7B2222D6D}" destId="{E88A5C9B-12F3-4CA1-9489-FBDB0C9423CC}" srcOrd="0" destOrd="0" presId="urn:microsoft.com/office/officeart/2018/2/layout/IconVerticalSolidList"/>
    <dgm:cxn modelId="{A854F740-A355-4D8E-BD9E-2866A963A87D}" srcId="{37B8DC2B-2EDF-4B23-BADB-1C4B941670EF}" destId="{ACE18EF4-5229-4D61-A14C-E5E5B3DF9951}" srcOrd="2" destOrd="0" parTransId="{6F44EEC9-8B98-4D4C-90F7-33673CD93F59}" sibTransId="{6886A473-99CC-4209-88FE-48FADDE94BC4}"/>
    <dgm:cxn modelId="{C00E0D71-F7F0-4CF4-96BD-BCE0D25F238F}" type="presOf" srcId="{7EB58EA7-88C8-41F1-A2C9-601FC0F842CA}" destId="{32502A6A-4ACA-4A07-96A1-3AA7A09E4D18}" srcOrd="0" destOrd="0" presId="urn:microsoft.com/office/officeart/2018/2/layout/IconVerticalSolidList"/>
    <dgm:cxn modelId="{E08F5F52-2466-49E2-96C8-05EC3B9C2992}" srcId="{37B8DC2B-2EDF-4B23-BADB-1C4B941670EF}" destId="{7EB58EA7-88C8-41F1-A2C9-601FC0F842CA}" srcOrd="0" destOrd="0" parTransId="{EFAE8A07-FAFE-4C88-81A2-0B908182D68F}" sibTransId="{F263E51C-C803-4DEE-89C6-1FCA3B20F716}"/>
    <dgm:cxn modelId="{E2480AC1-876A-4741-B695-338FFE428E40}" type="presOf" srcId="{37B8DC2B-2EDF-4B23-BADB-1C4B941670EF}" destId="{FFF68A67-34D6-470C-A368-B05E39D7375F}" srcOrd="0" destOrd="0" presId="urn:microsoft.com/office/officeart/2018/2/layout/IconVerticalSolidList"/>
    <dgm:cxn modelId="{C0E544D5-3EEE-4D36-B234-9DF60E91371B}" srcId="{37B8DC2B-2EDF-4B23-BADB-1C4B941670EF}" destId="{84588940-2D7D-4072-964A-A5F7B2222D6D}" srcOrd="1" destOrd="0" parTransId="{FFB33848-C605-49BD-A3F4-AEC76D203822}" sibTransId="{AB37DBFA-9190-47A6-A332-95A2413E3026}"/>
    <dgm:cxn modelId="{8C6456EB-6A48-48FB-8846-8B756CA20D12}" type="presOf" srcId="{ACE18EF4-5229-4D61-A14C-E5E5B3DF9951}" destId="{6B74ECF7-C253-4C5E-A75C-953F0B3A02BD}" srcOrd="0" destOrd="0" presId="urn:microsoft.com/office/officeart/2018/2/layout/IconVerticalSolidList"/>
    <dgm:cxn modelId="{52A8D533-DE11-422D-8A5B-57622BCB39D0}" type="presParOf" srcId="{FFF68A67-34D6-470C-A368-B05E39D7375F}" destId="{5832BFDB-130D-4D48-A4C3-44CBEAFB2C5A}" srcOrd="0" destOrd="0" presId="urn:microsoft.com/office/officeart/2018/2/layout/IconVerticalSolidList"/>
    <dgm:cxn modelId="{7AEDB650-21AB-47C6-A9F0-300256B4E7C2}" type="presParOf" srcId="{5832BFDB-130D-4D48-A4C3-44CBEAFB2C5A}" destId="{1D102C16-0DDF-4DA0-95D1-A56F0B48DF1C}" srcOrd="0" destOrd="0" presId="urn:microsoft.com/office/officeart/2018/2/layout/IconVerticalSolidList"/>
    <dgm:cxn modelId="{958ECD50-78BA-4CE6-88B5-3ADF5E00D658}" type="presParOf" srcId="{5832BFDB-130D-4D48-A4C3-44CBEAFB2C5A}" destId="{141BC21F-004E-4DCF-9E05-70C9EAC8CC21}" srcOrd="1" destOrd="0" presId="urn:microsoft.com/office/officeart/2018/2/layout/IconVerticalSolidList"/>
    <dgm:cxn modelId="{1C5735D0-8E62-45D7-9DD1-D29D2C536226}" type="presParOf" srcId="{5832BFDB-130D-4D48-A4C3-44CBEAFB2C5A}" destId="{4F5A16EF-72C6-40F1-A1DA-E0DC26334861}" srcOrd="2" destOrd="0" presId="urn:microsoft.com/office/officeart/2018/2/layout/IconVerticalSolidList"/>
    <dgm:cxn modelId="{43527122-3479-4396-8306-69636D519D60}" type="presParOf" srcId="{5832BFDB-130D-4D48-A4C3-44CBEAFB2C5A}" destId="{32502A6A-4ACA-4A07-96A1-3AA7A09E4D18}" srcOrd="3" destOrd="0" presId="urn:microsoft.com/office/officeart/2018/2/layout/IconVerticalSolidList"/>
    <dgm:cxn modelId="{409E28F4-9894-4199-BC62-88653A83C5FF}" type="presParOf" srcId="{FFF68A67-34D6-470C-A368-B05E39D7375F}" destId="{1AE5295E-56D3-4D18-9E4D-EE2905F48826}" srcOrd="1" destOrd="0" presId="urn:microsoft.com/office/officeart/2018/2/layout/IconVerticalSolidList"/>
    <dgm:cxn modelId="{85B11D33-0F4E-40DE-A7D0-FB2BBBEC1879}" type="presParOf" srcId="{FFF68A67-34D6-470C-A368-B05E39D7375F}" destId="{76495FA5-CA83-467D-A415-C61F35BEDB10}" srcOrd="2" destOrd="0" presId="urn:microsoft.com/office/officeart/2018/2/layout/IconVerticalSolidList"/>
    <dgm:cxn modelId="{6C793D0D-ECF2-4CF0-B629-65E5183A2D6D}" type="presParOf" srcId="{76495FA5-CA83-467D-A415-C61F35BEDB10}" destId="{04C426FB-083F-4384-9804-75A885ED132F}" srcOrd="0" destOrd="0" presId="urn:microsoft.com/office/officeart/2018/2/layout/IconVerticalSolidList"/>
    <dgm:cxn modelId="{45871741-4E52-491B-B1ED-C9BF337419A2}" type="presParOf" srcId="{76495FA5-CA83-467D-A415-C61F35BEDB10}" destId="{D97698A8-643C-4350-8ECB-7B8FB132D59E}" srcOrd="1" destOrd="0" presId="urn:microsoft.com/office/officeart/2018/2/layout/IconVerticalSolidList"/>
    <dgm:cxn modelId="{CD8D7B91-B9D4-4159-B1FF-6B0FD65033BE}" type="presParOf" srcId="{76495FA5-CA83-467D-A415-C61F35BEDB10}" destId="{7E77BCAC-535F-4F5E-B9A2-1580621A4035}" srcOrd="2" destOrd="0" presId="urn:microsoft.com/office/officeart/2018/2/layout/IconVerticalSolidList"/>
    <dgm:cxn modelId="{F442C7C4-9808-4337-918D-8A839434D79D}" type="presParOf" srcId="{76495FA5-CA83-467D-A415-C61F35BEDB10}" destId="{E88A5C9B-12F3-4CA1-9489-FBDB0C9423CC}" srcOrd="3" destOrd="0" presId="urn:microsoft.com/office/officeart/2018/2/layout/IconVerticalSolidList"/>
    <dgm:cxn modelId="{5C542708-070F-4FFC-BC21-8C896CC09800}" type="presParOf" srcId="{FFF68A67-34D6-470C-A368-B05E39D7375F}" destId="{E79888A0-1B99-4F20-8048-366873B8C8CF}" srcOrd="3" destOrd="0" presId="urn:microsoft.com/office/officeart/2018/2/layout/IconVerticalSolidList"/>
    <dgm:cxn modelId="{23B67551-FEB0-44CB-A821-758C31502F20}" type="presParOf" srcId="{FFF68A67-34D6-470C-A368-B05E39D7375F}" destId="{922F816F-CC2A-4648-A95C-0AF70898CBE0}" srcOrd="4" destOrd="0" presId="urn:microsoft.com/office/officeart/2018/2/layout/IconVerticalSolidList"/>
    <dgm:cxn modelId="{77908006-553F-4465-94BA-13E5252B927F}" type="presParOf" srcId="{922F816F-CC2A-4648-A95C-0AF70898CBE0}" destId="{4E3443D1-72F4-4787-8733-37D837E8BFED}" srcOrd="0" destOrd="0" presId="urn:microsoft.com/office/officeart/2018/2/layout/IconVerticalSolidList"/>
    <dgm:cxn modelId="{A8DC3B57-EFEC-4550-949F-3304619C9C81}" type="presParOf" srcId="{922F816F-CC2A-4648-A95C-0AF70898CBE0}" destId="{C4344E56-2089-4530-8850-C5614F1D2EAF}" srcOrd="1" destOrd="0" presId="urn:microsoft.com/office/officeart/2018/2/layout/IconVerticalSolidList"/>
    <dgm:cxn modelId="{99E08F9F-15C8-4481-AA9D-25434E56D6E2}" type="presParOf" srcId="{922F816F-CC2A-4648-A95C-0AF70898CBE0}" destId="{103C1278-2C6A-4193-8096-97E580A3DB42}" srcOrd="2" destOrd="0" presId="urn:microsoft.com/office/officeart/2018/2/layout/IconVerticalSolidList"/>
    <dgm:cxn modelId="{57A91E4A-F563-42A8-B204-23FC4DBB3C3E}" type="presParOf" srcId="{922F816F-CC2A-4648-A95C-0AF70898CBE0}" destId="{6B74ECF7-C253-4C5E-A75C-953F0B3A02B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B8DC2B-2EDF-4B23-BADB-1C4B941670EF}" type="doc">
      <dgm:prSet loTypeId="urn:microsoft.com/office/officeart/2018/2/layout/IconVerticalSolidList" loCatId="icon" qsTypeId="urn:microsoft.com/office/officeart/2005/8/quickstyle/simple1" qsCatId="simple" csTypeId="urn:microsoft.com/office/officeart/2018/5/colors/Iconchunking_neutralbg_accent2_2" csCatId="accent2" phldr="1"/>
      <dgm:spPr/>
      <dgm:t>
        <a:bodyPr/>
        <a:lstStyle/>
        <a:p>
          <a:endParaRPr lang="en-US"/>
        </a:p>
      </dgm:t>
    </dgm:pt>
    <dgm:pt modelId="{7EB58EA7-88C8-41F1-A2C9-601FC0F842CA}">
      <dgm:prSet/>
      <dgm:spPr/>
      <dgm:t>
        <a:bodyPr/>
        <a:lstStyle/>
        <a:p>
          <a:pPr algn="l">
            <a:lnSpc>
              <a:spcPct val="100000"/>
            </a:lnSpc>
          </a:pPr>
          <a:r>
            <a:rPr lang="en-US" dirty="0"/>
            <a:t>You will receive a confirmation code once you have submitted the registration.</a:t>
          </a:r>
        </a:p>
      </dgm:t>
    </dgm:pt>
    <dgm:pt modelId="{EFAE8A07-FAFE-4C88-81A2-0B908182D68F}" type="parTrans" cxnId="{E08F5F52-2466-49E2-96C8-05EC3B9C2992}">
      <dgm:prSet/>
      <dgm:spPr/>
      <dgm:t>
        <a:bodyPr/>
        <a:lstStyle/>
        <a:p>
          <a:endParaRPr lang="en-US"/>
        </a:p>
      </dgm:t>
    </dgm:pt>
    <dgm:pt modelId="{F263E51C-C803-4DEE-89C6-1FCA3B20F716}" type="sibTrans" cxnId="{E08F5F52-2466-49E2-96C8-05EC3B9C2992}">
      <dgm:prSet/>
      <dgm:spPr/>
      <dgm:t>
        <a:bodyPr/>
        <a:lstStyle/>
        <a:p>
          <a:endParaRPr lang="en-US"/>
        </a:p>
      </dgm:t>
    </dgm:pt>
    <dgm:pt modelId="{84588940-2D7D-4072-964A-A5F7B2222D6D}">
      <dgm:prSet/>
      <dgm:spPr/>
      <dgm:t>
        <a:bodyPr/>
        <a:lstStyle/>
        <a:p>
          <a:pPr algn="l">
            <a:lnSpc>
              <a:spcPct val="100000"/>
            </a:lnSpc>
          </a:pPr>
          <a:r>
            <a:rPr lang="en-US" dirty="0"/>
            <a:t>Verify your registration was completed by logging into your Revenue Online account.</a:t>
          </a:r>
        </a:p>
      </dgm:t>
    </dgm:pt>
    <dgm:pt modelId="{FFB33848-C605-49BD-A3F4-AEC76D203822}" type="parTrans" cxnId="{C0E544D5-3EEE-4D36-B234-9DF60E91371B}">
      <dgm:prSet/>
      <dgm:spPr/>
      <dgm:t>
        <a:bodyPr/>
        <a:lstStyle/>
        <a:p>
          <a:endParaRPr lang="en-US"/>
        </a:p>
      </dgm:t>
    </dgm:pt>
    <dgm:pt modelId="{AB37DBFA-9190-47A6-A332-95A2413E3026}" type="sibTrans" cxnId="{C0E544D5-3EEE-4D36-B234-9DF60E91371B}">
      <dgm:prSet/>
      <dgm:spPr/>
      <dgm:t>
        <a:bodyPr/>
        <a:lstStyle/>
        <a:p>
          <a:endParaRPr lang="en-US"/>
        </a:p>
      </dgm:t>
    </dgm:pt>
    <dgm:pt modelId="{ACE18EF4-5229-4D61-A14C-E5E5B3DF9951}">
      <dgm:prSet/>
      <dgm:spPr/>
      <dgm:t>
        <a:bodyPr/>
        <a:lstStyle/>
        <a:p>
          <a:pPr algn="l">
            <a:lnSpc>
              <a:spcPct val="100000"/>
            </a:lnSpc>
          </a:pPr>
          <a:r>
            <a:rPr lang="en-US" dirty="0"/>
            <a:t>If you see the Corporate Activity Tax account when you log in, your registration was successful. If you do not see it, please call us at 503-945-8005.</a:t>
          </a:r>
        </a:p>
      </dgm:t>
    </dgm:pt>
    <dgm:pt modelId="{6F44EEC9-8B98-4D4C-90F7-33673CD93F59}" type="parTrans" cxnId="{A854F740-A355-4D8E-BD9E-2866A963A87D}">
      <dgm:prSet/>
      <dgm:spPr/>
      <dgm:t>
        <a:bodyPr/>
        <a:lstStyle/>
        <a:p>
          <a:endParaRPr lang="en-US"/>
        </a:p>
      </dgm:t>
    </dgm:pt>
    <dgm:pt modelId="{6886A473-99CC-4209-88FE-48FADDE94BC4}" type="sibTrans" cxnId="{A854F740-A355-4D8E-BD9E-2866A963A87D}">
      <dgm:prSet/>
      <dgm:spPr/>
      <dgm:t>
        <a:bodyPr/>
        <a:lstStyle/>
        <a:p>
          <a:endParaRPr lang="en-US"/>
        </a:p>
      </dgm:t>
    </dgm:pt>
    <dgm:pt modelId="{FFF68A67-34D6-470C-A368-B05E39D7375F}" type="pres">
      <dgm:prSet presAssocID="{37B8DC2B-2EDF-4B23-BADB-1C4B941670EF}" presName="root" presStyleCnt="0">
        <dgm:presLayoutVars>
          <dgm:dir/>
          <dgm:resizeHandles val="exact"/>
        </dgm:presLayoutVars>
      </dgm:prSet>
      <dgm:spPr/>
    </dgm:pt>
    <dgm:pt modelId="{5832BFDB-130D-4D48-A4C3-44CBEAFB2C5A}" type="pres">
      <dgm:prSet presAssocID="{7EB58EA7-88C8-41F1-A2C9-601FC0F842CA}" presName="compNode" presStyleCnt="0"/>
      <dgm:spPr/>
    </dgm:pt>
    <dgm:pt modelId="{1D102C16-0DDF-4DA0-95D1-A56F0B48DF1C}" type="pres">
      <dgm:prSet presAssocID="{7EB58EA7-88C8-41F1-A2C9-601FC0F842CA}" presName="bgRect" presStyleLbl="bgShp" presStyleIdx="0" presStyleCnt="3" custLinFactNeighborX="-49" custLinFactNeighborY="-4062"/>
      <dgm:spPr/>
    </dgm:pt>
    <dgm:pt modelId="{141BC21F-004E-4DCF-9E05-70C9EAC8CC21}" type="pres">
      <dgm:prSet presAssocID="{7EB58EA7-88C8-41F1-A2C9-601FC0F842CA}"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hat bubble with solid fill"/>
        </a:ext>
      </dgm:extLst>
    </dgm:pt>
    <dgm:pt modelId="{4F5A16EF-72C6-40F1-A1DA-E0DC26334861}" type="pres">
      <dgm:prSet presAssocID="{7EB58EA7-88C8-41F1-A2C9-601FC0F842CA}" presName="spaceRect" presStyleCnt="0"/>
      <dgm:spPr/>
    </dgm:pt>
    <dgm:pt modelId="{32502A6A-4ACA-4A07-96A1-3AA7A09E4D18}" type="pres">
      <dgm:prSet presAssocID="{7EB58EA7-88C8-41F1-A2C9-601FC0F842CA}" presName="parTx" presStyleLbl="revTx" presStyleIdx="0" presStyleCnt="3">
        <dgm:presLayoutVars>
          <dgm:chMax val="0"/>
          <dgm:chPref val="0"/>
        </dgm:presLayoutVars>
      </dgm:prSet>
      <dgm:spPr/>
    </dgm:pt>
    <dgm:pt modelId="{1AE5295E-56D3-4D18-9E4D-EE2905F48826}" type="pres">
      <dgm:prSet presAssocID="{F263E51C-C803-4DEE-89C6-1FCA3B20F716}" presName="sibTrans" presStyleCnt="0"/>
      <dgm:spPr/>
    </dgm:pt>
    <dgm:pt modelId="{76495FA5-CA83-467D-A415-C61F35BEDB10}" type="pres">
      <dgm:prSet presAssocID="{84588940-2D7D-4072-964A-A5F7B2222D6D}" presName="compNode" presStyleCnt="0"/>
      <dgm:spPr/>
    </dgm:pt>
    <dgm:pt modelId="{04C426FB-083F-4384-9804-75A885ED132F}" type="pres">
      <dgm:prSet presAssocID="{84588940-2D7D-4072-964A-A5F7B2222D6D}" presName="bgRect" presStyleLbl="bgShp" presStyleIdx="1" presStyleCnt="3"/>
      <dgm:spPr/>
    </dgm:pt>
    <dgm:pt modelId="{D97698A8-643C-4350-8ECB-7B8FB132D59E}" type="pres">
      <dgm:prSet presAssocID="{84588940-2D7D-4072-964A-A5F7B2222D6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heckmark with solid fill"/>
        </a:ext>
      </dgm:extLst>
    </dgm:pt>
    <dgm:pt modelId="{7E77BCAC-535F-4F5E-B9A2-1580621A4035}" type="pres">
      <dgm:prSet presAssocID="{84588940-2D7D-4072-964A-A5F7B2222D6D}" presName="spaceRect" presStyleCnt="0"/>
      <dgm:spPr/>
    </dgm:pt>
    <dgm:pt modelId="{E88A5C9B-12F3-4CA1-9489-FBDB0C9423CC}" type="pres">
      <dgm:prSet presAssocID="{84588940-2D7D-4072-964A-A5F7B2222D6D}" presName="parTx" presStyleLbl="revTx" presStyleIdx="1" presStyleCnt="3">
        <dgm:presLayoutVars>
          <dgm:chMax val="0"/>
          <dgm:chPref val="0"/>
        </dgm:presLayoutVars>
      </dgm:prSet>
      <dgm:spPr/>
    </dgm:pt>
    <dgm:pt modelId="{E79888A0-1B99-4F20-8048-366873B8C8CF}" type="pres">
      <dgm:prSet presAssocID="{AB37DBFA-9190-47A6-A332-95A2413E3026}" presName="sibTrans" presStyleCnt="0"/>
      <dgm:spPr/>
    </dgm:pt>
    <dgm:pt modelId="{922F816F-CC2A-4648-A95C-0AF70898CBE0}" type="pres">
      <dgm:prSet presAssocID="{ACE18EF4-5229-4D61-A14C-E5E5B3DF9951}" presName="compNode" presStyleCnt="0"/>
      <dgm:spPr/>
    </dgm:pt>
    <dgm:pt modelId="{4E3443D1-72F4-4787-8733-37D837E8BFED}" type="pres">
      <dgm:prSet presAssocID="{ACE18EF4-5229-4D61-A14C-E5E5B3DF9951}" presName="bgRect" presStyleLbl="bgShp" presStyleIdx="2" presStyleCnt="3"/>
      <dgm:spPr/>
    </dgm:pt>
    <dgm:pt modelId="{C4344E56-2089-4530-8850-C5614F1D2EAF}" type="pres">
      <dgm:prSet presAssocID="{ACE18EF4-5229-4D61-A14C-E5E5B3DF9951}"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Hamburger Menu Icon with solid fill"/>
        </a:ext>
      </dgm:extLst>
    </dgm:pt>
    <dgm:pt modelId="{103C1278-2C6A-4193-8096-97E580A3DB42}" type="pres">
      <dgm:prSet presAssocID="{ACE18EF4-5229-4D61-A14C-E5E5B3DF9951}" presName="spaceRect" presStyleCnt="0"/>
      <dgm:spPr/>
    </dgm:pt>
    <dgm:pt modelId="{6B74ECF7-C253-4C5E-A75C-953F0B3A02BD}" type="pres">
      <dgm:prSet presAssocID="{ACE18EF4-5229-4D61-A14C-E5E5B3DF9951}" presName="parTx" presStyleLbl="revTx" presStyleIdx="2" presStyleCnt="3">
        <dgm:presLayoutVars>
          <dgm:chMax val="0"/>
          <dgm:chPref val="0"/>
        </dgm:presLayoutVars>
      </dgm:prSet>
      <dgm:spPr/>
    </dgm:pt>
  </dgm:ptLst>
  <dgm:cxnLst>
    <dgm:cxn modelId="{7CF15615-BF04-4663-930D-FC270CF1296D}" type="presOf" srcId="{84588940-2D7D-4072-964A-A5F7B2222D6D}" destId="{E88A5C9B-12F3-4CA1-9489-FBDB0C9423CC}" srcOrd="0" destOrd="0" presId="urn:microsoft.com/office/officeart/2018/2/layout/IconVerticalSolidList"/>
    <dgm:cxn modelId="{A854F740-A355-4D8E-BD9E-2866A963A87D}" srcId="{37B8DC2B-2EDF-4B23-BADB-1C4B941670EF}" destId="{ACE18EF4-5229-4D61-A14C-E5E5B3DF9951}" srcOrd="2" destOrd="0" parTransId="{6F44EEC9-8B98-4D4C-90F7-33673CD93F59}" sibTransId="{6886A473-99CC-4209-88FE-48FADDE94BC4}"/>
    <dgm:cxn modelId="{C00E0D71-F7F0-4CF4-96BD-BCE0D25F238F}" type="presOf" srcId="{7EB58EA7-88C8-41F1-A2C9-601FC0F842CA}" destId="{32502A6A-4ACA-4A07-96A1-3AA7A09E4D18}" srcOrd="0" destOrd="0" presId="urn:microsoft.com/office/officeart/2018/2/layout/IconVerticalSolidList"/>
    <dgm:cxn modelId="{E08F5F52-2466-49E2-96C8-05EC3B9C2992}" srcId="{37B8DC2B-2EDF-4B23-BADB-1C4B941670EF}" destId="{7EB58EA7-88C8-41F1-A2C9-601FC0F842CA}" srcOrd="0" destOrd="0" parTransId="{EFAE8A07-FAFE-4C88-81A2-0B908182D68F}" sibTransId="{F263E51C-C803-4DEE-89C6-1FCA3B20F716}"/>
    <dgm:cxn modelId="{E2480AC1-876A-4741-B695-338FFE428E40}" type="presOf" srcId="{37B8DC2B-2EDF-4B23-BADB-1C4B941670EF}" destId="{FFF68A67-34D6-470C-A368-B05E39D7375F}" srcOrd="0" destOrd="0" presId="urn:microsoft.com/office/officeart/2018/2/layout/IconVerticalSolidList"/>
    <dgm:cxn modelId="{C0E544D5-3EEE-4D36-B234-9DF60E91371B}" srcId="{37B8DC2B-2EDF-4B23-BADB-1C4B941670EF}" destId="{84588940-2D7D-4072-964A-A5F7B2222D6D}" srcOrd="1" destOrd="0" parTransId="{FFB33848-C605-49BD-A3F4-AEC76D203822}" sibTransId="{AB37DBFA-9190-47A6-A332-95A2413E3026}"/>
    <dgm:cxn modelId="{8C6456EB-6A48-48FB-8846-8B756CA20D12}" type="presOf" srcId="{ACE18EF4-5229-4D61-A14C-E5E5B3DF9951}" destId="{6B74ECF7-C253-4C5E-A75C-953F0B3A02BD}" srcOrd="0" destOrd="0" presId="urn:microsoft.com/office/officeart/2018/2/layout/IconVerticalSolidList"/>
    <dgm:cxn modelId="{52A8D533-DE11-422D-8A5B-57622BCB39D0}" type="presParOf" srcId="{FFF68A67-34D6-470C-A368-B05E39D7375F}" destId="{5832BFDB-130D-4D48-A4C3-44CBEAFB2C5A}" srcOrd="0" destOrd="0" presId="urn:microsoft.com/office/officeart/2018/2/layout/IconVerticalSolidList"/>
    <dgm:cxn modelId="{7AEDB650-21AB-47C6-A9F0-300256B4E7C2}" type="presParOf" srcId="{5832BFDB-130D-4D48-A4C3-44CBEAFB2C5A}" destId="{1D102C16-0DDF-4DA0-95D1-A56F0B48DF1C}" srcOrd="0" destOrd="0" presId="urn:microsoft.com/office/officeart/2018/2/layout/IconVerticalSolidList"/>
    <dgm:cxn modelId="{958ECD50-78BA-4CE6-88B5-3ADF5E00D658}" type="presParOf" srcId="{5832BFDB-130D-4D48-A4C3-44CBEAFB2C5A}" destId="{141BC21F-004E-4DCF-9E05-70C9EAC8CC21}" srcOrd="1" destOrd="0" presId="urn:microsoft.com/office/officeart/2018/2/layout/IconVerticalSolidList"/>
    <dgm:cxn modelId="{1C5735D0-8E62-45D7-9DD1-D29D2C536226}" type="presParOf" srcId="{5832BFDB-130D-4D48-A4C3-44CBEAFB2C5A}" destId="{4F5A16EF-72C6-40F1-A1DA-E0DC26334861}" srcOrd="2" destOrd="0" presId="urn:microsoft.com/office/officeart/2018/2/layout/IconVerticalSolidList"/>
    <dgm:cxn modelId="{43527122-3479-4396-8306-69636D519D60}" type="presParOf" srcId="{5832BFDB-130D-4D48-A4C3-44CBEAFB2C5A}" destId="{32502A6A-4ACA-4A07-96A1-3AA7A09E4D18}" srcOrd="3" destOrd="0" presId="urn:microsoft.com/office/officeart/2018/2/layout/IconVerticalSolidList"/>
    <dgm:cxn modelId="{409E28F4-9894-4199-BC62-88653A83C5FF}" type="presParOf" srcId="{FFF68A67-34D6-470C-A368-B05E39D7375F}" destId="{1AE5295E-56D3-4D18-9E4D-EE2905F48826}" srcOrd="1" destOrd="0" presId="urn:microsoft.com/office/officeart/2018/2/layout/IconVerticalSolidList"/>
    <dgm:cxn modelId="{85B11D33-0F4E-40DE-A7D0-FB2BBBEC1879}" type="presParOf" srcId="{FFF68A67-34D6-470C-A368-B05E39D7375F}" destId="{76495FA5-CA83-467D-A415-C61F35BEDB10}" srcOrd="2" destOrd="0" presId="urn:microsoft.com/office/officeart/2018/2/layout/IconVerticalSolidList"/>
    <dgm:cxn modelId="{6C793D0D-ECF2-4CF0-B629-65E5183A2D6D}" type="presParOf" srcId="{76495FA5-CA83-467D-A415-C61F35BEDB10}" destId="{04C426FB-083F-4384-9804-75A885ED132F}" srcOrd="0" destOrd="0" presId="urn:microsoft.com/office/officeart/2018/2/layout/IconVerticalSolidList"/>
    <dgm:cxn modelId="{45871741-4E52-491B-B1ED-C9BF337419A2}" type="presParOf" srcId="{76495FA5-CA83-467D-A415-C61F35BEDB10}" destId="{D97698A8-643C-4350-8ECB-7B8FB132D59E}" srcOrd="1" destOrd="0" presId="urn:microsoft.com/office/officeart/2018/2/layout/IconVerticalSolidList"/>
    <dgm:cxn modelId="{CD8D7B91-B9D4-4159-B1FF-6B0FD65033BE}" type="presParOf" srcId="{76495FA5-CA83-467D-A415-C61F35BEDB10}" destId="{7E77BCAC-535F-4F5E-B9A2-1580621A4035}" srcOrd="2" destOrd="0" presId="urn:microsoft.com/office/officeart/2018/2/layout/IconVerticalSolidList"/>
    <dgm:cxn modelId="{F442C7C4-9808-4337-918D-8A839434D79D}" type="presParOf" srcId="{76495FA5-CA83-467D-A415-C61F35BEDB10}" destId="{E88A5C9B-12F3-4CA1-9489-FBDB0C9423CC}" srcOrd="3" destOrd="0" presId="urn:microsoft.com/office/officeart/2018/2/layout/IconVerticalSolidList"/>
    <dgm:cxn modelId="{5C542708-070F-4FFC-BC21-8C896CC09800}" type="presParOf" srcId="{FFF68A67-34D6-470C-A368-B05E39D7375F}" destId="{E79888A0-1B99-4F20-8048-366873B8C8CF}" srcOrd="3" destOrd="0" presId="urn:microsoft.com/office/officeart/2018/2/layout/IconVerticalSolidList"/>
    <dgm:cxn modelId="{23B67551-FEB0-44CB-A821-758C31502F20}" type="presParOf" srcId="{FFF68A67-34D6-470C-A368-B05E39D7375F}" destId="{922F816F-CC2A-4648-A95C-0AF70898CBE0}" srcOrd="4" destOrd="0" presId="urn:microsoft.com/office/officeart/2018/2/layout/IconVerticalSolidList"/>
    <dgm:cxn modelId="{77908006-553F-4465-94BA-13E5252B927F}" type="presParOf" srcId="{922F816F-CC2A-4648-A95C-0AF70898CBE0}" destId="{4E3443D1-72F4-4787-8733-37D837E8BFED}" srcOrd="0" destOrd="0" presId="urn:microsoft.com/office/officeart/2018/2/layout/IconVerticalSolidList"/>
    <dgm:cxn modelId="{A8DC3B57-EFEC-4550-949F-3304619C9C81}" type="presParOf" srcId="{922F816F-CC2A-4648-A95C-0AF70898CBE0}" destId="{C4344E56-2089-4530-8850-C5614F1D2EAF}" srcOrd="1" destOrd="0" presId="urn:microsoft.com/office/officeart/2018/2/layout/IconVerticalSolidList"/>
    <dgm:cxn modelId="{99E08F9F-15C8-4481-AA9D-25434E56D6E2}" type="presParOf" srcId="{922F816F-CC2A-4648-A95C-0AF70898CBE0}" destId="{103C1278-2C6A-4193-8096-97E580A3DB42}" srcOrd="2" destOrd="0" presId="urn:microsoft.com/office/officeart/2018/2/layout/IconVerticalSolidList"/>
    <dgm:cxn modelId="{57A91E4A-F563-42A8-B204-23FC4DBB3C3E}" type="presParOf" srcId="{922F816F-CC2A-4648-A95C-0AF70898CBE0}" destId="{6B74ECF7-C253-4C5E-A75C-953F0B3A02B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102C16-0DDF-4DA0-95D1-A56F0B48DF1C}">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1BC21F-004E-4DCF-9E05-70C9EAC8CC21}">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502A6A-4ACA-4A07-96A1-3AA7A09E4D18}">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Navigate to Revenue Online homepage.</a:t>
          </a:r>
        </a:p>
      </dsp:txBody>
      <dsp:txXfrm>
        <a:off x="1435590" y="531"/>
        <a:ext cx="9080009" cy="1242935"/>
      </dsp:txXfrm>
    </dsp:sp>
    <dsp:sp modelId="{04C426FB-083F-4384-9804-75A885ED132F}">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7698A8-643C-4350-8ECB-7B8FB132D59E}">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8A5C9B-12F3-4CA1-9489-FBDB0C9423CC}">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Click on “Register and apply” found under the Quick Links panel.</a:t>
          </a:r>
        </a:p>
      </dsp:txBody>
      <dsp:txXfrm>
        <a:off x="1435590" y="1554201"/>
        <a:ext cx="9080009" cy="1242935"/>
      </dsp:txXfrm>
    </dsp:sp>
    <dsp:sp modelId="{4E3443D1-72F4-4787-8733-37D837E8BFED}">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344E56-2089-4530-8850-C5614F1D2EAF}">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74ECF7-C253-4C5E-A75C-953F0B3A02BD}">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Choose “Register for a business tax”.</a:t>
          </a:r>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102C16-0DDF-4DA0-95D1-A56F0B48DF1C}">
      <dsp:nvSpPr>
        <dsp:cNvPr id="0" name=""/>
        <dsp:cNvSpPr/>
      </dsp:nvSpPr>
      <dsp:spPr>
        <a:xfrm>
          <a:off x="0" y="0"/>
          <a:ext cx="6263640" cy="15723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1BC21F-004E-4DCF-9E05-70C9EAC8CC21}">
      <dsp:nvSpPr>
        <dsp:cNvPr id="0" name=""/>
        <dsp:cNvSpPr/>
      </dsp:nvSpPr>
      <dsp:spPr>
        <a:xfrm>
          <a:off x="475646" y="354458"/>
          <a:ext cx="864811" cy="86481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502A6A-4ACA-4A07-96A1-3AA7A09E4D18}">
      <dsp:nvSpPr>
        <dsp:cNvPr id="0" name=""/>
        <dsp:cNvSpPr/>
      </dsp:nvSpPr>
      <dsp:spPr>
        <a:xfrm>
          <a:off x="1816103" y="67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844550">
            <a:lnSpc>
              <a:spcPct val="100000"/>
            </a:lnSpc>
            <a:spcBef>
              <a:spcPct val="0"/>
            </a:spcBef>
            <a:spcAft>
              <a:spcPct val="35000"/>
            </a:spcAft>
            <a:buNone/>
          </a:pPr>
          <a:r>
            <a:rPr lang="en-US" sz="1900" kern="1200" dirty="0"/>
            <a:t>Select “Corporate Activity” as the account type you’d like to register for.</a:t>
          </a:r>
        </a:p>
      </dsp:txBody>
      <dsp:txXfrm>
        <a:off x="1816103" y="671"/>
        <a:ext cx="4447536" cy="1572384"/>
      </dsp:txXfrm>
    </dsp:sp>
    <dsp:sp modelId="{04C426FB-083F-4384-9804-75A885ED132F}">
      <dsp:nvSpPr>
        <dsp:cNvPr id="0" name=""/>
        <dsp:cNvSpPr/>
      </dsp:nvSpPr>
      <dsp:spPr>
        <a:xfrm>
          <a:off x="0" y="1966151"/>
          <a:ext cx="6263640" cy="15723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7698A8-643C-4350-8ECB-7B8FB132D59E}">
      <dsp:nvSpPr>
        <dsp:cNvPr id="0" name=""/>
        <dsp:cNvSpPr/>
      </dsp:nvSpPr>
      <dsp:spPr>
        <a:xfrm>
          <a:off x="475646" y="2319938"/>
          <a:ext cx="864811" cy="86481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8A5C9B-12F3-4CA1-9489-FBDB0C9423CC}">
      <dsp:nvSpPr>
        <dsp:cNvPr id="0" name=""/>
        <dsp:cNvSpPr/>
      </dsp:nvSpPr>
      <dsp:spPr>
        <a:xfrm>
          <a:off x="1816103" y="196615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844550">
            <a:lnSpc>
              <a:spcPct val="100000"/>
            </a:lnSpc>
            <a:spcBef>
              <a:spcPct val="0"/>
            </a:spcBef>
            <a:spcAft>
              <a:spcPct val="35000"/>
            </a:spcAft>
            <a:buNone/>
          </a:pPr>
          <a:r>
            <a:rPr lang="en-US" sz="1900" kern="1200" dirty="0"/>
            <a:t>Enter your business information. This will include your business address, contact, and owner information. </a:t>
          </a:r>
        </a:p>
      </dsp:txBody>
      <dsp:txXfrm>
        <a:off x="1816103" y="1966151"/>
        <a:ext cx="4447536" cy="1572384"/>
      </dsp:txXfrm>
    </dsp:sp>
    <dsp:sp modelId="{4E3443D1-72F4-4787-8733-37D837E8BFED}">
      <dsp:nvSpPr>
        <dsp:cNvPr id="0" name=""/>
        <dsp:cNvSpPr/>
      </dsp:nvSpPr>
      <dsp:spPr>
        <a:xfrm>
          <a:off x="0" y="3931632"/>
          <a:ext cx="6263640" cy="15723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344E56-2089-4530-8850-C5614F1D2EAF}">
      <dsp:nvSpPr>
        <dsp:cNvPr id="0" name=""/>
        <dsp:cNvSpPr/>
      </dsp:nvSpPr>
      <dsp:spPr>
        <a:xfrm>
          <a:off x="475646" y="4285418"/>
          <a:ext cx="864811" cy="864811"/>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74ECF7-C253-4C5E-A75C-953F0B3A02BD}">
      <dsp:nvSpPr>
        <dsp:cNvPr id="0" name=""/>
        <dsp:cNvSpPr/>
      </dsp:nvSpPr>
      <dsp:spPr>
        <a:xfrm>
          <a:off x="1816103" y="3931632"/>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844550">
            <a:lnSpc>
              <a:spcPct val="100000"/>
            </a:lnSpc>
            <a:spcBef>
              <a:spcPct val="0"/>
            </a:spcBef>
            <a:spcAft>
              <a:spcPct val="35000"/>
            </a:spcAft>
            <a:buNone/>
          </a:pPr>
          <a:r>
            <a:rPr lang="en-US" sz="1900" kern="1200" dirty="0"/>
            <a:t>Enter your tax year filing period and the date you met the registration threshold. This will ensure the account filing frequency is set up correctly.</a:t>
          </a:r>
        </a:p>
      </dsp:txBody>
      <dsp:txXfrm>
        <a:off x="1816103" y="3931632"/>
        <a:ext cx="4447536" cy="15723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102C16-0DDF-4DA0-95D1-A56F0B48DF1C}">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1BC21F-004E-4DCF-9E05-70C9EAC8CC21}">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502A6A-4ACA-4A07-96A1-3AA7A09E4D18}">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You will be asked if you have an existing Revenue Online account. You must select “Yes” or “No”.</a:t>
          </a:r>
        </a:p>
      </dsp:txBody>
      <dsp:txXfrm>
        <a:off x="1435590" y="531"/>
        <a:ext cx="9080009" cy="1242935"/>
      </dsp:txXfrm>
    </dsp:sp>
    <dsp:sp modelId="{04C426FB-083F-4384-9804-75A885ED132F}">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7698A8-643C-4350-8ECB-7B8FB132D59E}">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8A5C9B-12F3-4CA1-9489-FBDB0C9423CC}">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If you do have one, select “Yes”. Enter your login credentials so the registration is linked to your account.</a:t>
          </a:r>
        </a:p>
      </dsp:txBody>
      <dsp:txXfrm>
        <a:off x="1435590" y="1554201"/>
        <a:ext cx="9080009" cy="1242935"/>
      </dsp:txXfrm>
    </dsp:sp>
    <dsp:sp modelId="{4E3443D1-72F4-4787-8733-37D837E8BFED}">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344E56-2089-4530-8850-C5614F1D2EAF}">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74ECF7-C253-4C5E-A75C-953F0B3A02BD}">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If you do not have an account, select “No”. You will be given the option to create one at that time.</a:t>
          </a:r>
        </a:p>
      </dsp:txBody>
      <dsp:txXfrm>
        <a:off x="1435590" y="3107870"/>
        <a:ext cx="9080009" cy="124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102C16-0DDF-4DA0-95D1-A56F0B48DF1C}">
      <dsp:nvSpPr>
        <dsp:cNvPr id="0" name=""/>
        <dsp:cNvSpPr/>
      </dsp:nvSpPr>
      <dsp:spPr>
        <a:xfrm>
          <a:off x="0" y="0"/>
          <a:ext cx="6263640" cy="15723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1BC21F-004E-4DCF-9E05-70C9EAC8CC21}">
      <dsp:nvSpPr>
        <dsp:cNvPr id="0" name=""/>
        <dsp:cNvSpPr/>
      </dsp:nvSpPr>
      <dsp:spPr>
        <a:xfrm>
          <a:off x="475646" y="354458"/>
          <a:ext cx="864811" cy="86481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502A6A-4ACA-4A07-96A1-3AA7A09E4D18}">
      <dsp:nvSpPr>
        <dsp:cNvPr id="0" name=""/>
        <dsp:cNvSpPr/>
      </dsp:nvSpPr>
      <dsp:spPr>
        <a:xfrm>
          <a:off x="1816103" y="67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844550">
            <a:lnSpc>
              <a:spcPct val="100000"/>
            </a:lnSpc>
            <a:spcBef>
              <a:spcPct val="0"/>
            </a:spcBef>
            <a:spcAft>
              <a:spcPct val="35000"/>
            </a:spcAft>
            <a:buNone/>
          </a:pPr>
          <a:r>
            <a:rPr lang="en-US" sz="1900" kern="1200" dirty="0"/>
            <a:t>You will receive a confirmation code once you have submitted the registration.</a:t>
          </a:r>
        </a:p>
      </dsp:txBody>
      <dsp:txXfrm>
        <a:off x="1816103" y="671"/>
        <a:ext cx="4447536" cy="1572384"/>
      </dsp:txXfrm>
    </dsp:sp>
    <dsp:sp modelId="{04C426FB-083F-4384-9804-75A885ED132F}">
      <dsp:nvSpPr>
        <dsp:cNvPr id="0" name=""/>
        <dsp:cNvSpPr/>
      </dsp:nvSpPr>
      <dsp:spPr>
        <a:xfrm>
          <a:off x="0" y="1966151"/>
          <a:ext cx="6263640" cy="15723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7698A8-643C-4350-8ECB-7B8FB132D59E}">
      <dsp:nvSpPr>
        <dsp:cNvPr id="0" name=""/>
        <dsp:cNvSpPr/>
      </dsp:nvSpPr>
      <dsp:spPr>
        <a:xfrm>
          <a:off x="475646" y="2319938"/>
          <a:ext cx="864811" cy="86481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8A5C9B-12F3-4CA1-9489-FBDB0C9423CC}">
      <dsp:nvSpPr>
        <dsp:cNvPr id="0" name=""/>
        <dsp:cNvSpPr/>
      </dsp:nvSpPr>
      <dsp:spPr>
        <a:xfrm>
          <a:off x="1816103" y="196615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844550">
            <a:lnSpc>
              <a:spcPct val="100000"/>
            </a:lnSpc>
            <a:spcBef>
              <a:spcPct val="0"/>
            </a:spcBef>
            <a:spcAft>
              <a:spcPct val="35000"/>
            </a:spcAft>
            <a:buNone/>
          </a:pPr>
          <a:r>
            <a:rPr lang="en-US" sz="1900" kern="1200" dirty="0"/>
            <a:t>Verify your registration was completed by logging into your Revenue Online account.</a:t>
          </a:r>
        </a:p>
      </dsp:txBody>
      <dsp:txXfrm>
        <a:off x="1816103" y="1966151"/>
        <a:ext cx="4447536" cy="1572384"/>
      </dsp:txXfrm>
    </dsp:sp>
    <dsp:sp modelId="{4E3443D1-72F4-4787-8733-37D837E8BFED}">
      <dsp:nvSpPr>
        <dsp:cNvPr id="0" name=""/>
        <dsp:cNvSpPr/>
      </dsp:nvSpPr>
      <dsp:spPr>
        <a:xfrm>
          <a:off x="0" y="3931632"/>
          <a:ext cx="6263640" cy="15723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344E56-2089-4530-8850-C5614F1D2EAF}">
      <dsp:nvSpPr>
        <dsp:cNvPr id="0" name=""/>
        <dsp:cNvSpPr/>
      </dsp:nvSpPr>
      <dsp:spPr>
        <a:xfrm>
          <a:off x="475646" y="4285418"/>
          <a:ext cx="864811" cy="864811"/>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74ECF7-C253-4C5E-A75C-953F0B3A02BD}">
      <dsp:nvSpPr>
        <dsp:cNvPr id="0" name=""/>
        <dsp:cNvSpPr/>
      </dsp:nvSpPr>
      <dsp:spPr>
        <a:xfrm>
          <a:off x="1816103" y="3931632"/>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844550">
            <a:lnSpc>
              <a:spcPct val="100000"/>
            </a:lnSpc>
            <a:spcBef>
              <a:spcPct val="0"/>
            </a:spcBef>
            <a:spcAft>
              <a:spcPct val="35000"/>
            </a:spcAft>
            <a:buNone/>
          </a:pPr>
          <a:r>
            <a:rPr lang="en-US" sz="1900" kern="1200" dirty="0"/>
            <a:t>If you see the Corporate Activity Tax account when you log in, your registration was successful. If you do not see it, please call us at 503-945-8005.</a:t>
          </a:r>
        </a:p>
      </dsp:txBody>
      <dsp:txXfrm>
        <a:off x="1816103" y="3931632"/>
        <a:ext cx="4447536" cy="157238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48D1C7-9CBE-4284-9C7C-CF60303AD4A8}" type="datetimeFigureOut">
              <a:rPr lang="en-US" smtClean="0"/>
              <a:t>9/9/2025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759DCC-177F-4C18-ADC2-707110EBBBB1}" type="slidenum">
              <a:rPr lang="en-US" smtClean="0"/>
              <a:t>‹#›</a:t>
            </a:fld>
            <a:endParaRPr lang="en-US" dirty="0"/>
          </a:p>
        </p:txBody>
      </p:sp>
    </p:spTree>
    <p:extLst>
      <p:ext uri="{BB962C8B-B14F-4D97-AF65-F5344CB8AC3E}">
        <p14:creationId xmlns:p14="http://schemas.microsoft.com/office/powerpoint/2010/main" val="3380449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59DCC-177F-4C18-ADC2-707110EBBBB1}" type="slidenum">
              <a:rPr lang="en-US" smtClean="0"/>
              <a:t>3</a:t>
            </a:fld>
            <a:endParaRPr lang="en-US" dirty="0"/>
          </a:p>
        </p:txBody>
      </p:sp>
    </p:spTree>
    <p:extLst>
      <p:ext uri="{BB962C8B-B14F-4D97-AF65-F5344CB8AC3E}">
        <p14:creationId xmlns:p14="http://schemas.microsoft.com/office/powerpoint/2010/main" val="3011555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59DCC-177F-4C18-ADC2-707110EBBBB1}" type="slidenum">
              <a:rPr lang="en-US" smtClean="0"/>
              <a:t>4</a:t>
            </a:fld>
            <a:endParaRPr lang="en-US" dirty="0"/>
          </a:p>
        </p:txBody>
      </p:sp>
    </p:spTree>
    <p:extLst>
      <p:ext uri="{BB962C8B-B14F-4D97-AF65-F5344CB8AC3E}">
        <p14:creationId xmlns:p14="http://schemas.microsoft.com/office/powerpoint/2010/main" val="417192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59DCC-177F-4C18-ADC2-707110EBBBB1}" type="slidenum">
              <a:rPr lang="en-US" smtClean="0"/>
              <a:t>5</a:t>
            </a:fld>
            <a:endParaRPr lang="en-US" dirty="0"/>
          </a:p>
        </p:txBody>
      </p:sp>
    </p:spTree>
    <p:extLst>
      <p:ext uri="{BB962C8B-B14F-4D97-AF65-F5344CB8AC3E}">
        <p14:creationId xmlns:p14="http://schemas.microsoft.com/office/powerpoint/2010/main" val="4116442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A8C5F-9410-18C5-6D20-C3985AB5FC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5C6DF-FC20-7DBA-FD60-2696D3333C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AC9DFB-3648-06CC-2EAE-0FB246C432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6FF5CB-43A7-28D7-6F4C-CBFB5B951F22}"/>
              </a:ext>
            </a:extLst>
          </p:cNvPr>
          <p:cNvSpPr>
            <a:spLocks noGrp="1"/>
          </p:cNvSpPr>
          <p:nvPr>
            <p:ph type="sldNum" sz="quarter" idx="5"/>
          </p:nvPr>
        </p:nvSpPr>
        <p:spPr/>
        <p:txBody>
          <a:bodyPr/>
          <a:lstStyle/>
          <a:p>
            <a:fld id="{33759DCC-177F-4C18-ADC2-707110EBBBB1}" type="slidenum">
              <a:rPr lang="en-US" smtClean="0"/>
              <a:t>6</a:t>
            </a:fld>
            <a:endParaRPr lang="en-US" dirty="0"/>
          </a:p>
        </p:txBody>
      </p:sp>
    </p:spTree>
    <p:extLst>
      <p:ext uri="{BB962C8B-B14F-4D97-AF65-F5344CB8AC3E}">
        <p14:creationId xmlns:p14="http://schemas.microsoft.com/office/powerpoint/2010/main" val="2883816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A6386-5623-4182-084E-703EF49CEE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8E2F3-BD61-CDE5-D14D-C044E17A80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F4DC5-C856-A135-B077-201437B106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CE542B-FC4F-1A33-0F93-3434A4858CA5}"/>
              </a:ext>
            </a:extLst>
          </p:cNvPr>
          <p:cNvSpPr>
            <a:spLocks noGrp="1"/>
          </p:cNvSpPr>
          <p:nvPr>
            <p:ph type="sldNum" sz="quarter" idx="5"/>
          </p:nvPr>
        </p:nvSpPr>
        <p:spPr/>
        <p:txBody>
          <a:bodyPr/>
          <a:lstStyle/>
          <a:p>
            <a:fld id="{33759DCC-177F-4C18-ADC2-707110EBBBB1}" type="slidenum">
              <a:rPr lang="en-US" smtClean="0"/>
              <a:t>7</a:t>
            </a:fld>
            <a:endParaRPr lang="en-US" dirty="0"/>
          </a:p>
        </p:txBody>
      </p:sp>
    </p:spTree>
    <p:extLst>
      <p:ext uri="{BB962C8B-B14F-4D97-AF65-F5344CB8AC3E}">
        <p14:creationId xmlns:p14="http://schemas.microsoft.com/office/powerpoint/2010/main" val="3443262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96D3D-F0EA-4627-A4E3-4ED3145D9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F19974-497C-47E5-B637-C345F0BE48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46997B-3775-431D-921E-FB30CCDFB674}"/>
              </a:ext>
            </a:extLst>
          </p:cNvPr>
          <p:cNvSpPr>
            <a:spLocks noGrp="1"/>
          </p:cNvSpPr>
          <p:nvPr>
            <p:ph type="dt" sz="half" idx="10"/>
          </p:nvPr>
        </p:nvSpPr>
        <p:spPr/>
        <p:txBody>
          <a:bodyPr/>
          <a:lstStyle/>
          <a:p>
            <a:fld id="{C62DC118-7765-4339-A5CE-B13244CBE85E}" type="datetime1">
              <a:rPr lang="en-US" smtClean="0"/>
              <a:t>9/9/2025</a:t>
            </a:fld>
            <a:endParaRPr lang="en-US" dirty="0"/>
          </a:p>
        </p:txBody>
      </p:sp>
      <p:sp>
        <p:nvSpPr>
          <p:cNvPr id="5" name="Footer Placeholder 4">
            <a:extLst>
              <a:ext uri="{FF2B5EF4-FFF2-40B4-BE49-F238E27FC236}">
                <a16:creationId xmlns:a16="http://schemas.microsoft.com/office/drawing/2014/main" id="{63908FFB-ABC0-492F-8830-153E8CE6FD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80B276-CB50-4C8D-9C7D-074907DE5FA1}"/>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4034972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7CA86-A4D4-4ECF-A400-766E3F4E8E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EA8F98-17C3-4816-8D29-294E5BC341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A6FE2-D465-419D-B73C-7584475A6C76}"/>
              </a:ext>
            </a:extLst>
          </p:cNvPr>
          <p:cNvSpPr>
            <a:spLocks noGrp="1"/>
          </p:cNvSpPr>
          <p:nvPr>
            <p:ph type="dt" sz="half" idx="10"/>
          </p:nvPr>
        </p:nvSpPr>
        <p:spPr/>
        <p:txBody>
          <a:bodyPr/>
          <a:lstStyle/>
          <a:p>
            <a:fld id="{040A3E18-F2FB-4983-9963-980494E73161}" type="datetime1">
              <a:rPr lang="en-US" smtClean="0"/>
              <a:t>9/9/2025</a:t>
            </a:fld>
            <a:endParaRPr lang="en-US" dirty="0"/>
          </a:p>
        </p:txBody>
      </p:sp>
      <p:sp>
        <p:nvSpPr>
          <p:cNvPr id="5" name="Footer Placeholder 4">
            <a:extLst>
              <a:ext uri="{FF2B5EF4-FFF2-40B4-BE49-F238E27FC236}">
                <a16:creationId xmlns:a16="http://schemas.microsoft.com/office/drawing/2014/main" id="{1D927AFA-EE5A-4BAB-8555-F7AD4E0DCD4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4482BE-E04A-4C18-BA0E-7C7337BDA1C4}"/>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215102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C27450-A26B-496C-91F3-70BBD3FE4E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872827-C9DF-4BBE-B3A6-96DDE71A1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ACA968-6B09-49A6-A321-8BB8EBC3C2E6}"/>
              </a:ext>
            </a:extLst>
          </p:cNvPr>
          <p:cNvSpPr>
            <a:spLocks noGrp="1"/>
          </p:cNvSpPr>
          <p:nvPr>
            <p:ph type="dt" sz="half" idx="10"/>
          </p:nvPr>
        </p:nvSpPr>
        <p:spPr/>
        <p:txBody>
          <a:bodyPr/>
          <a:lstStyle/>
          <a:p>
            <a:fld id="{164DB7E3-707B-434E-A33B-F95043524E77}" type="datetime1">
              <a:rPr lang="en-US" smtClean="0"/>
              <a:t>9/9/2025</a:t>
            </a:fld>
            <a:endParaRPr lang="en-US" dirty="0"/>
          </a:p>
        </p:txBody>
      </p:sp>
      <p:sp>
        <p:nvSpPr>
          <p:cNvPr id="5" name="Footer Placeholder 4">
            <a:extLst>
              <a:ext uri="{FF2B5EF4-FFF2-40B4-BE49-F238E27FC236}">
                <a16:creationId xmlns:a16="http://schemas.microsoft.com/office/drawing/2014/main" id="{629A27DA-A103-4BE6-90F1-8B4D2A8AA9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6BD219D-CD71-4FED-9681-C1D4F81AE5E1}"/>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2566133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C80E3-99B2-46AE-8D55-1413516F13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1BC196-7817-400B-B24C-127BD36685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56C0DA-A342-419F-A8FF-11C1C128F49F}"/>
              </a:ext>
            </a:extLst>
          </p:cNvPr>
          <p:cNvSpPr>
            <a:spLocks noGrp="1"/>
          </p:cNvSpPr>
          <p:nvPr>
            <p:ph type="dt" sz="half" idx="10"/>
          </p:nvPr>
        </p:nvSpPr>
        <p:spPr/>
        <p:txBody>
          <a:bodyPr/>
          <a:lstStyle/>
          <a:p>
            <a:fld id="{CEED3F74-5F08-4252-932F-5E261ECA13D6}" type="datetime1">
              <a:rPr lang="en-US" smtClean="0"/>
              <a:t>9/9/2025</a:t>
            </a:fld>
            <a:endParaRPr lang="en-US" dirty="0"/>
          </a:p>
        </p:txBody>
      </p:sp>
      <p:sp>
        <p:nvSpPr>
          <p:cNvPr id="5" name="Footer Placeholder 4">
            <a:extLst>
              <a:ext uri="{FF2B5EF4-FFF2-40B4-BE49-F238E27FC236}">
                <a16:creationId xmlns:a16="http://schemas.microsoft.com/office/drawing/2014/main" id="{69AEF86D-3D7F-4B84-A14C-1364171B5C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74226D-EDE2-421D-AD56-A6EA7F25DC5C}"/>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2665561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35381-98D8-4370-8616-5D2867D511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73E8B0-1588-4671-BEB3-ACBFD1A220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231F74-4EF6-4590-BFAA-B4BCAF02A539}"/>
              </a:ext>
            </a:extLst>
          </p:cNvPr>
          <p:cNvSpPr>
            <a:spLocks noGrp="1"/>
          </p:cNvSpPr>
          <p:nvPr>
            <p:ph type="dt" sz="half" idx="10"/>
          </p:nvPr>
        </p:nvSpPr>
        <p:spPr/>
        <p:txBody>
          <a:bodyPr/>
          <a:lstStyle/>
          <a:p>
            <a:fld id="{5B7898B6-8612-4346-A89C-B364B2CCE2B6}" type="datetime1">
              <a:rPr lang="en-US" smtClean="0"/>
              <a:t>9/9/2025</a:t>
            </a:fld>
            <a:endParaRPr lang="en-US" dirty="0"/>
          </a:p>
        </p:txBody>
      </p:sp>
      <p:sp>
        <p:nvSpPr>
          <p:cNvPr id="5" name="Footer Placeholder 4">
            <a:extLst>
              <a:ext uri="{FF2B5EF4-FFF2-40B4-BE49-F238E27FC236}">
                <a16:creationId xmlns:a16="http://schemas.microsoft.com/office/drawing/2014/main" id="{410A5B1A-F2E6-4083-B738-C4C80D69048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CE81ADF-7127-436B-B383-6853AA53DE23}"/>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251173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4D36E-A6F7-4D8A-9345-DF0D974A75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90060D-EAB3-4B28-9FC5-48F5011508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B411F8-66B9-44F9-9B05-083507997A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1C9564-ADE2-47D7-9780-41C32E69A493}"/>
              </a:ext>
            </a:extLst>
          </p:cNvPr>
          <p:cNvSpPr>
            <a:spLocks noGrp="1"/>
          </p:cNvSpPr>
          <p:nvPr>
            <p:ph type="dt" sz="half" idx="10"/>
          </p:nvPr>
        </p:nvSpPr>
        <p:spPr/>
        <p:txBody>
          <a:bodyPr/>
          <a:lstStyle/>
          <a:p>
            <a:fld id="{B11FE9C5-E20C-47AC-A979-731200D71F7E}" type="datetime1">
              <a:rPr lang="en-US" smtClean="0"/>
              <a:t>9/9/2025</a:t>
            </a:fld>
            <a:endParaRPr lang="en-US" dirty="0"/>
          </a:p>
        </p:txBody>
      </p:sp>
      <p:sp>
        <p:nvSpPr>
          <p:cNvPr id="6" name="Footer Placeholder 5">
            <a:extLst>
              <a:ext uri="{FF2B5EF4-FFF2-40B4-BE49-F238E27FC236}">
                <a16:creationId xmlns:a16="http://schemas.microsoft.com/office/drawing/2014/main" id="{BD114FA0-0E54-48C5-A8E3-98FA3D39A2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AEFA09-35BF-40C2-A00F-93528D77C910}"/>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6668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1EEB-89AA-4454-8036-7B3103705F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030EF1-03E8-4FE2-B82D-FF1FC58EA2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580AA-506A-4DD4-A139-85C501E3E0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69BCD2-99E4-43C9-B547-2EE3777E83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FB3D22-CBEC-4D83-8C9F-3F7C31093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E711B1-CA7B-4651-9B54-9EFCA5B43E40}"/>
              </a:ext>
            </a:extLst>
          </p:cNvPr>
          <p:cNvSpPr>
            <a:spLocks noGrp="1"/>
          </p:cNvSpPr>
          <p:nvPr>
            <p:ph type="dt" sz="half" idx="10"/>
          </p:nvPr>
        </p:nvSpPr>
        <p:spPr/>
        <p:txBody>
          <a:bodyPr/>
          <a:lstStyle/>
          <a:p>
            <a:fld id="{5ACD0CCD-6321-4232-BEE3-BEB8242F86A3}" type="datetime1">
              <a:rPr lang="en-US" smtClean="0"/>
              <a:t>9/9/2025</a:t>
            </a:fld>
            <a:endParaRPr lang="en-US" dirty="0"/>
          </a:p>
        </p:txBody>
      </p:sp>
      <p:sp>
        <p:nvSpPr>
          <p:cNvPr id="8" name="Footer Placeholder 7">
            <a:extLst>
              <a:ext uri="{FF2B5EF4-FFF2-40B4-BE49-F238E27FC236}">
                <a16:creationId xmlns:a16="http://schemas.microsoft.com/office/drawing/2014/main" id="{C2E17D45-DB0A-497C-B636-B0C958511EF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B1AA01F-6907-43F5-A13D-632953ED04DC}"/>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541688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6065D5-1954-435A-A35A-9DF995597455}"/>
              </a:ext>
            </a:extLst>
          </p:cNvPr>
          <p:cNvSpPr>
            <a:spLocks noGrp="1"/>
          </p:cNvSpPr>
          <p:nvPr>
            <p:ph type="dt" sz="half" idx="10"/>
          </p:nvPr>
        </p:nvSpPr>
        <p:spPr/>
        <p:txBody>
          <a:bodyPr/>
          <a:lstStyle/>
          <a:p>
            <a:fld id="{45DEE5B4-5217-481B-9437-3A8D99589235}" type="datetime1">
              <a:rPr lang="en-US" smtClean="0"/>
              <a:t>9/9/2025</a:t>
            </a:fld>
            <a:endParaRPr lang="en-US" dirty="0"/>
          </a:p>
        </p:txBody>
      </p:sp>
      <p:sp>
        <p:nvSpPr>
          <p:cNvPr id="4" name="Footer Placeholder 3">
            <a:extLst>
              <a:ext uri="{FF2B5EF4-FFF2-40B4-BE49-F238E27FC236}">
                <a16:creationId xmlns:a16="http://schemas.microsoft.com/office/drawing/2014/main" id="{59E95064-203C-4FA9-A8F6-A323E91C1D5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6C1EFCA-51C1-4C31-8B9F-903CB9FA7563}"/>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35101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C4BB34-27EC-4541-9A91-8C411188A125}"/>
              </a:ext>
            </a:extLst>
          </p:cNvPr>
          <p:cNvSpPr>
            <a:spLocks noGrp="1"/>
          </p:cNvSpPr>
          <p:nvPr>
            <p:ph type="dt" sz="half" idx="10"/>
          </p:nvPr>
        </p:nvSpPr>
        <p:spPr/>
        <p:txBody>
          <a:bodyPr/>
          <a:lstStyle/>
          <a:p>
            <a:fld id="{4F415076-7713-4626-B3ED-2D5C513D0B12}" type="datetime1">
              <a:rPr lang="en-US" smtClean="0"/>
              <a:t>9/9/2025</a:t>
            </a:fld>
            <a:endParaRPr lang="en-US" dirty="0"/>
          </a:p>
        </p:txBody>
      </p:sp>
      <p:sp>
        <p:nvSpPr>
          <p:cNvPr id="3" name="Footer Placeholder 2">
            <a:extLst>
              <a:ext uri="{FF2B5EF4-FFF2-40B4-BE49-F238E27FC236}">
                <a16:creationId xmlns:a16="http://schemas.microsoft.com/office/drawing/2014/main" id="{5324D303-DAB3-4B74-AE52-B12EA9CC576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FE0BE41-A9D5-425D-B754-E98E73D4B98D}"/>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645078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E3D1-0804-4C4E-8C27-6163CDDABA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123B70-84BB-473A-88FC-A9927B0AD0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6AA785-35A1-4781-94E5-7C0BE8F0D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C0525-3F1F-4618-B6C0-0BFD91108418}"/>
              </a:ext>
            </a:extLst>
          </p:cNvPr>
          <p:cNvSpPr>
            <a:spLocks noGrp="1"/>
          </p:cNvSpPr>
          <p:nvPr>
            <p:ph type="dt" sz="half" idx="10"/>
          </p:nvPr>
        </p:nvSpPr>
        <p:spPr/>
        <p:txBody>
          <a:bodyPr/>
          <a:lstStyle/>
          <a:p>
            <a:fld id="{C1674B3E-561A-45B0-A5B7-928FFB871418}" type="datetime1">
              <a:rPr lang="en-US" smtClean="0"/>
              <a:t>9/9/2025</a:t>
            </a:fld>
            <a:endParaRPr lang="en-US" dirty="0"/>
          </a:p>
        </p:txBody>
      </p:sp>
      <p:sp>
        <p:nvSpPr>
          <p:cNvPr id="6" name="Footer Placeholder 5">
            <a:extLst>
              <a:ext uri="{FF2B5EF4-FFF2-40B4-BE49-F238E27FC236}">
                <a16:creationId xmlns:a16="http://schemas.microsoft.com/office/drawing/2014/main" id="{310F1AC0-07EA-422D-89FE-847DFD9743B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321261-FDA7-4688-A7C7-5DA8EADD8BD1}"/>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795920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3ACCF-11D1-43F2-BC0D-BD057A26D4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3A178D-8BDF-4A61-B7A4-F0A92343EB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3D875DBC-1929-4415-AC83-ECC38E34E4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070EAF-838B-41D9-AD15-707783543436}"/>
              </a:ext>
            </a:extLst>
          </p:cNvPr>
          <p:cNvSpPr>
            <a:spLocks noGrp="1"/>
          </p:cNvSpPr>
          <p:nvPr>
            <p:ph type="dt" sz="half" idx="10"/>
          </p:nvPr>
        </p:nvSpPr>
        <p:spPr/>
        <p:txBody>
          <a:bodyPr/>
          <a:lstStyle/>
          <a:p>
            <a:fld id="{370FCA14-A8AF-4F3F-809A-9E38A91AA981}" type="datetime1">
              <a:rPr lang="en-US" smtClean="0"/>
              <a:t>9/9/2025</a:t>
            </a:fld>
            <a:endParaRPr lang="en-US" dirty="0"/>
          </a:p>
        </p:txBody>
      </p:sp>
      <p:sp>
        <p:nvSpPr>
          <p:cNvPr id="6" name="Footer Placeholder 5">
            <a:extLst>
              <a:ext uri="{FF2B5EF4-FFF2-40B4-BE49-F238E27FC236}">
                <a16:creationId xmlns:a16="http://schemas.microsoft.com/office/drawing/2014/main" id="{407EFE9E-A088-4DB6-93FA-08462B2030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AF0148-1968-4AF6-ABA5-D34FE7414202}"/>
              </a:ext>
            </a:extLst>
          </p:cNvPr>
          <p:cNvSpPr>
            <a:spLocks noGrp="1"/>
          </p:cNvSpPr>
          <p:nvPr>
            <p:ph type="sldNum" sz="quarter" idx="12"/>
          </p:nvPr>
        </p:nvSpPr>
        <p:spPr/>
        <p:txBody>
          <a:bodyPr/>
          <a:lstStyle/>
          <a:p>
            <a:fld id="{9E479467-D475-44BA-A6A1-CAD0337F3F46}" type="slidenum">
              <a:rPr lang="en-US" smtClean="0"/>
              <a:t>‹#›</a:t>
            </a:fld>
            <a:endParaRPr lang="en-US" dirty="0"/>
          </a:p>
        </p:txBody>
      </p:sp>
    </p:spTree>
    <p:extLst>
      <p:ext uri="{BB962C8B-B14F-4D97-AF65-F5344CB8AC3E}">
        <p14:creationId xmlns:p14="http://schemas.microsoft.com/office/powerpoint/2010/main" val="2387381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B153F3-9C64-413E-A391-7B55408D7F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7F689B-B2E0-4A62-9C31-FF484B5C72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4FAA84-EDDB-42FD-9C9F-8A45EF7016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D35F8-F3A2-413A-AA78-3131A686CB68}" type="datetime1">
              <a:rPr lang="en-US" smtClean="0"/>
              <a:t>9/9/2025</a:t>
            </a:fld>
            <a:endParaRPr lang="en-US" dirty="0"/>
          </a:p>
        </p:txBody>
      </p:sp>
      <p:sp>
        <p:nvSpPr>
          <p:cNvPr id="5" name="Footer Placeholder 4">
            <a:extLst>
              <a:ext uri="{FF2B5EF4-FFF2-40B4-BE49-F238E27FC236}">
                <a16:creationId xmlns:a16="http://schemas.microsoft.com/office/drawing/2014/main" id="{3CE632E7-F592-4A2F-9EF9-487F2BB155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4712587-F954-4D4C-AAC8-AE59171322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79467-D475-44BA-A6A1-CAD0337F3F46}" type="slidenum">
              <a:rPr lang="en-US" smtClean="0"/>
              <a:t>‹#›</a:t>
            </a:fld>
            <a:endParaRPr lang="en-US" dirty="0"/>
          </a:p>
        </p:txBody>
      </p:sp>
    </p:spTree>
    <p:extLst>
      <p:ext uri="{BB962C8B-B14F-4D97-AF65-F5344CB8AC3E}">
        <p14:creationId xmlns:p14="http://schemas.microsoft.com/office/powerpoint/2010/main" val="3074296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CD136-909F-4436-9D9B-7C1B8F8C8370}"/>
              </a:ext>
            </a:extLst>
          </p:cNvPr>
          <p:cNvSpPr>
            <a:spLocks noGrp="1"/>
          </p:cNvSpPr>
          <p:nvPr>
            <p:ph type="ctrTitle"/>
          </p:nvPr>
        </p:nvSpPr>
        <p:spPr>
          <a:xfrm>
            <a:off x="7397872" y="1093788"/>
            <a:ext cx="3946781" cy="2967208"/>
          </a:xfrm>
        </p:spPr>
        <p:txBody>
          <a:bodyPr>
            <a:normAutofit/>
          </a:bodyPr>
          <a:lstStyle/>
          <a:p>
            <a:pPr algn="l"/>
            <a:r>
              <a:rPr lang="en-US" sz="4400" dirty="0"/>
              <a:t>How to Register for Corporate Activity Tax</a:t>
            </a:r>
          </a:p>
        </p:txBody>
      </p:sp>
      <p:sp>
        <p:nvSpPr>
          <p:cNvPr id="19" name="Content Placeholder 2">
            <a:extLst>
              <a:ext uri="{FF2B5EF4-FFF2-40B4-BE49-F238E27FC236}">
                <a16:creationId xmlns:a16="http://schemas.microsoft.com/office/drawing/2014/main" id="{2E626B20-55A9-438E-BBD3-9E49CE672B2B}"/>
              </a:ext>
            </a:extLst>
          </p:cNvPr>
          <p:cNvSpPr>
            <a:spLocks noGrp="1"/>
          </p:cNvSpPr>
          <p:nvPr>
            <p:ph type="subTitle" idx="1"/>
          </p:nvPr>
        </p:nvSpPr>
        <p:spPr>
          <a:xfrm>
            <a:off x="6096000" y="4619624"/>
            <a:ext cx="5251703" cy="1038225"/>
          </a:xfrm>
        </p:spPr>
        <p:txBody>
          <a:bodyPr>
            <a:noAutofit/>
          </a:bodyPr>
          <a:lstStyle/>
          <a:p>
            <a:pPr algn="r"/>
            <a:r>
              <a:rPr lang="en-US" sz="1800" dirty="0"/>
              <a:t>A Presentation for Taxpayers</a:t>
            </a:r>
          </a:p>
          <a:p>
            <a:pPr algn="r"/>
            <a:r>
              <a:rPr lang="en-US" sz="1800" dirty="0"/>
              <a:t>September 08, 2025</a:t>
            </a:r>
          </a:p>
          <a:p>
            <a:pPr algn="r"/>
            <a:endParaRPr lang="en-US" sz="1800" dirty="0"/>
          </a:p>
        </p:txBody>
      </p:sp>
      <p:grpSp>
        <p:nvGrpSpPr>
          <p:cNvPr id="5" name="Group 4" descr="Logo, Oregon Department of Revenue">
            <a:extLst>
              <a:ext uri="{FF2B5EF4-FFF2-40B4-BE49-F238E27FC236}">
                <a16:creationId xmlns:a16="http://schemas.microsoft.com/office/drawing/2014/main" id="{4A0F0094-3483-4F9C-BAC9-FBE6297B2F0E}"/>
              </a:ext>
            </a:extLst>
          </p:cNvPr>
          <p:cNvGrpSpPr/>
          <p:nvPr/>
        </p:nvGrpSpPr>
        <p:grpSpPr>
          <a:xfrm>
            <a:off x="321734" y="2261661"/>
            <a:ext cx="11211136" cy="2230329"/>
            <a:chOff x="321734" y="2261661"/>
            <a:chExt cx="11211136" cy="2230329"/>
          </a:xfrm>
        </p:grpSpPr>
        <p:pic>
          <p:nvPicPr>
            <p:cNvPr id="21" name="Picture 20" descr="Oregon Department of Revenue Logo">
              <a:extLst>
                <a:ext uri="{FF2B5EF4-FFF2-40B4-BE49-F238E27FC236}">
                  <a16:creationId xmlns:a16="http://schemas.microsoft.com/office/drawing/2014/main" id="{9AD3DD1B-740A-4637-B025-1BF3AB9800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34" y="2261661"/>
              <a:ext cx="5452533" cy="1799335"/>
            </a:xfrm>
            <a:prstGeom prst="rect">
              <a:avLst/>
            </a:prstGeom>
          </p:spPr>
        </p:pic>
        <p:grpSp>
          <p:nvGrpSpPr>
            <p:cNvPr id="4" name="Group 3">
              <a:extLst>
                <a:ext uri="{FF2B5EF4-FFF2-40B4-BE49-F238E27FC236}">
                  <a16:creationId xmlns:a16="http://schemas.microsoft.com/office/drawing/2014/main" id="{710339A1-F963-410D-975A-DE942D760591}"/>
                </a:ext>
              </a:extLst>
            </p:cNvPr>
            <p:cNvGrpSpPr/>
            <p:nvPr/>
          </p:nvGrpSpPr>
          <p:grpSpPr>
            <a:xfrm>
              <a:off x="697230" y="4171950"/>
              <a:ext cx="10835640" cy="320040"/>
              <a:chOff x="697230" y="4171950"/>
              <a:chExt cx="10835640" cy="320040"/>
            </a:xfrm>
          </p:grpSpPr>
          <p:sp>
            <p:nvSpPr>
              <p:cNvPr id="3" name="Rectangle 2">
                <a:extLst>
                  <a:ext uri="{FF2B5EF4-FFF2-40B4-BE49-F238E27FC236}">
                    <a16:creationId xmlns:a16="http://schemas.microsoft.com/office/drawing/2014/main" id="{BDB087A8-F80B-4DC2-9F63-7DF17CDE6D82}"/>
                  </a:ext>
                </a:extLst>
              </p:cNvPr>
              <p:cNvSpPr/>
              <p:nvPr/>
            </p:nvSpPr>
            <p:spPr>
              <a:xfrm>
                <a:off x="697230" y="4171950"/>
                <a:ext cx="10835640" cy="32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CFB20EE-555D-4A11-932D-3D68788458D8}"/>
                  </a:ext>
                </a:extLst>
              </p:cNvPr>
              <p:cNvSpPr/>
              <p:nvPr/>
            </p:nvSpPr>
            <p:spPr>
              <a:xfrm>
                <a:off x="838197" y="4303733"/>
                <a:ext cx="10506456" cy="548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139967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BC00F-3AF3-4297-B3D8-F798A72D7529}"/>
              </a:ext>
            </a:extLst>
          </p:cNvPr>
          <p:cNvSpPr txBox="1">
            <a:spLocks noGrp="1"/>
          </p:cNvSpPr>
          <p:nvPr>
            <p:ph type="title" idx="4294967295"/>
          </p:nvPr>
        </p:nvSpPr>
        <p:spPr>
          <a:xfrm>
            <a:off x="1075767" y="1188637"/>
            <a:ext cx="2988234" cy="44807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US" b="0" i="0" u="none" strike="noStrike" kern="1200" cap="none" spc="0" normalizeH="0" baseline="0" noProof="0" dirty="0">
                <a:ln>
                  <a:noFill/>
                </a:ln>
                <a:solidFill>
                  <a:schemeClr val="tx1"/>
                </a:solidFill>
                <a:effectLst/>
                <a:uLnTx/>
                <a:uFillTx/>
                <a:latin typeface="+mj-lt"/>
                <a:ea typeface="+mj-ea"/>
                <a:cs typeface="+mj-cs"/>
              </a:rPr>
              <a:t>Agenda</a:t>
            </a:r>
          </a:p>
        </p:txBody>
      </p:sp>
      <p:sp>
        <p:nvSpPr>
          <p:cNvPr id="3" name="Content Placeholder 2">
            <a:extLst>
              <a:ext uri="{FF2B5EF4-FFF2-40B4-BE49-F238E27FC236}">
                <a16:creationId xmlns:a16="http://schemas.microsoft.com/office/drawing/2014/main" id="{0D64AD47-B2D4-48C5-87BB-8BA0210CA75D}"/>
              </a:ext>
            </a:extLst>
          </p:cNvPr>
          <p:cNvSpPr txBox="1">
            <a:spLocks/>
          </p:cNvSpPr>
          <p:nvPr/>
        </p:nvSpPr>
        <p:spPr>
          <a:xfrm>
            <a:off x="5255260" y="1648870"/>
            <a:ext cx="4702848" cy="356026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a:t>01</a:t>
            </a:r>
            <a:r>
              <a:rPr lang="en-US" sz="2400" dirty="0"/>
              <a:t> 	Starting the Registration</a:t>
            </a:r>
          </a:p>
          <a:p>
            <a:pPr marL="0" indent="0">
              <a:buFont typeface="Arial" panose="020B0604020202020204" pitchFamily="34" charset="0"/>
              <a:buNone/>
            </a:pPr>
            <a:r>
              <a:rPr lang="en-US" sz="2400" b="1" dirty="0"/>
              <a:t>02</a:t>
            </a:r>
            <a:r>
              <a:rPr lang="en-US" sz="2400" dirty="0"/>
              <a:t> 	Information Required for 	Registration</a:t>
            </a:r>
          </a:p>
          <a:p>
            <a:pPr marL="0" indent="0">
              <a:buFont typeface="Arial" panose="020B0604020202020204" pitchFamily="34" charset="0"/>
              <a:buNone/>
            </a:pPr>
            <a:r>
              <a:rPr lang="en-US" sz="2400" b="1" dirty="0"/>
              <a:t>03</a:t>
            </a:r>
            <a:r>
              <a:rPr lang="en-US" sz="2400" dirty="0"/>
              <a:t> 	Final Registration Step</a:t>
            </a:r>
          </a:p>
          <a:p>
            <a:pPr marL="0" indent="0">
              <a:buFont typeface="Arial" panose="020B0604020202020204" pitchFamily="34" charset="0"/>
              <a:buNone/>
            </a:pPr>
            <a:r>
              <a:rPr lang="en-US" sz="2400" b="1" dirty="0"/>
              <a:t>04</a:t>
            </a:r>
            <a:r>
              <a:rPr lang="en-US" sz="2400" dirty="0"/>
              <a:t> 	Completed Registration</a:t>
            </a:r>
          </a:p>
          <a:p>
            <a:pPr marL="0" indent="0">
              <a:buFont typeface="Arial" panose="020B0604020202020204" pitchFamily="34" charset="0"/>
              <a:buNone/>
            </a:pPr>
            <a:r>
              <a:rPr lang="en-US" sz="2400" b="1" dirty="0"/>
              <a:t>05</a:t>
            </a:r>
            <a:r>
              <a:rPr lang="en-US" sz="2400" dirty="0"/>
              <a:t> 	Resources</a:t>
            </a:r>
          </a:p>
        </p:txBody>
      </p:sp>
      <p:cxnSp>
        <p:nvCxnSpPr>
          <p:cNvPr id="5" name="Straight Connector 4">
            <a:extLst>
              <a:ext uri="{FF2B5EF4-FFF2-40B4-BE49-F238E27FC236}">
                <a16:creationId xmlns:a16="http://schemas.microsoft.com/office/drawing/2014/main" id="{EC5D7616-88AA-440B-B730-CA54B621A604}"/>
              </a:ext>
              <a:ext uri="{C183D7F6-B498-43B3-948B-1728B52AA6E4}">
                <adec:decorative xmlns:adec="http://schemas.microsoft.com/office/drawing/2017/decorative" val="1"/>
              </a:ext>
            </a:extLst>
          </p:cNvPr>
          <p:cNvCxnSpPr/>
          <p:nvPr/>
        </p:nvCxnSpPr>
        <p:spPr>
          <a:xfrm>
            <a:off x="4559643" y="1853514"/>
            <a:ext cx="0" cy="3163329"/>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CB354503-C36B-4DEB-9775-7A6D57ED392E}"/>
              </a:ext>
            </a:extLst>
          </p:cNvPr>
          <p:cNvSpPr>
            <a:spLocks noGrp="1"/>
          </p:cNvSpPr>
          <p:nvPr>
            <p:ph type="sldNum" sz="quarter" idx="12"/>
          </p:nvPr>
        </p:nvSpPr>
        <p:spPr/>
        <p:txBody>
          <a:bodyPr/>
          <a:lstStyle/>
          <a:p>
            <a:fld id="{9E479467-D475-44BA-A6A1-CAD0337F3F46}" type="slidenum">
              <a:rPr lang="en-US" smtClean="0"/>
              <a:t>2</a:t>
            </a:fld>
            <a:endParaRPr lang="en-US" dirty="0"/>
          </a:p>
        </p:txBody>
      </p:sp>
    </p:spTree>
    <p:extLst>
      <p:ext uri="{BB962C8B-B14F-4D97-AF65-F5344CB8AC3E}">
        <p14:creationId xmlns:p14="http://schemas.microsoft.com/office/powerpoint/2010/main" val="4247344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509D402-8103-B879-AB32-6AB3B9D0A428}"/>
              </a:ext>
              <a:ext uri="{C183D7F6-B498-43B3-948B-1728B52AA6E4}">
                <adec:decorative xmlns:adec="http://schemas.microsoft.com/office/drawing/2017/decorative" val="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E4A22C-96AA-44FB-92E3-B89C117D6033}"/>
              </a:ext>
            </a:extLst>
          </p:cNvPr>
          <p:cNvSpPr>
            <a:spLocks noGrp="1"/>
          </p:cNvSpPr>
          <p:nvPr>
            <p:ph type="title"/>
          </p:nvPr>
        </p:nvSpPr>
        <p:spPr>
          <a:xfrm>
            <a:off x="1848465" y="3298722"/>
            <a:ext cx="8495070" cy="1784402"/>
          </a:xfrm>
        </p:spPr>
        <p:txBody>
          <a:bodyPr vert="horz" lIns="91440" tIns="45720" rIns="91440" bIns="45720" rtlCol="0" anchor="b">
            <a:normAutofit/>
          </a:bodyPr>
          <a:lstStyle/>
          <a:p>
            <a:pPr algn="ctr"/>
            <a:r>
              <a:rPr lang="en-US" sz="4400" kern="1200" dirty="0">
                <a:solidFill>
                  <a:srgbClr val="FFFFFF"/>
                </a:solidFill>
                <a:latin typeface="+mj-lt"/>
                <a:ea typeface="+mj-ea"/>
                <a:cs typeface="+mj-cs"/>
              </a:rPr>
              <a:t>Registering for Corporate Activity Tax</a:t>
            </a:r>
          </a:p>
        </p:txBody>
      </p:sp>
      <p:sp>
        <p:nvSpPr>
          <p:cNvPr id="4" name="Slide Number Placeholder 3">
            <a:extLst>
              <a:ext uri="{FF2B5EF4-FFF2-40B4-BE49-F238E27FC236}">
                <a16:creationId xmlns:a16="http://schemas.microsoft.com/office/drawing/2014/main" id="{A5769FD3-273A-4CD6-8578-C6519EE6A223}"/>
              </a:ext>
              <a:ext uri="{C183D7F6-B498-43B3-948B-1728B52AA6E4}">
                <adec:decorative xmlns:adec="http://schemas.microsoft.com/office/drawing/2017/decorative" val="1"/>
              </a:ext>
            </a:extLst>
          </p:cNvPr>
          <p:cNvSpPr>
            <a:spLocks noGrp="1"/>
          </p:cNvSpPr>
          <p:nvPr>
            <p:ph type="sldNum" sz="quarter" idx="12"/>
          </p:nvPr>
        </p:nvSpPr>
        <p:spPr/>
        <p:txBody>
          <a:bodyPr/>
          <a:lstStyle/>
          <a:p>
            <a:fld id="{9E479467-D475-44BA-A6A1-CAD0337F3F46}" type="slidenum">
              <a:rPr lang="en-US" smtClean="0"/>
              <a:t>3</a:t>
            </a:fld>
            <a:endParaRPr lang="en-US" dirty="0"/>
          </a:p>
        </p:txBody>
      </p:sp>
      <p:sp>
        <p:nvSpPr>
          <p:cNvPr id="6" name="Oval 5">
            <a:extLst>
              <a:ext uri="{FF2B5EF4-FFF2-40B4-BE49-F238E27FC236}">
                <a16:creationId xmlns:a16="http://schemas.microsoft.com/office/drawing/2014/main" id="{340EC330-A685-42D2-FAC8-30A8431380E2}"/>
              </a:ext>
              <a:ext uri="{C183D7F6-B498-43B3-948B-1728B52AA6E4}">
                <adec:decorative xmlns:adec="http://schemas.microsoft.com/office/drawing/2017/decorative" val="1"/>
              </a:ext>
            </a:extLst>
          </p:cNvPr>
          <p:cNvSpPr/>
          <p:nvPr/>
        </p:nvSpPr>
        <p:spPr>
          <a:xfrm>
            <a:off x="5050291" y="942890"/>
            <a:ext cx="2091417" cy="2091417"/>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Graphic 11">
            <a:extLst>
              <a:ext uri="{FF2B5EF4-FFF2-40B4-BE49-F238E27FC236}">
                <a16:creationId xmlns:a16="http://schemas.microsoft.com/office/drawing/2014/main" id="{2E8E16B5-12A0-47BE-A7EE-58B490F1658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5508263" y="1400862"/>
            <a:ext cx="1175474" cy="1175474"/>
          </a:xfrm>
          <a:prstGeom prst="rect">
            <a:avLst/>
          </a:prstGeom>
        </p:spPr>
      </p:pic>
    </p:spTree>
    <p:extLst>
      <p:ext uri="{BB962C8B-B14F-4D97-AF65-F5344CB8AC3E}">
        <p14:creationId xmlns:p14="http://schemas.microsoft.com/office/powerpoint/2010/main" val="4015040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B0116-7569-43C0-A5DC-0B38A39ABE9C}"/>
              </a:ext>
            </a:extLst>
          </p:cNvPr>
          <p:cNvSpPr>
            <a:spLocks noGrp="1"/>
          </p:cNvSpPr>
          <p:nvPr>
            <p:ph type="title"/>
          </p:nvPr>
        </p:nvSpPr>
        <p:spPr>
          <a:xfrm>
            <a:off x="838200" y="556995"/>
            <a:ext cx="10515600" cy="1133693"/>
          </a:xfrm>
        </p:spPr>
        <p:txBody>
          <a:bodyPr>
            <a:normAutofit/>
          </a:bodyPr>
          <a:lstStyle/>
          <a:p>
            <a:pPr algn="ctr"/>
            <a:r>
              <a:rPr lang="en-US" dirty="0"/>
              <a:t>Starting the Registration</a:t>
            </a:r>
          </a:p>
        </p:txBody>
      </p:sp>
      <p:graphicFrame>
        <p:nvGraphicFramePr>
          <p:cNvPr id="5" name="Content Placeholder 2">
            <a:extLst>
              <a:ext uri="{FF2B5EF4-FFF2-40B4-BE49-F238E27FC236}">
                <a16:creationId xmlns:a16="http://schemas.microsoft.com/office/drawing/2014/main" id="{990DF7E9-B4E2-4C32-B103-A61712F74BC4}"/>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1637800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CD88E810-8D33-4273-9FD2-AAC67DEF15D6}"/>
              </a:ext>
            </a:extLst>
          </p:cNvPr>
          <p:cNvSpPr>
            <a:spLocks noGrp="1"/>
          </p:cNvSpPr>
          <p:nvPr>
            <p:ph type="sldNum" sz="quarter" idx="12"/>
          </p:nvPr>
        </p:nvSpPr>
        <p:spPr/>
        <p:txBody>
          <a:bodyPr/>
          <a:lstStyle/>
          <a:p>
            <a:fld id="{9E479467-D475-44BA-A6A1-CAD0337F3F46}" type="slidenum">
              <a:rPr lang="en-US" smtClean="0"/>
              <a:t>4</a:t>
            </a:fld>
            <a:endParaRPr lang="en-US" dirty="0"/>
          </a:p>
        </p:txBody>
      </p:sp>
    </p:spTree>
    <p:extLst>
      <p:ext uri="{BB962C8B-B14F-4D97-AF65-F5344CB8AC3E}">
        <p14:creationId xmlns:p14="http://schemas.microsoft.com/office/powerpoint/2010/main" val="248960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B0116-7569-43C0-A5DC-0B38A39ABE9C}"/>
              </a:ext>
            </a:extLst>
          </p:cNvPr>
          <p:cNvSpPr>
            <a:spLocks noGrp="1"/>
          </p:cNvSpPr>
          <p:nvPr>
            <p:ph type="title"/>
          </p:nvPr>
        </p:nvSpPr>
        <p:spPr>
          <a:xfrm>
            <a:off x="838200" y="557189"/>
            <a:ext cx="3374136" cy="5567891"/>
          </a:xfrm>
        </p:spPr>
        <p:txBody>
          <a:bodyPr>
            <a:normAutofit/>
          </a:bodyPr>
          <a:lstStyle/>
          <a:p>
            <a:pPr algn="ctr"/>
            <a:r>
              <a:rPr lang="en-US" dirty="0"/>
              <a:t>Information Required for Registration</a:t>
            </a:r>
          </a:p>
        </p:txBody>
      </p:sp>
      <p:graphicFrame>
        <p:nvGraphicFramePr>
          <p:cNvPr id="5" name="Content Placeholder 2">
            <a:extLst>
              <a:ext uri="{FF2B5EF4-FFF2-40B4-BE49-F238E27FC236}">
                <a16:creationId xmlns:a16="http://schemas.microsoft.com/office/drawing/2014/main" id="{990DF7E9-B4E2-4C32-B103-A61712F74BC4}"/>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762581679"/>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53AA0A03-DCA8-4011-9509-093F9EAA9B8A}"/>
              </a:ext>
            </a:extLst>
          </p:cNvPr>
          <p:cNvSpPr>
            <a:spLocks noGrp="1"/>
          </p:cNvSpPr>
          <p:nvPr>
            <p:ph type="sldNum" sz="quarter" idx="12"/>
          </p:nvPr>
        </p:nvSpPr>
        <p:spPr/>
        <p:txBody>
          <a:bodyPr/>
          <a:lstStyle/>
          <a:p>
            <a:fld id="{9E479467-D475-44BA-A6A1-CAD0337F3F46}" type="slidenum">
              <a:rPr lang="en-US" smtClean="0"/>
              <a:t>5</a:t>
            </a:fld>
            <a:endParaRPr lang="en-US" dirty="0"/>
          </a:p>
        </p:txBody>
      </p:sp>
    </p:spTree>
    <p:extLst>
      <p:ext uri="{BB962C8B-B14F-4D97-AF65-F5344CB8AC3E}">
        <p14:creationId xmlns:p14="http://schemas.microsoft.com/office/powerpoint/2010/main" val="4025576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7A051E2-E3BA-F941-CB5A-255339A1C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FE9F4F-4828-5ABC-D593-09A20D5824FB}"/>
              </a:ext>
            </a:extLst>
          </p:cNvPr>
          <p:cNvSpPr>
            <a:spLocks noGrp="1"/>
          </p:cNvSpPr>
          <p:nvPr>
            <p:ph type="title"/>
          </p:nvPr>
        </p:nvSpPr>
        <p:spPr>
          <a:xfrm>
            <a:off x="838200" y="556995"/>
            <a:ext cx="10515600" cy="1133693"/>
          </a:xfrm>
        </p:spPr>
        <p:txBody>
          <a:bodyPr>
            <a:normAutofit/>
          </a:bodyPr>
          <a:lstStyle/>
          <a:p>
            <a:pPr algn="ctr"/>
            <a:r>
              <a:rPr lang="en-US" dirty="0"/>
              <a:t>Final Registration Step</a:t>
            </a:r>
          </a:p>
        </p:txBody>
      </p:sp>
      <p:graphicFrame>
        <p:nvGraphicFramePr>
          <p:cNvPr id="5" name="Content Placeholder 2">
            <a:extLst>
              <a:ext uri="{FF2B5EF4-FFF2-40B4-BE49-F238E27FC236}">
                <a16:creationId xmlns:a16="http://schemas.microsoft.com/office/drawing/2014/main" id="{C025E204-7FFE-9AC7-A782-B1B26BD2B0E0}"/>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4590891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7C241F05-DAD0-FD5F-CD79-63C4F7898AE4}"/>
              </a:ext>
            </a:extLst>
          </p:cNvPr>
          <p:cNvSpPr>
            <a:spLocks noGrp="1"/>
          </p:cNvSpPr>
          <p:nvPr>
            <p:ph type="sldNum" sz="quarter" idx="12"/>
          </p:nvPr>
        </p:nvSpPr>
        <p:spPr/>
        <p:txBody>
          <a:bodyPr/>
          <a:lstStyle/>
          <a:p>
            <a:fld id="{9E479467-D475-44BA-A6A1-CAD0337F3F46}" type="slidenum">
              <a:rPr lang="en-US" smtClean="0"/>
              <a:t>6</a:t>
            </a:fld>
            <a:endParaRPr lang="en-US" dirty="0"/>
          </a:p>
        </p:txBody>
      </p:sp>
    </p:spTree>
    <p:extLst>
      <p:ext uri="{BB962C8B-B14F-4D97-AF65-F5344CB8AC3E}">
        <p14:creationId xmlns:p14="http://schemas.microsoft.com/office/powerpoint/2010/main" val="379822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E82F9DE-0CDC-DB47-7569-D3CC0CAAB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C70CB3-916E-3545-32E6-91A7A51A13BF}"/>
              </a:ext>
            </a:extLst>
          </p:cNvPr>
          <p:cNvSpPr>
            <a:spLocks noGrp="1"/>
          </p:cNvSpPr>
          <p:nvPr>
            <p:ph type="title"/>
          </p:nvPr>
        </p:nvSpPr>
        <p:spPr>
          <a:xfrm>
            <a:off x="838200" y="557189"/>
            <a:ext cx="3374136" cy="5567891"/>
          </a:xfrm>
        </p:spPr>
        <p:txBody>
          <a:bodyPr>
            <a:normAutofit/>
          </a:bodyPr>
          <a:lstStyle/>
          <a:p>
            <a:pPr algn="ctr"/>
            <a:r>
              <a:rPr lang="en-US" dirty="0"/>
              <a:t>Completed Registration</a:t>
            </a:r>
          </a:p>
        </p:txBody>
      </p:sp>
      <p:graphicFrame>
        <p:nvGraphicFramePr>
          <p:cNvPr id="5" name="Content Placeholder 2">
            <a:extLst>
              <a:ext uri="{FF2B5EF4-FFF2-40B4-BE49-F238E27FC236}">
                <a16:creationId xmlns:a16="http://schemas.microsoft.com/office/drawing/2014/main" id="{5626583B-C92D-EF44-E098-0AC4AE739D57}"/>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11480738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BDDAF2E5-64DB-82B5-0D70-B15A930128C5}"/>
              </a:ext>
            </a:extLst>
          </p:cNvPr>
          <p:cNvSpPr>
            <a:spLocks noGrp="1"/>
          </p:cNvSpPr>
          <p:nvPr>
            <p:ph type="sldNum" sz="quarter" idx="12"/>
          </p:nvPr>
        </p:nvSpPr>
        <p:spPr/>
        <p:txBody>
          <a:bodyPr/>
          <a:lstStyle/>
          <a:p>
            <a:fld id="{9E479467-D475-44BA-A6A1-CAD0337F3F46}" type="slidenum">
              <a:rPr lang="en-US" smtClean="0"/>
              <a:t>7</a:t>
            </a:fld>
            <a:endParaRPr lang="en-US" dirty="0"/>
          </a:p>
        </p:txBody>
      </p:sp>
    </p:spTree>
    <p:extLst>
      <p:ext uri="{BB962C8B-B14F-4D97-AF65-F5344CB8AC3E}">
        <p14:creationId xmlns:p14="http://schemas.microsoft.com/office/powerpoint/2010/main" val="2694672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088B8DD-E47E-3195-CFF9-8DE420414B44}"/>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Do you have questions or need help?</a:t>
            </a:r>
          </a:p>
        </p:txBody>
      </p:sp>
      <p:sp>
        <p:nvSpPr>
          <p:cNvPr id="3" name="Content Placeholder 2">
            <a:extLst>
              <a:ext uri="{FF2B5EF4-FFF2-40B4-BE49-F238E27FC236}">
                <a16:creationId xmlns:a16="http://schemas.microsoft.com/office/drawing/2014/main" id="{BAC68737-6951-4900-8AC9-13E6D8115FAB}"/>
              </a:ext>
            </a:extLst>
          </p:cNvPr>
          <p:cNvSpPr>
            <a:spLocks noGrp="1"/>
          </p:cNvSpPr>
          <p:nvPr>
            <p:ph idx="1"/>
          </p:nvPr>
        </p:nvSpPr>
        <p:spPr>
          <a:xfrm>
            <a:off x="5434149" y="932688"/>
            <a:ext cx="5916603" cy="4992624"/>
          </a:xfrm>
        </p:spPr>
        <p:txBody>
          <a:bodyPr anchor="ctr">
            <a:normAutofit/>
          </a:bodyPr>
          <a:lstStyle/>
          <a:p>
            <a:pPr marL="0" indent="0">
              <a:buNone/>
            </a:pPr>
            <a:r>
              <a:rPr lang="en-US" b="1" dirty="0"/>
              <a:t>Do you have questions or need help? </a:t>
            </a:r>
          </a:p>
          <a:p>
            <a:pPr marL="0" indent="0">
              <a:buNone/>
            </a:pPr>
            <a:r>
              <a:rPr lang="en-US" dirty="0"/>
              <a:t>www.oregon.gov/dor </a:t>
            </a:r>
          </a:p>
          <a:p>
            <a:pPr marL="0" indent="0">
              <a:buNone/>
            </a:pPr>
            <a:r>
              <a:rPr lang="en-US" dirty="0"/>
              <a:t>503-945-8005 </a:t>
            </a:r>
          </a:p>
          <a:p>
            <a:pPr marL="0" indent="0">
              <a:buNone/>
            </a:pPr>
            <a:r>
              <a:rPr lang="en-US"/>
              <a:t>OSBP.help</a:t>
            </a:r>
            <a:r>
              <a:rPr lang="en-US" dirty="0"/>
              <a:t>.dor@dor.oregon.gov </a:t>
            </a:r>
          </a:p>
          <a:p>
            <a:pPr marL="0" indent="0">
              <a:buNone/>
            </a:pPr>
            <a:r>
              <a:rPr lang="en-US" dirty="0"/>
              <a:t>Contact us for ADA accommodations or assistance in other languages. </a:t>
            </a:r>
          </a:p>
        </p:txBody>
      </p:sp>
      <p:sp>
        <p:nvSpPr>
          <p:cNvPr id="2" name="Slide Number Placeholder 1">
            <a:extLst>
              <a:ext uri="{FF2B5EF4-FFF2-40B4-BE49-F238E27FC236}">
                <a16:creationId xmlns:a16="http://schemas.microsoft.com/office/drawing/2014/main" id="{061CAF89-288B-43F3-A488-33CB86D3E694}"/>
              </a:ext>
              <a:ext uri="{C183D7F6-B498-43B3-948B-1728B52AA6E4}">
                <adec:decorative xmlns:adec="http://schemas.microsoft.com/office/drawing/2017/decorative" val="1"/>
              </a:ext>
            </a:extLst>
          </p:cNvPr>
          <p:cNvSpPr>
            <a:spLocks noGrp="1"/>
          </p:cNvSpPr>
          <p:nvPr>
            <p:ph type="sldNum" sz="quarter" idx="12"/>
          </p:nvPr>
        </p:nvSpPr>
        <p:spPr/>
        <p:txBody>
          <a:bodyPr/>
          <a:lstStyle/>
          <a:p>
            <a:fld id="{9E479467-D475-44BA-A6A1-CAD0337F3F46}" type="slidenum">
              <a:rPr lang="en-US" smtClean="0"/>
              <a:t>8</a:t>
            </a:fld>
            <a:endParaRPr lang="en-US" dirty="0"/>
          </a:p>
        </p:txBody>
      </p:sp>
      <p:grpSp>
        <p:nvGrpSpPr>
          <p:cNvPr id="5" name="Group 4">
            <a:extLst>
              <a:ext uri="{FF2B5EF4-FFF2-40B4-BE49-F238E27FC236}">
                <a16:creationId xmlns:a16="http://schemas.microsoft.com/office/drawing/2014/main" id="{9760752E-4DEC-4819-A234-AF6ABD296966}"/>
              </a:ext>
              <a:ext uri="{C183D7F6-B498-43B3-948B-1728B52AA6E4}">
                <adec:decorative xmlns:adec="http://schemas.microsoft.com/office/drawing/2017/decorative" val="1"/>
              </a:ext>
            </a:extLst>
          </p:cNvPr>
          <p:cNvGrpSpPr/>
          <p:nvPr/>
        </p:nvGrpSpPr>
        <p:grpSpPr>
          <a:xfrm>
            <a:off x="-7410" y="2800346"/>
            <a:ext cx="3744435" cy="1188723"/>
            <a:chOff x="-7410" y="2800346"/>
            <a:chExt cx="3744435" cy="1188723"/>
          </a:xfrm>
        </p:grpSpPr>
        <p:pic>
          <p:nvPicPr>
            <p:cNvPr id="7" name="Picture 6" descr="Oregon Department of Revenue Logo">
              <a:extLst>
                <a:ext uri="{FF2B5EF4-FFF2-40B4-BE49-F238E27FC236}">
                  <a16:creationId xmlns:a16="http://schemas.microsoft.com/office/drawing/2014/main" id="{58BC0F87-4728-4F1A-A09F-191BFB376C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248" y="2951197"/>
              <a:ext cx="2895777" cy="955606"/>
            </a:xfrm>
            <a:prstGeom prst="rect">
              <a:avLst/>
            </a:prstGeom>
          </p:spPr>
        </p:pic>
        <p:sp>
          <p:nvSpPr>
            <p:cNvPr id="4" name="Rectangle 3">
              <a:extLst>
                <a:ext uri="{FF2B5EF4-FFF2-40B4-BE49-F238E27FC236}">
                  <a16:creationId xmlns:a16="http://schemas.microsoft.com/office/drawing/2014/main" id="{B8A5ECA7-21D9-483A-BD14-4B6733DE2730}"/>
                </a:ext>
              </a:extLst>
            </p:cNvPr>
            <p:cNvSpPr/>
            <p:nvPr/>
          </p:nvSpPr>
          <p:spPr>
            <a:xfrm>
              <a:off x="-7410" y="2800346"/>
              <a:ext cx="636059" cy="11887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32802059"/>
      </p:ext>
    </p:extLst>
  </p:cSld>
  <p:clrMapOvr>
    <a:masterClrMapping/>
  </p:clrMapOvr>
</p:sld>
</file>

<file path=ppt/theme/theme1.xml><?xml version="1.0" encoding="utf-8"?>
<a:theme xmlns:a="http://schemas.openxmlformats.org/drawingml/2006/main" name="Office Theme">
  <a:themeElements>
    <a:clrScheme name="Revenue Blue">
      <a:dk1>
        <a:sysClr val="windowText" lastClr="000000"/>
      </a:dk1>
      <a:lt1>
        <a:sysClr val="window" lastClr="FFFFFF"/>
      </a:lt1>
      <a:dk2>
        <a:srgbClr val="165B9F"/>
      </a:dk2>
      <a:lt2>
        <a:srgbClr val="E7E6E6"/>
      </a:lt2>
      <a:accent1>
        <a:srgbClr val="165B9F"/>
      </a:accent1>
      <a:accent2>
        <a:srgbClr val="062C52"/>
      </a:accent2>
      <a:accent3>
        <a:srgbClr val="3891EB"/>
      </a:accent3>
      <a:accent4>
        <a:srgbClr val="EB7838"/>
      </a:accent4>
      <a:accent5>
        <a:srgbClr val="EBC409"/>
      </a:accent5>
      <a:accent6>
        <a:srgbClr val="9E6B16"/>
      </a:accent6>
      <a:hlink>
        <a:srgbClr val="0046E3"/>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enue Blue PPT Template.potx" id="{7D5166D8-BF94-40A5-A1D5-634E46F12423}" vid="{BC0B8576-7BD7-4D39-9503-360AAD5CBC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file>

<file path=customXml/item3.xml><?xml version="1.0" encoding="utf-8"?>
<ct:contentTypeSchema xmlns:ct="http://schemas.microsoft.com/office/2006/metadata/contentType" xmlns:ma="http://schemas.microsoft.com/office/2006/metadata/properties/metaAttributes" ct:_="" ma:_="" ma:contentTypeName="Document" ma:contentTypeID="0x0101009590197C6C6DEE45AB26D2BD6130F280" ma:contentTypeVersion="63" ma:contentTypeDescription="Create a new document." ma:contentTypeScope="" ma:versionID="872d35d8a74297bfa46a420031726ff3">
  <xsd:schema xmlns:xsd="http://www.w3.org/2001/XMLSchema" xmlns:xs="http://www.w3.org/2001/XMLSchema" xmlns:p="http://schemas.microsoft.com/office/2006/metadata/properties" xmlns:ns1="http://schemas.microsoft.com/sharepoint/v3" xmlns:ns2="7e67b09f-8cec-41e7-8019-71d0205fa43a" targetNamespace="http://schemas.microsoft.com/office/2006/metadata/properties" ma:root="true" ma:fieldsID="31f65bac7aac425d12e03e0ae3dcb862" ns1:_="" ns2:_="">
    <xsd:import namespace="http://schemas.microsoft.com/sharepoint/v3"/>
    <xsd:import namespace="7e67b09f-8cec-41e7-8019-71d0205fa43a"/>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internalName="PublishingStartDate">
      <xsd:simpleType>
        <xsd:restriction base="dms:Unknown"/>
      </xsd:simpleType>
    </xsd:element>
    <xsd:element name="PublishingExpirationDate" ma:index="5"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67b09f-8cec-41e7-8019-71d0205fa43a" elementFormDefault="qualified">
    <xsd:import namespace="http://schemas.microsoft.com/office/2006/documentManagement/types"/>
    <xsd:import namespace="http://schemas.microsoft.com/office/infopath/2007/PartnerControls"/>
    <xsd:element name="SharedWithUsers" ma:index="6"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AC452D-9FBD-4EF6-B91C-25BA9D811B85}">
  <ds:schemaRefs>
    <ds:schemaRef ds:uri="http://purl.org/dc/terms/"/>
    <ds:schemaRef ds:uri="0285cf4f-d837-4260-83c6-f2c10d5c5e91"/>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84465395-cfad-4753-ab9a-9f93658e09f5"/>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4A99F979-4682-454C-9FFC-DE14F16BEDC1}"/>
</file>

<file path=customXml/itemProps3.xml><?xml version="1.0" encoding="utf-8"?>
<ds:datastoreItem xmlns:ds="http://schemas.openxmlformats.org/officeDocument/2006/customXml" ds:itemID="{58F24D8D-B376-4D81-B90B-1E0E05D9B885}"/>
</file>

<file path=docMetadata/LabelInfo.xml><?xml version="1.0" encoding="utf-8"?>
<clbl:labelList xmlns:clbl="http://schemas.microsoft.com/office/2020/mipLabelMetadata">
  <clbl:label id="{09b73270-2993-4076-be47-9c78f42a1e84}" enabled="1" method="Privileged" siteId="{aa3f6932-fa7c-47b4-a0ce-a598cad161cf}" removed="0"/>
</clbl:labelList>
</file>

<file path=docProps/app.xml><?xml version="1.0" encoding="utf-8"?>
<Properties xmlns="http://schemas.openxmlformats.org/officeDocument/2006/extended-properties" xmlns:vt="http://schemas.openxmlformats.org/officeDocument/2006/docPropsVTypes">
  <Template>Revenue-Blue-PPT-Template</Template>
  <TotalTime>36</TotalTime>
  <Words>331</Words>
  <Application>Microsoft Office PowerPoint</Application>
  <PresentationFormat>Widescreen</PresentationFormat>
  <Paragraphs>44</Paragraphs>
  <Slides>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How to Register for Corporate Activity Tax</vt:lpstr>
      <vt:lpstr>Agenda</vt:lpstr>
      <vt:lpstr>Registering for Corporate Activity Tax</vt:lpstr>
      <vt:lpstr>Starting the Registration</vt:lpstr>
      <vt:lpstr>Information Required for Registration</vt:lpstr>
      <vt:lpstr>Final Registration Step</vt:lpstr>
      <vt:lpstr>Completed Registration</vt:lpstr>
      <vt:lpstr>Do you have questions or need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KOLLING Megan * DOR</dc:creator>
  <cp:lastModifiedBy>MCKINNEY Simone * DOR</cp:lastModifiedBy>
  <cp:revision>12</cp:revision>
  <dcterms:created xsi:type="dcterms:W3CDTF">2025-05-19T17:57:57Z</dcterms:created>
  <dcterms:modified xsi:type="dcterms:W3CDTF">2025-09-09T20:57:06Z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b79d039-fcd0-4045-9c78-4cfb2eba0904_Enabled">
    <vt:lpwstr>true</vt:lpwstr>
  </property>
  <property fmtid="{D5CDD505-2E9C-101B-9397-08002B2CF9AE}" pid="3" name="MSIP_Label_db79d039-fcd0-4045-9c78-4cfb2eba0904_SetDate">
    <vt:lpwstr>2023-10-17T23:07:52Z</vt:lpwstr>
  </property>
  <property fmtid="{D5CDD505-2E9C-101B-9397-08002B2CF9AE}" pid="4" name="MSIP_Label_db79d039-fcd0-4045-9c78-4cfb2eba0904_Method">
    <vt:lpwstr>Privileged</vt:lpwstr>
  </property>
  <property fmtid="{D5CDD505-2E9C-101B-9397-08002B2CF9AE}" pid="5" name="MSIP_Label_db79d039-fcd0-4045-9c78-4cfb2eba0904_Name">
    <vt:lpwstr>Level 2 - Limited (Items)</vt:lpwstr>
  </property>
  <property fmtid="{D5CDD505-2E9C-101B-9397-08002B2CF9AE}" pid="6" name="MSIP_Label_db79d039-fcd0-4045-9c78-4cfb2eba0904_SiteId">
    <vt:lpwstr>aa3f6932-fa7c-47b4-a0ce-a598cad161cf</vt:lpwstr>
  </property>
  <property fmtid="{D5CDD505-2E9C-101B-9397-08002B2CF9AE}" pid="7" name="MSIP_Label_db79d039-fcd0-4045-9c78-4cfb2eba0904_ActionId">
    <vt:lpwstr>f844ce97-cdae-4273-95a5-8b506e8c6b77</vt:lpwstr>
  </property>
  <property fmtid="{D5CDD505-2E9C-101B-9397-08002B2CF9AE}" pid="8" name="MSIP_Label_db79d039-fcd0-4045-9c78-4cfb2eba0904_ContentBits">
    <vt:lpwstr>0</vt:lpwstr>
  </property>
  <property fmtid="{D5CDD505-2E9C-101B-9397-08002B2CF9AE}" pid="9" name="ContentTypeId">
    <vt:lpwstr>0x0101009590197C6C6DEE45AB26D2BD6130F280</vt:lpwstr>
  </property>
  <property fmtid="{D5CDD505-2E9C-101B-9397-08002B2CF9AE}" pid="10" name="MediaServiceImageTags">
    <vt:lpwstr/>
  </property>
  <property fmtid="{D5CDD505-2E9C-101B-9397-08002B2CF9AE}" pid="11" name="_MarkAsFinal">
    <vt:bool>true</vt:bool>
  </property>
  <property fmtid="{D5CDD505-2E9C-101B-9397-08002B2CF9AE}" pid="13" name="Agency Home Page Mission Statement">
    <vt:lpwstr/>
  </property>
  <property fmtid="{D5CDD505-2E9C-101B-9397-08002B2CF9AE}" pid="14" name="SeoBrowserTitle">
    <vt:lpwstr/>
  </property>
  <property fmtid="{D5CDD505-2E9C-101B-9397-08002B2CF9AE}" pid="15" name="SeoKeywords">
    <vt:lpwstr/>
  </property>
  <property fmtid="{D5CDD505-2E9C-101B-9397-08002B2CF9AE}" pid="16" name="PublishingRollupImage">
    <vt:lpwstr/>
  </property>
  <property fmtid="{D5CDD505-2E9C-101B-9397-08002B2CF9AE}" pid="17" name="Agency Home Page Feature Box 1">
    <vt:lpwstr/>
  </property>
  <property fmtid="{D5CDD505-2E9C-101B-9397-08002B2CF9AE}" pid="18" name="Agency Home Page Carousel">
    <vt:lpwstr/>
  </property>
  <property fmtid="{D5CDD505-2E9C-101B-9397-08002B2CF9AE}" pid="19" name="Footer Column 3">
    <vt:lpwstr/>
  </property>
  <property fmtid="{D5CDD505-2E9C-101B-9397-08002B2CF9AE}" pid="21" name="SeoMetaDescription">
    <vt:lpwstr/>
  </property>
  <property fmtid="{D5CDD505-2E9C-101B-9397-08002B2CF9AE}" pid="22" name="Meta Description">
    <vt:lpwstr/>
  </property>
  <property fmtid="{D5CDD505-2E9C-101B-9397-08002B2CF9AE}" pid="23" name="Footer Column 1">
    <vt:lpwstr/>
  </property>
  <property fmtid="{D5CDD505-2E9C-101B-9397-08002B2CF9AE}" pid="24" name="Audience">
    <vt:lpwstr/>
  </property>
  <property fmtid="{D5CDD505-2E9C-101B-9397-08002B2CF9AE}" pid="25" name="Agency Home Page Feature Box 2">
    <vt:lpwstr/>
  </property>
  <property fmtid="{D5CDD505-2E9C-101B-9397-08002B2CF9AE}" pid="26" name="Agency Special Feature Title">
    <vt:lpwstr/>
  </property>
  <property fmtid="{D5CDD505-2E9C-101B-9397-08002B2CF9AE}" pid="27" name="RoutingRuleDescription">
    <vt:lpwstr/>
  </property>
  <property fmtid="{D5CDD505-2E9C-101B-9397-08002B2CF9AE}" pid="28" name="Accordion Content">
    <vt:lpwstr/>
  </property>
  <property fmtid="{D5CDD505-2E9C-101B-9397-08002B2CF9AE}" pid="30" name="PublishingContactPicture">
    <vt:lpwstr/>
  </property>
  <property fmtid="{D5CDD505-2E9C-101B-9397-08002B2CF9AE}" pid="31" name="PublishingContactName">
    <vt:lpwstr/>
  </property>
  <property fmtid="{D5CDD505-2E9C-101B-9397-08002B2CF9AE}" pid="32" name="Footer Column 2">
    <vt:lpwstr/>
  </property>
  <property fmtid="{D5CDD505-2E9C-101B-9397-08002B2CF9AE}" pid="33" name="Agency Home Page Feature Box 3">
    <vt:lpwstr/>
  </property>
  <property fmtid="{D5CDD505-2E9C-101B-9397-08002B2CF9AE}" pid="34" name="PublishingPageLayout">
    <vt:lpwstr/>
  </property>
  <property fmtid="{D5CDD505-2E9C-101B-9397-08002B2CF9AE}" pid="35" name="Comments">
    <vt:lpwstr/>
  </property>
  <property fmtid="{D5CDD505-2E9C-101B-9397-08002B2CF9AE}" pid="36" name="Agency Relative Content">
    <vt:lpwstr/>
  </property>
  <property fmtid="{D5CDD505-2E9C-101B-9397-08002B2CF9AE}" pid="37" name="Agency Home Page Task Boxes">
    <vt:lpwstr/>
  </property>
  <property fmtid="{D5CDD505-2E9C-101B-9397-08002B2CF9AE}" pid="38" name="Agency Main Content">
    <vt:lpwstr/>
  </property>
  <property fmtid="{D5CDD505-2E9C-101B-9397-08002B2CF9AE}" pid="39" name="PublishingContactEmail">
    <vt:lpwstr/>
  </property>
  <property fmtid="{D5CDD505-2E9C-101B-9397-08002B2CF9AE}" pid="40" name="Meta Keywords">
    <vt:lpwstr/>
  </property>
</Properties>
</file>