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58" r:id="rId5"/>
    <p:sldId id="260" r:id="rId6"/>
    <p:sldId id="372" r:id="rId7"/>
    <p:sldId id="373" r:id="rId8"/>
    <p:sldId id="374" r:id="rId9"/>
    <p:sldId id="375" r:id="rId10"/>
    <p:sldId id="376" r:id="rId11"/>
    <p:sldId id="377" r:id="rId12"/>
    <p:sldId id="379" r:id="rId13"/>
    <p:sldId id="378" r:id="rId14"/>
    <p:sldId id="382" r:id="rId15"/>
    <p:sldId id="380" r:id="rId16"/>
    <p:sldId id="383" r:id="rId17"/>
    <p:sldId id="381" r:id="rId18"/>
    <p:sldId id="3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F0FEF8-8E3F-4A8F-BF53-17A031E68761}" v="44" dt="2025-09-25T20:39:36.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mer Wolcott" userId="c9fd4222-a49c-4e5a-8d42-11edd1019711" providerId="ADAL" clId="{04EDFC5A-8052-4261-8ACD-36283A7CA055}"/>
    <pc:docChg chg="undo custSel addSld modSld sldOrd">
      <pc:chgData name="Sommer Wolcott" userId="c9fd4222-a49c-4e5a-8d42-11edd1019711" providerId="ADAL" clId="{04EDFC5A-8052-4261-8ACD-36283A7CA055}" dt="2025-09-25T21:49:06.191" v="5701" actId="20577"/>
      <pc:docMkLst>
        <pc:docMk/>
      </pc:docMkLst>
      <pc:sldChg chg="ord">
        <pc:chgData name="Sommer Wolcott" userId="c9fd4222-a49c-4e5a-8d42-11edd1019711" providerId="ADAL" clId="{04EDFC5A-8052-4261-8ACD-36283A7CA055}" dt="2025-09-25T21:43:28.766" v="5700"/>
        <pc:sldMkLst>
          <pc:docMk/>
          <pc:sldMk cId="4173527359" sldId="259"/>
        </pc:sldMkLst>
      </pc:sldChg>
      <pc:sldChg chg="modSp mod">
        <pc:chgData name="Sommer Wolcott" userId="c9fd4222-a49c-4e5a-8d42-11edd1019711" providerId="ADAL" clId="{04EDFC5A-8052-4261-8ACD-36283A7CA055}" dt="2025-09-25T21:49:06.191" v="5701" actId="20577"/>
        <pc:sldMkLst>
          <pc:docMk/>
          <pc:sldMk cId="1865180096" sldId="373"/>
        </pc:sldMkLst>
        <pc:spChg chg="mod">
          <ac:chgData name="Sommer Wolcott" userId="c9fd4222-a49c-4e5a-8d42-11edd1019711" providerId="ADAL" clId="{04EDFC5A-8052-4261-8ACD-36283A7CA055}" dt="2025-09-25T21:49:06.191" v="5701" actId="20577"/>
          <ac:spMkLst>
            <pc:docMk/>
            <pc:sldMk cId="1865180096" sldId="373"/>
            <ac:spMk id="3" creationId="{3244DAE7-7EE5-B37D-EFE7-B760D306DAF6}"/>
          </ac:spMkLst>
        </pc:spChg>
      </pc:sldChg>
      <pc:sldChg chg="modSp mod">
        <pc:chgData name="Sommer Wolcott" userId="c9fd4222-a49c-4e5a-8d42-11edd1019711" providerId="ADAL" clId="{04EDFC5A-8052-4261-8ACD-36283A7CA055}" dt="2025-09-25T00:09:57.521" v="45" actId="20577"/>
        <pc:sldMkLst>
          <pc:docMk/>
          <pc:sldMk cId="66087384" sldId="374"/>
        </pc:sldMkLst>
        <pc:spChg chg="mod">
          <ac:chgData name="Sommer Wolcott" userId="c9fd4222-a49c-4e5a-8d42-11edd1019711" providerId="ADAL" clId="{04EDFC5A-8052-4261-8ACD-36283A7CA055}" dt="2025-09-25T00:09:57.521" v="45" actId="20577"/>
          <ac:spMkLst>
            <pc:docMk/>
            <pc:sldMk cId="66087384" sldId="374"/>
            <ac:spMk id="3" creationId="{BC4346BB-2966-9E46-B323-342178517602}"/>
          </ac:spMkLst>
        </pc:spChg>
      </pc:sldChg>
      <pc:sldChg chg="modSp mod">
        <pc:chgData name="Sommer Wolcott" userId="c9fd4222-a49c-4e5a-8d42-11edd1019711" providerId="ADAL" clId="{04EDFC5A-8052-4261-8ACD-36283A7CA055}" dt="2025-09-25T20:21:16.724" v="4247" actId="20577"/>
        <pc:sldMkLst>
          <pc:docMk/>
          <pc:sldMk cId="1625685938" sldId="375"/>
        </pc:sldMkLst>
        <pc:spChg chg="mod">
          <ac:chgData name="Sommer Wolcott" userId="c9fd4222-a49c-4e5a-8d42-11edd1019711" providerId="ADAL" clId="{04EDFC5A-8052-4261-8ACD-36283A7CA055}" dt="2025-09-25T20:21:16.724" v="4247" actId="20577"/>
          <ac:spMkLst>
            <pc:docMk/>
            <pc:sldMk cId="1625685938" sldId="375"/>
            <ac:spMk id="3" creationId="{FF9921A5-6463-30AB-BFCF-3861710B4735}"/>
          </ac:spMkLst>
        </pc:spChg>
      </pc:sldChg>
      <pc:sldChg chg="addSp delSp modSp mod">
        <pc:chgData name="Sommer Wolcott" userId="c9fd4222-a49c-4e5a-8d42-11edd1019711" providerId="ADAL" clId="{04EDFC5A-8052-4261-8ACD-36283A7CA055}" dt="2025-09-25T20:23:32.369" v="4314"/>
        <pc:sldMkLst>
          <pc:docMk/>
          <pc:sldMk cId="1169612111" sldId="376"/>
        </pc:sldMkLst>
        <pc:spChg chg="mod">
          <ac:chgData name="Sommer Wolcott" userId="c9fd4222-a49c-4e5a-8d42-11edd1019711" providerId="ADAL" clId="{04EDFC5A-8052-4261-8ACD-36283A7CA055}" dt="2025-09-25T20:23:06.938" v="4268" actId="26606"/>
          <ac:spMkLst>
            <pc:docMk/>
            <pc:sldMk cId="1169612111" sldId="376"/>
            <ac:spMk id="2" creationId="{D6FE673C-37FD-A55A-05AB-68B6BA652FFB}"/>
          </ac:spMkLst>
        </pc:spChg>
        <pc:spChg chg="add del">
          <ac:chgData name="Sommer Wolcott" userId="c9fd4222-a49c-4e5a-8d42-11edd1019711" providerId="ADAL" clId="{04EDFC5A-8052-4261-8ACD-36283A7CA055}" dt="2025-09-25T00:11:21.412" v="71" actId="26606"/>
          <ac:spMkLst>
            <pc:docMk/>
            <pc:sldMk cId="1169612111" sldId="376"/>
            <ac:spMk id="9" creationId="{BACC6370-2D7E-4714-9D71-7542949D7D5D}"/>
          </ac:spMkLst>
        </pc:spChg>
        <pc:spChg chg="add del">
          <ac:chgData name="Sommer Wolcott" userId="c9fd4222-a49c-4e5a-8d42-11edd1019711" providerId="ADAL" clId="{04EDFC5A-8052-4261-8ACD-36283A7CA055}" dt="2025-09-25T00:11:21.412" v="71" actId="26606"/>
          <ac:spMkLst>
            <pc:docMk/>
            <pc:sldMk cId="1169612111" sldId="376"/>
            <ac:spMk id="11" creationId="{F68B3F68-107C-434F-AA38-110D5EA91B85}"/>
          </ac:spMkLst>
        </pc:spChg>
        <pc:spChg chg="add del">
          <ac:chgData name="Sommer Wolcott" userId="c9fd4222-a49c-4e5a-8d42-11edd1019711" providerId="ADAL" clId="{04EDFC5A-8052-4261-8ACD-36283A7CA055}" dt="2025-09-25T00:11:21.412" v="71" actId="26606"/>
          <ac:spMkLst>
            <pc:docMk/>
            <pc:sldMk cId="1169612111" sldId="376"/>
            <ac:spMk id="13" creationId="{AAD0DBB9-1A4B-4391-81D4-CB19F9AB918A}"/>
          </ac:spMkLst>
        </pc:spChg>
        <pc:spChg chg="add del">
          <ac:chgData name="Sommer Wolcott" userId="c9fd4222-a49c-4e5a-8d42-11edd1019711" providerId="ADAL" clId="{04EDFC5A-8052-4261-8ACD-36283A7CA055}" dt="2025-09-25T00:11:21.412" v="71" actId="26606"/>
          <ac:spMkLst>
            <pc:docMk/>
            <pc:sldMk cId="1169612111" sldId="376"/>
            <ac:spMk id="15" creationId="{063BBA22-50EA-4C4D-BE05-F1CE4E63AA56}"/>
          </ac:spMkLst>
        </pc:spChg>
        <pc:spChg chg="add del">
          <ac:chgData name="Sommer Wolcott" userId="c9fd4222-a49c-4e5a-8d42-11edd1019711" providerId="ADAL" clId="{04EDFC5A-8052-4261-8ACD-36283A7CA055}" dt="2025-09-25T00:10:58.622" v="66" actId="26606"/>
          <ac:spMkLst>
            <pc:docMk/>
            <pc:sldMk cId="1169612111" sldId="376"/>
            <ac:spMk id="20" creationId="{AE5A632B-B15A-489E-8337-BC0F40DBC21F}"/>
          </ac:spMkLst>
        </pc:spChg>
        <pc:spChg chg="add del">
          <ac:chgData name="Sommer Wolcott" userId="c9fd4222-a49c-4e5a-8d42-11edd1019711" providerId="ADAL" clId="{04EDFC5A-8052-4261-8ACD-36283A7CA055}" dt="2025-09-25T00:10:58.622" v="66" actId="26606"/>
          <ac:spMkLst>
            <pc:docMk/>
            <pc:sldMk cId="1169612111" sldId="376"/>
            <ac:spMk id="22" creationId="{6E895C8D-1379-40B8-8B1B-B6F5AEAF0A6C}"/>
          </ac:spMkLst>
        </pc:spChg>
        <pc:spChg chg="add del">
          <ac:chgData name="Sommer Wolcott" userId="c9fd4222-a49c-4e5a-8d42-11edd1019711" providerId="ADAL" clId="{04EDFC5A-8052-4261-8ACD-36283A7CA055}" dt="2025-09-25T00:10:58.622" v="66" actId="26606"/>
          <ac:spMkLst>
            <pc:docMk/>
            <pc:sldMk cId="1169612111" sldId="376"/>
            <ac:spMk id="24" creationId="{651547D7-AD18-407B-A5F4-F8225B5DCFCC}"/>
          </ac:spMkLst>
        </pc:spChg>
        <pc:spChg chg="add del">
          <ac:chgData name="Sommer Wolcott" userId="c9fd4222-a49c-4e5a-8d42-11edd1019711" providerId="ADAL" clId="{04EDFC5A-8052-4261-8ACD-36283A7CA055}" dt="2025-09-25T00:11:15.982" v="68" actId="26606"/>
          <ac:spMkLst>
            <pc:docMk/>
            <pc:sldMk cId="1169612111" sldId="376"/>
            <ac:spMk id="26" creationId="{35DB3719-6FDC-4E5D-891D-FF40B7300F64}"/>
          </ac:spMkLst>
        </pc:spChg>
        <pc:spChg chg="add del">
          <ac:chgData name="Sommer Wolcott" userId="c9fd4222-a49c-4e5a-8d42-11edd1019711" providerId="ADAL" clId="{04EDFC5A-8052-4261-8ACD-36283A7CA055}" dt="2025-09-25T00:11:15.982" v="68" actId="26606"/>
          <ac:spMkLst>
            <pc:docMk/>
            <pc:sldMk cId="1169612111" sldId="376"/>
            <ac:spMk id="27" creationId="{E0CBAC23-2E3F-4A90-BA59-F8299F6A5439}"/>
          </ac:spMkLst>
        </pc:spChg>
        <pc:spChg chg="add del">
          <ac:chgData name="Sommer Wolcott" userId="c9fd4222-a49c-4e5a-8d42-11edd1019711" providerId="ADAL" clId="{04EDFC5A-8052-4261-8ACD-36283A7CA055}" dt="2025-09-25T00:11:21.396" v="70" actId="26606"/>
          <ac:spMkLst>
            <pc:docMk/>
            <pc:sldMk cId="1169612111" sldId="376"/>
            <ac:spMk id="29" creationId="{AE5A632B-B15A-489E-8337-BC0F40DBC21F}"/>
          </ac:spMkLst>
        </pc:spChg>
        <pc:spChg chg="add del">
          <ac:chgData name="Sommer Wolcott" userId="c9fd4222-a49c-4e5a-8d42-11edd1019711" providerId="ADAL" clId="{04EDFC5A-8052-4261-8ACD-36283A7CA055}" dt="2025-09-25T00:11:21.396" v="70" actId="26606"/>
          <ac:spMkLst>
            <pc:docMk/>
            <pc:sldMk cId="1169612111" sldId="376"/>
            <ac:spMk id="30" creationId="{6E895C8D-1379-40B8-8B1B-B6F5AEAF0A6C}"/>
          </ac:spMkLst>
        </pc:spChg>
        <pc:spChg chg="add del">
          <ac:chgData name="Sommer Wolcott" userId="c9fd4222-a49c-4e5a-8d42-11edd1019711" providerId="ADAL" clId="{04EDFC5A-8052-4261-8ACD-36283A7CA055}" dt="2025-09-25T00:11:21.396" v="70" actId="26606"/>
          <ac:spMkLst>
            <pc:docMk/>
            <pc:sldMk cId="1169612111" sldId="376"/>
            <ac:spMk id="31" creationId="{651547D7-AD18-407B-A5F4-F8225B5DCFCC}"/>
          </ac:spMkLst>
        </pc:spChg>
        <pc:spChg chg="add del">
          <ac:chgData name="Sommer Wolcott" userId="c9fd4222-a49c-4e5a-8d42-11edd1019711" providerId="ADAL" clId="{04EDFC5A-8052-4261-8ACD-36283A7CA055}" dt="2025-09-25T20:22:09.110" v="4254" actId="26606"/>
          <ac:spMkLst>
            <pc:docMk/>
            <pc:sldMk cId="1169612111" sldId="376"/>
            <ac:spMk id="33" creationId="{BACC6370-2D7E-4714-9D71-7542949D7D5D}"/>
          </ac:spMkLst>
        </pc:spChg>
        <pc:spChg chg="add del">
          <ac:chgData name="Sommer Wolcott" userId="c9fd4222-a49c-4e5a-8d42-11edd1019711" providerId="ADAL" clId="{04EDFC5A-8052-4261-8ACD-36283A7CA055}" dt="2025-09-25T20:22:09.110" v="4254" actId="26606"/>
          <ac:spMkLst>
            <pc:docMk/>
            <pc:sldMk cId="1169612111" sldId="376"/>
            <ac:spMk id="34" creationId="{F68B3F68-107C-434F-AA38-110D5EA91B85}"/>
          </ac:spMkLst>
        </pc:spChg>
        <pc:spChg chg="add del">
          <ac:chgData name="Sommer Wolcott" userId="c9fd4222-a49c-4e5a-8d42-11edd1019711" providerId="ADAL" clId="{04EDFC5A-8052-4261-8ACD-36283A7CA055}" dt="2025-09-25T20:22:09.110" v="4254" actId="26606"/>
          <ac:spMkLst>
            <pc:docMk/>
            <pc:sldMk cId="1169612111" sldId="376"/>
            <ac:spMk id="35" creationId="{AAD0DBB9-1A4B-4391-81D4-CB19F9AB918A}"/>
          </ac:spMkLst>
        </pc:spChg>
        <pc:spChg chg="add del">
          <ac:chgData name="Sommer Wolcott" userId="c9fd4222-a49c-4e5a-8d42-11edd1019711" providerId="ADAL" clId="{04EDFC5A-8052-4261-8ACD-36283A7CA055}" dt="2025-09-25T20:22:09.110" v="4254" actId="26606"/>
          <ac:spMkLst>
            <pc:docMk/>
            <pc:sldMk cId="1169612111" sldId="376"/>
            <ac:spMk id="36" creationId="{063BBA22-50EA-4C4D-BE05-F1CE4E63AA56}"/>
          </ac:spMkLst>
        </pc:spChg>
        <pc:spChg chg="add del">
          <ac:chgData name="Sommer Wolcott" userId="c9fd4222-a49c-4e5a-8d42-11edd1019711" providerId="ADAL" clId="{04EDFC5A-8052-4261-8ACD-36283A7CA055}" dt="2025-09-25T20:21:48.731" v="4249" actId="26606"/>
          <ac:spMkLst>
            <pc:docMk/>
            <pc:sldMk cId="1169612111" sldId="376"/>
            <ac:spMk id="41" creationId="{2659FDB4-FCBE-4A89-B46D-43D4FA54464D}"/>
          </ac:spMkLst>
        </pc:spChg>
        <pc:spChg chg="add del">
          <ac:chgData name="Sommer Wolcott" userId="c9fd4222-a49c-4e5a-8d42-11edd1019711" providerId="ADAL" clId="{04EDFC5A-8052-4261-8ACD-36283A7CA055}" dt="2025-09-25T20:21:54.642" v="4251" actId="26606"/>
          <ac:spMkLst>
            <pc:docMk/>
            <pc:sldMk cId="1169612111" sldId="376"/>
            <ac:spMk id="45" creationId="{AAD0DBB9-1A4B-4391-81D4-CB19F9AB918A}"/>
          </ac:spMkLst>
        </pc:spChg>
        <pc:spChg chg="add del">
          <ac:chgData name="Sommer Wolcott" userId="c9fd4222-a49c-4e5a-8d42-11edd1019711" providerId="ADAL" clId="{04EDFC5A-8052-4261-8ACD-36283A7CA055}" dt="2025-09-25T20:21:54.642" v="4251" actId="26606"/>
          <ac:spMkLst>
            <pc:docMk/>
            <pc:sldMk cId="1169612111" sldId="376"/>
            <ac:spMk id="46" creationId="{BACC6370-2D7E-4714-9D71-7542949D7D5D}"/>
          </ac:spMkLst>
        </pc:spChg>
        <pc:spChg chg="add del">
          <ac:chgData name="Sommer Wolcott" userId="c9fd4222-a49c-4e5a-8d42-11edd1019711" providerId="ADAL" clId="{04EDFC5A-8052-4261-8ACD-36283A7CA055}" dt="2025-09-25T20:21:54.642" v="4251" actId="26606"/>
          <ac:spMkLst>
            <pc:docMk/>
            <pc:sldMk cId="1169612111" sldId="376"/>
            <ac:spMk id="47" creationId="{063BBA22-50EA-4C4D-BE05-F1CE4E63AA56}"/>
          </ac:spMkLst>
        </pc:spChg>
        <pc:spChg chg="add del">
          <ac:chgData name="Sommer Wolcott" userId="c9fd4222-a49c-4e5a-8d42-11edd1019711" providerId="ADAL" clId="{04EDFC5A-8052-4261-8ACD-36283A7CA055}" dt="2025-09-25T20:21:54.642" v="4251" actId="26606"/>
          <ac:spMkLst>
            <pc:docMk/>
            <pc:sldMk cId="1169612111" sldId="376"/>
            <ac:spMk id="48" creationId="{F68B3F68-107C-434F-AA38-110D5EA91B85}"/>
          </ac:spMkLst>
        </pc:spChg>
        <pc:spChg chg="add del">
          <ac:chgData name="Sommer Wolcott" userId="c9fd4222-a49c-4e5a-8d42-11edd1019711" providerId="ADAL" clId="{04EDFC5A-8052-4261-8ACD-36283A7CA055}" dt="2025-09-25T20:22:09.094" v="4253" actId="26606"/>
          <ac:spMkLst>
            <pc:docMk/>
            <pc:sldMk cId="1169612111" sldId="376"/>
            <ac:spMk id="50" creationId="{BACC6370-2D7E-4714-9D71-7542949D7D5D}"/>
          </ac:spMkLst>
        </pc:spChg>
        <pc:spChg chg="add del">
          <ac:chgData name="Sommer Wolcott" userId="c9fd4222-a49c-4e5a-8d42-11edd1019711" providerId="ADAL" clId="{04EDFC5A-8052-4261-8ACD-36283A7CA055}" dt="2025-09-25T20:22:09.094" v="4253" actId="26606"/>
          <ac:spMkLst>
            <pc:docMk/>
            <pc:sldMk cId="1169612111" sldId="376"/>
            <ac:spMk id="51" creationId="{F68B3F68-107C-434F-AA38-110D5EA91B85}"/>
          </ac:spMkLst>
        </pc:spChg>
        <pc:spChg chg="add del">
          <ac:chgData name="Sommer Wolcott" userId="c9fd4222-a49c-4e5a-8d42-11edd1019711" providerId="ADAL" clId="{04EDFC5A-8052-4261-8ACD-36283A7CA055}" dt="2025-09-25T20:22:09.094" v="4253" actId="26606"/>
          <ac:spMkLst>
            <pc:docMk/>
            <pc:sldMk cId="1169612111" sldId="376"/>
            <ac:spMk id="52" creationId="{AAD0DBB9-1A4B-4391-81D4-CB19F9AB918A}"/>
          </ac:spMkLst>
        </pc:spChg>
        <pc:spChg chg="add del">
          <ac:chgData name="Sommer Wolcott" userId="c9fd4222-a49c-4e5a-8d42-11edd1019711" providerId="ADAL" clId="{04EDFC5A-8052-4261-8ACD-36283A7CA055}" dt="2025-09-25T20:22:09.094" v="4253" actId="26606"/>
          <ac:spMkLst>
            <pc:docMk/>
            <pc:sldMk cId="1169612111" sldId="376"/>
            <ac:spMk id="53" creationId="{063BBA22-50EA-4C4D-BE05-F1CE4E63AA56}"/>
          </ac:spMkLst>
        </pc:spChg>
        <pc:spChg chg="add del">
          <ac:chgData name="Sommer Wolcott" userId="c9fd4222-a49c-4e5a-8d42-11edd1019711" providerId="ADAL" clId="{04EDFC5A-8052-4261-8ACD-36283A7CA055}" dt="2025-09-25T20:23:06.938" v="4268" actId="26606"/>
          <ac:spMkLst>
            <pc:docMk/>
            <pc:sldMk cId="1169612111" sldId="376"/>
            <ac:spMk id="55" creationId="{2E442304-DDBD-4F7B-8017-36BCC863FB40}"/>
          </ac:spMkLst>
        </pc:spChg>
        <pc:spChg chg="add del">
          <ac:chgData name="Sommer Wolcott" userId="c9fd4222-a49c-4e5a-8d42-11edd1019711" providerId="ADAL" clId="{04EDFC5A-8052-4261-8ACD-36283A7CA055}" dt="2025-09-25T20:23:06.938" v="4268" actId="26606"/>
          <ac:spMkLst>
            <pc:docMk/>
            <pc:sldMk cId="1169612111" sldId="376"/>
            <ac:spMk id="56" creationId="{5E107275-3853-46FD-A241-DE4355A42675}"/>
          </ac:spMkLst>
        </pc:spChg>
        <pc:spChg chg="add">
          <ac:chgData name="Sommer Wolcott" userId="c9fd4222-a49c-4e5a-8d42-11edd1019711" providerId="ADAL" clId="{04EDFC5A-8052-4261-8ACD-36283A7CA055}" dt="2025-09-25T20:23:06.938" v="4268" actId="26606"/>
          <ac:spMkLst>
            <pc:docMk/>
            <pc:sldMk cId="1169612111" sldId="376"/>
            <ac:spMk id="61" creationId="{7517A47C-B2E5-4B79-8061-D74B1311AF6E}"/>
          </ac:spMkLst>
        </pc:spChg>
        <pc:spChg chg="add">
          <ac:chgData name="Sommer Wolcott" userId="c9fd4222-a49c-4e5a-8d42-11edd1019711" providerId="ADAL" clId="{04EDFC5A-8052-4261-8ACD-36283A7CA055}" dt="2025-09-25T20:23:06.938" v="4268" actId="26606"/>
          <ac:spMkLst>
            <pc:docMk/>
            <pc:sldMk cId="1169612111" sldId="376"/>
            <ac:spMk id="63" creationId="{C505E780-2083-4CB5-A42A-5E0E2908ECC3}"/>
          </ac:spMkLst>
        </pc:spChg>
        <pc:spChg chg="add">
          <ac:chgData name="Sommer Wolcott" userId="c9fd4222-a49c-4e5a-8d42-11edd1019711" providerId="ADAL" clId="{04EDFC5A-8052-4261-8ACD-36283A7CA055}" dt="2025-09-25T20:23:06.938" v="4268" actId="26606"/>
          <ac:spMkLst>
            <pc:docMk/>
            <pc:sldMk cId="1169612111" sldId="376"/>
            <ac:spMk id="65" creationId="{D2C0AE1C-0118-41AE-8A10-7CDCBF10E96F}"/>
          </ac:spMkLst>
        </pc:spChg>
        <pc:spChg chg="add">
          <ac:chgData name="Sommer Wolcott" userId="c9fd4222-a49c-4e5a-8d42-11edd1019711" providerId="ADAL" clId="{04EDFC5A-8052-4261-8ACD-36283A7CA055}" dt="2025-09-25T20:23:06.938" v="4268" actId="26606"/>
          <ac:spMkLst>
            <pc:docMk/>
            <pc:sldMk cId="1169612111" sldId="376"/>
            <ac:spMk id="67" creationId="{463EEC44-1BA3-44ED-81FC-A644B04B2A44}"/>
          </ac:spMkLst>
        </pc:spChg>
        <pc:graphicFrameChg chg="mod modGraphic">
          <ac:chgData name="Sommer Wolcott" userId="c9fd4222-a49c-4e5a-8d42-11edd1019711" providerId="ADAL" clId="{04EDFC5A-8052-4261-8ACD-36283A7CA055}" dt="2025-09-25T20:23:32.369" v="4314"/>
          <ac:graphicFrameMkLst>
            <pc:docMk/>
            <pc:sldMk cId="1169612111" sldId="376"/>
            <ac:graphicFrameMk id="12" creationId="{AD48B6D4-DA9D-7744-8DF5-7D2C7D948E2B}"/>
          </ac:graphicFrameMkLst>
        </pc:graphicFrameChg>
        <pc:cxnChg chg="add del">
          <ac:chgData name="Sommer Wolcott" userId="c9fd4222-a49c-4e5a-8d42-11edd1019711" providerId="ADAL" clId="{04EDFC5A-8052-4261-8ACD-36283A7CA055}" dt="2025-09-25T20:21:48.731" v="4249" actId="26606"/>
          <ac:cxnSpMkLst>
            <pc:docMk/>
            <pc:sldMk cId="1169612111" sldId="376"/>
            <ac:cxnSpMk id="43" creationId="{C8F51B3F-8331-4E4A-AE96-D47B1006EEAD}"/>
          </ac:cxnSpMkLst>
        </pc:cxnChg>
      </pc:sldChg>
      <pc:sldChg chg="addSp delSp modSp mod setBg">
        <pc:chgData name="Sommer Wolcott" userId="c9fd4222-a49c-4e5a-8d42-11edd1019711" providerId="ADAL" clId="{04EDFC5A-8052-4261-8ACD-36283A7CA055}" dt="2025-09-25T01:39:46.293" v="3410" actId="1076"/>
        <pc:sldMkLst>
          <pc:docMk/>
          <pc:sldMk cId="3287958294" sldId="377"/>
        </pc:sldMkLst>
        <pc:spChg chg="mod">
          <ac:chgData name="Sommer Wolcott" userId="c9fd4222-a49c-4e5a-8d42-11edd1019711" providerId="ADAL" clId="{04EDFC5A-8052-4261-8ACD-36283A7CA055}" dt="2025-09-25T01:35:13.803" v="3391" actId="113"/>
          <ac:spMkLst>
            <pc:docMk/>
            <pc:sldMk cId="3287958294" sldId="377"/>
            <ac:spMk id="2" creationId="{2AAC5B5E-217F-1D86-5184-646DAAAF2B38}"/>
          </ac:spMkLst>
        </pc:spChg>
        <pc:graphicFrameChg chg="add mod">
          <ac:chgData name="Sommer Wolcott" userId="c9fd4222-a49c-4e5a-8d42-11edd1019711" providerId="ADAL" clId="{04EDFC5A-8052-4261-8ACD-36283A7CA055}" dt="2025-09-25T01:39:46.293" v="3410" actId="1076"/>
          <ac:graphicFrameMkLst>
            <pc:docMk/>
            <pc:sldMk cId="3287958294" sldId="377"/>
            <ac:graphicFrameMk id="3" creationId="{AE9B2338-1E39-ECD8-412F-4FC0AE43E346}"/>
          </ac:graphicFrameMkLst>
        </pc:graphicFrameChg>
        <pc:graphicFrameChg chg="mod modGraphic">
          <ac:chgData name="Sommer Wolcott" userId="c9fd4222-a49c-4e5a-8d42-11edd1019711" providerId="ADAL" clId="{04EDFC5A-8052-4261-8ACD-36283A7CA055}" dt="2025-09-25T01:39:46.293" v="3410" actId="1076"/>
          <ac:graphicFrameMkLst>
            <pc:docMk/>
            <pc:sldMk cId="3287958294" sldId="377"/>
            <ac:graphicFrameMk id="4" creationId="{80D522E1-BB18-27AC-4521-F4ECE093CD2B}"/>
          </ac:graphicFrameMkLst>
        </pc:graphicFrameChg>
        <pc:graphicFrameChg chg="del">
          <ac:chgData name="Sommer Wolcott" userId="c9fd4222-a49c-4e5a-8d42-11edd1019711" providerId="ADAL" clId="{04EDFC5A-8052-4261-8ACD-36283A7CA055}" dt="2025-09-25T01:12:06.672" v="3355" actId="478"/>
          <ac:graphicFrameMkLst>
            <pc:docMk/>
            <pc:sldMk cId="3287958294" sldId="377"/>
            <ac:graphicFrameMk id="6" creationId="{2C1ACCD6-453E-2D03-3D70-3B2DBE5827BD}"/>
          </ac:graphicFrameMkLst>
        </pc:graphicFrameChg>
        <pc:graphicFrameChg chg="mod">
          <ac:chgData name="Sommer Wolcott" userId="c9fd4222-a49c-4e5a-8d42-11edd1019711" providerId="ADAL" clId="{04EDFC5A-8052-4261-8ACD-36283A7CA055}" dt="2025-09-25T01:39:46.293" v="3410" actId="1076"/>
          <ac:graphicFrameMkLst>
            <pc:docMk/>
            <pc:sldMk cId="3287958294" sldId="377"/>
            <ac:graphicFrameMk id="7" creationId="{8B715ACB-093A-22FE-1847-57A0B1990386}"/>
          </ac:graphicFrameMkLst>
        </pc:graphicFrameChg>
        <pc:graphicFrameChg chg="mod modGraphic">
          <ac:chgData name="Sommer Wolcott" userId="c9fd4222-a49c-4e5a-8d42-11edd1019711" providerId="ADAL" clId="{04EDFC5A-8052-4261-8ACD-36283A7CA055}" dt="2025-09-25T01:39:46.293" v="3410" actId="1076"/>
          <ac:graphicFrameMkLst>
            <pc:docMk/>
            <pc:sldMk cId="3287958294" sldId="377"/>
            <ac:graphicFrameMk id="8" creationId="{6532E0F4-D090-8F0F-90BF-996DEB97737C}"/>
          </ac:graphicFrameMkLst>
        </pc:graphicFrameChg>
      </pc:sldChg>
      <pc:sldChg chg="modSp mod">
        <pc:chgData name="Sommer Wolcott" userId="c9fd4222-a49c-4e5a-8d42-11edd1019711" providerId="ADAL" clId="{04EDFC5A-8052-4261-8ACD-36283A7CA055}" dt="2025-09-25T20:25:43.130" v="4430" actId="27636"/>
        <pc:sldMkLst>
          <pc:docMk/>
          <pc:sldMk cId="897919184" sldId="378"/>
        </pc:sldMkLst>
        <pc:spChg chg="mod">
          <ac:chgData name="Sommer Wolcott" userId="c9fd4222-a49c-4e5a-8d42-11edd1019711" providerId="ADAL" clId="{04EDFC5A-8052-4261-8ACD-36283A7CA055}" dt="2025-09-25T20:25:43.130" v="4430" actId="27636"/>
          <ac:spMkLst>
            <pc:docMk/>
            <pc:sldMk cId="897919184" sldId="378"/>
            <ac:spMk id="3" creationId="{2D6E773B-FEF2-1F6F-2C96-09BE8FD0BE73}"/>
          </ac:spMkLst>
        </pc:spChg>
      </pc:sldChg>
      <pc:sldChg chg="modSp mod">
        <pc:chgData name="Sommer Wolcott" userId="c9fd4222-a49c-4e5a-8d42-11edd1019711" providerId="ADAL" clId="{04EDFC5A-8052-4261-8ACD-36283A7CA055}" dt="2025-09-25T20:25:16.013" v="4427" actId="20577"/>
        <pc:sldMkLst>
          <pc:docMk/>
          <pc:sldMk cId="1866023103" sldId="379"/>
        </pc:sldMkLst>
        <pc:spChg chg="mod">
          <ac:chgData name="Sommer Wolcott" userId="c9fd4222-a49c-4e5a-8d42-11edd1019711" providerId="ADAL" clId="{04EDFC5A-8052-4261-8ACD-36283A7CA055}" dt="2025-09-25T20:25:16.013" v="4427" actId="20577"/>
          <ac:spMkLst>
            <pc:docMk/>
            <pc:sldMk cId="1866023103" sldId="379"/>
            <ac:spMk id="3" creationId="{57F70DF4-9910-01C1-EAA8-98489305A707}"/>
          </ac:spMkLst>
        </pc:spChg>
      </pc:sldChg>
      <pc:sldChg chg="addSp delSp modSp mod">
        <pc:chgData name="Sommer Wolcott" userId="c9fd4222-a49c-4e5a-8d42-11edd1019711" providerId="ADAL" clId="{04EDFC5A-8052-4261-8ACD-36283A7CA055}" dt="2025-09-25T20:28:59.431" v="4583" actId="20577"/>
        <pc:sldMkLst>
          <pc:docMk/>
          <pc:sldMk cId="2924514221" sldId="380"/>
        </pc:sldMkLst>
        <pc:spChg chg="mod">
          <ac:chgData name="Sommer Wolcott" userId="c9fd4222-a49c-4e5a-8d42-11edd1019711" providerId="ADAL" clId="{04EDFC5A-8052-4261-8ACD-36283A7CA055}" dt="2025-09-25T01:42:22.888" v="3418" actId="26606"/>
          <ac:spMkLst>
            <pc:docMk/>
            <pc:sldMk cId="2924514221" sldId="380"/>
            <ac:spMk id="2" creationId="{E6606A3E-D6B1-2B21-A35D-7F6D53B9AABE}"/>
          </ac:spMkLst>
        </pc:spChg>
        <pc:spChg chg="mod">
          <ac:chgData name="Sommer Wolcott" userId="c9fd4222-a49c-4e5a-8d42-11edd1019711" providerId="ADAL" clId="{04EDFC5A-8052-4261-8ACD-36283A7CA055}" dt="2025-09-25T20:28:59.431" v="4583" actId="20577"/>
          <ac:spMkLst>
            <pc:docMk/>
            <pc:sldMk cId="2924514221" sldId="380"/>
            <ac:spMk id="3" creationId="{D3353D0C-9273-BC90-B53F-55D6C920847C}"/>
          </ac:spMkLst>
        </pc:spChg>
        <pc:spChg chg="del">
          <ac:chgData name="Sommer Wolcott" userId="c9fd4222-a49c-4e5a-8d42-11edd1019711" providerId="ADAL" clId="{04EDFC5A-8052-4261-8ACD-36283A7CA055}" dt="2025-09-25T01:41:58.360" v="3414" actId="26606"/>
          <ac:spMkLst>
            <pc:docMk/>
            <pc:sldMk cId="2924514221" sldId="380"/>
            <ac:spMk id="8" creationId="{1B15ED52-F352-441B-82BF-E0EA34836D08}"/>
          </ac:spMkLst>
        </pc:spChg>
        <pc:spChg chg="del">
          <ac:chgData name="Sommer Wolcott" userId="c9fd4222-a49c-4e5a-8d42-11edd1019711" providerId="ADAL" clId="{04EDFC5A-8052-4261-8ACD-36283A7CA055}" dt="2025-09-25T01:41:58.360" v="3414" actId="26606"/>
          <ac:spMkLst>
            <pc:docMk/>
            <pc:sldMk cId="2924514221" sldId="380"/>
            <ac:spMk id="10" creationId="{3B2E3793-BFE6-45A2-9B7B-E18844431C99}"/>
          </ac:spMkLst>
        </pc:spChg>
        <pc:spChg chg="del">
          <ac:chgData name="Sommer Wolcott" userId="c9fd4222-a49c-4e5a-8d42-11edd1019711" providerId="ADAL" clId="{04EDFC5A-8052-4261-8ACD-36283A7CA055}" dt="2025-09-25T01:41:58.360" v="3414" actId="26606"/>
          <ac:spMkLst>
            <pc:docMk/>
            <pc:sldMk cId="2924514221" sldId="380"/>
            <ac:spMk id="12" creationId="{BC4C4868-CB8F-4AF9-9CDB-8108F2C19B67}"/>
          </ac:spMkLst>
        </pc:spChg>
        <pc:spChg chg="del">
          <ac:chgData name="Sommer Wolcott" userId="c9fd4222-a49c-4e5a-8d42-11edd1019711" providerId="ADAL" clId="{04EDFC5A-8052-4261-8ACD-36283A7CA055}" dt="2025-09-25T01:41:58.360" v="3414" actId="26606"/>
          <ac:spMkLst>
            <pc:docMk/>
            <pc:sldMk cId="2924514221" sldId="380"/>
            <ac:spMk id="14" creationId="{375E0459-6403-40CD-989D-56A4407CA12E}"/>
          </ac:spMkLst>
        </pc:spChg>
        <pc:spChg chg="del">
          <ac:chgData name="Sommer Wolcott" userId="c9fd4222-a49c-4e5a-8d42-11edd1019711" providerId="ADAL" clId="{04EDFC5A-8052-4261-8ACD-36283A7CA055}" dt="2025-09-25T01:41:58.360" v="3414" actId="26606"/>
          <ac:spMkLst>
            <pc:docMk/>
            <pc:sldMk cId="2924514221" sldId="380"/>
            <ac:spMk id="16" creationId="{53E5B1A8-3AC9-4BD1-9BBC-78CA94F2D1BA}"/>
          </ac:spMkLst>
        </pc:spChg>
        <pc:spChg chg="add del">
          <ac:chgData name="Sommer Wolcott" userId="c9fd4222-a49c-4e5a-8d42-11edd1019711" providerId="ADAL" clId="{04EDFC5A-8052-4261-8ACD-36283A7CA055}" dt="2025-09-25T01:42:22.888" v="3418" actId="26606"/>
          <ac:spMkLst>
            <pc:docMk/>
            <pc:sldMk cId="2924514221" sldId="380"/>
            <ac:spMk id="21" creationId="{777A147A-9ED8-46B4-8660-1B3C2AA880B5}"/>
          </ac:spMkLst>
        </pc:spChg>
        <pc:spChg chg="add del">
          <ac:chgData name="Sommer Wolcott" userId="c9fd4222-a49c-4e5a-8d42-11edd1019711" providerId="ADAL" clId="{04EDFC5A-8052-4261-8ACD-36283A7CA055}" dt="2025-09-25T01:42:22.888" v="3418" actId="26606"/>
          <ac:spMkLst>
            <pc:docMk/>
            <pc:sldMk cId="2924514221" sldId="380"/>
            <ac:spMk id="23" creationId="{5D6C15A0-C087-4593-8414-2B4EC1CDC3DE}"/>
          </ac:spMkLst>
        </pc:spChg>
        <pc:spChg chg="add del">
          <ac:chgData name="Sommer Wolcott" userId="c9fd4222-a49c-4e5a-8d42-11edd1019711" providerId="ADAL" clId="{04EDFC5A-8052-4261-8ACD-36283A7CA055}" dt="2025-09-25T01:42:22.888" v="3417" actId="26606"/>
          <ac:spMkLst>
            <pc:docMk/>
            <pc:sldMk cId="2924514221" sldId="380"/>
            <ac:spMk id="28" creationId="{70DFC902-7D23-471A-B557-B6B6917D7A0D}"/>
          </ac:spMkLst>
        </pc:spChg>
        <pc:spChg chg="add del">
          <ac:chgData name="Sommer Wolcott" userId="c9fd4222-a49c-4e5a-8d42-11edd1019711" providerId="ADAL" clId="{04EDFC5A-8052-4261-8ACD-36283A7CA055}" dt="2025-09-25T01:42:22.888" v="3417" actId="26606"/>
          <ac:spMkLst>
            <pc:docMk/>
            <pc:sldMk cId="2924514221" sldId="380"/>
            <ac:spMk id="30" creationId="{A55D5633-D557-4DCA-982C-FF36EB7A1C00}"/>
          </ac:spMkLst>
        </pc:spChg>
        <pc:spChg chg="add del">
          <ac:chgData name="Sommer Wolcott" userId="c9fd4222-a49c-4e5a-8d42-11edd1019711" providerId="ADAL" clId="{04EDFC5A-8052-4261-8ACD-36283A7CA055}" dt="2025-09-25T01:42:22.888" v="3417" actId="26606"/>
          <ac:spMkLst>
            <pc:docMk/>
            <pc:sldMk cId="2924514221" sldId="380"/>
            <ac:spMk id="32" creationId="{450D3AD2-FA80-415F-A9CE-54D884561CD7}"/>
          </ac:spMkLst>
        </pc:spChg>
        <pc:spChg chg="add">
          <ac:chgData name="Sommer Wolcott" userId="c9fd4222-a49c-4e5a-8d42-11edd1019711" providerId="ADAL" clId="{04EDFC5A-8052-4261-8ACD-36283A7CA055}" dt="2025-09-25T01:42:22.888" v="3418" actId="26606"/>
          <ac:spMkLst>
            <pc:docMk/>
            <pc:sldMk cId="2924514221" sldId="380"/>
            <ac:spMk id="34" creationId="{100EDD19-6802-4EC3-95CE-CFFAB042CFD6}"/>
          </ac:spMkLst>
        </pc:spChg>
        <pc:spChg chg="add">
          <ac:chgData name="Sommer Wolcott" userId="c9fd4222-a49c-4e5a-8d42-11edd1019711" providerId="ADAL" clId="{04EDFC5A-8052-4261-8ACD-36283A7CA055}" dt="2025-09-25T01:42:22.888" v="3418" actId="26606"/>
          <ac:spMkLst>
            <pc:docMk/>
            <pc:sldMk cId="2924514221" sldId="380"/>
            <ac:spMk id="35" creationId="{DB17E863-922E-4C26-BD64-E8FD41D28661}"/>
          </ac:spMkLst>
        </pc:spChg>
      </pc:sldChg>
      <pc:sldChg chg="addSp delSp modSp mod setBg setClrOvrMap">
        <pc:chgData name="Sommer Wolcott" userId="c9fd4222-a49c-4e5a-8d42-11edd1019711" providerId="ADAL" clId="{04EDFC5A-8052-4261-8ACD-36283A7CA055}" dt="2025-09-25T20:43:24.775" v="5633" actId="26606"/>
        <pc:sldMkLst>
          <pc:docMk/>
          <pc:sldMk cId="3856512183" sldId="381"/>
        </pc:sldMkLst>
        <pc:spChg chg="mod">
          <ac:chgData name="Sommer Wolcott" userId="c9fd4222-a49c-4e5a-8d42-11edd1019711" providerId="ADAL" clId="{04EDFC5A-8052-4261-8ACD-36283A7CA055}" dt="2025-09-25T20:43:24.775" v="5633" actId="26606"/>
          <ac:spMkLst>
            <pc:docMk/>
            <pc:sldMk cId="3856512183" sldId="381"/>
            <ac:spMk id="2" creationId="{62CE18B9-6E1E-B006-BBBA-C3669AD63FA5}"/>
          </ac:spMkLst>
        </pc:spChg>
        <pc:spChg chg="mod">
          <ac:chgData name="Sommer Wolcott" userId="c9fd4222-a49c-4e5a-8d42-11edd1019711" providerId="ADAL" clId="{04EDFC5A-8052-4261-8ACD-36283A7CA055}" dt="2025-09-25T20:43:24.775" v="5633" actId="26606"/>
          <ac:spMkLst>
            <pc:docMk/>
            <pc:sldMk cId="3856512183" sldId="381"/>
            <ac:spMk id="4" creationId="{C43CF4D6-3424-4135-BEDD-8C7BE196BCF3}"/>
          </ac:spMkLst>
        </pc:spChg>
        <pc:spChg chg="mod">
          <ac:chgData name="Sommer Wolcott" userId="c9fd4222-a49c-4e5a-8d42-11edd1019711" providerId="ADAL" clId="{04EDFC5A-8052-4261-8ACD-36283A7CA055}" dt="2025-09-25T20:43:24.775" v="5633" actId="26606"/>
          <ac:spMkLst>
            <pc:docMk/>
            <pc:sldMk cId="3856512183" sldId="381"/>
            <ac:spMk id="5" creationId="{0E7F54F1-074F-470F-20B9-C9D3B22706AC}"/>
          </ac:spMkLst>
        </pc:spChg>
        <pc:spChg chg="add del mod">
          <ac:chgData name="Sommer Wolcott" userId="c9fd4222-a49c-4e5a-8d42-11edd1019711" providerId="ADAL" clId="{04EDFC5A-8052-4261-8ACD-36283A7CA055}" dt="2025-09-25T20:39:43.486" v="5533"/>
          <ac:spMkLst>
            <pc:docMk/>
            <pc:sldMk cId="3856512183" sldId="381"/>
            <ac:spMk id="6" creationId="{280D4A27-BFF2-A35C-0936-8CDB23C9719D}"/>
          </ac:spMkLst>
        </pc:spChg>
        <pc:spChg chg="add del mod">
          <ac:chgData name="Sommer Wolcott" userId="c9fd4222-a49c-4e5a-8d42-11edd1019711" providerId="ADAL" clId="{04EDFC5A-8052-4261-8ACD-36283A7CA055}" dt="2025-09-25T20:39:18.694" v="5524"/>
          <ac:spMkLst>
            <pc:docMk/>
            <pc:sldMk cId="3856512183" sldId="381"/>
            <ac:spMk id="7" creationId="{72DD60B9-0637-8072-DE8E-C704F08DB5D0}"/>
          </ac:spMkLst>
        </pc:spChg>
        <pc:spChg chg="del">
          <ac:chgData name="Sommer Wolcott" userId="c9fd4222-a49c-4e5a-8d42-11edd1019711" providerId="ADAL" clId="{04EDFC5A-8052-4261-8ACD-36283A7CA055}" dt="2025-09-25T01:50:40.604" v="4080" actId="26606"/>
          <ac:spMkLst>
            <pc:docMk/>
            <pc:sldMk cId="3856512183" sldId="381"/>
            <ac:spMk id="35" creationId="{4C5D6221-DA7B-4611-AA26-7D8E349FDE96}"/>
          </ac:spMkLst>
        </pc:spChg>
        <pc:spChg chg="del">
          <ac:chgData name="Sommer Wolcott" userId="c9fd4222-a49c-4e5a-8d42-11edd1019711" providerId="ADAL" clId="{04EDFC5A-8052-4261-8ACD-36283A7CA055}" dt="2025-09-25T01:50:40.604" v="4080" actId="26606"/>
          <ac:spMkLst>
            <pc:docMk/>
            <pc:sldMk cId="3856512183" sldId="381"/>
            <ac:spMk id="36" creationId="{E35A04CF-97D4-4FF7-B359-C546B1F62E54}"/>
          </ac:spMkLst>
        </pc:spChg>
        <pc:spChg chg="del">
          <ac:chgData name="Sommer Wolcott" userId="c9fd4222-a49c-4e5a-8d42-11edd1019711" providerId="ADAL" clId="{04EDFC5A-8052-4261-8ACD-36283A7CA055}" dt="2025-09-25T01:50:40.604" v="4080" actId="26606"/>
          <ac:spMkLst>
            <pc:docMk/>
            <pc:sldMk cId="3856512183" sldId="381"/>
            <ac:spMk id="37" creationId="{1DE7243B-5109-444B-8FAF-7437C66BC0E9}"/>
          </ac:spMkLst>
        </pc:spChg>
        <pc:spChg chg="add del">
          <ac:chgData name="Sommer Wolcott" userId="c9fd4222-a49c-4e5a-8d42-11edd1019711" providerId="ADAL" clId="{04EDFC5A-8052-4261-8ACD-36283A7CA055}" dt="2025-09-25T01:52:12.462" v="4191" actId="26606"/>
          <ac:spMkLst>
            <pc:docMk/>
            <pc:sldMk cId="3856512183" sldId="381"/>
            <ac:spMk id="42" creationId="{B36F400F-DF28-43BC-8D8E-4929793B392A}"/>
          </ac:spMkLst>
        </pc:spChg>
        <pc:spChg chg="add del">
          <ac:chgData name="Sommer Wolcott" userId="c9fd4222-a49c-4e5a-8d42-11edd1019711" providerId="ADAL" clId="{04EDFC5A-8052-4261-8ACD-36283A7CA055}" dt="2025-09-25T01:53:36.636" v="4219" actId="26606"/>
          <ac:spMkLst>
            <pc:docMk/>
            <pc:sldMk cId="3856512183" sldId="381"/>
            <ac:spMk id="47" creationId="{4C608BEB-860E-4094-8511-78603564A75E}"/>
          </ac:spMkLst>
        </pc:spChg>
        <pc:spChg chg="add del">
          <ac:chgData name="Sommer Wolcott" userId="c9fd4222-a49c-4e5a-8d42-11edd1019711" providerId="ADAL" clId="{04EDFC5A-8052-4261-8ACD-36283A7CA055}" dt="2025-09-25T01:53:36.636" v="4218" actId="26606"/>
          <ac:spMkLst>
            <pc:docMk/>
            <pc:sldMk cId="3856512183" sldId="381"/>
            <ac:spMk id="54" creationId="{21739CA5-F0F5-48E1-8E8C-F24B71827E46}"/>
          </ac:spMkLst>
        </pc:spChg>
        <pc:spChg chg="add del">
          <ac:chgData name="Sommer Wolcott" userId="c9fd4222-a49c-4e5a-8d42-11edd1019711" providerId="ADAL" clId="{04EDFC5A-8052-4261-8ACD-36283A7CA055}" dt="2025-09-25T01:53:36.636" v="4218" actId="26606"/>
          <ac:spMkLst>
            <pc:docMk/>
            <pc:sldMk cId="3856512183" sldId="381"/>
            <ac:spMk id="56" creationId="{3EAD2937-F230-41D4-B9C5-975B129BFC20}"/>
          </ac:spMkLst>
        </pc:spChg>
        <pc:spChg chg="add del">
          <ac:chgData name="Sommer Wolcott" userId="c9fd4222-a49c-4e5a-8d42-11edd1019711" providerId="ADAL" clId="{04EDFC5A-8052-4261-8ACD-36283A7CA055}" dt="2025-09-25T01:53:36.636" v="4218" actId="26606"/>
          <ac:spMkLst>
            <pc:docMk/>
            <pc:sldMk cId="3856512183" sldId="381"/>
            <ac:spMk id="58" creationId="{CCD444A3-C338-4886-B7F1-4BA2AF46EB64}"/>
          </ac:spMkLst>
        </pc:spChg>
        <pc:spChg chg="add del">
          <ac:chgData name="Sommer Wolcott" userId="c9fd4222-a49c-4e5a-8d42-11edd1019711" providerId="ADAL" clId="{04EDFC5A-8052-4261-8ACD-36283A7CA055}" dt="2025-09-25T20:40:00.654" v="5536" actId="26606"/>
          <ac:spMkLst>
            <pc:docMk/>
            <pc:sldMk cId="3856512183" sldId="381"/>
            <ac:spMk id="60" creationId="{4C608BEB-860E-4094-8511-78603564A75E}"/>
          </ac:spMkLst>
        </pc:spChg>
        <pc:spChg chg="add del">
          <ac:chgData name="Sommer Wolcott" userId="c9fd4222-a49c-4e5a-8d42-11edd1019711" providerId="ADAL" clId="{04EDFC5A-8052-4261-8ACD-36283A7CA055}" dt="2025-09-25T20:40:00.649" v="5535" actId="26606"/>
          <ac:spMkLst>
            <pc:docMk/>
            <pc:sldMk cId="3856512183" sldId="381"/>
            <ac:spMk id="66" creationId="{B36F400F-DF28-43BC-8D8E-4929793B392A}"/>
          </ac:spMkLst>
        </pc:spChg>
        <pc:spChg chg="add del">
          <ac:chgData name="Sommer Wolcott" userId="c9fd4222-a49c-4e5a-8d42-11edd1019711" providerId="ADAL" clId="{04EDFC5A-8052-4261-8ACD-36283A7CA055}" dt="2025-09-25T20:43:24.775" v="5633" actId="26606"/>
          <ac:spMkLst>
            <pc:docMk/>
            <pc:sldMk cId="3856512183" sldId="381"/>
            <ac:spMk id="68" creationId="{3EAD2937-F230-41D4-B9C5-975B129BFC20}"/>
          </ac:spMkLst>
        </pc:spChg>
        <pc:spChg chg="add del">
          <ac:chgData name="Sommer Wolcott" userId="c9fd4222-a49c-4e5a-8d42-11edd1019711" providerId="ADAL" clId="{04EDFC5A-8052-4261-8ACD-36283A7CA055}" dt="2025-09-25T20:43:24.775" v="5633" actId="26606"/>
          <ac:spMkLst>
            <pc:docMk/>
            <pc:sldMk cId="3856512183" sldId="381"/>
            <ac:spMk id="69" creationId="{21739CA5-F0F5-48E1-8E8C-F24B71827E46}"/>
          </ac:spMkLst>
        </pc:spChg>
        <pc:spChg chg="add del">
          <ac:chgData name="Sommer Wolcott" userId="c9fd4222-a49c-4e5a-8d42-11edd1019711" providerId="ADAL" clId="{04EDFC5A-8052-4261-8ACD-36283A7CA055}" dt="2025-09-25T20:43:24.775" v="5633" actId="26606"/>
          <ac:spMkLst>
            <pc:docMk/>
            <pc:sldMk cId="3856512183" sldId="381"/>
            <ac:spMk id="70" creationId="{CCD444A3-C338-4886-B7F1-4BA2AF46EB64}"/>
          </ac:spMkLst>
        </pc:spChg>
        <pc:spChg chg="add">
          <ac:chgData name="Sommer Wolcott" userId="c9fd4222-a49c-4e5a-8d42-11edd1019711" providerId="ADAL" clId="{04EDFC5A-8052-4261-8ACD-36283A7CA055}" dt="2025-09-25T20:43:24.775" v="5633" actId="26606"/>
          <ac:spMkLst>
            <pc:docMk/>
            <pc:sldMk cId="3856512183" sldId="381"/>
            <ac:spMk id="75" creationId="{1DE7243B-5109-444B-8FAF-7437C66BC0E9}"/>
          </ac:spMkLst>
        </pc:spChg>
        <pc:spChg chg="add">
          <ac:chgData name="Sommer Wolcott" userId="c9fd4222-a49c-4e5a-8d42-11edd1019711" providerId="ADAL" clId="{04EDFC5A-8052-4261-8ACD-36283A7CA055}" dt="2025-09-25T20:43:24.775" v="5633" actId="26606"/>
          <ac:spMkLst>
            <pc:docMk/>
            <pc:sldMk cId="3856512183" sldId="381"/>
            <ac:spMk id="77" creationId="{4C5D6221-DA7B-4611-AA26-7D8E349FDE96}"/>
          </ac:spMkLst>
        </pc:spChg>
        <pc:cxnChg chg="add del">
          <ac:chgData name="Sommer Wolcott" userId="c9fd4222-a49c-4e5a-8d42-11edd1019711" providerId="ADAL" clId="{04EDFC5A-8052-4261-8ACD-36283A7CA055}" dt="2025-09-25T01:53:36.636" v="4219" actId="26606"/>
          <ac:cxnSpMkLst>
            <pc:docMk/>
            <pc:sldMk cId="3856512183" sldId="381"/>
            <ac:cxnSpMk id="49" creationId="{1F16A8D4-FE87-4604-88B2-394B5D1EB437}"/>
          </ac:cxnSpMkLst>
        </pc:cxnChg>
        <pc:cxnChg chg="add del">
          <ac:chgData name="Sommer Wolcott" userId="c9fd4222-a49c-4e5a-8d42-11edd1019711" providerId="ADAL" clId="{04EDFC5A-8052-4261-8ACD-36283A7CA055}" dt="2025-09-25T20:40:00.654" v="5536" actId="26606"/>
          <ac:cxnSpMkLst>
            <pc:docMk/>
            <pc:sldMk cId="3856512183" sldId="381"/>
            <ac:cxnSpMk id="61" creationId="{1F16A8D4-FE87-4604-88B2-394B5D1EB437}"/>
          </ac:cxnSpMkLst>
        </pc:cxnChg>
      </pc:sldChg>
      <pc:sldChg chg="addSp delSp modSp new mod setBg setClrOvrMap">
        <pc:chgData name="Sommer Wolcott" userId="c9fd4222-a49c-4e5a-8d42-11edd1019711" providerId="ADAL" clId="{04EDFC5A-8052-4261-8ACD-36283A7CA055}" dt="2025-09-25T20:32:46.674" v="5015" actId="26606"/>
        <pc:sldMkLst>
          <pc:docMk/>
          <pc:sldMk cId="452560011" sldId="382"/>
        </pc:sldMkLst>
        <pc:spChg chg="mod">
          <ac:chgData name="Sommer Wolcott" userId="c9fd4222-a49c-4e5a-8d42-11edd1019711" providerId="ADAL" clId="{04EDFC5A-8052-4261-8ACD-36283A7CA055}" dt="2025-09-25T00:19:47.617" v="885" actId="26606"/>
          <ac:spMkLst>
            <pc:docMk/>
            <pc:sldMk cId="452560011" sldId="382"/>
            <ac:spMk id="2" creationId="{6C6B07DE-9F16-CCFE-2936-5AD7B42156AF}"/>
          </ac:spMkLst>
        </pc:spChg>
        <pc:spChg chg="del mod">
          <ac:chgData name="Sommer Wolcott" userId="c9fd4222-a49c-4e5a-8d42-11edd1019711" providerId="ADAL" clId="{04EDFC5A-8052-4261-8ACD-36283A7CA055}" dt="2025-09-25T00:19:47.617" v="885" actId="26606"/>
          <ac:spMkLst>
            <pc:docMk/>
            <pc:sldMk cId="452560011" sldId="382"/>
            <ac:spMk id="3" creationId="{57FCA47B-8A22-3D10-0B7C-03DE7DEB4267}"/>
          </ac:spMkLst>
        </pc:spChg>
        <pc:spChg chg="add del">
          <ac:chgData name="Sommer Wolcott" userId="c9fd4222-a49c-4e5a-8d42-11edd1019711" providerId="ADAL" clId="{04EDFC5A-8052-4261-8ACD-36283A7CA055}" dt="2025-09-25T20:29:22.936" v="4586" actId="26606"/>
          <ac:spMkLst>
            <pc:docMk/>
            <pc:sldMk cId="452560011" sldId="382"/>
            <ac:spMk id="10" creationId="{B50AB553-2A96-4A92-96F2-93548E096954}"/>
          </ac:spMkLst>
        </pc:spChg>
        <pc:spChg chg="add del">
          <ac:chgData name="Sommer Wolcott" userId="c9fd4222-a49c-4e5a-8d42-11edd1019711" providerId="ADAL" clId="{04EDFC5A-8052-4261-8ACD-36283A7CA055}" dt="2025-09-25T20:30:48.978" v="4809" actId="26606"/>
          <ac:spMkLst>
            <pc:docMk/>
            <pc:sldMk cId="452560011" sldId="382"/>
            <ac:spMk id="15" creationId="{B50AB553-2A96-4A92-96F2-93548E096954}"/>
          </ac:spMkLst>
        </pc:spChg>
        <pc:spChg chg="add del">
          <ac:chgData name="Sommer Wolcott" userId="c9fd4222-a49c-4e5a-8d42-11edd1019711" providerId="ADAL" clId="{04EDFC5A-8052-4261-8ACD-36283A7CA055}" dt="2025-09-25T20:32:46.674" v="5015" actId="26606"/>
          <ac:spMkLst>
            <pc:docMk/>
            <pc:sldMk cId="452560011" sldId="382"/>
            <ac:spMk id="20" creationId="{B50AB553-2A96-4A92-96F2-93548E096954}"/>
          </ac:spMkLst>
        </pc:spChg>
        <pc:spChg chg="add">
          <ac:chgData name="Sommer Wolcott" userId="c9fd4222-a49c-4e5a-8d42-11edd1019711" providerId="ADAL" clId="{04EDFC5A-8052-4261-8ACD-36283A7CA055}" dt="2025-09-25T20:32:46.674" v="5015" actId="26606"/>
          <ac:spMkLst>
            <pc:docMk/>
            <pc:sldMk cId="452560011" sldId="382"/>
            <ac:spMk id="25" creationId="{B50AB553-2A96-4A92-96F2-93548E096954}"/>
          </ac:spMkLst>
        </pc:spChg>
        <pc:graphicFrameChg chg="add mod modGraphic">
          <ac:chgData name="Sommer Wolcott" userId="c9fd4222-a49c-4e5a-8d42-11edd1019711" providerId="ADAL" clId="{04EDFC5A-8052-4261-8ACD-36283A7CA055}" dt="2025-09-25T20:32:46.674" v="5015" actId="26606"/>
          <ac:graphicFrameMkLst>
            <pc:docMk/>
            <pc:sldMk cId="452560011" sldId="382"/>
            <ac:graphicFrameMk id="5" creationId="{34C158C7-6918-278D-8B2D-F36A0F35CF5F}"/>
          </ac:graphicFrameMkLst>
        </pc:graphicFrameChg>
        <pc:picChg chg="add mod">
          <ac:chgData name="Sommer Wolcott" userId="c9fd4222-a49c-4e5a-8d42-11edd1019711" providerId="ADAL" clId="{04EDFC5A-8052-4261-8ACD-36283A7CA055}" dt="2025-09-25T20:30:55.415" v="4811" actId="27614"/>
          <ac:picMkLst>
            <pc:docMk/>
            <pc:sldMk cId="452560011" sldId="382"/>
            <ac:picMk id="6" creationId="{9698546F-6BFE-6597-63B2-8203079604B8}"/>
          </ac:picMkLst>
        </pc:picChg>
      </pc:sldChg>
      <pc:sldChg chg="addSp modSp new mod setBg">
        <pc:chgData name="Sommer Wolcott" userId="c9fd4222-a49c-4e5a-8d42-11edd1019711" providerId="ADAL" clId="{04EDFC5A-8052-4261-8ACD-36283A7CA055}" dt="2025-09-25T20:36:44.445" v="5406" actId="26606"/>
        <pc:sldMkLst>
          <pc:docMk/>
          <pc:sldMk cId="4178567988" sldId="383"/>
        </pc:sldMkLst>
        <pc:spChg chg="mod">
          <ac:chgData name="Sommer Wolcott" userId="c9fd4222-a49c-4e5a-8d42-11edd1019711" providerId="ADAL" clId="{04EDFC5A-8052-4261-8ACD-36283A7CA055}" dt="2025-09-25T20:36:44.445" v="5406" actId="26606"/>
          <ac:spMkLst>
            <pc:docMk/>
            <pc:sldMk cId="4178567988" sldId="383"/>
            <ac:spMk id="2" creationId="{80DE37D5-7BB3-7599-0399-FB82568AD944}"/>
          </ac:spMkLst>
        </pc:spChg>
        <pc:spChg chg="mod">
          <ac:chgData name="Sommer Wolcott" userId="c9fd4222-a49c-4e5a-8d42-11edd1019711" providerId="ADAL" clId="{04EDFC5A-8052-4261-8ACD-36283A7CA055}" dt="2025-09-25T20:36:44.445" v="5406" actId="26606"/>
          <ac:spMkLst>
            <pc:docMk/>
            <pc:sldMk cId="4178567988" sldId="383"/>
            <ac:spMk id="3" creationId="{EADE1AB3-9B16-242D-8A97-15EEBC0BFE14}"/>
          </ac:spMkLst>
        </pc:spChg>
        <pc:spChg chg="add">
          <ac:chgData name="Sommer Wolcott" userId="c9fd4222-a49c-4e5a-8d42-11edd1019711" providerId="ADAL" clId="{04EDFC5A-8052-4261-8ACD-36283A7CA055}" dt="2025-09-25T20:36:44.445" v="5406" actId="26606"/>
          <ac:spMkLst>
            <pc:docMk/>
            <pc:sldMk cId="4178567988" sldId="383"/>
            <ac:spMk id="8" creationId="{18873D23-2DCF-4B31-A009-95721C06E8E1}"/>
          </ac:spMkLst>
        </pc:spChg>
        <pc:spChg chg="add">
          <ac:chgData name="Sommer Wolcott" userId="c9fd4222-a49c-4e5a-8d42-11edd1019711" providerId="ADAL" clId="{04EDFC5A-8052-4261-8ACD-36283A7CA055}" dt="2025-09-25T20:36:44.445" v="5406" actId="26606"/>
          <ac:spMkLst>
            <pc:docMk/>
            <pc:sldMk cId="4178567988" sldId="383"/>
            <ac:spMk id="10" creationId="{C13EF075-D4EF-4929-ADBC-91B27DA19955}"/>
          </ac:spMkLst>
        </pc:spChg>
        <pc:grpChg chg="add">
          <ac:chgData name="Sommer Wolcott" userId="c9fd4222-a49c-4e5a-8d42-11edd1019711" providerId="ADAL" clId="{04EDFC5A-8052-4261-8ACD-36283A7CA055}" dt="2025-09-25T20:36:44.445" v="5406" actId="26606"/>
          <ac:grpSpMkLst>
            <pc:docMk/>
            <pc:sldMk cId="4178567988" sldId="383"/>
            <ac:grpSpMk id="12" creationId="{DAA26DFA-AAB2-4973-9C17-16D587C7B198}"/>
          </ac:grpSpMkLst>
        </pc:grpChg>
      </pc:sldChg>
      <pc:sldChg chg="addSp delSp modSp new mod setBg modClrScheme chgLayout">
        <pc:chgData name="Sommer Wolcott" userId="c9fd4222-a49c-4e5a-8d42-11edd1019711" providerId="ADAL" clId="{04EDFC5A-8052-4261-8ACD-36283A7CA055}" dt="2025-09-25T20:44:28.193" v="5698" actId="26606"/>
        <pc:sldMkLst>
          <pc:docMk/>
          <pc:sldMk cId="828910787" sldId="384"/>
        </pc:sldMkLst>
        <pc:spChg chg="del mod ord">
          <ac:chgData name="Sommer Wolcott" userId="c9fd4222-a49c-4e5a-8d42-11edd1019711" providerId="ADAL" clId="{04EDFC5A-8052-4261-8ACD-36283A7CA055}" dt="2025-09-25T20:43:56.044" v="5635" actId="700"/>
          <ac:spMkLst>
            <pc:docMk/>
            <pc:sldMk cId="828910787" sldId="384"/>
            <ac:spMk id="2" creationId="{2CDF8ACC-A433-ED35-59EA-0D89C8C9BE02}"/>
          </ac:spMkLst>
        </pc:spChg>
        <pc:spChg chg="del mod ord">
          <ac:chgData name="Sommer Wolcott" userId="c9fd4222-a49c-4e5a-8d42-11edd1019711" providerId="ADAL" clId="{04EDFC5A-8052-4261-8ACD-36283A7CA055}" dt="2025-09-25T20:43:56.044" v="5635" actId="700"/>
          <ac:spMkLst>
            <pc:docMk/>
            <pc:sldMk cId="828910787" sldId="384"/>
            <ac:spMk id="3" creationId="{2F80D3DD-7FD6-3D24-66E7-1684B16B6C25}"/>
          </ac:spMkLst>
        </pc:spChg>
        <pc:spChg chg="del">
          <ac:chgData name="Sommer Wolcott" userId="c9fd4222-a49c-4e5a-8d42-11edd1019711" providerId="ADAL" clId="{04EDFC5A-8052-4261-8ACD-36283A7CA055}" dt="2025-09-25T20:43:56.044" v="5635" actId="700"/>
          <ac:spMkLst>
            <pc:docMk/>
            <pc:sldMk cId="828910787" sldId="384"/>
            <ac:spMk id="4" creationId="{5955EDA3-6F1B-3D61-66AA-03B71B29CAA2}"/>
          </ac:spMkLst>
        </pc:spChg>
        <pc:spChg chg="add mod ord">
          <ac:chgData name="Sommer Wolcott" userId="c9fd4222-a49c-4e5a-8d42-11edd1019711" providerId="ADAL" clId="{04EDFC5A-8052-4261-8ACD-36283A7CA055}" dt="2025-09-25T20:44:28.193" v="5698" actId="26606"/>
          <ac:spMkLst>
            <pc:docMk/>
            <pc:sldMk cId="828910787" sldId="384"/>
            <ac:spMk id="5" creationId="{4A42CDD7-9C11-2758-92BE-24A6F0E85AAD}"/>
          </ac:spMkLst>
        </pc:spChg>
        <pc:spChg chg="add mod ord">
          <ac:chgData name="Sommer Wolcott" userId="c9fd4222-a49c-4e5a-8d42-11edd1019711" providerId="ADAL" clId="{04EDFC5A-8052-4261-8ACD-36283A7CA055}" dt="2025-09-25T20:44:28.193" v="5698" actId="26606"/>
          <ac:spMkLst>
            <pc:docMk/>
            <pc:sldMk cId="828910787" sldId="384"/>
            <ac:spMk id="6" creationId="{3F9A5B5B-2FF6-6423-7EDF-A8743B33BE3C}"/>
          </ac:spMkLst>
        </pc:spChg>
        <pc:spChg chg="add del">
          <ac:chgData name="Sommer Wolcott" userId="c9fd4222-a49c-4e5a-8d42-11edd1019711" providerId="ADAL" clId="{04EDFC5A-8052-4261-8ACD-36283A7CA055}" dt="2025-09-25T20:44:24.337" v="5695" actId="26606"/>
          <ac:spMkLst>
            <pc:docMk/>
            <pc:sldMk cId="828910787" sldId="384"/>
            <ac:spMk id="11" creationId="{1ACA2EA0-FFD3-42EC-9406-B595015ED96E}"/>
          </ac:spMkLst>
        </pc:spChg>
        <pc:spChg chg="add del">
          <ac:chgData name="Sommer Wolcott" userId="c9fd4222-a49c-4e5a-8d42-11edd1019711" providerId="ADAL" clId="{04EDFC5A-8052-4261-8ACD-36283A7CA055}" dt="2025-09-25T20:44:24.337" v="5695" actId="26606"/>
          <ac:spMkLst>
            <pc:docMk/>
            <pc:sldMk cId="828910787" sldId="384"/>
            <ac:spMk id="13" creationId="{D5288BCE-665C-472A-8C43-664BCFA31E43}"/>
          </ac:spMkLst>
        </pc:spChg>
        <pc:spChg chg="add del">
          <ac:chgData name="Sommer Wolcott" userId="c9fd4222-a49c-4e5a-8d42-11edd1019711" providerId="ADAL" clId="{04EDFC5A-8052-4261-8ACD-36283A7CA055}" dt="2025-09-25T20:44:24.337" v="5695" actId="26606"/>
          <ac:spMkLst>
            <pc:docMk/>
            <pc:sldMk cId="828910787" sldId="384"/>
            <ac:spMk id="15" creationId="{46C57131-53A7-4C1A-BEA8-25F06A06AD29}"/>
          </ac:spMkLst>
        </pc:spChg>
        <pc:spChg chg="add del">
          <ac:chgData name="Sommer Wolcott" userId="c9fd4222-a49c-4e5a-8d42-11edd1019711" providerId="ADAL" clId="{04EDFC5A-8052-4261-8ACD-36283A7CA055}" dt="2025-09-25T20:44:28.193" v="5697" actId="26606"/>
          <ac:spMkLst>
            <pc:docMk/>
            <pc:sldMk cId="828910787" sldId="384"/>
            <ac:spMk id="17" creationId="{730D8B3B-9B80-4025-B934-26DC7D7CD231}"/>
          </ac:spMkLst>
        </pc:spChg>
        <pc:spChg chg="add del">
          <ac:chgData name="Sommer Wolcott" userId="c9fd4222-a49c-4e5a-8d42-11edd1019711" providerId="ADAL" clId="{04EDFC5A-8052-4261-8ACD-36283A7CA055}" dt="2025-09-25T20:44:28.193" v="5697" actId="26606"/>
          <ac:spMkLst>
            <pc:docMk/>
            <pc:sldMk cId="828910787" sldId="384"/>
            <ac:spMk id="18" creationId="{0E30439A-8A5B-46EC-8283-9B6B031D40D0}"/>
          </ac:spMkLst>
        </pc:spChg>
        <pc:spChg chg="add del">
          <ac:chgData name="Sommer Wolcott" userId="c9fd4222-a49c-4e5a-8d42-11edd1019711" providerId="ADAL" clId="{04EDFC5A-8052-4261-8ACD-36283A7CA055}" dt="2025-09-25T20:44:28.193" v="5697" actId="26606"/>
          <ac:spMkLst>
            <pc:docMk/>
            <pc:sldMk cId="828910787" sldId="384"/>
            <ac:spMk id="19" creationId="{B5A1B09C-1565-46F8-B70F-621C5EB48A09}"/>
          </ac:spMkLst>
        </pc:spChg>
        <pc:spChg chg="add del">
          <ac:chgData name="Sommer Wolcott" userId="c9fd4222-a49c-4e5a-8d42-11edd1019711" providerId="ADAL" clId="{04EDFC5A-8052-4261-8ACD-36283A7CA055}" dt="2025-09-25T20:44:28.193" v="5697" actId="26606"/>
          <ac:spMkLst>
            <pc:docMk/>
            <pc:sldMk cId="828910787" sldId="384"/>
            <ac:spMk id="20" creationId="{5CEAD642-85CF-4750-8432-7C80C901F001}"/>
          </ac:spMkLst>
        </pc:spChg>
        <pc:spChg chg="add del">
          <ac:chgData name="Sommer Wolcott" userId="c9fd4222-a49c-4e5a-8d42-11edd1019711" providerId="ADAL" clId="{04EDFC5A-8052-4261-8ACD-36283A7CA055}" dt="2025-09-25T20:44:28.193" v="5697" actId="26606"/>
          <ac:spMkLst>
            <pc:docMk/>
            <pc:sldMk cId="828910787" sldId="384"/>
            <ac:spMk id="21" creationId="{8C516CC8-80AC-446C-A56E-9F54B7210402}"/>
          </ac:spMkLst>
        </pc:spChg>
        <pc:spChg chg="add del">
          <ac:chgData name="Sommer Wolcott" userId="c9fd4222-a49c-4e5a-8d42-11edd1019711" providerId="ADAL" clId="{04EDFC5A-8052-4261-8ACD-36283A7CA055}" dt="2025-09-25T20:44:28.193" v="5697" actId="26606"/>
          <ac:spMkLst>
            <pc:docMk/>
            <pc:sldMk cId="828910787" sldId="384"/>
            <ac:spMk id="22" creationId="{FA33EEAE-15D5-4119-8C1E-89D943F911EF}"/>
          </ac:spMkLst>
        </pc:spChg>
        <pc:spChg chg="add del">
          <ac:chgData name="Sommer Wolcott" userId="c9fd4222-a49c-4e5a-8d42-11edd1019711" providerId="ADAL" clId="{04EDFC5A-8052-4261-8ACD-36283A7CA055}" dt="2025-09-25T20:44:28.193" v="5697" actId="26606"/>
          <ac:spMkLst>
            <pc:docMk/>
            <pc:sldMk cId="828910787" sldId="384"/>
            <ac:spMk id="23" creationId="{53947E58-F088-49F1-A3D1-DEA690192E84}"/>
          </ac:spMkLst>
        </pc:spChg>
        <pc:spChg chg="add">
          <ac:chgData name="Sommer Wolcott" userId="c9fd4222-a49c-4e5a-8d42-11edd1019711" providerId="ADAL" clId="{04EDFC5A-8052-4261-8ACD-36283A7CA055}" dt="2025-09-25T20:44:28.193" v="5698" actId="26606"/>
          <ac:spMkLst>
            <pc:docMk/>
            <pc:sldMk cId="828910787" sldId="384"/>
            <ac:spMk id="25" creationId="{6F5A5072-7B47-4D32-B52A-4EBBF590B8A5}"/>
          </ac:spMkLst>
        </pc:spChg>
        <pc:spChg chg="add">
          <ac:chgData name="Sommer Wolcott" userId="c9fd4222-a49c-4e5a-8d42-11edd1019711" providerId="ADAL" clId="{04EDFC5A-8052-4261-8ACD-36283A7CA055}" dt="2025-09-25T20:44:28.193" v="5698" actId="26606"/>
          <ac:spMkLst>
            <pc:docMk/>
            <pc:sldMk cId="828910787" sldId="384"/>
            <ac:spMk id="26" creationId="{9715DAF0-AE1B-46C9-8A6B-DB2AA05AB91D}"/>
          </ac:spMkLst>
        </pc:spChg>
        <pc:spChg chg="add">
          <ac:chgData name="Sommer Wolcott" userId="c9fd4222-a49c-4e5a-8d42-11edd1019711" providerId="ADAL" clId="{04EDFC5A-8052-4261-8ACD-36283A7CA055}" dt="2025-09-25T20:44:28.193" v="5698" actId="26606"/>
          <ac:spMkLst>
            <pc:docMk/>
            <pc:sldMk cId="828910787" sldId="384"/>
            <ac:spMk id="27" creationId="{6016219D-510E-4184-9090-6D5578A87BD1}"/>
          </ac:spMkLst>
        </pc:spChg>
        <pc:spChg chg="add">
          <ac:chgData name="Sommer Wolcott" userId="c9fd4222-a49c-4e5a-8d42-11edd1019711" providerId="ADAL" clId="{04EDFC5A-8052-4261-8ACD-36283A7CA055}" dt="2025-09-25T20:44:28.193" v="5698" actId="26606"/>
          <ac:spMkLst>
            <pc:docMk/>
            <pc:sldMk cId="828910787" sldId="384"/>
            <ac:spMk id="28" creationId="{AFF4A713-7B75-4B21-90D7-5AB19547C728}"/>
          </ac:spMkLst>
        </pc:spChg>
        <pc:spChg chg="add">
          <ac:chgData name="Sommer Wolcott" userId="c9fd4222-a49c-4e5a-8d42-11edd1019711" providerId="ADAL" clId="{04EDFC5A-8052-4261-8ACD-36283A7CA055}" dt="2025-09-25T20:44:28.193" v="5698" actId="26606"/>
          <ac:spMkLst>
            <pc:docMk/>
            <pc:sldMk cId="828910787" sldId="384"/>
            <ac:spMk id="29" creationId="{DC631C0B-6DA6-4E57-8231-CE32B3434A7E}"/>
          </ac:spMkLst>
        </pc:spChg>
        <pc:spChg chg="add">
          <ac:chgData name="Sommer Wolcott" userId="c9fd4222-a49c-4e5a-8d42-11edd1019711" providerId="ADAL" clId="{04EDFC5A-8052-4261-8ACD-36283A7CA055}" dt="2025-09-25T20:44:28.193" v="5698" actId="26606"/>
          <ac:spMkLst>
            <pc:docMk/>
            <pc:sldMk cId="828910787" sldId="384"/>
            <ac:spMk id="30" creationId="{C29501E6-A978-4A61-9689-9085AF97A53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Completion Rates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117-44F2-903B-5900D9B8754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117-44F2-903B-5900D9B8754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117-44F2-903B-5900D9B8754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117-44F2-903B-5900D9B8754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Sheet3!$A$17:$A$20</c:f>
              <c:strCache>
                <c:ptCount val="4"/>
                <c:pt idx="0">
                  <c:v>Left program/not certified</c:v>
                </c:pt>
                <c:pt idx="1">
                  <c:v>Certified CADC</c:v>
                </c:pt>
                <c:pt idx="2">
                  <c:v>Currently in program</c:v>
                </c:pt>
                <c:pt idx="3">
                  <c:v>Paused/medical leave/unknown</c:v>
                </c:pt>
              </c:strCache>
            </c:strRef>
          </c:cat>
          <c:val>
            <c:numRef>
              <c:f>Sheet3!$B$17:$B$20</c:f>
              <c:numCache>
                <c:formatCode>General</c:formatCode>
                <c:ptCount val="4"/>
                <c:pt idx="0">
                  <c:v>8</c:v>
                </c:pt>
                <c:pt idx="1">
                  <c:v>25</c:v>
                </c:pt>
                <c:pt idx="2">
                  <c:v>27</c:v>
                </c:pt>
                <c:pt idx="3">
                  <c:v>4</c:v>
                </c:pt>
              </c:numCache>
            </c:numRef>
          </c:val>
          <c:extLst>
            <c:ext xmlns:c16="http://schemas.microsoft.com/office/drawing/2014/chart" uri="{C3380CC4-5D6E-409C-BE32-E72D297353CC}">
              <c16:uniqueId val="{00000008-D117-44F2-903B-5900D9B8754D}"/>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D117-44F2-903B-5900D9B8754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D117-44F2-903B-5900D9B8754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D117-44F2-903B-5900D9B8754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D117-44F2-903B-5900D9B8754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Sheet3!$A$17:$A$20</c:f>
              <c:strCache>
                <c:ptCount val="4"/>
                <c:pt idx="0">
                  <c:v>Left program/not certified</c:v>
                </c:pt>
                <c:pt idx="1">
                  <c:v>Certified CADC</c:v>
                </c:pt>
                <c:pt idx="2">
                  <c:v>Currently in program</c:v>
                </c:pt>
                <c:pt idx="3">
                  <c:v>Paused/medical leave/unknown</c:v>
                </c:pt>
              </c:strCache>
            </c:strRef>
          </c:cat>
          <c:val>
            <c:numRef>
              <c:f>Sheet3!$C$17:$C$20</c:f>
              <c:numCache>
                <c:formatCode>0%</c:formatCode>
                <c:ptCount val="4"/>
                <c:pt idx="0">
                  <c:v>0.125</c:v>
                </c:pt>
                <c:pt idx="1">
                  <c:v>0.390625</c:v>
                </c:pt>
                <c:pt idx="2">
                  <c:v>0.421875</c:v>
                </c:pt>
                <c:pt idx="3">
                  <c:v>6.25E-2</c:v>
                </c:pt>
              </c:numCache>
            </c:numRef>
          </c:val>
          <c:extLst>
            <c:ext xmlns:c16="http://schemas.microsoft.com/office/drawing/2014/chart" uri="{C3380CC4-5D6E-409C-BE32-E72D297353CC}">
              <c16:uniqueId val="{00000011-D117-44F2-903B-5900D9B8754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Participant lived experience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Sheet1!$E$7</c:f>
              <c:strCache>
                <c:ptCount val="1"/>
              </c:strCache>
            </c:strRef>
          </c:tx>
          <c:explosion val="2"/>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7867-4D55-981A-8604D5CFE465}"/>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7867-4D55-981A-8604D5CFE46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Sheet1!$D$8:$D$9</c:f>
              <c:strCache>
                <c:ptCount val="2"/>
                <c:pt idx="0">
                  <c:v>Previously unhoused, SUD or MH</c:v>
                </c:pt>
                <c:pt idx="1">
                  <c:v>None of the above</c:v>
                </c:pt>
              </c:strCache>
            </c:strRef>
          </c:cat>
          <c:val>
            <c:numRef>
              <c:f>Sheet1!$E$8:$E$9</c:f>
              <c:numCache>
                <c:formatCode>0%</c:formatCode>
                <c:ptCount val="2"/>
                <c:pt idx="0">
                  <c:v>0.94</c:v>
                </c:pt>
                <c:pt idx="1">
                  <c:v>0.06</c:v>
                </c:pt>
              </c:numCache>
            </c:numRef>
          </c:val>
          <c:extLst>
            <c:ext xmlns:c16="http://schemas.microsoft.com/office/drawing/2014/chart" uri="{C3380CC4-5D6E-409C-BE32-E72D297353CC}">
              <c16:uniqueId val="{00000004-7867-4D55-981A-8604D5CFE46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3B2BCE-4C84-44C0-8CCF-436EFFF0D72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8E0E0BF-54CB-4C93-8802-AEA873293F99}">
      <dgm:prSet/>
      <dgm:spPr/>
      <dgm:t>
        <a:bodyPr/>
        <a:lstStyle/>
        <a:p>
          <a:r>
            <a:rPr lang="en-US"/>
            <a:t>We are currently changing our name from OnTrack to Continuum.</a:t>
          </a:r>
        </a:p>
      </dgm:t>
    </dgm:pt>
    <dgm:pt modelId="{D4DAE613-FC29-46EE-981A-98C216ABC26A}" type="parTrans" cxnId="{C30CB85C-703C-4E1B-A369-02650BB9B013}">
      <dgm:prSet/>
      <dgm:spPr/>
      <dgm:t>
        <a:bodyPr/>
        <a:lstStyle/>
        <a:p>
          <a:endParaRPr lang="en-US"/>
        </a:p>
      </dgm:t>
    </dgm:pt>
    <dgm:pt modelId="{E8015504-CDE7-41C9-AAAC-8A7A91A021C2}" type="sibTrans" cxnId="{C30CB85C-703C-4E1B-A369-02650BB9B013}">
      <dgm:prSet/>
      <dgm:spPr/>
      <dgm:t>
        <a:bodyPr/>
        <a:lstStyle/>
        <a:p>
          <a:endParaRPr lang="en-US"/>
        </a:p>
      </dgm:t>
    </dgm:pt>
    <dgm:pt modelId="{ACEBE102-25AC-41BA-A092-EC8EA9BDDF57}">
      <dgm:prSet/>
      <dgm:spPr/>
      <dgm:t>
        <a:bodyPr/>
        <a:lstStyle/>
        <a:p>
          <a:r>
            <a:rPr lang="en-US"/>
            <a:t>We are a non-profit, located in Southern Oregon, serving Jackson and Josephine County.</a:t>
          </a:r>
        </a:p>
      </dgm:t>
    </dgm:pt>
    <dgm:pt modelId="{31A1D83A-E541-42D7-8B2B-C3F048B0A678}" type="parTrans" cxnId="{567F1749-7C65-437C-AD16-F64D525E4297}">
      <dgm:prSet/>
      <dgm:spPr/>
      <dgm:t>
        <a:bodyPr/>
        <a:lstStyle/>
        <a:p>
          <a:endParaRPr lang="en-US"/>
        </a:p>
      </dgm:t>
    </dgm:pt>
    <dgm:pt modelId="{1385FEE9-A62A-4435-A1AC-00CBA7EA0186}" type="sibTrans" cxnId="{567F1749-7C65-437C-AD16-F64D525E4297}">
      <dgm:prSet/>
      <dgm:spPr/>
      <dgm:t>
        <a:bodyPr/>
        <a:lstStyle/>
        <a:p>
          <a:endParaRPr lang="en-US"/>
        </a:p>
      </dgm:t>
    </dgm:pt>
    <dgm:pt modelId="{9AE40F8B-C119-4023-8BCA-E9FAA3A8C82A}">
      <dgm:prSet/>
      <dgm:spPr/>
      <dgm:t>
        <a:bodyPr/>
        <a:lstStyle/>
        <a:p>
          <a:r>
            <a:rPr lang="en-US"/>
            <a:t>Approximately 180 employees spread across our multiple sites</a:t>
          </a:r>
        </a:p>
      </dgm:t>
    </dgm:pt>
    <dgm:pt modelId="{A3A05B4C-38B9-425D-A610-EE68B2391A63}" type="parTrans" cxnId="{AC7D97DA-F930-4608-84A3-1E77BEF5E058}">
      <dgm:prSet/>
      <dgm:spPr/>
      <dgm:t>
        <a:bodyPr/>
        <a:lstStyle/>
        <a:p>
          <a:endParaRPr lang="en-US"/>
        </a:p>
      </dgm:t>
    </dgm:pt>
    <dgm:pt modelId="{E31C2C36-D885-46D4-B693-A8E1D86BAD3B}" type="sibTrans" cxnId="{AC7D97DA-F930-4608-84A3-1E77BEF5E058}">
      <dgm:prSet/>
      <dgm:spPr/>
      <dgm:t>
        <a:bodyPr/>
        <a:lstStyle/>
        <a:p>
          <a:endParaRPr lang="en-US"/>
        </a:p>
      </dgm:t>
    </dgm:pt>
    <dgm:pt modelId="{B5F8CB2D-0FE2-471F-9B09-0780591C7D5B}">
      <dgm:prSet/>
      <dgm:spPr/>
      <dgm:t>
        <a:bodyPr/>
        <a:lstStyle/>
        <a:p>
          <a:r>
            <a:rPr lang="en-US"/>
            <a:t>Staffing is approximately 25 peers, 30 CADC, 12 QMHP, 5 Child Care teachers, 60+ direct care/milieu staff, and a sprinkle of admin, facilities, IT, and other roles.</a:t>
          </a:r>
        </a:p>
      </dgm:t>
    </dgm:pt>
    <dgm:pt modelId="{810FC900-3298-4523-8ACB-C0972FAAE015}" type="parTrans" cxnId="{22823203-BE75-433B-841E-832F8D468B1D}">
      <dgm:prSet/>
      <dgm:spPr/>
      <dgm:t>
        <a:bodyPr/>
        <a:lstStyle/>
        <a:p>
          <a:endParaRPr lang="en-US"/>
        </a:p>
      </dgm:t>
    </dgm:pt>
    <dgm:pt modelId="{09F71656-DEA4-4F64-B8D7-58DB3E76D7FA}" type="sibTrans" cxnId="{22823203-BE75-433B-841E-832F8D468B1D}">
      <dgm:prSet/>
      <dgm:spPr/>
      <dgm:t>
        <a:bodyPr/>
        <a:lstStyle/>
        <a:p>
          <a:endParaRPr lang="en-US"/>
        </a:p>
      </dgm:t>
    </dgm:pt>
    <dgm:pt modelId="{4D1CAA33-945C-4DCD-9E71-00434EC6527F}" type="pres">
      <dgm:prSet presAssocID="{3D3B2BCE-4C84-44C0-8CCF-436EFFF0D722}" presName="hierChild1" presStyleCnt="0">
        <dgm:presLayoutVars>
          <dgm:chPref val="1"/>
          <dgm:dir/>
          <dgm:animOne val="branch"/>
          <dgm:animLvl val="lvl"/>
          <dgm:resizeHandles/>
        </dgm:presLayoutVars>
      </dgm:prSet>
      <dgm:spPr/>
    </dgm:pt>
    <dgm:pt modelId="{AF779519-6DB5-4DC8-A5C3-4E363E0072B6}" type="pres">
      <dgm:prSet presAssocID="{58E0E0BF-54CB-4C93-8802-AEA873293F99}" presName="hierRoot1" presStyleCnt="0"/>
      <dgm:spPr/>
    </dgm:pt>
    <dgm:pt modelId="{B44C0352-EE52-4380-99EA-17D369B714DD}" type="pres">
      <dgm:prSet presAssocID="{58E0E0BF-54CB-4C93-8802-AEA873293F99}" presName="composite" presStyleCnt="0"/>
      <dgm:spPr/>
    </dgm:pt>
    <dgm:pt modelId="{03BC3B1A-F5C5-4729-B836-47CD7D64022F}" type="pres">
      <dgm:prSet presAssocID="{58E0E0BF-54CB-4C93-8802-AEA873293F99}" presName="background" presStyleLbl="node0" presStyleIdx="0" presStyleCnt="4"/>
      <dgm:spPr/>
    </dgm:pt>
    <dgm:pt modelId="{B6BF5124-8F40-47B2-808B-446DBF15B077}" type="pres">
      <dgm:prSet presAssocID="{58E0E0BF-54CB-4C93-8802-AEA873293F99}" presName="text" presStyleLbl="fgAcc0" presStyleIdx="0" presStyleCnt="4">
        <dgm:presLayoutVars>
          <dgm:chPref val="3"/>
        </dgm:presLayoutVars>
      </dgm:prSet>
      <dgm:spPr/>
    </dgm:pt>
    <dgm:pt modelId="{861ABB0D-61CA-4802-856C-23D616AF8244}" type="pres">
      <dgm:prSet presAssocID="{58E0E0BF-54CB-4C93-8802-AEA873293F99}" presName="hierChild2" presStyleCnt="0"/>
      <dgm:spPr/>
    </dgm:pt>
    <dgm:pt modelId="{9E7396AE-4D93-497A-ACA3-05C01387EE76}" type="pres">
      <dgm:prSet presAssocID="{ACEBE102-25AC-41BA-A092-EC8EA9BDDF57}" presName="hierRoot1" presStyleCnt="0"/>
      <dgm:spPr/>
    </dgm:pt>
    <dgm:pt modelId="{09277757-22B8-4854-B308-78B14C631854}" type="pres">
      <dgm:prSet presAssocID="{ACEBE102-25AC-41BA-A092-EC8EA9BDDF57}" presName="composite" presStyleCnt="0"/>
      <dgm:spPr/>
    </dgm:pt>
    <dgm:pt modelId="{1814DEF2-4D13-4E61-BA7B-BF2C07609037}" type="pres">
      <dgm:prSet presAssocID="{ACEBE102-25AC-41BA-A092-EC8EA9BDDF57}" presName="background" presStyleLbl="node0" presStyleIdx="1" presStyleCnt="4"/>
      <dgm:spPr/>
    </dgm:pt>
    <dgm:pt modelId="{94F03652-B4BB-4443-BA24-923AAC5364D6}" type="pres">
      <dgm:prSet presAssocID="{ACEBE102-25AC-41BA-A092-EC8EA9BDDF57}" presName="text" presStyleLbl="fgAcc0" presStyleIdx="1" presStyleCnt="4">
        <dgm:presLayoutVars>
          <dgm:chPref val="3"/>
        </dgm:presLayoutVars>
      </dgm:prSet>
      <dgm:spPr/>
    </dgm:pt>
    <dgm:pt modelId="{BCFF56C1-1A7F-4BFC-8BE9-1EB7BEA4FFE6}" type="pres">
      <dgm:prSet presAssocID="{ACEBE102-25AC-41BA-A092-EC8EA9BDDF57}" presName="hierChild2" presStyleCnt="0"/>
      <dgm:spPr/>
    </dgm:pt>
    <dgm:pt modelId="{963CC583-2C57-4091-A8E3-F62683282D2E}" type="pres">
      <dgm:prSet presAssocID="{9AE40F8B-C119-4023-8BCA-E9FAA3A8C82A}" presName="hierRoot1" presStyleCnt="0"/>
      <dgm:spPr/>
    </dgm:pt>
    <dgm:pt modelId="{E7C11CAE-AE00-4CE9-BDF5-632CE424255C}" type="pres">
      <dgm:prSet presAssocID="{9AE40F8B-C119-4023-8BCA-E9FAA3A8C82A}" presName="composite" presStyleCnt="0"/>
      <dgm:spPr/>
    </dgm:pt>
    <dgm:pt modelId="{DB261039-1ACD-4DD2-938F-9EFA323C904C}" type="pres">
      <dgm:prSet presAssocID="{9AE40F8B-C119-4023-8BCA-E9FAA3A8C82A}" presName="background" presStyleLbl="node0" presStyleIdx="2" presStyleCnt="4"/>
      <dgm:spPr/>
    </dgm:pt>
    <dgm:pt modelId="{8351A567-98AC-48F7-A8E2-1AA91A93834E}" type="pres">
      <dgm:prSet presAssocID="{9AE40F8B-C119-4023-8BCA-E9FAA3A8C82A}" presName="text" presStyleLbl="fgAcc0" presStyleIdx="2" presStyleCnt="4">
        <dgm:presLayoutVars>
          <dgm:chPref val="3"/>
        </dgm:presLayoutVars>
      </dgm:prSet>
      <dgm:spPr/>
    </dgm:pt>
    <dgm:pt modelId="{6ADDB189-E7E7-4EFF-BF01-70090DDF9502}" type="pres">
      <dgm:prSet presAssocID="{9AE40F8B-C119-4023-8BCA-E9FAA3A8C82A}" presName="hierChild2" presStyleCnt="0"/>
      <dgm:spPr/>
    </dgm:pt>
    <dgm:pt modelId="{6091A6BE-0883-426C-8376-DF9EB863A020}" type="pres">
      <dgm:prSet presAssocID="{B5F8CB2D-0FE2-471F-9B09-0780591C7D5B}" presName="hierRoot1" presStyleCnt="0"/>
      <dgm:spPr/>
    </dgm:pt>
    <dgm:pt modelId="{C74495E8-FD71-4D1D-8FB4-E2597F8FB1F8}" type="pres">
      <dgm:prSet presAssocID="{B5F8CB2D-0FE2-471F-9B09-0780591C7D5B}" presName="composite" presStyleCnt="0"/>
      <dgm:spPr/>
    </dgm:pt>
    <dgm:pt modelId="{D2ED7724-CF06-4524-A5C6-49B950320CC6}" type="pres">
      <dgm:prSet presAssocID="{B5F8CB2D-0FE2-471F-9B09-0780591C7D5B}" presName="background" presStyleLbl="node0" presStyleIdx="3" presStyleCnt="4"/>
      <dgm:spPr/>
    </dgm:pt>
    <dgm:pt modelId="{C3CAD311-279B-410D-A7C6-4010C2079E56}" type="pres">
      <dgm:prSet presAssocID="{B5F8CB2D-0FE2-471F-9B09-0780591C7D5B}" presName="text" presStyleLbl="fgAcc0" presStyleIdx="3" presStyleCnt="4">
        <dgm:presLayoutVars>
          <dgm:chPref val="3"/>
        </dgm:presLayoutVars>
      </dgm:prSet>
      <dgm:spPr/>
    </dgm:pt>
    <dgm:pt modelId="{895350D3-836D-49E7-A45B-A7069D048339}" type="pres">
      <dgm:prSet presAssocID="{B5F8CB2D-0FE2-471F-9B09-0780591C7D5B}" presName="hierChild2" presStyleCnt="0"/>
      <dgm:spPr/>
    </dgm:pt>
  </dgm:ptLst>
  <dgm:cxnLst>
    <dgm:cxn modelId="{22823203-BE75-433B-841E-832F8D468B1D}" srcId="{3D3B2BCE-4C84-44C0-8CCF-436EFFF0D722}" destId="{B5F8CB2D-0FE2-471F-9B09-0780591C7D5B}" srcOrd="3" destOrd="0" parTransId="{810FC900-3298-4523-8ACB-C0972FAAE015}" sibTransId="{09F71656-DEA4-4F64-B8D7-58DB3E76D7FA}"/>
    <dgm:cxn modelId="{EEBE6D0D-7615-456E-8AD2-3A965B43709D}" type="presOf" srcId="{B5F8CB2D-0FE2-471F-9B09-0780591C7D5B}" destId="{C3CAD311-279B-410D-A7C6-4010C2079E56}" srcOrd="0" destOrd="0" presId="urn:microsoft.com/office/officeart/2005/8/layout/hierarchy1"/>
    <dgm:cxn modelId="{7781CF1B-A3B6-4D49-BF0A-A96B764CFE90}" type="presOf" srcId="{9AE40F8B-C119-4023-8BCA-E9FAA3A8C82A}" destId="{8351A567-98AC-48F7-A8E2-1AA91A93834E}" srcOrd="0" destOrd="0" presId="urn:microsoft.com/office/officeart/2005/8/layout/hierarchy1"/>
    <dgm:cxn modelId="{C30CB85C-703C-4E1B-A369-02650BB9B013}" srcId="{3D3B2BCE-4C84-44C0-8CCF-436EFFF0D722}" destId="{58E0E0BF-54CB-4C93-8802-AEA873293F99}" srcOrd="0" destOrd="0" parTransId="{D4DAE613-FC29-46EE-981A-98C216ABC26A}" sibTransId="{E8015504-CDE7-41C9-AAAC-8A7A91A021C2}"/>
    <dgm:cxn modelId="{567F1749-7C65-437C-AD16-F64D525E4297}" srcId="{3D3B2BCE-4C84-44C0-8CCF-436EFFF0D722}" destId="{ACEBE102-25AC-41BA-A092-EC8EA9BDDF57}" srcOrd="1" destOrd="0" parTransId="{31A1D83A-E541-42D7-8B2B-C3F048B0A678}" sibTransId="{1385FEE9-A62A-4435-A1AC-00CBA7EA0186}"/>
    <dgm:cxn modelId="{D28909A0-911B-40D8-8DB2-C9619C0C9851}" type="presOf" srcId="{3D3B2BCE-4C84-44C0-8CCF-436EFFF0D722}" destId="{4D1CAA33-945C-4DCD-9E71-00434EC6527F}" srcOrd="0" destOrd="0" presId="urn:microsoft.com/office/officeart/2005/8/layout/hierarchy1"/>
    <dgm:cxn modelId="{97F5B2C1-2E33-4FE2-AEC8-1AFE3FBEC13C}" type="presOf" srcId="{ACEBE102-25AC-41BA-A092-EC8EA9BDDF57}" destId="{94F03652-B4BB-4443-BA24-923AAC5364D6}" srcOrd="0" destOrd="0" presId="urn:microsoft.com/office/officeart/2005/8/layout/hierarchy1"/>
    <dgm:cxn modelId="{63FEEDD1-239E-4844-B9E0-496A22105B19}" type="presOf" srcId="{58E0E0BF-54CB-4C93-8802-AEA873293F99}" destId="{B6BF5124-8F40-47B2-808B-446DBF15B077}" srcOrd="0" destOrd="0" presId="urn:microsoft.com/office/officeart/2005/8/layout/hierarchy1"/>
    <dgm:cxn modelId="{AC7D97DA-F930-4608-84A3-1E77BEF5E058}" srcId="{3D3B2BCE-4C84-44C0-8CCF-436EFFF0D722}" destId="{9AE40F8B-C119-4023-8BCA-E9FAA3A8C82A}" srcOrd="2" destOrd="0" parTransId="{A3A05B4C-38B9-425D-A610-EE68B2391A63}" sibTransId="{E31C2C36-D885-46D4-B693-A8E1D86BAD3B}"/>
    <dgm:cxn modelId="{C5F6B36E-A25C-4714-A9CF-D550EA96CAFF}" type="presParOf" srcId="{4D1CAA33-945C-4DCD-9E71-00434EC6527F}" destId="{AF779519-6DB5-4DC8-A5C3-4E363E0072B6}" srcOrd="0" destOrd="0" presId="urn:microsoft.com/office/officeart/2005/8/layout/hierarchy1"/>
    <dgm:cxn modelId="{47E55E3B-141F-4F0C-A754-393891E5714C}" type="presParOf" srcId="{AF779519-6DB5-4DC8-A5C3-4E363E0072B6}" destId="{B44C0352-EE52-4380-99EA-17D369B714DD}" srcOrd="0" destOrd="0" presId="urn:microsoft.com/office/officeart/2005/8/layout/hierarchy1"/>
    <dgm:cxn modelId="{FEF89915-5F71-414E-B34C-287E8A3894B5}" type="presParOf" srcId="{B44C0352-EE52-4380-99EA-17D369B714DD}" destId="{03BC3B1A-F5C5-4729-B836-47CD7D64022F}" srcOrd="0" destOrd="0" presId="urn:microsoft.com/office/officeart/2005/8/layout/hierarchy1"/>
    <dgm:cxn modelId="{44C4F7BB-A4B2-49C4-8173-8593F2A61535}" type="presParOf" srcId="{B44C0352-EE52-4380-99EA-17D369B714DD}" destId="{B6BF5124-8F40-47B2-808B-446DBF15B077}" srcOrd="1" destOrd="0" presId="urn:microsoft.com/office/officeart/2005/8/layout/hierarchy1"/>
    <dgm:cxn modelId="{9D82ECA0-068D-4195-AF70-479221C835D2}" type="presParOf" srcId="{AF779519-6DB5-4DC8-A5C3-4E363E0072B6}" destId="{861ABB0D-61CA-4802-856C-23D616AF8244}" srcOrd="1" destOrd="0" presId="urn:microsoft.com/office/officeart/2005/8/layout/hierarchy1"/>
    <dgm:cxn modelId="{E110C6B5-2356-4957-ABF7-4B73ABD29C92}" type="presParOf" srcId="{4D1CAA33-945C-4DCD-9E71-00434EC6527F}" destId="{9E7396AE-4D93-497A-ACA3-05C01387EE76}" srcOrd="1" destOrd="0" presId="urn:microsoft.com/office/officeart/2005/8/layout/hierarchy1"/>
    <dgm:cxn modelId="{BFB30225-A16A-4C82-B36C-DA85834A355D}" type="presParOf" srcId="{9E7396AE-4D93-497A-ACA3-05C01387EE76}" destId="{09277757-22B8-4854-B308-78B14C631854}" srcOrd="0" destOrd="0" presId="urn:microsoft.com/office/officeart/2005/8/layout/hierarchy1"/>
    <dgm:cxn modelId="{E871FB49-A608-49E3-A3F1-DAD7B2177AB0}" type="presParOf" srcId="{09277757-22B8-4854-B308-78B14C631854}" destId="{1814DEF2-4D13-4E61-BA7B-BF2C07609037}" srcOrd="0" destOrd="0" presId="urn:microsoft.com/office/officeart/2005/8/layout/hierarchy1"/>
    <dgm:cxn modelId="{5A9BB45C-5982-4760-9D81-FB8183586D20}" type="presParOf" srcId="{09277757-22B8-4854-B308-78B14C631854}" destId="{94F03652-B4BB-4443-BA24-923AAC5364D6}" srcOrd="1" destOrd="0" presId="urn:microsoft.com/office/officeart/2005/8/layout/hierarchy1"/>
    <dgm:cxn modelId="{9B8672FC-4C86-4544-8BD0-91BD57BDCA54}" type="presParOf" srcId="{9E7396AE-4D93-497A-ACA3-05C01387EE76}" destId="{BCFF56C1-1A7F-4BFC-8BE9-1EB7BEA4FFE6}" srcOrd="1" destOrd="0" presId="urn:microsoft.com/office/officeart/2005/8/layout/hierarchy1"/>
    <dgm:cxn modelId="{1D10A9A3-5766-4532-A0E1-FD561C1E5076}" type="presParOf" srcId="{4D1CAA33-945C-4DCD-9E71-00434EC6527F}" destId="{963CC583-2C57-4091-A8E3-F62683282D2E}" srcOrd="2" destOrd="0" presId="urn:microsoft.com/office/officeart/2005/8/layout/hierarchy1"/>
    <dgm:cxn modelId="{384A168F-760C-4BA7-BFF0-8943095A4BF9}" type="presParOf" srcId="{963CC583-2C57-4091-A8E3-F62683282D2E}" destId="{E7C11CAE-AE00-4CE9-BDF5-632CE424255C}" srcOrd="0" destOrd="0" presId="urn:microsoft.com/office/officeart/2005/8/layout/hierarchy1"/>
    <dgm:cxn modelId="{86B0083D-5057-4A63-A81E-F63AA72E117B}" type="presParOf" srcId="{E7C11CAE-AE00-4CE9-BDF5-632CE424255C}" destId="{DB261039-1ACD-4DD2-938F-9EFA323C904C}" srcOrd="0" destOrd="0" presId="urn:microsoft.com/office/officeart/2005/8/layout/hierarchy1"/>
    <dgm:cxn modelId="{89A546EE-3879-4ED0-9CEC-7323A02AE08E}" type="presParOf" srcId="{E7C11CAE-AE00-4CE9-BDF5-632CE424255C}" destId="{8351A567-98AC-48F7-A8E2-1AA91A93834E}" srcOrd="1" destOrd="0" presId="urn:microsoft.com/office/officeart/2005/8/layout/hierarchy1"/>
    <dgm:cxn modelId="{CEA8C0D3-7934-4FA9-8AE9-BC3D9917ADE1}" type="presParOf" srcId="{963CC583-2C57-4091-A8E3-F62683282D2E}" destId="{6ADDB189-E7E7-4EFF-BF01-70090DDF9502}" srcOrd="1" destOrd="0" presId="urn:microsoft.com/office/officeart/2005/8/layout/hierarchy1"/>
    <dgm:cxn modelId="{7EB06C57-47D7-4972-B581-421706AE6C2B}" type="presParOf" srcId="{4D1CAA33-945C-4DCD-9E71-00434EC6527F}" destId="{6091A6BE-0883-426C-8376-DF9EB863A020}" srcOrd="3" destOrd="0" presId="urn:microsoft.com/office/officeart/2005/8/layout/hierarchy1"/>
    <dgm:cxn modelId="{7707AA9B-40EC-48EA-B00C-3F7CDF124C32}" type="presParOf" srcId="{6091A6BE-0883-426C-8376-DF9EB863A020}" destId="{C74495E8-FD71-4D1D-8FB4-E2597F8FB1F8}" srcOrd="0" destOrd="0" presId="urn:microsoft.com/office/officeart/2005/8/layout/hierarchy1"/>
    <dgm:cxn modelId="{003EEA05-4035-467E-8562-9B9DCF053225}" type="presParOf" srcId="{C74495E8-FD71-4D1D-8FB4-E2597F8FB1F8}" destId="{D2ED7724-CF06-4524-A5C6-49B950320CC6}" srcOrd="0" destOrd="0" presId="urn:microsoft.com/office/officeart/2005/8/layout/hierarchy1"/>
    <dgm:cxn modelId="{261BDF46-EE58-4056-91AF-89542BB30E47}" type="presParOf" srcId="{C74495E8-FD71-4D1D-8FB4-E2597F8FB1F8}" destId="{C3CAD311-279B-410D-A7C6-4010C2079E56}" srcOrd="1" destOrd="0" presId="urn:microsoft.com/office/officeart/2005/8/layout/hierarchy1"/>
    <dgm:cxn modelId="{2ECF9CE3-4EC8-4585-BE11-D7DFFC2D4905}" type="presParOf" srcId="{6091A6BE-0883-426C-8376-DF9EB863A020}" destId="{895350D3-836D-49E7-A45B-A7069D04833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8EBD4C-D751-4A99-A72A-36228529B01C}"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C6E2D6E6-635E-4AFA-B75E-542BA3257E5F}">
      <dgm:prSet/>
      <dgm:spPr/>
      <dgm:t>
        <a:bodyPr/>
        <a:lstStyle/>
        <a:p>
          <a:r>
            <a:rPr lang="en-US" dirty="0"/>
            <a:t>Cohort 6 is graduating in October, Cohort 7 and 8 are working as CADC-Rs in their placements (there are always 3 going at the same time). 37 people are currently enrolled in the program with 18 of them working as CADC-Rs.</a:t>
          </a:r>
        </a:p>
      </dgm:t>
    </dgm:pt>
    <dgm:pt modelId="{B9E591DD-2DAB-4236-9329-782A06F9C16A}" type="parTrans" cxnId="{F01D37F3-69FF-4A4A-B851-77D944527C08}">
      <dgm:prSet/>
      <dgm:spPr/>
      <dgm:t>
        <a:bodyPr/>
        <a:lstStyle/>
        <a:p>
          <a:endParaRPr lang="en-US"/>
        </a:p>
      </dgm:t>
    </dgm:pt>
    <dgm:pt modelId="{10AB8A97-13E3-4C54-B03E-BCF7C8DA60FF}" type="sibTrans" cxnId="{F01D37F3-69FF-4A4A-B851-77D944527C08}">
      <dgm:prSet/>
      <dgm:spPr/>
      <dgm:t>
        <a:bodyPr/>
        <a:lstStyle/>
        <a:p>
          <a:endParaRPr lang="en-US"/>
        </a:p>
      </dgm:t>
    </dgm:pt>
    <dgm:pt modelId="{E809CE29-4322-4012-B353-9FEAC65D56CC}">
      <dgm:prSet/>
      <dgm:spPr/>
      <dgm:t>
        <a:bodyPr/>
        <a:lstStyle/>
        <a:p>
          <a:r>
            <a:rPr lang="en-US" dirty="0"/>
            <a:t>Our 9</a:t>
          </a:r>
          <a:r>
            <a:rPr lang="en-US" baseline="30000" dirty="0"/>
            <a:t>th</a:t>
          </a:r>
          <a:r>
            <a:rPr lang="en-US" dirty="0"/>
            <a:t> Cohort Just met for orientation</a:t>
          </a:r>
        </a:p>
      </dgm:t>
    </dgm:pt>
    <dgm:pt modelId="{45ED25F9-7399-4441-A767-8CE5C5197E7B}" type="parTrans" cxnId="{9C3A115F-4601-4F49-A568-D5461E542770}">
      <dgm:prSet/>
      <dgm:spPr/>
      <dgm:t>
        <a:bodyPr/>
        <a:lstStyle/>
        <a:p>
          <a:endParaRPr lang="en-US"/>
        </a:p>
      </dgm:t>
    </dgm:pt>
    <dgm:pt modelId="{682035C8-CFBE-465B-8056-C62998A78375}" type="sibTrans" cxnId="{9C3A115F-4601-4F49-A568-D5461E542770}">
      <dgm:prSet/>
      <dgm:spPr/>
      <dgm:t>
        <a:bodyPr/>
        <a:lstStyle/>
        <a:p>
          <a:endParaRPr lang="en-US"/>
        </a:p>
      </dgm:t>
    </dgm:pt>
    <dgm:pt modelId="{124CD7FF-3E8A-4B2C-9A97-917D81E432BF}">
      <dgm:prSet/>
      <dgm:spPr/>
      <dgm:t>
        <a:bodyPr/>
        <a:lstStyle/>
        <a:p>
          <a:r>
            <a:rPr lang="en-US"/>
            <a:t>25 people have passed their CADC exam (24 passed on their first attempt).</a:t>
          </a:r>
        </a:p>
      </dgm:t>
    </dgm:pt>
    <dgm:pt modelId="{1E18B618-A7BF-4AF9-A8EC-D3476878165F}" type="parTrans" cxnId="{89FF9E2C-0F7D-4978-AA96-1095B590046D}">
      <dgm:prSet/>
      <dgm:spPr/>
      <dgm:t>
        <a:bodyPr/>
        <a:lstStyle/>
        <a:p>
          <a:endParaRPr lang="en-US"/>
        </a:p>
      </dgm:t>
    </dgm:pt>
    <dgm:pt modelId="{EF10E7D3-1776-42E4-A041-CCDD3F81E16A}" type="sibTrans" cxnId="{89FF9E2C-0F7D-4978-AA96-1095B590046D}">
      <dgm:prSet/>
      <dgm:spPr/>
      <dgm:t>
        <a:bodyPr/>
        <a:lstStyle/>
        <a:p>
          <a:endParaRPr lang="en-US"/>
        </a:p>
      </dgm:t>
    </dgm:pt>
    <dgm:pt modelId="{2C6CCCBD-6A87-4999-8B73-4118A4010C4D}" type="pres">
      <dgm:prSet presAssocID="{C48EBD4C-D751-4A99-A72A-36228529B01C}" presName="Name0" presStyleCnt="0">
        <dgm:presLayoutVars>
          <dgm:dir/>
          <dgm:animLvl val="lvl"/>
          <dgm:resizeHandles val="exact"/>
        </dgm:presLayoutVars>
      </dgm:prSet>
      <dgm:spPr/>
    </dgm:pt>
    <dgm:pt modelId="{9CD8ECBA-A79D-45BC-9D4C-396D54DC4909}" type="pres">
      <dgm:prSet presAssocID="{124CD7FF-3E8A-4B2C-9A97-917D81E432BF}" presName="boxAndChildren" presStyleCnt="0"/>
      <dgm:spPr/>
    </dgm:pt>
    <dgm:pt modelId="{F803955C-C8A2-49D2-A964-9E1A36088AD4}" type="pres">
      <dgm:prSet presAssocID="{124CD7FF-3E8A-4B2C-9A97-917D81E432BF}" presName="parentTextBox" presStyleLbl="node1" presStyleIdx="0" presStyleCnt="3"/>
      <dgm:spPr/>
    </dgm:pt>
    <dgm:pt modelId="{2EB8318C-72FE-4B0E-A1F7-7B516EA91D2A}" type="pres">
      <dgm:prSet presAssocID="{682035C8-CFBE-465B-8056-C62998A78375}" presName="sp" presStyleCnt="0"/>
      <dgm:spPr/>
    </dgm:pt>
    <dgm:pt modelId="{B8650831-489B-444A-8F29-384FB607D1C8}" type="pres">
      <dgm:prSet presAssocID="{E809CE29-4322-4012-B353-9FEAC65D56CC}" presName="arrowAndChildren" presStyleCnt="0"/>
      <dgm:spPr/>
    </dgm:pt>
    <dgm:pt modelId="{9221D765-32FB-4A9D-B05B-325EE9B88B65}" type="pres">
      <dgm:prSet presAssocID="{E809CE29-4322-4012-B353-9FEAC65D56CC}" presName="parentTextArrow" presStyleLbl="node1" presStyleIdx="1" presStyleCnt="3"/>
      <dgm:spPr/>
    </dgm:pt>
    <dgm:pt modelId="{CC028A06-B230-47C6-8700-DA15B3A852EB}" type="pres">
      <dgm:prSet presAssocID="{10AB8A97-13E3-4C54-B03E-BCF7C8DA60FF}" presName="sp" presStyleCnt="0"/>
      <dgm:spPr/>
    </dgm:pt>
    <dgm:pt modelId="{9EACF4A2-302E-4BE2-B690-F61F3155EA48}" type="pres">
      <dgm:prSet presAssocID="{C6E2D6E6-635E-4AFA-B75E-542BA3257E5F}" presName="arrowAndChildren" presStyleCnt="0"/>
      <dgm:spPr/>
    </dgm:pt>
    <dgm:pt modelId="{8B622F87-A979-49A4-B1C9-B72C3CFE4204}" type="pres">
      <dgm:prSet presAssocID="{C6E2D6E6-635E-4AFA-B75E-542BA3257E5F}" presName="parentTextArrow" presStyleLbl="node1" presStyleIdx="2" presStyleCnt="3"/>
      <dgm:spPr/>
    </dgm:pt>
  </dgm:ptLst>
  <dgm:cxnLst>
    <dgm:cxn modelId="{89FF9E2C-0F7D-4978-AA96-1095B590046D}" srcId="{C48EBD4C-D751-4A99-A72A-36228529B01C}" destId="{124CD7FF-3E8A-4B2C-9A97-917D81E432BF}" srcOrd="2" destOrd="0" parTransId="{1E18B618-A7BF-4AF9-A8EC-D3476878165F}" sibTransId="{EF10E7D3-1776-42E4-A041-CCDD3F81E16A}"/>
    <dgm:cxn modelId="{7242013E-DDB7-48F9-A8DC-F580D7E5A38A}" type="presOf" srcId="{124CD7FF-3E8A-4B2C-9A97-917D81E432BF}" destId="{F803955C-C8A2-49D2-A964-9E1A36088AD4}" srcOrd="0" destOrd="0" presId="urn:microsoft.com/office/officeart/2005/8/layout/process4"/>
    <dgm:cxn modelId="{9C3A115F-4601-4F49-A568-D5461E542770}" srcId="{C48EBD4C-D751-4A99-A72A-36228529B01C}" destId="{E809CE29-4322-4012-B353-9FEAC65D56CC}" srcOrd="1" destOrd="0" parTransId="{45ED25F9-7399-4441-A767-8CE5C5197E7B}" sibTransId="{682035C8-CFBE-465B-8056-C62998A78375}"/>
    <dgm:cxn modelId="{E676716E-78E1-433C-A95A-CD743755393A}" type="presOf" srcId="{E809CE29-4322-4012-B353-9FEAC65D56CC}" destId="{9221D765-32FB-4A9D-B05B-325EE9B88B65}" srcOrd="0" destOrd="0" presId="urn:microsoft.com/office/officeart/2005/8/layout/process4"/>
    <dgm:cxn modelId="{984BB671-0B95-420C-913B-31044172F9FA}" type="presOf" srcId="{C6E2D6E6-635E-4AFA-B75E-542BA3257E5F}" destId="{8B622F87-A979-49A4-B1C9-B72C3CFE4204}" srcOrd="0" destOrd="0" presId="urn:microsoft.com/office/officeart/2005/8/layout/process4"/>
    <dgm:cxn modelId="{BA505FA0-1288-4D2A-83FC-BCF6948208DC}" type="presOf" srcId="{C48EBD4C-D751-4A99-A72A-36228529B01C}" destId="{2C6CCCBD-6A87-4999-8B73-4118A4010C4D}" srcOrd="0" destOrd="0" presId="urn:microsoft.com/office/officeart/2005/8/layout/process4"/>
    <dgm:cxn modelId="{F01D37F3-69FF-4A4A-B851-77D944527C08}" srcId="{C48EBD4C-D751-4A99-A72A-36228529B01C}" destId="{C6E2D6E6-635E-4AFA-B75E-542BA3257E5F}" srcOrd="0" destOrd="0" parTransId="{B9E591DD-2DAB-4236-9329-782A06F9C16A}" sibTransId="{10AB8A97-13E3-4C54-B03E-BCF7C8DA60FF}"/>
    <dgm:cxn modelId="{60FC080E-1FAF-4AE6-9646-D8703D5E8CEE}" type="presParOf" srcId="{2C6CCCBD-6A87-4999-8B73-4118A4010C4D}" destId="{9CD8ECBA-A79D-45BC-9D4C-396D54DC4909}" srcOrd="0" destOrd="0" presId="urn:microsoft.com/office/officeart/2005/8/layout/process4"/>
    <dgm:cxn modelId="{3EBB68B3-A102-48A2-8EF7-4A3B5667DBDB}" type="presParOf" srcId="{9CD8ECBA-A79D-45BC-9D4C-396D54DC4909}" destId="{F803955C-C8A2-49D2-A964-9E1A36088AD4}" srcOrd="0" destOrd="0" presId="urn:microsoft.com/office/officeart/2005/8/layout/process4"/>
    <dgm:cxn modelId="{55148A50-84AB-4631-8A4B-670249AE547C}" type="presParOf" srcId="{2C6CCCBD-6A87-4999-8B73-4118A4010C4D}" destId="{2EB8318C-72FE-4B0E-A1F7-7B516EA91D2A}" srcOrd="1" destOrd="0" presId="urn:microsoft.com/office/officeart/2005/8/layout/process4"/>
    <dgm:cxn modelId="{D988BD04-6DFB-4150-B0BD-8BD851D36468}" type="presParOf" srcId="{2C6CCCBD-6A87-4999-8B73-4118A4010C4D}" destId="{B8650831-489B-444A-8F29-384FB607D1C8}" srcOrd="2" destOrd="0" presId="urn:microsoft.com/office/officeart/2005/8/layout/process4"/>
    <dgm:cxn modelId="{0FD6F26D-537D-4D15-997C-47DB45917EA0}" type="presParOf" srcId="{B8650831-489B-444A-8F29-384FB607D1C8}" destId="{9221D765-32FB-4A9D-B05B-325EE9B88B65}" srcOrd="0" destOrd="0" presId="urn:microsoft.com/office/officeart/2005/8/layout/process4"/>
    <dgm:cxn modelId="{B9D466AB-B1B3-4A1B-949C-6377FD4BF090}" type="presParOf" srcId="{2C6CCCBD-6A87-4999-8B73-4118A4010C4D}" destId="{CC028A06-B230-47C6-8700-DA15B3A852EB}" srcOrd="3" destOrd="0" presId="urn:microsoft.com/office/officeart/2005/8/layout/process4"/>
    <dgm:cxn modelId="{392430F6-A375-4B6D-942F-1764158408D0}" type="presParOf" srcId="{2C6CCCBD-6A87-4999-8B73-4118A4010C4D}" destId="{9EACF4A2-302E-4BE2-B690-F61F3155EA48}" srcOrd="4" destOrd="0" presId="urn:microsoft.com/office/officeart/2005/8/layout/process4"/>
    <dgm:cxn modelId="{F32555C9-67C5-45B8-88AD-8BE66644C5CA}" type="presParOf" srcId="{9EACF4A2-302E-4BE2-B690-F61F3155EA48}" destId="{8B622F87-A979-49A4-B1C9-B72C3CFE420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E2D8B4-CECE-48CE-93A3-C4C8FA52903D}"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BE91DC67-EAA6-4D2F-8103-CA99863A41F5}">
      <dgm:prSet/>
      <dgm:spPr/>
      <dgm:t>
        <a:bodyPr/>
        <a:lstStyle/>
        <a:p>
          <a:r>
            <a:rPr lang="en-US"/>
            <a:t>Online, non-interactive trainings are not a substitute for in-person classes. People who miss the in-person classes quickly fall behind on their clinical skills even when taking make up trainings online. </a:t>
          </a:r>
        </a:p>
      </dgm:t>
    </dgm:pt>
    <dgm:pt modelId="{296646A4-F460-4D02-80F3-BB5CFFF5CDF7}" type="parTrans" cxnId="{DF49B8D0-66CA-4D41-A0A1-18DEFC09CB9D}">
      <dgm:prSet/>
      <dgm:spPr/>
      <dgm:t>
        <a:bodyPr/>
        <a:lstStyle/>
        <a:p>
          <a:endParaRPr lang="en-US"/>
        </a:p>
      </dgm:t>
    </dgm:pt>
    <dgm:pt modelId="{EF63F5BA-C19F-49A0-9C4A-31BDF75906D3}" type="sibTrans" cxnId="{DF49B8D0-66CA-4D41-A0A1-18DEFC09CB9D}">
      <dgm:prSet phldrT="1"/>
      <dgm:spPr/>
      <dgm:t>
        <a:bodyPr/>
        <a:lstStyle/>
        <a:p>
          <a:endParaRPr lang="en-US"/>
        </a:p>
      </dgm:t>
    </dgm:pt>
    <dgm:pt modelId="{0248A557-C605-4783-9E3B-564A9D7D36F0}">
      <dgm:prSet/>
      <dgm:spPr/>
      <dgm:t>
        <a:bodyPr/>
        <a:lstStyle/>
        <a:p>
          <a:r>
            <a:rPr lang="en-US"/>
            <a:t>It is costly to hire trainees since most can’t work independently for several months. </a:t>
          </a:r>
        </a:p>
      </dgm:t>
    </dgm:pt>
    <dgm:pt modelId="{6ECB83E2-78D4-427B-8FFD-B52E2FC84FE4}" type="parTrans" cxnId="{23596534-56D0-4409-BED7-9888A1C39CB2}">
      <dgm:prSet/>
      <dgm:spPr/>
      <dgm:t>
        <a:bodyPr/>
        <a:lstStyle/>
        <a:p>
          <a:endParaRPr lang="en-US"/>
        </a:p>
      </dgm:t>
    </dgm:pt>
    <dgm:pt modelId="{199D1464-C698-4FA1-A14F-EDD46394A2B0}" type="sibTrans" cxnId="{23596534-56D0-4409-BED7-9888A1C39CB2}">
      <dgm:prSet phldrT="2"/>
      <dgm:spPr/>
      <dgm:t>
        <a:bodyPr/>
        <a:lstStyle/>
        <a:p>
          <a:endParaRPr lang="en-US"/>
        </a:p>
      </dgm:t>
    </dgm:pt>
    <dgm:pt modelId="{8F617362-69A5-4E0A-B8FD-A57403703C66}">
      <dgm:prSet/>
      <dgm:spPr/>
      <dgm:t>
        <a:bodyPr/>
        <a:lstStyle/>
        <a:p>
          <a:r>
            <a:rPr lang="en-US"/>
            <a:t>Supervision is intensive and difficult to schedule in our fee-for-service programs (meeting with trainees means the supervisor and trainee are not billing). </a:t>
          </a:r>
        </a:p>
      </dgm:t>
    </dgm:pt>
    <dgm:pt modelId="{A9B33958-20ED-4628-8F6C-9C8E04B6EC90}" type="parTrans" cxnId="{D1F7B19C-CBF6-4DDB-805F-14DFA5D373E6}">
      <dgm:prSet/>
      <dgm:spPr/>
      <dgm:t>
        <a:bodyPr/>
        <a:lstStyle/>
        <a:p>
          <a:endParaRPr lang="en-US"/>
        </a:p>
      </dgm:t>
    </dgm:pt>
    <dgm:pt modelId="{777CE6EA-C2DE-4A46-BD7F-06AF7100934E}" type="sibTrans" cxnId="{D1F7B19C-CBF6-4DDB-805F-14DFA5D373E6}">
      <dgm:prSet phldrT="3"/>
      <dgm:spPr/>
      <dgm:t>
        <a:bodyPr/>
        <a:lstStyle/>
        <a:p>
          <a:endParaRPr lang="en-US"/>
        </a:p>
      </dgm:t>
    </dgm:pt>
    <dgm:pt modelId="{289807FB-0CFD-455A-9A14-3705CAF7C32B}">
      <dgm:prSet/>
      <dgm:spPr/>
      <dgm:t>
        <a:bodyPr/>
        <a:lstStyle/>
        <a:p>
          <a:r>
            <a:rPr lang="en-US"/>
            <a:t>You really need a dedicated person to schedule trainers, wrangle to trainees, and manage the calendars. </a:t>
          </a:r>
        </a:p>
      </dgm:t>
    </dgm:pt>
    <dgm:pt modelId="{59579A66-01DF-426D-AD29-D9B9BA5F09DF}" type="parTrans" cxnId="{71D42CFE-133D-4676-9102-69B7984E000F}">
      <dgm:prSet/>
      <dgm:spPr/>
      <dgm:t>
        <a:bodyPr/>
        <a:lstStyle/>
        <a:p>
          <a:endParaRPr lang="en-US"/>
        </a:p>
      </dgm:t>
    </dgm:pt>
    <dgm:pt modelId="{9CE5890D-94C3-4D8E-98F8-365762020E66}" type="sibTrans" cxnId="{71D42CFE-133D-4676-9102-69B7984E000F}">
      <dgm:prSet phldrT="4"/>
      <dgm:spPr/>
      <dgm:t>
        <a:bodyPr/>
        <a:lstStyle/>
        <a:p>
          <a:endParaRPr lang="en-US"/>
        </a:p>
      </dgm:t>
    </dgm:pt>
    <dgm:pt modelId="{EDB05B58-9ACF-4324-9A1A-2983A8474D16}">
      <dgm:prSet/>
      <dgm:spPr/>
      <dgm:t>
        <a:bodyPr/>
        <a:lstStyle/>
        <a:p>
          <a:r>
            <a:rPr lang="en-US"/>
            <a:t>Low wages for supervisors and managers means our clinical supervisors have limited experience and these are some of our highest turnover positions. </a:t>
          </a:r>
        </a:p>
        <a:p>
          <a:endParaRPr lang="en-US"/>
        </a:p>
        <a:p>
          <a:endParaRPr lang="en-US"/>
        </a:p>
      </dgm:t>
    </dgm:pt>
    <dgm:pt modelId="{568CEECB-3331-46A6-B7BD-84F8FBFFAC6B}" type="parTrans" cxnId="{4F6764CA-6980-4038-AD4C-9989F0E99583}">
      <dgm:prSet/>
      <dgm:spPr/>
      <dgm:t>
        <a:bodyPr/>
        <a:lstStyle/>
        <a:p>
          <a:endParaRPr lang="en-US"/>
        </a:p>
      </dgm:t>
    </dgm:pt>
    <dgm:pt modelId="{2F78CCB8-155D-47FD-8A02-91531BD4469E}" type="sibTrans" cxnId="{4F6764CA-6980-4038-AD4C-9989F0E99583}">
      <dgm:prSet phldrT="5"/>
      <dgm:spPr/>
      <dgm:t>
        <a:bodyPr/>
        <a:lstStyle/>
        <a:p>
          <a:endParaRPr lang="en-US"/>
        </a:p>
      </dgm:t>
    </dgm:pt>
    <dgm:pt modelId="{FC10CC01-7FFA-40C3-8CDF-56C203033C7B}">
      <dgm:prSet/>
      <dgm:spPr/>
      <dgm:t>
        <a:bodyPr/>
        <a:lstStyle/>
        <a:p>
          <a:r>
            <a:rPr lang="en-US"/>
            <a:t>Offering the classroom trainings without the clinical supervision/practical hours creates issues as many agencies can’t support the trainees with clinical supervision.</a:t>
          </a:r>
        </a:p>
      </dgm:t>
    </dgm:pt>
    <dgm:pt modelId="{FD762F7B-5915-4176-9D68-383E6DB7C8AC}" type="parTrans" cxnId="{CE02AB8D-B815-4B3F-B0A4-0474505322B0}">
      <dgm:prSet/>
      <dgm:spPr/>
      <dgm:t>
        <a:bodyPr/>
        <a:lstStyle/>
        <a:p>
          <a:endParaRPr lang="en-US"/>
        </a:p>
      </dgm:t>
    </dgm:pt>
    <dgm:pt modelId="{94E61989-315B-47F2-BE2F-16CE46EFA894}" type="sibTrans" cxnId="{CE02AB8D-B815-4B3F-B0A4-0474505322B0}">
      <dgm:prSet/>
      <dgm:spPr/>
      <dgm:t>
        <a:bodyPr/>
        <a:lstStyle/>
        <a:p>
          <a:endParaRPr lang="en-US"/>
        </a:p>
      </dgm:t>
    </dgm:pt>
    <dgm:pt modelId="{5B27895A-2845-40C5-BD47-580C81EE32E5}" type="pres">
      <dgm:prSet presAssocID="{08E2D8B4-CECE-48CE-93A3-C4C8FA52903D}" presName="diagram" presStyleCnt="0">
        <dgm:presLayoutVars>
          <dgm:dir/>
          <dgm:resizeHandles val="exact"/>
        </dgm:presLayoutVars>
      </dgm:prSet>
      <dgm:spPr/>
    </dgm:pt>
    <dgm:pt modelId="{B72BA0DA-39C2-4300-A4D4-F0FC2256B8B9}" type="pres">
      <dgm:prSet presAssocID="{BE91DC67-EAA6-4D2F-8103-CA99863A41F5}" presName="node" presStyleLbl="node1" presStyleIdx="0" presStyleCnt="6">
        <dgm:presLayoutVars>
          <dgm:bulletEnabled val="1"/>
        </dgm:presLayoutVars>
      </dgm:prSet>
      <dgm:spPr/>
    </dgm:pt>
    <dgm:pt modelId="{00FF7DFB-C5BB-4151-AA35-EC3BCA0222B2}" type="pres">
      <dgm:prSet presAssocID="{EF63F5BA-C19F-49A0-9C4A-31BDF75906D3}" presName="sibTrans" presStyleCnt="0"/>
      <dgm:spPr/>
    </dgm:pt>
    <dgm:pt modelId="{BAC765C8-7184-4ABC-A116-DF34AFA982B9}" type="pres">
      <dgm:prSet presAssocID="{0248A557-C605-4783-9E3B-564A9D7D36F0}" presName="node" presStyleLbl="node1" presStyleIdx="1" presStyleCnt="6">
        <dgm:presLayoutVars>
          <dgm:bulletEnabled val="1"/>
        </dgm:presLayoutVars>
      </dgm:prSet>
      <dgm:spPr/>
    </dgm:pt>
    <dgm:pt modelId="{E5BB0990-3154-4BD3-A6D2-09577BF51853}" type="pres">
      <dgm:prSet presAssocID="{199D1464-C698-4FA1-A14F-EDD46394A2B0}" presName="sibTrans" presStyleCnt="0"/>
      <dgm:spPr/>
    </dgm:pt>
    <dgm:pt modelId="{78D6E2B0-F8E2-4419-BF31-743D2053B515}" type="pres">
      <dgm:prSet presAssocID="{FC10CC01-7FFA-40C3-8CDF-56C203033C7B}" presName="node" presStyleLbl="node1" presStyleIdx="2" presStyleCnt="6">
        <dgm:presLayoutVars>
          <dgm:bulletEnabled val="1"/>
        </dgm:presLayoutVars>
      </dgm:prSet>
      <dgm:spPr/>
    </dgm:pt>
    <dgm:pt modelId="{BF67823C-0902-4651-ADC7-ACD996948FF5}" type="pres">
      <dgm:prSet presAssocID="{94E61989-315B-47F2-BE2F-16CE46EFA894}" presName="sibTrans" presStyleCnt="0"/>
      <dgm:spPr/>
    </dgm:pt>
    <dgm:pt modelId="{D0579360-C7EF-4365-BD14-7B6EEB5E6A89}" type="pres">
      <dgm:prSet presAssocID="{8F617362-69A5-4E0A-B8FD-A57403703C66}" presName="node" presStyleLbl="node1" presStyleIdx="3" presStyleCnt="6">
        <dgm:presLayoutVars>
          <dgm:bulletEnabled val="1"/>
        </dgm:presLayoutVars>
      </dgm:prSet>
      <dgm:spPr/>
    </dgm:pt>
    <dgm:pt modelId="{82CCFA29-65D8-49BC-9698-BD604C37CFD7}" type="pres">
      <dgm:prSet presAssocID="{777CE6EA-C2DE-4A46-BD7F-06AF7100934E}" presName="sibTrans" presStyleCnt="0"/>
      <dgm:spPr/>
    </dgm:pt>
    <dgm:pt modelId="{77982638-A383-4649-AE3C-28618EB9DF49}" type="pres">
      <dgm:prSet presAssocID="{289807FB-0CFD-455A-9A14-3705CAF7C32B}" presName="node" presStyleLbl="node1" presStyleIdx="4" presStyleCnt="6">
        <dgm:presLayoutVars>
          <dgm:bulletEnabled val="1"/>
        </dgm:presLayoutVars>
      </dgm:prSet>
      <dgm:spPr/>
    </dgm:pt>
    <dgm:pt modelId="{ACCF4ED2-6897-41DB-A5DD-016BD02B1B3C}" type="pres">
      <dgm:prSet presAssocID="{9CE5890D-94C3-4D8E-98F8-365762020E66}" presName="sibTrans" presStyleCnt="0"/>
      <dgm:spPr/>
    </dgm:pt>
    <dgm:pt modelId="{8E57BC78-EF86-49F7-AFAC-1EFF4159B723}" type="pres">
      <dgm:prSet presAssocID="{EDB05B58-9ACF-4324-9A1A-2983A8474D16}" presName="node" presStyleLbl="node1" presStyleIdx="5" presStyleCnt="6">
        <dgm:presLayoutVars>
          <dgm:bulletEnabled val="1"/>
        </dgm:presLayoutVars>
      </dgm:prSet>
      <dgm:spPr/>
    </dgm:pt>
  </dgm:ptLst>
  <dgm:cxnLst>
    <dgm:cxn modelId="{26F1781C-1697-4971-BBDC-CC7084C4AD9D}" type="presOf" srcId="{FC10CC01-7FFA-40C3-8CDF-56C203033C7B}" destId="{78D6E2B0-F8E2-4419-BF31-743D2053B515}" srcOrd="0" destOrd="0" presId="urn:microsoft.com/office/officeart/2005/8/layout/default"/>
    <dgm:cxn modelId="{4ACDFE23-9E10-4380-A20B-A8C2F4170BCC}" type="presOf" srcId="{08E2D8B4-CECE-48CE-93A3-C4C8FA52903D}" destId="{5B27895A-2845-40C5-BD47-580C81EE32E5}" srcOrd="0" destOrd="0" presId="urn:microsoft.com/office/officeart/2005/8/layout/default"/>
    <dgm:cxn modelId="{23596534-56D0-4409-BED7-9888A1C39CB2}" srcId="{08E2D8B4-CECE-48CE-93A3-C4C8FA52903D}" destId="{0248A557-C605-4783-9E3B-564A9D7D36F0}" srcOrd="1" destOrd="0" parTransId="{6ECB83E2-78D4-427B-8FFD-B52E2FC84FE4}" sibTransId="{199D1464-C698-4FA1-A14F-EDD46394A2B0}"/>
    <dgm:cxn modelId="{5F338A87-7E7D-422B-9F5A-859DD12F6EA6}" type="presOf" srcId="{0248A557-C605-4783-9E3B-564A9D7D36F0}" destId="{BAC765C8-7184-4ABC-A116-DF34AFA982B9}" srcOrd="0" destOrd="0" presId="urn:microsoft.com/office/officeart/2005/8/layout/default"/>
    <dgm:cxn modelId="{CE02AB8D-B815-4B3F-B0A4-0474505322B0}" srcId="{08E2D8B4-CECE-48CE-93A3-C4C8FA52903D}" destId="{FC10CC01-7FFA-40C3-8CDF-56C203033C7B}" srcOrd="2" destOrd="0" parTransId="{FD762F7B-5915-4176-9D68-383E6DB7C8AC}" sibTransId="{94E61989-315B-47F2-BE2F-16CE46EFA894}"/>
    <dgm:cxn modelId="{9D51AE9C-3FCF-4F33-B1FE-6A5E3C01AB59}" type="presOf" srcId="{EDB05B58-9ACF-4324-9A1A-2983A8474D16}" destId="{8E57BC78-EF86-49F7-AFAC-1EFF4159B723}" srcOrd="0" destOrd="0" presId="urn:microsoft.com/office/officeart/2005/8/layout/default"/>
    <dgm:cxn modelId="{D1F7B19C-CBF6-4DDB-805F-14DFA5D373E6}" srcId="{08E2D8B4-CECE-48CE-93A3-C4C8FA52903D}" destId="{8F617362-69A5-4E0A-B8FD-A57403703C66}" srcOrd="3" destOrd="0" parTransId="{A9B33958-20ED-4628-8F6C-9C8E04B6EC90}" sibTransId="{777CE6EA-C2DE-4A46-BD7F-06AF7100934E}"/>
    <dgm:cxn modelId="{2A2202A2-A506-4B43-89CB-FB5BCE52F2A2}" type="presOf" srcId="{BE91DC67-EAA6-4D2F-8103-CA99863A41F5}" destId="{B72BA0DA-39C2-4300-A4D4-F0FC2256B8B9}" srcOrd="0" destOrd="0" presId="urn:microsoft.com/office/officeart/2005/8/layout/default"/>
    <dgm:cxn modelId="{C5F9EDBF-A1D8-453D-9F8C-B40580A4EC30}" type="presOf" srcId="{289807FB-0CFD-455A-9A14-3705CAF7C32B}" destId="{77982638-A383-4649-AE3C-28618EB9DF49}" srcOrd="0" destOrd="0" presId="urn:microsoft.com/office/officeart/2005/8/layout/default"/>
    <dgm:cxn modelId="{4F6764CA-6980-4038-AD4C-9989F0E99583}" srcId="{08E2D8B4-CECE-48CE-93A3-C4C8FA52903D}" destId="{EDB05B58-9ACF-4324-9A1A-2983A8474D16}" srcOrd="5" destOrd="0" parTransId="{568CEECB-3331-46A6-B7BD-84F8FBFFAC6B}" sibTransId="{2F78CCB8-155D-47FD-8A02-91531BD4469E}"/>
    <dgm:cxn modelId="{DF49B8D0-66CA-4D41-A0A1-18DEFC09CB9D}" srcId="{08E2D8B4-CECE-48CE-93A3-C4C8FA52903D}" destId="{BE91DC67-EAA6-4D2F-8103-CA99863A41F5}" srcOrd="0" destOrd="0" parTransId="{296646A4-F460-4D02-80F3-BB5CFFF5CDF7}" sibTransId="{EF63F5BA-C19F-49A0-9C4A-31BDF75906D3}"/>
    <dgm:cxn modelId="{606CE9F6-6635-4192-B015-CC04546BE0A4}" type="presOf" srcId="{8F617362-69A5-4E0A-B8FD-A57403703C66}" destId="{D0579360-C7EF-4365-BD14-7B6EEB5E6A89}" srcOrd="0" destOrd="0" presId="urn:microsoft.com/office/officeart/2005/8/layout/default"/>
    <dgm:cxn modelId="{71D42CFE-133D-4676-9102-69B7984E000F}" srcId="{08E2D8B4-CECE-48CE-93A3-C4C8FA52903D}" destId="{289807FB-0CFD-455A-9A14-3705CAF7C32B}" srcOrd="4" destOrd="0" parTransId="{59579A66-01DF-426D-AD29-D9B9BA5F09DF}" sibTransId="{9CE5890D-94C3-4D8E-98F8-365762020E66}"/>
    <dgm:cxn modelId="{7E0FA83D-629A-4571-A9F1-17411B35E3DD}" type="presParOf" srcId="{5B27895A-2845-40C5-BD47-580C81EE32E5}" destId="{B72BA0DA-39C2-4300-A4D4-F0FC2256B8B9}" srcOrd="0" destOrd="0" presId="urn:microsoft.com/office/officeart/2005/8/layout/default"/>
    <dgm:cxn modelId="{6E5BBFA2-DED0-407F-BF42-80507578F782}" type="presParOf" srcId="{5B27895A-2845-40C5-BD47-580C81EE32E5}" destId="{00FF7DFB-C5BB-4151-AA35-EC3BCA0222B2}" srcOrd="1" destOrd="0" presId="urn:microsoft.com/office/officeart/2005/8/layout/default"/>
    <dgm:cxn modelId="{0EC81B4F-13EA-4D5B-8EAF-D9F7E586E3FE}" type="presParOf" srcId="{5B27895A-2845-40C5-BD47-580C81EE32E5}" destId="{BAC765C8-7184-4ABC-A116-DF34AFA982B9}" srcOrd="2" destOrd="0" presId="urn:microsoft.com/office/officeart/2005/8/layout/default"/>
    <dgm:cxn modelId="{64CEF40C-F839-4747-8BC6-1CE67630DBEF}" type="presParOf" srcId="{5B27895A-2845-40C5-BD47-580C81EE32E5}" destId="{E5BB0990-3154-4BD3-A6D2-09577BF51853}" srcOrd="3" destOrd="0" presId="urn:microsoft.com/office/officeart/2005/8/layout/default"/>
    <dgm:cxn modelId="{8B38CC33-7FD3-43F7-B57B-8CCBC0AF4F71}" type="presParOf" srcId="{5B27895A-2845-40C5-BD47-580C81EE32E5}" destId="{78D6E2B0-F8E2-4419-BF31-743D2053B515}" srcOrd="4" destOrd="0" presId="urn:microsoft.com/office/officeart/2005/8/layout/default"/>
    <dgm:cxn modelId="{44F6AC30-9912-4602-A7BD-35C9722A31A6}" type="presParOf" srcId="{5B27895A-2845-40C5-BD47-580C81EE32E5}" destId="{BF67823C-0902-4651-ADC7-ACD996948FF5}" srcOrd="5" destOrd="0" presId="urn:microsoft.com/office/officeart/2005/8/layout/default"/>
    <dgm:cxn modelId="{750C6453-2F7C-46D1-8298-54D01346BE5C}" type="presParOf" srcId="{5B27895A-2845-40C5-BD47-580C81EE32E5}" destId="{D0579360-C7EF-4365-BD14-7B6EEB5E6A89}" srcOrd="6" destOrd="0" presId="urn:microsoft.com/office/officeart/2005/8/layout/default"/>
    <dgm:cxn modelId="{12B36809-8F73-4DFE-8607-F66D4ED84D26}" type="presParOf" srcId="{5B27895A-2845-40C5-BD47-580C81EE32E5}" destId="{82CCFA29-65D8-49BC-9698-BD604C37CFD7}" srcOrd="7" destOrd="0" presId="urn:microsoft.com/office/officeart/2005/8/layout/default"/>
    <dgm:cxn modelId="{49F5719F-1752-443B-B5BB-9D9F0A138477}" type="presParOf" srcId="{5B27895A-2845-40C5-BD47-580C81EE32E5}" destId="{77982638-A383-4649-AE3C-28618EB9DF49}" srcOrd="8" destOrd="0" presId="urn:microsoft.com/office/officeart/2005/8/layout/default"/>
    <dgm:cxn modelId="{645282FE-8CDD-4E0F-81B3-3FCFC0DD3545}" type="presParOf" srcId="{5B27895A-2845-40C5-BD47-580C81EE32E5}" destId="{ACCF4ED2-6897-41DB-A5DD-016BD02B1B3C}" srcOrd="9" destOrd="0" presId="urn:microsoft.com/office/officeart/2005/8/layout/default"/>
    <dgm:cxn modelId="{0FAC1F4F-9B65-417F-A608-B857A298D7EF}" type="presParOf" srcId="{5B27895A-2845-40C5-BD47-580C81EE32E5}" destId="{8E57BC78-EF86-49F7-AFAC-1EFF4159B72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C3B1A-F5C5-4729-B836-47CD7D64022F}">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BF5124-8F40-47B2-808B-446DBF15B077}">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We are currently changing our name from OnTrack to Continuum.</a:t>
          </a:r>
        </a:p>
      </dsp:txBody>
      <dsp:txXfrm>
        <a:off x="299702" y="1282093"/>
        <a:ext cx="2200851" cy="1366505"/>
      </dsp:txXfrm>
    </dsp:sp>
    <dsp:sp modelId="{1814DEF2-4D13-4E61-BA7B-BF2C07609037}">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03652-B4BB-4443-BA24-923AAC5364D6}">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We are a non-profit, located in Southern Oregon, serving Jackson and Josephine County.</a:t>
          </a:r>
        </a:p>
      </dsp:txBody>
      <dsp:txXfrm>
        <a:off x="3093555" y="1282093"/>
        <a:ext cx="2200851" cy="1366505"/>
      </dsp:txXfrm>
    </dsp:sp>
    <dsp:sp modelId="{DB261039-1ACD-4DD2-938F-9EFA323C904C}">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51A567-98AC-48F7-A8E2-1AA91A93834E}">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Approximately 180 employees spread across our multiple sites</a:t>
          </a:r>
        </a:p>
      </dsp:txBody>
      <dsp:txXfrm>
        <a:off x="5887408" y="1282093"/>
        <a:ext cx="2200851" cy="1366505"/>
      </dsp:txXfrm>
    </dsp:sp>
    <dsp:sp modelId="{D2ED7724-CF06-4524-A5C6-49B950320CC6}">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AD311-279B-410D-A7C6-4010C2079E56}">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Staffing is approximately 25 peers, 30 CADC, 12 QMHP, 5 Child Care teachers, 60+ direct care/milieu staff, and a sprinkle of admin, facilities, IT, and other roles.</a:t>
          </a:r>
        </a:p>
      </dsp:txBody>
      <dsp:txXfrm>
        <a:off x="8681261" y="1282093"/>
        <a:ext cx="2200851" cy="1366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3955C-C8A2-49D2-A964-9E1A36088AD4}">
      <dsp:nvSpPr>
        <dsp:cNvPr id="0" name=""/>
        <dsp:cNvSpPr/>
      </dsp:nvSpPr>
      <dsp:spPr>
        <a:xfrm>
          <a:off x="0" y="4150553"/>
          <a:ext cx="6364224" cy="136230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25 people have passed their CADC exam (24 passed on their first attempt).</a:t>
          </a:r>
        </a:p>
      </dsp:txBody>
      <dsp:txXfrm>
        <a:off x="0" y="4150553"/>
        <a:ext cx="6364224" cy="1362304"/>
      </dsp:txXfrm>
    </dsp:sp>
    <dsp:sp modelId="{9221D765-32FB-4A9D-B05B-325EE9B88B65}">
      <dsp:nvSpPr>
        <dsp:cNvPr id="0" name=""/>
        <dsp:cNvSpPr/>
      </dsp:nvSpPr>
      <dsp:spPr>
        <a:xfrm rot="10800000">
          <a:off x="0" y="2075763"/>
          <a:ext cx="6364224" cy="2095223"/>
        </a:xfrm>
        <a:prstGeom prst="upArrowCallou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Our 9</a:t>
          </a:r>
          <a:r>
            <a:rPr lang="en-US" sz="1900" kern="1200" baseline="30000" dirty="0"/>
            <a:t>th</a:t>
          </a:r>
          <a:r>
            <a:rPr lang="en-US" sz="1900" kern="1200" dirty="0"/>
            <a:t> Cohort Just met for orientation</a:t>
          </a:r>
        </a:p>
      </dsp:txBody>
      <dsp:txXfrm rot="10800000">
        <a:off x="0" y="2075763"/>
        <a:ext cx="6364224" cy="1361413"/>
      </dsp:txXfrm>
    </dsp:sp>
    <dsp:sp modelId="{8B622F87-A979-49A4-B1C9-B72C3CFE4204}">
      <dsp:nvSpPr>
        <dsp:cNvPr id="0" name=""/>
        <dsp:cNvSpPr/>
      </dsp:nvSpPr>
      <dsp:spPr>
        <a:xfrm rot="10800000">
          <a:off x="0" y="974"/>
          <a:ext cx="6364224" cy="2095223"/>
        </a:xfrm>
        <a:prstGeom prst="upArrowCallou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Cohort 6 is graduating in October, Cohort 7 and 8 are working as CADC-Rs in their placements (there are always 3 going at the same time). 37 people are currently enrolled in the program with 18 of them working as CADC-Rs.</a:t>
          </a:r>
        </a:p>
      </dsp:txBody>
      <dsp:txXfrm rot="10800000">
        <a:off x="0" y="974"/>
        <a:ext cx="6364224" cy="1361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BA0DA-39C2-4300-A4D4-F0FC2256B8B9}">
      <dsp:nvSpPr>
        <dsp:cNvPr id="0" name=""/>
        <dsp:cNvSpPr/>
      </dsp:nvSpPr>
      <dsp:spPr>
        <a:xfrm>
          <a:off x="0" y="39687"/>
          <a:ext cx="3286125" cy="19716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Online, non-interactive trainings are not a substitute for in-person classes. People who miss the in-person classes quickly fall behind on their clinical skills even when taking make up trainings online. </a:t>
          </a:r>
        </a:p>
      </dsp:txBody>
      <dsp:txXfrm>
        <a:off x="0" y="39687"/>
        <a:ext cx="3286125" cy="1971675"/>
      </dsp:txXfrm>
    </dsp:sp>
    <dsp:sp modelId="{BAC765C8-7184-4ABC-A116-DF34AFA982B9}">
      <dsp:nvSpPr>
        <dsp:cNvPr id="0" name=""/>
        <dsp:cNvSpPr/>
      </dsp:nvSpPr>
      <dsp:spPr>
        <a:xfrm>
          <a:off x="3614737" y="39687"/>
          <a:ext cx="3286125" cy="19716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is costly to hire trainees since most can’t work independently for several months. </a:t>
          </a:r>
        </a:p>
      </dsp:txBody>
      <dsp:txXfrm>
        <a:off x="3614737" y="39687"/>
        <a:ext cx="3286125" cy="1971675"/>
      </dsp:txXfrm>
    </dsp:sp>
    <dsp:sp modelId="{78D6E2B0-F8E2-4419-BF31-743D2053B515}">
      <dsp:nvSpPr>
        <dsp:cNvPr id="0" name=""/>
        <dsp:cNvSpPr/>
      </dsp:nvSpPr>
      <dsp:spPr>
        <a:xfrm>
          <a:off x="7229475" y="39687"/>
          <a:ext cx="3286125" cy="19716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Offering the classroom trainings without the clinical supervision/practical hours creates issues as many agencies can’t support the trainees with clinical supervision.</a:t>
          </a:r>
        </a:p>
      </dsp:txBody>
      <dsp:txXfrm>
        <a:off x="7229475" y="39687"/>
        <a:ext cx="3286125" cy="1971675"/>
      </dsp:txXfrm>
    </dsp:sp>
    <dsp:sp modelId="{D0579360-C7EF-4365-BD14-7B6EEB5E6A89}">
      <dsp:nvSpPr>
        <dsp:cNvPr id="0" name=""/>
        <dsp:cNvSpPr/>
      </dsp:nvSpPr>
      <dsp:spPr>
        <a:xfrm>
          <a:off x="0" y="2339975"/>
          <a:ext cx="3286125" cy="19716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Supervision is intensive and difficult to schedule in our fee-for-service programs (meeting with trainees means the supervisor and trainee are not billing). </a:t>
          </a:r>
        </a:p>
      </dsp:txBody>
      <dsp:txXfrm>
        <a:off x="0" y="2339975"/>
        <a:ext cx="3286125" cy="1971675"/>
      </dsp:txXfrm>
    </dsp:sp>
    <dsp:sp modelId="{77982638-A383-4649-AE3C-28618EB9DF49}">
      <dsp:nvSpPr>
        <dsp:cNvPr id="0" name=""/>
        <dsp:cNvSpPr/>
      </dsp:nvSpPr>
      <dsp:spPr>
        <a:xfrm>
          <a:off x="3614737" y="2339975"/>
          <a:ext cx="3286125" cy="19716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You really need a dedicated person to schedule trainers, wrangle to trainees, and manage the calendars. </a:t>
          </a:r>
        </a:p>
      </dsp:txBody>
      <dsp:txXfrm>
        <a:off x="3614737" y="2339975"/>
        <a:ext cx="3286125" cy="1971675"/>
      </dsp:txXfrm>
    </dsp:sp>
    <dsp:sp modelId="{8E57BC78-EF86-49F7-AFAC-1EFF4159B723}">
      <dsp:nvSpPr>
        <dsp:cNvPr id="0" name=""/>
        <dsp:cNvSpPr/>
      </dsp:nvSpPr>
      <dsp:spPr>
        <a:xfrm>
          <a:off x="7229475" y="2339975"/>
          <a:ext cx="3286125" cy="19716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Low wages for supervisors and managers means our clinical supervisors have limited experience and these are some of our highest turnover positions. </a:t>
          </a:r>
        </a:p>
        <a:p>
          <a:pPr marL="0" lvl="0" indent="0" algn="ctr" defTabSz="711200">
            <a:lnSpc>
              <a:spcPct val="90000"/>
            </a:lnSpc>
            <a:spcBef>
              <a:spcPct val="0"/>
            </a:spcBef>
            <a:spcAft>
              <a:spcPct val="35000"/>
            </a:spcAft>
            <a:buNone/>
          </a:pPr>
          <a:endParaRPr lang="en-US" sz="1600" kern="1200"/>
        </a:p>
        <a:p>
          <a:pPr marL="0" lvl="0" indent="0" algn="ctr" defTabSz="711200">
            <a:lnSpc>
              <a:spcPct val="90000"/>
            </a:lnSpc>
            <a:spcBef>
              <a:spcPct val="0"/>
            </a:spcBef>
            <a:spcAft>
              <a:spcPct val="35000"/>
            </a:spcAft>
            <a:buNone/>
          </a:pPr>
          <a:endParaRPr lang="en-US" sz="1600" kern="1200"/>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1A4E-D5AC-498C-5504-BE68D913FD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9642FE-6058-6B1C-D15B-DF416EAB0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09D4D6-8D86-ECE8-58DE-5DE60C576686}"/>
              </a:ext>
            </a:extLst>
          </p:cNvPr>
          <p:cNvSpPr>
            <a:spLocks noGrp="1"/>
          </p:cNvSpPr>
          <p:nvPr>
            <p:ph type="dt" sz="half" idx="10"/>
          </p:nvPr>
        </p:nvSpPr>
        <p:spPr/>
        <p:txBody>
          <a:bodyPr/>
          <a:lstStyle/>
          <a:p>
            <a:fld id="{86A74F6A-FD3C-4ADB-A6DB-3D202860944E}" type="datetimeFigureOut">
              <a:rPr lang="en-US" smtClean="0"/>
              <a:t>9/25/2025</a:t>
            </a:fld>
            <a:endParaRPr lang="en-US"/>
          </a:p>
        </p:txBody>
      </p:sp>
      <p:sp>
        <p:nvSpPr>
          <p:cNvPr id="5" name="Footer Placeholder 4">
            <a:extLst>
              <a:ext uri="{FF2B5EF4-FFF2-40B4-BE49-F238E27FC236}">
                <a16:creationId xmlns:a16="http://schemas.microsoft.com/office/drawing/2014/main" id="{C13E5A57-5993-25FD-6E9F-8BA856982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F03C3-9DB6-E7F5-CE75-3DCC777BFDF5}"/>
              </a:ext>
            </a:extLst>
          </p:cNvPr>
          <p:cNvSpPr>
            <a:spLocks noGrp="1"/>
          </p:cNvSpPr>
          <p:nvPr>
            <p:ph type="sldNum" sz="quarter" idx="12"/>
          </p:nvPr>
        </p:nvSpPr>
        <p:spPr/>
        <p:txBody>
          <a:bodyPr/>
          <a:lstStyle/>
          <a:p>
            <a:fld id="{A8F47742-93FF-4E6F-8ED2-E5CA6D9BA41F}" type="slidenum">
              <a:rPr lang="en-US" smtClean="0"/>
              <a:t>‹#›</a:t>
            </a:fld>
            <a:endParaRPr lang="en-US"/>
          </a:p>
        </p:txBody>
      </p:sp>
    </p:spTree>
    <p:extLst>
      <p:ext uri="{BB962C8B-B14F-4D97-AF65-F5344CB8AC3E}">
        <p14:creationId xmlns:p14="http://schemas.microsoft.com/office/powerpoint/2010/main" val="368687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91B7-9E0C-BA4A-A70E-F98F2ABECB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5E1499-725C-E35C-2673-669114065C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C52EE-52BC-E1A2-F205-E72B2401CDEF}"/>
              </a:ext>
            </a:extLst>
          </p:cNvPr>
          <p:cNvSpPr>
            <a:spLocks noGrp="1"/>
          </p:cNvSpPr>
          <p:nvPr>
            <p:ph type="dt" sz="half" idx="10"/>
          </p:nvPr>
        </p:nvSpPr>
        <p:spPr/>
        <p:txBody>
          <a:bodyPr/>
          <a:lstStyle/>
          <a:p>
            <a:fld id="{86A74F6A-FD3C-4ADB-A6DB-3D202860944E}" type="datetimeFigureOut">
              <a:rPr lang="en-US" smtClean="0"/>
              <a:t>9/25/2025</a:t>
            </a:fld>
            <a:endParaRPr lang="en-US"/>
          </a:p>
        </p:txBody>
      </p:sp>
      <p:sp>
        <p:nvSpPr>
          <p:cNvPr id="5" name="Footer Placeholder 4">
            <a:extLst>
              <a:ext uri="{FF2B5EF4-FFF2-40B4-BE49-F238E27FC236}">
                <a16:creationId xmlns:a16="http://schemas.microsoft.com/office/drawing/2014/main" id="{71D69883-5B25-B642-0A6C-8EE211C31B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AB103-6F97-A878-A3CE-3724A0081570}"/>
              </a:ext>
            </a:extLst>
          </p:cNvPr>
          <p:cNvSpPr>
            <a:spLocks noGrp="1"/>
          </p:cNvSpPr>
          <p:nvPr>
            <p:ph type="sldNum" sz="quarter" idx="12"/>
          </p:nvPr>
        </p:nvSpPr>
        <p:spPr/>
        <p:txBody>
          <a:bodyPr/>
          <a:lstStyle/>
          <a:p>
            <a:fld id="{A8F47742-93FF-4E6F-8ED2-E5CA6D9BA41F}" type="slidenum">
              <a:rPr lang="en-US" smtClean="0"/>
              <a:t>‹#›</a:t>
            </a:fld>
            <a:endParaRPr lang="en-US"/>
          </a:p>
        </p:txBody>
      </p:sp>
    </p:spTree>
    <p:extLst>
      <p:ext uri="{BB962C8B-B14F-4D97-AF65-F5344CB8AC3E}">
        <p14:creationId xmlns:p14="http://schemas.microsoft.com/office/powerpoint/2010/main" val="268021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C04A2C-5EE1-AC03-5DF6-7D2F03AB38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22D21F-50A4-A701-54DF-DDF27FB7DB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5991D-467B-1644-17A1-44CFBB7F0BC3}"/>
              </a:ext>
            </a:extLst>
          </p:cNvPr>
          <p:cNvSpPr>
            <a:spLocks noGrp="1"/>
          </p:cNvSpPr>
          <p:nvPr>
            <p:ph type="dt" sz="half" idx="10"/>
          </p:nvPr>
        </p:nvSpPr>
        <p:spPr/>
        <p:txBody>
          <a:bodyPr/>
          <a:lstStyle/>
          <a:p>
            <a:fld id="{86A74F6A-FD3C-4ADB-A6DB-3D202860944E}" type="datetimeFigureOut">
              <a:rPr lang="en-US" smtClean="0"/>
              <a:t>9/25/2025</a:t>
            </a:fld>
            <a:endParaRPr lang="en-US"/>
          </a:p>
        </p:txBody>
      </p:sp>
      <p:sp>
        <p:nvSpPr>
          <p:cNvPr id="5" name="Footer Placeholder 4">
            <a:extLst>
              <a:ext uri="{FF2B5EF4-FFF2-40B4-BE49-F238E27FC236}">
                <a16:creationId xmlns:a16="http://schemas.microsoft.com/office/drawing/2014/main" id="{E1C617E9-AC56-23E7-CD36-576816E40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DA18D-5005-E085-60E6-74FF1EDF5611}"/>
              </a:ext>
            </a:extLst>
          </p:cNvPr>
          <p:cNvSpPr>
            <a:spLocks noGrp="1"/>
          </p:cNvSpPr>
          <p:nvPr>
            <p:ph type="sldNum" sz="quarter" idx="12"/>
          </p:nvPr>
        </p:nvSpPr>
        <p:spPr/>
        <p:txBody>
          <a:bodyPr/>
          <a:lstStyle/>
          <a:p>
            <a:fld id="{A8F47742-93FF-4E6F-8ED2-E5CA6D9BA41F}" type="slidenum">
              <a:rPr lang="en-US" smtClean="0"/>
              <a:t>‹#›</a:t>
            </a:fld>
            <a:endParaRPr lang="en-US"/>
          </a:p>
        </p:txBody>
      </p:sp>
    </p:spTree>
    <p:extLst>
      <p:ext uri="{BB962C8B-B14F-4D97-AF65-F5344CB8AC3E}">
        <p14:creationId xmlns:p14="http://schemas.microsoft.com/office/powerpoint/2010/main" val="118097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6501F-7B08-37BD-8B3F-F3EAF5407A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9F09DC-A561-93F2-7D50-66B44988BB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850F0-00B9-2741-372E-57EB490858C1}"/>
              </a:ext>
            </a:extLst>
          </p:cNvPr>
          <p:cNvSpPr>
            <a:spLocks noGrp="1"/>
          </p:cNvSpPr>
          <p:nvPr>
            <p:ph type="dt" sz="half" idx="10"/>
          </p:nvPr>
        </p:nvSpPr>
        <p:spPr/>
        <p:txBody>
          <a:bodyPr/>
          <a:lstStyle/>
          <a:p>
            <a:fld id="{86A74F6A-FD3C-4ADB-A6DB-3D202860944E}" type="datetimeFigureOut">
              <a:rPr lang="en-US" smtClean="0"/>
              <a:t>9/25/2025</a:t>
            </a:fld>
            <a:endParaRPr lang="en-US"/>
          </a:p>
        </p:txBody>
      </p:sp>
      <p:sp>
        <p:nvSpPr>
          <p:cNvPr id="5" name="Footer Placeholder 4">
            <a:extLst>
              <a:ext uri="{FF2B5EF4-FFF2-40B4-BE49-F238E27FC236}">
                <a16:creationId xmlns:a16="http://schemas.microsoft.com/office/drawing/2014/main" id="{23FF6576-627E-7375-CAD4-E92BF02D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466DF-3C6B-857C-1885-4CFC7AA1710C}"/>
              </a:ext>
            </a:extLst>
          </p:cNvPr>
          <p:cNvSpPr>
            <a:spLocks noGrp="1"/>
          </p:cNvSpPr>
          <p:nvPr>
            <p:ph type="sldNum" sz="quarter" idx="12"/>
          </p:nvPr>
        </p:nvSpPr>
        <p:spPr/>
        <p:txBody>
          <a:bodyPr/>
          <a:lstStyle/>
          <a:p>
            <a:fld id="{A8F47742-93FF-4E6F-8ED2-E5CA6D9BA41F}" type="slidenum">
              <a:rPr lang="en-US" smtClean="0"/>
              <a:t>‹#›</a:t>
            </a:fld>
            <a:endParaRPr lang="en-US"/>
          </a:p>
        </p:txBody>
      </p:sp>
    </p:spTree>
    <p:extLst>
      <p:ext uri="{BB962C8B-B14F-4D97-AF65-F5344CB8AC3E}">
        <p14:creationId xmlns:p14="http://schemas.microsoft.com/office/powerpoint/2010/main" val="18267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93BB-C0FA-C078-AA87-73F049C4BC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B4FA6A-7E86-B1F6-D030-5FD00F0BB3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33E7F8-244E-A9A6-CEA0-A28A21A9F21F}"/>
              </a:ext>
            </a:extLst>
          </p:cNvPr>
          <p:cNvSpPr>
            <a:spLocks noGrp="1"/>
          </p:cNvSpPr>
          <p:nvPr>
            <p:ph type="dt" sz="half" idx="10"/>
          </p:nvPr>
        </p:nvSpPr>
        <p:spPr/>
        <p:txBody>
          <a:bodyPr/>
          <a:lstStyle/>
          <a:p>
            <a:fld id="{86A74F6A-FD3C-4ADB-A6DB-3D202860944E}" type="datetimeFigureOut">
              <a:rPr lang="en-US" smtClean="0"/>
              <a:t>9/25/2025</a:t>
            </a:fld>
            <a:endParaRPr lang="en-US"/>
          </a:p>
        </p:txBody>
      </p:sp>
      <p:sp>
        <p:nvSpPr>
          <p:cNvPr id="5" name="Footer Placeholder 4">
            <a:extLst>
              <a:ext uri="{FF2B5EF4-FFF2-40B4-BE49-F238E27FC236}">
                <a16:creationId xmlns:a16="http://schemas.microsoft.com/office/drawing/2014/main" id="{9712D2B7-9372-A6AC-228C-2BB7384E5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D1BE5-1D0C-F560-7150-8163C7EE8476}"/>
              </a:ext>
            </a:extLst>
          </p:cNvPr>
          <p:cNvSpPr>
            <a:spLocks noGrp="1"/>
          </p:cNvSpPr>
          <p:nvPr>
            <p:ph type="sldNum" sz="quarter" idx="12"/>
          </p:nvPr>
        </p:nvSpPr>
        <p:spPr/>
        <p:txBody>
          <a:bodyPr/>
          <a:lstStyle/>
          <a:p>
            <a:fld id="{A8F47742-93FF-4E6F-8ED2-E5CA6D9BA41F}" type="slidenum">
              <a:rPr lang="en-US" smtClean="0"/>
              <a:t>‹#›</a:t>
            </a:fld>
            <a:endParaRPr lang="en-US"/>
          </a:p>
        </p:txBody>
      </p:sp>
    </p:spTree>
    <p:extLst>
      <p:ext uri="{BB962C8B-B14F-4D97-AF65-F5344CB8AC3E}">
        <p14:creationId xmlns:p14="http://schemas.microsoft.com/office/powerpoint/2010/main" val="277589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4E418-C33C-715A-210B-4FEAC020F1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AD927D-CB42-32FD-ECCC-6E5BDD3363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929E0-9E35-AD14-F567-74650DC0CF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C5F93E-468C-7C70-DC72-3BEA283B5972}"/>
              </a:ext>
            </a:extLst>
          </p:cNvPr>
          <p:cNvSpPr>
            <a:spLocks noGrp="1"/>
          </p:cNvSpPr>
          <p:nvPr>
            <p:ph type="dt" sz="half" idx="10"/>
          </p:nvPr>
        </p:nvSpPr>
        <p:spPr/>
        <p:txBody>
          <a:bodyPr/>
          <a:lstStyle/>
          <a:p>
            <a:fld id="{86A74F6A-FD3C-4ADB-A6DB-3D202860944E}" type="datetimeFigureOut">
              <a:rPr lang="en-US" smtClean="0"/>
              <a:t>9/25/2025</a:t>
            </a:fld>
            <a:endParaRPr lang="en-US"/>
          </a:p>
        </p:txBody>
      </p:sp>
      <p:sp>
        <p:nvSpPr>
          <p:cNvPr id="6" name="Footer Placeholder 5">
            <a:extLst>
              <a:ext uri="{FF2B5EF4-FFF2-40B4-BE49-F238E27FC236}">
                <a16:creationId xmlns:a16="http://schemas.microsoft.com/office/drawing/2014/main" id="{BCDA2CAB-BC78-F3B2-530F-0E8182178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552D5C-27EF-39C1-FDA2-9AAD85C72467}"/>
              </a:ext>
            </a:extLst>
          </p:cNvPr>
          <p:cNvSpPr>
            <a:spLocks noGrp="1"/>
          </p:cNvSpPr>
          <p:nvPr>
            <p:ph type="sldNum" sz="quarter" idx="12"/>
          </p:nvPr>
        </p:nvSpPr>
        <p:spPr/>
        <p:txBody>
          <a:bodyPr/>
          <a:lstStyle/>
          <a:p>
            <a:fld id="{A8F47742-93FF-4E6F-8ED2-E5CA6D9BA41F}" type="slidenum">
              <a:rPr lang="en-US" smtClean="0"/>
              <a:t>‹#›</a:t>
            </a:fld>
            <a:endParaRPr lang="en-US"/>
          </a:p>
        </p:txBody>
      </p:sp>
    </p:spTree>
    <p:extLst>
      <p:ext uri="{BB962C8B-B14F-4D97-AF65-F5344CB8AC3E}">
        <p14:creationId xmlns:p14="http://schemas.microsoft.com/office/powerpoint/2010/main" val="247950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16AF-2B2F-828A-C173-AEDE74A9A4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F922D9-04A7-A4C7-F1BF-42549A6D59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14691B-D510-C993-A1B4-7F7BF6EC21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FFF0A4-DF42-82CB-725C-0884AA0EB0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E17108-4644-AEEA-7C54-90B74F1E3D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9A5F9E-DED0-9229-76CD-6333BD6E7DED}"/>
              </a:ext>
            </a:extLst>
          </p:cNvPr>
          <p:cNvSpPr>
            <a:spLocks noGrp="1"/>
          </p:cNvSpPr>
          <p:nvPr>
            <p:ph type="dt" sz="half" idx="10"/>
          </p:nvPr>
        </p:nvSpPr>
        <p:spPr/>
        <p:txBody>
          <a:bodyPr/>
          <a:lstStyle/>
          <a:p>
            <a:fld id="{86A74F6A-FD3C-4ADB-A6DB-3D202860944E}" type="datetimeFigureOut">
              <a:rPr lang="en-US" smtClean="0"/>
              <a:t>9/25/2025</a:t>
            </a:fld>
            <a:endParaRPr lang="en-US"/>
          </a:p>
        </p:txBody>
      </p:sp>
      <p:sp>
        <p:nvSpPr>
          <p:cNvPr id="8" name="Footer Placeholder 7">
            <a:extLst>
              <a:ext uri="{FF2B5EF4-FFF2-40B4-BE49-F238E27FC236}">
                <a16:creationId xmlns:a16="http://schemas.microsoft.com/office/drawing/2014/main" id="{F3584515-152A-E52E-AA25-C8C13AC0F2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86569E-149F-05A8-DFC1-7497E2F4F629}"/>
              </a:ext>
            </a:extLst>
          </p:cNvPr>
          <p:cNvSpPr>
            <a:spLocks noGrp="1"/>
          </p:cNvSpPr>
          <p:nvPr>
            <p:ph type="sldNum" sz="quarter" idx="12"/>
          </p:nvPr>
        </p:nvSpPr>
        <p:spPr/>
        <p:txBody>
          <a:bodyPr/>
          <a:lstStyle/>
          <a:p>
            <a:fld id="{A8F47742-93FF-4E6F-8ED2-E5CA6D9BA41F}" type="slidenum">
              <a:rPr lang="en-US" smtClean="0"/>
              <a:t>‹#›</a:t>
            </a:fld>
            <a:endParaRPr lang="en-US"/>
          </a:p>
        </p:txBody>
      </p:sp>
    </p:spTree>
    <p:extLst>
      <p:ext uri="{BB962C8B-B14F-4D97-AF65-F5344CB8AC3E}">
        <p14:creationId xmlns:p14="http://schemas.microsoft.com/office/powerpoint/2010/main" val="128821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8A27-7D5F-2DC7-AE81-D90528E49C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947B42-5E67-0564-B818-8A127A701824}"/>
              </a:ext>
            </a:extLst>
          </p:cNvPr>
          <p:cNvSpPr>
            <a:spLocks noGrp="1"/>
          </p:cNvSpPr>
          <p:nvPr>
            <p:ph type="dt" sz="half" idx="10"/>
          </p:nvPr>
        </p:nvSpPr>
        <p:spPr/>
        <p:txBody>
          <a:bodyPr/>
          <a:lstStyle/>
          <a:p>
            <a:fld id="{86A74F6A-FD3C-4ADB-A6DB-3D202860944E}" type="datetimeFigureOut">
              <a:rPr lang="en-US" smtClean="0"/>
              <a:t>9/25/2025</a:t>
            </a:fld>
            <a:endParaRPr lang="en-US"/>
          </a:p>
        </p:txBody>
      </p:sp>
      <p:sp>
        <p:nvSpPr>
          <p:cNvPr id="4" name="Footer Placeholder 3">
            <a:extLst>
              <a:ext uri="{FF2B5EF4-FFF2-40B4-BE49-F238E27FC236}">
                <a16:creationId xmlns:a16="http://schemas.microsoft.com/office/drawing/2014/main" id="{866A28AD-F48B-16E6-12E2-2DEB7457AB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E1F1B2-06AE-9AB6-B2A8-786CAF1E4156}"/>
              </a:ext>
            </a:extLst>
          </p:cNvPr>
          <p:cNvSpPr>
            <a:spLocks noGrp="1"/>
          </p:cNvSpPr>
          <p:nvPr>
            <p:ph type="sldNum" sz="quarter" idx="12"/>
          </p:nvPr>
        </p:nvSpPr>
        <p:spPr/>
        <p:txBody>
          <a:bodyPr/>
          <a:lstStyle/>
          <a:p>
            <a:fld id="{A8F47742-93FF-4E6F-8ED2-E5CA6D9BA41F}" type="slidenum">
              <a:rPr lang="en-US" smtClean="0"/>
              <a:t>‹#›</a:t>
            </a:fld>
            <a:endParaRPr lang="en-US"/>
          </a:p>
        </p:txBody>
      </p:sp>
    </p:spTree>
    <p:extLst>
      <p:ext uri="{BB962C8B-B14F-4D97-AF65-F5344CB8AC3E}">
        <p14:creationId xmlns:p14="http://schemas.microsoft.com/office/powerpoint/2010/main" val="76841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07DEBE-7557-E8AE-8EA8-119BFEAA95D2}"/>
              </a:ext>
            </a:extLst>
          </p:cNvPr>
          <p:cNvSpPr>
            <a:spLocks noGrp="1"/>
          </p:cNvSpPr>
          <p:nvPr>
            <p:ph type="dt" sz="half" idx="10"/>
          </p:nvPr>
        </p:nvSpPr>
        <p:spPr/>
        <p:txBody>
          <a:bodyPr/>
          <a:lstStyle/>
          <a:p>
            <a:fld id="{86A74F6A-FD3C-4ADB-A6DB-3D202860944E}" type="datetimeFigureOut">
              <a:rPr lang="en-US" smtClean="0"/>
              <a:t>9/25/2025</a:t>
            </a:fld>
            <a:endParaRPr lang="en-US"/>
          </a:p>
        </p:txBody>
      </p:sp>
      <p:sp>
        <p:nvSpPr>
          <p:cNvPr id="3" name="Footer Placeholder 2">
            <a:extLst>
              <a:ext uri="{FF2B5EF4-FFF2-40B4-BE49-F238E27FC236}">
                <a16:creationId xmlns:a16="http://schemas.microsoft.com/office/drawing/2014/main" id="{155312E9-C7AD-AD2E-37B0-2004618659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4648B8-7C78-C136-4E60-2D92C24C20DC}"/>
              </a:ext>
            </a:extLst>
          </p:cNvPr>
          <p:cNvSpPr>
            <a:spLocks noGrp="1"/>
          </p:cNvSpPr>
          <p:nvPr>
            <p:ph type="sldNum" sz="quarter" idx="12"/>
          </p:nvPr>
        </p:nvSpPr>
        <p:spPr/>
        <p:txBody>
          <a:bodyPr/>
          <a:lstStyle/>
          <a:p>
            <a:fld id="{A8F47742-93FF-4E6F-8ED2-E5CA6D9BA41F}" type="slidenum">
              <a:rPr lang="en-US" smtClean="0"/>
              <a:t>‹#›</a:t>
            </a:fld>
            <a:endParaRPr lang="en-US"/>
          </a:p>
        </p:txBody>
      </p:sp>
    </p:spTree>
    <p:extLst>
      <p:ext uri="{BB962C8B-B14F-4D97-AF65-F5344CB8AC3E}">
        <p14:creationId xmlns:p14="http://schemas.microsoft.com/office/powerpoint/2010/main" val="60114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7FF0-57C5-674C-93B4-5A4C77C5C0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5F76F3-20DC-64C7-1BFB-9E107B2A7F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C889EE-9FE3-F0BC-BF97-1ACE5BDE1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8B9A39-1C29-28B4-23AE-4284C3405C5E}"/>
              </a:ext>
            </a:extLst>
          </p:cNvPr>
          <p:cNvSpPr>
            <a:spLocks noGrp="1"/>
          </p:cNvSpPr>
          <p:nvPr>
            <p:ph type="dt" sz="half" idx="10"/>
          </p:nvPr>
        </p:nvSpPr>
        <p:spPr/>
        <p:txBody>
          <a:bodyPr/>
          <a:lstStyle/>
          <a:p>
            <a:fld id="{86A74F6A-FD3C-4ADB-A6DB-3D202860944E}" type="datetimeFigureOut">
              <a:rPr lang="en-US" smtClean="0"/>
              <a:t>9/25/2025</a:t>
            </a:fld>
            <a:endParaRPr lang="en-US"/>
          </a:p>
        </p:txBody>
      </p:sp>
      <p:sp>
        <p:nvSpPr>
          <p:cNvPr id="6" name="Footer Placeholder 5">
            <a:extLst>
              <a:ext uri="{FF2B5EF4-FFF2-40B4-BE49-F238E27FC236}">
                <a16:creationId xmlns:a16="http://schemas.microsoft.com/office/drawing/2014/main" id="{FF1FA7F3-D4B4-E5C3-3E34-DE934AD188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557F23-9090-20F3-FE76-CE6412AD06E2}"/>
              </a:ext>
            </a:extLst>
          </p:cNvPr>
          <p:cNvSpPr>
            <a:spLocks noGrp="1"/>
          </p:cNvSpPr>
          <p:nvPr>
            <p:ph type="sldNum" sz="quarter" idx="12"/>
          </p:nvPr>
        </p:nvSpPr>
        <p:spPr/>
        <p:txBody>
          <a:bodyPr/>
          <a:lstStyle/>
          <a:p>
            <a:fld id="{A8F47742-93FF-4E6F-8ED2-E5CA6D9BA41F}" type="slidenum">
              <a:rPr lang="en-US" smtClean="0"/>
              <a:t>‹#›</a:t>
            </a:fld>
            <a:endParaRPr lang="en-US"/>
          </a:p>
        </p:txBody>
      </p:sp>
    </p:spTree>
    <p:extLst>
      <p:ext uri="{BB962C8B-B14F-4D97-AF65-F5344CB8AC3E}">
        <p14:creationId xmlns:p14="http://schemas.microsoft.com/office/powerpoint/2010/main" val="310205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93F4-C0BC-548D-B929-A6BD837300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9F17A4-FD0A-D5E1-2807-83D02617DD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E24070-8615-B074-14C4-A458D4AC5D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8D4B73-A9E5-43C0-2813-2CCD534EE09A}"/>
              </a:ext>
            </a:extLst>
          </p:cNvPr>
          <p:cNvSpPr>
            <a:spLocks noGrp="1"/>
          </p:cNvSpPr>
          <p:nvPr>
            <p:ph type="dt" sz="half" idx="10"/>
          </p:nvPr>
        </p:nvSpPr>
        <p:spPr/>
        <p:txBody>
          <a:bodyPr/>
          <a:lstStyle/>
          <a:p>
            <a:fld id="{86A74F6A-FD3C-4ADB-A6DB-3D202860944E}" type="datetimeFigureOut">
              <a:rPr lang="en-US" smtClean="0"/>
              <a:t>9/25/2025</a:t>
            </a:fld>
            <a:endParaRPr lang="en-US"/>
          </a:p>
        </p:txBody>
      </p:sp>
      <p:sp>
        <p:nvSpPr>
          <p:cNvPr id="6" name="Footer Placeholder 5">
            <a:extLst>
              <a:ext uri="{FF2B5EF4-FFF2-40B4-BE49-F238E27FC236}">
                <a16:creationId xmlns:a16="http://schemas.microsoft.com/office/drawing/2014/main" id="{4CED895C-F031-054E-88DA-FA2FA5A76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EF9D8E-7ACE-27EB-13E4-3170667FED63}"/>
              </a:ext>
            </a:extLst>
          </p:cNvPr>
          <p:cNvSpPr>
            <a:spLocks noGrp="1"/>
          </p:cNvSpPr>
          <p:nvPr>
            <p:ph type="sldNum" sz="quarter" idx="12"/>
          </p:nvPr>
        </p:nvSpPr>
        <p:spPr/>
        <p:txBody>
          <a:bodyPr/>
          <a:lstStyle/>
          <a:p>
            <a:fld id="{A8F47742-93FF-4E6F-8ED2-E5CA6D9BA41F}" type="slidenum">
              <a:rPr lang="en-US" smtClean="0"/>
              <a:t>‹#›</a:t>
            </a:fld>
            <a:endParaRPr lang="en-US"/>
          </a:p>
        </p:txBody>
      </p:sp>
    </p:spTree>
    <p:extLst>
      <p:ext uri="{BB962C8B-B14F-4D97-AF65-F5344CB8AC3E}">
        <p14:creationId xmlns:p14="http://schemas.microsoft.com/office/powerpoint/2010/main" val="52860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30C702-0450-5A3A-8849-CB75B2C3C2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8F16D0-48D8-8CAF-CC4C-4E379EDE16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F27AD-510B-52AD-A0B3-CFD010BA77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A74F6A-FD3C-4ADB-A6DB-3D202860944E}" type="datetimeFigureOut">
              <a:rPr lang="en-US" smtClean="0"/>
              <a:t>9/25/2025</a:t>
            </a:fld>
            <a:endParaRPr lang="en-US"/>
          </a:p>
        </p:txBody>
      </p:sp>
      <p:sp>
        <p:nvSpPr>
          <p:cNvPr id="5" name="Footer Placeholder 4">
            <a:extLst>
              <a:ext uri="{FF2B5EF4-FFF2-40B4-BE49-F238E27FC236}">
                <a16:creationId xmlns:a16="http://schemas.microsoft.com/office/drawing/2014/main" id="{1B6203C9-6F72-E1C0-B6FE-46F8E62050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7A6764A-F38A-1F3B-4AA0-C19B6A15C4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F47742-93FF-4E6F-8ED2-E5CA6D9BA41F}" type="slidenum">
              <a:rPr lang="en-US" smtClean="0"/>
              <a:t>‹#›</a:t>
            </a:fld>
            <a:endParaRPr lang="en-US"/>
          </a:p>
        </p:txBody>
      </p:sp>
    </p:spTree>
    <p:extLst>
      <p:ext uri="{BB962C8B-B14F-4D97-AF65-F5344CB8AC3E}">
        <p14:creationId xmlns:p14="http://schemas.microsoft.com/office/powerpoint/2010/main" val="17505424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https://ontrackroguevalley.org/wp-content/uploads/2021/01/badge.gif"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92CF687-5A7D-DFA7-1585-041F5175F5B8}"/>
              </a:ext>
            </a:extLst>
          </p:cNvPr>
          <p:cNvSpPr>
            <a:spLocks noGrp="1"/>
          </p:cNvSpPr>
          <p:nvPr>
            <p:ph type="ctrTitle"/>
          </p:nvPr>
        </p:nvSpPr>
        <p:spPr>
          <a:xfrm>
            <a:off x="650516" y="966024"/>
            <a:ext cx="2880828" cy="3071906"/>
          </a:xfrm>
        </p:spPr>
        <p:txBody>
          <a:bodyPr anchor="t">
            <a:normAutofit fontScale="90000"/>
          </a:bodyPr>
          <a:lstStyle/>
          <a:p>
            <a:pPr algn="l"/>
            <a:r>
              <a:rPr lang="en-US" sz="4000" dirty="0">
                <a:solidFill>
                  <a:srgbClr val="FFFFFF"/>
                </a:solidFill>
              </a:rPr>
              <a:t>Addiction Treatment, Workforce Successes &amp; Challenges</a:t>
            </a:r>
            <a:br>
              <a:rPr lang="en-US" sz="4000" dirty="0">
                <a:solidFill>
                  <a:srgbClr val="FFFFFF"/>
                </a:solidFill>
              </a:rPr>
            </a:br>
            <a:endParaRPr lang="en-US" sz="4000" dirty="0">
              <a:solidFill>
                <a:srgbClr val="FFFFFF"/>
              </a:solidFill>
            </a:endParaRPr>
          </a:p>
        </p:txBody>
      </p:sp>
      <p:sp>
        <p:nvSpPr>
          <p:cNvPr id="3" name="Subtitle 2">
            <a:extLst>
              <a:ext uri="{FF2B5EF4-FFF2-40B4-BE49-F238E27FC236}">
                <a16:creationId xmlns:a16="http://schemas.microsoft.com/office/drawing/2014/main" id="{CD9DED20-30D3-1F91-4B3D-590B8F4D6AC5}"/>
              </a:ext>
            </a:extLst>
          </p:cNvPr>
          <p:cNvSpPr>
            <a:spLocks noGrp="1"/>
          </p:cNvSpPr>
          <p:nvPr>
            <p:ph type="subTitle" idx="1"/>
          </p:nvPr>
        </p:nvSpPr>
        <p:spPr>
          <a:xfrm>
            <a:off x="354105" y="4397859"/>
            <a:ext cx="3408269" cy="1494117"/>
          </a:xfrm>
        </p:spPr>
        <p:txBody>
          <a:bodyPr anchor="b">
            <a:normAutofit/>
          </a:bodyPr>
          <a:lstStyle/>
          <a:p>
            <a:r>
              <a:rPr lang="en-US" sz="1600" dirty="0">
                <a:solidFill>
                  <a:srgbClr val="FFFFFF"/>
                </a:solidFill>
              </a:rPr>
              <a:t>Sommer Wolcott, LPC, CRC Executive Director, Continuum </a:t>
            </a:r>
          </a:p>
        </p:txBody>
      </p:sp>
      <p:pic>
        <p:nvPicPr>
          <p:cNvPr id="4" name="Picture 3" descr="A logo with a person in the center&#10;&#10;AI-generated content may be incorrect.">
            <a:extLst>
              <a:ext uri="{FF2B5EF4-FFF2-40B4-BE49-F238E27FC236}">
                <a16:creationId xmlns:a16="http://schemas.microsoft.com/office/drawing/2014/main" id="{02979A0F-CC3B-A12E-4BB6-DFE5B6C89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050" y="759808"/>
            <a:ext cx="6568526" cy="3563424"/>
          </a:xfrm>
          <a:prstGeom prst="rect">
            <a:avLst/>
          </a:prstGeom>
        </p:spPr>
      </p:pic>
      <p:pic>
        <p:nvPicPr>
          <p:cNvPr id="7" name="Picture 6">
            <a:extLst>
              <a:ext uri="{FF2B5EF4-FFF2-40B4-BE49-F238E27FC236}">
                <a16:creationId xmlns:a16="http://schemas.microsoft.com/office/drawing/2014/main" id="{B79F3D78-7D5B-EE7B-AC89-B82363C2EE88}"/>
              </a:ext>
            </a:extLst>
          </p:cNvPr>
          <p:cNvPicPr>
            <a:picLocks noChangeAspect="1"/>
          </p:cNvPicPr>
          <p:nvPr/>
        </p:nvPicPr>
        <p:blipFill>
          <a:blip r:embed="rId3"/>
          <a:stretch>
            <a:fillRect/>
          </a:stretch>
        </p:blipFill>
        <p:spPr>
          <a:xfrm>
            <a:off x="9382125" y="4863417"/>
            <a:ext cx="1240234" cy="1365933"/>
          </a:xfrm>
          <a:prstGeom prst="rect">
            <a:avLst/>
          </a:prstGeom>
        </p:spPr>
      </p:pic>
      <p:sp>
        <p:nvSpPr>
          <p:cNvPr id="9" name="TextBox 8">
            <a:extLst>
              <a:ext uri="{FF2B5EF4-FFF2-40B4-BE49-F238E27FC236}">
                <a16:creationId xmlns:a16="http://schemas.microsoft.com/office/drawing/2014/main" id="{B035C5FF-670F-E2D9-3C09-88FD7C904C42}"/>
              </a:ext>
            </a:extLst>
          </p:cNvPr>
          <p:cNvSpPr txBox="1"/>
          <p:nvPr/>
        </p:nvSpPr>
        <p:spPr>
          <a:xfrm>
            <a:off x="5618376" y="5491956"/>
            <a:ext cx="3761612" cy="369332"/>
          </a:xfrm>
          <a:prstGeom prst="rect">
            <a:avLst/>
          </a:prstGeom>
          <a:noFill/>
        </p:spPr>
        <p:txBody>
          <a:bodyPr wrap="square" rtlCol="0">
            <a:spAutoFit/>
          </a:bodyPr>
          <a:lstStyle/>
          <a:p>
            <a:r>
              <a:rPr lang="en-US" i="1" dirty="0">
                <a:solidFill>
                  <a:schemeClr val="accent1"/>
                </a:solidFill>
                <a:latin typeface="Arial Rounded MT Bold" panose="020F0704030504030204" pitchFamily="34" charset="0"/>
              </a:rPr>
              <a:t>Formerly OnTrack Rogue Valley </a:t>
            </a:r>
          </a:p>
        </p:txBody>
      </p:sp>
    </p:spTree>
    <p:extLst>
      <p:ext uri="{BB962C8B-B14F-4D97-AF65-F5344CB8AC3E}">
        <p14:creationId xmlns:p14="http://schemas.microsoft.com/office/powerpoint/2010/main" val="67889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Freeform: Shape 62">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5" name="Freeform: Shape 64">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FE673C-37FD-A55A-05AB-68B6BA652FFB}"/>
              </a:ext>
            </a:extLst>
          </p:cNvPr>
          <p:cNvSpPr>
            <a:spLocks noGrp="1"/>
          </p:cNvSpPr>
          <p:nvPr>
            <p:ph type="title"/>
          </p:nvPr>
        </p:nvSpPr>
        <p:spPr>
          <a:xfrm>
            <a:off x="621792" y="1161288"/>
            <a:ext cx="3602736" cy="4526280"/>
          </a:xfrm>
        </p:spPr>
        <p:txBody>
          <a:bodyPr>
            <a:normAutofit/>
          </a:bodyPr>
          <a:lstStyle/>
          <a:p>
            <a:r>
              <a:rPr lang="en-US" sz="4000"/>
              <a:t>It works!</a:t>
            </a:r>
          </a:p>
        </p:txBody>
      </p:sp>
      <p:sp>
        <p:nvSpPr>
          <p:cNvPr id="67" name="Rectangle 6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2" name="Content Placeholder 2">
            <a:extLst>
              <a:ext uri="{FF2B5EF4-FFF2-40B4-BE49-F238E27FC236}">
                <a16:creationId xmlns:a16="http://schemas.microsoft.com/office/drawing/2014/main" id="{AD48B6D4-DA9D-7744-8DF5-7D2C7D948E2B}"/>
              </a:ext>
            </a:extLst>
          </p:cNvPr>
          <p:cNvGraphicFramePr>
            <a:graphicFrameLocks noGrp="1"/>
          </p:cNvGraphicFramePr>
          <p:nvPr>
            <p:ph idx="1"/>
            <p:extLst>
              <p:ext uri="{D42A27DB-BD31-4B8C-83A1-F6EECF244321}">
                <p14:modId xmlns:p14="http://schemas.microsoft.com/office/powerpoint/2010/main" val="1895204374"/>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61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C5B5E-217F-1D86-5184-646DAAAF2B38}"/>
              </a:ext>
            </a:extLst>
          </p:cNvPr>
          <p:cNvSpPr>
            <a:spLocks noGrp="1"/>
          </p:cNvSpPr>
          <p:nvPr>
            <p:ph type="title"/>
          </p:nvPr>
        </p:nvSpPr>
        <p:spPr>
          <a:xfrm>
            <a:off x="213615" y="91034"/>
            <a:ext cx="11741318" cy="1048733"/>
          </a:xfrm>
        </p:spPr>
        <p:txBody>
          <a:bodyPr>
            <a:normAutofit/>
          </a:bodyPr>
          <a:lstStyle/>
          <a:p>
            <a:pPr algn="ctr"/>
            <a:r>
              <a:rPr lang="en-US" sz="3600" b="1" dirty="0"/>
              <a:t>Demographics and Data</a:t>
            </a:r>
          </a:p>
        </p:txBody>
      </p:sp>
      <p:graphicFrame>
        <p:nvGraphicFramePr>
          <p:cNvPr id="4" name="Content Placeholder 3">
            <a:extLst>
              <a:ext uri="{FF2B5EF4-FFF2-40B4-BE49-F238E27FC236}">
                <a16:creationId xmlns:a16="http://schemas.microsoft.com/office/drawing/2014/main" id="{80D522E1-BB18-27AC-4521-F4ECE093CD2B}"/>
              </a:ext>
            </a:extLst>
          </p:cNvPr>
          <p:cNvGraphicFramePr>
            <a:graphicFrameLocks noGrp="1"/>
          </p:cNvGraphicFramePr>
          <p:nvPr>
            <p:ph idx="1"/>
            <p:extLst>
              <p:ext uri="{D42A27DB-BD31-4B8C-83A1-F6EECF244321}">
                <p14:modId xmlns:p14="http://schemas.microsoft.com/office/powerpoint/2010/main" val="1622310297"/>
              </p:ext>
            </p:extLst>
          </p:nvPr>
        </p:nvGraphicFramePr>
        <p:xfrm>
          <a:off x="6545939" y="3605541"/>
          <a:ext cx="4479658" cy="2743202"/>
        </p:xfrm>
        <a:graphic>
          <a:graphicData uri="http://schemas.openxmlformats.org/drawingml/2006/table">
            <a:tbl>
              <a:tblPr>
                <a:tableStyleId>{5C22544A-7EE6-4342-B048-85BDC9FD1C3A}</a:tableStyleId>
              </a:tblPr>
              <a:tblGrid>
                <a:gridCol w="2635391">
                  <a:extLst>
                    <a:ext uri="{9D8B030D-6E8A-4147-A177-3AD203B41FA5}">
                      <a16:colId xmlns:a16="http://schemas.microsoft.com/office/drawing/2014/main" val="1252968235"/>
                    </a:ext>
                  </a:extLst>
                </a:gridCol>
                <a:gridCol w="529114">
                  <a:extLst>
                    <a:ext uri="{9D8B030D-6E8A-4147-A177-3AD203B41FA5}">
                      <a16:colId xmlns:a16="http://schemas.microsoft.com/office/drawing/2014/main" val="3671742703"/>
                    </a:ext>
                  </a:extLst>
                </a:gridCol>
                <a:gridCol w="1315153">
                  <a:extLst>
                    <a:ext uri="{9D8B030D-6E8A-4147-A177-3AD203B41FA5}">
                      <a16:colId xmlns:a16="http://schemas.microsoft.com/office/drawing/2014/main" val="484322923"/>
                    </a:ext>
                  </a:extLst>
                </a:gridCol>
              </a:tblGrid>
              <a:tr h="391886">
                <a:tc>
                  <a:txBody>
                    <a:bodyPr/>
                    <a:lstStyle/>
                    <a:p>
                      <a:pPr algn="l" fontAlgn="b">
                        <a:buNone/>
                      </a:pPr>
                      <a:r>
                        <a:rPr lang="en-US" sz="1400" b="1" u="none" strike="noStrike" dirty="0">
                          <a:effectLst/>
                        </a:rPr>
                        <a:t>Total Participants</a:t>
                      </a:r>
                      <a:endParaRPr lang="en-US" sz="1400" b="1" i="0" u="none" strike="noStrike" dirty="0">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r" fontAlgn="b">
                        <a:buNone/>
                      </a:pPr>
                      <a:r>
                        <a:rPr lang="en-US" sz="1400" b="1" u="none" strike="noStrike" dirty="0">
                          <a:effectLst/>
                        </a:rPr>
                        <a:t>64</a:t>
                      </a:r>
                      <a:endParaRPr lang="en-US" sz="1400" b="1" i="0" u="none" strike="noStrike" dirty="0">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ctr" fontAlgn="b">
                        <a:buNone/>
                      </a:pPr>
                      <a:endParaRPr lang="en-US" sz="1400" b="1" i="0" u="none" strike="noStrike" dirty="0">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3208729763"/>
                  </a:ext>
                </a:extLst>
              </a:tr>
              <a:tr h="391886">
                <a:tc>
                  <a:txBody>
                    <a:bodyPr/>
                    <a:lstStyle/>
                    <a:p>
                      <a:pPr algn="l" fontAlgn="b">
                        <a:buNone/>
                      </a:pPr>
                      <a:r>
                        <a:rPr lang="en-US" sz="1400" u="none" strike="noStrike" dirty="0">
                          <a:effectLst/>
                        </a:rPr>
                        <a:t>Previously unhoused</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r" fontAlgn="b">
                        <a:buNone/>
                      </a:pPr>
                      <a:r>
                        <a:rPr lang="en-US" sz="1400" u="none" strike="noStrike">
                          <a:effectLst/>
                        </a:rPr>
                        <a:t>43</a:t>
                      </a:r>
                      <a:endParaRPr lang="en-US" sz="1400" b="0" i="0" u="none" strike="noStrike">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ctr" fontAlgn="b">
                        <a:buNone/>
                      </a:pPr>
                      <a:r>
                        <a:rPr lang="en-US" sz="1400" u="none" strike="noStrike" dirty="0">
                          <a:effectLst/>
                        </a:rPr>
                        <a:t>67%</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98991934"/>
                  </a:ext>
                </a:extLst>
              </a:tr>
              <a:tr h="391886">
                <a:tc>
                  <a:txBody>
                    <a:bodyPr/>
                    <a:lstStyle/>
                    <a:p>
                      <a:pPr algn="l" fontAlgn="b">
                        <a:buNone/>
                      </a:pPr>
                      <a:r>
                        <a:rPr lang="en-US" sz="1400" u="none" strike="noStrike">
                          <a:effectLst/>
                        </a:rPr>
                        <a:t>Lived experience SUD</a:t>
                      </a:r>
                      <a:endParaRPr lang="en-US" sz="1400" b="0" i="0" u="none" strike="noStrike">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r" fontAlgn="b">
                        <a:buNone/>
                      </a:pPr>
                      <a:r>
                        <a:rPr lang="en-US" sz="1400" u="none" strike="noStrike">
                          <a:effectLst/>
                        </a:rPr>
                        <a:t>47</a:t>
                      </a:r>
                      <a:endParaRPr lang="en-US" sz="1400" b="0" i="0" u="none" strike="noStrike">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ctr" fontAlgn="b">
                        <a:buNone/>
                      </a:pPr>
                      <a:r>
                        <a:rPr lang="en-US" sz="1400" u="none" strike="noStrike" dirty="0">
                          <a:effectLst/>
                        </a:rPr>
                        <a:t>73%</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378705022"/>
                  </a:ext>
                </a:extLst>
              </a:tr>
              <a:tr h="391886">
                <a:tc>
                  <a:txBody>
                    <a:bodyPr/>
                    <a:lstStyle/>
                    <a:p>
                      <a:pPr algn="l" fontAlgn="b">
                        <a:buNone/>
                      </a:pPr>
                      <a:r>
                        <a:rPr lang="en-US" sz="1400" u="none" strike="noStrike" dirty="0">
                          <a:effectLst/>
                        </a:rPr>
                        <a:t>Lived Experience MH</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r" fontAlgn="b">
                        <a:buNone/>
                      </a:pPr>
                      <a:r>
                        <a:rPr lang="en-US" sz="1400" u="none" strike="noStrike">
                          <a:effectLst/>
                        </a:rPr>
                        <a:t>46</a:t>
                      </a:r>
                      <a:endParaRPr lang="en-US" sz="1400" b="0" i="0" u="none" strike="noStrike">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ctr" fontAlgn="b">
                        <a:buNone/>
                      </a:pPr>
                      <a:r>
                        <a:rPr lang="en-US" sz="1400" u="none" strike="noStrike" dirty="0">
                          <a:effectLst/>
                        </a:rPr>
                        <a:t>72%</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3680343627"/>
                  </a:ext>
                </a:extLst>
              </a:tr>
              <a:tr h="391886">
                <a:tc>
                  <a:txBody>
                    <a:bodyPr/>
                    <a:lstStyle/>
                    <a:p>
                      <a:pPr algn="l" fontAlgn="b">
                        <a:buNone/>
                      </a:pPr>
                      <a:r>
                        <a:rPr lang="en-US" sz="1400" u="none" strike="noStrike" dirty="0">
                          <a:effectLst/>
                        </a:rPr>
                        <a:t>Both MH &amp; SUD</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r" fontAlgn="b">
                        <a:buNone/>
                      </a:pPr>
                      <a:r>
                        <a:rPr lang="en-US" sz="1400" u="none" strike="noStrike">
                          <a:effectLst/>
                        </a:rPr>
                        <a:t>36</a:t>
                      </a:r>
                      <a:endParaRPr lang="en-US" sz="1400" b="0" i="0" u="none" strike="noStrike">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ctr" fontAlgn="b">
                        <a:buNone/>
                      </a:pPr>
                      <a:r>
                        <a:rPr lang="en-US" sz="1400" u="none" strike="noStrike" dirty="0">
                          <a:effectLst/>
                        </a:rPr>
                        <a:t>56%</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603055423"/>
                  </a:ext>
                </a:extLst>
              </a:tr>
              <a:tr h="391886">
                <a:tc>
                  <a:txBody>
                    <a:bodyPr/>
                    <a:lstStyle/>
                    <a:p>
                      <a:pPr algn="l" fontAlgn="b">
                        <a:buNone/>
                      </a:pPr>
                      <a:r>
                        <a:rPr lang="en-US" sz="1400" u="none" strike="noStrike" dirty="0">
                          <a:effectLst/>
                        </a:rPr>
                        <a:t>None of the above</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r" fontAlgn="b">
                        <a:buNone/>
                      </a:pPr>
                      <a:r>
                        <a:rPr lang="en-US" sz="1400" u="none" strike="noStrike">
                          <a:effectLst/>
                        </a:rPr>
                        <a:t>4</a:t>
                      </a:r>
                      <a:endParaRPr lang="en-US" sz="1400" b="0" i="0" u="none" strike="noStrike">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ctr" fontAlgn="b">
                        <a:buNone/>
                      </a:pPr>
                      <a:r>
                        <a:rPr lang="en-US" sz="1400" u="none" strike="noStrike" dirty="0">
                          <a:effectLst/>
                        </a:rPr>
                        <a:t>6%</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3939163431"/>
                  </a:ext>
                </a:extLst>
              </a:tr>
              <a:tr h="391886">
                <a:tc>
                  <a:txBody>
                    <a:bodyPr/>
                    <a:lstStyle/>
                    <a:p>
                      <a:pPr algn="l" fontAlgn="b">
                        <a:buNone/>
                      </a:pPr>
                      <a:r>
                        <a:rPr lang="en-US" sz="1400" u="none" strike="noStrike" dirty="0">
                          <a:effectLst/>
                        </a:rPr>
                        <a:t>Convicted of a crime</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r" fontAlgn="b">
                        <a:buNone/>
                      </a:pPr>
                      <a:r>
                        <a:rPr lang="en-US" sz="1400" u="none" strike="noStrike" dirty="0">
                          <a:effectLst/>
                        </a:rPr>
                        <a:t>30</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tc>
                  <a:txBody>
                    <a:bodyPr/>
                    <a:lstStyle/>
                    <a:p>
                      <a:pPr algn="ctr" fontAlgn="b">
                        <a:buNone/>
                      </a:pPr>
                      <a:r>
                        <a:rPr lang="en-US" sz="1400" u="none" strike="noStrike" dirty="0">
                          <a:effectLst/>
                        </a:rPr>
                        <a:t>47%</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3897597974"/>
                  </a:ext>
                </a:extLst>
              </a:tr>
            </a:tbl>
          </a:graphicData>
        </a:graphic>
      </p:graphicFrame>
      <p:graphicFrame>
        <p:nvGraphicFramePr>
          <p:cNvPr id="7" name="Chart 6">
            <a:extLst>
              <a:ext uri="{FF2B5EF4-FFF2-40B4-BE49-F238E27FC236}">
                <a16:creationId xmlns:a16="http://schemas.microsoft.com/office/drawing/2014/main" id="{8B715ACB-093A-22FE-1847-57A0B1990386}"/>
              </a:ext>
            </a:extLst>
          </p:cNvPr>
          <p:cNvGraphicFramePr>
            <a:graphicFrameLocks/>
          </p:cNvGraphicFramePr>
          <p:nvPr>
            <p:extLst>
              <p:ext uri="{D42A27DB-BD31-4B8C-83A1-F6EECF244321}">
                <p14:modId xmlns:p14="http://schemas.microsoft.com/office/powerpoint/2010/main" val="1613720273"/>
              </p:ext>
            </p:extLst>
          </p:nvPr>
        </p:nvGraphicFramePr>
        <p:xfrm>
          <a:off x="1426603" y="3605543"/>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6532E0F4-D090-8F0F-90BF-996DEB97737C}"/>
              </a:ext>
            </a:extLst>
          </p:cNvPr>
          <p:cNvGraphicFramePr>
            <a:graphicFrameLocks noGrp="1"/>
          </p:cNvGraphicFramePr>
          <p:nvPr>
            <p:extLst>
              <p:ext uri="{D42A27DB-BD31-4B8C-83A1-F6EECF244321}">
                <p14:modId xmlns:p14="http://schemas.microsoft.com/office/powerpoint/2010/main" val="1324593582"/>
              </p:ext>
            </p:extLst>
          </p:nvPr>
        </p:nvGraphicFramePr>
        <p:xfrm>
          <a:off x="1426603" y="1316310"/>
          <a:ext cx="4572000" cy="2112690"/>
        </p:xfrm>
        <a:graphic>
          <a:graphicData uri="http://schemas.openxmlformats.org/drawingml/2006/table">
            <a:tbl>
              <a:tblPr>
                <a:tableStyleId>{5C22544A-7EE6-4342-B048-85BDC9FD1C3A}</a:tableStyleId>
              </a:tblPr>
              <a:tblGrid>
                <a:gridCol w="3174191">
                  <a:extLst>
                    <a:ext uri="{9D8B030D-6E8A-4147-A177-3AD203B41FA5}">
                      <a16:colId xmlns:a16="http://schemas.microsoft.com/office/drawing/2014/main" val="1210422814"/>
                    </a:ext>
                  </a:extLst>
                </a:gridCol>
                <a:gridCol w="1397809">
                  <a:extLst>
                    <a:ext uri="{9D8B030D-6E8A-4147-A177-3AD203B41FA5}">
                      <a16:colId xmlns:a16="http://schemas.microsoft.com/office/drawing/2014/main" val="2840208466"/>
                    </a:ext>
                  </a:extLst>
                </a:gridCol>
              </a:tblGrid>
              <a:tr h="352115">
                <a:tc>
                  <a:txBody>
                    <a:bodyPr/>
                    <a:lstStyle/>
                    <a:p>
                      <a:pPr algn="l" fontAlgn="b">
                        <a:buNone/>
                      </a:pPr>
                      <a:r>
                        <a:rPr lang="en-US" sz="1400" b="1" u="none" strike="noStrike" dirty="0">
                          <a:effectLst/>
                        </a:rPr>
                        <a:t>Demographics</a:t>
                      </a:r>
                      <a:endParaRPr lang="en-US" sz="1400" b="1" i="0" u="none" strike="noStrike" dirty="0">
                        <a:solidFill>
                          <a:srgbClr val="000000"/>
                        </a:solidFill>
                        <a:effectLst/>
                        <a:latin typeface="Aptos Narrow" panose="020B0004020202020204" pitchFamily="34" charset="0"/>
                      </a:endParaRPr>
                    </a:p>
                  </a:txBody>
                  <a:tcPr marL="9525" marR="9525" marT="9525" marB="0" anchor="b">
                    <a:solidFill>
                      <a:schemeClr val="accent1">
                        <a:lumMod val="20000"/>
                        <a:lumOff val="80000"/>
                      </a:schemeClr>
                    </a:solidFill>
                  </a:tcPr>
                </a:tc>
                <a:tc>
                  <a:txBody>
                    <a:bodyPr/>
                    <a:lstStyle/>
                    <a:p>
                      <a:pPr algn="ctr" fontAlgn="b">
                        <a:buNone/>
                      </a:pPr>
                      <a:endParaRPr lang="en-US" sz="1100" b="0" i="0" u="none" strike="noStrike" dirty="0">
                        <a:solidFill>
                          <a:srgbClr val="000000"/>
                        </a:solidFill>
                        <a:effectLst/>
                        <a:latin typeface="Aptos Narrow" panose="020B00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3432422291"/>
                  </a:ext>
                </a:extLst>
              </a:tr>
              <a:tr h="352115">
                <a:tc>
                  <a:txBody>
                    <a:bodyPr/>
                    <a:lstStyle/>
                    <a:p>
                      <a:pPr algn="l" fontAlgn="b">
                        <a:buNone/>
                      </a:pPr>
                      <a:r>
                        <a:rPr lang="en-US" sz="1400" u="none" strike="noStrike" dirty="0">
                          <a:effectLst/>
                        </a:rPr>
                        <a:t>BIPOC</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1">
                        <a:lumMod val="20000"/>
                        <a:lumOff val="80000"/>
                      </a:schemeClr>
                    </a:solidFill>
                  </a:tcPr>
                </a:tc>
                <a:tc>
                  <a:txBody>
                    <a:bodyPr/>
                    <a:lstStyle/>
                    <a:p>
                      <a:pPr algn="ctr" fontAlgn="b">
                        <a:buNone/>
                      </a:pPr>
                      <a:r>
                        <a:rPr lang="en-US" sz="1400" u="none" strike="noStrike" dirty="0">
                          <a:effectLst/>
                        </a:rPr>
                        <a:t>27%</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570881691"/>
                  </a:ext>
                </a:extLst>
              </a:tr>
              <a:tr h="352115">
                <a:tc>
                  <a:txBody>
                    <a:bodyPr/>
                    <a:lstStyle/>
                    <a:p>
                      <a:pPr algn="l" fontAlgn="b">
                        <a:buNone/>
                      </a:pPr>
                      <a:r>
                        <a:rPr lang="en-US" sz="1400" u="none" strike="noStrike" dirty="0">
                          <a:effectLst/>
                        </a:rPr>
                        <a:t>Hispanic</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1">
                        <a:lumMod val="20000"/>
                        <a:lumOff val="80000"/>
                      </a:schemeClr>
                    </a:solidFill>
                  </a:tcPr>
                </a:tc>
                <a:tc>
                  <a:txBody>
                    <a:bodyPr/>
                    <a:lstStyle/>
                    <a:p>
                      <a:pPr algn="ctr" fontAlgn="b">
                        <a:buNone/>
                      </a:pPr>
                      <a:r>
                        <a:rPr lang="en-US" sz="1400" u="none" strike="noStrike" dirty="0">
                          <a:effectLst/>
                        </a:rPr>
                        <a:t>23%</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3191494184"/>
                  </a:ext>
                </a:extLst>
              </a:tr>
              <a:tr h="352115">
                <a:tc>
                  <a:txBody>
                    <a:bodyPr/>
                    <a:lstStyle/>
                    <a:p>
                      <a:pPr algn="l" fontAlgn="b">
                        <a:buNone/>
                      </a:pPr>
                      <a:r>
                        <a:rPr lang="en-US" sz="1400" u="none" strike="noStrike" dirty="0">
                          <a:effectLst/>
                        </a:rPr>
                        <a:t>LGBTQ+</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1">
                        <a:lumMod val="20000"/>
                        <a:lumOff val="80000"/>
                      </a:schemeClr>
                    </a:solidFill>
                  </a:tcPr>
                </a:tc>
                <a:tc>
                  <a:txBody>
                    <a:bodyPr/>
                    <a:lstStyle/>
                    <a:p>
                      <a:pPr algn="ctr" fontAlgn="b">
                        <a:buNone/>
                      </a:pPr>
                      <a:r>
                        <a:rPr lang="en-US" sz="1400" u="none" strike="noStrike" dirty="0">
                          <a:effectLst/>
                        </a:rPr>
                        <a:t>19%</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843249596"/>
                  </a:ext>
                </a:extLst>
              </a:tr>
              <a:tr h="352115">
                <a:tc>
                  <a:txBody>
                    <a:bodyPr/>
                    <a:lstStyle/>
                    <a:p>
                      <a:pPr algn="l" fontAlgn="b">
                        <a:buNone/>
                      </a:pPr>
                      <a:r>
                        <a:rPr lang="en-US" sz="1400" u="none" strike="noStrike" dirty="0">
                          <a:effectLst/>
                        </a:rPr>
                        <a:t>Bilingual (Spanish)</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1">
                        <a:lumMod val="20000"/>
                        <a:lumOff val="80000"/>
                      </a:schemeClr>
                    </a:solidFill>
                  </a:tcPr>
                </a:tc>
                <a:tc>
                  <a:txBody>
                    <a:bodyPr/>
                    <a:lstStyle/>
                    <a:p>
                      <a:pPr algn="ctr" fontAlgn="b">
                        <a:buNone/>
                      </a:pPr>
                      <a:r>
                        <a:rPr lang="en-US" sz="1400" u="none" strike="noStrike" dirty="0">
                          <a:effectLst/>
                        </a:rPr>
                        <a:t>9%</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501643548"/>
                  </a:ext>
                </a:extLst>
              </a:tr>
              <a:tr h="352115">
                <a:tc>
                  <a:txBody>
                    <a:bodyPr/>
                    <a:lstStyle/>
                    <a:p>
                      <a:pPr algn="l" fontAlgn="b">
                        <a:buNone/>
                      </a:pPr>
                      <a:r>
                        <a:rPr lang="en-US" sz="1400" u="none" strike="noStrike">
                          <a:effectLst/>
                        </a:rPr>
                        <a:t>None of above</a:t>
                      </a:r>
                      <a:endParaRPr lang="en-US" sz="1400" b="0" i="0" u="none" strike="noStrike">
                        <a:solidFill>
                          <a:srgbClr val="000000"/>
                        </a:solidFill>
                        <a:effectLst/>
                        <a:latin typeface="Aptos Narrow" panose="020B0004020202020204" pitchFamily="34" charset="0"/>
                      </a:endParaRPr>
                    </a:p>
                  </a:txBody>
                  <a:tcPr marL="9525" marR="9525" marT="9525" marB="0" anchor="b">
                    <a:solidFill>
                      <a:schemeClr val="accent1">
                        <a:lumMod val="20000"/>
                        <a:lumOff val="80000"/>
                      </a:schemeClr>
                    </a:solidFill>
                  </a:tcPr>
                </a:tc>
                <a:tc>
                  <a:txBody>
                    <a:bodyPr/>
                    <a:lstStyle/>
                    <a:p>
                      <a:pPr algn="ctr" fontAlgn="b">
                        <a:buNone/>
                      </a:pPr>
                      <a:r>
                        <a:rPr lang="en-US" sz="1400" u="none" strike="noStrike" dirty="0">
                          <a:effectLst/>
                        </a:rPr>
                        <a:t>50%</a:t>
                      </a:r>
                      <a:endParaRPr lang="en-US" sz="1400" b="0" i="0" u="none" strike="noStrike" dirty="0">
                        <a:solidFill>
                          <a:srgbClr val="000000"/>
                        </a:solidFill>
                        <a:effectLst/>
                        <a:latin typeface="Aptos Narrow" panose="020B000402020202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78404702"/>
                  </a:ext>
                </a:extLst>
              </a:tr>
            </a:tbl>
          </a:graphicData>
        </a:graphic>
      </p:graphicFrame>
      <p:graphicFrame>
        <p:nvGraphicFramePr>
          <p:cNvPr id="3" name="Chart 2">
            <a:extLst>
              <a:ext uri="{FF2B5EF4-FFF2-40B4-BE49-F238E27FC236}">
                <a16:creationId xmlns:a16="http://schemas.microsoft.com/office/drawing/2014/main" id="{AE9B2338-1E39-ECD8-412F-4FC0AE43E346}"/>
              </a:ext>
            </a:extLst>
          </p:cNvPr>
          <p:cNvGraphicFramePr>
            <a:graphicFrameLocks/>
          </p:cNvGraphicFramePr>
          <p:nvPr>
            <p:extLst>
              <p:ext uri="{D42A27DB-BD31-4B8C-83A1-F6EECF244321}">
                <p14:modId xmlns:p14="http://schemas.microsoft.com/office/powerpoint/2010/main" val="3737125802"/>
              </p:ext>
            </p:extLst>
          </p:nvPr>
        </p:nvGraphicFramePr>
        <p:xfrm>
          <a:off x="6545939" y="1316311"/>
          <a:ext cx="4479658" cy="2112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7958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F0AD7-E8A9-292D-7DA9-7ACB177A982F}"/>
              </a:ext>
            </a:extLst>
          </p:cNvPr>
          <p:cNvSpPr>
            <a:spLocks noGrp="1"/>
          </p:cNvSpPr>
          <p:nvPr>
            <p:ph type="title"/>
          </p:nvPr>
        </p:nvSpPr>
        <p:spPr>
          <a:xfrm>
            <a:off x="1136397" y="502020"/>
            <a:ext cx="5323715" cy="1642970"/>
          </a:xfrm>
        </p:spPr>
        <p:txBody>
          <a:bodyPr anchor="b">
            <a:normAutofit/>
          </a:bodyPr>
          <a:lstStyle/>
          <a:p>
            <a:r>
              <a:rPr lang="en-US" sz="4000"/>
              <a:t>Community partner participation</a:t>
            </a:r>
          </a:p>
        </p:txBody>
      </p:sp>
      <p:sp>
        <p:nvSpPr>
          <p:cNvPr id="3" name="Content Placeholder 2">
            <a:extLst>
              <a:ext uri="{FF2B5EF4-FFF2-40B4-BE49-F238E27FC236}">
                <a16:creationId xmlns:a16="http://schemas.microsoft.com/office/drawing/2014/main" id="{57F70DF4-9910-01C1-EAA8-98489305A707}"/>
              </a:ext>
            </a:extLst>
          </p:cNvPr>
          <p:cNvSpPr>
            <a:spLocks noGrp="1"/>
          </p:cNvSpPr>
          <p:nvPr>
            <p:ph idx="1"/>
          </p:nvPr>
        </p:nvSpPr>
        <p:spPr>
          <a:xfrm>
            <a:off x="1144923" y="2405894"/>
            <a:ext cx="5315189" cy="3535083"/>
          </a:xfrm>
        </p:spPr>
        <p:txBody>
          <a:bodyPr anchor="t">
            <a:normAutofit/>
          </a:bodyPr>
          <a:lstStyle/>
          <a:p>
            <a:r>
              <a:rPr lang="en-US" sz="2000" dirty="0"/>
              <a:t>All classes are open to outside participants for CEUs at a very low cost. Classes are attended by mental health counselors, school counselors, and CADCs.</a:t>
            </a:r>
          </a:p>
          <a:p>
            <a:r>
              <a:rPr lang="en-US" sz="2000" dirty="0"/>
              <a:t>We had grant funding to offer scholarships to community partner agencies staff. This funding was cut from this round of M110.</a:t>
            </a:r>
          </a:p>
          <a:p>
            <a:r>
              <a:rPr lang="en-US" sz="2000" dirty="0"/>
              <a:t>13 total scholars received all the classes, text books, treatment manuals, and a stipend.  Demographics were consistent and similar.</a:t>
            </a:r>
          </a:p>
          <a:p>
            <a:endParaRPr lang="en-US" sz="2000" dirty="0"/>
          </a:p>
          <a:p>
            <a:endParaRPr lang="en-US" sz="20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0DD4DE76-0964-57B7-A8EA-1BA0C27CEAE6}"/>
              </a:ext>
            </a:extLst>
          </p:cNvPr>
          <p:cNvGraphicFramePr>
            <a:graphicFrameLocks noGrp="1"/>
          </p:cNvGraphicFramePr>
          <p:nvPr>
            <p:extLst>
              <p:ext uri="{D42A27DB-BD31-4B8C-83A1-F6EECF244321}">
                <p14:modId xmlns:p14="http://schemas.microsoft.com/office/powerpoint/2010/main" val="1359151892"/>
              </p:ext>
            </p:extLst>
          </p:nvPr>
        </p:nvGraphicFramePr>
        <p:xfrm>
          <a:off x="7075967" y="1724603"/>
          <a:ext cx="4170531" cy="3440688"/>
        </p:xfrm>
        <a:graphic>
          <a:graphicData uri="http://schemas.openxmlformats.org/drawingml/2006/table">
            <a:tbl>
              <a:tblPr>
                <a:tableStyleId>{5C22544A-7EE6-4342-B048-85BDC9FD1C3A}</a:tableStyleId>
              </a:tblPr>
              <a:tblGrid>
                <a:gridCol w="2840407">
                  <a:extLst>
                    <a:ext uri="{9D8B030D-6E8A-4147-A177-3AD203B41FA5}">
                      <a16:colId xmlns:a16="http://schemas.microsoft.com/office/drawing/2014/main" val="378465445"/>
                    </a:ext>
                  </a:extLst>
                </a:gridCol>
                <a:gridCol w="540483">
                  <a:extLst>
                    <a:ext uri="{9D8B030D-6E8A-4147-A177-3AD203B41FA5}">
                      <a16:colId xmlns:a16="http://schemas.microsoft.com/office/drawing/2014/main" val="1859311583"/>
                    </a:ext>
                  </a:extLst>
                </a:gridCol>
                <a:gridCol w="789641">
                  <a:extLst>
                    <a:ext uri="{9D8B030D-6E8A-4147-A177-3AD203B41FA5}">
                      <a16:colId xmlns:a16="http://schemas.microsoft.com/office/drawing/2014/main" val="879192973"/>
                    </a:ext>
                  </a:extLst>
                </a:gridCol>
              </a:tblGrid>
              <a:tr h="430086">
                <a:tc>
                  <a:txBody>
                    <a:bodyPr/>
                    <a:lstStyle/>
                    <a:p>
                      <a:pPr algn="l" fontAlgn="b">
                        <a:buNone/>
                      </a:pPr>
                      <a:r>
                        <a:rPr lang="en-US" sz="2200" b="1" u="none" strike="noStrike">
                          <a:effectLst/>
                        </a:rPr>
                        <a:t>Total Scholarships</a:t>
                      </a:r>
                      <a:endParaRPr lang="en-US" sz="2200" b="1" i="0" u="none" strike="noStrike">
                        <a:solidFill>
                          <a:srgbClr val="000000"/>
                        </a:solidFill>
                        <a:effectLst/>
                        <a:latin typeface="Aptos Narrow" panose="020B0004020202020204" pitchFamily="34" charset="0"/>
                      </a:endParaRPr>
                    </a:p>
                  </a:txBody>
                  <a:tcPr marL="19166" marR="19166" marT="19166" marB="0" anchor="b"/>
                </a:tc>
                <a:tc>
                  <a:txBody>
                    <a:bodyPr/>
                    <a:lstStyle/>
                    <a:p>
                      <a:pPr algn="r" fontAlgn="b">
                        <a:buNone/>
                      </a:pPr>
                      <a:r>
                        <a:rPr lang="en-US" sz="2200" b="1" u="none" strike="noStrike">
                          <a:effectLst/>
                        </a:rPr>
                        <a:t>13</a:t>
                      </a:r>
                      <a:endParaRPr lang="en-US" sz="2200" b="1" i="0" u="none" strike="noStrike">
                        <a:solidFill>
                          <a:srgbClr val="000000"/>
                        </a:solidFill>
                        <a:effectLst/>
                        <a:latin typeface="Aptos Narrow" panose="020B0004020202020204" pitchFamily="34" charset="0"/>
                      </a:endParaRPr>
                    </a:p>
                  </a:txBody>
                  <a:tcPr marL="19166" marR="19166" marT="19166" marB="0" anchor="b"/>
                </a:tc>
                <a:tc>
                  <a:txBody>
                    <a:bodyPr/>
                    <a:lstStyle/>
                    <a:p>
                      <a:pPr algn="l" fontAlgn="b">
                        <a:buNone/>
                      </a:pPr>
                      <a:endParaRPr lang="en-US" sz="2200" b="1" i="0" u="none" strike="noStrike">
                        <a:solidFill>
                          <a:srgbClr val="000000"/>
                        </a:solidFill>
                        <a:effectLst/>
                        <a:latin typeface="Aptos Narrow" panose="020B0004020202020204" pitchFamily="34" charset="0"/>
                      </a:endParaRPr>
                    </a:p>
                  </a:txBody>
                  <a:tcPr marL="19166" marR="19166" marT="19166" marB="0" anchor="b"/>
                </a:tc>
                <a:extLst>
                  <a:ext uri="{0D108BD9-81ED-4DB2-BD59-A6C34878D82A}">
                    <a16:rowId xmlns:a16="http://schemas.microsoft.com/office/drawing/2014/main" val="206687290"/>
                  </a:ext>
                </a:extLst>
              </a:tr>
              <a:tr h="430086">
                <a:tc>
                  <a:txBody>
                    <a:bodyPr/>
                    <a:lstStyle/>
                    <a:p>
                      <a:pPr algn="l" fontAlgn="b">
                        <a:buNone/>
                      </a:pPr>
                      <a:r>
                        <a:rPr lang="en-US" sz="2200" u="none" strike="noStrike">
                          <a:effectLst/>
                        </a:rPr>
                        <a:t>Previously unhoused</a:t>
                      </a:r>
                      <a:endParaRPr lang="en-US" sz="2200" b="0" i="0" u="none" strike="noStrike">
                        <a:solidFill>
                          <a:srgbClr val="000000"/>
                        </a:solidFill>
                        <a:effectLst/>
                        <a:latin typeface="Aptos Narrow" panose="020B0004020202020204" pitchFamily="34" charset="0"/>
                      </a:endParaRPr>
                    </a:p>
                  </a:txBody>
                  <a:tcPr marL="19166" marR="19166" marT="19166" marB="0" anchor="b"/>
                </a:tc>
                <a:tc>
                  <a:txBody>
                    <a:bodyPr/>
                    <a:lstStyle/>
                    <a:p>
                      <a:pPr algn="r" fontAlgn="b">
                        <a:buNone/>
                      </a:pPr>
                      <a:r>
                        <a:rPr lang="en-US" sz="2200" u="none" strike="noStrike">
                          <a:effectLst/>
                        </a:rPr>
                        <a:t>9</a:t>
                      </a:r>
                      <a:endParaRPr lang="en-US" sz="2200" b="0" i="0" u="none" strike="noStrike">
                        <a:solidFill>
                          <a:srgbClr val="000000"/>
                        </a:solidFill>
                        <a:effectLst/>
                        <a:latin typeface="Aptos Narrow" panose="020B0004020202020204" pitchFamily="34" charset="0"/>
                      </a:endParaRPr>
                    </a:p>
                  </a:txBody>
                  <a:tcPr marL="19166" marR="19166" marT="19166" marB="0" anchor="b"/>
                </a:tc>
                <a:tc>
                  <a:txBody>
                    <a:bodyPr/>
                    <a:lstStyle/>
                    <a:p>
                      <a:pPr algn="r" fontAlgn="b">
                        <a:buNone/>
                      </a:pPr>
                      <a:r>
                        <a:rPr lang="en-US" sz="2200" u="none" strike="noStrike">
                          <a:effectLst/>
                        </a:rPr>
                        <a:t>69%</a:t>
                      </a:r>
                      <a:endParaRPr lang="en-US" sz="2200" b="0" i="0" u="none" strike="noStrike">
                        <a:solidFill>
                          <a:srgbClr val="000000"/>
                        </a:solidFill>
                        <a:effectLst/>
                        <a:latin typeface="Aptos Narrow" panose="020B0004020202020204" pitchFamily="34" charset="0"/>
                      </a:endParaRPr>
                    </a:p>
                  </a:txBody>
                  <a:tcPr marL="19166" marR="19166" marT="19166" marB="0" anchor="b"/>
                </a:tc>
                <a:extLst>
                  <a:ext uri="{0D108BD9-81ED-4DB2-BD59-A6C34878D82A}">
                    <a16:rowId xmlns:a16="http://schemas.microsoft.com/office/drawing/2014/main" val="1122290675"/>
                  </a:ext>
                </a:extLst>
              </a:tr>
              <a:tr h="430086">
                <a:tc>
                  <a:txBody>
                    <a:bodyPr/>
                    <a:lstStyle/>
                    <a:p>
                      <a:pPr algn="l" fontAlgn="b">
                        <a:buNone/>
                      </a:pPr>
                      <a:r>
                        <a:rPr lang="en-US" sz="2200" u="none" strike="noStrike">
                          <a:effectLst/>
                        </a:rPr>
                        <a:t>Previously SUD</a:t>
                      </a:r>
                      <a:endParaRPr lang="en-US" sz="2200" b="0" i="0" u="none" strike="noStrike">
                        <a:solidFill>
                          <a:srgbClr val="000000"/>
                        </a:solidFill>
                        <a:effectLst/>
                        <a:latin typeface="Aptos Narrow" panose="020B0004020202020204" pitchFamily="34" charset="0"/>
                      </a:endParaRPr>
                    </a:p>
                  </a:txBody>
                  <a:tcPr marL="19166" marR="19166" marT="19166" marB="0" anchor="b"/>
                </a:tc>
                <a:tc>
                  <a:txBody>
                    <a:bodyPr/>
                    <a:lstStyle/>
                    <a:p>
                      <a:pPr algn="r" fontAlgn="b">
                        <a:buNone/>
                      </a:pPr>
                      <a:r>
                        <a:rPr lang="en-US" sz="2200" u="none" strike="noStrike">
                          <a:effectLst/>
                        </a:rPr>
                        <a:t>10</a:t>
                      </a:r>
                      <a:endParaRPr lang="en-US" sz="2200" b="0" i="0" u="none" strike="noStrike">
                        <a:solidFill>
                          <a:srgbClr val="000000"/>
                        </a:solidFill>
                        <a:effectLst/>
                        <a:latin typeface="Aptos Narrow" panose="020B0004020202020204" pitchFamily="34" charset="0"/>
                      </a:endParaRPr>
                    </a:p>
                  </a:txBody>
                  <a:tcPr marL="19166" marR="19166" marT="19166" marB="0" anchor="b"/>
                </a:tc>
                <a:tc>
                  <a:txBody>
                    <a:bodyPr/>
                    <a:lstStyle/>
                    <a:p>
                      <a:pPr algn="r" fontAlgn="b">
                        <a:buNone/>
                      </a:pPr>
                      <a:r>
                        <a:rPr lang="en-US" sz="2200" u="none" strike="noStrike">
                          <a:effectLst/>
                        </a:rPr>
                        <a:t>77%</a:t>
                      </a:r>
                      <a:endParaRPr lang="en-US" sz="2200" b="0" i="0" u="none" strike="noStrike">
                        <a:solidFill>
                          <a:srgbClr val="000000"/>
                        </a:solidFill>
                        <a:effectLst/>
                        <a:latin typeface="Aptos Narrow" panose="020B0004020202020204" pitchFamily="34" charset="0"/>
                      </a:endParaRPr>
                    </a:p>
                  </a:txBody>
                  <a:tcPr marL="19166" marR="19166" marT="19166" marB="0" anchor="b"/>
                </a:tc>
                <a:extLst>
                  <a:ext uri="{0D108BD9-81ED-4DB2-BD59-A6C34878D82A}">
                    <a16:rowId xmlns:a16="http://schemas.microsoft.com/office/drawing/2014/main" val="2995763022"/>
                  </a:ext>
                </a:extLst>
              </a:tr>
              <a:tr h="430086">
                <a:tc>
                  <a:txBody>
                    <a:bodyPr/>
                    <a:lstStyle/>
                    <a:p>
                      <a:pPr algn="l" fontAlgn="b">
                        <a:buNone/>
                      </a:pPr>
                      <a:r>
                        <a:rPr lang="en-US" sz="2200" u="none" strike="noStrike">
                          <a:effectLst/>
                        </a:rPr>
                        <a:t>Previous MH </a:t>
                      </a:r>
                      <a:endParaRPr lang="en-US" sz="2200" b="0" i="0" u="none" strike="noStrike">
                        <a:solidFill>
                          <a:srgbClr val="000000"/>
                        </a:solidFill>
                        <a:effectLst/>
                        <a:latin typeface="Aptos Narrow" panose="020B0004020202020204" pitchFamily="34" charset="0"/>
                      </a:endParaRPr>
                    </a:p>
                  </a:txBody>
                  <a:tcPr marL="19166" marR="19166" marT="19166" marB="0" anchor="b"/>
                </a:tc>
                <a:tc>
                  <a:txBody>
                    <a:bodyPr/>
                    <a:lstStyle/>
                    <a:p>
                      <a:pPr algn="r" fontAlgn="b">
                        <a:buNone/>
                      </a:pPr>
                      <a:r>
                        <a:rPr lang="en-US" sz="2200" u="none" strike="noStrike">
                          <a:effectLst/>
                        </a:rPr>
                        <a:t>12</a:t>
                      </a:r>
                      <a:endParaRPr lang="en-US" sz="2200" b="0" i="0" u="none" strike="noStrike">
                        <a:solidFill>
                          <a:srgbClr val="000000"/>
                        </a:solidFill>
                        <a:effectLst/>
                        <a:latin typeface="Aptos Narrow" panose="020B0004020202020204" pitchFamily="34" charset="0"/>
                      </a:endParaRPr>
                    </a:p>
                  </a:txBody>
                  <a:tcPr marL="19166" marR="19166" marT="19166" marB="0" anchor="b"/>
                </a:tc>
                <a:tc>
                  <a:txBody>
                    <a:bodyPr/>
                    <a:lstStyle/>
                    <a:p>
                      <a:pPr algn="r" fontAlgn="b">
                        <a:buNone/>
                      </a:pPr>
                      <a:r>
                        <a:rPr lang="en-US" sz="2200" u="none" strike="noStrike">
                          <a:effectLst/>
                        </a:rPr>
                        <a:t>92%</a:t>
                      </a:r>
                      <a:endParaRPr lang="en-US" sz="2200" b="0" i="0" u="none" strike="noStrike">
                        <a:solidFill>
                          <a:srgbClr val="000000"/>
                        </a:solidFill>
                        <a:effectLst/>
                        <a:latin typeface="Aptos Narrow" panose="020B0004020202020204" pitchFamily="34" charset="0"/>
                      </a:endParaRPr>
                    </a:p>
                  </a:txBody>
                  <a:tcPr marL="19166" marR="19166" marT="19166" marB="0" anchor="b"/>
                </a:tc>
                <a:extLst>
                  <a:ext uri="{0D108BD9-81ED-4DB2-BD59-A6C34878D82A}">
                    <a16:rowId xmlns:a16="http://schemas.microsoft.com/office/drawing/2014/main" val="2989848291"/>
                  </a:ext>
                </a:extLst>
              </a:tr>
              <a:tr h="430086">
                <a:tc>
                  <a:txBody>
                    <a:bodyPr/>
                    <a:lstStyle/>
                    <a:p>
                      <a:pPr algn="l" fontAlgn="b">
                        <a:buNone/>
                      </a:pPr>
                      <a:r>
                        <a:rPr lang="en-US" sz="2200" u="none" strike="noStrike">
                          <a:effectLst/>
                        </a:rPr>
                        <a:t>None of the above </a:t>
                      </a:r>
                      <a:endParaRPr lang="en-US" sz="2200" b="0" i="0" u="none" strike="noStrike">
                        <a:solidFill>
                          <a:srgbClr val="000000"/>
                        </a:solidFill>
                        <a:effectLst/>
                        <a:latin typeface="Aptos Narrow" panose="020B0004020202020204" pitchFamily="34" charset="0"/>
                      </a:endParaRPr>
                    </a:p>
                  </a:txBody>
                  <a:tcPr marL="19166" marR="19166" marT="19166" marB="0" anchor="b"/>
                </a:tc>
                <a:tc>
                  <a:txBody>
                    <a:bodyPr/>
                    <a:lstStyle/>
                    <a:p>
                      <a:pPr algn="r" fontAlgn="b">
                        <a:buNone/>
                      </a:pPr>
                      <a:r>
                        <a:rPr lang="en-US" sz="2200" u="none" strike="noStrike">
                          <a:effectLst/>
                        </a:rPr>
                        <a:t>1</a:t>
                      </a:r>
                      <a:endParaRPr lang="en-US" sz="2200" b="0" i="0" u="none" strike="noStrike">
                        <a:solidFill>
                          <a:srgbClr val="000000"/>
                        </a:solidFill>
                        <a:effectLst/>
                        <a:latin typeface="Aptos Narrow" panose="020B0004020202020204" pitchFamily="34" charset="0"/>
                      </a:endParaRPr>
                    </a:p>
                  </a:txBody>
                  <a:tcPr marL="19166" marR="19166" marT="19166" marB="0" anchor="b"/>
                </a:tc>
                <a:tc>
                  <a:txBody>
                    <a:bodyPr/>
                    <a:lstStyle/>
                    <a:p>
                      <a:pPr algn="r" fontAlgn="b">
                        <a:buNone/>
                      </a:pPr>
                      <a:r>
                        <a:rPr lang="en-US" sz="2200" u="none" strike="noStrike">
                          <a:effectLst/>
                        </a:rPr>
                        <a:t>8%</a:t>
                      </a:r>
                      <a:endParaRPr lang="en-US" sz="2200" b="0" i="0" u="none" strike="noStrike">
                        <a:solidFill>
                          <a:srgbClr val="000000"/>
                        </a:solidFill>
                        <a:effectLst/>
                        <a:latin typeface="Aptos Narrow" panose="020B0004020202020204" pitchFamily="34" charset="0"/>
                      </a:endParaRPr>
                    </a:p>
                  </a:txBody>
                  <a:tcPr marL="19166" marR="19166" marT="19166" marB="0" anchor="b"/>
                </a:tc>
                <a:extLst>
                  <a:ext uri="{0D108BD9-81ED-4DB2-BD59-A6C34878D82A}">
                    <a16:rowId xmlns:a16="http://schemas.microsoft.com/office/drawing/2014/main" val="3344428872"/>
                  </a:ext>
                </a:extLst>
              </a:tr>
              <a:tr h="430086">
                <a:tc>
                  <a:txBody>
                    <a:bodyPr/>
                    <a:lstStyle/>
                    <a:p>
                      <a:pPr algn="l" fontAlgn="b">
                        <a:buNone/>
                      </a:pPr>
                      <a:r>
                        <a:rPr lang="en-US" sz="2200" u="none" strike="noStrike">
                          <a:effectLst/>
                        </a:rPr>
                        <a:t>BIPOC</a:t>
                      </a:r>
                      <a:endParaRPr lang="en-US" sz="2200" b="0" i="0" u="none" strike="noStrike">
                        <a:solidFill>
                          <a:srgbClr val="000000"/>
                        </a:solidFill>
                        <a:effectLst/>
                        <a:latin typeface="Aptos Narrow" panose="020B0004020202020204" pitchFamily="34" charset="0"/>
                      </a:endParaRPr>
                    </a:p>
                  </a:txBody>
                  <a:tcPr marL="19166" marR="19166" marT="19166" marB="0" anchor="b"/>
                </a:tc>
                <a:tc>
                  <a:txBody>
                    <a:bodyPr/>
                    <a:lstStyle/>
                    <a:p>
                      <a:pPr algn="r" fontAlgn="b">
                        <a:buNone/>
                      </a:pPr>
                      <a:r>
                        <a:rPr lang="en-US" sz="2200" u="none" strike="noStrike">
                          <a:effectLst/>
                        </a:rPr>
                        <a:t>4</a:t>
                      </a:r>
                      <a:endParaRPr lang="en-US" sz="2200" b="0" i="0" u="none" strike="noStrike">
                        <a:solidFill>
                          <a:srgbClr val="000000"/>
                        </a:solidFill>
                        <a:effectLst/>
                        <a:latin typeface="Aptos Narrow" panose="020B0004020202020204" pitchFamily="34" charset="0"/>
                      </a:endParaRPr>
                    </a:p>
                  </a:txBody>
                  <a:tcPr marL="19166" marR="19166" marT="19166" marB="0" anchor="b"/>
                </a:tc>
                <a:tc>
                  <a:txBody>
                    <a:bodyPr/>
                    <a:lstStyle/>
                    <a:p>
                      <a:pPr algn="r" fontAlgn="b">
                        <a:buNone/>
                      </a:pPr>
                      <a:r>
                        <a:rPr lang="en-US" sz="2200" u="none" strike="noStrike">
                          <a:effectLst/>
                        </a:rPr>
                        <a:t>31%</a:t>
                      </a:r>
                      <a:endParaRPr lang="en-US" sz="2200" b="0" i="0" u="none" strike="noStrike">
                        <a:solidFill>
                          <a:srgbClr val="000000"/>
                        </a:solidFill>
                        <a:effectLst/>
                        <a:latin typeface="Aptos Narrow" panose="020B0004020202020204" pitchFamily="34" charset="0"/>
                      </a:endParaRPr>
                    </a:p>
                  </a:txBody>
                  <a:tcPr marL="19166" marR="19166" marT="19166" marB="0" anchor="b"/>
                </a:tc>
                <a:extLst>
                  <a:ext uri="{0D108BD9-81ED-4DB2-BD59-A6C34878D82A}">
                    <a16:rowId xmlns:a16="http://schemas.microsoft.com/office/drawing/2014/main" val="885430416"/>
                  </a:ext>
                </a:extLst>
              </a:tr>
              <a:tr h="430086">
                <a:tc>
                  <a:txBody>
                    <a:bodyPr/>
                    <a:lstStyle/>
                    <a:p>
                      <a:pPr algn="l" fontAlgn="b">
                        <a:buNone/>
                      </a:pPr>
                      <a:r>
                        <a:rPr lang="en-US" sz="2200" u="none" strike="noStrike">
                          <a:effectLst/>
                        </a:rPr>
                        <a:t>Hispanic</a:t>
                      </a:r>
                      <a:endParaRPr lang="en-US" sz="2200" b="0" i="0" u="none" strike="noStrike">
                        <a:solidFill>
                          <a:srgbClr val="000000"/>
                        </a:solidFill>
                        <a:effectLst/>
                        <a:latin typeface="Aptos Narrow" panose="020B0004020202020204" pitchFamily="34" charset="0"/>
                      </a:endParaRPr>
                    </a:p>
                  </a:txBody>
                  <a:tcPr marL="19166" marR="19166" marT="19166" marB="0" anchor="b"/>
                </a:tc>
                <a:tc>
                  <a:txBody>
                    <a:bodyPr/>
                    <a:lstStyle/>
                    <a:p>
                      <a:pPr algn="r" fontAlgn="b">
                        <a:buNone/>
                      </a:pPr>
                      <a:r>
                        <a:rPr lang="en-US" sz="2200" u="none" strike="noStrike">
                          <a:effectLst/>
                        </a:rPr>
                        <a:t>3</a:t>
                      </a:r>
                      <a:endParaRPr lang="en-US" sz="2200" b="0" i="0" u="none" strike="noStrike">
                        <a:solidFill>
                          <a:srgbClr val="000000"/>
                        </a:solidFill>
                        <a:effectLst/>
                        <a:latin typeface="Aptos Narrow" panose="020B0004020202020204" pitchFamily="34" charset="0"/>
                      </a:endParaRPr>
                    </a:p>
                  </a:txBody>
                  <a:tcPr marL="19166" marR="19166" marT="19166" marB="0" anchor="b"/>
                </a:tc>
                <a:tc>
                  <a:txBody>
                    <a:bodyPr/>
                    <a:lstStyle/>
                    <a:p>
                      <a:pPr algn="r" fontAlgn="b">
                        <a:buNone/>
                      </a:pPr>
                      <a:r>
                        <a:rPr lang="en-US" sz="2200" u="none" strike="noStrike">
                          <a:effectLst/>
                        </a:rPr>
                        <a:t>23%</a:t>
                      </a:r>
                      <a:endParaRPr lang="en-US" sz="2200" b="0" i="0" u="none" strike="noStrike">
                        <a:solidFill>
                          <a:srgbClr val="000000"/>
                        </a:solidFill>
                        <a:effectLst/>
                        <a:latin typeface="Aptos Narrow" panose="020B0004020202020204" pitchFamily="34" charset="0"/>
                      </a:endParaRPr>
                    </a:p>
                  </a:txBody>
                  <a:tcPr marL="19166" marR="19166" marT="19166" marB="0" anchor="b"/>
                </a:tc>
                <a:extLst>
                  <a:ext uri="{0D108BD9-81ED-4DB2-BD59-A6C34878D82A}">
                    <a16:rowId xmlns:a16="http://schemas.microsoft.com/office/drawing/2014/main" val="751219288"/>
                  </a:ext>
                </a:extLst>
              </a:tr>
              <a:tr h="430086">
                <a:tc>
                  <a:txBody>
                    <a:bodyPr/>
                    <a:lstStyle/>
                    <a:p>
                      <a:pPr algn="l" fontAlgn="b">
                        <a:buNone/>
                      </a:pPr>
                      <a:r>
                        <a:rPr lang="en-US" sz="2200" u="none" strike="noStrike">
                          <a:effectLst/>
                        </a:rPr>
                        <a:t>LGBTQ+</a:t>
                      </a:r>
                      <a:endParaRPr lang="en-US" sz="2200" b="0" i="0" u="none" strike="noStrike">
                        <a:solidFill>
                          <a:srgbClr val="000000"/>
                        </a:solidFill>
                        <a:effectLst/>
                        <a:latin typeface="Aptos Narrow" panose="020B0004020202020204" pitchFamily="34" charset="0"/>
                      </a:endParaRPr>
                    </a:p>
                  </a:txBody>
                  <a:tcPr marL="19166" marR="19166" marT="19166" marB="0" anchor="b"/>
                </a:tc>
                <a:tc>
                  <a:txBody>
                    <a:bodyPr/>
                    <a:lstStyle/>
                    <a:p>
                      <a:pPr algn="r" fontAlgn="b">
                        <a:buNone/>
                      </a:pPr>
                      <a:r>
                        <a:rPr lang="en-US" sz="2200" u="none" strike="noStrike">
                          <a:effectLst/>
                        </a:rPr>
                        <a:t>4</a:t>
                      </a:r>
                      <a:endParaRPr lang="en-US" sz="2200" b="0" i="0" u="none" strike="noStrike">
                        <a:solidFill>
                          <a:srgbClr val="000000"/>
                        </a:solidFill>
                        <a:effectLst/>
                        <a:latin typeface="Aptos Narrow" panose="020B0004020202020204" pitchFamily="34" charset="0"/>
                      </a:endParaRPr>
                    </a:p>
                  </a:txBody>
                  <a:tcPr marL="19166" marR="19166" marT="19166" marB="0" anchor="b"/>
                </a:tc>
                <a:tc>
                  <a:txBody>
                    <a:bodyPr/>
                    <a:lstStyle/>
                    <a:p>
                      <a:pPr algn="r" fontAlgn="b">
                        <a:buNone/>
                      </a:pPr>
                      <a:r>
                        <a:rPr lang="en-US" sz="2200" u="none" strike="noStrike">
                          <a:effectLst/>
                        </a:rPr>
                        <a:t>31%</a:t>
                      </a:r>
                      <a:endParaRPr lang="en-US" sz="2200" b="0" i="0" u="none" strike="noStrike">
                        <a:solidFill>
                          <a:srgbClr val="000000"/>
                        </a:solidFill>
                        <a:effectLst/>
                        <a:latin typeface="Aptos Narrow" panose="020B0004020202020204" pitchFamily="34" charset="0"/>
                      </a:endParaRPr>
                    </a:p>
                  </a:txBody>
                  <a:tcPr marL="19166" marR="19166" marT="19166" marB="0" anchor="b"/>
                </a:tc>
                <a:extLst>
                  <a:ext uri="{0D108BD9-81ED-4DB2-BD59-A6C34878D82A}">
                    <a16:rowId xmlns:a16="http://schemas.microsoft.com/office/drawing/2014/main" val="3250752321"/>
                  </a:ext>
                </a:extLst>
              </a:tr>
            </a:tbl>
          </a:graphicData>
        </a:graphic>
      </p:graphicFrame>
    </p:spTree>
    <p:extLst>
      <p:ext uri="{BB962C8B-B14F-4D97-AF65-F5344CB8AC3E}">
        <p14:creationId xmlns:p14="http://schemas.microsoft.com/office/powerpoint/2010/main" val="186602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9352C-7981-4939-EFA9-7F2043CDEF5B}"/>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Lessons Learned/What worked well?</a:t>
            </a:r>
          </a:p>
        </p:txBody>
      </p:sp>
      <p:sp>
        <p:nvSpPr>
          <p:cNvPr id="3" name="Content Placeholder 2">
            <a:extLst>
              <a:ext uri="{FF2B5EF4-FFF2-40B4-BE49-F238E27FC236}">
                <a16:creationId xmlns:a16="http://schemas.microsoft.com/office/drawing/2014/main" id="{2D6E773B-FEF2-1F6F-2C96-09BE8FD0BE73}"/>
              </a:ext>
            </a:extLst>
          </p:cNvPr>
          <p:cNvSpPr>
            <a:spLocks noGrp="1"/>
          </p:cNvSpPr>
          <p:nvPr>
            <p:ph idx="1"/>
          </p:nvPr>
        </p:nvSpPr>
        <p:spPr>
          <a:xfrm>
            <a:off x="1371599" y="1885279"/>
            <a:ext cx="9724031" cy="4116276"/>
          </a:xfrm>
        </p:spPr>
        <p:txBody>
          <a:bodyPr anchor="ctr">
            <a:normAutofit/>
          </a:bodyPr>
          <a:lstStyle/>
          <a:p>
            <a:pPr marL="0" indent="0">
              <a:buNone/>
            </a:pPr>
            <a:r>
              <a:rPr lang="en-US" sz="1700" dirty="0"/>
              <a:t>Key components of our program that are highly successful:</a:t>
            </a:r>
          </a:p>
          <a:p>
            <a:pPr lvl="1"/>
            <a:endParaRPr lang="en-US" sz="1700" dirty="0"/>
          </a:p>
          <a:p>
            <a:pPr lvl="1"/>
            <a:r>
              <a:rPr lang="en-US" sz="1700" dirty="0"/>
              <a:t>Mapping classes to MHACBO requirements for CADC and creating a cross walk for participants.</a:t>
            </a:r>
          </a:p>
          <a:p>
            <a:pPr lvl="1"/>
            <a:r>
              <a:rPr lang="en-US" sz="1700" dirty="0"/>
              <a:t>Tapping into community leaders to facilitate classes so people learn the clinical skills, not just how to be an employee at our agency.</a:t>
            </a:r>
          </a:p>
          <a:p>
            <a:pPr lvl="1"/>
            <a:r>
              <a:rPr lang="en-US" sz="1700" dirty="0"/>
              <a:t> Provide corresponding manuals/books (Diagnosis class=participants get DSM V).</a:t>
            </a:r>
          </a:p>
          <a:p>
            <a:pPr lvl="1"/>
            <a:r>
              <a:rPr lang="en-US" sz="1700" dirty="0"/>
              <a:t>MHACBO approved CEU’s allows internal staff and community partners to attend classes for CEUs.</a:t>
            </a:r>
          </a:p>
          <a:p>
            <a:pPr lvl="1"/>
            <a:r>
              <a:rPr lang="en-US" sz="1700" dirty="0"/>
              <a:t>Intensive supervision at placement sites, group supervision from agency leaders, and a dedicated training coordinator.</a:t>
            </a:r>
          </a:p>
          <a:p>
            <a:pPr lvl="1"/>
            <a:r>
              <a:rPr lang="en-US" sz="1700" dirty="0"/>
              <a:t>Offering each training/class 2x per year.</a:t>
            </a:r>
          </a:p>
          <a:p>
            <a:pPr lvl="1"/>
            <a:r>
              <a:rPr lang="en-US" sz="1700" dirty="0"/>
              <a:t> Formal graduation ceremonies where family is invited, we get them graduation caps and have instructors speak, etc. Many of the graduates haven’t had the opportunity to “graduate” from something like this in the past. </a:t>
            </a:r>
          </a:p>
          <a:p>
            <a:pPr marL="457200" lvl="1" indent="0">
              <a:buNone/>
            </a:pPr>
            <a:endParaRPr lang="en-US" sz="1700" dirty="0"/>
          </a:p>
        </p:txBody>
      </p:sp>
    </p:spTree>
    <p:extLst>
      <p:ext uri="{BB962C8B-B14F-4D97-AF65-F5344CB8AC3E}">
        <p14:creationId xmlns:p14="http://schemas.microsoft.com/office/powerpoint/2010/main" val="897919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up of a blue and green striped surface&#10;&#10;AI-generated content may be incorrect.">
            <a:extLst>
              <a:ext uri="{FF2B5EF4-FFF2-40B4-BE49-F238E27FC236}">
                <a16:creationId xmlns:a16="http://schemas.microsoft.com/office/drawing/2014/main" id="{9698546F-6BFE-6597-63B2-8203079604B8}"/>
              </a:ext>
            </a:extLst>
          </p:cNvPr>
          <p:cNvPicPr>
            <a:picLocks noChangeAspect="1"/>
          </p:cNvPicPr>
          <p:nvPr/>
        </p:nvPicPr>
        <p:blipFill>
          <a:blip r:embed="rId2">
            <a:duotone>
              <a:schemeClr val="bg2">
                <a:shade val="45000"/>
                <a:satMod val="135000"/>
              </a:schemeClr>
              <a:prstClr val="white"/>
            </a:duotone>
          </a:blip>
          <a:srcRect t="4132" r="9091" b="19259"/>
          <a:stretch>
            <a:fillRect/>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6B07DE-9F16-CCFE-2936-5AD7B42156AF}"/>
              </a:ext>
            </a:extLst>
          </p:cNvPr>
          <p:cNvSpPr>
            <a:spLocks noGrp="1"/>
          </p:cNvSpPr>
          <p:nvPr>
            <p:ph type="title"/>
          </p:nvPr>
        </p:nvSpPr>
        <p:spPr>
          <a:xfrm>
            <a:off x="838200" y="365125"/>
            <a:ext cx="10515600" cy="1325563"/>
          </a:xfrm>
        </p:spPr>
        <p:txBody>
          <a:bodyPr>
            <a:normAutofit/>
          </a:bodyPr>
          <a:lstStyle/>
          <a:p>
            <a:r>
              <a:rPr lang="en-US" dirty="0"/>
              <a:t>Struggles/Challenges for implementation</a:t>
            </a:r>
          </a:p>
        </p:txBody>
      </p:sp>
      <p:graphicFrame>
        <p:nvGraphicFramePr>
          <p:cNvPr id="5" name="Content Placeholder 2">
            <a:extLst>
              <a:ext uri="{FF2B5EF4-FFF2-40B4-BE49-F238E27FC236}">
                <a16:creationId xmlns:a16="http://schemas.microsoft.com/office/drawing/2014/main" id="{34C158C7-6918-278D-8B2D-F36A0F35CF5F}"/>
              </a:ext>
            </a:extLst>
          </p:cNvPr>
          <p:cNvGraphicFramePr>
            <a:graphicFrameLocks noGrp="1"/>
          </p:cNvGraphicFramePr>
          <p:nvPr>
            <p:ph idx="1"/>
            <p:extLst>
              <p:ext uri="{D42A27DB-BD31-4B8C-83A1-F6EECF244321}">
                <p14:modId xmlns:p14="http://schemas.microsoft.com/office/powerpoint/2010/main" val="28243152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2560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606A3E-D6B1-2B21-A35D-7F6D53B9AABE}"/>
              </a:ext>
            </a:extLst>
          </p:cNvPr>
          <p:cNvSpPr>
            <a:spLocks noGrp="1"/>
          </p:cNvSpPr>
          <p:nvPr>
            <p:ph type="title"/>
          </p:nvPr>
        </p:nvSpPr>
        <p:spPr>
          <a:xfrm>
            <a:off x="838200" y="365125"/>
            <a:ext cx="10515600" cy="1325563"/>
          </a:xfrm>
        </p:spPr>
        <p:txBody>
          <a:bodyPr>
            <a:normAutofit/>
          </a:bodyPr>
          <a:lstStyle/>
          <a:p>
            <a:r>
              <a:rPr lang="en-US" sz="4200"/>
              <a:t>Registered apprenticeship is all cost/no benefit.</a:t>
            </a:r>
          </a:p>
        </p:txBody>
      </p:sp>
      <p:sp>
        <p:nvSpPr>
          <p:cNvPr id="3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353D0C-9273-BC90-B53F-55D6C920847C}"/>
              </a:ext>
            </a:extLst>
          </p:cNvPr>
          <p:cNvSpPr>
            <a:spLocks noGrp="1"/>
          </p:cNvSpPr>
          <p:nvPr>
            <p:ph idx="1"/>
          </p:nvPr>
        </p:nvSpPr>
        <p:spPr>
          <a:xfrm>
            <a:off x="838200" y="1929384"/>
            <a:ext cx="10515600" cy="4251960"/>
          </a:xfrm>
        </p:spPr>
        <p:txBody>
          <a:bodyPr>
            <a:normAutofit/>
          </a:bodyPr>
          <a:lstStyle/>
          <a:p>
            <a:pPr marL="0" indent="0">
              <a:buNone/>
            </a:pPr>
            <a:r>
              <a:rPr lang="en-US" sz="1400" dirty="0"/>
              <a:t>The registered apprenticeship through BOLI is out of sync with behavioral health and so cumbersome that we will not apply for any funding that requires we stay in the registered apprenticeship. We left 150k per year for the next 4 years on the table rather than continue having the added cost of the apprenticeship.</a:t>
            </a:r>
          </a:p>
          <a:p>
            <a:pPr marL="0" indent="0">
              <a:buNone/>
            </a:pPr>
            <a:r>
              <a:rPr lang="en-US" sz="1400" dirty="0"/>
              <a:t>The standards and portals are very difficult to use and require a dedicated staff to learn how to translate minutes and actions into codes. My smartest, most competent staff describe it as the most cumbersome, time consuming, busy work they have experienced.</a:t>
            </a:r>
          </a:p>
          <a:p>
            <a:pPr marL="0" indent="0">
              <a:buNone/>
            </a:pPr>
            <a:r>
              <a:rPr lang="en-US" sz="1400" dirty="0"/>
              <a:t>Data entry requirements are extensive and not relevant. </a:t>
            </a:r>
          </a:p>
          <a:p>
            <a:pPr marL="0" indent="0">
              <a:buNone/>
            </a:pPr>
            <a:r>
              <a:rPr lang="en-US" sz="1400" dirty="0"/>
              <a:t>Developing standards that are separate from policies and procedures and categorizing them to fit into a system that was designed for the construction trades is challenging and problematic. </a:t>
            </a:r>
          </a:p>
          <a:p>
            <a:pPr marL="0" indent="0">
              <a:buNone/>
            </a:pPr>
            <a:r>
              <a:rPr lang="en-US" sz="1400" dirty="0"/>
              <a:t>It is not designed for agencies that are the employer and the training agent. Since we are both, it is incredibly confusing for the participants and staff.  Training agents have to be supervisors, employees are not supposed to be training agents, and our supervisors are employees. The requirements for committee meetings mean delays and confusion for trainees.</a:t>
            </a:r>
          </a:p>
          <a:p>
            <a:pPr marL="0" indent="0">
              <a:buNone/>
            </a:pPr>
            <a:r>
              <a:rPr lang="en-US" sz="1400" dirty="0"/>
              <a:t>To become a CADC, people need 1000 hours, but the apprenticeship requires 2000 hours. It also requires a committee to meet, put the trainee on “hold” then approve them to register to test. If people are ready to test before having their 2000 hours, they have to drop out of the apprenticeship and dropouts impact our standing. </a:t>
            </a:r>
          </a:p>
          <a:p>
            <a:pPr marL="0" indent="0">
              <a:buNone/>
            </a:pPr>
            <a:r>
              <a:rPr lang="en-US" sz="1400" dirty="0"/>
              <a:t>For our trainees that are advanced/skilled, I pull them out of the On-PACE program so they can avoid the 2000-hour apprenticeship. They attend all the trainings but are not officially in the program, so they are not delayed in their testing.</a:t>
            </a:r>
          </a:p>
          <a:p>
            <a:pPr marL="457200" lvl="1" indent="0">
              <a:buNone/>
            </a:pPr>
            <a:endParaRPr lang="en-US" sz="1400" dirty="0"/>
          </a:p>
        </p:txBody>
      </p:sp>
    </p:spTree>
    <p:extLst>
      <p:ext uri="{BB962C8B-B14F-4D97-AF65-F5344CB8AC3E}">
        <p14:creationId xmlns:p14="http://schemas.microsoft.com/office/powerpoint/2010/main" val="2924514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0DE37D5-7BB3-7599-0399-FB82568AD944}"/>
              </a:ext>
            </a:extLst>
          </p:cNvPr>
          <p:cNvSpPr>
            <a:spLocks noGrp="1"/>
          </p:cNvSpPr>
          <p:nvPr>
            <p:ph type="title"/>
          </p:nvPr>
        </p:nvSpPr>
        <p:spPr>
          <a:xfrm>
            <a:off x="640080" y="1243013"/>
            <a:ext cx="3855720" cy="4371974"/>
          </a:xfrm>
        </p:spPr>
        <p:txBody>
          <a:bodyPr>
            <a:normAutofit/>
          </a:bodyPr>
          <a:lstStyle/>
          <a:p>
            <a:r>
              <a:rPr lang="en-US" sz="3600" b="1">
                <a:solidFill>
                  <a:schemeClr val="tx2"/>
                </a:solidFill>
              </a:rPr>
              <a:t>Biggest Barriers for Behavioral Health Workforce:</a:t>
            </a:r>
            <a:endParaRPr lang="en-US" sz="3600">
              <a:solidFill>
                <a:schemeClr val="tx2"/>
              </a:solidFill>
            </a:endParaRPr>
          </a:p>
        </p:txBody>
      </p:sp>
      <p:sp>
        <p:nvSpPr>
          <p:cNvPr id="3" name="Content Placeholder 2">
            <a:extLst>
              <a:ext uri="{FF2B5EF4-FFF2-40B4-BE49-F238E27FC236}">
                <a16:creationId xmlns:a16="http://schemas.microsoft.com/office/drawing/2014/main" id="{EADE1AB3-9B16-242D-8A97-15EEBC0BFE14}"/>
              </a:ext>
            </a:extLst>
          </p:cNvPr>
          <p:cNvSpPr>
            <a:spLocks noGrp="1"/>
          </p:cNvSpPr>
          <p:nvPr>
            <p:ph idx="1"/>
          </p:nvPr>
        </p:nvSpPr>
        <p:spPr>
          <a:xfrm>
            <a:off x="6172200" y="804672"/>
            <a:ext cx="5221224" cy="5230368"/>
          </a:xfrm>
        </p:spPr>
        <p:txBody>
          <a:bodyPr anchor="ctr">
            <a:normAutofit/>
          </a:bodyPr>
          <a:lstStyle/>
          <a:p>
            <a:pPr marL="0" indent="0">
              <a:buNone/>
            </a:pPr>
            <a:br>
              <a:rPr lang="en-US" sz="1800" b="1">
                <a:solidFill>
                  <a:schemeClr val="tx2"/>
                </a:solidFill>
              </a:rPr>
            </a:br>
            <a:br>
              <a:rPr lang="en-US" sz="1800" b="1">
                <a:solidFill>
                  <a:schemeClr val="tx2"/>
                </a:solidFill>
              </a:rPr>
            </a:br>
            <a:r>
              <a:rPr lang="en-US" sz="1800" b="1">
                <a:solidFill>
                  <a:schemeClr val="tx2"/>
                </a:solidFill>
              </a:rPr>
              <a:t>1.  Pay. We can’t keep pace with inflation and pay a professional level salary. We can hire entry level staff, but we can’t hire managers or compete with private practice for licensed providers. </a:t>
            </a:r>
            <a:br>
              <a:rPr lang="en-US" sz="1800" b="1">
                <a:solidFill>
                  <a:schemeClr val="tx2"/>
                </a:solidFill>
              </a:rPr>
            </a:br>
            <a:br>
              <a:rPr lang="en-US" sz="1800" b="1">
                <a:solidFill>
                  <a:schemeClr val="tx2"/>
                </a:solidFill>
              </a:rPr>
            </a:br>
            <a:r>
              <a:rPr lang="en-US" sz="1800" b="1">
                <a:solidFill>
                  <a:schemeClr val="tx2"/>
                </a:solidFill>
              </a:rPr>
              <a:t>2. We need predictable, sustainable funding to hire enough staff to provide reasonable work hours and work loads. </a:t>
            </a:r>
            <a:endParaRPr lang="en-US" sz="1800">
              <a:solidFill>
                <a:schemeClr val="tx2"/>
              </a:solidFill>
            </a:endParaRPr>
          </a:p>
        </p:txBody>
      </p:sp>
    </p:spTree>
    <p:extLst>
      <p:ext uri="{BB962C8B-B14F-4D97-AF65-F5344CB8AC3E}">
        <p14:creationId xmlns:p14="http://schemas.microsoft.com/office/powerpoint/2010/main" val="4178567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CE18B9-6E1E-B006-BBBA-C3669AD63FA5}"/>
              </a:ext>
            </a:extLst>
          </p:cNvPr>
          <p:cNvSpPr>
            <a:spLocks noGrp="1"/>
          </p:cNvSpPr>
          <p:nvPr>
            <p:ph type="title"/>
          </p:nvPr>
        </p:nvSpPr>
        <p:spPr>
          <a:xfrm>
            <a:off x="804672" y="1412489"/>
            <a:ext cx="2871095" cy="2127124"/>
          </a:xfrm>
        </p:spPr>
        <p:txBody>
          <a:bodyPr anchor="t">
            <a:normAutofit/>
          </a:bodyPr>
          <a:lstStyle/>
          <a:p>
            <a:r>
              <a:rPr lang="en-US" sz="3600" b="1" dirty="0">
                <a:solidFill>
                  <a:schemeClr val="bg1"/>
                </a:solidFill>
              </a:rPr>
              <a:t>Biggest impact changes:</a:t>
            </a:r>
          </a:p>
        </p:txBody>
      </p:sp>
      <p:sp>
        <p:nvSpPr>
          <p:cNvPr id="4" name="Content Placeholder 3">
            <a:extLst>
              <a:ext uri="{FF2B5EF4-FFF2-40B4-BE49-F238E27FC236}">
                <a16:creationId xmlns:a16="http://schemas.microsoft.com/office/drawing/2014/main" id="{C43CF4D6-3424-4135-BEDD-8C7BE196BCF3}"/>
              </a:ext>
            </a:extLst>
          </p:cNvPr>
          <p:cNvSpPr>
            <a:spLocks noGrp="1"/>
          </p:cNvSpPr>
          <p:nvPr>
            <p:ph sz="half" idx="1"/>
          </p:nvPr>
        </p:nvSpPr>
        <p:spPr>
          <a:xfrm>
            <a:off x="5198993" y="1412489"/>
            <a:ext cx="2926080" cy="4363844"/>
          </a:xfrm>
        </p:spPr>
        <p:txBody>
          <a:bodyPr>
            <a:normAutofit/>
          </a:bodyPr>
          <a:lstStyle/>
          <a:p>
            <a:pPr marL="0" indent="0">
              <a:buNone/>
            </a:pPr>
            <a:r>
              <a:rPr lang="en-US" sz="1400" b="1"/>
              <a:t>Medicaid rate increases. </a:t>
            </a:r>
          </a:p>
          <a:p>
            <a:r>
              <a:rPr lang="en-US" sz="1400"/>
              <a:t>The last increase was in 2022 and that caught us up to barely breaking even.</a:t>
            </a:r>
          </a:p>
          <a:p>
            <a:r>
              <a:rPr lang="en-US" sz="1400"/>
              <a:t>Inflation, wages, benefits have all increased and we operated at a loss last year. </a:t>
            </a:r>
          </a:p>
          <a:p>
            <a:r>
              <a:rPr lang="en-US" sz="1400"/>
              <a:t>Increases should be focused on core services even if hard decisions have to be made regarding add-ons (like HRSN)</a:t>
            </a:r>
          </a:p>
          <a:p>
            <a:pPr marL="0" indent="0">
              <a:buNone/>
            </a:pPr>
            <a:r>
              <a:rPr lang="en-US" sz="1400" b="1"/>
              <a:t>M110/OAC:</a:t>
            </a:r>
          </a:p>
          <a:p>
            <a:r>
              <a:rPr lang="en-US" sz="1400"/>
              <a:t>Funding decisions were a missed opportunity to invest millions of dollars strategically. Waiting four years to intervene may not be possible. </a:t>
            </a:r>
          </a:p>
          <a:p>
            <a:pPr marL="0" indent="0">
              <a:buNone/>
            </a:pPr>
            <a:endParaRPr lang="en-US" sz="1400"/>
          </a:p>
        </p:txBody>
      </p:sp>
      <p:sp>
        <p:nvSpPr>
          <p:cNvPr id="5" name="Content Placeholder 4">
            <a:extLst>
              <a:ext uri="{FF2B5EF4-FFF2-40B4-BE49-F238E27FC236}">
                <a16:creationId xmlns:a16="http://schemas.microsoft.com/office/drawing/2014/main" id="{0E7F54F1-074F-470F-20B9-C9D3B22706AC}"/>
              </a:ext>
            </a:extLst>
          </p:cNvPr>
          <p:cNvSpPr>
            <a:spLocks noGrp="1"/>
          </p:cNvSpPr>
          <p:nvPr>
            <p:ph sz="half" idx="2"/>
          </p:nvPr>
        </p:nvSpPr>
        <p:spPr>
          <a:xfrm>
            <a:off x="8451604" y="1412489"/>
            <a:ext cx="2926080" cy="4363844"/>
          </a:xfrm>
        </p:spPr>
        <p:txBody>
          <a:bodyPr>
            <a:normAutofit/>
          </a:bodyPr>
          <a:lstStyle/>
          <a:p>
            <a:pPr marL="0" indent="0">
              <a:buNone/>
            </a:pPr>
            <a:r>
              <a:rPr lang="en-US" sz="1300" b="1"/>
              <a:t>CCO Reform &amp; Accountability is critical to sustainable programs.</a:t>
            </a:r>
          </a:p>
          <a:p>
            <a:pPr marL="457200" lvl="1" indent="0">
              <a:buNone/>
            </a:pPr>
            <a:r>
              <a:rPr lang="en-US" sz="1300"/>
              <a:t>They each require their own separate process for reporting on:</a:t>
            </a:r>
          </a:p>
          <a:p>
            <a:pPr lvl="1"/>
            <a:r>
              <a:rPr lang="en-US" sz="1300"/>
              <a:t>THWs</a:t>
            </a:r>
          </a:p>
          <a:p>
            <a:pPr lvl="1"/>
            <a:r>
              <a:rPr lang="en-US" sz="1300"/>
              <a:t>Language access</a:t>
            </a:r>
          </a:p>
          <a:p>
            <a:pPr lvl="1"/>
            <a:r>
              <a:rPr lang="en-US" sz="1300"/>
              <a:t>Provider lists</a:t>
            </a:r>
          </a:p>
          <a:p>
            <a:pPr lvl="1"/>
            <a:r>
              <a:rPr lang="en-US" sz="1300"/>
              <a:t>Credentialing and which providers they will allow </a:t>
            </a:r>
          </a:p>
          <a:p>
            <a:pPr lvl="1"/>
            <a:r>
              <a:rPr lang="en-US" sz="1300"/>
              <a:t>DMAP Billing codes that they will pay</a:t>
            </a:r>
          </a:p>
          <a:p>
            <a:pPr lvl="1"/>
            <a:r>
              <a:rPr lang="en-US" sz="1300"/>
              <a:t>Utilization</a:t>
            </a:r>
          </a:p>
          <a:p>
            <a:pPr lvl="1"/>
            <a:r>
              <a:rPr lang="en-US" sz="1300"/>
              <a:t>Notification of treatment</a:t>
            </a:r>
          </a:p>
          <a:p>
            <a:pPr lvl="1"/>
            <a:r>
              <a:rPr lang="en-US" sz="1300"/>
              <a:t>Annual trainings</a:t>
            </a:r>
          </a:p>
          <a:p>
            <a:pPr marL="457200" lvl="1" indent="0">
              <a:buNone/>
            </a:pPr>
            <a:r>
              <a:rPr lang="en-US" sz="1300"/>
              <a:t>The CCO problem is impacting workforce, increasing cost, and having a detrimental impact on programs.</a:t>
            </a:r>
          </a:p>
        </p:txBody>
      </p:sp>
    </p:spTree>
    <p:extLst>
      <p:ext uri="{BB962C8B-B14F-4D97-AF65-F5344CB8AC3E}">
        <p14:creationId xmlns:p14="http://schemas.microsoft.com/office/powerpoint/2010/main" val="385651218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4A42CDD7-9C11-2758-92BE-24A6F0E85AAD}"/>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Thank you! </a:t>
            </a:r>
          </a:p>
        </p:txBody>
      </p:sp>
      <p:sp>
        <p:nvSpPr>
          <p:cNvPr id="6" name="Subtitle 5">
            <a:extLst>
              <a:ext uri="{FF2B5EF4-FFF2-40B4-BE49-F238E27FC236}">
                <a16:creationId xmlns:a16="http://schemas.microsoft.com/office/drawing/2014/main" id="{3F9A5B5B-2FF6-6423-7EDF-A8743B33BE3C}"/>
              </a:ext>
            </a:extLst>
          </p:cNvPr>
          <p:cNvSpPr>
            <a:spLocks noGrp="1"/>
          </p:cNvSpPr>
          <p:nvPr>
            <p:ph type="subTitle" idx="1"/>
          </p:nvPr>
        </p:nvSpPr>
        <p:spPr>
          <a:xfrm>
            <a:off x="1350682" y="4870824"/>
            <a:ext cx="10005951" cy="1458258"/>
          </a:xfrm>
        </p:spPr>
        <p:txBody>
          <a:bodyPr anchor="ctr">
            <a:normAutofit/>
          </a:bodyPr>
          <a:lstStyle/>
          <a:p>
            <a:pPr algn="l"/>
            <a:r>
              <a:rPr lang="en-US"/>
              <a:t>Please save the world and fix everything.</a:t>
            </a:r>
          </a:p>
        </p:txBody>
      </p:sp>
    </p:spTree>
    <p:extLst>
      <p:ext uri="{BB962C8B-B14F-4D97-AF65-F5344CB8AC3E}">
        <p14:creationId xmlns:p14="http://schemas.microsoft.com/office/powerpoint/2010/main" val="828910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F23A4E-25A9-995D-08AE-B1FAEC992DA0}"/>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Agency Overview	</a:t>
            </a:r>
          </a:p>
        </p:txBody>
      </p:sp>
      <p:graphicFrame>
        <p:nvGraphicFramePr>
          <p:cNvPr id="5" name="Content Placeholder 2">
            <a:extLst>
              <a:ext uri="{FF2B5EF4-FFF2-40B4-BE49-F238E27FC236}">
                <a16:creationId xmlns:a16="http://schemas.microsoft.com/office/drawing/2014/main" id="{2FFA3BAA-1DFB-659F-C196-5173997EB8C8}"/>
              </a:ext>
            </a:extLst>
          </p:cNvPr>
          <p:cNvGraphicFramePr>
            <a:graphicFrameLocks noGrp="1"/>
          </p:cNvGraphicFramePr>
          <p:nvPr>
            <p:ph idx="1"/>
            <p:extLst>
              <p:ext uri="{D42A27DB-BD31-4B8C-83A1-F6EECF244321}">
                <p14:modId xmlns:p14="http://schemas.microsoft.com/office/powerpoint/2010/main" val="400610940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980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6F11-7E7F-C0CD-ED76-1EBD8973B80A}"/>
              </a:ext>
            </a:extLst>
          </p:cNvPr>
          <p:cNvSpPr>
            <a:spLocks noGrp="1"/>
          </p:cNvSpPr>
          <p:nvPr>
            <p:ph type="title" idx="4294967295"/>
          </p:nvPr>
        </p:nvSpPr>
        <p:spPr>
          <a:xfrm>
            <a:off x="838200" y="382552"/>
            <a:ext cx="10515600" cy="1325563"/>
          </a:xfrm>
        </p:spPr>
        <p:txBody>
          <a:bodyPr/>
          <a:lstStyle/>
          <a:p>
            <a:pPr algn="ctr"/>
            <a:r>
              <a:rPr lang="en-US" dirty="0"/>
              <a:t>Certifications and Accreditation </a:t>
            </a:r>
          </a:p>
        </p:txBody>
      </p:sp>
      <p:pic>
        <p:nvPicPr>
          <p:cNvPr id="2050" name="x_x_0.w9fe8h9pr8g" descr="RC badge - Organization 1000px.png">
            <a:extLst>
              <a:ext uri="{FF2B5EF4-FFF2-40B4-BE49-F238E27FC236}">
                <a16:creationId xmlns:a16="http://schemas.microsoft.com/office/drawing/2014/main" id="{1CA1F692-B193-91BE-1CC7-A8FAAFA6C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1289" y="3429000"/>
            <a:ext cx="2747615" cy="274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x_x_0.uuzjwy1zpz" descr="100bestNP2025-2048x1691.png">
            <a:extLst>
              <a:ext uri="{FF2B5EF4-FFF2-40B4-BE49-F238E27FC236}">
                <a16:creationId xmlns:a16="http://schemas.microsoft.com/office/drawing/2014/main" id="{A0D297F1-0A60-0333-13E5-F0208AF46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05" y="4411663"/>
            <a:ext cx="2602431" cy="215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A5252D9-FEE0-4AB8-72D7-ED6DC9E89310}"/>
              </a:ext>
            </a:extLst>
          </p:cNvPr>
          <p:cNvPicPr>
            <a:picLocks noChangeAspect="1"/>
          </p:cNvPicPr>
          <p:nvPr/>
        </p:nvPicPr>
        <p:blipFill>
          <a:blip r:embed="rId4"/>
          <a:srcRect t="8784" r="-2" b="5732"/>
          <a:stretch>
            <a:fillRect/>
          </a:stretch>
        </p:blipFill>
        <p:spPr>
          <a:xfrm>
            <a:off x="362088" y="3414714"/>
            <a:ext cx="1673533" cy="1128712"/>
          </a:xfrm>
          <a:prstGeom prst="rect">
            <a:avLst/>
          </a:prstGeom>
        </p:spPr>
      </p:pic>
      <p:pic>
        <p:nvPicPr>
          <p:cNvPr id="6" name="Picture 5">
            <a:extLst>
              <a:ext uri="{FF2B5EF4-FFF2-40B4-BE49-F238E27FC236}">
                <a16:creationId xmlns:a16="http://schemas.microsoft.com/office/drawing/2014/main" id="{910412D6-F78F-86DF-0283-37C884546FFA}"/>
              </a:ext>
            </a:extLst>
          </p:cNvPr>
          <p:cNvPicPr>
            <a:picLocks noChangeAspect="1"/>
          </p:cNvPicPr>
          <p:nvPr/>
        </p:nvPicPr>
        <p:blipFill>
          <a:blip r:embed="rId5"/>
          <a:srcRect t="13586" r="2" b="5523"/>
          <a:stretch>
            <a:fillRect/>
          </a:stretch>
        </p:blipFill>
        <p:spPr>
          <a:xfrm>
            <a:off x="2035622" y="3429000"/>
            <a:ext cx="1673534" cy="1127037"/>
          </a:xfrm>
          <a:prstGeom prst="rect">
            <a:avLst/>
          </a:prstGeom>
        </p:spPr>
      </p:pic>
      <p:pic>
        <p:nvPicPr>
          <p:cNvPr id="7" name="Picture 6" descr="A grey circle with white text&#10;&#10;Description automatically generated">
            <a:extLst>
              <a:ext uri="{FF2B5EF4-FFF2-40B4-BE49-F238E27FC236}">
                <a16:creationId xmlns:a16="http://schemas.microsoft.com/office/drawing/2014/main" id="{245F636F-949C-F3C8-9DB9-7597EE16A7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1369" y="3650224"/>
            <a:ext cx="1546225" cy="1511711"/>
          </a:xfrm>
          <a:prstGeom prst="rect">
            <a:avLst/>
          </a:prstGeom>
        </p:spPr>
      </p:pic>
      <p:pic>
        <p:nvPicPr>
          <p:cNvPr id="8" name="Picture 7" descr="A yellow badge with blue text&#10;&#10;AI-generated content may be incorrect.">
            <a:extLst>
              <a:ext uri="{FF2B5EF4-FFF2-40B4-BE49-F238E27FC236}">
                <a16:creationId xmlns:a16="http://schemas.microsoft.com/office/drawing/2014/main" id="{1FE191E5-8321-9898-0B00-2F6C3135A0E6}"/>
              </a:ext>
            </a:extLst>
          </p:cNvPr>
          <p:cNvPicPr>
            <a:picLocks noChangeAspect="1"/>
          </p:cNvPicPr>
          <p:nvPr/>
        </p:nvPicPr>
        <p:blipFill>
          <a:blip r:link="rId7">
            <a:extLst>
              <a:ext uri="{28A0092B-C50C-407E-A947-70E740481C1C}">
                <a14:useLocalDpi xmlns:a14="http://schemas.microsoft.com/office/drawing/2010/main" val="0"/>
              </a:ext>
            </a:extLst>
          </a:blip>
          <a:srcRect/>
          <a:stretch>
            <a:fillRect/>
          </a:stretch>
        </p:blipFill>
        <p:spPr bwMode="auto">
          <a:xfrm>
            <a:off x="5316536" y="2092661"/>
            <a:ext cx="1319653" cy="1319653"/>
          </a:xfrm>
          <a:prstGeom prst="rect">
            <a:avLst/>
          </a:prstGeom>
          <a:noFill/>
          <a:ln>
            <a:noFill/>
          </a:ln>
        </p:spPr>
      </p:pic>
      <p:sp>
        <p:nvSpPr>
          <p:cNvPr id="9" name="TextBox 8">
            <a:extLst>
              <a:ext uri="{FF2B5EF4-FFF2-40B4-BE49-F238E27FC236}">
                <a16:creationId xmlns:a16="http://schemas.microsoft.com/office/drawing/2014/main" id="{8C2815AC-BCAC-4BE5-1563-0FE50FCBC545}"/>
              </a:ext>
            </a:extLst>
          </p:cNvPr>
          <p:cNvSpPr txBox="1"/>
          <p:nvPr/>
        </p:nvSpPr>
        <p:spPr>
          <a:xfrm>
            <a:off x="758992" y="3032771"/>
            <a:ext cx="2553255" cy="369332"/>
          </a:xfrm>
          <a:prstGeom prst="rect">
            <a:avLst/>
          </a:prstGeom>
          <a:noFill/>
        </p:spPr>
        <p:txBody>
          <a:bodyPr wrap="square" rtlCol="0">
            <a:spAutoFit/>
          </a:bodyPr>
          <a:lstStyle/>
          <a:p>
            <a:r>
              <a:rPr lang="en-US" b="1" dirty="0">
                <a:solidFill>
                  <a:schemeClr val="tx2">
                    <a:lumMod val="75000"/>
                    <a:lumOff val="25000"/>
                  </a:schemeClr>
                </a:solidFill>
              </a:rPr>
              <a:t>Employee Perspective</a:t>
            </a:r>
          </a:p>
        </p:txBody>
      </p:sp>
      <p:sp>
        <p:nvSpPr>
          <p:cNvPr id="10" name="TextBox 9">
            <a:extLst>
              <a:ext uri="{FF2B5EF4-FFF2-40B4-BE49-F238E27FC236}">
                <a16:creationId xmlns:a16="http://schemas.microsoft.com/office/drawing/2014/main" id="{9E6D79DF-C90B-BADE-EED4-023FA729346C}"/>
              </a:ext>
            </a:extLst>
          </p:cNvPr>
          <p:cNvSpPr txBox="1"/>
          <p:nvPr/>
        </p:nvSpPr>
        <p:spPr>
          <a:xfrm>
            <a:off x="4256178" y="1653423"/>
            <a:ext cx="3440367" cy="369332"/>
          </a:xfrm>
          <a:prstGeom prst="rect">
            <a:avLst/>
          </a:prstGeom>
          <a:noFill/>
        </p:spPr>
        <p:txBody>
          <a:bodyPr wrap="square" rtlCol="0">
            <a:spAutoFit/>
          </a:bodyPr>
          <a:lstStyle/>
          <a:p>
            <a:r>
              <a:rPr lang="en-US" b="1" dirty="0">
                <a:solidFill>
                  <a:schemeClr val="accent1"/>
                </a:solidFill>
              </a:rPr>
              <a:t>Program Quality &amp; Compliance</a:t>
            </a:r>
          </a:p>
        </p:txBody>
      </p:sp>
      <p:sp>
        <p:nvSpPr>
          <p:cNvPr id="11" name="TextBox 10">
            <a:extLst>
              <a:ext uri="{FF2B5EF4-FFF2-40B4-BE49-F238E27FC236}">
                <a16:creationId xmlns:a16="http://schemas.microsoft.com/office/drawing/2014/main" id="{276CE17B-42B9-ED45-336C-EA7C6D6422CB}"/>
              </a:ext>
            </a:extLst>
          </p:cNvPr>
          <p:cNvSpPr txBox="1"/>
          <p:nvPr/>
        </p:nvSpPr>
        <p:spPr>
          <a:xfrm>
            <a:off x="8106763" y="3032771"/>
            <a:ext cx="3620682" cy="369332"/>
          </a:xfrm>
          <a:prstGeom prst="rect">
            <a:avLst/>
          </a:prstGeom>
          <a:noFill/>
        </p:spPr>
        <p:txBody>
          <a:bodyPr wrap="square" rtlCol="0">
            <a:spAutoFit/>
          </a:bodyPr>
          <a:lstStyle/>
          <a:p>
            <a:r>
              <a:rPr lang="en-US" b="1" dirty="0">
                <a:solidFill>
                  <a:schemeClr val="tx2">
                    <a:lumMod val="75000"/>
                    <a:lumOff val="25000"/>
                  </a:schemeClr>
                </a:solidFill>
              </a:rPr>
              <a:t>Treatment Philosophy &amp; Culture</a:t>
            </a:r>
          </a:p>
        </p:txBody>
      </p:sp>
    </p:spTree>
    <p:extLst>
      <p:ext uri="{BB962C8B-B14F-4D97-AF65-F5344CB8AC3E}">
        <p14:creationId xmlns:p14="http://schemas.microsoft.com/office/powerpoint/2010/main" val="417352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8AA163-F3D8-5A8B-028F-01E1F0758B5B}"/>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Programs &amp; Services</a:t>
            </a:r>
          </a:p>
        </p:txBody>
      </p:sp>
      <p:sp>
        <p:nvSpPr>
          <p:cNvPr id="3" name="Content Placeholder 2">
            <a:extLst>
              <a:ext uri="{FF2B5EF4-FFF2-40B4-BE49-F238E27FC236}">
                <a16:creationId xmlns:a16="http://schemas.microsoft.com/office/drawing/2014/main" id="{ED83541C-393E-130D-3FE6-895EE73FE87D}"/>
              </a:ext>
            </a:extLst>
          </p:cNvPr>
          <p:cNvSpPr>
            <a:spLocks noGrp="1"/>
          </p:cNvSpPr>
          <p:nvPr>
            <p:ph idx="1"/>
          </p:nvPr>
        </p:nvSpPr>
        <p:spPr>
          <a:xfrm>
            <a:off x="904875" y="1891970"/>
            <a:ext cx="10190755" cy="4289755"/>
          </a:xfrm>
        </p:spPr>
        <p:txBody>
          <a:bodyPr anchor="ctr">
            <a:normAutofit fontScale="92500" lnSpcReduction="10000"/>
          </a:bodyPr>
          <a:lstStyle/>
          <a:p>
            <a:endParaRPr lang="en-US" sz="1000" dirty="0"/>
          </a:p>
          <a:p>
            <a:endParaRPr lang="en-US" sz="1000" dirty="0"/>
          </a:p>
          <a:p>
            <a:pPr marL="0" indent="0">
              <a:buNone/>
            </a:pPr>
            <a:r>
              <a:rPr lang="en-US" sz="1600" dirty="0"/>
              <a:t>School Based Prevention</a:t>
            </a:r>
          </a:p>
          <a:p>
            <a:pPr marL="0" indent="0">
              <a:buNone/>
            </a:pPr>
            <a:r>
              <a:rPr lang="en-US" sz="1600" dirty="0"/>
              <a:t>Mobile Outreach, Intake, and Assessment (jails, hospitals, etc.) </a:t>
            </a:r>
          </a:p>
          <a:p>
            <a:pPr marL="0" indent="0">
              <a:buNone/>
            </a:pPr>
            <a:r>
              <a:rPr lang="en-US" sz="1600" dirty="0"/>
              <a:t>DUII, MIP, Anger Management Classes</a:t>
            </a:r>
          </a:p>
          <a:p>
            <a:pPr marL="0" indent="0">
              <a:buNone/>
            </a:pPr>
            <a:r>
              <a:rPr lang="en-US" sz="1600" dirty="0"/>
              <a:t>Outpatient &amp; Intensive Outpatient for SUD, Mental Health, &amp; Co-occurring for Teens and Adults</a:t>
            </a:r>
          </a:p>
          <a:p>
            <a:pPr lvl="1"/>
            <a:r>
              <a:rPr lang="en-US" sz="1600" dirty="0"/>
              <a:t>Three Clinics (Medford, Grants Pass, Cave Junction)</a:t>
            </a:r>
          </a:p>
          <a:p>
            <a:pPr lvl="1"/>
            <a:r>
              <a:rPr lang="en-US" sz="1600" dirty="0"/>
              <a:t>Child watch on site</a:t>
            </a:r>
          </a:p>
          <a:p>
            <a:pPr marL="0" indent="0">
              <a:buNone/>
            </a:pPr>
            <a:r>
              <a:rPr lang="en-US" sz="1600" dirty="0"/>
              <a:t>Day Treatment for people with severe mental illness, SUD, and Forensic involvement (aid &amp; assist)</a:t>
            </a:r>
          </a:p>
          <a:p>
            <a:pPr marL="0" indent="0">
              <a:buNone/>
            </a:pPr>
            <a:r>
              <a:rPr lang="en-US" sz="1600" dirty="0"/>
              <a:t>Three SUD Residential Treatment Programs: </a:t>
            </a:r>
          </a:p>
          <a:p>
            <a:pPr lvl="1"/>
            <a:r>
              <a:rPr lang="en-US" sz="1600" dirty="0"/>
              <a:t>21 Mom’s with children ages 0-5 with licensed childcare center on site. </a:t>
            </a:r>
          </a:p>
          <a:p>
            <a:pPr lvl="1"/>
            <a:r>
              <a:rPr lang="en-US" sz="1600" dirty="0"/>
              <a:t>10 Dad’s with children ages 0-5</a:t>
            </a:r>
          </a:p>
          <a:p>
            <a:pPr lvl="1"/>
            <a:r>
              <a:rPr lang="en-US" sz="1600" dirty="0"/>
              <a:t>16 Adults-all genders</a:t>
            </a:r>
          </a:p>
          <a:p>
            <a:pPr lvl="1"/>
            <a:endParaRPr lang="en-US" sz="1600" dirty="0"/>
          </a:p>
          <a:p>
            <a:pPr marL="0" indent="0">
              <a:buNone/>
            </a:pPr>
            <a:r>
              <a:rPr lang="en-US" sz="1600" dirty="0"/>
              <a:t>Latino/Spanish services : Peer Support, DUII, Outpatient, intensive outpatient, child watch, emergency lodging, transitional housing, permanent housing. Residential is coming soon.</a:t>
            </a:r>
          </a:p>
          <a:p>
            <a:pPr marL="0" indent="0">
              <a:buNone/>
            </a:pPr>
            <a:endParaRPr lang="en-US" sz="1000" dirty="0"/>
          </a:p>
          <a:p>
            <a:pPr lvl="1"/>
            <a:endParaRPr lang="en-US" sz="1000" dirty="0"/>
          </a:p>
          <a:p>
            <a:pPr marL="457200" lvl="1" indent="0">
              <a:buNone/>
            </a:pPr>
            <a:endParaRPr lang="en-US" sz="1000" dirty="0"/>
          </a:p>
        </p:txBody>
      </p:sp>
    </p:spTree>
    <p:extLst>
      <p:ext uri="{BB962C8B-B14F-4D97-AF65-F5344CB8AC3E}">
        <p14:creationId xmlns:p14="http://schemas.microsoft.com/office/powerpoint/2010/main" val="223584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362D0C-C021-9B0C-BE50-7ADDDE415092}"/>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8CDCAE-76E1-8090-25AE-8F26B0B0C7B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Programs &amp; Services Continued</a:t>
            </a:r>
          </a:p>
        </p:txBody>
      </p:sp>
      <p:sp>
        <p:nvSpPr>
          <p:cNvPr id="7" name="Content Placeholder 2">
            <a:extLst>
              <a:ext uri="{FF2B5EF4-FFF2-40B4-BE49-F238E27FC236}">
                <a16:creationId xmlns:a16="http://schemas.microsoft.com/office/drawing/2014/main" id="{ACF87B69-D824-DC69-1445-30106A4A3FED}"/>
              </a:ext>
            </a:extLst>
          </p:cNvPr>
          <p:cNvSpPr>
            <a:spLocks noGrp="1"/>
          </p:cNvSpPr>
          <p:nvPr>
            <p:ph idx="1"/>
          </p:nvPr>
        </p:nvSpPr>
        <p:spPr>
          <a:xfrm>
            <a:off x="1371599" y="2318197"/>
            <a:ext cx="9724031" cy="3683358"/>
          </a:xfrm>
        </p:spPr>
        <p:txBody>
          <a:bodyPr anchor="ctr">
            <a:normAutofit/>
          </a:bodyPr>
          <a:lstStyle/>
          <a:p>
            <a:pPr marL="0" indent="0">
              <a:buNone/>
            </a:pPr>
            <a:r>
              <a:rPr lang="en-US" sz="1700" dirty="0"/>
              <a:t>Emergency Lodging: For people who are unhoused and on waitlist for residential treatment or detox</a:t>
            </a:r>
          </a:p>
          <a:p>
            <a:pPr lvl="1"/>
            <a:r>
              <a:rPr lang="en-US" sz="1700" dirty="0"/>
              <a:t>Four locations totaling 40 single occupancy beds</a:t>
            </a:r>
          </a:p>
          <a:p>
            <a:pPr lvl="1"/>
            <a:r>
              <a:rPr lang="en-US" sz="1700" dirty="0"/>
              <a:t>Low barrier, does not require abstinence </a:t>
            </a:r>
          </a:p>
          <a:p>
            <a:pPr marL="457200" lvl="1" indent="0">
              <a:buNone/>
            </a:pPr>
            <a:endParaRPr lang="en-US" sz="1700" dirty="0"/>
          </a:p>
          <a:p>
            <a:pPr marL="0" indent="0">
              <a:buNone/>
            </a:pPr>
            <a:r>
              <a:rPr lang="en-US" sz="1700" dirty="0"/>
              <a:t>Transitional Housing for adults and moms &amp; dads with children</a:t>
            </a:r>
          </a:p>
          <a:p>
            <a:pPr lvl="1"/>
            <a:r>
              <a:rPr lang="en-US" sz="1700" dirty="0"/>
              <a:t>For people graduating from residential treatment </a:t>
            </a:r>
          </a:p>
          <a:p>
            <a:pPr lvl="1"/>
            <a:r>
              <a:rPr lang="en-US" sz="1700" dirty="0"/>
              <a:t>Four houses plus 2 apartments totaling 30 beds</a:t>
            </a:r>
          </a:p>
          <a:p>
            <a:pPr marL="457200" lvl="1" indent="0">
              <a:buNone/>
            </a:pPr>
            <a:endParaRPr lang="en-US" sz="1700" dirty="0"/>
          </a:p>
          <a:p>
            <a:pPr marL="0" indent="0">
              <a:buNone/>
            </a:pPr>
            <a:r>
              <a:rPr lang="en-US" sz="1700" dirty="0"/>
              <a:t>Second Chance, affordable, permanent housing</a:t>
            </a:r>
          </a:p>
          <a:p>
            <a:pPr lvl="1"/>
            <a:r>
              <a:rPr lang="en-US" sz="1600" dirty="0"/>
              <a:t>9 locations 187 units</a:t>
            </a:r>
          </a:p>
          <a:p>
            <a:pPr marL="457200" lvl="1" indent="0">
              <a:buNone/>
            </a:pPr>
            <a:endParaRPr lang="en-US" sz="1700" dirty="0"/>
          </a:p>
          <a:p>
            <a:pPr marL="457200" lvl="1" indent="0">
              <a:buNone/>
            </a:pPr>
            <a:endParaRPr lang="en-US" sz="1700" dirty="0"/>
          </a:p>
        </p:txBody>
      </p:sp>
    </p:spTree>
    <p:extLst>
      <p:ext uri="{BB962C8B-B14F-4D97-AF65-F5344CB8AC3E}">
        <p14:creationId xmlns:p14="http://schemas.microsoft.com/office/powerpoint/2010/main" val="218949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B56B-2F2C-D74A-0314-2D9E9F8C94E4}"/>
              </a:ext>
            </a:extLst>
          </p:cNvPr>
          <p:cNvSpPr>
            <a:spLocks noGrp="1"/>
          </p:cNvSpPr>
          <p:nvPr>
            <p:ph type="title"/>
          </p:nvPr>
        </p:nvSpPr>
        <p:spPr>
          <a:xfrm>
            <a:off x="804672" y="964692"/>
            <a:ext cx="3066937" cy="1188720"/>
          </a:xfrm>
        </p:spPr>
        <p:txBody>
          <a:bodyPr>
            <a:normAutofit/>
          </a:bodyPr>
          <a:lstStyle/>
          <a:p>
            <a:r>
              <a:rPr lang="en-US" sz="2000"/>
              <a:t>Family Treatment campus</a:t>
            </a:r>
          </a:p>
        </p:txBody>
      </p:sp>
      <p:sp>
        <p:nvSpPr>
          <p:cNvPr id="3" name="Content Placeholder 2">
            <a:extLst>
              <a:ext uri="{FF2B5EF4-FFF2-40B4-BE49-F238E27FC236}">
                <a16:creationId xmlns:a16="http://schemas.microsoft.com/office/drawing/2014/main" id="{501AA1B0-01C5-B4BB-BC37-2AE181D05DA8}"/>
              </a:ext>
            </a:extLst>
          </p:cNvPr>
          <p:cNvSpPr>
            <a:spLocks noGrp="1"/>
          </p:cNvSpPr>
          <p:nvPr>
            <p:ph idx="1"/>
          </p:nvPr>
        </p:nvSpPr>
        <p:spPr>
          <a:xfrm>
            <a:off x="803244" y="1916349"/>
            <a:ext cx="3063765" cy="3984901"/>
          </a:xfrm>
        </p:spPr>
        <p:txBody>
          <a:bodyPr>
            <a:normAutofit/>
          </a:bodyPr>
          <a:lstStyle/>
          <a:p>
            <a:pPr>
              <a:lnSpc>
                <a:spcPct val="90000"/>
              </a:lnSpc>
            </a:pPr>
            <a:r>
              <a:rPr lang="en-US" sz="1300" dirty="0"/>
              <a:t>Whole campus/whole family approach to interrupt the intergenerational cycle.</a:t>
            </a:r>
          </a:p>
          <a:p>
            <a:pPr>
              <a:lnSpc>
                <a:spcPct val="90000"/>
              </a:lnSpc>
            </a:pPr>
            <a:r>
              <a:rPr lang="en-US" sz="1300" dirty="0"/>
              <a:t>Residential treatment for mothers (28) and fathers (16) with children</a:t>
            </a:r>
          </a:p>
          <a:p>
            <a:pPr>
              <a:lnSpc>
                <a:spcPct val="90000"/>
              </a:lnSpc>
            </a:pPr>
            <a:r>
              <a:rPr lang="en-US" sz="1300" dirty="0"/>
              <a:t>Licensed childcare</a:t>
            </a:r>
          </a:p>
          <a:p>
            <a:pPr>
              <a:lnSpc>
                <a:spcPct val="90000"/>
              </a:lnSpc>
            </a:pPr>
            <a:r>
              <a:rPr lang="en-US" sz="1300" dirty="0"/>
              <a:t>Full continuum of family centered outpatient support including early childhood, parenting, family reunification, SUD, MH, psychiatry, and MAT</a:t>
            </a:r>
          </a:p>
          <a:p>
            <a:pPr>
              <a:lnSpc>
                <a:spcPct val="90000"/>
              </a:lnSpc>
            </a:pPr>
            <a:r>
              <a:rPr lang="en-US" sz="1300" dirty="0"/>
              <a:t>Oasis clinic on site for primary care, pediatrics, prenatal, and MAT support</a:t>
            </a:r>
          </a:p>
          <a:p>
            <a:pPr>
              <a:lnSpc>
                <a:spcPct val="90000"/>
              </a:lnSpc>
            </a:pPr>
            <a:r>
              <a:rPr lang="en-US" sz="1300" dirty="0">
                <a:highlight>
                  <a:srgbClr val="FFFF00"/>
                </a:highlight>
              </a:rPr>
              <a:t>Opening Fall of 2026</a:t>
            </a:r>
          </a:p>
        </p:txBody>
      </p:sp>
      <p:pic>
        <p:nvPicPr>
          <p:cNvPr id="4" name="Picture 2" descr="May be an image of ‎floor plan, map, blueprint and ‎text that says '‎-MEDCOALCLICANDOUTIRATENTSUP DUT TPATIENT MEDICAL ÇLINİC AND PPORT ထငါ်မိံး SPORT SPORTCOURF COURT AND PLAY RESIDENTIAL TREATMENT 円 OUTPATIENT PATIE OUT SUPPORT WELCOMING CENTER व्पपा ば CAFETERIA AND CHILDCARE -Ip CARE لله SITEPLAN SITE PLAN AnTrack ROGUE Track ROGUEVALLEY VALLEY‎'‎‎">
            <a:extLst>
              <a:ext uri="{FF2B5EF4-FFF2-40B4-BE49-F238E27FC236}">
                <a16:creationId xmlns:a16="http://schemas.microsoft.com/office/drawing/2014/main" id="{2FA0ACEA-43AE-E8DD-76C5-9E507CDAAD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34692" y="646544"/>
            <a:ext cx="8011452" cy="556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40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FBA6A-F5BC-5B6F-F428-207A50473792}"/>
              </a:ext>
            </a:extLst>
          </p:cNvPr>
          <p:cNvSpPr>
            <a:spLocks noGrp="1"/>
          </p:cNvSpPr>
          <p:nvPr>
            <p:ph type="title"/>
          </p:nvPr>
        </p:nvSpPr>
        <p:spPr>
          <a:xfrm>
            <a:off x="1371599" y="294538"/>
            <a:ext cx="9895951" cy="1033669"/>
          </a:xfrm>
        </p:spPr>
        <p:txBody>
          <a:bodyPr>
            <a:normAutofit/>
          </a:bodyPr>
          <a:lstStyle/>
          <a:p>
            <a:br>
              <a:rPr lang="en-US" sz="3400" dirty="0">
                <a:solidFill>
                  <a:srgbClr val="FFFFFF"/>
                </a:solidFill>
              </a:rPr>
            </a:br>
            <a:r>
              <a:rPr lang="en-US" sz="3400" dirty="0">
                <a:solidFill>
                  <a:srgbClr val="FFFFFF"/>
                </a:solidFill>
              </a:rPr>
              <a:t>OnTrack Peer and Counselor Education: On-PACE</a:t>
            </a:r>
          </a:p>
        </p:txBody>
      </p:sp>
      <p:sp>
        <p:nvSpPr>
          <p:cNvPr id="3" name="Content Placeholder 2">
            <a:extLst>
              <a:ext uri="{FF2B5EF4-FFF2-40B4-BE49-F238E27FC236}">
                <a16:creationId xmlns:a16="http://schemas.microsoft.com/office/drawing/2014/main" id="{3244DAE7-7EE5-B37D-EFE7-B760D306DAF6}"/>
              </a:ext>
            </a:extLst>
          </p:cNvPr>
          <p:cNvSpPr>
            <a:spLocks noGrp="1"/>
          </p:cNvSpPr>
          <p:nvPr>
            <p:ph idx="1"/>
          </p:nvPr>
        </p:nvSpPr>
        <p:spPr>
          <a:xfrm>
            <a:off x="1371599" y="2318197"/>
            <a:ext cx="9724031" cy="3683358"/>
          </a:xfrm>
        </p:spPr>
        <p:txBody>
          <a:bodyPr anchor="ctr">
            <a:normAutofit/>
          </a:bodyPr>
          <a:lstStyle/>
          <a:p>
            <a:r>
              <a:rPr lang="en-US" sz="2000" dirty="0"/>
              <a:t>In 2021 we were fully operating and open (in-person) and had 50% of our positions open. We were desperate and created a workforce training program to attract people to our direct care staffing roles (residential treatment).</a:t>
            </a:r>
          </a:p>
          <a:p>
            <a:r>
              <a:rPr lang="en-US" sz="2000" dirty="0"/>
              <a:t>No experience needed, work full time in one of </a:t>
            </a:r>
            <a:r>
              <a:rPr lang="en-US" sz="2000"/>
              <a:t>our programs, </a:t>
            </a:r>
            <a:r>
              <a:rPr lang="en-US" sz="2000" dirty="0"/>
              <a:t>then you can apply for On-PACE. </a:t>
            </a:r>
          </a:p>
          <a:p>
            <a:r>
              <a:rPr lang="en-US" sz="2000" dirty="0"/>
              <a:t>If accepted, we provide all the classroom training, treatment manuals, and supervision needed to become a CADC.</a:t>
            </a:r>
          </a:p>
          <a:p>
            <a:r>
              <a:rPr lang="en-US" sz="2000" dirty="0"/>
              <a:t>They earn full time salary and benefits and have support in gaining credentials.</a:t>
            </a:r>
          </a:p>
          <a:p>
            <a:r>
              <a:rPr lang="en-US" sz="2000" dirty="0"/>
              <a:t>It worked. Almost every applicant for non-credentialed roles from reception/office support to direct care are all interested in On-PACE. </a:t>
            </a:r>
          </a:p>
        </p:txBody>
      </p:sp>
    </p:spTree>
    <p:extLst>
      <p:ext uri="{BB962C8B-B14F-4D97-AF65-F5344CB8AC3E}">
        <p14:creationId xmlns:p14="http://schemas.microsoft.com/office/powerpoint/2010/main" val="186518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CAA24-3406-815A-0AD4-61A1084F10DE}"/>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Basics</a:t>
            </a:r>
          </a:p>
        </p:txBody>
      </p:sp>
      <p:sp>
        <p:nvSpPr>
          <p:cNvPr id="3" name="Content Placeholder 2">
            <a:extLst>
              <a:ext uri="{FF2B5EF4-FFF2-40B4-BE49-F238E27FC236}">
                <a16:creationId xmlns:a16="http://schemas.microsoft.com/office/drawing/2014/main" id="{BC4346BB-2966-9E46-B323-342178517602}"/>
              </a:ext>
            </a:extLst>
          </p:cNvPr>
          <p:cNvSpPr>
            <a:spLocks noGrp="1"/>
          </p:cNvSpPr>
          <p:nvPr>
            <p:ph idx="1"/>
          </p:nvPr>
        </p:nvSpPr>
        <p:spPr>
          <a:xfrm>
            <a:off x="1371599" y="2318197"/>
            <a:ext cx="9724031" cy="3683358"/>
          </a:xfrm>
        </p:spPr>
        <p:txBody>
          <a:bodyPr anchor="ctr">
            <a:normAutofit/>
          </a:bodyPr>
          <a:lstStyle/>
          <a:p>
            <a:r>
              <a:rPr lang="en-US" sz="1600" dirty="0"/>
              <a:t>Work 90 days in current role, apply for On-PACE. </a:t>
            </a:r>
          </a:p>
          <a:p>
            <a:r>
              <a:rPr lang="en-US" sz="1600" dirty="0"/>
              <a:t>New cohorts start every 6 months (Spring and fall).</a:t>
            </a:r>
          </a:p>
          <a:p>
            <a:r>
              <a:rPr lang="en-US" sz="1600" dirty="0"/>
              <a:t>First 6 months, continue working current role in current program, with an adjusted schedule that allows for trainings all day on Wednesdays. </a:t>
            </a:r>
          </a:p>
          <a:p>
            <a:r>
              <a:rPr lang="en-US" sz="1600" dirty="0"/>
              <a:t>Trainings are core/foundation CADC trainings facilitated by local community experts and leaders.</a:t>
            </a:r>
          </a:p>
          <a:p>
            <a:pPr lvl="1"/>
            <a:r>
              <a:rPr lang="en-US" sz="1600" dirty="0"/>
              <a:t>Clinical directors and leaders from La Clinica, </a:t>
            </a:r>
            <a:r>
              <a:rPr lang="en-US" sz="1600" dirty="0" err="1"/>
              <a:t>Kolpia</a:t>
            </a:r>
            <a:r>
              <a:rPr lang="en-US" sz="1600" dirty="0"/>
              <a:t>, Phoenix Counseling, Community Justice, Oasis, Kairos, Jackson Care Connect, Private Practice counselors, etc. The community was all in for training.</a:t>
            </a:r>
          </a:p>
          <a:p>
            <a:r>
              <a:rPr lang="en-US" sz="1600" dirty="0"/>
              <a:t>End of 6 months, performance evaluation, move to clinical experience placement in either outpatient or residential. </a:t>
            </a:r>
          </a:p>
          <a:p>
            <a:r>
              <a:rPr lang="en-US" sz="1600" dirty="0"/>
              <a:t>Attend Trainings every other Wednesday. Trainings shift to focusing on clinical skills and modalities.</a:t>
            </a:r>
          </a:p>
          <a:p>
            <a:r>
              <a:rPr lang="en-US" sz="1600" dirty="0"/>
              <a:t>End of that 6 months, performance evaluation, move to new clinical placement (either outpatient or residential. </a:t>
            </a:r>
          </a:p>
          <a:p>
            <a:endParaRPr lang="en-US" sz="1600" dirty="0"/>
          </a:p>
        </p:txBody>
      </p:sp>
    </p:spTree>
    <p:extLst>
      <p:ext uri="{BB962C8B-B14F-4D97-AF65-F5344CB8AC3E}">
        <p14:creationId xmlns:p14="http://schemas.microsoft.com/office/powerpoint/2010/main" val="66087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731E2B-6C86-6B21-59A0-10D18CD7974E}"/>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Basics Continued	</a:t>
            </a:r>
          </a:p>
        </p:txBody>
      </p:sp>
      <p:sp>
        <p:nvSpPr>
          <p:cNvPr id="3" name="Content Placeholder 2">
            <a:extLst>
              <a:ext uri="{FF2B5EF4-FFF2-40B4-BE49-F238E27FC236}">
                <a16:creationId xmlns:a16="http://schemas.microsoft.com/office/drawing/2014/main" id="{FF9921A5-6463-30AB-BFCF-3861710B4735}"/>
              </a:ext>
            </a:extLst>
          </p:cNvPr>
          <p:cNvSpPr>
            <a:spLocks noGrp="1"/>
          </p:cNvSpPr>
          <p:nvPr>
            <p:ph idx="1"/>
          </p:nvPr>
        </p:nvSpPr>
        <p:spPr>
          <a:xfrm>
            <a:off x="1371599" y="2318197"/>
            <a:ext cx="9724031" cy="3683358"/>
          </a:xfrm>
        </p:spPr>
        <p:txBody>
          <a:bodyPr anchor="ctr">
            <a:normAutofit/>
          </a:bodyPr>
          <a:lstStyle/>
          <a:p>
            <a:r>
              <a:rPr lang="en-US" sz="2000" dirty="0"/>
              <a:t>Each participant works as a CADC-R approximately  6 months in Residential and 6 months Outpatient to give them broad experience.</a:t>
            </a:r>
          </a:p>
          <a:p>
            <a:r>
              <a:rPr lang="en-US" sz="2000" dirty="0"/>
              <a:t>80% of participants also have an off-site placement 1 day per week for at least 6 months. Placement sites include low barrier medical clinics, public health, schools, and community justice locations. </a:t>
            </a:r>
          </a:p>
          <a:p>
            <a:r>
              <a:rPr lang="en-US" sz="2000" dirty="0"/>
              <a:t>Cohorts have monthly clinical supervision meetings facilitated by a wide range of clinical supervisors. </a:t>
            </a:r>
          </a:p>
          <a:p>
            <a:r>
              <a:rPr lang="en-US" sz="2000" dirty="0"/>
              <a:t>Graduation ceremonies are held every March and October. </a:t>
            </a:r>
          </a:p>
          <a:p>
            <a:pPr marL="0" indent="0">
              <a:buNone/>
            </a:pPr>
            <a:endParaRPr lang="en-US" sz="2000" dirty="0"/>
          </a:p>
        </p:txBody>
      </p:sp>
    </p:spTree>
    <p:extLst>
      <p:ext uri="{BB962C8B-B14F-4D97-AF65-F5344CB8AC3E}">
        <p14:creationId xmlns:p14="http://schemas.microsoft.com/office/powerpoint/2010/main" val="1625685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E1EB97B9F69D488AF38371983CB60A" ma:contentTypeVersion="2" ma:contentTypeDescription="Create a new document." ma:contentTypeScope="" ma:versionID="8e04abcb28cf5030d1b13a5ead415122">
  <xsd:schema xmlns:xsd="http://www.w3.org/2001/XMLSchema" xmlns:xs="http://www.w3.org/2001/XMLSchema" xmlns:p="http://schemas.microsoft.com/office/2006/metadata/properties" xmlns:ns1="http://schemas.microsoft.com/sharepoint/v3" xmlns:ns2="08d71340-58a7-491d-8444-bb3b1cdcb25d" targetNamespace="http://schemas.microsoft.com/office/2006/metadata/properties" ma:root="true" ma:fieldsID="f971345639495007fffcfbf847f9847b" ns1:_="" ns2:_="">
    <xsd:import namespace="http://schemas.microsoft.com/sharepoint/v3"/>
    <xsd:import namespace="08d71340-58a7-491d-8444-bb3b1cdcb25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d71340-58a7-491d-8444-bb3b1cdcb25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C780410-0EAC-476A-9ACD-3A1FCD5DDEA2}"/>
</file>

<file path=customXml/itemProps2.xml><?xml version="1.0" encoding="utf-8"?>
<ds:datastoreItem xmlns:ds="http://schemas.openxmlformats.org/officeDocument/2006/customXml" ds:itemID="{8AC8ACFD-2155-4085-8DBE-4C27D4CC01D6}"/>
</file>

<file path=customXml/itemProps3.xml><?xml version="1.0" encoding="utf-8"?>
<ds:datastoreItem xmlns:ds="http://schemas.openxmlformats.org/officeDocument/2006/customXml" ds:itemID="{BECE02E3-0E8F-45C9-A6E8-8C7D966E86C5}"/>
</file>

<file path=docProps/app.xml><?xml version="1.0" encoding="utf-8"?>
<Properties xmlns="http://schemas.openxmlformats.org/officeDocument/2006/extended-properties" xmlns:vt="http://schemas.openxmlformats.org/officeDocument/2006/docPropsVTypes">
  <Template/>
  <TotalTime>454</TotalTime>
  <Words>1878</Words>
  <Application>Microsoft Office PowerPoint</Application>
  <PresentationFormat>Widescreen</PresentationFormat>
  <Paragraphs>179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Aptos Display</vt:lpstr>
      <vt:lpstr>Aptos Narrow</vt:lpstr>
      <vt:lpstr>Arial</vt:lpstr>
      <vt:lpstr>Arial Rounded MT Bold</vt:lpstr>
      <vt:lpstr>Calibri</vt:lpstr>
      <vt:lpstr>Office Theme</vt:lpstr>
      <vt:lpstr>Addiction Treatment, Workforce Successes &amp; Challenges </vt:lpstr>
      <vt:lpstr>Agency Overview </vt:lpstr>
      <vt:lpstr>Certifications and Accreditation </vt:lpstr>
      <vt:lpstr>Programs &amp; Services</vt:lpstr>
      <vt:lpstr>Programs &amp; Services Continued</vt:lpstr>
      <vt:lpstr>Family Treatment campus</vt:lpstr>
      <vt:lpstr> OnTrack Peer and Counselor Education: On-PACE</vt:lpstr>
      <vt:lpstr>Basics</vt:lpstr>
      <vt:lpstr>Basics Continued </vt:lpstr>
      <vt:lpstr>It works!</vt:lpstr>
      <vt:lpstr>Demographics and Data</vt:lpstr>
      <vt:lpstr>Community partner participation</vt:lpstr>
      <vt:lpstr>Lessons Learned/What worked well?</vt:lpstr>
      <vt:lpstr>Struggles/Challenges for implementation</vt:lpstr>
      <vt:lpstr>Registered apprenticeship is all cost/no benefit.</vt:lpstr>
      <vt:lpstr>Biggest Barriers for Behavioral Health Workforce:</vt:lpstr>
      <vt:lpstr>Biggest impact changes: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Sommer Wolcott</dc:creator>
  <cp:lastModifiedBy>Sommer Wolcott</cp:lastModifiedBy>
  <cp:revision>1</cp:revision>
  <dcterms:created xsi:type="dcterms:W3CDTF">2025-09-23T19:43:30Z</dcterms:created>
  <dcterms:modified xsi:type="dcterms:W3CDTF">2025-09-25T21:49:15Z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0x01010041E1EB97B9F69D488AF38371983CB60A</vt:lpwstr>
  </property>
</Properties>
</file>