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85" r:id="rId6"/>
    <p:sldId id="288" r:id="rId7"/>
    <p:sldId id="289" r:id="rId8"/>
    <p:sldId id="293" r:id="rId9"/>
    <p:sldId id="292" r:id="rId10"/>
    <p:sldId id="290" r:id="rId11"/>
    <p:sldId id="291" r:id="rId12"/>
    <p:sldId id="294" r:id="rId13"/>
    <p:sldId id="280" r:id="rId14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hE8tnU06vlh7gSJj/xlIw1BTE5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5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9143C8-D454-BD64-3630-A9B00F465C65}" v="139" dt="2025-10-06T18:28:08.030"/>
    <p1510:client id="{EBA5A9C9-EDE1-10C6-A853-D275F09D937D}" v="1" dt="2025-10-06T20:37:40.3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customschemas.google.com/relationships/presentationmetadata" Target="meta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ER Amy * GOV" userId="S::amy.baker@oregon.gov::90e84583-90c9-424c-8b22-155c5b214c22" providerId="AD" clId="Web-{621A427E-BFCC-C9D5-77FF-5CD12036090F}"/>
    <pc:docChg chg="modSld sldOrd">
      <pc:chgData name="BAKER Amy * GOV" userId="S::amy.baker@oregon.gov::90e84583-90c9-424c-8b22-155c5b214c22" providerId="AD" clId="Web-{621A427E-BFCC-C9D5-77FF-5CD12036090F}" dt="2025-10-03T21:57:05.910" v="84"/>
      <pc:docMkLst>
        <pc:docMk/>
      </pc:docMkLst>
      <pc:sldChg chg="modSp">
        <pc:chgData name="BAKER Amy * GOV" userId="S::amy.baker@oregon.gov::90e84583-90c9-424c-8b22-155c5b214c22" providerId="AD" clId="Web-{621A427E-BFCC-C9D5-77FF-5CD12036090F}" dt="2025-10-03T21:49:54.435" v="78" actId="14100"/>
        <pc:sldMkLst>
          <pc:docMk/>
          <pc:sldMk cId="0" sldId="256"/>
        </pc:sldMkLst>
        <pc:spChg chg="mod">
          <ac:chgData name="BAKER Amy * GOV" userId="S::amy.baker@oregon.gov::90e84583-90c9-424c-8b22-155c5b214c22" providerId="AD" clId="Web-{621A427E-BFCC-C9D5-77FF-5CD12036090F}" dt="2025-10-03T21:49:54.435" v="78" actId="14100"/>
          <ac:spMkLst>
            <pc:docMk/>
            <pc:sldMk cId="0" sldId="256"/>
            <ac:spMk id="5" creationId="{E7DECC9F-FFBE-7FFD-E7C2-7EEA34B2CC2D}"/>
          </ac:spMkLst>
        </pc:spChg>
      </pc:sldChg>
      <pc:sldChg chg="modSp">
        <pc:chgData name="BAKER Amy * GOV" userId="S::amy.baker@oregon.gov::90e84583-90c9-424c-8b22-155c5b214c22" providerId="AD" clId="Web-{621A427E-BFCC-C9D5-77FF-5CD12036090F}" dt="2025-10-03T21:50:43.061" v="81"/>
        <pc:sldMkLst>
          <pc:docMk/>
          <pc:sldMk cId="1825835247" sldId="289"/>
        </pc:sldMkLst>
        <pc:graphicFrameChg chg="mod modGraphic">
          <ac:chgData name="BAKER Amy * GOV" userId="S::amy.baker@oregon.gov::90e84583-90c9-424c-8b22-155c5b214c22" providerId="AD" clId="Web-{621A427E-BFCC-C9D5-77FF-5CD12036090F}" dt="2025-10-03T21:50:43.061" v="81"/>
          <ac:graphicFrameMkLst>
            <pc:docMk/>
            <pc:sldMk cId="1825835247" sldId="289"/>
            <ac:graphicFrameMk id="6" creationId="{B7E6B2DD-A2E4-3017-842E-3E5095A386BA}"/>
          </ac:graphicFrameMkLst>
        </pc:graphicFrameChg>
      </pc:sldChg>
      <pc:sldChg chg="ord">
        <pc:chgData name="BAKER Amy * GOV" userId="S::amy.baker@oregon.gov::90e84583-90c9-424c-8b22-155c5b214c22" providerId="AD" clId="Web-{621A427E-BFCC-C9D5-77FF-5CD12036090F}" dt="2025-10-03T21:57:05.910" v="84"/>
        <pc:sldMkLst>
          <pc:docMk/>
          <pc:sldMk cId="3340690192" sldId="292"/>
        </pc:sldMkLst>
      </pc:sldChg>
      <pc:sldChg chg="ord">
        <pc:chgData name="BAKER Amy * GOV" userId="S::amy.baker@oregon.gov::90e84583-90c9-424c-8b22-155c5b214c22" providerId="AD" clId="Web-{621A427E-BFCC-C9D5-77FF-5CD12036090F}" dt="2025-10-03T21:57:00.675" v="83"/>
        <pc:sldMkLst>
          <pc:docMk/>
          <pc:sldMk cId="1883312618" sldId="293"/>
        </pc:sldMkLst>
      </pc:sldChg>
    </pc:docChg>
  </pc:docChgLst>
  <pc:docChgLst>
    <pc:chgData name="ALBRIGHT Chad * GOV" userId="702e7c3a-51a2-404f-bc24-6db8a1b6e8b0" providerId="ADAL" clId="{FA37CE30-8271-4BBA-8C01-5F92DDE0C09B}"/>
    <pc:docChg chg="undo custSel addSld delSld modSld">
      <pc:chgData name="ALBRIGHT Chad * GOV" userId="702e7c3a-51a2-404f-bc24-6db8a1b6e8b0" providerId="ADAL" clId="{FA37CE30-8271-4BBA-8C01-5F92DDE0C09B}" dt="2025-10-03T21:42:34.597" v="335" actId="14100"/>
      <pc:docMkLst>
        <pc:docMk/>
      </pc:docMkLst>
      <pc:sldChg chg="addSp modSp mod">
        <pc:chgData name="ALBRIGHT Chad * GOV" userId="702e7c3a-51a2-404f-bc24-6db8a1b6e8b0" providerId="ADAL" clId="{FA37CE30-8271-4BBA-8C01-5F92DDE0C09B}" dt="2025-10-03T21:41:22.315" v="327" actId="1076"/>
        <pc:sldMkLst>
          <pc:docMk/>
          <pc:sldMk cId="0" sldId="256"/>
        </pc:sldMkLst>
        <pc:spChg chg="mod">
          <ac:chgData name="ALBRIGHT Chad * GOV" userId="702e7c3a-51a2-404f-bc24-6db8a1b6e8b0" providerId="ADAL" clId="{FA37CE30-8271-4BBA-8C01-5F92DDE0C09B}" dt="2025-10-03T21:41:09.716" v="326" actId="207"/>
          <ac:spMkLst>
            <pc:docMk/>
            <pc:sldMk cId="0" sldId="256"/>
            <ac:spMk id="4" creationId="{266C6AE7-E509-65F3-5743-017AD1A51F5B}"/>
          </ac:spMkLst>
        </pc:spChg>
        <pc:spChg chg="add mod">
          <ac:chgData name="ALBRIGHT Chad * GOV" userId="702e7c3a-51a2-404f-bc24-6db8a1b6e8b0" providerId="ADAL" clId="{FA37CE30-8271-4BBA-8C01-5F92DDE0C09B}" dt="2025-10-03T21:41:22.315" v="327" actId="1076"/>
          <ac:spMkLst>
            <pc:docMk/>
            <pc:sldMk cId="0" sldId="256"/>
            <ac:spMk id="5" creationId="{E7DECC9F-FFBE-7FFD-E7C2-7EEA34B2CC2D}"/>
          </ac:spMkLst>
        </pc:spChg>
        <pc:spChg chg="mod">
          <ac:chgData name="ALBRIGHT Chad * GOV" userId="702e7c3a-51a2-404f-bc24-6db8a1b6e8b0" providerId="ADAL" clId="{FA37CE30-8271-4BBA-8C01-5F92DDE0C09B}" dt="2025-10-03T21:37:46.032" v="295" actId="1076"/>
          <ac:spMkLst>
            <pc:docMk/>
            <pc:sldMk cId="0" sldId="256"/>
            <ac:spMk id="88" creationId="{00000000-0000-0000-0000-000000000000}"/>
          </ac:spMkLst>
        </pc:spChg>
        <pc:grpChg chg="mod">
          <ac:chgData name="ALBRIGHT Chad * GOV" userId="702e7c3a-51a2-404f-bc24-6db8a1b6e8b0" providerId="ADAL" clId="{FA37CE30-8271-4BBA-8C01-5F92DDE0C09B}" dt="2025-10-03T21:40:58.220" v="325" actId="1076"/>
          <ac:grpSpMkLst>
            <pc:docMk/>
            <pc:sldMk cId="0" sldId="256"/>
            <ac:grpSpMk id="2" creationId="{A8F8861E-CFF1-686B-3C71-DAA958226D73}"/>
          </ac:grpSpMkLst>
        </pc:grpChg>
      </pc:sldChg>
      <pc:sldChg chg="del">
        <pc:chgData name="ALBRIGHT Chad * GOV" userId="702e7c3a-51a2-404f-bc24-6db8a1b6e8b0" providerId="ADAL" clId="{FA37CE30-8271-4BBA-8C01-5F92DDE0C09B}" dt="2025-10-03T21:30:34.303" v="208" actId="47"/>
        <pc:sldMkLst>
          <pc:docMk/>
          <pc:sldMk cId="0" sldId="260"/>
        </pc:sldMkLst>
      </pc:sldChg>
      <pc:sldChg chg="modSp mod">
        <pc:chgData name="ALBRIGHT Chad * GOV" userId="702e7c3a-51a2-404f-bc24-6db8a1b6e8b0" providerId="ADAL" clId="{FA37CE30-8271-4BBA-8C01-5F92DDE0C09B}" dt="2025-10-03T21:42:01.070" v="333" actId="207"/>
        <pc:sldMkLst>
          <pc:docMk/>
          <pc:sldMk cId="4272788098" sldId="280"/>
        </pc:sldMkLst>
        <pc:spChg chg="mod">
          <ac:chgData name="ALBRIGHT Chad * GOV" userId="702e7c3a-51a2-404f-bc24-6db8a1b6e8b0" providerId="ADAL" clId="{FA37CE30-8271-4BBA-8C01-5F92DDE0C09B}" dt="2025-10-03T21:42:01.070" v="333" actId="207"/>
          <ac:spMkLst>
            <pc:docMk/>
            <pc:sldMk cId="4272788098" sldId="280"/>
            <ac:spMk id="4" creationId="{816BFCEA-6331-4733-C85E-1AA07CEDA4DD}"/>
          </ac:spMkLst>
        </pc:spChg>
        <pc:spChg chg="mod">
          <ac:chgData name="ALBRIGHT Chad * GOV" userId="702e7c3a-51a2-404f-bc24-6db8a1b6e8b0" providerId="ADAL" clId="{FA37CE30-8271-4BBA-8C01-5F92DDE0C09B}" dt="2025-10-03T21:30:28.059" v="204" actId="1076"/>
          <ac:spMkLst>
            <pc:docMk/>
            <pc:sldMk cId="4272788098" sldId="280"/>
            <ac:spMk id="88" creationId="{F69B79FF-318D-C266-91B1-3281C826BC5D}"/>
          </ac:spMkLst>
        </pc:spChg>
        <pc:grpChg chg="mod">
          <ac:chgData name="ALBRIGHT Chad * GOV" userId="702e7c3a-51a2-404f-bc24-6db8a1b6e8b0" providerId="ADAL" clId="{FA37CE30-8271-4BBA-8C01-5F92DDE0C09B}" dt="2025-10-03T21:41:54.773" v="332" actId="1076"/>
          <ac:grpSpMkLst>
            <pc:docMk/>
            <pc:sldMk cId="4272788098" sldId="280"/>
            <ac:grpSpMk id="2" creationId="{BD336ACC-B144-D421-BE7C-F64BA2A8A4E9}"/>
          </ac:grpSpMkLst>
        </pc:grpChg>
      </pc:sldChg>
      <pc:sldChg chg="del">
        <pc:chgData name="ALBRIGHT Chad * GOV" userId="702e7c3a-51a2-404f-bc24-6db8a1b6e8b0" providerId="ADAL" clId="{FA37CE30-8271-4BBA-8C01-5F92DDE0C09B}" dt="2025-10-03T21:30:30.527" v="205" actId="47"/>
        <pc:sldMkLst>
          <pc:docMk/>
          <pc:sldMk cId="3496920468" sldId="283"/>
        </pc:sldMkLst>
      </pc:sldChg>
      <pc:sldChg chg="addSp delSp modSp mod">
        <pc:chgData name="ALBRIGHT Chad * GOV" userId="702e7c3a-51a2-404f-bc24-6db8a1b6e8b0" providerId="ADAL" clId="{FA37CE30-8271-4BBA-8C01-5F92DDE0C09B}" dt="2025-10-03T21:41:30.202" v="328" actId="207"/>
        <pc:sldMkLst>
          <pc:docMk/>
          <pc:sldMk cId="367183100" sldId="285"/>
        </pc:sldMkLst>
        <pc:spChg chg="mod">
          <ac:chgData name="ALBRIGHT Chad * GOV" userId="702e7c3a-51a2-404f-bc24-6db8a1b6e8b0" providerId="ADAL" clId="{FA37CE30-8271-4BBA-8C01-5F92DDE0C09B}" dt="2025-10-03T21:41:30.202" v="328" actId="207"/>
          <ac:spMkLst>
            <pc:docMk/>
            <pc:sldMk cId="367183100" sldId="285"/>
            <ac:spMk id="5" creationId="{1A0665B6-9091-13F8-3399-8641EB6F0458}"/>
          </ac:spMkLst>
        </pc:spChg>
        <pc:spChg chg="mod">
          <ac:chgData name="ALBRIGHT Chad * GOV" userId="702e7c3a-51a2-404f-bc24-6db8a1b6e8b0" providerId="ADAL" clId="{FA37CE30-8271-4BBA-8C01-5F92DDE0C09B}" dt="2025-10-03T21:33:10.552" v="222" actId="1076"/>
          <ac:spMkLst>
            <pc:docMk/>
            <pc:sldMk cId="367183100" sldId="285"/>
            <ac:spMk id="6" creationId="{9F3F7466-34C4-A820-C3A3-8DC3FA873028}"/>
          </ac:spMkLst>
        </pc:spChg>
        <pc:spChg chg="mod">
          <ac:chgData name="ALBRIGHT Chad * GOV" userId="702e7c3a-51a2-404f-bc24-6db8a1b6e8b0" providerId="ADAL" clId="{FA37CE30-8271-4BBA-8C01-5F92DDE0C09B}" dt="2025-10-03T21:32:58.641" v="220" actId="1076"/>
          <ac:spMkLst>
            <pc:docMk/>
            <pc:sldMk cId="367183100" sldId="285"/>
            <ac:spMk id="7" creationId="{821F0ABB-F2DE-DC6E-EC29-FFC0B0A97114}"/>
          </ac:spMkLst>
        </pc:spChg>
        <pc:spChg chg="mod">
          <ac:chgData name="ALBRIGHT Chad * GOV" userId="702e7c3a-51a2-404f-bc24-6db8a1b6e8b0" providerId="ADAL" clId="{FA37CE30-8271-4BBA-8C01-5F92DDE0C09B}" dt="2025-10-03T21:32:49.738" v="218" actId="1076"/>
          <ac:spMkLst>
            <pc:docMk/>
            <pc:sldMk cId="367183100" sldId="285"/>
            <ac:spMk id="8" creationId="{6B9BBAB6-AB38-CBB2-9A76-D7903CC44EBF}"/>
          </ac:spMkLst>
        </pc:spChg>
        <pc:spChg chg="mod">
          <ac:chgData name="ALBRIGHT Chad * GOV" userId="702e7c3a-51a2-404f-bc24-6db8a1b6e8b0" providerId="ADAL" clId="{FA37CE30-8271-4BBA-8C01-5F92DDE0C09B}" dt="2025-10-03T21:32:28.816" v="215" actId="1076"/>
          <ac:spMkLst>
            <pc:docMk/>
            <pc:sldMk cId="367183100" sldId="285"/>
            <ac:spMk id="10" creationId="{823069E5-9CE1-4E54-3965-4B4CF5467977}"/>
          </ac:spMkLst>
        </pc:spChg>
        <pc:spChg chg="mod">
          <ac:chgData name="ALBRIGHT Chad * GOV" userId="702e7c3a-51a2-404f-bc24-6db8a1b6e8b0" providerId="ADAL" clId="{FA37CE30-8271-4BBA-8C01-5F92DDE0C09B}" dt="2025-10-03T21:32:17.860" v="213" actId="1076"/>
          <ac:spMkLst>
            <pc:docMk/>
            <pc:sldMk cId="367183100" sldId="285"/>
            <ac:spMk id="11" creationId="{100362A7-B499-935D-FFA9-00F370C6BE9D}"/>
          </ac:spMkLst>
        </pc:spChg>
        <pc:spChg chg="mod">
          <ac:chgData name="ALBRIGHT Chad * GOV" userId="702e7c3a-51a2-404f-bc24-6db8a1b6e8b0" providerId="ADAL" clId="{FA37CE30-8271-4BBA-8C01-5F92DDE0C09B}" dt="2025-10-03T21:32:08.666" v="211" actId="1076"/>
          <ac:spMkLst>
            <pc:docMk/>
            <pc:sldMk cId="367183100" sldId="285"/>
            <ac:spMk id="12" creationId="{50861367-95E9-464C-ED24-598468FB925C}"/>
          </ac:spMkLst>
        </pc:spChg>
        <pc:spChg chg="add mod">
          <ac:chgData name="ALBRIGHT Chad * GOV" userId="702e7c3a-51a2-404f-bc24-6db8a1b6e8b0" providerId="ADAL" clId="{FA37CE30-8271-4BBA-8C01-5F92DDE0C09B}" dt="2025-10-03T21:36:33.364" v="257" actId="1076"/>
          <ac:spMkLst>
            <pc:docMk/>
            <pc:sldMk cId="367183100" sldId="285"/>
            <ac:spMk id="15" creationId="{7D41CD21-CEA0-05E9-C40E-E8F30CC8ED6E}"/>
          </ac:spMkLst>
        </pc:spChg>
        <pc:spChg chg="mod">
          <ac:chgData name="ALBRIGHT Chad * GOV" userId="702e7c3a-51a2-404f-bc24-6db8a1b6e8b0" providerId="ADAL" clId="{FA37CE30-8271-4BBA-8C01-5F92DDE0C09B}" dt="2025-10-03T21:33:26.407" v="225" actId="1076"/>
          <ac:spMkLst>
            <pc:docMk/>
            <pc:sldMk cId="367183100" sldId="285"/>
            <ac:spMk id="39" creationId="{5F62456F-008B-DDC2-B3F9-391129A3B11E}"/>
          </ac:spMkLst>
        </pc:spChg>
        <pc:spChg chg="mod">
          <ac:chgData name="ALBRIGHT Chad * GOV" userId="702e7c3a-51a2-404f-bc24-6db8a1b6e8b0" providerId="ADAL" clId="{FA37CE30-8271-4BBA-8C01-5F92DDE0C09B}" dt="2025-10-03T21:33:22.989" v="224" actId="1076"/>
          <ac:spMkLst>
            <pc:docMk/>
            <pc:sldMk cId="367183100" sldId="285"/>
            <ac:spMk id="40" creationId="{89F02318-239F-17BE-4ED5-7B50FE85FEF2}"/>
          </ac:spMkLst>
        </pc:spChg>
        <pc:spChg chg="mod">
          <ac:chgData name="ALBRIGHT Chad * GOV" userId="702e7c3a-51a2-404f-bc24-6db8a1b6e8b0" providerId="ADAL" clId="{FA37CE30-8271-4BBA-8C01-5F92DDE0C09B}" dt="2025-10-03T21:32:55.766" v="219" actId="1076"/>
          <ac:spMkLst>
            <pc:docMk/>
            <pc:sldMk cId="367183100" sldId="285"/>
            <ac:spMk id="41" creationId="{E9B48A89-81A0-2110-7172-BB7AB040AD1E}"/>
          </ac:spMkLst>
        </pc:spChg>
        <pc:spChg chg="mod">
          <ac:chgData name="ALBRIGHT Chad * GOV" userId="702e7c3a-51a2-404f-bc24-6db8a1b6e8b0" providerId="ADAL" clId="{FA37CE30-8271-4BBA-8C01-5F92DDE0C09B}" dt="2025-10-03T21:32:35.078" v="216" actId="1076"/>
          <ac:spMkLst>
            <pc:docMk/>
            <pc:sldMk cId="367183100" sldId="285"/>
            <ac:spMk id="42" creationId="{8D440774-58F0-BB31-CDFB-F71CE95C25DB}"/>
          </ac:spMkLst>
        </pc:spChg>
        <pc:spChg chg="mod">
          <ac:chgData name="ALBRIGHT Chad * GOV" userId="702e7c3a-51a2-404f-bc24-6db8a1b6e8b0" providerId="ADAL" clId="{FA37CE30-8271-4BBA-8C01-5F92DDE0C09B}" dt="2025-10-03T21:32:24.679" v="214" actId="1076"/>
          <ac:spMkLst>
            <pc:docMk/>
            <pc:sldMk cId="367183100" sldId="285"/>
            <ac:spMk id="43" creationId="{44CC8516-1D8A-F1B2-8F04-3A0CFBCED631}"/>
          </ac:spMkLst>
        </pc:spChg>
        <pc:spChg chg="mod">
          <ac:chgData name="ALBRIGHT Chad * GOV" userId="702e7c3a-51a2-404f-bc24-6db8a1b6e8b0" providerId="ADAL" clId="{FA37CE30-8271-4BBA-8C01-5F92DDE0C09B}" dt="2025-10-03T21:32:12.969" v="212" actId="1076"/>
          <ac:spMkLst>
            <pc:docMk/>
            <pc:sldMk cId="367183100" sldId="285"/>
            <ac:spMk id="44" creationId="{BB759B4C-16D3-89F0-4D87-EDDE3A0AA769}"/>
          </ac:spMkLst>
        </pc:spChg>
        <pc:picChg chg="mod">
          <ac:chgData name="ALBRIGHT Chad * GOV" userId="702e7c3a-51a2-404f-bc24-6db8a1b6e8b0" providerId="ADAL" clId="{FA37CE30-8271-4BBA-8C01-5F92DDE0C09B}" dt="2025-10-03T21:36:00.037" v="254" actId="688"/>
          <ac:picMkLst>
            <pc:docMk/>
            <pc:sldMk cId="367183100" sldId="285"/>
            <ac:picMk id="13" creationId="{2889EAF5-3D3E-9BE1-3609-F355CC3A62E7}"/>
          </ac:picMkLst>
        </pc:picChg>
        <pc:cxnChg chg="mod">
          <ac:chgData name="ALBRIGHT Chad * GOV" userId="702e7c3a-51a2-404f-bc24-6db8a1b6e8b0" providerId="ADAL" clId="{FA37CE30-8271-4BBA-8C01-5F92DDE0C09B}" dt="2025-10-03T21:33:16.900" v="223" actId="1076"/>
          <ac:cxnSpMkLst>
            <pc:docMk/>
            <pc:sldMk cId="367183100" sldId="285"/>
            <ac:cxnSpMk id="14" creationId="{1C961ECB-4B5D-9EA8-8981-B0326E0E79CD}"/>
          </ac:cxnSpMkLst>
        </pc:cxnChg>
        <pc:cxnChg chg="mod">
          <ac:chgData name="ALBRIGHT Chad * GOV" userId="702e7c3a-51a2-404f-bc24-6db8a1b6e8b0" providerId="ADAL" clId="{FA37CE30-8271-4BBA-8C01-5F92DDE0C09B}" dt="2025-10-03T21:33:07.958" v="221" actId="1076"/>
          <ac:cxnSpMkLst>
            <pc:docMk/>
            <pc:sldMk cId="367183100" sldId="285"/>
            <ac:cxnSpMk id="19" creationId="{CED5DC63-C298-8C35-4DA0-1CA0F0E7EF99}"/>
          </ac:cxnSpMkLst>
        </pc:cxnChg>
      </pc:sldChg>
      <pc:sldChg chg="del">
        <pc:chgData name="ALBRIGHT Chad * GOV" userId="702e7c3a-51a2-404f-bc24-6db8a1b6e8b0" providerId="ADAL" clId="{FA37CE30-8271-4BBA-8C01-5F92DDE0C09B}" dt="2025-10-03T21:30:31.920" v="206" actId="47"/>
        <pc:sldMkLst>
          <pc:docMk/>
          <pc:sldMk cId="363912539" sldId="286"/>
        </pc:sldMkLst>
      </pc:sldChg>
      <pc:sldChg chg="del">
        <pc:chgData name="ALBRIGHT Chad * GOV" userId="702e7c3a-51a2-404f-bc24-6db8a1b6e8b0" providerId="ADAL" clId="{FA37CE30-8271-4BBA-8C01-5F92DDE0C09B}" dt="2025-10-03T21:30:33.120" v="207" actId="47"/>
        <pc:sldMkLst>
          <pc:docMk/>
          <pc:sldMk cId="1885868577" sldId="287"/>
        </pc:sldMkLst>
      </pc:sldChg>
      <pc:sldChg chg="modSp mod">
        <pc:chgData name="ALBRIGHT Chad * GOV" userId="702e7c3a-51a2-404f-bc24-6db8a1b6e8b0" providerId="ADAL" clId="{FA37CE30-8271-4BBA-8C01-5F92DDE0C09B}" dt="2025-10-03T21:41:37.789" v="329" actId="207"/>
        <pc:sldMkLst>
          <pc:docMk/>
          <pc:sldMk cId="2927449910" sldId="288"/>
        </pc:sldMkLst>
        <pc:spChg chg="mod">
          <ac:chgData name="ALBRIGHT Chad * GOV" userId="702e7c3a-51a2-404f-bc24-6db8a1b6e8b0" providerId="ADAL" clId="{FA37CE30-8271-4BBA-8C01-5F92DDE0C09B}" dt="2025-10-03T21:41:37.789" v="329" actId="207"/>
          <ac:spMkLst>
            <pc:docMk/>
            <pc:sldMk cId="2927449910" sldId="288"/>
            <ac:spMk id="5" creationId="{879AE347-A011-7227-B433-311DBDA390B0}"/>
          </ac:spMkLst>
        </pc:spChg>
      </pc:sldChg>
      <pc:sldChg chg="modSp mod">
        <pc:chgData name="ALBRIGHT Chad * GOV" userId="702e7c3a-51a2-404f-bc24-6db8a1b6e8b0" providerId="ADAL" clId="{FA37CE30-8271-4BBA-8C01-5F92DDE0C09B}" dt="2025-10-03T21:41:43.379" v="330" actId="207"/>
        <pc:sldMkLst>
          <pc:docMk/>
          <pc:sldMk cId="1825835247" sldId="289"/>
        </pc:sldMkLst>
        <pc:spChg chg="mod">
          <ac:chgData name="ALBRIGHT Chad * GOV" userId="702e7c3a-51a2-404f-bc24-6db8a1b6e8b0" providerId="ADAL" clId="{FA37CE30-8271-4BBA-8C01-5F92DDE0C09B}" dt="2025-10-03T21:41:43.379" v="330" actId="207"/>
          <ac:spMkLst>
            <pc:docMk/>
            <pc:sldMk cId="1825835247" sldId="289"/>
            <ac:spMk id="5" creationId="{D61D29D4-B199-B3D8-2591-DB67EC94C76B}"/>
          </ac:spMkLst>
        </pc:spChg>
      </pc:sldChg>
      <pc:sldChg chg="addSp delSp modSp add del mod">
        <pc:chgData name="ALBRIGHT Chad * GOV" userId="702e7c3a-51a2-404f-bc24-6db8a1b6e8b0" providerId="ADAL" clId="{FA37CE30-8271-4BBA-8C01-5F92DDE0C09B}" dt="2025-10-03T21:42:34.597" v="335" actId="14100"/>
        <pc:sldMkLst>
          <pc:docMk/>
          <pc:sldMk cId="775527058" sldId="290"/>
        </pc:sldMkLst>
        <pc:grpChg chg="mod">
          <ac:chgData name="ALBRIGHT Chad * GOV" userId="702e7c3a-51a2-404f-bc24-6db8a1b6e8b0" providerId="ADAL" clId="{FA37CE30-8271-4BBA-8C01-5F92DDE0C09B}" dt="2025-10-03T20:49:57.161" v="95" actId="1076"/>
          <ac:grpSpMkLst>
            <pc:docMk/>
            <pc:sldMk cId="775527058" sldId="290"/>
            <ac:grpSpMk id="2" creationId="{98B8E5FB-BA00-2CBD-5FA6-47505EC52885}"/>
          </ac:grpSpMkLst>
        </pc:grpChg>
        <pc:graphicFrameChg chg="add mod">
          <ac:chgData name="ALBRIGHT Chad * GOV" userId="702e7c3a-51a2-404f-bc24-6db8a1b6e8b0" providerId="ADAL" clId="{FA37CE30-8271-4BBA-8C01-5F92DDE0C09B}" dt="2025-10-03T21:26:23.859" v="178" actId="208"/>
          <ac:graphicFrameMkLst>
            <pc:docMk/>
            <pc:sldMk cId="775527058" sldId="290"/>
            <ac:graphicFrameMk id="5" creationId="{8DC1B98C-33B3-9750-9743-4AACFC6D7703}"/>
          </ac:graphicFrameMkLst>
        </pc:graphicFrameChg>
        <pc:graphicFrameChg chg="add mod">
          <ac:chgData name="ALBRIGHT Chad * GOV" userId="702e7c3a-51a2-404f-bc24-6db8a1b6e8b0" providerId="ADAL" clId="{FA37CE30-8271-4BBA-8C01-5F92DDE0C09B}" dt="2025-10-03T21:29:48.137" v="188" actId="692"/>
          <ac:graphicFrameMkLst>
            <pc:docMk/>
            <pc:sldMk cId="775527058" sldId="290"/>
            <ac:graphicFrameMk id="6" creationId="{6714885B-4F49-B2F0-000E-6B4AE6964A90}"/>
          </ac:graphicFrameMkLst>
        </pc:graphicFrameChg>
        <pc:graphicFrameChg chg="add del mod modGraphic">
          <ac:chgData name="ALBRIGHT Chad * GOV" userId="702e7c3a-51a2-404f-bc24-6db8a1b6e8b0" providerId="ADAL" clId="{FA37CE30-8271-4BBA-8C01-5F92DDE0C09B}" dt="2025-10-03T21:42:34.597" v="335" actId="14100"/>
          <ac:graphicFrameMkLst>
            <pc:docMk/>
            <pc:sldMk cId="775527058" sldId="290"/>
            <ac:graphicFrameMk id="12" creationId="{0D800995-1134-FC7F-8843-7CC4507E4A5A}"/>
          </ac:graphicFrameMkLst>
        </pc:graphicFrameChg>
        <pc:picChg chg="mod">
          <ac:chgData name="ALBRIGHT Chad * GOV" userId="702e7c3a-51a2-404f-bc24-6db8a1b6e8b0" providerId="ADAL" clId="{FA37CE30-8271-4BBA-8C01-5F92DDE0C09B}" dt="2025-10-03T21:24:14.024" v="165" actId="1076"/>
          <ac:picMkLst>
            <pc:docMk/>
            <pc:sldMk cId="775527058" sldId="290"/>
            <ac:picMk id="7" creationId="{95FD6A11-CD4A-B8C4-9457-F7F9047CEBA5}"/>
          </ac:picMkLst>
        </pc:picChg>
      </pc:sldChg>
      <pc:sldChg chg="addSp delSp modSp mod">
        <pc:chgData name="ALBRIGHT Chad * GOV" userId="702e7c3a-51a2-404f-bc24-6db8a1b6e8b0" providerId="ADAL" clId="{FA37CE30-8271-4BBA-8C01-5F92DDE0C09B}" dt="2025-10-03T21:28:44.192" v="184" actId="208"/>
        <pc:sldMkLst>
          <pc:docMk/>
          <pc:sldMk cId="4324779" sldId="291"/>
        </pc:sldMkLst>
        <pc:spChg chg="add mod">
          <ac:chgData name="ALBRIGHT Chad * GOV" userId="702e7c3a-51a2-404f-bc24-6db8a1b6e8b0" providerId="ADAL" clId="{FA37CE30-8271-4BBA-8C01-5F92DDE0C09B}" dt="2025-10-03T19:58:39.167" v="22"/>
          <ac:spMkLst>
            <pc:docMk/>
            <pc:sldMk cId="4324779" sldId="291"/>
            <ac:spMk id="7" creationId="{E1979267-6905-3452-EDC6-2F0B2ECB98CD}"/>
          </ac:spMkLst>
        </pc:spChg>
        <pc:graphicFrameChg chg="add mod">
          <ac:chgData name="ALBRIGHT Chad * GOV" userId="702e7c3a-51a2-404f-bc24-6db8a1b6e8b0" providerId="ADAL" clId="{FA37CE30-8271-4BBA-8C01-5F92DDE0C09B}" dt="2025-10-03T21:26:55.735" v="180" actId="208"/>
          <ac:graphicFrameMkLst>
            <pc:docMk/>
            <pc:sldMk cId="4324779" sldId="291"/>
            <ac:graphicFrameMk id="13" creationId="{E04E216A-9631-8BB2-4B52-7AE5FB21A3EB}"/>
          </ac:graphicFrameMkLst>
        </pc:graphicFrameChg>
        <pc:graphicFrameChg chg="add mod">
          <ac:chgData name="ALBRIGHT Chad * GOV" userId="702e7c3a-51a2-404f-bc24-6db8a1b6e8b0" providerId="ADAL" clId="{FA37CE30-8271-4BBA-8C01-5F92DDE0C09B}" dt="2025-10-03T21:28:44.192" v="184" actId="208"/>
          <ac:graphicFrameMkLst>
            <pc:docMk/>
            <pc:sldMk cId="4324779" sldId="291"/>
            <ac:graphicFrameMk id="14" creationId="{4650257C-5CAE-8D83-3149-8EE70150DFB6}"/>
          </ac:graphicFrameMkLst>
        </pc:graphicFrameChg>
        <pc:graphicFrameChg chg="add mod modGraphic">
          <ac:chgData name="ALBRIGHT Chad * GOV" userId="702e7c3a-51a2-404f-bc24-6db8a1b6e8b0" providerId="ADAL" clId="{FA37CE30-8271-4BBA-8C01-5F92DDE0C09B}" dt="2025-10-03T20:57:34.325" v="139" actId="255"/>
          <ac:graphicFrameMkLst>
            <pc:docMk/>
            <pc:sldMk cId="4324779" sldId="291"/>
            <ac:graphicFrameMk id="15" creationId="{6A81CB72-AC68-76E1-4749-A1F07D501FF9}"/>
          </ac:graphicFrameMkLst>
        </pc:graphicFrameChg>
      </pc:sldChg>
      <pc:sldChg chg="addSp delSp modSp mod chgLayout">
        <pc:chgData name="ALBRIGHT Chad * GOV" userId="702e7c3a-51a2-404f-bc24-6db8a1b6e8b0" providerId="ADAL" clId="{FA37CE30-8271-4BBA-8C01-5F92DDE0C09B}" dt="2025-10-03T21:00:25.163" v="149" actId="12"/>
        <pc:sldMkLst>
          <pc:docMk/>
          <pc:sldMk cId="3340690192" sldId="292"/>
        </pc:sldMkLst>
        <pc:spChg chg="mod">
          <ac:chgData name="ALBRIGHT Chad * GOV" userId="702e7c3a-51a2-404f-bc24-6db8a1b6e8b0" providerId="ADAL" clId="{FA37CE30-8271-4BBA-8C01-5F92DDE0C09B}" dt="2025-10-03T20:51:24.937" v="116" actId="20577"/>
          <ac:spMkLst>
            <pc:docMk/>
            <pc:sldMk cId="3340690192" sldId="292"/>
            <ac:spMk id="5" creationId="{91EAE182-8488-5D0D-83EE-2B4C45CF500D}"/>
          </ac:spMkLst>
        </pc:spChg>
        <pc:spChg chg="add mod">
          <ac:chgData name="ALBRIGHT Chad * GOV" userId="702e7c3a-51a2-404f-bc24-6db8a1b6e8b0" providerId="ADAL" clId="{FA37CE30-8271-4BBA-8C01-5F92DDE0C09B}" dt="2025-10-03T21:00:25.163" v="149" actId="12"/>
          <ac:spMkLst>
            <pc:docMk/>
            <pc:sldMk cId="3340690192" sldId="292"/>
            <ac:spMk id="11" creationId="{4D21B75F-B5EB-92A3-5CEA-6638A4241E1E}"/>
          </ac:spMkLst>
        </pc:spChg>
      </pc:sldChg>
      <pc:sldChg chg="addSp delSp modSp add mod">
        <pc:chgData name="ALBRIGHT Chad * GOV" userId="702e7c3a-51a2-404f-bc24-6db8a1b6e8b0" providerId="ADAL" clId="{FA37CE30-8271-4BBA-8C01-5F92DDE0C09B}" dt="2025-10-03T20:55:05.142" v="133" actId="14100"/>
        <pc:sldMkLst>
          <pc:docMk/>
          <pc:sldMk cId="1883312618" sldId="293"/>
        </pc:sldMkLst>
        <pc:picChg chg="add mod">
          <ac:chgData name="ALBRIGHT Chad * GOV" userId="702e7c3a-51a2-404f-bc24-6db8a1b6e8b0" providerId="ADAL" clId="{FA37CE30-8271-4BBA-8C01-5F92DDE0C09B}" dt="2025-10-03T20:55:05.142" v="133" actId="14100"/>
          <ac:picMkLst>
            <pc:docMk/>
            <pc:sldMk cId="1883312618" sldId="293"/>
            <ac:picMk id="7" creationId="{7F8736E4-83E3-113F-AFFE-7625D3AA6D56}"/>
          </ac:picMkLst>
        </pc:picChg>
      </pc:sldChg>
    </pc:docChg>
  </pc:docChgLst>
  <pc:docChgLst>
    <pc:chgData name="ALBRIGHT Chad * GOV" userId="S::chad.albright@oregon.gov::702e7c3a-51a2-404f-bc24-6db8a1b6e8b0" providerId="AD" clId="Web-{159143C8-D454-BD64-3630-A9B00F465C65}"/>
    <pc:docChg chg="addSld modSld sldOrd">
      <pc:chgData name="ALBRIGHT Chad * GOV" userId="S::chad.albright@oregon.gov::702e7c3a-51a2-404f-bc24-6db8a1b6e8b0" providerId="AD" clId="Web-{159143C8-D454-BD64-3630-A9B00F465C65}" dt="2025-10-06T18:28:08.030" v="75" actId="1076"/>
      <pc:docMkLst>
        <pc:docMk/>
      </pc:docMkLst>
      <pc:sldChg chg="modSp">
        <pc:chgData name="ALBRIGHT Chad * GOV" userId="S::chad.albright@oregon.gov::702e7c3a-51a2-404f-bc24-6db8a1b6e8b0" providerId="AD" clId="Web-{159143C8-D454-BD64-3630-A9B00F465C65}" dt="2025-10-06T18:25:28.402" v="42" actId="14100"/>
        <pc:sldMkLst>
          <pc:docMk/>
          <pc:sldMk cId="2927449910" sldId="288"/>
        </pc:sldMkLst>
        <pc:picChg chg="mod">
          <ac:chgData name="ALBRIGHT Chad * GOV" userId="S::chad.albright@oregon.gov::702e7c3a-51a2-404f-bc24-6db8a1b6e8b0" providerId="AD" clId="Web-{159143C8-D454-BD64-3630-A9B00F465C65}" dt="2025-10-06T18:25:24.230" v="41" actId="14100"/>
          <ac:picMkLst>
            <pc:docMk/>
            <pc:sldMk cId="2927449910" sldId="288"/>
            <ac:picMk id="13" creationId="{DFF3A788-07A6-2F1D-8187-50591B7B468E}"/>
          </ac:picMkLst>
        </pc:picChg>
        <pc:picChg chg="mod">
          <ac:chgData name="ALBRIGHT Chad * GOV" userId="S::chad.albright@oregon.gov::702e7c3a-51a2-404f-bc24-6db8a1b6e8b0" providerId="AD" clId="Web-{159143C8-D454-BD64-3630-A9B00F465C65}" dt="2025-10-06T18:25:28.402" v="42" actId="14100"/>
          <ac:picMkLst>
            <pc:docMk/>
            <pc:sldMk cId="2927449910" sldId="288"/>
            <ac:picMk id="15" creationId="{26139194-D66C-9464-DD68-3C6264523943}"/>
          </ac:picMkLst>
        </pc:picChg>
      </pc:sldChg>
      <pc:sldChg chg="modSp">
        <pc:chgData name="ALBRIGHT Chad * GOV" userId="S::chad.albright@oregon.gov::702e7c3a-51a2-404f-bc24-6db8a1b6e8b0" providerId="AD" clId="Web-{159143C8-D454-BD64-3630-A9B00F465C65}" dt="2025-10-06T18:28:08.030" v="75" actId="1076"/>
        <pc:sldMkLst>
          <pc:docMk/>
          <pc:sldMk cId="1825835247" sldId="289"/>
        </pc:sldMkLst>
        <pc:graphicFrameChg chg="mod modGraphic">
          <ac:chgData name="ALBRIGHT Chad * GOV" userId="S::chad.albright@oregon.gov::702e7c3a-51a2-404f-bc24-6db8a1b6e8b0" providerId="AD" clId="Web-{159143C8-D454-BD64-3630-A9B00F465C65}" dt="2025-10-06T18:28:08.030" v="75" actId="1076"/>
          <ac:graphicFrameMkLst>
            <pc:docMk/>
            <pc:sldMk cId="1825835247" sldId="289"/>
            <ac:graphicFrameMk id="6" creationId="{B7E6B2DD-A2E4-3017-842E-3E5095A386BA}"/>
          </ac:graphicFrameMkLst>
        </pc:graphicFrameChg>
      </pc:sldChg>
      <pc:sldChg chg="modSp">
        <pc:chgData name="ALBRIGHT Chad * GOV" userId="S::chad.albright@oregon.gov::702e7c3a-51a2-404f-bc24-6db8a1b6e8b0" providerId="AD" clId="Web-{159143C8-D454-BD64-3630-A9B00F465C65}" dt="2025-10-06T18:25:00.214" v="40" actId="20577"/>
        <pc:sldMkLst>
          <pc:docMk/>
          <pc:sldMk cId="3340690192" sldId="292"/>
        </pc:sldMkLst>
        <pc:spChg chg="mod">
          <ac:chgData name="ALBRIGHT Chad * GOV" userId="S::chad.albright@oregon.gov::702e7c3a-51a2-404f-bc24-6db8a1b6e8b0" providerId="AD" clId="Web-{159143C8-D454-BD64-3630-A9B00F465C65}" dt="2025-10-06T18:25:00.214" v="40" actId="20577"/>
          <ac:spMkLst>
            <pc:docMk/>
            <pc:sldMk cId="3340690192" sldId="292"/>
            <ac:spMk id="5" creationId="{91EAE182-8488-5D0D-83EE-2B4C45CF500D}"/>
          </ac:spMkLst>
        </pc:spChg>
      </pc:sldChg>
      <pc:sldChg chg="addSp modSp add ord replId">
        <pc:chgData name="ALBRIGHT Chad * GOV" userId="S::chad.albright@oregon.gov::702e7c3a-51a2-404f-bc24-6db8a1b6e8b0" providerId="AD" clId="Web-{159143C8-D454-BD64-3630-A9B00F465C65}" dt="2025-10-06T18:27:25.779" v="71" actId="1076"/>
        <pc:sldMkLst>
          <pc:docMk/>
          <pc:sldMk cId="3349718001" sldId="294"/>
        </pc:sldMkLst>
        <pc:spChg chg="mod">
          <ac:chgData name="ALBRIGHT Chad * GOV" userId="S::chad.albright@oregon.gov::702e7c3a-51a2-404f-bc24-6db8a1b6e8b0" providerId="AD" clId="Web-{159143C8-D454-BD64-3630-A9B00F465C65}" dt="2025-10-06T18:24:18.713" v="39" actId="20577"/>
          <ac:spMkLst>
            <pc:docMk/>
            <pc:sldMk cId="3349718001" sldId="294"/>
            <ac:spMk id="5" creationId="{5D15498C-5EBD-29EB-1EC5-98C698AF9C7E}"/>
          </ac:spMkLst>
        </pc:spChg>
        <pc:spChg chg="mod">
          <ac:chgData name="ALBRIGHT Chad * GOV" userId="S::chad.albright@oregon.gov::702e7c3a-51a2-404f-bc24-6db8a1b6e8b0" providerId="AD" clId="Web-{159143C8-D454-BD64-3630-A9B00F465C65}" dt="2025-10-06T18:21:38.286" v="5" actId="14100"/>
          <ac:spMkLst>
            <pc:docMk/>
            <pc:sldMk cId="3349718001" sldId="294"/>
            <ac:spMk id="11" creationId="{D2CA7C48-2782-F156-234C-E8D4A0A63CA4}"/>
          </ac:spMkLst>
        </pc:spChg>
        <pc:picChg chg="add mod">
          <ac:chgData name="ALBRIGHT Chad * GOV" userId="S::chad.albright@oregon.gov::702e7c3a-51a2-404f-bc24-6db8a1b6e8b0" providerId="AD" clId="Web-{159143C8-D454-BD64-3630-A9B00F465C65}" dt="2025-10-06T18:27:25.779" v="71" actId="1076"/>
          <ac:picMkLst>
            <pc:docMk/>
            <pc:sldMk cId="3349718001" sldId="294"/>
            <ac:picMk id="6" creationId="{AC7A20E9-00E2-B981-EE81-275544CE6759}"/>
          </ac:picMkLst>
        </pc:picChg>
      </pc:sldChg>
      <pc:sldChg chg="addSp delSp modSp add replId">
        <pc:chgData name="ALBRIGHT Chad * GOV" userId="S::chad.albright@oregon.gov::702e7c3a-51a2-404f-bc24-6db8a1b6e8b0" providerId="AD" clId="Web-{159143C8-D454-BD64-3630-A9B00F465C65}" dt="2025-10-06T18:27:12.560" v="70" actId="20577"/>
        <pc:sldMkLst>
          <pc:docMk/>
          <pc:sldMk cId="2652205292" sldId="295"/>
        </pc:sldMkLst>
        <pc:spChg chg="mod">
          <ac:chgData name="ALBRIGHT Chad * GOV" userId="S::chad.albright@oregon.gov::702e7c3a-51a2-404f-bc24-6db8a1b6e8b0" providerId="AD" clId="Web-{159143C8-D454-BD64-3630-A9B00F465C65}" dt="2025-10-06T18:27:12.560" v="70" actId="20577"/>
          <ac:spMkLst>
            <pc:docMk/>
            <pc:sldMk cId="2652205292" sldId="295"/>
            <ac:spMk id="5" creationId="{AA63AFF5-53B0-C598-454C-0211662050C6}"/>
          </ac:spMkLst>
        </pc:spChg>
        <pc:picChg chg="del">
          <ac:chgData name="ALBRIGHT Chad * GOV" userId="S::chad.albright@oregon.gov::702e7c3a-51a2-404f-bc24-6db8a1b6e8b0" providerId="AD" clId="Web-{159143C8-D454-BD64-3630-A9B00F465C65}" dt="2025-10-06T18:25:44.496" v="44"/>
          <ac:picMkLst>
            <pc:docMk/>
            <pc:sldMk cId="2652205292" sldId="295"/>
            <ac:picMk id="6" creationId="{6B2E66B3-57DE-3F6D-FE64-7E27845E13D4}"/>
          </ac:picMkLst>
        </pc:picChg>
        <pc:picChg chg="add mod">
          <ac:chgData name="ALBRIGHT Chad * GOV" userId="S::chad.albright@oregon.gov::702e7c3a-51a2-404f-bc24-6db8a1b6e8b0" providerId="AD" clId="Web-{159143C8-D454-BD64-3630-A9B00F465C65}" dt="2025-10-06T18:26:35.841" v="52" actId="14100"/>
          <ac:picMkLst>
            <pc:docMk/>
            <pc:sldMk cId="2652205292" sldId="295"/>
            <ac:picMk id="7" creationId="{1523413D-59F6-8EAB-4087-4B7B69B4E9E5}"/>
          </ac:picMkLst>
        </pc:picChg>
      </pc:sldChg>
    </pc:docChg>
  </pc:docChgLst>
  <pc:docChgLst>
    <pc:chgData name="ALBRIGHT Chad * GOV" userId="S::chad.albright@oregon.gov::702e7c3a-51a2-404f-bc24-6db8a1b6e8b0" providerId="AD" clId="Web-{2AFBC485-5464-F4A9-E65D-72C18E031382}"/>
    <pc:docChg chg="modSld">
      <pc:chgData name="ALBRIGHT Chad * GOV" userId="S::chad.albright@oregon.gov::702e7c3a-51a2-404f-bc24-6db8a1b6e8b0" providerId="AD" clId="Web-{2AFBC485-5464-F4A9-E65D-72C18E031382}" dt="2025-10-03T19:28:35.262" v="10" actId="1076"/>
      <pc:docMkLst>
        <pc:docMk/>
      </pc:docMkLst>
      <pc:sldChg chg="modSp">
        <pc:chgData name="ALBRIGHT Chad * GOV" userId="S::chad.albright@oregon.gov::702e7c3a-51a2-404f-bc24-6db8a1b6e8b0" providerId="AD" clId="Web-{2AFBC485-5464-F4A9-E65D-72C18E031382}" dt="2025-10-03T19:28:35.262" v="10" actId="1076"/>
        <pc:sldMkLst>
          <pc:docMk/>
          <pc:sldMk cId="367183100" sldId="285"/>
        </pc:sldMkLst>
        <pc:spChg chg="mod">
          <ac:chgData name="ALBRIGHT Chad * GOV" userId="S::chad.albright@oregon.gov::702e7c3a-51a2-404f-bc24-6db8a1b6e8b0" providerId="AD" clId="Web-{2AFBC485-5464-F4A9-E65D-72C18E031382}" dt="2025-10-03T19:27:46.558" v="1" actId="1076"/>
          <ac:spMkLst>
            <pc:docMk/>
            <pc:sldMk cId="367183100" sldId="285"/>
            <ac:spMk id="41" creationId="{E9B48A89-81A0-2110-7172-BB7AB040AD1E}"/>
          </ac:spMkLst>
        </pc:spChg>
        <pc:spChg chg="mod">
          <ac:chgData name="ALBRIGHT Chad * GOV" userId="S::chad.albright@oregon.gov::702e7c3a-51a2-404f-bc24-6db8a1b6e8b0" providerId="AD" clId="Web-{2AFBC485-5464-F4A9-E65D-72C18E031382}" dt="2025-10-03T19:27:59.433" v="3" actId="1076"/>
          <ac:spMkLst>
            <pc:docMk/>
            <pc:sldMk cId="367183100" sldId="285"/>
            <ac:spMk id="42" creationId="{8D440774-58F0-BB31-CDFB-F71CE95C25DB}"/>
          </ac:spMkLst>
        </pc:spChg>
        <pc:spChg chg="mod">
          <ac:chgData name="ALBRIGHT Chad * GOV" userId="S::chad.albright@oregon.gov::702e7c3a-51a2-404f-bc24-6db8a1b6e8b0" providerId="AD" clId="Web-{2AFBC485-5464-F4A9-E65D-72C18E031382}" dt="2025-10-03T19:28:08.121" v="5" actId="1076"/>
          <ac:spMkLst>
            <pc:docMk/>
            <pc:sldMk cId="367183100" sldId="285"/>
            <ac:spMk id="43" creationId="{44CC8516-1D8A-F1B2-8F04-3A0CFBCED631}"/>
          </ac:spMkLst>
        </pc:spChg>
        <pc:spChg chg="mod">
          <ac:chgData name="ALBRIGHT Chad * GOV" userId="S::chad.albright@oregon.gov::702e7c3a-51a2-404f-bc24-6db8a1b6e8b0" providerId="AD" clId="Web-{2AFBC485-5464-F4A9-E65D-72C18E031382}" dt="2025-10-03T19:28:19.699" v="8" actId="1076"/>
          <ac:spMkLst>
            <pc:docMk/>
            <pc:sldMk cId="367183100" sldId="285"/>
            <ac:spMk id="44" creationId="{BB759B4C-16D3-89F0-4D87-EDDE3A0AA769}"/>
          </ac:spMkLst>
        </pc:spChg>
      </pc:sldChg>
    </pc:docChg>
  </pc:docChgLst>
  <pc:docChgLst>
    <pc:chgData name="BAKER Amy * GOV" userId="S::amy.baker@oregon.gov::90e84583-90c9-424c-8b22-155c5b214c22" providerId="AD" clId="Web-{EBA5A9C9-EDE1-10C6-A853-D275F09D937D}"/>
    <pc:docChg chg="delSld">
      <pc:chgData name="BAKER Amy * GOV" userId="S::amy.baker@oregon.gov::90e84583-90c9-424c-8b22-155c5b214c22" providerId="AD" clId="Web-{EBA5A9C9-EDE1-10C6-A853-D275F09D937D}" dt="2025-10-06T20:37:40.307" v="0"/>
      <pc:docMkLst>
        <pc:docMk/>
      </pc:docMkLst>
      <pc:sldChg chg="del">
        <pc:chgData name="BAKER Amy * GOV" userId="S::amy.baker@oregon.gov::90e84583-90c9-424c-8b22-155c5b214c22" providerId="AD" clId="Web-{EBA5A9C9-EDE1-10C6-A853-D275F09D937D}" dt="2025-10-06T20:37:40.307" v="0"/>
        <pc:sldMkLst>
          <pc:docMk/>
          <pc:sldMk cId="2652205292" sldId="295"/>
        </pc:sldMkLst>
      </pc:sldChg>
    </pc:docChg>
  </pc:docChgLst>
  <pc:docChgLst>
    <pc:chgData name="ALBRIGHT Chad * GOV" userId="S::chad.albright@oregon.gov::702e7c3a-51a2-404f-bc24-6db8a1b6e8b0" providerId="AD" clId="Web-{9AC29772-3484-80DD-C7DF-38E91E69AE2E}"/>
    <pc:docChg chg="modSld">
      <pc:chgData name="ALBRIGHT Chad * GOV" userId="S::chad.albright@oregon.gov::702e7c3a-51a2-404f-bc24-6db8a1b6e8b0" providerId="AD" clId="Web-{9AC29772-3484-80DD-C7DF-38E91E69AE2E}" dt="2025-10-03T21:21:34.149" v="11"/>
      <pc:docMkLst>
        <pc:docMk/>
      </pc:docMkLst>
      <pc:sldChg chg="modSp">
        <pc:chgData name="ALBRIGHT Chad * GOV" userId="S::chad.albright@oregon.gov::702e7c3a-51a2-404f-bc24-6db8a1b6e8b0" providerId="AD" clId="Web-{9AC29772-3484-80DD-C7DF-38E91E69AE2E}" dt="2025-10-03T21:18:10.706" v="0" actId="1076"/>
        <pc:sldMkLst>
          <pc:docMk/>
          <pc:sldMk cId="775527058" sldId="290"/>
        </pc:sldMkLst>
        <pc:graphicFrameChg chg="mod">
          <ac:chgData name="ALBRIGHT Chad * GOV" userId="S::chad.albright@oregon.gov::702e7c3a-51a2-404f-bc24-6db8a1b6e8b0" providerId="AD" clId="Web-{9AC29772-3484-80DD-C7DF-38E91E69AE2E}" dt="2025-10-03T21:18:10.706" v="0" actId="1076"/>
          <ac:graphicFrameMkLst>
            <pc:docMk/>
            <pc:sldMk cId="775527058" sldId="290"/>
            <ac:graphicFrameMk id="6" creationId="{6714885B-4F49-B2F0-000E-6B4AE6964A90}"/>
          </ac:graphicFrameMkLst>
        </pc:graphicFrameChg>
      </pc:sldChg>
      <pc:sldChg chg="modSp">
        <pc:chgData name="ALBRIGHT Chad * GOV" userId="S::chad.albright@oregon.gov::702e7c3a-51a2-404f-bc24-6db8a1b6e8b0" providerId="AD" clId="Web-{9AC29772-3484-80DD-C7DF-38E91E69AE2E}" dt="2025-10-03T21:21:34.149" v="11"/>
        <pc:sldMkLst>
          <pc:docMk/>
          <pc:sldMk cId="4324779" sldId="291"/>
        </pc:sldMkLst>
        <pc:graphicFrameChg chg="mod modGraphic">
          <ac:chgData name="ALBRIGHT Chad * GOV" userId="S::chad.albright@oregon.gov::702e7c3a-51a2-404f-bc24-6db8a1b6e8b0" providerId="AD" clId="Web-{9AC29772-3484-80DD-C7DF-38E91E69AE2E}" dt="2025-10-03T21:21:34.149" v="11"/>
          <ac:graphicFrameMkLst>
            <pc:docMk/>
            <pc:sldMk cId="4324779" sldId="291"/>
            <ac:graphicFrameMk id="15" creationId="{6A81CB72-AC68-76E1-4749-A1F07D501FF9}"/>
          </ac:graphicFrameMkLst>
        </pc:graphicFrameChg>
      </pc:sldChg>
    </pc:docChg>
  </pc:docChgLst>
  <pc:docChgLst>
    <pc:chgData name="BAKER Amy * GOV" userId="S::amy.baker@oregon.gov::90e84583-90c9-424c-8b22-155c5b214c22" providerId="AD" clId="Web-{16185FF6-9CFD-6891-4E06-4904AC54DBFD}"/>
    <pc:docChg chg="modSld sldOrd">
      <pc:chgData name="BAKER Amy * GOV" userId="S::amy.baker@oregon.gov::90e84583-90c9-424c-8b22-155c5b214c22" providerId="AD" clId="Web-{16185FF6-9CFD-6891-4E06-4904AC54DBFD}" dt="2025-10-03T21:18:45.305" v="18"/>
      <pc:docMkLst>
        <pc:docMk/>
      </pc:docMkLst>
      <pc:sldChg chg="modSp">
        <pc:chgData name="BAKER Amy * GOV" userId="S::amy.baker@oregon.gov::90e84583-90c9-424c-8b22-155c5b214c22" providerId="AD" clId="Web-{16185FF6-9CFD-6891-4E06-4904AC54DBFD}" dt="2025-10-03T21:16:07.365" v="9" actId="1076"/>
        <pc:sldMkLst>
          <pc:docMk/>
          <pc:sldMk cId="367183100" sldId="285"/>
        </pc:sldMkLst>
        <pc:picChg chg="mod">
          <ac:chgData name="BAKER Amy * GOV" userId="S::amy.baker@oregon.gov::90e84583-90c9-424c-8b22-155c5b214c22" providerId="AD" clId="Web-{16185FF6-9CFD-6891-4E06-4904AC54DBFD}" dt="2025-10-03T21:16:07.365" v="9" actId="1076"/>
          <ac:picMkLst>
            <pc:docMk/>
            <pc:sldMk cId="367183100" sldId="285"/>
            <ac:picMk id="13" creationId="{2889EAF5-3D3E-9BE1-3609-F355CC3A62E7}"/>
          </ac:picMkLst>
        </pc:picChg>
      </pc:sldChg>
      <pc:sldChg chg="modSp">
        <pc:chgData name="BAKER Amy * GOV" userId="S::amy.baker@oregon.gov::90e84583-90c9-424c-8b22-155c5b214c22" providerId="AD" clId="Web-{16185FF6-9CFD-6891-4E06-4904AC54DBFD}" dt="2025-10-03T21:17:06.319" v="14" actId="14100"/>
        <pc:sldMkLst>
          <pc:docMk/>
          <pc:sldMk cId="775527058" sldId="290"/>
        </pc:sldMkLst>
        <pc:graphicFrameChg chg="mod">
          <ac:chgData name="BAKER Amy * GOV" userId="S::amy.baker@oregon.gov::90e84583-90c9-424c-8b22-155c5b214c22" providerId="AD" clId="Web-{16185FF6-9CFD-6891-4E06-4904AC54DBFD}" dt="2025-10-03T21:17:00.022" v="11" actId="14100"/>
          <ac:graphicFrameMkLst>
            <pc:docMk/>
            <pc:sldMk cId="775527058" sldId="290"/>
            <ac:graphicFrameMk id="5" creationId="{8DC1B98C-33B3-9750-9743-4AACFC6D7703}"/>
          </ac:graphicFrameMkLst>
        </pc:graphicFrameChg>
        <pc:graphicFrameChg chg="mod">
          <ac:chgData name="BAKER Amy * GOV" userId="S::amy.baker@oregon.gov::90e84583-90c9-424c-8b22-155c5b214c22" providerId="AD" clId="Web-{16185FF6-9CFD-6891-4E06-4904AC54DBFD}" dt="2025-10-03T21:17:06.319" v="14" actId="14100"/>
          <ac:graphicFrameMkLst>
            <pc:docMk/>
            <pc:sldMk cId="775527058" sldId="290"/>
            <ac:graphicFrameMk id="6" creationId="{6714885B-4F49-B2F0-000E-6B4AE6964A90}"/>
          </ac:graphicFrameMkLst>
        </pc:graphicFrameChg>
      </pc:sldChg>
      <pc:sldChg chg="modSp">
        <pc:chgData name="BAKER Amy * GOV" userId="S::amy.baker@oregon.gov::90e84583-90c9-424c-8b22-155c5b214c22" providerId="AD" clId="Web-{16185FF6-9CFD-6891-4E06-4904AC54DBFD}" dt="2025-10-03T21:18:33.820" v="17"/>
        <pc:sldMkLst>
          <pc:docMk/>
          <pc:sldMk cId="4324779" sldId="291"/>
        </pc:sldMkLst>
        <pc:graphicFrameChg chg="mod">
          <ac:chgData name="BAKER Amy * GOV" userId="S::amy.baker@oregon.gov::90e84583-90c9-424c-8b22-155c5b214c22" providerId="AD" clId="Web-{16185FF6-9CFD-6891-4E06-4904AC54DBFD}" dt="2025-10-03T21:10:11.473" v="3" actId="14100"/>
          <ac:graphicFrameMkLst>
            <pc:docMk/>
            <pc:sldMk cId="4324779" sldId="291"/>
            <ac:graphicFrameMk id="13" creationId="{E04E216A-9631-8BB2-4B52-7AE5FB21A3EB}"/>
          </ac:graphicFrameMkLst>
        </pc:graphicFrameChg>
        <pc:graphicFrameChg chg="mod">
          <ac:chgData name="BAKER Amy * GOV" userId="S::amy.baker@oregon.gov::90e84583-90c9-424c-8b22-155c5b214c22" providerId="AD" clId="Web-{16185FF6-9CFD-6891-4E06-4904AC54DBFD}" dt="2025-10-03T21:10:32.676" v="7" actId="14100"/>
          <ac:graphicFrameMkLst>
            <pc:docMk/>
            <pc:sldMk cId="4324779" sldId="291"/>
            <ac:graphicFrameMk id="14" creationId="{4650257C-5CAE-8D83-3149-8EE70150DFB6}"/>
          </ac:graphicFrameMkLst>
        </pc:graphicFrameChg>
        <pc:graphicFrameChg chg="mod modGraphic">
          <ac:chgData name="BAKER Amy * GOV" userId="S::amy.baker@oregon.gov::90e84583-90c9-424c-8b22-155c5b214c22" providerId="AD" clId="Web-{16185FF6-9CFD-6891-4E06-4904AC54DBFD}" dt="2025-10-03T21:18:33.820" v="17"/>
          <ac:graphicFrameMkLst>
            <pc:docMk/>
            <pc:sldMk cId="4324779" sldId="291"/>
            <ac:graphicFrameMk id="15" creationId="{6A81CB72-AC68-76E1-4749-A1F07D501FF9}"/>
          </ac:graphicFrameMkLst>
        </pc:graphicFrameChg>
      </pc:sldChg>
      <pc:sldChg chg="ord">
        <pc:chgData name="BAKER Amy * GOV" userId="S::amy.baker@oregon.gov::90e84583-90c9-424c-8b22-155c5b214c22" providerId="AD" clId="Web-{16185FF6-9CFD-6891-4E06-4904AC54DBFD}" dt="2025-10-03T21:18:45.305" v="18"/>
        <pc:sldMkLst>
          <pc:docMk/>
          <pc:sldMk cId="3340690192" sldId="292"/>
        </pc:sldMkLst>
      </pc:sldChg>
    </pc:docChg>
  </pc:docChgLst>
  <pc:docChgLst>
    <pc:chgData name="ALBRIGHT Chad * GOV" userId="S::chad.albright@oregon.gov::702e7c3a-51a2-404f-bc24-6db8a1b6e8b0" providerId="AD" clId="Web-{87926247-323E-7DF6-F974-0E474AD5343B}"/>
    <pc:docChg chg="addSld modSld">
      <pc:chgData name="ALBRIGHT Chad * GOV" userId="S::chad.albright@oregon.gov::702e7c3a-51a2-404f-bc24-6db8a1b6e8b0" providerId="AD" clId="Web-{87926247-323E-7DF6-F974-0E474AD5343B}" dt="2025-10-03T19:54:33.640" v="67"/>
      <pc:docMkLst>
        <pc:docMk/>
      </pc:docMkLst>
      <pc:sldChg chg="addSp modSp">
        <pc:chgData name="ALBRIGHT Chad * GOV" userId="S::chad.albright@oregon.gov::702e7c3a-51a2-404f-bc24-6db8a1b6e8b0" providerId="AD" clId="Web-{87926247-323E-7DF6-F974-0E474AD5343B}" dt="2025-10-03T19:48:45.570" v="9" actId="1076"/>
        <pc:sldMkLst>
          <pc:docMk/>
          <pc:sldMk cId="367183100" sldId="285"/>
        </pc:sldMkLst>
        <pc:spChg chg="mod">
          <ac:chgData name="ALBRIGHT Chad * GOV" userId="S::chad.albright@oregon.gov::702e7c3a-51a2-404f-bc24-6db8a1b6e8b0" providerId="AD" clId="Web-{87926247-323E-7DF6-F974-0E474AD5343B}" dt="2025-10-03T19:47:26.350" v="1" actId="1076"/>
          <ac:spMkLst>
            <pc:docMk/>
            <pc:sldMk cId="367183100" sldId="285"/>
            <ac:spMk id="6" creationId="{9F3F7466-34C4-A820-C3A3-8DC3FA873028}"/>
          </ac:spMkLst>
        </pc:spChg>
        <pc:spChg chg="mod">
          <ac:chgData name="ALBRIGHT Chad * GOV" userId="S::chad.albright@oregon.gov::702e7c3a-51a2-404f-bc24-6db8a1b6e8b0" providerId="AD" clId="Web-{87926247-323E-7DF6-F974-0E474AD5343B}" dt="2025-10-03T19:47:20.100" v="0" actId="1076"/>
          <ac:spMkLst>
            <pc:docMk/>
            <pc:sldMk cId="367183100" sldId="285"/>
            <ac:spMk id="7" creationId="{821F0ABB-F2DE-DC6E-EC29-FFC0B0A97114}"/>
          </ac:spMkLst>
        </pc:spChg>
        <pc:picChg chg="add mod">
          <ac:chgData name="ALBRIGHT Chad * GOV" userId="S::chad.albright@oregon.gov::702e7c3a-51a2-404f-bc24-6db8a1b6e8b0" providerId="AD" clId="Web-{87926247-323E-7DF6-F974-0E474AD5343B}" dt="2025-10-03T19:48:45.570" v="9" actId="1076"/>
          <ac:picMkLst>
            <pc:docMk/>
            <pc:sldMk cId="367183100" sldId="285"/>
            <ac:picMk id="13" creationId="{2889EAF5-3D3E-9BE1-3609-F355CC3A62E7}"/>
          </ac:picMkLst>
        </pc:picChg>
        <pc:cxnChg chg="mod">
          <ac:chgData name="ALBRIGHT Chad * GOV" userId="S::chad.albright@oregon.gov::702e7c3a-51a2-404f-bc24-6db8a1b6e8b0" providerId="AD" clId="Web-{87926247-323E-7DF6-F974-0E474AD5343B}" dt="2025-10-03T19:48:06.804" v="5" actId="14100"/>
          <ac:cxnSpMkLst>
            <pc:docMk/>
            <pc:sldMk cId="367183100" sldId="285"/>
            <ac:cxnSpMk id="14" creationId="{1C961ECB-4B5D-9EA8-8981-B0326E0E79CD}"/>
          </ac:cxnSpMkLst>
        </pc:cxnChg>
      </pc:sldChg>
      <pc:sldChg chg="addSp delSp modSp add replId">
        <pc:chgData name="ALBRIGHT Chad * GOV" userId="S::chad.albright@oregon.gov::702e7c3a-51a2-404f-bc24-6db8a1b6e8b0" providerId="AD" clId="Web-{87926247-323E-7DF6-F974-0E474AD5343B}" dt="2025-10-03T19:54:33.640" v="67"/>
        <pc:sldMkLst>
          <pc:docMk/>
          <pc:sldMk cId="775527058" sldId="290"/>
        </pc:sldMkLst>
        <pc:graphicFrameChg chg="add mod modGraphic">
          <ac:chgData name="ALBRIGHT Chad * GOV" userId="S::chad.albright@oregon.gov::702e7c3a-51a2-404f-bc24-6db8a1b6e8b0" providerId="AD" clId="Web-{87926247-323E-7DF6-F974-0E474AD5343B}" dt="2025-10-03T19:53:00.196" v="57"/>
          <ac:graphicFrameMkLst>
            <pc:docMk/>
            <pc:sldMk cId="775527058" sldId="290"/>
            <ac:graphicFrameMk id="12" creationId="{0D800995-1134-FC7F-8843-7CC4507E4A5A}"/>
          </ac:graphicFrameMkLst>
        </pc:graphicFrameChg>
        <pc:picChg chg="add mod">
          <ac:chgData name="ALBRIGHT Chad * GOV" userId="S::chad.albright@oregon.gov::702e7c3a-51a2-404f-bc24-6db8a1b6e8b0" providerId="AD" clId="Web-{87926247-323E-7DF6-F974-0E474AD5343B}" dt="2025-10-03T19:49:40.726" v="16" actId="1076"/>
          <ac:picMkLst>
            <pc:docMk/>
            <pc:sldMk cId="775527058" sldId="290"/>
            <ac:picMk id="7" creationId="{95FD6A11-CD4A-B8C4-9457-F7F9047CEBA5}"/>
          </ac:picMkLst>
        </pc:picChg>
      </pc:sldChg>
      <pc:sldChg chg="add replId">
        <pc:chgData name="ALBRIGHT Chad * GOV" userId="S::chad.albright@oregon.gov::702e7c3a-51a2-404f-bc24-6db8a1b6e8b0" providerId="AD" clId="Web-{87926247-323E-7DF6-F974-0E474AD5343B}" dt="2025-10-03T19:49:03.148" v="11"/>
        <pc:sldMkLst>
          <pc:docMk/>
          <pc:sldMk cId="4324779" sldId="291"/>
        </pc:sldMkLst>
      </pc:sldChg>
      <pc:sldChg chg="add replId">
        <pc:chgData name="ALBRIGHT Chad * GOV" userId="S::chad.albright@oregon.gov::702e7c3a-51a2-404f-bc24-6db8a1b6e8b0" providerId="AD" clId="Web-{87926247-323E-7DF6-F974-0E474AD5343B}" dt="2025-10-03T19:49:05.398" v="12"/>
        <pc:sldMkLst>
          <pc:docMk/>
          <pc:sldMk cId="3340690192" sldId="29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22_2E399A9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22_2E399A92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23_41FDAB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23_41FDAB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>
                <a:solidFill>
                  <a:schemeClr val="bg1"/>
                </a:solidFill>
              </a:rPr>
              <a:t>Education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515742157533333"/>
          <c:y val="0.32045300498612828"/>
          <c:w val="0.6505269150604559"/>
          <c:h val="0.518409158889276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/>
            </a:solidFill>
            <a:ln w="9525" cap="flat" cmpd="sng" algn="ctr">
              <a:solidFill>
                <a:schemeClr val="bg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BSN-RN</c:v>
                </c:pt>
                <c:pt idx="1">
                  <c:v>Masters</c:v>
                </c:pt>
                <c:pt idx="2">
                  <c:v>Doctorate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4.2599999999999999E-2</c:v>
                </c:pt>
                <c:pt idx="1">
                  <c:v>0.92069999999999996</c:v>
                </c:pt>
                <c:pt idx="2">
                  <c:v>3.5900000000000001E-2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74-4450-959E-4C0AC57E9C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-50"/>
        <c:axId val="1315538223"/>
        <c:axId val="1315533423"/>
      </c:barChart>
      <c:catAx>
        <c:axId val="1315538223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dk1">
                      <a:lumMod val="65000"/>
                      <a:lumOff val="35000"/>
                    </a:schemeClr>
                  </a:gs>
                  <a:gs pos="100000">
                    <a:schemeClr val="dk1">
                      <a:lumMod val="75000"/>
                      <a:lumOff val="25000"/>
                    </a:schemeClr>
                  </a:gs>
                </a:gsLst>
                <a:lin ang="108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33423"/>
        <c:crosses val="autoZero"/>
        <c:auto val="1"/>
        <c:lblAlgn val="ctr"/>
        <c:lblOffset val="100"/>
        <c:noMultiLvlLbl val="0"/>
      </c:catAx>
      <c:valAx>
        <c:axId val="1315533423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dk1">
                      <a:lumMod val="65000"/>
                      <a:lumOff val="35000"/>
                    </a:schemeClr>
                  </a:gs>
                  <a:gs pos="100000">
                    <a:schemeClr val="dk1">
                      <a:lumMod val="75000"/>
                      <a:lumOff val="25000"/>
                    </a:schemeClr>
                  </a:gs>
                </a:gsLst>
                <a:lin ang="108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382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>
                <a:solidFill>
                  <a:schemeClr val="bg1"/>
                </a:solidFill>
              </a:rPr>
              <a:t>QMHP: Race/Ethnicity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7832365858986958"/>
          <c:y val="0.16924370585810711"/>
          <c:w val="0.45505965077196942"/>
          <c:h val="0.725461846737666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QMHP</c:v>
                </c:pt>
              </c:strCache>
            </c:strRef>
          </c:tx>
          <c:spPr>
            <a:solidFill>
              <a:schemeClr val="bg1"/>
            </a:solidFill>
            <a:ln w="9525" cap="flat" cmpd="sng" algn="ctr">
              <a:solidFill>
                <a:schemeClr val="bg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Middle Eastern/North African</c:v>
                </c:pt>
                <c:pt idx="1">
                  <c:v>Native Hawaiian/Pacific Islander</c:v>
                </c:pt>
                <c:pt idx="2">
                  <c:v>American Indian/Alaskan Native</c:v>
                </c:pt>
                <c:pt idx="3">
                  <c:v>Other</c:v>
                </c:pt>
                <c:pt idx="4">
                  <c:v>Asian</c:v>
                </c:pt>
                <c:pt idx="5">
                  <c:v>Black/African American</c:v>
                </c:pt>
                <c:pt idx="6">
                  <c:v>Hispanic/Latinx</c:v>
                </c:pt>
                <c:pt idx="7">
                  <c:v>Multiracial</c:v>
                </c:pt>
                <c:pt idx="8">
                  <c:v>White (non-Hispanic)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4.8999999999999998E-3</c:v>
                </c:pt>
                <c:pt idx="1">
                  <c:v>4.8999999999999998E-3</c:v>
                </c:pt>
                <c:pt idx="2">
                  <c:v>1.06E-2</c:v>
                </c:pt>
                <c:pt idx="3">
                  <c:v>1.1299999999999999E-2</c:v>
                </c:pt>
                <c:pt idx="4">
                  <c:v>2.6800000000000001E-2</c:v>
                </c:pt>
                <c:pt idx="5">
                  <c:v>7.1999999999999995E-2</c:v>
                </c:pt>
                <c:pt idx="6">
                  <c:v>7.9600000000000004E-2</c:v>
                </c:pt>
                <c:pt idx="7">
                  <c:v>9.7699999999999995E-2</c:v>
                </c:pt>
                <c:pt idx="8">
                  <c:v>0.69330000000000003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BF-4E4A-A38A-B95AAC3FD6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-50"/>
        <c:axId val="1315547823"/>
        <c:axId val="1315548303"/>
      </c:barChart>
      <c:catAx>
        <c:axId val="1315547823"/>
        <c:scaling>
          <c:orientation val="minMax"/>
        </c:scaling>
        <c:delete val="0"/>
        <c:axPos val="l"/>
        <c:majorGridlines>
          <c:spPr>
            <a:ln w="12700" cap="flat" cmpd="sng" algn="ctr">
              <a:gradFill>
                <a:gsLst>
                  <a:gs pos="0">
                    <a:schemeClr val="dk1">
                      <a:lumMod val="65000"/>
                      <a:lumOff val="35000"/>
                    </a:schemeClr>
                  </a:gs>
                  <a:gs pos="100000">
                    <a:schemeClr val="dk1">
                      <a:lumMod val="75000"/>
                      <a:lumOff val="25000"/>
                    </a:schemeClr>
                  </a:gs>
                </a:gsLst>
                <a:lin ang="102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48303"/>
        <c:crosses val="autoZero"/>
        <c:auto val="1"/>
        <c:lblAlgn val="ctr"/>
        <c:lblOffset val="100"/>
        <c:noMultiLvlLbl val="0"/>
      </c:catAx>
      <c:valAx>
        <c:axId val="1315548303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dk1">
                      <a:lumMod val="65000"/>
                      <a:lumOff val="35000"/>
                    </a:schemeClr>
                  </a:gs>
                  <a:gs pos="100000">
                    <a:schemeClr val="dk1">
                      <a:lumMod val="75000"/>
                      <a:lumOff val="25000"/>
                    </a:schemeClr>
                  </a:gs>
                </a:gsLst>
                <a:lin ang="108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47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>
                <a:solidFill>
                  <a:schemeClr val="bg1"/>
                </a:solidFill>
              </a:rPr>
              <a:t>QMHA: Education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545826427345587"/>
          <c:y val="0.32045300498612828"/>
          <c:w val="0.65651198925638843"/>
          <c:h val="0.518409158889276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/>
            </a:solidFill>
            <a:ln w="9525" cap="flat" cmpd="sng" algn="ctr">
              <a:solidFill>
                <a:schemeClr val="bg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HS/GED</c:v>
                </c:pt>
                <c:pt idx="1">
                  <c:v>Associates</c:v>
                </c:pt>
                <c:pt idx="2">
                  <c:v>Bachelors</c:v>
                </c:pt>
                <c:pt idx="3">
                  <c:v>Masters</c:v>
                </c:pt>
                <c:pt idx="4">
                  <c:v>Doctorate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0.26740000000000003</c:v>
                </c:pt>
                <c:pt idx="1">
                  <c:v>0.17319999999999999</c:v>
                </c:pt>
                <c:pt idx="2">
                  <c:v>0.47070000000000001</c:v>
                </c:pt>
                <c:pt idx="3">
                  <c:v>8.3000000000000004E-2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8C-48AA-A6B6-013675D3C9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-50"/>
        <c:axId val="1315538223"/>
        <c:axId val="1315533423"/>
      </c:barChart>
      <c:catAx>
        <c:axId val="1315538223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dk1">
                      <a:lumMod val="65000"/>
                      <a:lumOff val="35000"/>
                    </a:schemeClr>
                  </a:gs>
                  <a:gs pos="100000">
                    <a:schemeClr val="dk1">
                      <a:lumMod val="75000"/>
                      <a:lumOff val="25000"/>
                    </a:schemeClr>
                  </a:gs>
                </a:gsLst>
                <a:lin ang="108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33423"/>
        <c:crosses val="autoZero"/>
        <c:auto val="1"/>
        <c:lblAlgn val="ctr"/>
        <c:lblOffset val="100"/>
        <c:noMultiLvlLbl val="0"/>
      </c:catAx>
      <c:valAx>
        <c:axId val="1315533423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dk1">
                      <a:lumMod val="65000"/>
                      <a:lumOff val="35000"/>
                    </a:schemeClr>
                  </a:gs>
                  <a:gs pos="100000">
                    <a:schemeClr val="dk1">
                      <a:lumMod val="75000"/>
                      <a:lumOff val="25000"/>
                    </a:schemeClr>
                  </a:gs>
                </a:gsLst>
                <a:lin ang="108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382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>
                <a:solidFill>
                  <a:schemeClr val="bg1"/>
                </a:solidFill>
              </a:rPr>
              <a:t>QMHA: Race/Ethnicity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7832365858986958"/>
          <c:y val="0.16924370585810711"/>
          <c:w val="0.45505965077196942"/>
          <c:h val="0.725461846737666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QMHA</c:v>
                </c:pt>
              </c:strCache>
            </c:strRef>
          </c:tx>
          <c:spPr>
            <a:solidFill>
              <a:schemeClr val="bg1"/>
            </a:solidFill>
            <a:ln w="9525" cap="flat" cmpd="sng" algn="ctr">
              <a:solidFill>
                <a:schemeClr val="bg1"/>
              </a:solidFill>
              <a:miter lim="800000"/>
            </a:ln>
            <a:effectLst>
              <a:glow rad="63500">
                <a:schemeClr val="accent1">
                  <a:satMod val="175000"/>
                  <a:alpha val="25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Middle Eastern/North African</c:v>
                </c:pt>
                <c:pt idx="1">
                  <c:v>Native Hawaiian/Pacific Islander</c:v>
                </c:pt>
                <c:pt idx="2">
                  <c:v>American Indian/Alaskan Native</c:v>
                </c:pt>
                <c:pt idx="3">
                  <c:v>Other</c:v>
                </c:pt>
                <c:pt idx="4">
                  <c:v>Asian</c:v>
                </c:pt>
                <c:pt idx="5">
                  <c:v>Black/African American</c:v>
                </c:pt>
                <c:pt idx="6">
                  <c:v>Hispanic/Latinx</c:v>
                </c:pt>
                <c:pt idx="7">
                  <c:v>Multiracial</c:v>
                </c:pt>
                <c:pt idx="8">
                  <c:v>White (non-Hispanic)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4.8999999999999998E-3</c:v>
                </c:pt>
                <c:pt idx="1">
                  <c:v>5.5999999999999999E-3</c:v>
                </c:pt>
                <c:pt idx="2">
                  <c:v>1.72E-2</c:v>
                </c:pt>
                <c:pt idx="3">
                  <c:v>1.06E-2</c:v>
                </c:pt>
                <c:pt idx="4">
                  <c:v>1.8200000000000001E-2</c:v>
                </c:pt>
                <c:pt idx="5">
                  <c:v>5.7099999999999998E-2</c:v>
                </c:pt>
                <c:pt idx="6">
                  <c:v>0.1009</c:v>
                </c:pt>
                <c:pt idx="7">
                  <c:v>0.11890000000000001</c:v>
                </c:pt>
                <c:pt idx="8">
                  <c:v>0.66810000000000003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E1-4124-A099-E9E9FAA2A6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-50"/>
        <c:axId val="1315547823"/>
        <c:axId val="1315548303"/>
      </c:barChart>
      <c:catAx>
        <c:axId val="1315547823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dk1">
                      <a:lumMod val="65000"/>
                      <a:lumOff val="35000"/>
                    </a:schemeClr>
                  </a:gs>
                  <a:gs pos="100000">
                    <a:schemeClr val="dk1">
                      <a:lumMod val="75000"/>
                      <a:lumOff val="25000"/>
                    </a:schemeClr>
                  </a:gs>
                </a:gsLst>
                <a:lin ang="108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48303"/>
        <c:crosses val="autoZero"/>
        <c:auto val="1"/>
        <c:lblAlgn val="ctr"/>
        <c:lblOffset val="100"/>
        <c:noMultiLvlLbl val="0"/>
      </c:catAx>
      <c:valAx>
        <c:axId val="1315548303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0">
                    <a:schemeClr val="dk1">
                      <a:lumMod val="65000"/>
                      <a:lumOff val="35000"/>
                    </a:schemeClr>
                  </a:gs>
                  <a:gs pos="100000">
                    <a:schemeClr val="dk1">
                      <a:lumMod val="75000"/>
                      <a:lumOff val="25000"/>
                    </a:schemeClr>
                  </a:gs>
                </a:gsLst>
                <a:lin ang="108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47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9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dk1">
                <a:lumMod val="65000"/>
                <a:lumOff val="35000"/>
              </a:schemeClr>
            </a:gs>
            <a:gs pos="100000">
              <a:schemeClr val="dk1">
                <a:lumMod val="75000"/>
                <a:lumOff val="25000"/>
              </a:schemeClr>
            </a:gs>
          </a:gsLst>
          <a:lin ang="10800000" scaled="0"/>
        </a:gradFill>
        <a:round/>
      </a:ln>
      <a:effectLst/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9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dk1">
                <a:lumMod val="65000"/>
                <a:lumOff val="35000"/>
              </a:schemeClr>
            </a:gs>
            <a:gs pos="100000">
              <a:schemeClr val="dk1">
                <a:lumMod val="75000"/>
                <a:lumOff val="25000"/>
              </a:schemeClr>
            </a:gs>
          </a:gsLst>
          <a:lin ang="10800000" scaled="0"/>
        </a:gradFill>
        <a:round/>
      </a:ln>
      <a:effectLst/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39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dk1">
                <a:lumMod val="65000"/>
                <a:lumOff val="35000"/>
              </a:schemeClr>
            </a:gs>
            <a:gs pos="100000">
              <a:schemeClr val="dk1">
                <a:lumMod val="75000"/>
                <a:lumOff val="25000"/>
              </a:schemeClr>
            </a:gs>
          </a:gsLst>
          <a:lin ang="10800000" scaled="0"/>
        </a:gradFill>
        <a:round/>
      </a:ln>
      <a:effectLst/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39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dk1">
                <a:lumMod val="65000"/>
                <a:lumOff val="35000"/>
              </a:schemeClr>
            </a:gs>
            <a:gs pos="100000">
              <a:schemeClr val="dk1">
                <a:lumMod val="75000"/>
                <a:lumOff val="25000"/>
              </a:schemeClr>
            </a:gs>
          </a:gsLst>
          <a:lin ang="10800000" scaled="0"/>
        </a:gradFill>
        <a:round/>
      </a:ln>
      <a:effectLst/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495F1C2-2251-692E-2885-BBB0E4F9B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05190E3-454F-A200-52A6-E9D8E6C1EF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8AB4C90-8D36-E7E1-A5A4-FCCFBE8840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616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3444D8A-C06D-249F-C676-96F6ABAE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4E293E4-4082-1C55-89ED-165777D22D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11CC91A5-79A3-7A3C-ECAA-F3712F5442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8804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A3E78F3-61BD-DE95-D6A6-E05150608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CB6CCAC-A165-5409-668F-456A13CE74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74ECB64C-8A9C-8002-546B-C7CC4AED5E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2046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722C9D2-24B3-C9B5-612A-7F8639728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F819A22-98AE-3B96-6128-F734BC45C1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8EF6DB8-4EB2-CFF8-98D4-10229A3EFE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1572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0BA2805-58A1-BB14-93DE-5E8B8A82C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33D639E3-C5C9-C134-F83D-33AF4E754F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FEEDC70-3A3A-1FA7-BC12-00E368DF71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6761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809D91D-E6D0-77BF-DE45-3E5A7E783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C837118A-360C-4166-5942-29937F7D12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1D3D0D9-6E00-1921-F9B5-84A49B55BE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9049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6ED5AAC-310D-B04C-1A75-493B3B4D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22800CC-ECD4-C04A-BF43-4B8393EA51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DF14B13-4C84-4CF3-914D-C913ABC5BF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8593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2E2387C-9E7B-AF63-6FCD-DA0946B2C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F1DE22-77C0-9EFF-8410-AB501936A5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1B36F4EE-520E-6C51-1FF5-2440669F6A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2031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10506DB-9B0C-3281-C754-EEF831A32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EF839E40-B75B-F640-EE9D-0E743214A5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DF44ABD-091A-8858-8A6E-C708E96E6F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4929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A8F8861E-CFF1-686B-3C71-DAA958226D73}"/>
              </a:ext>
            </a:extLst>
          </p:cNvPr>
          <p:cNvGrpSpPr/>
          <p:nvPr/>
        </p:nvGrpSpPr>
        <p:grpSpPr>
          <a:xfrm>
            <a:off x="-324694" y="-206180"/>
            <a:ext cx="18468469" cy="10287000"/>
            <a:chOff x="-145" y="0"/>
            <a:chExt cx="3417300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6D4BC866-6B6E-E05D-944D-6C3FE8881D88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266C6AE7-E509-65F3-5743-017AD1A51F5B}"/>
                </a:ext>
              </a:extLst>
            </p:cNvPr>
            <p:cNvSpPr txBox="1"/>
            <p:nvPr/>
          </p:nvSpPr>
          <p:spPr>
            <a:xfrm>
              <a:off x="-145" y="0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>
                  <a:solidFill>
                    <a:schemeClr val="bg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Mental Health Landscape in Oregon</a:t>
              </a:r>
              <a:endParaRPr sz="540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88" name="Google Shape;88;p1"/>
          <p:cNvSpPr/>
          <p:nvPr/>
        </p:nvSpPr>
        <p:spPr>
          <a:xfrm>
            <a:off x="1639345" y="6410739"/>
            <a:ext cx="14540392" cy="203576"/>
          </a:xfrm>
          <a:custGeom>
            <a:avLst/>
            <a:gdLst/>
            <a:ahLst/>
            <a:cxnLst/>
            <a:rect l="l" t="t" r="r" b="b"/>
            <a:pathLst>
              <a:path w="7859261" h="108065" extrusionOk="0">
                <a:moveTo>
                  <a:pt x="0" y="0"/>
                </a:moveTo>
                <a:lnTo>
                  <a:pt x="7859261" y="0"/>
                </a:lnTo>
                <a:lnTo>
                  <a:pt x="7859261" y="108064"/>
                </a:lnTo>
                <a:lnTo>
                  <a:pt x="0" y="1080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D7F00F7E-9C9E-8BA4-67E1-00F5BFF965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6133" y="837749"/>
            <a:ext cx="6134154" cy="34560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7DECC9F-FFBE-7FFD-E7C2-7EEA34B2CC2D}"/>
              </a:ext>
            </a:extLst>
          </p:cNvPr>
          <p:cNvSpPr txBox="1"/>
          <p:nvPr/>
        </p:nvSpPr>
        <p:spPr>
          <a:xfrm>
            <a:off x="3364396" y="7700921"/>
            <a:ext cx="9635987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600">
                <a:solidFill>
                  <a:schemeClr val="bg1"/>
                </a:solidFill>
                <a:latin typeface="Trebuchet MS"/>
              </a:rPr>
              <a:t>Amy Baker, MSW</a:t>
            </a:r>
            <a:endParaRPr lang="en-US"/>
          </a:p>
          <a:p>
            <a:pPr algn="ctr"/>
            <a:r>
              <a:rPr lang="en-US" sz="3600">
                <a:solidFill>
                  <a:schemeClr val="bg1"/>
                </a:solidFill>
                <a:latin typeface="Trebuchet MS"/>
              </a:rPr>
              <a:t>Behavioral Health Initiative Director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538B8977-0E8B-C4A9-4A8D-919ABA950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BD336ACC-B144-D421-BE7C-F64BA2A8A4E9}"/>
              </a:ext>
            </a:extLst>
          </p:cNvPr>
          <p:cNvGrpSpPr/>
          <p:nvPr/>
        </p:nvGrpSpPr>
        <p:grpSpPr>
          <a:xfrm>
            <a:off x="-180474" y="0"/>
            <a:ext cx="18468474" cy="10287000"/>
            <a:chOff x="0" y="-1"/>
            <a:chExt cx="3417301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34219012-9300-4415-2D83-568DFD81EC4D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816BFCEA-6331-4733-C85E-1AA07CEDA4DD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>
                  <a:solidFill>
                    <a:schemeClr val="bg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Questions?</a:t>
              </a:r>
              <a:endParaRPr sz="5400">
                <a:solidFill>
                  <a:schemeClr val="bg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F69B79FF-318D-C266-91B1-3281C826BC5D}"/>
              </a:ext>
            </a:extLst>
          </p:cNvPr>
          <p:cNvSpPr/>
          <p:nvPr/>
        </p:nvSpPr>
        <p:spPr>
          <a:xfrm>
            <a:off x="1783172" y="6344327"/>
            <a:ext cx="14540392" cy="203576"/>
          </a:xfrm>
          <a:custGeom>
            <a:avLst/>
            <a:gdLst/>
            <a:ahLst/>
            <a:cxnLst/>
            <a:rect l="l" t="t" r="r" b="b"/>
            <a:pathLst>
              <a:path w="7859261" h="108065" extrusionOk="0">
                <a:moveTo>
                  <a:pt x="0" y="0"/>
                </a:moveTo>
                <a:lnTo>
                  <a:pt x="7859261" y="0"/>
                </a:lnTo>
                <a:lnTo>
                  <a:pt x="7859261" y="108064"/>
                </a:lnTo>
                <a:lnTo>
                  <a:pt x="0" y="1080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0B4B7ADC-316B-00C2-EEAA-5EEAE55F45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6133" y="837749"/>
            <a:ext cx="6134154" cy="345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8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11CB2D2B-99AD-9F29-D3ED-6EA3B02EB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CE038884-2229-45BE-EC12-AB3596A61F0A}"/>
              </a:ext>
            </a:extLst>
          </p:cNvPr>
          <p:cNvGrpSpPr/>
          <p:nvPr/>
        </p:nvGrpSpPr>
        <p:grpSpPr>
          <a:xfrm>
            <a:off x="-98022" y="0"/>
            <a:ext cx="18484044" cy="10287000"/>
            <a:chOff x="0" y="-86"/>
            <a:chExt cx="3420182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C93C4947-3013-CED2-5A4C-62F533648D03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736CF73C-EF0F-4509-5640-18C14E107F43}"/>
                </a:ext>
              </a:extLst>
            </p:cNvPr>
            <p:cNvSpPr txBox="1"/>
            <p:nvPr/>
          </p:nvSpPr>
          <p:spPr>
            <a:xfrm>
              <a:off x="2882" y="-86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E1E9C243-9480-E596-CA1E-B192EC9F5A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1A0665B6-9091-13F8-3399-8641EB6F0458}"/>
              </a:ext>
            </a:extLst>
          </p:cNvPr>
          <p:cNvSpPr txBox="1"/>
          <p:nvPr/>
        </p:nvSpPr>
        <p:spPr>
          <a:xfrm>
            <a:off x="116195" y="866230"/>
            <a:ext cx="14146458" cy="103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4800" b="1">
                <a:solidFill>
                  <a:schemeClr val="bg1"/>
                </a:solidFill>
                <a:latin typeface="Trebuchet MS"/>
              </a:rPr>
              <a:t>Continuum of Mental Health Care in Oregon 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F3F7466-34C4-A820-C3A3-8DC3FA873028}"/>
              </a:ext>
            </a:extLst>
          </p:cNvPr>
          <p:cNvSpPr/>
          <p:nvPr/>
        </p:nvSpPr>
        <p:spPr>
          <a:xfrm>
            <a:off x="5812539" y="2396577"/>
            <a:ext cx="1657056" cy="1171575"/>
          </a:xfrm>
          <a:custGeom>
            <a:avLst/>
            <a:gdLst>
              <a:gd name="connsiteX0" fmla="*/ 828528 w 1657056"/>
              <a:gd name="connsiteY0" fmla="*/ 0 h 1171575"/>
              <a:gd name="connsiteX1" fmla="*/ 1657056 w 1657056"/>
              <a:gd name="connsiteY1" fmla="*/ 1171575 h 1171575"/>
              <a:gd name="connsiteX2" fmla="*/ 0 w 1657056"/>
              <a:gd name="connsiteY2" fmla="*/ 1171575 h 1171575"/>
              <a:gd name="connsiteX3" fmla="*/ 828528 w 1657056"/>
              <a:gd name="connsiteY3" fmla="*/ 0 h 1171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7056" h="1171575">
                <a:moveTo>
                  <a:pt x="828528" y="0"/>
                </a:moveTo>
                <a:lnTo>
                  <a:pt x="1657056" y="1171575"/>
                </a:lnTo>
                <a:lnTo>
                  <a:pt x="0" y="1171575"/>
                </a:lnTo>
                <a:lnTo>
                  <a:pt x="828528" y="0"/>
                </a:ln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21F0ABB-F2DE-DC6E-EC29-FFC0B0A97114}"/>
              </a:ext>
            </a:extLst>
          </p:cNvPr>
          <p:cNvSpPr/>
          <p:nvPr/>
        </p:nvSpPr>
        <p:spPr>
          <a:xfrm>
            <a:off x="4897777" y="3809550"/>
            <a:ext cx="3493058" cy="941131"/>
          </a:xfrm>
          <a:custGeom>
            <a:avLst/>
            <a:gdLst>
              <a:gd name="connsiteX0" fmla="*/ 665560 w 3493058"/>
              <a:gd name="connsiteY0" fmla="*/ 0 h 941131"/>
              <a:gd name="connsiteX1" fmla="*/ 2827498 w 3493058"/>
              <a:gd name="connsiteY1" fmla="*/ 0 h 941131"/>
              <a:gd name="connsiteX2" fmla="*/ 3493058 w 3493058"/>
              <a:gd name="connsiteY2" fmla="*/ 941131 h 941131"/>
              <a:gd name="connsiteX3" fmla="*/ 0 w 3493058"/>
              <a:gd name="connsiteY3" fmla="*/ 941131 h 941131"/>
              <a:gd name="connsiteX4" fmla="*/ 665560 w 3493058"/>
              <a:gd name="connsiteY4" fmla="*/ 0 h 94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3058" h="941131">
                <a:moveTo>
                  <a:pt x="665560" y="0"/>
                </a:moveTo>
                <a:lnTo>
                  <a:pt x="2827498" y="0"/>
                </a:lnTo>
                <a:lnTo>
                  <a:pt x="3493058" y="941131"/>
                </a:lnTo>
                <a:lnTo>
                  <a:pt x="0" y="941131"/>
                </a:lnTo>
                <a:lnTo>
                  <a:pt x="66556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9BBAB6-AB38-CBB2-9A76-D7903CC44EBF}"/>
              </a:ext>
            </a:extLst>
          </p:cNvPr>
          <p:cNvSpPr/>
          <p:nvPr/>
        </p:nvSpPr>
        <p:spPr>
          <a:xfrm>
            <a:off x="3954595" y="4973063"/>
            <a:ext cx="5329061" cy="941131"/>
          </a:xfrm>
          <a:custGeom>
            <a:avLst/>
            <a:gdLst>
              <a:gd name="connsiteX0" fmla="*/ 665561 w 5329061"/>
              <a:gd name="connsiteY0" fmla="*/ 0 h 941131"/>
              <a:gd name="connsiteX1" fmla="*/ 4663501 w 5329061"/>
              <a:gd name="connsiteY1" fmla="*/ 0 h 941131"/>
              <a:gd name="connsiteX2" fmla="*/ 5329061 w 5329061"/>
              <a:gd name="connsiteY2" fmla="*/ 941131 h 941131"/>
              <a:gd name="connsiteX3" fmla="*/ 0 w 5329061"/>
              <a:gd name="connsiteY3" fmla="*/ 941131 h 941131"/>
              <a:gd name="connsiteX4" fmla="*/ 665561 w 5329061"/>
              <a:gd name="connsiteY4" fmla="*/ 0 h 94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29061" h="941131">
                <a:moveTo>
                  <a:pt x="665561" y="0"/>
                </a:moveTo>
                <a:lnTo>
                  <a:pt x="4663501" y="0"/>
                </a:lnTo>
                <a:lnTo>
                  <a:pt x="5329061" y="941131"/>
                </a:lnTo>
                <a:lnTo>
                  <a:pt x="0" y="941131"/>
                </a:lnTo>
                <a:lnTo>
                  <a:pt x="665561" y="0"/>
                </a:ln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3069E5-9CE1-4E54-3965-4B4CF5467977}"/>
              </a:ext>
            </a:extLst>
          </p:cNvPr>
          <p:cNvSpPr/>
          <p:nvPr/>
        </p:nvSpPr>
        <p:spPr>
          <a:xfrm>
            <a:off x="3056146" y="6180385"/>
            <a:ext cx="7165063" cy="941131"/>
          </a:xfrm>
          <a:custGeom>
            <a:avLst/>
            <a:gdLst>
              <a:gd name="connsiteX0" fmla="*/ 665561 w 7165063"/>
              <a:gd name="connsiteY0" fmla="*/ 0 h 941131"/>
              <a:gd name="connsiteX1" fmla="*/ 6499503 w 7165063"/>
              <a:gd name="connsiteY1" fmla="*/ 0 h 941131"/>
              <a:gd name="connsiteX2" fmla="*/ 7165063 w 7165063"/>
              <a:gd name="connsiteY2" fmla="*/ 941131 h 941131"/>
              <a:gd name="connsiteX3" fmla="*/ 0 w 7165063"/>
              <a:gd name="connsiteY3" fmla="*/ 941131 h 941131"/>
              <a:gd name="connsiteX4" fmla="*/ 665561 w 7165063"/>
              <a:gd name="connsiteY4" fmla="*/ 0 h 94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65063" h="941131">
                <a:moveTo>
                  <a:pt x="665561" y="0"/>
                </a:moveTo>
                <a:lnTo>
                  <a:pt x="6499503" y="0"/>
                </a:lnTo>
                <a:lnTo>
                  <a:pt x="7165063" y="941131"/>
                </a:lnTo>
                <a:lnTo>
                  <a:pt x="0" y="941131"/>
                </a:lnTo>
                <a:lnTo>
                  <a:pt x="665561" y="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00362A7-B499-935D-FFA9-00F370C6BE9D}"/>
              </a:ext>
            </a:extLst>
          </p:cNvPr>
          <p:cNvSpPr/>
          <p:nvPr/>
        </p:nvSpPr>
        <p:spPr>
          <a:xfrm>
            <a:off x="2132798" y="7362914"/>
            <a:ext cx="8961564" cy="913203"/>
          </a:xfrm>
          <a:custGeom>
            <a:avLst/>
            <a:gdLst>
              <a:gd name="connsiteX0" fmla="*/ 645810 w 8961564"/>
              <a:gd name="connsiteY0" fmla="*/ 0 h 913203"/>
              <a:gd name="connsiteX1" fmla="*/ 8315754 w 8961564"/>
              <a:gd name="connsiteY1" fmla="*/ 0 h 913203"/>
              <a:gd name="connsiteX2" fmla="*/ 8961564 w 8961564"/>
              <a:gd name="connsiteY2" fmla="*/ 913203 h 913203"/>
              <a:gd name="connsiteX3" fmla="*/ 0 w 8961564"/>
              <a:gd name="connsiteY3" fmla="*/ 913203 h 913203"/>
              <a:gd name="connsiteX4" fmla="*/ 645810 w 8961564"/>
              <a:gd name="connsiteY4" fmla="*/ 0 h 913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61564" h="913203">
                <a:moveTo>
                  <a:pt x="645810" y="0"/>
                </a:moveTo>
                <a:lnTo>
                  <a:pt x="8315754" y="0"/>
                </a:lnTo>
                <a:lnTo>
                  <a:pt x="8961564" y="913203"/>
                </a:lnTo>
                <a:lnTo>
                  <a:pt x="0" y="913203"/>
                </a:lnTo>
                <a:lnTo>
                  <a:pt x="64581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0861367-95E9-464C-ED24-598468FB925C}"/>
              </a:ext>
            </a:extLst>
          </p:cNvPr>
          <p:cNvSpPr/>
          <p:nvPr/>
        </p:nvSpPr>
        <p:spPr>
          <a:xfrm>
            <a:off x="1114825" y="8569008"/>
            <a:ext cx="10930069" cy="1034813"/>
          </a:xfrm>
          <a:custGeom>
            <a:avLst/>
            <a:gdLst>
              <a:gd name="connsiteX0" fmla="*/ 731812 w 10930069"/>
              <a:gd name="connsiteY0" fmla="*/ 0 h 1034813"/>
              <a:gd name="connsiteX1" fmla="*/ 10198258 w 10930069"/>
              <a:gd name="connsiteY1" fmla="*/ 0 h 1034813"/>
              <a:gd name="connsiteX2" fmla="*/ 10930069 w 10930069"/>
              <a:gd name="connsiteY2" fmla="*/ 1034813 h 1034813"/>
              <a:gd name="connsiteX3" fmla="*/ 0 w 10930069"/>
              <a:gd name="connsiteY3" fmla="*/ 1034813 h 1034813"/>
              <a:gd name="connsiteX4" fmla="*/ 731812 w 10930069"/>
              <a:gd name="connsiteY4" fmla="*/ 0 h 103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0069" h="1034813">
                <a:moveTo>
                  <a:pt x="731812" y="0"/>
                </a:moveTo>
                <a:lnTo>
                  <a:pt x="10198258" y="0"/>
                </a:lnTo>
                <a:lnTo>
                  <a:pt x="10930069" y="1034813"/>
                </a:lnTo>
                <a:lnTo>
                  <a:pt x="0" y="1034813"/>
                </a:lnTo>
                <a:lnTo>
                  <a:pt x="731812" y="0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C961ECB-4B5D-9EA8-8981-B0326E0E79CD}"/>
              </a:ext>
            </a:extLst>
          </p:cNvPr>
          <p:cNvCxnSpPr>
            <a:cxnSpLocks/>
          </p:cNvCxnSpPr>
          <p:nvPr/>
        </p:nvCxnSpPr>
        <p:spPr>
          <a:xfrm>
            <a:off x="7189424" y="3046995"/>
            <a:ext cx="3173928" cy="329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ED5DC63-C298-8C35-4DA0-1CA0F0E7EF99}"/>
              </a:ext>
            </a:extLst>
          </p:cNvPr>
          <p:cNvCxnSpPr>
            <a:cxnSpLocks/>
          </p:cNvCxnSpPr>
          <p:nvPr/>
        </p:nvCxnSpPr>
        <p:spPr>
          <a:xfrm>
            <a:off x="8029204" y="4149246"/>
            <a:ext cx="3065158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5F62456F-008B-DDC2-B3F9-391129A3B11E}"/>
              </a:ext>
            </a:extLst>
          </p:cNvPr>
          <p:cNvSpPr txBox="1"/>
          <p:nvPr/>
        </p:nvSpPr>
        <p:spPr>
          <a:xfrm>
            <a:off x="10010370" y="2716262"/>
            <a:ext cx="362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Oregon State Hospital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(Forensic &amp; most intensive care)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9F02318-239F-17BE-4ED5-7B50FE85FEF2}"/>
              </a:ext>
            </a:extLst>
          </p:cNvPr>
          <p:cNvSpPr txBox="1"/>
          <p:nvPr/>
        </p:nvSpPr>
        <p:spPr>
          <a:xfrm>
            <a:off x="11094362" y="3717143"/>
            <a:ext cx="362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Acute inpatient 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(Hospital psych units, crisis stabilization)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9B48A89-81A0-2110-7172-BB7AB040AD1E}"/>
              </a:ext>
            </a:extLst>
          </p:cNvPr>
          <p:cNvSpPr txBox="1"/>
          <p:nvPr/>
        </p:nvSpPr>
        <p:spPr>
          <a:xfrm>
            <a:off x="4429322" y="5100012"/>
            <a:ext cx="45750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Residential &amp; Subacute</a:t>
            </a:r>
          </a:p>
          <a:p>
            <a:pPr algn="ctr"/>
            <a:r>
              <a:rPr lang="en-US"/>
              <a:t>(Foster homes, subacute youth, secure treatment, residential home/ facility)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D440774-58F0-BB31-CDFB-F71CE95C25DB}"/>
              </a:ext>
            </a:extLst>
          </p:cNvPr>
          <p:cNvSpPr txBox="1"/>
          <p:nvPr/>
        </p:nvSpPr>
        <p:spPr>
          <a:xfrm>
            <a:off x="4482663" y="6457385"/>
            <a:ext cx="4261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Intensive Outpatient &amp; Wraparound</a:t>
            </a:r>
          </a:p>
          <a:p>
            <a:pPr algn="ctr"/>
            <a:r>
              <a:rPr lang="en-US"/>
              <a:t>(ACT, IOP, PHP, youth wraparound)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4CC8516-1D8A-F1B2-8F04-3A0CFBCED631}"/>
              </a:ext>
            </a:extLst>
          </p:cNvPr>
          <p:cNvSpPr txBox="1"/>
          <p:nvPr/>
        </p:nvSpPr>
        <p:spPr>
          <a:xfrm>
            <a:off x="4372843" y="7557905"/>
            <a:ext cx="4687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Community-Based Outpatient </a:t>
            </a:r>
          </a:p>
          <a:p>
            <a:pPr algn="ctr"/>
            <a:r>
              <a:rPr lang="en-US"/>
              <a:t>(Therapy, psychiatric medical care, peer support)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B759B4C-16D3-89F0-4D87-EDDE3A0AA769}"/>
              </a:ext>
            </a:extLst>
          </p:cNvPr>
          <p:cNvSpPr txBox="1"/>
          <p:nvPr/>
        </p:nvSpPr>
        <p:spPr>
          <a:xfrm>
            <a:off x="4298432" y="8768801"/>
            <a:ext cx="4630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Prevention &amp; Promotion </a:t>
            </a:r>
          </a:p>
          <a:p>
            <a:pPr algn="ctr"/>
            <a:r>
              <a:rPr lang="en-US"/>
              <a:t>(Crisis lines, school supports, primary care screening)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89EAF5-3D3E-9BE1-3609-F355CC3A62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6703">
            <a:off x="8818432" y="4463236"/>
            <a:ext cx="4254745" cy="495373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D41CD21-CEA0-05E9-C40E-E8F30CC8ED6E}"/>
              </a:ext>
            </a:extLst>
          </p:cNvPr>
          <p:cNvSpPr txBox="1"/>
          <p:nvPr/>
        </p:nvSpPr>
        <p:spPr>
          <a:xfrm rot="3187249">
            <a:off x="9511255" y="6631212"/>
            <a:ext cx="323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>
                <a:solidFill>
                  <a:schemeClr val="bg1"/>
                </a:solidFill>
              </a:rPr>
              <a:t>Crisis Services </a:t>
            </a:r>
          </a:p>
        </p:txBody>
      </p:sp>
    </p:spTree>
    <p:extLst>
      <p:ext uri="{BB962C8B-B14F-4D97-AF65-F5344CB8AC3E}">
        <p14:creationId xmlns:p14="http://schemas.microsoft.com/office/powerpoint/2010/main" val="36718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45A3152E-B1A9-4065-2CBF-352303E0A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44E68BBA-1917-D5BA-5AC9-35BFBA787A74}"/>
              </a:ext>
            </a:extLst>
          </p:cNvPr>
          <p:cNvGrpSpPr/>
          <p:nvPr/>
        </p:nvGrpSpPr>
        <p:grpSpPr>
          <a:xfrm>
            <a:off x="-196833" y="-1"/>
            <a:ext cx="18484044" cy="10287000"/>
            <a:chOff x="0" y="-86"/>
            <a:chExt cx="3420182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312D28A9-2E1E-EE19-5F83-83776BAB4715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DB4FB660-FC9D-3396-9CF0-FB619E35C035}"/>
                </a:ext>
              </a:extLst>
            </p:cNvPr>
            <p:cNvSpPr txBox="1"/>
            <p:nvPr/>
          </p:nvSpPr>
          <p:spPr>
            <a:xfrm>
              <a:off x="2882" y="-86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7E0C802E-09BE-6C8D-DA4C-D5F916E8AE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879AE347-A011-7227-B433-311DBDA390B0}"/>
              </a:ext>
            </a:extLst>
          </p:cNvPr>
          <p:cNvSpPr txBox="1"/>
          <p:nvPr/>
        </p:nvSpPr>
        <p:spPr>
          <a:xfrm>
            <a:off x="116195" y="866230"/>
            <a:ext cx="14146458" cy="103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4800" b="1">
                <a:solidFill>
                  <a:schemeClr val="bg1"/>
                </a:solidFill>
                <a:latin typeface="Trebuchet MS"/>
              </a:rPr>
              <a:t>Practitioners by Type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F3A788-07A6-2F1D-8187-50591B7B468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4283" t="2240" r="4272" b="2501"/>
          <a:stretch/>
        </p:blipFill>
        <p:spPr>
          <a:xfrm>
            <a:off x="1509695" y="2718337"/>
            <a:ext cx="7406024" cy="556095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6139194-D66C-9464-DD68-3C62645239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20087" y="2730243"/>
            <a:ext cx="7142049" cy="554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449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D94FAA4-0D03-5F9D-EF12-C46AB370B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7D5340D6-2064-129D-FA59-A7B269F8877D}"/>
              </a:ext>
            </a:extLst>
          </p:cNvPr>
          <p:cNvGrpSpPr/>
          <p:nvPr/>
        </p:nvGrpSpPr>
        <p:grpSpPr>
          <a:xfrm>
            <a:off x="-196833" y="-1"/>
            <a:ext cx="18484044" cy="10287000"/>
            <a:chOff x="0" y="-86"/>
            <a:chExt cx="3420182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C2D9F320-3F0C-90EA-2FD7-2027F6844AF2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6B26F3E3-3661-ABB0-C9B2-059F88B2EA02}"/>
                </a:ext>
              </a:extLst>
            </p:cNvPr>
            <p:cNvSpPr txBox="1"/>
            <p:nvPr/>
          </p:nvSpPr>
          <p:spPr>
            <a:xfrm>
              <a:off x="2882" y="-86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7F771AD1-A08B-8FFB-FF9E-C26632A9BD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D61D29D4-B199-B3D8-2591-DB67EC94C76B}"/>
              </a:ext>
            </a:extLst>
          </p:cNvPr>
          <p:cNvSpPr txBox="1"/>
          <p:nvPr/>
        </p:nvSpPr>
        <p:spPr>
          <a:xfrm>
            <a:off x="17148" y="866229"/>
            <a:ext cx="14146458" cy="103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4800" b="1">
                <a:solidFill>
                  <a:schemeClr val="bg1"/>
                </a:solidFill>
                <a:latin typeface="Trebuchet MS"/>
              </a:rPr>
              <a:t>Licensure Qualifications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7E6B2DD-A2E4-3017-842E-3E5095A38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13209"/>
              </p:ext>
            </p:extLst>
          </p:nvPr>
        </p:nvGraphicFramePr>
        <p:xfrm>
          <a:off x="904874" y="2571749"/>
          <a:ext cx="16476695" cy="7085064"/>
        </p:xfrm>
        <a:graphic>
          <a:graphicData uri="http://schemas.openxmlformats.org/drawingml/2006/table">
            <a:tbl>
              <a:tblPr firstRow="1" bandRow="1"/>
              <a:tblGrid>
                <a:gridCol w="3338448">
                  <a:extLst>
                    <a:ext uri="{9D8B030D-6E8A-4147-A177-3AD203B41FA5}">
                      <a16:colId xmlns:a16="http://schemas.microsoft.com/office/drawing/2014/main" val="2522529226"/>
                    </a:ext>
                  </a:extLst>
                </a:gridCol>
                <a:gridCol w="2642224">
                  <a:extLst>
                    <a:ext uri="{9D8B030D-6E8A-4147-A177-3AD203B41FA5}">
                      <a16:colId xmlns:a16="http://schemas.microsoft.com/office/drawing/2014/main" val="2138603971"/>
                    </a:ext>
                  </a:extLst>
                </a:gridCol>
                <a:gridCol w="5210023">
                  <a:extLst>
                    <a:ext uri="{9D8B030D-6E8A-4147-A177-3AD203B41FA5}">
                      <a16:colId xmlns:a16="http://schemas.microsoft.com/office/drawing/2014/main" val="332610022"/>
                    </a:ext>
                  </a:extLst>
                </a:gridCol>
                <a:gridCol w="5286000">
                  <a:extLst>
                    <a:ext uri="{9D8B030D-6E8A-4147-A177-3AD203B41FA5}">
                      <a16:colId xmlns:a16="http://schemas.microsoft.com/office/drawing/2014/main" val="1220351841"/>
                    </a:ext>
                  </a:extLst>
                </a:gridCol>
              </a:tblGrid>
              <a:tr h="84832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endParaRPr lang="en-US" sz="2800"/>
                    </a:p>
                  </a:txBody>
                  <a:tcPr>
                    <a:lnL w="12700" cmpd="sng">
                      <a:solidFill>
                        <a:srgbClr val="70AD47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2800" b="1"/>
                        <a:t>Education </a:t>
                      </a:r>
                      <a:endParaRPr lang="en-US" sz="280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2800"/>
                        <a:t>Experience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2800"/>
                        <a:t>Examination</a:t>
                      </a: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70AD47"/>
                      </a:solidFill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742756"/>
                  </a:ext>
                </a:extLst>
              </a:tr>
              <a:tr h="174987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2200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Psychologist</a:t>
                      </a:r>
                    </a:p>
                  </a:txBody>
                  <a:tcPr>
                    <a:lnL w="12700" cmpd="sng">
                      <a:solidFill>
                        <a:srgbClr val="70AD47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1600"/>
                        <a:t>Doctoral Degree in Psychology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Pre-Degree: Supervised Practicum + Internship (1 year, 1,500 hours)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Post-Degree: Residency (1 year, 1,500 hours)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Examination for Professional Practice in Psychology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Oregon Jurisprudence Exam</a:t>
                      </a: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70AD47"/>
                      </a:solidFill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340517"/>
                  </a:ext>
                </a:extLst>
              </a:tr>
              <a:tr h="213127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2200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Licensed Professional Counselor (LPC)</a:t>
                      </a:r>
                    </a:p>
                  </a:txBody>
                  <a:tcPr>
                    <a:lnL w="12700" cmpd="sng">
                      <a:solidFill>
                        <a:srgbClr val="70AD47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1600"/>
                        <a:t>Master’s Degree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Supervised Experience (3 years, 1,900 direct client contact hours)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1 year and 400 hours of the above may be pre-degree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National Counselor Examination </a:t>
                      </a:r>
                      <a:r>
                        <a:rPr lang="en-US" sz="1600" u="sng"/>
                        <a:t>or</a:t>
                      </a:r>
                      <a:r>
                        <a:rPr lang="en-US" sz="1600"/>
                        <a:t> National Clinical Mental Health Counselor Examination </a:t>
                      </a:r>
                      <a:r>
                        <a:rPr lang="en-US" sz="1600" u="sng"/>
                        <a:t>or </a:t>
                      </a:r>
                      <a:r>
                        <a:rPr lang="en-US" sz="1600"/>
                        <a:t>Certified Rehabilitation Counselor Exam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Oregon Law &amp; Rules Exam</a:t>
                      </a: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70AD47"/>
                      </a:solidFill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228022"/>
                  </a:ext>
                </a:extLst>
              </a:tr>
              <a:tr h="2355597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2200" b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Licensed Marriage and Family Therapist (LMFT)</a:t>
                      </a:r>
                    </a:p>
                  </a:txBody>
                  <a:tcPr>
                    <a:lnL w="12700" cmpd="sng">
                      <a:solidFill>
                        <a:srgbClr val="70AD47"/>
                      </a:solidFill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Master’s Degree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Supervised Experience (3 years, 1,900 direct client contact hours)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1 year and 400 hours of the above may be pre-degree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kern="1200">
                          <a:solidFill>
                            <a:schemeClr val="dk1"/>
                          </a:solidFill>
                          <a:effectLst/>
                        </a:rPr>
                        <a:t>Marital and Family Therapy examination (AMFTRB) </a:t>
                      </a:r>
                      <a:r>
                        <a:rPr lang="en-US" sz="1600" b="0" u="sng" kern="1200">
                          <a:solidFill>
                            <a:schemeClr val="dk1"/>
                          </a:solidFill>
                          <a:effectLst/>
                        </a:rPr>
                        <a:t>or</a:t>
                      </a:r>
                      <a:r>
                        <a:rPr lang="en-US" sz="1600" b="0" kern="1200">
                          <a:solidFill>
                            <a:schemeClr val="dk1"/>
                          </a:solidFill>
                          <a:effectLst/>
                        </a:rPr>
                        <a:t> California BBS MFT Written Clinical Examination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Oregon Law &amp; Rules Exam</a:t>
                      </a:r>
                    </a:p>
                  </a:txBody>
                  <a:tcPr>
                    <a:lnL>
                      <a:noFill/>
                    </a:lnL>
                    <a:lnR w="12700" cmpd="sng">
                      <a:solidFill>
                        <a:srgbClr val="70AD47"/>
                      </a:solidFill>
                    </a:lnR>
                    <a:lnT w="12700" cmpd="sng">
                      <a:solidFill>
                        <a:srgbClr val="70AD47"/>
                      </a:solidFill>
                    </a:lnT>
                    <a:lnB w="12700" cmpd="sng">
                      <a:solidFill>
                        <a:srgbClr val="70AD47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AD4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637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835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5399CE3B-B7AE-02B8-73F7-4B211C8F2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E4EE1751-6165-9696-4456-0723F071A5A2}"/>
              </a:ext>
            </a:extLst>
          </p:cNvPr>
          <p:cNvGrpSpPr/>
          <p:nvPr/>
        </p:nvGrpSpPr>
        <p:grpSpPr>
          <a:xfrm>
            <a:off x="-196833" y="-1"/>
            <a:ext cx="18484044" cy="10287000"/>
            <a:chOff x="0" y="-86"/>
            <a:chExt cx="3420182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F64643C8-57A8-C8D7-6DB0-CD73D390C870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51518371-EE4F-AB86-8430-90C0E6B4010F}"/>
                </a:ext>
              </a:extLst>
            </p:cNvPr>
            <p:cNvSpPr txBox="1"/>
            <p:nvPr/>
          </p:nvSpPr>
          <p:spPr>
            <a:xfrm>
              <a:off x="2882" y="-86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378D487A-557B-2EE7-536A-12EBBE11A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F8736E4-83E3-113F-AFFE-7625D3AA6D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3424" y="288235"/>
            <a:ext cx="12260386" cy="9570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31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39886D3F-9115-9CF2-2905-C641D9A34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9EF731AE-CC7C-9898-68CF-BE1B0404CA82}"/>
              </a:ext>
            </a:extLst>
          </p:cNvPr>
          <p:cNvGrpSpPr/>
          <p:nvPr/>
        </p:nvGrpSpPr>
        <p:grpSpPr>
          <a:xfrm>
            <a:off x="-196833" y="-1"/>
            <a:ext cx="18484044" cy="10287000"/>
            <a:chOff x="0" y="-86"/>
            <a:chExt cx="3420182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0DB0AFEF-345D-73AF-F088-E879C00A2CF6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A03D0ADB-68F5-8A94-CC34-B2DEF278105C}"/>
                </a:ext>
              </a:extLst>
            </p:cNvPr>
            <p:cNvSpPr txBox="1"/>
            <p:nvPr/>
          </p:nvSpPr>
          <p:spPr>
            <a:xfrm>
              <a:off x="2882" y="-86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E655FBDE-4269-61BD-FE64-2CE4AC7769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91EAE182-8488-5D0D-83EE-2B4C45CF500D}"/>
              </a:ext>
            </a:extLst>
          </p:cNvPr>
          <p:cNvSpPr txBox="1"/>
          <p:nvPr/>
        </p:nvSpPr>
        <p:spPr>
          <a:xfrm>
            <a:off x="17148" y="866229"/>
            <a:ext cx="14146458" cy="103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4800" b="1">
                <a:solidFill>
                  <a:schemeClr val="bg1"/>
                </a:solidFill>
                <a:latin typeface="Trebuchet MS"/>
              </a:rPr>
              <a:t>Licensing Requirements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21B75F-B5EB-92A3-5CEA-6638A4241E1E}"/>
              </a:ext>
            </a:extLst>
          </p:cNvPr>
          <p:cNvSpPr txBox="1"/>
          <p:nvPr/>
        </p:nvSpPr>
        <p:spPr>
          <a:xfrm>
            <a:off x="1043609" y="2470128"/>
            <a:ext cx="12702207" cy="6422271"/>
          </a:xfrm>
          <a:prstGeom prst="rect">
            <a:avLst/>
          </a:prstGeom>
          <a:solidFill>
            <a:srgbClr val="2A5777"/>
          </a:solidFill>
        </p:spPr>
        <p:txBody>
          <a:bodyPr wrap="square">
            <a:spAutoFit/>
          </a:bodyPr>
          <a:lstStyle/>
          <a:p>
            <a:pPr marL="354107" indent="-342900">
              <a:spcBef>
                <a:spcPts val="88"/>
              </a:spcBef>
              <a:buClr>
                <a:schemeClr val="bg1"/>
              </a:buClr>
              <a:buFont typeface="Wingdings" panose="05000000000000000000" pitchFamily="2" charset="2"/>
              <a:buChar char="v"/>
              <a:tabLst>
                <a:tab pos="212363" algn="l"/>
              </a:tabLst>
            </a:pPr>
            <a:r>
              <a:rPr lang="en-US" sz="2400" b="1" spc="150">
                <a:solidFill>
                  <a:schemeClr val="bg1"/>
                </a:solidFill>
                <a:latin typeface="Calibri"/>
                <a:cs typeface="Calibri"/>
              </a:rPr>
              <a:t>LCSW: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555823" lvl="1" indent="-342900">
              <a:spcBef>
                <a:spcPts val="57"/>
              </a:spcBef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14079" algn="l"/>
              </a:tabLst>
            </a:pP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Master’s</a:t>
            </a:r>
            <a:r>
              <a:rPr lang="en-US" sz="2400" spc="35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degree</a:t>
            </a:r>
            <a:r>
              <a:rPr lang="en-US" sz="2400" spc="57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lang="en-US" sz="2400" spc="53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79">
                <a:solidFill>
                  <a:schemeClr val="bg1"/>
                </a:solidFill>
                <a:latin typeface="Calibri"/>
                <a:cs typeface="Calibri"/>
              </a:rPr>
              <a:t>social</a:t>
            </a:r>
            <a:r>
              <a:rPr lang="en-US" sz="2400" spc="53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-18">
                <a:solidFill>
                  <a:schemeClr val="bg1"/>
                </a:solidFill>
                <a:latin typeface="Calibri"/>
                <a:cs typeface="Calibri"/>
              </a:rPr>
              <a:t>work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555823" lvl="1" indent="-342900">
              <a:spcBef>
                <a:spcPts val="40"/>
              </a:spcBef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14079" algn="l"/>
              </a:tabLst>
            </a:pPr>
            <a:r>
              <a:rPr lang="en-US" sz="2400" spc="44">
                <a:solidFill>
                  <a:schemeClr val="bg1"/>
                </a:solidFill>
                <a:latin typeface="Calibri"/>
                <a:cs typeface="Calibri"/>
              </a:rPr>
              <a:t>Post</a:t>
            </a:r>
            <a:r>
              <a:rPr lang="en-US" sz="2400" spc="-13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MSW</a:t>
            </a:r>
            <a:r>
              <a:rPr lang="en-US" sz="2400" spc="-9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66">
                <a:solidFill>
                  <a:schemeClr val="bg1"/>
                </a:solidFill>
                <a:latin typeface="Calibri"/>
                <a:cs typeface="Calibri"/>
              </a:rPr>
              <a:t>clinical</a:t>
            </a:r>
            <a:r>
              <a:rPr lang="en-US" sz="2400" spc="-18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-9">
                <a:solidFill>
                  <a:schemeClr val="bg1"/>
                </a:solidFill>
                <a:latin typeface="Calibri"/>
                <a:cs typeface="Calibri"/>
              </a:rPr>
              <a:t>experience: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958696" lvl="2" indent="-342900">
              <a:spcBef>
                <a:spcPts val="35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816952" algn="l"/>
              </a:tabLst>
            </a:pP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100</a:t>
            </a:r>
            <a:r>
              <a:rPr lang="en-US" sz="2400" spc="31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49">
                <a:solidFill>
                  <a:schemeClr val="bg1"/>
                </a:solidFill>
                <a:latin typeface="Calibri"/>
                <a:cs typeface="Calibri"/>
              </a:rPr>
              <a:t>supervision</a:t>
            </a:r>
            <a:r>
              <a:rPr lang="en-US" sz="2400" spc="35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26">
                <a:solidFill>
                  <a:schemeClr val="bg1"/>
                </a:solidFill>
                <a:latin typeface="Calibri"/>
                <a:cs typeface="Calibri"/>
              </a:rPr>
              <a:t>hours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958696" lvl="2" indent="-342900">
              <a:spcBef>
                <a:spcPts val="40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816952" algn="l"/>
              </a:tabLst>
            </a:pP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3500</a:t>
            </a:r>
            <a:r>
              <a:rPr lang="en-US" sz="2400" spc="35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49">
                <a:solidFill>
                  <a:schemeClr val="bg1"/>
                </a:solidFill>
                <a:latin typeface="Calibri"/>
                <a:cs typeface="Calibri"/>
              </a:rPr>
              <a:t>practice</a:t>
            </a:r>
            <a:r>
              <a:rPr lang="en-US" sz="2400" spc="26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44">
                <a:solidFill>
                  <a:schemeClr val="bg1"/>
                </a:solidFill>
                <a:latin typeface="Calibri"/>
                <a:cs typeface="Calibri"/>
              </a:rPr>
              <a:t>hours, including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2000</a:t>
            </a:r>
            <a:r>
              <a:rPr lang="en-US" sz="2400" spc="35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direct</a:t>
            </a:r>
            <a:r>
              <a:rPr lang="en-US" sz="2400" spc="26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62">
                <a:solidFill>
                  <a:schemeClr val="bg1"/>
                </a:solidFill>
                <a:latin typeface="Calibri"/>
                <a:cs typeface="Calibri"/>
              </a:rPr>
              <a:t>contact</a:t>
            </a:r>
            <a:r>
              <a:rPr lang="en-US" sz="2400" spc="44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35">
                <a:solidFill>
                  <a:schemeClr val="bg1"/>
                </a:solidFill>
                <a:latin typeface="Calibri"/>
                <a:cs typeface="Calibri"/>
              </a:rPr>
              <a:t>hours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555263" lvl="1" indent="-342900">
              <a:spcBef>
                <a:spcPts val="35"/>
              </a:spcBef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13519" algn="l"/>
              </a:tabLst>
            </a:pPr>
            <a:r>
              <a:rPr lang="en-US" sz="2400" spc="66">
                <a:solidFill>
                  <a:schemeClr val="bg1"/>
                </a:solidFill>
                <a:latin typeface="Calibri"/>
                <a:cs typeface="Calibri"/>
              </a:rPr>
              <a:t>Passing</a:t>
            </a:r>
            <a:r>
              <a:rPr lang="en-US" sz="2400" spc="-26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44">
                <a:solidFill>
                  <a:schemeClr val="bg1"/>
                </a:solidFill>
                <a:latin typeface="Calibri"/>
                <a:cs typeface="Calibri"/>
              </a:rPr>
              <a:t>exam</a:t>
            </a:r>
            <a:r>
              <a:rPr lang="en-US" sz="2400" spc="-4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62">
                <a:solidFill>
                  <a:schemeClr val="bg1"/>
                </a:solidFill>
                <a:latin typeface="Calibri"/>
                <a:cs typeface="Calibri"/>
              </a:rPr>
              <a:t>scores: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958696" lvl="2" indent="-342900">
              <a:spcBef>
                <a:spcPts val="31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816952" algn="l"/>
              </a:tabLst>
            </a:pP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Oregon</a:t>
            </a:r>
            <a:r>
              <a:rPr lang="en-US" sz="2400" spc="13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49">
                <a:solidFill>
                  <a:schemeClr val="bg1"/>
                </a:solidFill>
                <a:latin typeface="Calibri"/>
                <a:cs typeface="Calibri"/>
              </a:rPr>
              <a:t>rules</a:t>
            </a:r>
            <a:r>
              <a:rPr lang="en-US" sz="2400" spc="18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57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lang="en-US" sz="2400" spc="22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66">
                <a:solidFill>
                  <a:schemeClr val="bg1"/>
                </a:solidFill>
                <a:latin typeface="Calibri"/>
                <a:cs typeface="Calibri"/>
              </a:rPr>
              <a:t>laws</a:t>
            </a:r>
            <a:r>
              <a:rPr lang="en-US" sz="2400" spc="18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-18">
                <a:solidFill>
                  <a:schemeClr val="bg1"/>
                </a:solidFill>
                <a:latin typeface="Calibri"/>
                <a:cs typeface="Calibri"/>
              </a:rPr>
              <a:t>exam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958696" lvl="2" indent="-342900">
              <a:spcBef>
                <a:spcPts val="44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816952" algn="l"/>
              </a:tabLst>
            </a:pPr>
            <a:r>
              <a:rPr lang="en-US" sz="2400" spc="71">
                <a:solidFill>
                  <a:schemeClr val="bg1"/>
                </a:solidFill>
                <a:latin typeface="Calibri"/>
                <a:cs typeface="Calibri"/>
              </a:rPr>
              <a:t>ASWB</a:t>
            </a:r>
            <a:r>
              <a:rPr lang="en-US" sz="2400" spc="-26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66">
                <a:solidFill>
                  <a:schemeClr val="bg1"/>
                </a:solidFill>
                <a:latin typeface="Calibri"/>
                <a:cs typeface="Calibri"/>
              </a:rPr>
              <a:t>clinical</a:t>
            </a:r>
            <a:r>
              <a:rPr lang="en-US" sz="2400" spc="-26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26">
                <a:solidFill>
                  <a:schemeClr val="bg1"/>
                </a:solidFill>
                <a:latin typeface="Calibri"/>
                <a:cs typeface="Calibri"/>
              </a:rPr>
              <a:t>exam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555263" lvl="1" indent="-342900">
              <a:spcBef>
                <a:spcPts val="31"/>
              </a:spcBef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13519" algn="l"/>
              </a:tabLst>
            </a:pPr>
            <a:r>
              <a:rPr lang="en-US" sz="2400" spc="49">
                <a:solidFill>
                  <a:schemeClr val="bg1"/>
                </a:solidFill>
                <a:latin typeface="Calibri"/>
                <a:cs typeface="Calibri"/>
              </a:rPr>
              <a:t>Background</a:t>
            </a:r>
            <a:r>
              <a:rPr lang="en-US" sz="2400" spc="4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75">
                <a:solidFill>
                  <a:schemeClr val="bg1"/>
                </a:solidFill>
                <a:latin typeface="Calibri"/>
                <a:cs typeface="Calibri"/>
              </a:rPr>
              <a:t>check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555263" lvl="1" indent="-342900">
              <a:spcBef>
                <a:spcPts val="44"/>
              </a:spcBef>
              <a:buClr>
                <a:schemeClr val="bg1"/>
              </a:buClr>
              <a:buFont typeface="Arial" panose="020B0604020202020204" pitchFamily="34" charset="0"/>
              <a:buChar char="•"/>
              <a:tabLst>
                <a:tab pos="413519" algn="l"/>
              </a:tabLst>
            </a:pPr>
            <a:r>
              <a:rPr lang="en-US" sz="2400" spc="44">
                <a:solidFill>
                  <a:schemeClr val="bg1"/>
                </a:solidFill>
                <a:latin typeface="Calibri"/>
                <a:cs typeface="Calibri"/>
              </a:rPr>
              <a:t>Application</a:t>
            </a:r>
            <a:r>
              <a:rPr lang="en-US" sz="2400" spc="-44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57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lang="en-US" sz="2400" spc="-22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66">
                <a:solidFill>
                  <a:schemeClr val="bg1"/>
                </a:solidFill>
                <a:latin typeface="Calibri"/>
                <a:cs typeface="Calibri"/>
              </a:rPr>
              <a:t>associated</a:t>
            </a:r>
            <a:r>
              <a:rPr lang="en-US" sz="2400" spc="-4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31">
                <a:solidFill>
                  <a:schemeClr val="bg1"/>
                </a:solidFill>
                <a:latin typeface="Calibri"/>
                <a:cs typeface="Calibri"/>
              </a:rPr>
              <a:t>fees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342900" lvl="1" indent="-342900">
              <a:spcBef>
                <a:spcPts val="154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354107" indent="-342900">
              <a:buClr>
                <a:schemeClr val="bg1"/>
              </a:buClr>
              <a:buFont typeface="Wingdings" panose="05000000000000000000" pitchFamily="2" charset="2"/>
              <a:buChar char="v"/>
              <a:tabLst>
                <a:tab pos="212363" algn="l"/>
              </a:tabLst>
            </a:pPr>
            <a:r>
              <a:rPr lang="en-US" sz="2400" b="1" spc="128">
                <a:solidFill>
                  <a:schemeClr val="bg1"/>
                </a:solidFill>
                <a:latin typeface="Calibri"/>
                <a:cs typeface="Calibri"/>
              </a:rPr>
              <a:t>CSWA: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555823" lvl="1" indent="-342900">
              <a:spcBef>
                <a:spcPts val="57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414079" algn="l"/>
              </a:tabLst>
            </a:pP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Master’s</a:t>
            </a:r>
            <a:r>
              <a:rPr lang="en-US" sz="2400" spc="35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degree</a:t>
            </a:r>
            <a:r>
              <a:rPr lang="en-US" sz="2400" spc="53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lang="en-US" sz="2400" spc="53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79">
                <a:solidFill>
                  <a:schemeClr val="bg1"/>
                </a:solidFill>
                <a:latin typeface="Calibri"/>
                <a:cs typeface="Calibri"/>
              </a:rPr>
              <a:t>social</a:t>
            </a:r>
            <a:r>
              <a:rPr lang="en-US" sz="2400" spc="44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-18">
                <a:solidFill>
                  <a:schemeClr val="bg1"/>
                </a:solidFill>
                <a:latin typeface="Calibri"/>
                <a:cs typeface="Calibri"/>
              </a:rPr>
              <a:t>work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555823" lvl="1" indent="-342900">
              <a:spcBef>
                <a:spcPts val="44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414079" algn="l"/>
              </a:tabLst>
            </a:pP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Board</a:t>
            </a:r>
            <a:r>
              <a:rPr lang="en-US" sz="2400" spc="84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approved</a:t>
            </a:r>
            <a:r>
              <a:rPr lang="en-US" sz="2400" spc="88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53">
                <a:solidFill>
                  <a:schemeClr val="bg1"/>
                </a:solidFill>
                <a:latin typeface="Calibri"/>
                <a:cs typeface="Calibri"/>
              </a:rPr>
              <a:t>plan</a:t>
            </a:r>
            <a:r>
              <a:rPr lang="en-US" sz="2400" spc="79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lang="en-US" sz="2400" spc="75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40">
                <a:solidFill>
                  <a:schemeClr val="bg1"/>
                </a:solidFill>
                <a:latin typeface="Calibri"/>
                <a:cs typeface="Calibri"/>
              </a:rPr>
              <a:t>supervision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555823" lvl="1" indent="-342900">
              <a:spcBef>
                <a:spcPts val="31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414079" algn="l"/>
              </a:tabLst>
            </a:pPr>
            <a:r>
              <a:rPr lang="en-US" sz="2400" spc="75">
                <a:solidFill>
                  <a:schemeClr val="bg1"/>
                </a:solidFill>
                <a:latin typeface="Calibri"/>
                <a:cs typeface="Calibri"/>
              </a:rPr>
              <a:t>Passage</a:t>
            </a:r>
            <a:r>
              <a:rPr lang="en-US" sz="2400" spc="-13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lang="en-US" sz="2400" spc="-4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Oregon</a:t>
            </a:r>
            <a:r>
              <a:rPr lang="en-US" sz="2400" spc="4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44">
                <a:solidFill>
                  <a:schemeClr val="bg1"/>
                </a:solidFill>
                <a:latin typeface="Calibri"/>
                <a:cs typeface="Calibri"/>
              </a:rPr>
              <a:t>rules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53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lang="en-US" sz="2400" spc="9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75">
                <a:solidFill>
                  <a:schemeClr val="bg1"/>
                </a:solidFill>
                <a:latin typeface="Calibri"/>
                <a:cs typeface="Calibri"/>
              </a:rPr>
              <a:t>laws</a:t>
            </a:r>
            <a:r>
              <a:rPr lang="en-US" sz="240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26">
                <a:solidFill>
                  <a:schemeClr val="bg1"/>
                </a:solidFill>
                <a:latin typeface="Calibri"/>
                <a:cs typeface="Calibri"/>
              </a:rPr>
              <a:t>exam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555823" lvl="1" indent="-342900">
              <a:spcBef>
                <a:spcPts val="35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414079" algn="l"/>
              </a:tabLst>
            </a:pPr>
            <a:r>
              <a:rPr lang="en-US" sz="2400" spc="49">
                <a:solidFill>
                  <a:schemeClr val="bg1"/>
                </a:solidFill>
                <a:latin typeface="Calibri"/>
                <a:cs typeface="Calibri"/>
              </a:rPr>
              <a:t>Background</a:t>
            </a:r>
            <a:r>
              <a:rPr lang="en-US" sz="2400" spc="4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75">
                <a:solidFill>
                  <a:schemeClr val="bg1"/>
                </a:solidFill>
                <a:latin typeface="Calibri"/>
                <a:cs typeface="Calibri"/>
              </a:rPr>
              <a:t>check</a:t>
            </a:r>
            <a:endParaRPr lang="en-US" sz="2400">
              <a:solidFill>
                <a:schemeClr val="bg1"/>
              </a:solidFill>
              <a:latin typeface="Calibri"/>
              <a:cs typeface="Calibri"/>
            </a:endParaRPr>
          </a:p>
          <a:p>
            <a:pPr marL="555823" lvl="1" indent="-342900">
              <a:spcBef>
                <a:spcPts val="40"/>
              </a:spcBef>
              <a:buClr>
                <a:schemeClr val="bg1"/>
              </a:buClr>
              <a:buFont typeface="Courier New" panose="02070309020205020404" pitchFamily="49" charset="0"/>
              <a:buChar char="o"/>
              <a:tabLst>
                <a:tab pos="414079" algn="l"/>
              </a:tabLst>
            </a:pPr>
            <a:r>
              <a:rPr lang="en-US" sz="2400" spc="44">
                <a:solidFill>
                  <a:schemeClr val="bg1"/>
                </a:solidFill>
                <a:latin typeface="Calibri"/>
                <a:cs typeface="Calibri"/>
              </a:rPr>
              <a:t>Application</a:t>
            </a:r>
            <a:r>
              <a:rPr lang="en-US" sz="2400" spc="-44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57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lang="en-US" sz="2400" spc="-22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66">
                <a:solidFill>
                  <a:schemeClr val="bg1"/>
                </a:solidFill>
                <a:latin typeface="Calibri"/>
                <a:cs typeface="Calibri"/>
              </a:rPr>
              <a:t>associated</a:t>
            </a:r>
            <a:r>
              <a:rPr lang="en-US" sz="2400" spc="-4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400" spc="31">
                <a:solidFill>
                  <a:schemeClr val="bg1"/>
                </a:solidFill>
                <a:latin typeface="Calibri"/>
                <a:cs typeface="Calibri"/>
              </a:rPr>
              <a:t>fees</a:t>
            </a:r>
            <a:endParaRPr lang="en-US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690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30E1160F-FF2D-1F65-2FC9-B2D00EB26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98B8E5FB-BA00-2CBD-5FA6-47505EC52885}"/>
              </a:ext>
            </a:extLst>
          </p:cNvPr>
          <p:cNvGrpSpPr/>
          <p:nvPr/>
        </p:nvGrpSpPr>
        <p:grpSpPr>
          <a:xfrm>
            <a:off x="-196044" y="-366"/>
            <a:ext cx="18484044" cy="10287000"/>
            <a:chOff x="0" y="-86"/>
            <a:chExt cx="3420182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66CEFE9D-1FEF-BF9C-2C59-0F38C09D7C15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8D0B2B81-E60D-A044-049F-558EBA436E60}"/>
                </a:ext>
              </a:extLst>
            </p:cNvPr>
            <p:cNvSpPr txBox="1"/>
            <p:nvPr/>
          </p:nvSpPr>
          <p:spPr>
            <a:xfrm>
              <a:off x="2882" y="-86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DB66F5DB-C0CD-C281-F518-101D544BB3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5FD6A11-CD4A-B8C4-9457-F7F9047CEB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629" y="385655"/>
            <a:ext cx="3593023" cy="3607227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D800995-1134-FC7F-8843-7CC4507E4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034950"/>
              </p:ext>
            </p:extLst>
          </p:nvPr>
        </p:nvGraphicFramePr>
        <p:xfrm>
          <a:off x="4268930" y="637810"/>
          <a:ext cx="9486828" cy="3355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1307">
                  <a:extLst>
                    <a:ext uri="{9D8B030D-6E8A-4147-A177-3AD203B41FA5}">
                      <a16:colId xmlns:a16="http://schemas.microsoft.com/office/drawing/2014/main" val="2748263564"/>
                    </a:ext>
                  </a:extLst>
                </a:gridCol>
                <a:gridCol w="4005294">
                  <a:extLst>
                    <a:ext uri="{9D8B030D-6E8A-4147-A177-3AD203B41FA5}">
                      <a16:colId xmlns:a16="http://schemas.microsoft.com/office/drawing/2014/main" val="366073611"/>
                    </a:ext>
                  </a:extLst>
                </a:gridCol>
                <a:gridCol w="4170227">
                  <a:extLst>
                    <a:ext uri="{9D8B030D-6E8A-4147-A177-3AD203B41FA5}">
                      <a16:colId xmlns:a16="http://schemas.microsoft.com/office/drawing/2014/main" val="1273947068"/>
                    </a:ext>
                  </a:extLst>
                </a:gridCol>
              </a:tblGrid>
              <a:tr h="33550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</a:rPr>
                        <a:t>QMHP</a:t>
                      </a:r>
                      <a:endParaRPr lang="en-US" sz="200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284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>
                          <a:effectLst/>
                        </a:rPr>
                        <a:t>QMHP-R</a:t>
                      </a:r>
                      <a:endParaRPr lang="en-US" sz="2000">
                        <a:effectLst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000">
                          <a:effectLst/>
                        </a:rPr>
                        <a:t>(Registered Intern)</a:t>
                      </a:r>
                    </a:p>
                    <a:p>
                      <a:pPr marL="0" lvl="0" indent="0">
                        <a:buNone/>
                      </a:pPr>
                      <a:endParaRPr lang="en-US" sz="1600">
                        <a:effectLst/>
                      </a:endParaRPr>
                    </a:p>
                    <a:p>
                      <a:pPr marL="342900" lvl="0" indent="-342900">
                        <a:buFont typeface="Arial"/>
                        <a:buChar char="•"/>
                      </a:pPr>
                      <a:r>
                        <a:rPr lang="en-US" sz="1800">
                          <a:effectLst/>
                        </a:rPr>
                        <a:t>Masters Degree in Behavioral Health (or RN license)</a:t>
                      </a:r>
                    </a:p>
                    <a:p>
                      <a:pPr marL="342900" lvl="0" indent="-342900">
                        <a:buFont typeface="Arial"/>
                        <a:buChar char="•"/>
                      </a:pPr>
                      <a:r>
                        <a:rPr lang="en-US" sz="1800">
                          <a:effectLst/>
                        </a:rPr>
                        <a:t>Supervisory Competency Assessment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effectLst/>
                        </a:rPr>
                        <a:t>QMHPC</a:t>
                      </a:r>
                      <a:endParaRPr lang="en-US" sz="2000">
                        <a:effectLst/>
                      </a:endParaRPr>
                    </a:p>
                    <a:p>
                      <a:pPr>
                        <a:buNone/>
                      </a:pPr>
                      <a:endParaRPr lang="en-US" sz="1600">
                        <a:effectLst/>
                      </a:endParaRPr>
                    </a:p>
                    <a:p>
                      <a:pPr marL="342900" lvl="0" indent="-342900">
                        <a:buFont typeface="Arial"/>
                        <a:buChar char="•"/>
                      </a:pPr>
                      <a:r>
                        <a:rPr lang="en-US" sz="1800">
                          <a:effectLst/>
                        </a:rPr>
                        <a:t>1,000 Supervised Clinical Hours</a:t>
                      </a:r>
                    </a:p>
                    <a:p>
                      <a:pPr marL="342900" lvl="0" indent="-342900">
                        <a:buFont typeface="Arial"/>
                        <a:buChar char="•"/>
                      </a:pPr>
                      <a:r>
                        <a:rPr lang="en-US" sz="1800">
                          <a:effectLst/>
                        </a:rPr>
                        <a:t>Supervisory Comprehensive Competency Assessment</a:t>
                      </a:r>
                    </a:p>
                    <a:p>
                      <a:pPr marL="342900" lvl="0" indent="-342900">
                        <a:buFont typeface="Arial"/>
                        <a:buChar char="•"/>
                      </a:pPr>
                      <a:r>
                        <a:rPr lang="en-US" sz="1800">
                          <a:effectLst/>
                        </a:rPr>
                        <a:t>NBBHP Professional Psychometric Exam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9014455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DC1B98C-33B3-9750-9743-4AACFC6D77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9293951"/>
              </p:ext>
            </p:extLst>
          </p:nvPr>
        </p:nvGraphicFramePr>
        <p:xfrm>
          <a:off x="993758" y="4378274"/>
          <a:ext cx="7765778" cy="4918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714885B-4F49-B2F0-000E-6B4AE6964A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807610"/>
              </p:ext>
            </p:extLst>
          </p:nvPr>
        </p:nvGraphicFramePr>
        <p:xfrm>
          <a:off x="9712989" y="4378274"/>
          <a:ext cx="7916925" cy="4894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775527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A40D686-D639-1035-2B0A-8836D9D04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4073C0E7-C727-FACB-6412-3CCE599FAC4A}"/>
              </a:ext>
            </a:extLst>
          </p:cNvPr>
          <p:cNvGrpSpPr/>
          <p:nvPr/>
        </p:nvGrpSpPr>
        <p:grpSpPr>
          <a:xfrm>
            <a:off x="-196833" y="-1"/>
            <a:ext cx="18484044" cy="10287000"/>
            <a:chOff x="0" y="-86"/>
            <a:chExt cx="3420182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C6E0203E-3268-3F31-9EAC-E12D2768F767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1310026D-E439-AE81-07E6-162CBDE1E629}"/>
                </a:ext>
              </a:extLst>
            </p:cNvPr>
            <p:cNvSpPr txBox="1"/>
            <p:nvPr/>
          </p:nvSpPr>
          <p:spPr>
            <a:xfrm>
              <a:off x="2882" y="-86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B4F9DE72-5565-61DE-4FF3-81B2FCD92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1979267-6905-3452-EDC6-2F0B2ECB98CD}"/>
              </a:ext>
            </a:extLst>
          </p:cNvPr>
          <p:cNvSpPr txBox="1">
            <a:spLocks/>
          </p:cNvSpPr>
          <p:nvPr/>
        </p:nvSpPr>
        <p:spPr>
          <a:xfrm>
            <a:off x="335280" y="334560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00">
                <a:solidFill>
                  <a:srgbClr val="FFFFFF"/>
                </a:solidFill>
              </a:rPr>
              <a:t>MHACBO Certified QMHA</a:t>
            </a:r>
            <a:br>
              <a:rPr lang="en-US" sz="2600">
                <a:solidFill>
                  <a:srgbClr val="FFFFFF"/>
                </a:solidFill>
              </a:rPr>
            </a:br>
            <a:r>
              <a:rPr lang="en-US" sz="2600">
                <a:solidFill>
                  <a:srgbClr val="FFFFFF"/>
                </a:solidFill>
              </a:rPr>
              <a:t>(6,101)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E04E216A-9631-8BB2-4B52-7AE5FB21A3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6427681"/>
              </p:ext>
            </p:extLst>
          </p:nvPr>
        </p:nvGraphicFramePr>
        <p:xfrm>
          <a:off x="370010" y="3900398"/>
          <a:ext cx="7858170" cy="5389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4650257C-5CAE-8D83-3149-8EE70150DF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0678267"/>
              </p:ext>
            </p:extLst>
          </p:nvPr>
        </p:nvGraphicFramePr>
        <p:xfrm>
          <a:off x="9170087" y="3889511"/>
          <a:ext cx="7979172" cy="5389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A81CB72-AC68-76E1-4749-A1F07D501F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22165"/>
              </p:ext>
            </p:extLst>
          </p:nvPr>
        </p:nvGraphicFramePr>
        <p:xfrm>
          <a:off x="3407433" y="485235"/>
          <a:ext cx="9881867" cy="3288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5911">
                  <a:extLst>
                    <a:ext uri="{9D8B030D-6E8A-4147-A177-3AD203B41FA5}">
                      <a16:colId xmlns:a16="http://schemas.microsoft.com/office/drawing/2014/main" val="1308711547"/>
                    </a:ext>
                  </a:extLst>
                </a:gridCol>
                <a:gridCol w="2858287">
                  <a:extLst>
                    <a:ext uri="{9D8B030D-6E8A-4147-A177-3AD203B41FA5}">
                      <a16:colId xmlns:a16="http://schemas.microsoft.com/office/drawing/2014/main" val="2033617278"/>
                    </a:ext>
                  </a:extLst>
                </a:gridCol>
                <a:gridCol w="3054106">
                  <a:extLst>
                    <a:ext uri="{9D8B030D-6E8A-4147-A177-3AD203B41FA5}">
                      <a16:colId xmlns:a16="http://schemas.microsoft.com/office/drawing/2014/main" val="3517332564"/>
                    </a:ext>
                  </a:extLst>
                </a:gridCol>
                <a:gridCol w="3023563">
                  <a:extLst>
                    <a:ext uri="{9D8B030D-6E8A-4147-A177-3AD203B41FA5}">
                      <a16:colId xmlns:a16="http://schemas.microsoft.com/office/drawing/2014/main" val="2284420004"/>
                    </a:ext>
                  </a:extLst>
                </a:gridCol>
              </a:tblGrid>
              <a:tr h="32888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QMHA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QMHA-R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(Registered Intern)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A Bachelors degree in behavioral or an equivalent combination of education and experience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Supervisory Competency Assessment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A57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QMHA-I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600" kern="1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1,000 Supervised Clinical Hours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Supervisory Comprehensive Competency Assessment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NBBHP Professional Psychometric Exam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A57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QMHA-II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4,000 Supervised Clinical Hours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Supervisory Comprehensive Competency Assessment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</a:rPr>
                        <a:t>NBBHP Advanced Practice Professional Psychometric Exam</a:t>
                      </a: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A57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87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4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69C4BD9A-6477-E27C-E432-73B786626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7F841701-B93F-C3EE-9D58-919159D75E53}"/>
              </a:ext>
            </a:extLst>
          </p:cNvPr>
          <p:cNvGrpSpPr/>
          <p:nvPr/>
        </p:nvGrpSpPr>
        <p:grpSpPr>
          <a:xfrm>
            <a:off x="-196833" y="-1"/>
            <a:ext cx="18484044" cy="10287000"/>
            <a:chOff x="0" y="-86"/>
            <a:chExt cx="3420182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C6A2285B-6978-9999-773A-233C8C1F6442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774F23C4-4B0E-3D49-97E7-ED065B8FDD41}"/>
                </a:ext>
              </a:extLst>
            </p:cNvPr>
            <p:cNvSpPr txBox="1"/>
            <p:nvPr/>
          </p:nvSpPr>
          <p:spPr>
            <a:xfrm>
              <a:off x="2882" y="-86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FC632FD9-0F8A-D3B5-44CD-974E7E5083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5D15498C-5EBD-29EB-1EC5-98C698AF9C7E}"/>
              </a:ext>
            </a:extLst>
          </p:cNvPr>
          <p:cNvSpPr txBox="1"/>
          <p:nvPr/>
        </p:nvSpPr>
        <p:spPr>
          <a:xfrm>
            <a:off x="17148" y="866229"/>
            <a:ext cx="14146458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4500" b="1">
                <a:solidFill>
                  <a:schemeClr val="bg1"/>
                </a:solidFill>
                <a:latin typeface="Trebuchet MS"/>
              </a:rPr>
              <a:t>Supply and Demand for Selected BH Occupations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CA7C48-2782-F156-234C-E8D4A0A63CA4}"/>
              </a:ext>
            </a:extLst>
          </p:cNvPr>
          <p:cNvSpPr txBox="1"/>
          <p:nvPr/>
        </p:nvSpPr>
        <p:spPr>
          <a:xfrm>
            <a:off x="1043609" y="2470128"/>
            <a:ext cx="12702207" cy="461665"/>
          </a:xfrm>
          <a:prstGeom prst="rect">
            <a:avLst/>
          </a:prstGeom>
          <a:solidFill>
            <a:srgbClr val="2A5777"/>
          </a:solidFill>
        </p:spPr>
        <p:txBody>
          <a:bodyPr wrap="square" lIns="91440" tIns="45720" rIns="91440" bIns="45720" anchor="t">
            <a:spAutoFit/>
          </a:bodyPr>
          <a:lstStyle/>
          <a:p>
            <a:pPr marL="10795">
              <a:spcBef>
                <a:spcPts val="88"/>
              </a:spcBef>
              <a:buClr>
                <a:schemeClr val="bg1"/>
              </a:buClr>
              <a:tabLst>
                <a:tab pos="212363" algn="l"/>
              </a:tabLst>
            </a:pPr>
            <a:endParaRPr lang="en-US" sz="2400" b="1" spc="15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7A20E9-00E2-B981-EE81-275544CE67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038" y="2474118"/>
            <a:ext cx="16723517" cy="7219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718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E1EB97B9F69D488AF38371983CB60A" ma:contentTypeVersion="2" ma:contentTypeDescription="Create a new document." ma:contentTypeScope="" ma:versionID="8e04abcb28cf5030d1b13a5ead415122">
  <xsd:schema xmlns:xsd="http://www.w3.org/2001/XMLSchema" xmlns:xs="http://www.w3.org/2001/XMLSchema" xmlns:p="http://schemas.microsoft.com/office/2006/metadata/properties" xmlns:ns1="http://schemas.microsoft.com/sharepoint/v3" xmlns:ns2="08d71340-58a7-491d-8444-bb3b1cdcb25d" targetNamespace="http://schemas.microsoft.com/office/2006/metadata/properties" ma:root="true" ma:fieldsID="f971345639495007fffcfbf847f9847b" ns1:_="" ns2:_="">
    <xsd:import namespace="http://schemas.microsoft.com/sharepoint/v3"/>
    <xsd:import namespace="08d71340-58a7-491d-8444-bb3b1cdcb25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d71340-58a7-491d-8444-bb3b1cdcb25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A0B36BF-D47C-4C5C-8106-E253E05D1D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3A8435-91DB-486E-8572-E24E533B96E2}"/>
</file>

<file path=customXml/itemProps3.xml><?xml version="1.0" encoding="utf-8"?>
<ds:datastoreItem xmlns:ds="http://schemas.openxmlformats.org/officeDocument/2006/customXml" ds:itemID="{15C32A1B-F78D-4F2D-9EC5-73B08BD24C72}">
  <ds:schemaRefs>
    <ds:schemaRef ds:uri="04a94281-89e6-4903-a1e2-34b8711137c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aa3f6932-fa7c-47b4-a0ce-a598cad161cf}" enabled="0" method="" siteId="{aa3f6932-fa7c-47b4-a0ce-a598cad161c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10</Slides>
  <Notes>10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MATICA Anca * GOV</dc:creator>
  <cp:revision>1</cp:revision>
  <dcterms:created xsi:type="dcterms:W3CDTF">2006-08-16T00:00:00Z</dcterms:created>
  <dcterms:modified xsi:type="dcterms:W3CDTF">2025-10-06T20:37:55Z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0x01010041E1EB97B9F69D488AF38371983CB60A</vt:lpwstr>
  </property>
</Properties>
</file>