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69" r:id="rId2"/>
    <p:sldId id="270" r:id="rId3"/>
    <p:sldId id="271" r:id="rId4"/>
    <p:sldId id="256" r:id="rId5"/>
    <p:sldId id="266" r:id="rId6"/>
    <p:sldId id="267" r:id="rId7"/>
    <p:sldId id="258" r:id="rId8"/>
    <p:sldId id="265" r:id="rId9"/>
    <p:sldId id="268" r:id="rId10"/>
    <p:sldId id="260" r:id="rId11"/>
    <p:sldId id="272" r:id="rId12"/>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hE8tnU06vlh7gSJj/xlIw1BTE5k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9028"/>
    <a:srgbClr val="2A5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1965A0-548C-423A-A9DB-23546D53EF28}" v="60" dt="2025-06-12T20:20:55.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70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customschemas.google.com/relationships/presentationmetadata" Target="metadata"/><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LEYWOLFE Taylor * GOV" userId="9f451b2d-48d5-4398-9bc9-cc2c5cb4e234" providerId="ADAL" clId="{931965A0-548C-423A-A9DB-23546D53EF28}"/>
    <pc:docChg chg="undo redo custSel addSld delSld modSld sldOrd">
      <pc:chgData name="SMILEYWOLFE Taylor * GOV" userId="9f451b2d-48d5-4398-9bc9-cc2c5cb4e234" providerId="ADAL" clId="{931965A0-548C-423A-A9DB-23546D53EF28}" dt="2025-06-12T20:21:42.022" v="5722" actId="20577"/>
      <pc:docMkLst>
        <pc:docMk/>
      </pc:docMkLst>
      <pc:sldChg chg="modSp mod">
        <pc:chgData name="SMILEYWOLFE Taylor * GOV" userId="9f451b2d-48d5-4398-9bc9-cc2c5cb4e234" providerId="ADAL" clId="{931965A0-548C-423A-A9DB-23546D53EF28}" dt="2025-06-12T03:14:35.547" v="96" actId="20577"/>
        <pc:sldMkLst>
          <pc:docMk/>
          <pc:sldMk cId="0" sldId="256"/>
        </pc:sldMkLst>
        <pc:spChg chg="mod">
          <ac:chgData name="SMILEYWOLFE Taylor * GOV" userId="9f451b2d-48d5-4398-9bc9-cc2c5cb4e234" providerId="ADAL" clId="{931965A0-548C-423A-A9DB-23546D53EF28}" dt="2025-06-12T03:14:35.547" v="96" actId="20577"/>
          <ac:spMkLst>
            <pc:docMk/>
            <pc:sldMk cId="0" sldId="256"/>
            <ac:spMk id="10" creationId="{58F1C69F-7247-A68F-B6D7-F138F4DC32D7}"/>
          </ac:spMkLst>
        </pc:spChg>
        <pc:spChg chg="mod">
          <ac:chgData name="SMILEYWOLFE Taylor * GOV" userId="9f451b2d-48d5-4398-9bc9-cc2c5cb4e234" providerId="ADAL" clId="{931965A0-548C-423A-A9DB-23546D53EF28}" dt="2025-06-12T03:14:29.259" v="63" actId="255"/>
          <ac:spMkLst>
            <pc:docMk/>
            <pc:sldMk cId="0" sldId="256"/>
            <ac:spMk id="87" creationId="{00000000-0000-0000-0000-000000000000}"/>
          </ac:spMkLst>
        </pc:spChg>
      </pc:sldChg>
      <pc:sldChg chg="addSp delSp modSp del mod ord">
        <pc:chgData name="SMILEYWOLFE Taylor * GOV" userId="9f451b2d-48d5-4398-9bc9-cc2c5cb4e234" providerId="ADAL" clId="{931965A0-548C-423A-A9DB-23546D53EF28}" dt="2025-06-12T04:17:30.711" v="4848" actId="47"/>
        <pc:sldMkLst>
          <pc:docMk/>
          <pc:sldMk cId="0" sldId="257"/>
        </pc:sldMkLst>
        <pc:spChg chg="add mod">
          <ac:chgData name="SMILEYWOLFE Taylor * GOV" userId="9f451b2d-48d5-4398-9bc9-cc2c5cb4e234" providerId="ADAL" clId="{931965A0-548C-423A-A9DB-23546D53EF28}" dt="2025-06-12T03:43:26.116" v="3070"/>
          <ac:spMkLst>
            <pc:docMk/>
            <pc:sldMk cId="0" sldId="257"/>
            <ac:spMk id="2" creationId="{14637A6A-6F47-7F1D-891B-476C03C25CFE}"/>
          </ac:spMkLst>
        </pc:spChg>
        <pc:spChg chg="add mod">
          <ac:chgData name="SMILEYWOLFE Taylor * GOV" userId="9f451b2d-48d5-4398-9bc9-cc2c5cb4e234" providerId="ADAL" clId="{931965A0-548C-423A-A9DB-23546D53EF28}" dt="2025-06-12T03:43:26.116" v="3070"/>
          <ac:spMkLst>
            <pc:docMk/>
            <pc:sldMk cId="0" sldId="257"/>
            <ac:spMk id="3" creationId="{BB46D226-0D3C-72BC-4DCD-F7999C2DA51D}"/>
          </ac:spMkLst>
        </pc:spChg>
        <pc:spChg chg="add mod">
          <ac:chgData name="SMILEYWOLFE Taylor * GOV" userId="9f451b2d-48d5-4398-9bc9-cc2c5cb4e234" providerId="ADAL" clId="{931965A0-548C-423A-A9DB-23546D53EF28}" dt="2025-06-12T03:43:26.116" v="3070"/>
          <ac:spMkLst>
            <pc:docMk/>
            <pc:sldMk cId="0" sldId="257"/>
            <ac:spMk id="4" creationId="{F377FF40-5936-08D6-C4AB-FA6002748326}"/>
          </ac:spMkLst>
        </pc:spChg>
        <pc:spChg chg="add mod">
          <ac:chgData name="SMILEYWOLFE Taylor * GOV" userId="9f451b2d-48d5-4398-9bc9-cc2c5cb4e234" providerId="ADAL" clId="{931965A0-548C-423A-A9DB-23546D53EF28}" dt="2025-06-12T03:43:26.116" v="3070"/>
          <ac:spMkLst>
            <pc:docMk/>
            <pc:sldMk cId="0" sldId="257"/>
            <ac:spMk id="5" creationId="{31E7222A-2D8E-8A31-49BD-ED6D657E3A6C}"/>
          </ac:spMkLst>
        </pc:spChg>
        <pc:spChg chg="add mod">
          <ac:chgData name="SMILEYWOLFE Taylor * GOV" userId="9f451b2d-48d5-4398-9bc9-cc2c5cb4e234" providerId="ADAL" clId="{931965A0-548C-423A-A9DB-23546D53EF28}" dt="2025-06-12T03:43:26.116" v="3070"/>
          <ac:spMkLst>
            <pc:docMk/>
            <pc:sldMk cId="0" sldId="257"/>
            <ac:spMk id="7" creationId="{5BD444E3-CFF3-385D-FC50-0EBDE7F5257B}"/>
          </ac:spMkLst>
        </pc:spChg>
        <pc:spChg chg="add mod">
          <ac:chgData name="SMILEYWOLFE Taylor * GOV" userId="9f451b2d-48d5-4398-9bc9-cc2c5cb4e234" providerId="ADAL" clId="{931965A0-548C-423A-A9DB-23546D53EF28}" dt="2025-06-12T03:43:26.116" v="3070"/>
          <ac:spMkLst>
            <pc:docMk/>
            <pc:sldMk cId="0" sldId="257"/>
            <ac:spMk id="8" creationId="{C5333E73-4959-DF77-462F-25AEC19A3135}"/>
          </ac:spMkLst>
        </pc:spChg>
        <pc:spChg chg="add mod">
          <ac:chgData name="SMILEYWOLFE Taylor * GOV" userId="9f451b2d-48d5-4398-9bc9-cc2c5cb4e234" providerId="ADAL" clId="{931965A0-548C-423A-A9DB-23546D53EF28}" dt="2025-06-12T03:43:26.116" v="3070"/>
          <ac:spMkLst>
            <pc:docMk/>
            <pc:sldMk cId="0" sldId="257"/>
            <ac:spMk id="9" creationId="{C3F4AFBE-5C62-F026-FFF0-6ADB958F45C7}"/>
          </ac:spMkLst>
        </pc:spChg>
        <pc:spChg chg="add mod">
          <ac:chgData name="SMILEYWOLFE Taylor * GOV" userId="9f451b2d-48d5-4398-9bc9-cc2c5cb4e234" providerId="ADAL" clId="{931965A0-548C-423A-A9DB-23546D53EF28}" dt="2025-06-12T03:43:26.116" v="3070"/>
          <ac:spMkLst>
            <pc:docMk/>
            <pc:sldMk cId="0" sldId="257"/>
            <ac:spMk id="10" creationId="{491D8993-2DFC-CDC1-6095-EC5EF17D73EF}"/>
          </ac:spMkLst>
        </pc:spChg>
        <pc:spChg chg="add mod">
          <ac:chgData name="SMILEYWOLFE Taylor * GOV" userId="9f451b2d-48d5-4398-9bc9-cc2c5cb4e234" providerId="ADAL" clId="{931965A0-548C-423A-A9DB-23546D53EF28}" dt="2025-06-12T03:43:26.116" v="3070"/>
          <ac:spMkLst>
            <pc:docMk/>
            <pc:sldMk cId="0" sldId="257"/>
            <ac:spMk id="11" creationId="{DB7F2544-2CE1-BD80-34F3-B327D861E6C9}"/>
          </ac:spMkLst>
        </pc:spChg>
        <pc:spChg chg="add mod">
          <ac:chgData name="SMILEYWOLFE Taylor * GOV" userId="9f451b2d-48d5-4398-9bc9-cc2c5cb4e234" providerId="ADAL" clId="{931965A0-548C-423A-A9DB-23546D53EF28}" dt="2025-06-12T03:43:26.116" v="3070"/>
          <ac:spMkLst>
            <pc:docMk/>
            <pc:sldMk cId="0" sldId="257"/>
            <ac:spMk id="12" creationId="{AA912664-3595-CBBC-2FDF-30D4DD0E352E}"/>
          </ac:spMkLst>
        </pc:spChg>
        <pc:spChg chg="mod">
          <ac:chgData name="SMILEYWOLFE Taylor * GOV" userId="9f451b2d-48d5-4398-9bc9-cc2c5cb4e234" providerId="ADAL" clId="{931965A0-548C-423A-A9DB-23546D53EF28}" dt="2025-06-12T03:51:54.212" v="3481"/>
          <ac:spMkLst>
            <pc:docMk/>
            <pc:sldMk cId="0" sldId="257"/>
            <ac:spMk id="15" creationId="{72270E9E-4B70-7023-65E3-A87C5CAE5635}"/>
          </ac:spMkLst>
        </pc:spChg>
        <pc:spChg chg="mod">
          <ac:chgData name="SMILEYWOLFE Taylor * GOV" userId="9f451b2d-48d5-4398-9bc9-cc2c5cb4e234" providerId="ADAL" clId="{931965A0-548C-423A-A9DB-23546D53EF28}" dt="2025-06-12T03:52:06.585" v="3486" actId="20577"/>
          <ac:spMkLst>
            <pc:docMk/>
            <pc:sldMk cId="0" sldId="257"/>
            <ac:spMk id="16" creationId="{3439323B-766C-66AB-89A5-2DB90EA66EBA}"/>
          </ac:spMkLst>
        </pc:spChg>
        <pc:spChg chg="add mod">
          <ac:chgData name="SMILEYWOLFE Taylor * GOV" userId="9f451b2d-48d5-4398-9bc9-cc2c5cb4e234" providerId="ADAL" clId="{931965A0-548C-423A-A9DB-23546D53EF28}" dt="2025-06-12T03:53:04.799" v="3547" actId="20577"/>
          <ac:spMkLst>
            <pc:docMk/>
            <pc:sldMk cId="0" sldId="257"/>
            <ac:spMk id="17" creationId="{0AD309FC-3ED1-A41F-CF0B-5261FBEEB2E8}"/>
          </ac:spMkLst>
        </pc:spChg>
        <pc:spChg chg="mod">
          <ac:chgData name="SMILEYWOLFE Taylor * GOV" userId="9f451b2d-48d5-4398-9bc9-cc2c5cb4e234" providerId="ADAL" clId="{931965A0-548C-423A-A9DB-23546D53EF28}" dt="2025-06-12T04:05:13.461" v="3941" actId="207"/>
          <ac:spMkLst>
            <pc:docMk/>
            <pc:sldMk cId="0" sldId="257"/>
            <ac:spMk id="98" creationId="{00000000-0000-0000-0000-000000000000}"/>
          </ac:spMkLst>
        </pc:spChg>
        <pc:spChg chg="mod">
          <ac:chgData name="SMILEYWOLFE Taylor * GOV" userId="9f451b2d-48d5-4398-9bc9-cc2c5cb4e234" providerId="ADAL" clId="{931965A0-548C-423A-A9DB-23546D53EF28}" dt="2025-06-12T04:05:13.461" v="3941" actId="207"/>
          <ac:spMkLst>
            <pc:docMk/>
            <pc:sldMk cId="0" sldId="257"/>
            <ac:spMk id="99" creationId="{00000000-0000-0000-0000-000000000000}"/>
          </ac:spMkLst>
        </pc:spChg>
        <pc:spChg chg="mod">
          <ac:chgData name="SMILEYWOLFE Taylor * GOV" userId="9f451b2d-48d5-4398-9bc9-cc2c5cb4e234" providerId="ADAL" clId="{931965A0-548C-423A-A9DB-23546D53EF28}" dt="2025-06-12T03:49:57.864" v="3374" actId="20577"/>
          <ac:spMkLst>
            <pc:docMk/>
            <pc:sldMk cId="0" sldId="257"/>
            <ac:spMk id="102" creationId="{00000000-0000-0000-0000-000000000000}"/>
          </ac:spMkLst>
        </pc:spChg>
        <pc:spChg chg="mod">
          <ac:chgData name="SMILEYWOLFE Taylor * GOV" userId="9f451b2d-48d5-4398-9bc9-cc2c5cb4e234" providerId="ADAL" clId="{931965A0-548C-423A-A9DB-23546D53EF28}" dt="2025-06-12T03:37:07.821" v="2856" actId="20577"/>
          <ac:spMkLst>
            <pc:docMk/>
            <pc:sldMk cId="0" sldId="257"/>
            <ac:spMk id="110" creationId="{00000000-0000-0000-0000-000000000000}"/>
          </ac:spMkLst>
        </pc:spChg>
        <pc:spChg chg="mod">
          <ac:chgData name="SMILEYWOLFE Taylor * GOV" userId="9f451b2d-48d5-4398-9bc9-cc2c5cb4e234" providerId="ADAL" clId="{931965A0-548C-423A-A9DB-23546D53EF28}" dt="2025-06-12T03:50:49.609" v="3396" actId="20577"/>
          <ac:spMkLst>
            <pc:docMk/>
            <pc:sldMk cId="0" sldId="257"/>
            <ac:spMk id="111" creationId="{00000000-0000-0000-0000-000000000000}"/>
          </ac:spMkLst>
        </pc:spChg>
        <pc:spChg chg="mod">
          <ac:chgData name="SMILEYWOLFE Taylor * GOV" userId="9f451b2d-48d5-4398-9bc9-cc2c5cb4e234" providerId="ADAL" clId="{931965A0-548C-423A-A9DB-23546D53EF28}" dt="2025-06-12T03:51:39.673" v="3480" actId="20577"/>
          <ac:spMkLst>
            <pc:docMk/>
            <pc:sldMk cId="0" sldId="257"/>
            <ac:spMk id="112" creationId="{00000000-0000-0000-0000-000000000000}"/>
          </ac:spMkLst>
        </pc:spChg>
        <pc:spChg chg="del">
          <ac:chgData name="SMILEYWOLFE Taylor * GOV" userId="9f451b2d-48d5-4398-9bc9-cc2c5cb4e234" providerId="ADAL" clId="{931965A0-548C-423A-A9DB-23546D53EF28}" dt="2025-06-12T03:49:28.316" v="3358" actId="478"/>
          <ac:spMkLst>
            <pc:docMk/>
            <pc:sldMk cId="0" sldId="257"/>
            <ac:spMk id="113" creationId="{00000000-0000-0000-0000-000000000000}"/>
          </ac:spMkLst>
        </pc:spChg>
        <pc:spChg chg="del">
          <ac:chgData name="SMILEYWOLFE Taylor * GOV" userId="9f451b2d-48d5-4398-9bc9-cc2c5cb4e234" providerId="ADAL" clId="{931965A0-548C-423A-A9DB-23546D53EF28}" dt="2025-06-12T03:49:28.316" v="3358" actId="478"/>
          <ac:spMkLst>
            <pc:docMk/>
            <pc:sldMk cId="0" sldId="257"/>
            <ac:spMk id="114" creationId="{00000000-0000-0000-0000-000000000000}"/>
          </ac:spMkLst>
        </pc:spChg>
        <pc:grpChg chg="add mod">
          <ac:chgData name="SMILEYWOLFE Taylor * GOV" userId="9f451b2d-48d5-4398-9bc9-cc2c5cb4e234" providerId="ADAL" clId="{931965A0-548C-423A-A9DB-23546D53EF28}" dt="2025-06-12T03:51:59.678" v="3482" actId="1076"/>
          <ac:grpSpMkLst>
            <pc:docMk/>
            <pc:sldMk cId="0" sldId="257"/>
            <ac:grpSpMk id="14" creationId="{B2CA4C1B-717C-5A4E-BD48-55523FE0C762}"/>
          </ac:grpSpMkLst>
        </pc:grpChg>
        <pc:grpChg chg="mod">
          <ac:chgData name="SMILEYWOLFE Taylor * GOV" userId="9f451b2d-48d5-4398-9bc9-cc2c5cb4e234" providerId="ADAL" clId="{931965A0-548C-423A-A9DB-23546D53EF28}" dt="2025-06-12T03:50:31.924" v="3390" actId="1076"/>
          <ac:grpSpMkLst>
            <pc:docMk/>
            <pc:sldMk cId="0" sldId="257"/>
            <ac:grpSpMk id="94" creationId="{00000000-0000-0000-0000-000000000000}"/>
          </ac:grpSpMkLst>
        </pc:grpChg>
        <pc:grpChg chg="mod">
          <ac:chgData name="SMILEYWOLFE Taylor * GOV" userId="9f451b2d-48d5-4398-9bc9-cc2c5cb4e234" providerId="ADAL" clId="{931965A0-548C-423A-A9DB-23546D53EF28}" dt="2025-06-12T04:05:13.461" v="3941" actId="207"/>
          <ac:grpSpMkLst>
            <pc:docMk/>
            <pc:sldMk cId="0" sldId="257"/>
            <ac:grpSpMk id="97" creationId="{00000000-0000-0000-0000-000000000000}"/>
          </ac:grpSpMkLst>
        </pc:grpChg>
        <pc:grpChg chg="mod">
          <ac:chgData name="SMILEYWOLFE Taylor * GOV" userId="9f451b2d-48d5-4398-9bc9-cc2c5cb4e234" providerId="ADAL" clId="{931965A0-548C-423A-A9DB-23546D53EF28}" dt="2025-06-12T03:50:29.364" v="3388" actId="1076"/>
          <ac:grpSpMkLst>
            <pc:docMk/>
            <pc:sldMk cId="0" sldId="257"/>
            <ac:grpSpMk id="100" creationId="{00000000-0000-0000-0000-000000000000}"/>
          </ac:grpSpMkLst>
        </pc:grpChg>
        <pc:grpChg chg="del">
          <ac:chgData name="SMILEYWOLFE Taylor * GOV" userId="9f451b2d-48d5-4398-9bc9-cc2c5cb4e234" providerId="ADAL" clId="{931965A0-548C-423A-A9DB-23546D53EF28}" dt="2025-06-12T03:49:28.316" v="3358" actId="478"/>
          <ac:grpSpMkLst>
            <pc:docMk/>
            <pc:sldMk cId="0" sldId="257"/>
            <ac:grpSpMk id="103" creationId="{00000000-0000-0000-0000-000000000000}"/>
          </ac:grpSpMkLst>
        </pc:grpChg>
        <pc:grpChg chg="del">
          <ac:chgData name="SMILEYWOLFE Taylor * GOV" userId="9f451b2d-48d5-4398-9bc9-cc2c5cb4e234" providerId="ADAL" clId="{931965A0-548C-423A-A9DB-23546D53EF28}" dt="2025-06-12T03:49:28.316" v="3358" actId="478"/>
          <ac:grpSpMkLst>
            <pc:docMk/>
            <pc:sldMk cId="0" sldId="257"/>
            <ac:grpSpMk id="106" creationId="{00000000-0000-0000-0000-000000000000}"/>
          </ac:grpSpMkLst>
        </pc:grpChg>
      </pc:sldChg>
      <pc:sldChg chg="modSp mod ord">
        <pc:chgData name="SMILEYWOLFE Taylor * GOV" userId="9f451b2d-48d5-4398-9bc9-cc2c5cb4e234" providerId="ADAL" clId="{931965A0-548C-423A-A9DB-23546D53EF28}" dt="2025-06-12T17:59:08.822" v="5426" actId="313"/>
        <pc:sldMkLst>
          <pc:docMk/>
          <pc:sldMk cId="0" sldId="258"/>
        </pc:sldMkLst>
        <pc:spChg chg="mod">
          <ac:chgData name="SMILEYWOLFE Taylor * GOV" userId="9f451b2d-48d5-4398-9bc9-cc2c5cb4e234" providerId="ADAL" clId="{931965A0-548C-423A-A9DB-23546D53EF28}" dt="2025-06-12T03:29:57.317" v="1621" actId="1076"/>
          <ac:spMkLst>
            <pc:docMk/>
            <pc:sldMk cId="0" sldId="258"/>
            <ac:spMk id="11" creationId="{89A2BD09-F615-24A0-D584-5D66ED6CA867}"/>
          </ac:spMkLst>
        </pc:spChg>
        <pc:spChg chg="mod">
          <ac:chgData name="SMILEYWOLFE Taylor * GOV" userId="9f451b2d-48d5-4398-9bc9-cc2c5cb4e234" providerId="ADAL" clId="{931965A0-548C-423A-A9DB-23546D53EF28}" dt="2025-06-12T03:29:57.317" v="1621" actId="1076"/>
          <ac:spMkLst>
            <pc:docMk/>
            <pc:sldMk cId="0" sldId="258"/>
            <ac:spMk id="26" creationId="{9DC841EA-0ADB-374F-481C-D5B7CD52CF00}"/>
          </ac:spMkLst>
        </pc:spChg>
        <pc:spChg chg="mod">
          <ac:chgData name="SMILEYWOLFE Taylor * GOV" userId="9f451b2d-48d5-4398-9bc9-cc2c5cb4e234" providerId="ADAL" clId="{931965A0-548C-423A-A9DB-23546D53EF28}" dt="2025-06-12T17:59:08.822" v="5426" actId="313"/>
          <ac:spMkLst>
            <pc:docMk/>
            <pc:sldMk cId="0" sldId="258"/>
            <ac:spMk id="31" creationId="{230B651F-53F6-04EF-8B6E-945461CB0DC2}"/>
          </ac:spMkLst>
        </pc:spChg>
        <pc:spChg chg="mod">
          <ac:chgData name="SMILEYWOLFE Taylor * GOV" userId="9f451b2d-48d5-4398-9bc9-cc2c5cb4e234" providerId="ADAL" clId="{931965A0-548C-423A-A9DB-23546D53EF28}" dt="2025-06-12T03:25:54.082" v="1022" actId="20577"/>
          <ac:spMkLst>
            <pc:docMk/>
            <pc:sldMk cId="0" sldId="258"/>
            <ac:spMk id="123" creationId="{00000000-0000-0000-0000-000000000000}"/>
          </ac:spMkLst>
        </pc:spChg>
        <pc:spChg chg="mod">
          <ac:chgData name="SMILEYWOLFE Taylor * GOV" userId="9f451b2d-48d5-4398-9bc9-cc2c5cb4e234" providerId="ADAL" clId="{931965A0-548C-423A-A9DB-23546D53EF28}" dt="2025-06-12T03:29:57.317" v="1621" actId="1076"/>
          <ac:spMkLst>
            <pc:docMk/>
            <pc:sldMk cId="0" sldId="258"/>
            <ac:spMk id="136" creationId="{00000000-0000-0000-0000-000000000000}"/>
          </ac:spMkLst>
        </pc:spChg>
        <pc:grpChg chg="mod">
          <ac:chgData name="SMILEYWOLFE Taylor * GOV" userId="9f451b2d-48d5-4398-9bc9-cc2c5cb4e234" providerId="ADAL" clId="{931965A0-548C-423A-A9DB-23546D53EF28}" dt="2025-06-12T03:29:57.317" v="1621" actId="1076"/>
          <ac:grpSpMkLst>
            <pc:docMk/>
            <pc:sldMk cId="0" sldId="258"/>
            <ac:grpSpMk id="5" creationId="{33DE9E73-C43F-D22D-F422-B3FFCB580836}"/>
          </ac:grpSpMkLst>
        </pc:grpChg>
        <pc:grpChg chg="mod">
          <ac:chgData name="SMILEYWOLFE Taylor * GOV" userId="9f451b2d-48d5-4398-9bc9-cc2c5cb4e234" providerId="ADAL" clId="{931965A0-548C-423A-A9DB-23546D53EF28}" dt="2025-06-12T03:29:57.317" v="1621" actId="1076"/>
          <ac:grpSpMkLst>
            <pc:docMk/>
            <pc:sldMk cId="0" sldId="258"/>
            <ac:grpSpMk id="23" creationId="{3B0B458D-E343-8FEB-37CA-A1CB30094A6F}"/>
          </ac:grpSpMkLst>
        </pc:grpChg>
        <pc:grpChg chg="mod">
          <ac:chgData name="SMILEYWOLFE Taylor * GOV" userId="9f451b2d-48d5-4398-9bc9-cc2c5cb4e234" providerId="ADAL" clId="{931965A0-548C-423A-A9DB-23546D53EF28}" dt="2025-06-12T03:29:57.317" v="1621" actId="1076"/>
          <ac:grpSpMkLst>
            <pc:docMk/>
            <pc:sldMk cId="0" sldId="258"/>
            <ac:grpSpMk id="28" creationId="{2FA0D013-14CA-3BE4-F6FE-D79A3BC51826}"/>
          </ac:grpSpMkLst>
        </pc:grpChg>
        <pc:grpChg chg="mod">
          <ac:chgData name="SMILEYWOLFE Taylor * GOV" userId="9f451b2d-48d5-4398-9bc9-cc2c5cb4e234" providerId="ADAL" clId="{931965A0-548C-423A-A9DB-23546D53EF28}" dt="2025-06-12T03:29:57.317" v="1621" actId="1076"/>
          <ac:grpSpMkLst>
            <pc:docMk/>
            <pc:sldMk cId="0" sldId="258"/>
            <ac:grpSpMk id="119" creationId="{00000000-0000-0000-0000-000000000000}"/>
          </ac:grpSpMkLst>
        </pc:grpChg>
        <pc:grpChg chg="mod">
          <ac:chgData name="SMILEYWOLFE Taylor * GOV" userId="9f451b2d-48d5-4398-9bc9-cc2c5cb4e234" providerId="ADAL" clId="{931965A0-548C-423A-A9DB-23546D53EF28}" dt="2025-06-12T03:29:57.317" v="1621" actId="1076"/>
          <ac:grpSpMkLst>
            <pc:docMk/>
            <pc:sldMk cId="0" sldId="258"/>
            <ac:grpSpMk id="124" creationId="{00000000-0000-0000-0000-000000000000}"/>
          </ac:grpSpMkLst>
        </pc:grpChg>
        <pc:cxnChg chg="mod">
          <ac:chgData name="SMILEYWOLFE Taylor * GOV" userId="9f451b2d-48d5-4398-9bc9-cc2c5cb4e234" providerId="ADAL" clId="{931965A0-548C-423A-A9DB-23546D53EF28}" dt="2025-06-12T03:29:57.317" v="1621" actId="1076"/>
          <ac:cxnSpMkLst>
            <pc:docMk/>
            <pc:sldMk cId="0" sldId="258"/>
            <ac:cxnSpMk id="141" creationId="{00000000-0000-0000-0000-000000000000}"/>
          </ac:cxnSpMkLst>
        </pc:cxnChg>
      </pc:sldChg>
      <pc:sldChg chg="del">
        <pc:chgData name="SMILEYWOLFE Taylor * GOV" userId="9f451b2d-48d5-4398-9bc9-cc2c5cb4e234" providerId="ADAL" clId="{931965A0-548C-423A-A9DB-23546D53EF28}" dt="2025-06-12T04:21:33.437" v="5386" actId="47"/>
        <pc:sldMkLst>
          <pc:docMk/>
          <pc:sldMk cId="0" sldId="259"/>
        </pc:sldMkLst>
      </pc:sldChg>
      <pc:sldChg chg="modSp mod">
        <pc:chgData name="SMILEYWOLFE Taylor * GOV" userId="9f451b2d-48d5-4398-9bc9-cc2c5cb4e234" providerId="ADAL" clId="{931965A0-548C-423A-A9DB-23546D53EF28}" dt="2025-06-12T04:21:28.805" v="5385" actId="20577"/>
        <pc:sldMkLst>
          <pc:docMk/>
          <pc:sldMk cId="0" sldId="260"/>
        </pc:sldMkLst>
        <pc:spChg chg="mod">
          <ac:chgData name="SMILEYWOLFE Taylor * GOV" userId="9f451b2d-48d5-4398-9bc9-cc2c5cb4e234" providerId="ADAL" clId="{931965A0-548C-423A-A9DB-23546D53EF28}" dt="2025-06-12T04:19:56.932" v="4974" actId="1076"/>
          <ac:spMkLst>
            <pc:docMk/>
            <pc:sldMk cId="0" sldId="260"/>
            <ac:spMk id="160" creationId="{00000000-0000-0000-0000-000000000000}"/>
          </ac:spMkLst>
        </pc:spChg>
        <pc:spChg chg="mod">
          <ac:chgData name="SMILEYWOLFE Taylor * GOV" userId="9f451b2d-48d5-4398-9bc9-cc2c5cb4e234" providerId="ADAL" clId="{931965A0-548C-423A-A9DB-23546D53EF28}" dt="2025-06-12T04:21:28.805" v="5385" actId="20577"/>
          <ac:spMkLst>
            <pc:docMk/>
            <pc:sldMk cId="0" sldId="260"/>
            <ac:spMk id="163" creationId="{00000000-0000-0000-0000-000000000000}"/>
          </ac:spMkLst>
        </pc:spChg>
      </pc:sldChg>
      <pc:sldChg chg="addSp modSp mod">
        <pc:chgData name="SMILEYWOLFE Taylor * GOV" userId="9f451b2d-48d5-4398-9bc9-cc2c5cb4e234" providerId="ADAL" clId="{931965A0-548C-423A-A9DB-23546D53EF28}" dt="2025-06-12T03:36:37.034" v="2831" actId="20577"/>
        <pc:sldMkLst>
          <pc:docMk/>
          <pc:sldMk cId="2089586960" sldId="265"/>
        </pc:sldMkLst>
        <pc:spChg chg="mod">
          <ac:chgData name="SMILEYWOLFE Taylor * GOV" userId="9f451b2d-48d5-4398-9bc9-cc2c5cb4e234" providerId="ADAL" clId="{931965A0-548C-423A-A9DB-23546D53EF28}" dt="2025-06-12T03:30:39.995" v="1689" actId="20577"/>
          <ac:spMkLst>
            <pc:docMk/>
            <pc:sldMk cId="2089586960" sldId="265"/>
            <ac:spMk id="5" creationId="{28459EEC-09A2-63F5-97DB-134D535EBC7A}"/>
          </ac:spMkLst>
        </pc:spChg>
        <pc:spChg chg="add mod">
          <ac:chgData name="SMILEYWOLFE Taylor * GOV" userId="9f451b2d-48d5-4398-9bc9-cc2c5cb4e234" providerId="ADAL" clId="{931965A0-548C-423A-A9DB-23546D53EF28}" dt="2025-06-12T03:36:37.034" v="2831" actId="20577"/>
          <ac:spMkLst>
            <pc:docMk/>
            <pc:sldMk cId="2089586960" sldId="265"/>
            <ac:spMk id="6" creationId="{86F61D04-ED61-8387-C2E2-C74F8DC9F859}"/>
          </ac:spMkLst>
        </pc:spChg>
      </pc:sldChg>
      <pc:sldChg chg="addSp delSp modSp mod ord">
        <pc:chgData name="SMILEYWOLFE Taylor * GOV" userId="9f451b2d-48d5-4398-9bc9-cc2c5cb4e234" providerId="ADAL" clId="{931965A0-548C-423A-A9DB-23546D53EF28}" dt="2025-06-12T04:17:57.226" v="4888" actId="20577"/>
        <pc:sldMkLst>
          <pc:docMk/>
          <pc:sldMk cId="3860619132" sldId="266"/>
        </pc:sldMkLst>
        <pc:spChg chg="mod">
          <ac:chgData name="SMILEYWOLFE Taylor * GOV" userId="9f451b2d-48d5-4398-9bc9-cc2c5cb4e234" providerId="ADAL" clId="{931965A0-548C-423A-A9DB-23546D53EF28}" dt="2025-06-12T03:22:31.944" v="559" actId="20577"/>
          <ac:spMkLst>
            <pc:docMk/>
            <pc:sldMk cId="3860619132" sldId="266"/>
            <ac:spMk id="5" creationId="{28459EEC-09A2-63F5-97DB-134D535EBC7A}"/>
          </ac:spMkLst>
        </pc:spChg>
        <pc:spChg chg="add del mod">
          <ac:chgData name="SMILEYWOLFE Taylor * GOV" userId="9f451b2d-48d5-4398-9bc9-cc2c5cb4e234" providerId="ADAL" clId="{931965A0-548C-423A-A9DB-23546D53EF28}" dt="2025-06-12T03:21:32.411" v="458"/>
          <ac:spMkLst>
            <pc:docMk/>
            <pc:sldMk cId="3860619132" sldId="266"/>
            <ac:spMk id="6" creationId="{08F2CE65-9337-4D1F-9A71-E6FA52280D27}"/>
          </ac:spMkLst>
        </pc:spChg>
        <pc:spChg chg="add mod">
          <ac:chgData name="SMILEYWOLFE Taylor * GOV" userId="9f451b2d-48d5-4398-9bc9-cc2c5cb4e234" providerId="ADAL" clId="{931965A0-548C-423A-A9DB-23546D53EF28}" dt="2025-06-12T04:17:57.226" v="4888" actId="20577"/>
          <ac:spMkLst>
            <pc:docMk/>
            <pc:sldMk cId="3860619132" sldId="266"/>
            <ac:spMk id="8" creationId="{7296C107-30AB-2769-0799-B8C446866F5F}"/>
          </ac:spMkLst>
        </pc:spChg>
      </pc:sldChg>
      <pc:sldChg chg="modSp add mod setBg">
        <pc:chgData name="SMILEYWOLFE Taylor * GOV" userId="9f451b2d-48d5-4398-9bc9-cc2c5cb4e234" providerId="ADAL" clId="{931965A0-548C-423A-A9DB-23546D53EF28}" dt="2025-06-12T03:25:39.716" v="1000" actId="20577"/>
        <pc:sldMkLst>
          <pc:docMk/>
          <pc:sldMk cId="393268241" sldId="267"/>
        </pc:sldMkLst>
        <pc:spChg chg="mod">
          <ac:chgData name="SMILEYWOLFE Taylor * GOV" userId="9f451b2d-48d5-4398-9bc9-cc2c5cb4e234" providerId="ADAL" clId="{931965A0-548C-423A-A9DB-23546D53EF28}" dt="2025-06-12T03:18:47.762" v="376" actId="20577"/>
          <ac:spMkLst>
            <pc:docMk/>
            <pc:sldMk cId="393268241" sldId="267"/>
            <ac:spMk id="5" creationId="{E16E6D08-0850-38ED-CB02-9D9D81C2A916}"/>
          </ac:spMkLst>
        </pc:spChg>
        <pc:spChg chg="mod">
          <ac:chgData name="SMILEYWOLFE Taylor * GOV" userId="9f451b2d-48d5-4398-9bc9-cc2c5cb4e234" providerId="ADAL" clId="{931965A0-548C-423A-A9DB-23546D53EF28}" dt="2025-06-12T03:20:41.929" v="420" actId="1076"/>
          <ac:spMkLst>
            <pc:docMk/>
            <pc:sldMk cId="393268241" sldId="267"/>
            <ac:spMk id="10" creationId="{306B3975-ECAA-AECC-1AC7-FE6DA8F9FA5A}"/>
          </ac:spMkLst>
        </pc:spChg>
        <pc:spChg chg="mod">
          <ac:chgData name="SMILEYWOLFE Taylor * GOV" userId="9f451b2d-48d5-4398-9bc9-cc2c5cb4e234" providerId="ADAL" clId="{931965A0-548C-423A-A9DB-23546D53EF28}" dt="2025-06-12T03:20:29.203" v="417" actId="1076"/>
          <ac:spMkLst>
            <pc:docMk/>
            <pc:sldMk cId="393268241" sldId="267"/>
            <ac:spMk id="15" creationId="{7E2F1729-DDF0-ECF5-F901-B3A589E3D43D}"/>
          </ac:spMkLst>
        </pc:spChg>
        <pc:spChg chg="mod">
          <ac:chgData name="SMILEYWOLFE Taylor * GOV" userId="9f451b2d-48d5-4398-9bc9-cc2c5cb4e234" providerId="ADAL" clId="{931965A0-548C-423A-A9DB-23546D53EF28}" dt="2025-06-12T03:25:39.716" v="1000" actId="20577"/>
          <ac:spMkLst>
            <pc:docMk/>
            <pc:sldMk cId="393268241" sldId="267"/>
            <ac:spMk id="151" creationId="{A10D153C-EF72-A706-C271-5F8207FC52F9}"/>
          </ac:spMkLst>
        </pc:spChg>
        <pc:spChg chg="mod">
          <ac:chgData name="SMILEYWOLFE Taylor * GOV" userId="9f451b2d-48d5-4398-9bc9-cc2c5cb4e234" providerId="ADAL" clId="{931965A0-548C-423A-A9DB-23546D53EF28}" dt="2025-06-12T03:20:35.422" v="419" actId="1076"/>
          <ac:spMkLst>
            <pc:docMk/>
            <pc:sldMk cId="393268241" sldId="267"/>
            <ac:spMk id="153" creationId="{5B3BBD4E-B615-F3CA-A0DE-04C5DE5849E4}"/>
          </ac:spMkLst>
        </pc:spChg>
      </pc:sldChg>
      <pc:sldChg chg="addSp delSp modSp add mod ord">
        <pc:chgData name="SMILEYWOLFE Taylor * GOV" userId="9f451b2d-48d5-4398-9bc9-cc2c5cb4e234" providerId="ADAL" clId="{931965A0-548C-423A-A9DB-23546D53EF28}" dt="2025-06-12T04:17:27.486" v="4847" actId="20577"/>
        <pc:sldMkLst>
          <pc:docMk/>
          <pc:sldMk cId="3658182564" sldId="268"/>
        </pc:sldMkLst>
        <pc:spChg chg="mod">
          <ac:chgData name="SMILEYWOLFE Taylor * GOV" userId="9f451b2d-48d5-4398-9bc9-cc2c5cb4e234" providerId="ADAL" clId="{931965A0-548C-423A-A9DB-23546D53EF28}" dt="2025-06-12T04:17:27.486" v="4847" actId="20577"/>
          <ac:spMkLst>
            <pc:docMk/>
            <pc:sldMk cId="3658182564" sldId="268"/>
            <ac:spMk id="5" creationId="{7C61C9A9-3755-8F3B-A67D-602EB96BB473}"/>
          </ac:spMkLst>
        </pc:spChg>
        <pc:spChg chg="add mod">
          <ac:chgData name="SMILEYWOLFE Taylor * GOV" userId="9f451b2d-48d5-4398-9bc9-cc2c5cb4e234" providerId="ADAL" clId="{931965A0-548C-423A-A9DB-23546D53EF28}" dt="2025-06-12T04:08:37.593" v="4024" actId="14100"/>
          <ac:spMkLst>
            <pc:docMk/>
            <pc:sldMk cId="3658182564" sldId="268"/>
            <ac:spMk id="6" creationId="{68F46DBD-C142-73A7-6146-ADAC96A77791}"/>
          </ac:spMkLst>
        </pc:spChg>
        <pc:spChg chg="del mod">
          <ac:chgData name="SMILEYWOLFE Taylor * GOV" userId="9f451b2d-48d5-4398-9bc9-cc2c5cb4e234" providerId="ADAL" clId="{931965A0-548C-423A-A9DB-23546D53EF28}" dt="2025-06-12T03:54:14.714" v="3593"/>
          <ac:spMkLst>
            <pc:docMk/>
            <pc:sldMk cId="3658182564" sldId="268"/>
            <ac:spMk id="8" creationId="{F8869657-CD76-1312-A045-27FCF93B4679}"/>
          </ac:spMkLst>
        </pc:spChg>
        <pc:spChg chg="add mod">
          <ac:chgData name="SMILEYWOLFE Taylor * GOV" userId="9f451b2d-48d5-4398-9bc9-cc2c5cb4e234" providerId="ADAL" clId="{931965A0-548C-423A-A9DB-23546D53EF28}" dt="2025-06-12T03:58:22.938" v="3735" actId="1076"/>
          <ac:spMkLst>
            <pc:docMk/>
            <pc:sldMk cId="3658182564" sldId="268"/>
            <ac:spMk id="12" creationId="{FDCA50F5-EC28-A734-39C3-BFE15F97233A}"/>
          </ac:spMkLst>
        </pc:spChg>
        <pc:spChg chg="add mod">
          <ac:chgData name="SMILEYWOLFE Taylor * GOV" userId="9f451b2d-48d5-4398-9bc9-cc2c5cb4e234" providerId="ADAL" clId="{931965A0-548C-423A-A9DB-23546D53EF28}" dt="2025-06-12T03:59:14.418" v="3763" actId="20577"/>
          <ac:spMkLst>
            <pc:docMk/>
            <pc:sldMk cId="3658182564" sldId="268"/>
            <ac:spMk id="13" creationId="{59208DF0-40EE-D482-E3E0-B594385F0E7D}"/>
          </ac:spMkLst>
        </pc:spChg>
        <pc:spChg chg="add mod">
          <ac:chgData name="SMILEYWOLFE Taylor * GOV" userId="9f451b2d-48d5-4398-9bc9-cc2c5cb4e234" providerId="ADAL" clId="{931965A0-548C-423A-A9DB-23546D53EF28}" dt="2025-06-12T03:58:37.066" v="3736" actId="408"/>
          <ac:spMkLst>
            <pc:docMk/>
            <pc:sldMk cId="3658182564" sldId="268"/>
            <ac:spMk id="14" creationId="{319CD9A0-A016-6BAC-BB28-E191031BA03E}"/>
          </ac:spMkLst>
        </pc:spChg>
        <pc:spChg chg="add mod">
          <ac:chgData name="SMILEYWOLFE Taylor * GOV" userId="9f451b2d-48d5-4398-9bc9-cc2c5cb4e234" providerId="ADAL" clId="{931965A0-548C-423A-A9DB-23546D53EF28}" dt="2025-06-12T03:59:33.345" v="3776" actId="1076"/>
          <ac:spMkLst>
            <pc:docMk/>
            <pc:sldMk cId="3658182564" sldId="268"/>
            <ac:spMk id="15" creationId="{11A751AA-98B9-8B06-A8DF-F3EED1FD060E}"/>
          </ac:spMkLst>
        </pc:spChg>
        <pc:spChg chg="add mod">
          <ac:chgData name="SMILEYWOLFE Taylor * GOV" userId="9f451b2d-48d5-4398-9bc9-cc2c5cb4e234" providerId="ADAL" clId="{931965A0-548C-423A-A9DB-23546D53EF28}" dt="2025-06-12T03:58:37.066" v="3736" actId="408"/>
          <ac:spMkLst>
            <pc:docMk/>
            <pc:sldMk cId="3658182564" sldId="268"/>
            <ac:spMk id="16" creationId="{B1681C8E-D000-7528-2D0B-C2769E799D8B}"/>
          </ac:spMkLst>
        </pc:spChg>
        <pc:spChg chg="add mod">
          <ac:chgData name="SMILEYWOLFE Taylor * GOV" userId="9f451b2d-48d5-4398-9bc9-cc2c5cb4e234" providerId="ADAL" clId="{931965A0-548C-423A-A9DB-23546D53EF28}" dt="2025-06-12T03:58:37.066" v="3736" actId="408"/>
          <ac:spMkLst>
            <pc:docMk/>
            <pc:sldMk cId="3658182564" sldId="268"/>
            <ac:spMk id="17" creationId="{C1F429A9-D3AF-D13B-D51F-A16B8BD36FB2}"/>
          </ac:spMkLst>
        </pc:spChg>
        <pc:spChg chg="add mod">
          <ac:chgData name="SMILEYWOLFE Taylor * GOV" userId="9f451b2d-48d5-4398-9bc9-cc2c5cb4e234" providerId="ADAL" clId="{931965A0-548C-423A-A9DB-23546D53EF28}" dt="2025-06-12T03:58:37.066" v="3736" actId="408"/>
          <ac:spMkLst>
            <pc:docMk/>
            <pc:sldMk cId="3658182564" sldId="268"/>
            <ac:spMk id="18" creationId="{374DF807-D9DC-EA30-B5B8-60BD08320BF2}"/>
          </ac:spMkLst>
        </pc:spChg>
        <pc:spChg chg="add mod">
          <ac:chgData name="SMILEYWOLFE Taylor * GOV" userId="9f451b2d-48d5-4398-9bc9-cc2c5cb4e234" providerId="ADAL" clId="{931965A0-548C-423A-A9DB-23546D53EF28}" dt="2025-06-12T03:58:37.066" v="3736" actId="408"/>
          <ac:spMkLst>
            <pc:docMk/>
            <pc:sldMk cId="3658182564" sldId="268"/>
            <ac:spMk id="19" creationId="{3F9622EB-0934-BE55-3ECC-EF4A1E05205D}"/>
          </ac:spMkLst>
        </pc:spChg>
        <pc:spChg chg="add mod">
          <ac:chgData name="SMILEYWOLFE Taylor * GOV" userId="9f451b2d-48d5-4398-9bc9-cc2c5cb4e234" providerId="ADAL" clId="{931965A0-548C-423A-A9DB-23546D53EF28}" dt="2025-06-12T03:56:31.145" v="3704"/>
          <ac:spMkLst>
            <pc:docMk/>
            <pc:sldMk cId="3658182564" sldId="268"/>
            <ac:spMk id="20" creationId="{718B5DA0-235B-4370-A156-761DC99D594D}"/>
          </ac:spMkLst>
        </pc:spChg>
        <pc:spChg chg="add mod">
          <ac:chgData name="SMILEYWOLFE Taylor * GOV" userId="9f451b2d-48d5-4398-9bc9-cc2c5cb4e234" providerId="ADAL" clId="{931965A0-548C-423A-A9DB-23546D53EF28}" dt="2025-06-12T03:56:31.145" v="3704"/>
          <ac:spMkLst>
            <pc:docMk/>
            <pc:sldMk cId="3658182564" sldId="268"/>
            <ac:spMk id="21" creationId="{2D840AA7-EF91-8931-AD11-7D81972FDA2D}"/>
          </ac:spMkLst>
        </pc:spChg>
        <pc:spChg chg="add mod">
          <ac:chgData name="SMILEYWOLFE Taylor * GOV" userId="9f451b2d-48d5-4398-9bc9-cc2c5cb4e234" providerId="ADAL" clId="{931965A0-548C-423A-A9DB-23546D53EF28}" dt="2025-06-12T03:58:37.066" v="3736" actId="408"/>
          <ac:spMkLst>
            <pc:docMk/>
            <pc:sldMk cId="3658182564" sldId="268"/>
            <ac:spMk id="22" creationId="{A5842B4D-C2EC-5B05-225E-86C984E0813F}"/>
          </ac:spMkLst>
        </pc:spChg>
        <pc:spChg chg="add mod">
          <ac:chgData name="SMILEYWOLFE Taylor * GOV" userId="9f451b2d-48d5-4398-9bc9-cc2c5cb4e234" providerId="ADAL" clId="{931965A0-548C-423A-A9DB-23546D53EF28}" dt="2025-06-12T03:58:22.938" v="3735" actId="1076"/>
          <ac:spMkLst>
            <pc:docMk/>
            <pc:sldMk cId="3658182564" sldId="268"/>
            <ac:spMk id="24" creationId="{9C627380-C661-4E93-BF77-468A5F8118E5}"/>
          </ac:spMkLst>
        </pc:spChg>
        <pc:spChg chg="add mod">
          <ac:chgData name="SMILEYWOLFE Taylor * GOV" userId="9f451b2d-48d5-4398-9bc9-cc2c5cb4e234" providerId="ADAL" clId="{931965A0-548C-423A-A9DB-23546D53EF28}" dt="2025-06-12T03:59:06.791" v="3755" actId="1076"/>
          <ac:spMkLst>
            <pc:docMk/>
            <pc:sldMk cId="3658182564" sldId="268"/>
            <ac:spMk id="25" creationId="{D4FBCE95-1EC7-D6C1-F808-390EB2F35E59}"/>
          </ac:spMkLst>
        </pc:spChg>
        <pc:spChg chg="add mod">
          <ac:chgData name="SMILEYWOLFE Taylor * GOV" userId="9f451b2d-48d5-4398-9bc9-cc2c5cb4e234" providerId="ADAL" clId="{931965A0-548C-423A-A9DB-23546D53EF28}" dt="2025-06-12T03:59:30.235" v="3774"/>
          <ac:spMkLst>
            <pc:docMk/>
            <pc:sldMk cId="3658182564" sldId="268"/>
            <ac:spMk id="26" creationId="{431B72E2-6259-0113-3B6D-698032110098}"/>
          </ac:spMkLst>
        </pc:spChg>
        <pc:spChg chg="add mod">
          <ac:chgData name="SMILEYWOLFE Taylor * GOV" userId="9f451b2d-48d5-4398-9bc9-cc2c5cb4e234" providerId="ADAL" clId="{931965A0-548C-423A-A9DB-23546D53EF28}" dt="2025-06-12T03:59:30.235" v="3774"/>
          <ac:spMkLst>
            <pc:docMk/>
            <pc:sldMk cId="3658182564" sldId="268"/>
            <ac:spMk id="27" creationId="{946709C1-8A24-0FFA-76C5-B5E43FF57C5E}"/>
          </ac:spMkLst>
        </pc:spChg>
        <pc:spChg chg="add mod">
          <ac:chgData name="SMILEYWOLFE Taylor * GOV" userId="9f451b2d-48d5-4398-9bc9-cc2c5cb4e234" providerId="ADAL" clId="{931965A0-548C-423A-A9DB-23546D53EF28}" dt="2025-06-12T04:00:15.813" v="3792" actId="20577"/>
          <ac:spMkLst>
            <pc:docMk/>
            <pc:sldMk cId="3658182564" sldId="268"/>
            <ac:spMk id="28" creationId="{F062F880-B257-DC5E-870F-62ADE32A0602}"/>
          </ac:spMkLst>
        </pc:spChg>
        <pc:spChg chg="add mod">
          <ac:chgData name="SMILEYWOLFE Taylor * GOV" userId="9f451b2d-48d5-4398-9bc9-cc2c5cb4e234" providerId="ADAL" clId="{931965A0-548C-423A-A9DB-23546D53EF28}" dt="2025-06-12T04:00:20.097" v="3800" actId="20577"/>
          <ac:spMkLst>
            <pc:docMk/>
            <pc:sldMk cId="3658182564" sldId="268"/>
            <ac:spMk id="29" creationId="{638A1525-0B4C-BAA9-0C5E-30B941975771}"/>
          </ac:spMkLst>
        </pc:spChg>
        <pc:spChg chg="add mod">
          <ac:chgData name="SMILEYWOLFE Taylor * GOV" userId="9f451b2d-48d5-4398-9bc9-cc2c5cb4e234" providerId="ADAL" clId="{931965A0-548C-423A-A9DB-23546D53EF28}" dt="2025-06-12T04:00:24.014" v="3807" actId="20577"/>
          <ac:spMkLst>
            <pc:docMk/>
            <pc:sldMk cId="3658182564" sldId="268"/>
            <ac:spMk id="30" creationId="{7E678E1F-E39A-BD88-49A5-75C21ACD7617}"/>
          </ac:spMkLst>
        </pc:spChg>
        <pc:spChg chg="add mod">
          <ac:chgData name="SMILEYWOLFE Taylor * GOV" userId="9f451b2d-48d5-4398-9bc9-cc2c5cb4e234" providerId="ADAL" clId="{931965A0-548C-423A-A9DB-23546D53EF28}" dt="2025-06-12T04:02:11.296" v="3863" actId="1076"/>
          <ac:spMkLst>
            <pc:docMk/>
            <pc:sldMk cId="3658182564" sldId="268"/>
            <ac:spMk id="31" creationId="{5380CFF8-81FE-4E97-C5C2-78E788430DC9}"/>
          </ac:spMkLst>
        </pc:spChg>
        <pc:spChg chg="add mod">
          <ac:chgData name="SMILEYWOLFE Taylor * GOV" userId="9f451b2d-48d5-4398-9bc9-cc2c5cb4e234" providerId="ADAL" clId="{931965A0-548C-423A-A9DB-23546D53EF28}" dt="2025-06-12T03:59:57.919" v="3781"/>
          <ac:spMkLst>
            <pc:docMk/>
            <pc:sldMk cId="3658182564" sldId="268"/>
            <ac:spMk id="32" creationId="{2D198F3D-05E9-B491-5BDC-EA8741686F30}"/>
          </ac:spMkLst>
        </pc:spChg>
        <pc:spChg chg="add mod">
          <ac:chgData name="SMILEYWOLFE Taylor * GOV" userId="9f451b2d-48d5-4398-9bc9-cc2c5cb4e234" providerId="ADAL" clId="{931965A0-548C-423A-A9DB-23546D53EF28}" dt="2025-06-12T03:59:57.919" v="3781"/>
          <ac:spMkLst>
            <pc:docMk/>
            <pc:sldMk cId="3658182564" sldId="268"/>
            <ac:spMk id="33" creationId="{4B3E5632-7B85-4696-CA95-D8201256E0F8}"/>
          </ac:spMkLst>
        </pc:spChg>
        <pc:spChg chg="add mod">
          <ac:chgData name="SMILEYWOLFE Taylor * GOV" userId="9f451b2d-48d5-4398-9bc9-cc2c5cb4e234" providerId="ADAL" clId="{931965A0-548C-423A-A9DB-23546D53EF28}" dt="2025-06-12T04:00:33.232" v="3823" actId="20577"/>
          <ac:spMkLst>
            <pc:docMk/>
            <pc:sldMk cId="3658182564" sldId="268"/>
            <ac:spMk id="34" creationId="{F7975E31-AAD5-3424-6DBE-19233A1F4C8D}"/>
          </ac:spMkLst>
        </pc:spChg>
        <pc:spChg chg="add mod">
          <ac:chgData name="SMILEYWOLFE Taylor * GOV" userId="9f451b2d-48d5-4398-9bc9-cc2c5cb4e234" providerId="ADAL" clId="{931965A0-548C-423A-A9DB-23546D53EF28}" dt="2025-06-12T04:00:35.735" v="3828" actId="20577"/>
          <ac:spMkLst>
            <pc:docMk/>
            <pc:sldMk cId="3658182564" sldId="268"/>
            <ac:spMk id="35" creationId="{13C6A61E-5E29-8757-4F4D-2A450DBC3F27}"/>
          </ac:spMkLst>
        </pc:spChg>
        <pc:spChg chg="add del mod">
          <ac:chgData name="SMILEYWOLFE Taylor * GOV" userId="9f451b2d-48d5-4398-9bc9-cc2c5cb4e234" providerId="ADAL" clId="{931965A0-548C-423A-A9DB-23546D53EF28}" dt="2025-06-12T04:07:52.661" v="4019" actId="478"/>
          <ac:spMkLst>
            <pc:docMk/>
            <pc:sldMk cId="3658182564" sldId="268"/>
            <ac:spMk id="58" creationId="{16C277B1-A312-0A6D-CF0D-371D3F3F97A7}"/>
          </ac:spMkLst>
        </pc:spChg>
        <pc:spChg chg="mod">
          <ac:chgData name="SMILEYWOLFE Taylor * GOV" userId="9f451b2d-48d5-4398-9bc9-cc2c5cb4e234" providerId="ADAL" clId="{931965A0-548C-423A-A9DB-23546D53EF28}" dt="2025-06-12T04:05:21.531" v="3942"/>
          <ac:spMkLst>
            <pc:docMk/>
            <pc:sldMk cId="3658182564" sldId="268"/>
            <ac:spMk id="60" creationId="{D28C206E-2CED-35E2-F2FF-D3B8659FF347}"/>
          </ac:spMkLst>
        </pc:spChg>
        <pc:spChg chg="mod">
          <ac:chgData name="SMILEYWOLFE Taylor * GOV" userId="9f451b2d-48d5-4398-9bc9-cc2c5cb4e234" providerId="ADAL" clId="{931965A0-548C-423A-A9DB-23546D53EF28}" dt="2025-06-12T04:05:21.531" v="3942"/>
          <ac:spMkLst>
            <pc:docMk/>
            <pc:sldMk cId="3658182564" sldId="268"/>
            <ac:spMk id="61" creationId="{06E84B3C-87E2-54B1-7A04-4AC0BC9B68C7}"/>
          </ac:spMkLst>
        </pc:spChg>
        <pc:spChg chg="add del mod">
          <ac:chgData name="SMILEYWOLFE Taylor * GOV" userId="9f451b2d-48d5-4398-9bc9-cc2c5cb4e234" providerId="ADAL" clId="{931965A0-548C-423A-A9DB-23546D53EF28}" dt="2025-06-12T04:07:06.984" v="3991" actId="478"/>
          <ac:spMkLst>
            <pc:docMk/>
            <pc:sldMk cId="3658182564" sldId="268"/>
            <ac:spMk id="62" creationId="{306C3294-84CA-3732-6A85-11500CB5B132}"/>
          </ac:spMkLst>
        </pc:spChg>
        <pc:spChg chg="add mod">
          <ac:chgData name="SMILEYWOLFE Taylor * GOV" userId="9f451b2d-48d5-4398-9bc9-cc2c5cb4e234" providerId="ADAL" clId="{931965A0-548C-423A-A9DB-23546D53EF28}" dt="2025-06-12T04:12:57.208" v="4424" actId="20577"/>
          <ac:spMkLst>
            <pc:docMk/>
            <pc:sldMk cId="3658182564" sldId="268"/>
            <ac:spMk id="63" creationId="{8DEC9D47-AF5E-2532-B10A-A2FFC805AEA3}"/>
          </ac:spMkLst>
        </pc:spChg>
        <pc:spChg chg="add mod">
          <ac:chgData name="SMILEYWOLFE Taylor * GOV" userId="9f451b2d-48d5-4398-9bc9-cc2c5cb4e234" providerId="ADAL" clId="{931965A0-548C-423A-A9DB-23546D53EF28}" dt="2025-06-12T04:11:59.509" v="4396" actId="1076"/>
          <ac:spMkLst>
            <pc:docMk/>
            <pc:sldMk cId="3658182564" sldId="268"/>
            <ac:spMk id="64" creationId="{05B73017-A264-797E-E462-05A84A59B616}"/>
          </ac:spMkLst>
        </pc:spChg>
        <pc:spChg chg="add mod">
          <ac:chgData name="SMILEYWOLFE Taylor * GOV" userId="9f451b2d-48d5-4398-9bc9-cc2c5cb4e234" providerId="ADAL" clId="{931965A0-548C-423A-A9DB-23546D53EF28}" dt="2025-06-12T04:13:05.258" v="4437" actId="20577"/>
          <ac:spMkLst>
            <pc:docMk/>
            <pc:sldMk cId="3658182564" sldId="268"/>
            <ac:spMk id="65" creationId="{1F41311A-8332-A266-B30C-E04BD4353EC4}"/>
          </ac:spMkLst>
        </pc:spChg>
        <pc:spChg chg="add mod">
          <ac:chgData name="SMILEYWOLFE Taylor * GOV" userId="9f451b2d-48d5-4398-9bc9-cc2c5cb4e234" providerId="ADAL" clId="{931965A0-548C-423A-A9DB-23546D53EF28}" dt="2025-06-12T04:11:47.467" v="4395" actId="1076"/>
          <ac:spMkLst>
            <pc:docMk/>
            <pc:sldMk cId="3658182564" sldId="268"/>
            <ac:spMk id="66" creationId="{920F9005-5BC3-6563-7298-47800BE5CBF6}"/>
          </ac:spMkLst>
        </pc:spChg>
        <pc:spChg chg="add mod">
          <ac:chgData name="SMILEYWOLFE Taylor * GOV" userId="9f451b2d-48d5-4398-9bc9-cc2c5cb4e234" providerId="ADAL" clId="{931965A0-548C-423A-A9DB-23546D53EF28}" dt="2025-06-12T04:12:38.362" v="4400" actId="14100"/>
          <ac:spMkLst>
            <pc:docMk/>
            <pc:sldMk cId="3658182564" sldId="268"/>
            <ac:spMk id="67" creationId="{92889A1F-1A65-B0E7-7FCB-0DD27FB18EA0}"/>
          </ac:spMkLst>
        </pc:spChg>
        <pc:spChg chg="add mod">
          <ac:chgData name="SMILEYWOLFE Taylor * GOV" userId="9f451b2d-48d5-4398-9bc9-cc2c5cb4e234" providerId="ADAL" clId="{931965A0-548C-423A-A9DB-23546D53EF28}" dt="2025-06-12T04:13:31.036" v="4480" actId="14100"/>
          <ac:spMkLst>
            <pc:docMk/>
            <pc:sldMk cId="3658182564" sldId="268"/>
            <ac:spMk id="68" creationId="{2FEF8377-ACB7-CAD4-25BA-97AC4BE8A5A5}"/>
          </ac:spMkLst>
        </pc:spChg>
        <pc:spChg chg="add mod">
          <ac:chgData name="SMILEYWOLFE Taylor * GOV" userId="9f451b2d-48d5-4398-9bc9-cc2c5cb4e234" providerId="ADAL" clId="{931965A0-548C-423A-A9DB-23546D53EF28}" dt="2025-06-12T04:14:05.186" v="4484" actId="14100"/>
          <ac:spMkLst>
            <pc:docMk/>
            <pc:sldMk cId="3658182564" sldId="268"/>
            <ac:spMk id="69" creationId="{5E1386A4-EA14-902B-41F6-56C69B7CB413}"/>
          </ac:spMkLst>
        </pc:spChg>
        <pc:spChg chg="add mod">
          <ac:chgData name="SMILEYWOLFE Taylor * GOV" userId="9f451b2d-48d5-4398-9bc9-cc2c5cb4e234" providerId="ADAL" clId="{931965A0-548C-423A-A9DB-23546D53EF28}" dt="2025-06-12T04:14:18.544" v="4506" actId="20577"/>
          <ac:spMkLst>
            <pc:docMk/>
            <pc:sldMk cId="3658182564" sldId="268"/>
            <ac:spMk id="70" creationId="{D9E196B6-4F5B-D0DF-3573-33D334D3C8F9}"/>
          </ac:spMkLst>
        </pc:spChg>
        <pc:spChg chg="add mod">
          <ac:chgData name="SMILEYWOLFE Taylor * GOV" userId="9f451b2d-48d5-4398-9bc9-cc2c5cb4e234" providerId="ADAL" clId="{931965A0-548C-423A-A9DB-23546D53EF28}" dt="2025-06-12T04:14:35.088" v="4510" actId="1076"/>
          <ac:spMkLst>
            <pc:docMk/>
            <pc:sldMk cId="3658182564" sldId="268"/>
            <ac:spMk id="71" creationId="{45F867CE-7168-787F-3FA4-71B7AFB6ED27}"/>
          </ac:spMkLst>
        </pc:spChg>
        <pc:spChg chg="add mod">
          <ac:chgData name="SMILEYWOLFE Taylor * GOV" userId="9f451b2d-48d5-4398-9bc9-cc2c5cb4e234" providerId="ADAL" clId="{931965A0-548C-423A-A9DB-23546D53EF28}" dt="2025-06-12T04:15:33.054" v="4550" actId="1076"/>
          <ac:spMkLst>
            <pc:docMk/>
            <pc:sldMk cId="3658182564" sldId="268"/>
            <ac:spMk id="72" creationId="{82C8BC2D-BA22-104A-A6E4-B8585CEC5287}"/>
          </ac:spMkLst>
        </pc:spChg>
        <pc:spChg chg="add mod">
          <ac:chgData name="SMILEYWOLFE Taylor * GOV" userId="9f451b2d-48d5-4398-9bc9-cc2c5cb4e234" providerId="ADAL" clId="{931965A0-548C-423A-A9DB-23546D53EF28}" dt="2025-06-12T04:16:39.220" v="4739" actId="5793"/>
          <ac:spMkLst>
            <pc:docMk/>
            <pc:sldMk cId="3658182564" sldId="268"/>
            <ac:spMk id="73" creationId="{5E408B54-56D7-1DAA-0118-59254DEC1EDF}"/>
          </ac:spMkLst>
        </pc:spChg>
        <pc:spChg chg="add mod">
          <ac:chgData name="SMILEYWOLFE Taylor * GOV" userId="9f451b2d-48d5-4398-9bc9-cc2c5cb4e234" providerId="ADAL" clId="{931965A0-548C-423A-A9DB-23546D53EF28}" dt="2025-06-12T04:17:16.381" v="4846" actId="20577"/>
          <ac:spMkLst>
            <pc:docMk/>
            <pc:sldMk cId="3658182564" sldId="268"/>
            <ac:spMk id="74" creationId="{80409CED-8C8F-BAD4-10E0-CC1DB44A8339}"/>
          </ac:spMkLst>
        </pc:spChg>
        <pc:grpChg chg="add del mod">
          <ac:chgData name="SMILEYWOLFE Taylor * GOV" userId="9f451b2d-48d5-4398-9bc9-cc2c5cb4e234" providerId="ADAL" clId="{931965A0-548C-423A-A9DB-23546D53EF28}" dt="2025-06-12T04:06:23.594" v="3986" actId="478"/>
          <ac:grpSpMkLst>
            <pc:docMk/>
            <pc:sldMk cId="3658182564" sldId="268"/>
            <ac:grpSpMk id="59" creationId="{5B135EFD-4D3B-69EE-F505-010BCECABD7B}"/>
          </ac:grpSpMkLst>
        </pc:grpChg>
        <pc:cxnChg chg="add mod">
          <ac:chgData name="SMILEYWOLFE Taylor * GOV" userId="9f451b2d-48d5-4398-9bc9-cc2c5cb4e234" providerId="ADAL" clId="{931965A0-548C-423A-A9DB-23546D53EF28}" dt="2025-06-12T03:57:18.205" v="3723" actId="14100"/>
          <ac:cxnSpMkLst>
            <pc:docMk/>
            <pc:sldMk cId="3658182564" sldId="268"/>
            <ac:cxnSpMk id="10" creationId="{0FFF619C-B1A4-61C7-C722-CF3BFD3658D3}"/>
          </ac:cxnSpMkLst>
        </pc:cxnChg>
        <pc:cxnChg chg="add mod">
          <ac:chgData name="SMILEYWOLFE Taylor * GOV" userId="9f451b2d-48d5-4398-9bc9-cc2c5cb4e234" providerId="ADAL" clId="{931965A0-548C-423A-A9DB-23546D53EF28}" dt="2025-06-12T04:03:43.937" v="3877" actId="465"/>
          <ac:cxnSpMkLst>
            <pc:docMk/>
            <pc:sldMk cId="3658182564" sldId="268"/>
            <ac:cxnSpMk id="37" creationId="{EEAD0B96-0F2C-94B6-89DB-AA673A3D00C5}"/>
          </ac:cxnSpMkLst>
        </pc:cxnChg>
        <pc:cxnChg chg="add mod">
          <ac:chgData name="SMILEYWOLFE Taylor * GOV" userId="9f451b2d-48d5-4398-9bc9-cc2c5cb4e234" providerId="ADAL" clId="{931965A0-548C-423A-A9DB-23546D53EF28}" dt="2025-06-12T04:01:14.474" v="3840" actId="1076"/>
          <ac:cxnSpMkLst>
            <pc:docMk/>
            <pc:sldMk cId="3658182564" sldId="268"/>
            <ac:cxnSpMk id="41" creationId="{1EED2A90-9691-5F40-7C59-40934D2FBA07}"/>
          </ac:cxnSpMkLst>
        </pc:cxnChg>
        <pc:cxnChg chg="add mod">
          <ac:chgData name="SMILEYWOLFE Taylor * GOV" userId="9f451b2d-48d5-4398-9bc9-cc2c5cb4e234" providerId="ADAL" clId="{931965A0-548C-423A-A9DB-23546D53EF28}" dt="2025-06-12T04:03:43.937" v="3877" actId="465"/>
          <ac:cxnSpMkLst>
            <pc:docMk/>
            <pc:sldMk cId="3658182564" sldId="268"/>
            <ac:cxnSpMk id="42" creationId="{B4B461A4-CAA0-AF59-FE64-43DE6B803A2C}"/>
          </ac:cxnSpMkLst>
        </pc:cxnChg>
        <pc:cxnChg chg="add mod">
          <ac:chgData name="SMILEYWOLFE Taylor * GOV" userId="9f451b2d-48d5-4398-9bc9-cc2c5cb4e234" providerId="ADAL" clId="{931965A0-548C-423A-A9DB-23546D53EF28}" dt="2025-06-12T04:03:43.937" v="3877" actId="465"/>
          <ac:cxnSpMkLst>
            <pc:docMk/>
            <pc:sldMk cId="3658182564" sldId="268"/>
            <ac:cxnSpMk id="43" creationId="{DDAA462D-F298-0735-6D87-EE43A699210E}"/>
          </ac:cxnSpMkLst>
        </pc:cxnChg>
        <pc:cxnChg chg="add mod">
          <ac:chgData name="SMILEYWOLFE Taylor * GOV" userId="9f451b2d-48d5-4398-9bc9-cc2c5cb4e234" providerId="ADAL" clId="{931965A0-548C-423A-A9DB-23546D53EF28}" dt="2025-06-12T04:03:43.937" v="3877" actId="465"/>
          <ac:cxnSpMkLst>
            <pc:docMk/>
            <pc:sldMk cId="3658182564" sldId="268"/>
            <ac:cxnSpMk id="44" creationId="{A49B0A53-B5BB-2397-84D9-5712C82B314D}"/>
          </ac:cxnSpMkLst>
        </pc:cxnChg>
        <pc:cxnChg chg="add mod">
          <ac:chgData name="SMILEYWOLFE Taylor * GOV" userId="9f451b2d-48d5-4398-9bc9-cc2c5cb4e234" providerId="ADAL" clId="{931965A0-548C-423A-A9DB-23546D53EF28}" dt="2025-06-12T04:03:43.937" v="3877" actId="465"/>
          <ac:cxnSpMkLst>
            <pc:docMk/>
            <pc:sldMk cId="3658182564" sldId="268"/>
            <ac:cxnSpMk id="45" creationId="{0AC609A3-BF0D-AA60-4045-82B9A56F0277}"/>
          </ac:cxnSpMkLst>
        </pc:cxnChg>
        <pc:cxnChg chg="add mod">
          <ac:chgData name="SMILEYWOLFE Taylor * GOV" userId="9f451b2d-48d5-4398-9bc9-cc2c5cb4e234" providerId="ADAL" clId="{931965A0-548C-423A-A9DB-23546D53EF28}" dt="2025-06-12T04:01:43.093" v="3850" actId="1076"/>
          <ac:cxnSpMkLst>
            <pc:docMk/>
            <pc:sldMk cId="3658182564" sldId="268"/>
            <ac:cxnSpMk id="46" creationId="{9A461B28-B7A7-63BF-8C49-04596FF68A9E}"/>
          </ac:cxnSpMkLst>
        </pc:cxnChg>
        <pc:cxnChg chg="add mod">
          <ac:chgData name="SMILEYWOLFE Taylor * GOV" userId="9f451b2d-48d5-4398-9bc9-cc2c5cb4e234" providerId="ADAL" clId="{931965A0-548C-423A-A9DB-23546D53EF28}" dt="2025-06-12T04:03:43.937" v="3877" actId="465"/>
          <ac:cxnSpMkLst>
            <pc:docMk/>
            <pc:sldMk cId="3658182564" sldId="268"/>
            <ac:cxnSpMk id="47" creationId="{C660843C-8601-B3C6-4F18-A0962540445A}"/>
          </ac:cxnSpMkLst>
        </pc:cxnChg>
        <pc:cxnChg chg="add mod">
          <ac:chgData name="SMILEYWOLFE Taylor * GOV" userId="9f451b2d-48d5-4398-9bc9-cc2c5cb4e234" providerId="ADAL" clId="{931965A0-548C-423A-A9DB-23546D53EF28}" dt="2025-06-12T04:03:43.937" v="3877" actId="465"/>
          <ac:cxnSpMkLst>
            <pc:docMk/>
            <pc:sldMk cId="3658182564" sldId="268"/>
            <ac:cxnSpMk id="49" creationId="{CAA6E98A-A61B-9A09-647A-3C55DB604B0B}"/>
          </ac:cxnSpMkLst>
        </pc:cxnChg>
        <pc:cxnChg chg="add mod">
          <ac:chgData name="SMILEYWOLFE Taylor * GOV" userId="9f451b2d-48d5-4398-9bc9-cc2c5cb4e234" providerId="ADAL" clId="{931965A0-548C-423A-A9DB-23546D53EF28}" dt="2025-06-12T04:01:57.449" v="3858" actId="1076"/>
          <ac:cxnSpMkLst>
            <pc:docMk/>
            <pc:sldMk cId="3658182564" sldId="268"/>
            <ac:cxnSpMk id="50" creationId="{029A68E7-1B80-FF6B-9427-39A8E4A8B6A9}"/>
          </ac:cxnSpMkLst>
        </pc:cxnChg>
        <pc:cxnChg chg="add mod">
          <ac:chgData name="SMILEYWOLFE Taylor * GOV" userId="9f451b2d-48d5-4398-9bc9-cc2c5cb4e234" providerId="ADAL" clId="{931965A0-548C-423A-A9DB-23546D53EF28}" dt="2025-06-12T04:03:43.937" v="3877" actId="465"/>
          <ac:cxnSpMkLst>
            <pc:docMk/>
            <pc:sldMk cId="3658182564" sldId="268"/>
            <ac:cxnSpMk id="51" creationId="{A0EEA1C7-3D79-8855-C7A0-C3F73DFDA47D}"/>
          </ac:cxnSpMkLst>
        </pc:cxnChg>
        <pc:cxnChg chg="add mod">
          <ac:chgData name="SMILEYWOLFE Taylor * GOV" userId="9f451b2d-48d5-4398-9bc9-cc2c5cb4e234" providerId="ADAL" clId="{931965A0-548C-423A-A9DB-23546D53EF28}" dt="2025-06-12T04:03:43.937" v="3877" actId="465"/>
          <ac:cxnSpMkLst>
            <pc:docMk/>
            <pc:sldMk cId="3658182564" sldId="268"/>
            <ac:cxnSpMk id="52" creationId="{34D271DD-6002-A3BF-2CEA-1E52EAFB0A10}"/>
          </ac:cxnSpMkLst>
        </pc:cxnChg>
        <pc:cxnChg chg="add mod">
          <ac:chgData name="SMILEYWOLFE Taylor * GOV" userId="9f451b2d-48d5-4398-9bc9-cc2c5cb4e234" providerId="ADAL" clId="{931965A0-548C-423A-A9DB-23546D53EF28}" dt="2025-06-12T04:03:43.937" v="3877" actId="465"/>
          <ac:cxnSpMkLst>
            <pc:docMk/>
            <pc:sldMk cId="3658182564" sldId="268"/>
            <ac:cxnSpMk id="53" creationId="{6832B59B-B0A0-07C1-5600-0B9C2062DEEE}"/>
          </ac:cxnSpMkLst>
        </pc:cxnChg>
        <pc:cxnChg chg="add mod">
          <ac:chgData name="SMILEYWOLFE Taylor * GOV" userId="9f451b2d-48d5-4398-9bc9-cc2c5cb4e234" providerId="ADAL" clId="{931965A0-548C-423A-A9DB-23546D53EF28}" dt="2025-06-12T04:02:21.428" v="3867" actId="1076"/>
          <ac:cxnSpMkLst>
            <pc:docMk/>
            <pc:sldMk cId="3658182564" sldId="268"/>
            <ac:cxnSpMk id="54" creationId="{616C1D01-437C-DD88-2E4B-16B183FAF12A}"/>
          </ac:cxnSpMkLst>
        </pc:cxnChg>
        <pc:cxnChg chg="add mod">
          <ac:chgData name="SMILEYWOLFE Taylor * GOV" userId="9f451b2d-48d5-4398-9bc9-cc2c5cb4e234" providerId="ADAL" clId="{931965A0-548C-423A-A9DB-23546D53EF28}" dt="2025-06-12T04:03:39.071" v="3876" actId="408"/>
          <ac:cxnSpMkLst>
            <pc:docMk/>
            <pc:sldMk cId="3658182564" sldId="268"/>
            <ac:cxnSpMk id="55" creationId="{BE893113-B59E-1C91-CBB8-EA3A2716EB0B}"/>
          </ac:cxnSpMkLst>
        </pc:cxnChg>
        <pc:cxnChg chg="add mod">
          <ac:chgData name="SMILEYWOLFE Taylor * GOV" userId="9f451b2d-48d5-4398-9bc9-cc2c5cb4e234" providerId="ADAL" clId="{931965A0-548C-423A-A9DB-23546D53EF28}" dt="2025-06-12T04:02:28.445" v="3871" actId="1076"/>
          <ac:cxnSpMkLst>
            <pc:docMk/>
            <pc:sldMk cId="3658182564" sldId="268"/>
            <ac:cxnSpMk id="56" creationId="{EF50FDC6-2DE1-FF95-D94D-EBDE741E97D3}"/>
          </ac:cxnSpMkLst>
        </pc:cxnChg>
        <pc:cxnChg chg="add mod">
          <ac:chgData name="SMILEYWOLFE Taylor * GOV" userId="9f451b2d-48d5-4398-9bc9-cc2c5cb4e234" providerId="ADAL" clId="{931965A0-548C-423A-A9DB-23546D53EF28}" dt="2025-06-12T04:03:02.755" v="3875" actId="1076"/>
          <ac:cxnSpMkLst>
            <pc:docMk/>
            <pc:sldMk cId="3658182564" sldId="268"/>
            <ac:cxnSpMk id="57" creationId="{99DB9D52-A10B-8117-5835-8738908100B4}"/>
          </ac:cxnSpMkLst>
        </pc:cxnChg>
      </pc:sldChg>
      <pc:sldChg chg="modSp add mod setBg">
        <pc:chgData name="SMILEYWOLFE Taylor * GOV" userId="9f451b2d-48d5-4398-9bc9-cc2c5cb4e234" providerId="ADAL" clId="{931965A0-548C-423A-A9DB-23546D53EF28}" dt="2025-06-12T20:08:11.020" v="5445" actId="20577"/>
        <pc:sldMkLst>
          <pc:docMk/>
          <pc:sldMk cId="3551622859" sldId="269"/>
        </pc:sldMkLst>
        <pc:spChg chg="mod">
          <ac:chgData name="SMILEYWOLFE Taylor * GOV" userId="9f451b2d-48d5-4398-9bc9-cc2c5cb4e234" providerId="ADAL" clId="{931965A0-548C-423A-A9DB-23546D53EF28}" dt="2025-06-12T20:08:11.020" v="5445" actId="20577"/>
          <ac:spMkLst>
            <pc:docMk/>
            <pc:sldMk cId="3551622859" sldId="269"/>
            <ac:spMk id="10" creationId="{BAFE7F15-309B-3213-8018-D95EE48CEEDA}"/>
          </ac:spMkLst>
        </pc:spChg>
      </pc:sldChg>
      <pc:sldChg chg="modSp add mod setBg">
        <pc:chgData name="SMILEYWOLFE Taylor * GOV" userId="9f451b2d-48d5-4398-9bc9-cc2c5cb4e234" providerId="ADAL" clId="{931965A0-548C-423A-A9DB-23546D53EF28}" dt="2025-06-12T20:13:07.598" v="5484" actId="20577"/>
        <pc:sldMkLst>
          <pc:docMk/>
          <pc:sldMk cId="2526378703" sldId="270"/>
        </pc:sldMkLst>
        <pc:spChg chg="mod">
          <ac:chgData name="SMILEYWOLFE Taylor * GOV" userId="9f451b2d-48d5-4398-9bc9-cc2c5cb4e234" providerId="ADAL" clId="{931965A0-548C-423A-A9DB-23546D53EF28}" dt="2025-06-12T20:12:30.826" v="5469" actId="20577"/>
          <ac:spMkLst>
            <pc:docMk/>
            <pc:sldMk cId="2526378703" sldId="270"/>
            <ac:spMk id="5" creationId="{EC9DEFE1-CC9A-4F4C-1EDA-49E387D02D14}"/>
          </ac:spMkLst>
        </pc:spChg>
        <pc:spChg chg="mod">
          <ac:chgData name="SMILEYWOLFE Taylor * GOV" userId="9f451b2d-48d5-4398-9bc9-cc2c5cb4e234" providerId="ADAL" clId="{931965A0-548C-423A-A9DB-23546D53EF28}" dt="2025-06-12T20:13:07.598" v="5484" actId="20577"/>
          <ac:spMkLst>
            <pc:docMk/>
            <pc:sldMk cId="2526378703" sldId="270"/>
            <ac:spMk id="8" creationId="{EBB93FE6-742F-E1A8-95A2-8BB04ECBE462}"/>
          </ac:spMkLst>
        </pc:spChg>
      </pc:sldChg>
      <pc:sldChg chg="modSp add mod">
        <pc:chgData name="SMILEYWOLFE Taylor * GOV" userId="9f451b2d-48d5-4398-9bc9-cc2c5cb4e234" providerId="ADAL" clId="{931965A0-548C-423A-A9DB-23546D53EF28}" dt="2025-06-12T20:13:42.166" v="5510" actId="20577"/>
        <pc:sldMkLst>
          <pc:docMk/>
          <pc:sldMk cId="4263261300" sldId="271"/>
        </pc:sldMkLst>
        <pc:spChg chg="mod">
          <ac:chgData name="SMILEYWOLFE Taylor * GOV" userId="9f451b2d-48d5-4398-9bc9-cc2c5cb4e234" providerId="ADAL" clId="{931965A0-548C-423A-A9DB-23546D53EF28}" dt="2025-06-12T20:13:13.895" v="5487" actId="20577"/>
          <ac:spMkLst>
            <pc:docMk/>
            <pc:sldMk cId="4263261300" sldId="271"/>
            <ac:spMk id="5" creationId="{179C6CE3-5635-8BFC-0CCD-3EF42F692152}"/>
          </ac:spMkLst>
        </pc:spChg>
        <pc:spChg chg="mod">
          <ac:chgData name="SMILEYWOLFE Taylor * GOV" userId="9f451b2d-48d5-4398-9bc9-cc2c5cb4e234" providerId="ADAL" clId="{931965A0-548C-423A-A9DB-23546D53EF28}" dt="2025-06-12T20:13:42.166" v="5510" actId="20577"/>
          <ac:spMkLst>
            <pc:docMk/>
            <pc:sldMk cId="4263261300" sldId="271"/>
            <ac:spMk id="8" creationId="{EF2635C3-4AFB-D2D7-D121-31707BC2194C}"/>
          </ac:spMkLst>
        </pc:spChg>
      </pc:sldChg>
      <pc:sldChg chg="modSp add mod ord">
        <pc:chgData name="SMILEYWOLFE Taylor * GOV" userId="9f451b2d-48d5-4398-9bc9-cc2c5cb4e234" providerId="ADAL" clId="{931965A0-548C-423A-A9DB-23546D53EF28}" dt="2025-06-12T20:21:42.022" v="5722" actId="20577"/>
        <pc:sldMkLst>
          <pc:docMk/>
          <pc:sldMk cId="441134175" sldId="272"/>
        </pc:sldMkLst>
        <pc:spChg chg="mod">
          <ac:chgData name="SMILEYWOLFE Taylor * GOV" userId="9f451b2d-48d5-4398-9bc9-cc2c5cb4e234" providerId="ADAL" clId="{931965A0-548C-423A-A9DB-23546D53EF28}" dt="2025-06-12T20:21:07.656" v="5534" actId="20577"/>
          <ac:spMkLst>
            <pc:docMk/>
            <pc:sldMk cId="441134175" sldId="272"/>
            <ac:spMk id="5" creationId="{187B66B0-D964-36FC-1FB7-85EC7649881B}"/>
          </ac:spMkLst>
        </pc:spChg>
        <pc:spChg chg="mod">
          <ac:chgData name="SMILEYWOLFE Taylor * GOV" userId="9f451b2d-48d5-4398-9bc9-cc2c5cb4e234" providerId="ADAL" clId="{931965A0-548C-423A-A9DB-23546D53EF28}" dt="2025-06-12T20:21:42.022" v="5722" actId="20577"/>
          <ac:spMkLst>
            <pc:docMk/>
            <pc:sldMk cId="441134175" sldId="272"/>
            <ac:spMk id="8" creationId="{5C4E51EB-F975-B6F1-4CD8-30F3838F913F}"/>
          </ac:spMkLst>
        </pc:spChg>
      </pc:sldChg>
      <pc:sldChg chg="add del ord setBg">
        <pc:chgData name="SMILEYWOLFE Taylor * GOV" userId="9f451b2d-48d5-4398-9bc9-cc2c5cb4e234" providerId="ADAL" clId="{931965A0-548C-423A-A9DB-23546D53EF28}" dt="2025-06-12T20:20:55.853" v="5517"/>
        <pc:sldMkLst>
          <pc:docMk/>
          <pc:sldMk cId="913597290" sldId="272"/>
        </pc:sldMkLst>
      </pc:sldChg>
      <pc:sldChg chg="new del">
        <pc:chgData name="SMILEYWOLFE Taylor * GOV" userId="9f451b2d-48d5-4398-9bc9-cc2c5cb4e234" providerId="ADAL" clId="{931965A0-548C-423A-A9DB-23546D53EF28}" dt="2025-06-12T20:20:42.229" v="5512" actId="680"/>
        <pc:sldMkLst>
          <pc:docMk/>
          <pc:sldMk cId="1832267997" sldId="272"/>
        </pc:sldMkLst>
      </pc:sldChg>
      <pc:sldChg chg="addSp delSp modSp add del mod ord modNotes">
        <pc:chgData name="SMILEYWOLFE Taylor * GOV" userId="9f451b2d-48d5-4398-9bc9-cc2c5cb4e234" providerId="ADAL" clId="{931965A0-548C-423A-A9DB-23546D53EF28}" dt="2025-06-12T03:49:22.803" v="3357" actId="47"/>
        <pc:sldMkLst>
          <pc:docMk/>
          <pc:sldMk cId="4230622197" sldId="284"/>
        </pc:sldMkLst>
        <pc:spChg chg="add del mod">
          <ac:chgData name="SMILEYWOLFE Taylor * GOV" userId="9f451b2d-48d5-4398-9bc9-cc2c5cb4e234" providerId="ADAL" clId="{931965A0-548C-423A-A9DB-23546D53EF28}" dt="2025-06-12T03:43:11.420" v="3068" actId="478"/>
          <ac:spMkLst>
            <pc:docMk/>
            <pc:sldMk cId="4230622197" sldId="284"/>
            <ac:spMk id="3" creationId="{47DDEDBD-9A34-8B85-2FFC-CCCC1549A60E}"/>
          </ac:spMkLst>
        </pc:spChg>
        <pc:spChg chg="add mod">
          <ac:chgData name="SMILEYWOLFE Taylor * GOV" userId="9f451b2d-48d5-4398-9bc9-cc2c5cb4e234" providerId="ADAL" clId="{931965A0-548C-423A-A9DB-23546D53EF28}" dt="2025-06-12T03:46:22.148" v="3130"/>
          <ac:spMkLst>
            <pc:docMk/>
            <pc:sldMk cId="4230622197" sldId="284"/>
            <ac:spMk id="4" creationId="{4806A6A9-16AB-E81B-03A0-6B4269DCB1DF}"/>
          </ac:spMkLst>
        </pc:spChg>
        <pc:spChg chg="add mod">
          <ac:chgData name="SMILEYWOLFE Taylor * GOV" userId="9f451b2d-48d5-4398-9bc9-cc2c5cb4e234" providerId="ADAL" clId="{931965A0-548C-423A-A9DB-23546D53EF28}" dt="2025-06-12T03:46:22.148" v="3130"/>
          <ac:spMkLst>
            <pc:docMk/>
            <pc:sldMk cId="4230622197" sldId="284"/>
            <ac:spMk id="5" creationId="{C301EEEC-FF2A-1A66-6A30-01EE4A146F5B}"/>
          </ac:spMkLst>
        </pc:spChg>
        <pc:spChg chg="add mod">
          <ac:chgData name="SMILEYWOLFE Taylor * GOV" userId="9f451b2d-48d5-4398-9bc9-cc2c5cb4e234" providerId="ADAL" clId="{931965A0-548C-423A-A9DB-23546D53EF28}" dt="2025-06-12T03:49:05.249" v="3354" actId="478"/>
          <ac:spMkLst>
            <pc:docMk/>
            <pc:sldMk cId="4230622197" sldId="284"/>
            <ac:spMk id="7" creationId="{4BFAA87C-2867-605C-C721-D16C8DB59E4D}"/>
          </ac:spMkLst>
        </pc:spChg>
        <pc:spChg chg="mod">
          <ac:chgData name="SMILEYWOLFE Taylor * GOV" userId="9f451b2d-48d5-4398-9bc9-cc2c5cb4e234" providerId="ADAL" clId="{931965A0-548C-423A-A9DB-23546D53EF28}" dt="2025-06-12T03:47:41.713" v="3219" actId="14100"/>
          <ac:spMkLst>
            <pc:docMk/>
            <pc:sldMk cId="4230622197" sldId="284"/>
            <ac:spMk id="16" creationId="{B6086B1F-4F6D-4493-AE84-2520E93642DE}"/>
          </ac:spMkLst>
        </pc:spChg>
        <pc:spChg chg="mod">
          <ac:chgData name="SMILEYWOLFE Taylor * GOV" userId="9f451b2d-48d5-4398-9bc9-cc2c5cb4e234" providerId="ADAL" clId="{931965A0-548C-423A-A9DB-23546D53EF28}" dt="2025-06-12T03:48:16.129" v="3323" actId="20577"/>
          <ac:spMkLst>
            <pc:docMk/>
            <pc:sldMk cId="4230622197" sldId="284"/>
            <ac:spMk id="17" creationId="{6A44816B-378D-41B5-84D7-39CECE2E452E}"/>
          </ac:spMkLst>
        </pc:spChg>
        <pc:spChg chg="mod">
          <ac:chgData name="SMILEYWOLFE Taylor * GOV" userId="9f451b2d-48d5-4398-9bc9-cc2c5cb4e234" providerId="ADAL" clId="{931965A0-548C-423A-A9DB-23546D53EF28}" dt="2025-06-12T03:49:15.626" v="3356" actId="20577"/>
          <ac:spMkLst>
            <pc:docMk/>
            <pc:sldMk cId="4230622197" sldId="284"/>
            <ac:spMk id="18" creationId="{2EFC63F8-23B1-4F22-9868-15EB446170F3}"/>
          </ac:spMkLst>
        </pc:spChg>
        <pc:spChg chg="del">
          <ac:chgData name="SMILEYWOLFE Taylor * GOV" userId="9f451b2d-48d5-4398-9bc9-cc2c5cb4e234" providerId="ADAL" clId="{931965A0-548C-423A-A9DB-23546D53EF28}" dt="2025-06-12T03:49:05.249" v="3354" actId="478"/>
          <ac:spMkLst>
            <pc:docMk/>
            <pc:sldMk cId="4230622197" sldId="284"/>
            <ac:spMk id="20" creationId="{AA64E66E-DA3C-42CD-80D9-89BD3A8A401A}"/>
          </ac:spMkLst>
        </pc:spChg>
        <pc:spChg chg="mod">
          <ac:chgData name="SMILEYWOLFE Taylor * GOV" userId="9f451b2d-48d5-4398-9bc9-cc2c5cb4e234" providerId="ADAL" clId="{931965A0-548C-423A-A9DB-23546D53EF28}" dt="2025-06-12T03:45:02.986" v="3079" actId="207"/>
          <ac:spMkLst>
            <pc:docMk/>
            <pc:sldMk cId="4230622197" sldId="284"/>
            <ac:spMk id="21" creationId="{F5A6A695-5271-4895-88EF-663A3F593E59}"/>
          </ac:spMkLst>
        </pc:spChg>
        <pc:spChg chg="mod">
          <ac:chgData name="SMILEYWOLFE Taylor * GOV" userId="9f451b2d-48d5-4398-9bc9-cc2c5cb4e234" providerId="ADAL" clId="{931965A0-548C-423A-A9DB-23546D53EF28}" dt="2025-06-12T03:45:02.986" v="3079" actId="207"/>
          <ac:spMkLst>
            <pc:docMk/>
            <pc:sldMk cId="4230622197" sldId="284"/>
            <ac:spMk id="24" creationId="{3CD04606-2C05-4AC9-9F6C-C0E9EDF1BC26}"/>
          </ac:spMkLst>
        </pc:spChg>
        <pc:spChg chg="mod">
          <ac:chgData name="SMILEYWOLFE Taylor * GOV" userId="9f451b2d-48d5-4398-9bc9-cc2c5cb4e234" providerId="ADAL" clId="{931965A0-548C-423A-A9DB-23546D53EF28}" dt="2025-06-12T03:45:02.986" v="3079" actId="207"/>
          <ac:spMkLst>
            <pc:docMk/>
            <pc:sldMk cId="4230622197" sldId="284"/>
            <ac:spMk id="25" creationId="{DA3309B0-9F41-47B2-8F25-109874864183}"/>
          </ac:spMkLst>
        </pc:spChg>
        <pc:spChg chg="mod">
          <ac:chgData name="SMILEYWOLFE Taylor * GOV" userId="9f451b2d-48d5-4398-9bc9-cc2c5cb4e234" providerId="ADAL" clId="{931965A0-548C-423A-A9DB-23546D53EF28}" dt="2025-06-12T03:47:04.598" v="3146" actId="255"/>
          <ac:spMkLst>
            <pc:docMk/>
            <pc:sldMk cId="4230622197" sldId="284"/>
            <ac:spMk id="27" creationId="{913CE214-29C3-EA9D-3970-5DA5596A91FB}"/>
          </ac:spMkLst>
        </pc:spChg>
        <pc:spChg chg="mod">
          <ac:chgData name="SMILEYWOLFE Taylor * GOV" userId="9f451b2d-48d5-4398-9bc9-cc2c5cb4e234" providerId="ADAL" clId="{931965A0-548C-423A-A9DB-23546D53EF28}" dt="2025-06-12T03:48:40.026" v="3340" actId="20577"/>
          <ac:spMkLst>
            <pc:docMk/>
            <pc:sldMk cId="4230622197" sldId="284"/>
            <ac:spMk id="28" creationId="{7A8BC552-04A5-36FD-5758-5E17CB0400C6}"/>
          </ac:spMkLst>
        </pc:spChg>
        <pc:spChg chg="mod">
          <ac:chgData name="SMILEYWOLFE Taylor * GOV" userId="9f451b2d-48d5-4398-9bc9-cc2c5cb4e234" providerId="ADAL" clId="{931965A0-548C-423A-A9DB-23546D53EF28}" dt="2025-06-12T03:48:57.062" v="3353" actId="20577"/>
          <ac:spMkLst>
            <pc:docMk/>
            <pc:sldMk cId="4230622197" sldId="284"/>
            <ac:spMk id="29" creationId="{0F443B80-DE7B-85CB-3769-BFAB8DBE2ECB}"/>
          </ac:spMkLst>
        </pc:spChg>
        <pc:spChg chg="mod">
          <ac:chgData name="SMILEYWOLFE Taylor * GOV" userId="9f451b2d-48d5-4398-9bc9-cc2c5cb4e234" providerId="ADAL" clId="{931965A0-548C-423A-A9DB-23546D53EF28}" dt="2025-06-12T03:45:26.317" v="3085" actId="208"/>
          <ac:spMkLst>
            <pc:docMk/>
            <pc:sldMk cId="4230622197" sldId="284"/>
            <ac:spMk id="30" creationId="{230153FE-8F5A-E903-AD9D-FAD7244E186A}"/>
          </ac:spMkLst>
        </pc:spChg>
        <pc:spChg chg="del">
          <ac:chgData name="SMILEYWOLFE Taylor * GOV" userId="9f451b2d-48d5-4398-9bc9-cc2c5cb4e234" providerId="ADAL" clId="{931965A0-548C-423A-A9DB-23546D53EF28}" dt="2025-06-12T03:43:08.874" v="3067" actId="478"/>
          <ac:spMkLst>
            <pc:docMk/>
            <pc:sldMk cId="4230622197" sldId="284"/>
            <ac:spMk id="34" creationId="{F28D01B5-A5BC-45A3-8718-13BDC694F21C}"/>
          </ac:spMkLst>
        </pc:spChg>
      </pc:sldChg>
      <pc:sldChg chg="delSp modSp add del mod">
        <pc:chgData name="SMILEYWOLFE Taylor * GOV" userId="9f451b2d-48d5-4398-9bc9-cc2c5cb4e234" providerId="ADAL" clId="{931965A0-548C-423A-A9DB-23546D53EF28}" dt="2025-06-12T03:46:24.912" v="3131" actId="47"/>
        <pc:sldMkLst>
          <pc:docMk/>
          <pc:sldMk cId="2994649079" sldId="285"/>
        </pc:sldMkLst>
        <pc:spChg chg="del">
          <ac:chgData name="SMILEYWOLFE Taylor * GOV" userId="9f451b2d-48d5-4398-9bc9-cc2c5cb4e234" providerId="ADAL" clId="{931965A0-548C-423A-A9DB-23546D53EF28}" dt="2025-06-12T03:46:08.138" v="3128" actId="478"/>
          <ac:spMkLst>
            <pc:docMk/>
            <pc:sldMk cId="2994649079" sldId="285"/>
            <ac:spMk id="5" creationId="{12892CEA-4136-A802-9DFE-0E54B3A5685C}"/>
          </ac:spMkLst>
        </pc:spChg>
        <pc:spChg chg="del">
          <ac:chgData name="SMILEYWOLFE Taylor * GOV" userId="9f451b2d-48d5-4398-9bc9-cc2c5cb4e234" providerId="ADAL" clId="{931965A0-548C-423A-A9DB-23546D53EF28}" dt="2025-06-12T03:46:08.138" v="3128" actId="478"/>
          <ac:spMkLst>
            <pc:docMk/>
            <pc:sldMk cId="2994649079" sldId="285"/>
            <ac:spMk id="10" creationId="{8EC21917-69BF-18D5-00A4-8F66136D4CA2}"/>
          </ac:spMkLst>
        </pc:spChg>
        <pc:spChg chg="del">
          <ac:chgData name="SMILEYWOLFE Taylor * GOV" userId="9f451b2d-48d5-4398-9bc9-cc2c5cb4e234" providerId="ADAL" clId="{931965A0-548C-423A-A9DB-23546D53EF28}" dt="2025-06-12T03:46:08.138" v="3128" actId="478"/>
          <ac:spMkLst>
            <pc:docMk/>
            <pc:sldMk cId="2994649079" sldId="285"/>
            <ac:spMk id="15" creationId="{6CFD05C3-BF2B-4728-C85F-A2EC4CC4F4D5}"/>
          </ac:spMkLst>
        </pc:spChg>
        <pc:spChg chg="mod">
          <ac:chgData name="SMILEYWOLFE Taylor * GOV" userId="9f451b2d-48d5-4398-9bc9-cc2c5cb4e234" providerId="ADAL" clId="{931965A0-548C-423A-A9DB-23546D53EF28}" dt="2025-06-12T03:45:58.854" v="3126" actId="20577"/>
          <ac:spMkLst>
            <pc:docMk/>
            <pc:sldMk cId="2994649079" sldId="285"/>
            <ac:spMk id="151" creationId="{1C9C4ACF-C40D-1C01-2EA7-BDC374192AE1}"/>
          </ac:spMkLst>
        </pc:spChg>
        <pc:spChg chg="del">
          <ac:chgData name="SMILEYWOLFE Taylor * GOV" userId="9f451b2d-48d5-4398-9bc9-cc2c5cb4e234" providerId="ADAL" clId="{931965A0-548C-423A-A9DB-23546D53EF28}" dt="2025-06-12T03:46:01.482" v="3127" actId="478"/>
          <ac:spMkLst>
            <pc:docMk/>
            <pc:sldMk cId="2994649079" sldId="285"/>
            <ac:spMk id="153" creationId="{F6D76733-69FC-B922-B556-4FCCED613AD2}"/>
          </ac:spMkLst>
        </pc:spChg>
        <pc:grpChg chg="del">
          <ac:chgData name="SMILEYWOLFE Taylor * GOV" userId="9f451b2d-48d5-4398-9bc9-cc2c5cb4e234" providerId="ADAL" clId="{931965A0-548C-423A-A9DB-23546D53EF28}" dt="2025-06-12T03:46:08.138" v="3128" actId="478"/>
          <ac:grpSpMkLst>
            <pc:docMk/>
            <pc:sldMk cId="2994649079" sldId="285"/>
            <ac:grpSpMk id="2" creationId="{A7490E70-7BF8-9ADA-50CD-54B6A0D6DCCB}"/>
          </ac:grpSpMkLst>
        </pc:grpChg>
        <pc:grpChg chg="del">
          <ac:chgData name="SMILEYWOLFE Taylor * GOV" userId="9f451b2d-48d5-4398-9bc9-cc2c5cb4e234" providerId="ADAL" clId="{931965A0-548C-423A-A9DB-23546D53EF28}" dt="2025-06-12T03:46:08.138" v="3128" actId="478"/>
          <ac:grpSpMkLst>
            <pc:docMk/>
            <pc:sldMk cId="2994649079" sldId="285"/>
            <ac:grpSpMk id="20" creationId="{D3D4780E-9DEE-7D88-1A96-21F374811F6F}"/>
          </ac:grpSpMkLst>
        </pc:grpChg>
        <pc:grpChg chg="del">
          <ac:chgData name="SMILEYWOLFE Taylor * GOV" userId="9f451b2d-48d5-4398-9bc9-cc2c5cb4e234" providerId="ADAL" clId="{931965A0-548C-423A-A9DB-23546D53EF28}" dt="2025-06-12T03:46:08.138" v="3128" actId="478"/>
          <ac:grpSpMkLst>
            <pc:docMk/>
            <pc:sldMk cId="2994649079" sldId="285"/>
            <ac:grpSpMk id="23" creationId="{E521C8ED-DC73-9AC1-409D-047C485209D5}"/>
          </ac:grpSpMkLst>
        </pc:grpChg>
        <pc:cxnChg chg="del">
          <ac:chgData name="SMILEYWOLFE Taylor * GOV" userId="9f451b2d-48d5-4398-9bc9-cc2c5cb4e234" providerId="ADAL" clId="{931965A0-548C-423A-A9DB-23546D53EF28}" dt="2025-06-12T03:46:09.611" v="3129" actId="478"/>
          <ac:cxnSpMkLst>
            <pc:docMk/>
            <pc:sldMk cId="2994649079" sldId="285"/>
            <ac:cxnSpMk id="6" creationId="{F4C8968A-4AE9-8A6A-C372-5077AB5542BC}"/>
          </ac:cxnSpMkLst>
        </pc:cxnChg>
        <pc:cxnChg chg="del">
          <ac:chgData name="SMILEYWOLFE Taylor * GOV" userId="9f451b2d-48d5-4398-9bc9-cc2c5cb4e234" providerId="ADAL" clId="{931965A0-548C-423A-A9DB-23546D53EF28}" dt="2025-06-12T03:46:08.138" v="3128" actId="478"/>
          <ac:cxnSpMkLst>
            <pc:docMk/>
            <pc:sldMk cId="2994649079" sldId="285"/>
            <ac:cxnSpMk id="11" creationId="{FA2B5470-CD35-1249-5FFD-C59D4C089F66}"/>
          </ac:cxnSpMkLst>
        </pc:cxnChg>
        <pc:cxnChg chg="del">
          <ac:chgData name="SMILEYWOLFE Taylor * GOV" userId="9f451b2d-48d5-4398-9bc9-cc2c5cb4e234" providerId="ADAL" clId="{931965A0-548C-423A-A9DB-23546D53EF28}" dt="2025-06-12T03:46:08.138" v="3128" actId="478"/>
          <ac:cxnSpMkLst>
            <pc:docMk/>
            <pc:sldMk cId="2994649079" sldId="285"/>
            <ac:cxnSpMk id="16" creationId="{CE9C2CC3-F816-106E-F428-911248ECF4DC}"/>
          </ac:cxnSpMkLst>
        </pc:cxnChg>
      </pc:sldChg>
      <pc:sldMasterChg chg="delSldLayout">
        <pc:chgData name="SMILEYWOLFE Taylor * GOV" userId="9f451b2d-48d5-4398-9bc9-cc2c5cb4e234" providerId="ADAL" clId="{931965A0-548C-423A-A9DB-23546D53EF28}" dt="2025-06-12T03:49:22.803" v="3357" actId="47"/>
        <pc:sldMasterMkLst>
          <pc:docMk/>
          <pc:sldMasterMk cId="0" sldId="2147483648"/>
        </pc:sldMasterMkLst>
        <pc:sldLayoutChg chg="del">
          <pc:chgData name="SMILEYWOLFE Taylor * GOV" userId="9f451b2d-48d5-4398-9bc9-cc2c5cb4e234" providerId="ADAL" clId="{931965A0-548C-423A-A9DB-23546D53EF28}" dt="2025-06-12T03:49:22.803" v="3357" actId="47"/>
          <pc:sldLayoutMkLst>
            <pc:docMk/>
            <pc:sldMasterMk cId="0" sldId="2147483648"/>
            <pc:sldLayoutMk cId="1573590976"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C3C2C2F0-4F72-9C7C-3F6A-AE3A80A7AC43}"/>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2C654808-3D79-3D45-3A11-145DDBD4C9D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a:extLst>
              <a:ext uri="{FF2B5EF4-FFF2-40B4-BE49-F238E27FC236}">
                <a16:creationId xmlns:a16="http://schemas.microsoft.com/office/drawing/2014/main" id="{2CEAE47C-52D0-D991-CCB3-344A71AF467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7128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88C8847-5F94-DCCE-659F-71968F86B215}"/>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F24A516C-AB91-4E8F-A995-8F9220F6A3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a:extLst>
              <a:ext uri="{FF2B5EF4-FFF2-40B4-BE49-F238E27FC236}">
                <a16:creationId xmlns:a16="http://schemas.microsoft.com/office/drawing/2014/main" id="{878E4F45-D18D-ED0D-2DA2-39EBA7EAAAC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9651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482E6B73-C3BB-860F-C1C2-67FC4E0CCB09}"/>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376846F7-4477-6171-AD37-8B1C19B51CC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a:extLst>
              <a:ext uri="{FF2B5EF4-FFF2-40B4-BE49-F238E27FC236}">
                <a16:creationId xmlns:a16="http://schemas.microsoft.com/office/drawing/2014/main" id="{441DDB9B-BE5F-2A46-87BF-601552C5B9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8847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5C80720A-DF44-2B6C-E8DA-428035241FA8}"/>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AC9AED5-D94D-8943-B727-46D1A021F1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a:extLst>
              <a:ext uri="{FF2B5EF4-FFF2-40B4-BE49-F238E27FC236}">
                <a16:creationId xmlns:a16="http://schemas.microsoft.com/office/drawing/2014/main" id="{6823E535-C456-E8C9-10F8-E345C5BE340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42235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3023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a:extLst>
            <a:ext uri="{FF2B5EF4-FFF2-40B4-BE49-F238E27FC236}">
              <a16:creationId xmlns:a16="http://schemas.microsoft.com/office/drawing/2014/main" id="{93C71575-2C21-84A1-4598-C9545A4D2876}"/>
            </a:ext>
          </a:extLst>
        </p:cNvPr>
        <p:cNvGrpSpPr/>
        <p:nvPr/>
      </p:nvGrpSpPr>
      <p:grpSpPr>
        <a:xfrm>
          <a:off x="0" y="0"/>
          <a:ext cx="0" cy="0"/>
          <a:chOff x="0" y="0"/>
          <a:chExt cx="0" cy="0"/>
        </a:xfrm>
      </p:grpSpPr>
      <p:sp>
        <p:nvSpPr>
          <p:cNvPr id="145" name="Google Shape;145;p4:notes">
            <a:extLst>
              <a:ext uri="{FF2B5EF4-FFF2-40B4-BE49-F238E27FC236}">
                <a16:creationId xmlns:a16="http://schemas.microsoft.com/office/drawing/2014/main" id="{56DDD085-E925-E918-5332-C6A42EDE96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4:notes">
            <a:extLst>
              <a:ext uri="{FF2B5EF4-FFF2-40B4-BE49-F238E27FC236}">
                <a16:creationId xmlns:a16="http://schemas.microsoft.com/office/drawing/2014/main" id="{EABF352C-44D9-8AE8-8C6D-9155E4A2DDC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9183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54587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1552528-8C3F-B18D-C622-398636045C0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F3D1931-EF55-6174-F6BA-FAD17CB29E5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a:extLst>
              <a:ext uri="{FF2B5EF4-FFF2-40B4-BE49-F238E27FC236}">
                <a16:creationId xmlns:a16="http://schemas.microsoft.com/office/drawing/2014/main" id="{9A4A701E-846A-ED52-041C-27986A0CB5C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3481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1792288" y="612775"/>
            <a:ext cx="5486400" cy="4114800"/>
          </a:xfrm>
          <a:prstGeom prst="rect">
            <a:avLst/>
          </a:prstGeom>
          <a:noFill/>
          <a:ln>
            <a:noFill/>
          </a:ln>
        </p:spPr>
      </p:sp>
      <p:sp>
        <p:nvSpPr>
          <p:cNvPr id="64" name="Google Shape;64;p1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C516401F-5CFE-EE3D-4E46-D7BE0C046845}"/>
            </a:ext>
          </a:extLst>
        </p:cNvPr>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DAD417B7-B2AA-7F5B-CFFC-BE20629931CA}"/>
              </a:ext>
            </a:extLst>
          </p:cNvPr>
          <p:cNvGrpSpPr/>
          <p:nvPr/>
        </p:nvGrpSpPr>
        <p:grpSpPr>
          <a:xfrm>
            <a:off x="-180474" y="0"/>
            <a:ext cx="18468474" cy="10287000"/>
            <a:chOff x="0" y="-1"/>
            <a:chExt cx="3417301" cy="1406700"/>
          </a:xfrm>
          <a:solidFill>
            <a:srgbClr val="2A5777"/>
          </a:solidFill>
        </p:grpSpPr>
        <p:sp>
          <p:nvSpPr>
            <p:cNvPr id="3" name="Google Shape;162;p5">
              <a:extLst>
                <a:ext uri="{FF2B5EF4-FFF2-40B4-BE49-F238E27FC236}">
                  <a16:creationId xmlns:a16="http://schemas.microsoft.com/office/drawing/2014/main" id="{C9AF9D7E-FA42-AF98-4EFD-9661C6DCE12A}"/>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179E74D8-857C-0D1A-ED03-832F2EF31168}"/>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87" name="Google Shape;87;p1">
            <a:extLst>
              <a:ext uri="{FF2B5EF4-FFF2-40B4-BE49-F238E27FC236}">
                <a16:creationId xmlns:a16="http://schemas.microsoft.com/office/drawing/2014/main" id="{6D984CA9-6115-7FC5-7EF0-1DF9C9DBA505}"/>
              </a:ext>
            </a:extLst>
          </p:cNvPr>
          <p:cNvSpPr txBox="1"/>
          <p:nvPr/>
        </p:nvSpPr>
        <p:spPr>
          <a:xfrm>
            <a:off x="1539416" y="3933495"/>
            <a:ext cx="15088850" cy="1551194"/>
          </a:xfrm>
          <a:prstGeom prst="rect">
            <a:avLst/>
          </a:prstGeom>
          <a:noFill/>
          <a:ln>
            <a:noFill/>
          </a:ln>
        </p:spPr>
        <p:txBody>
          <a:bodyPr spcFirstLastPara="1" wrap="square" lIns="0" tIns="0" rIns="0" bIns="0" anchor="t" anchorCtr="0">
            <a:spAutoFit/>
          </a:bodyPr>
          <a:lstStyle/>
          <a:p>
            <a:pPr algn="ctr">
              <a:lnSpc>
                <a:spcPct val="140010"/>
              </a:lnSpc>
            </a:pPr>
            <a:r>
              <a:rPr lang="en-US" sz="7200" b="1" dirty="0">
                <a:solidFill>
                  <a:srgbClr val="FFF6EA"/>
                </a:solidFill>
                <a:latin typeface="Trebuchet MS"/>
              </a:rPr>
              <a:t>Behavioral Health Talent Council</a:t>
            </a:r>
          </a:p>
        </p:txBody>
      </p:sp>
      <p:sp>
        <p:nvSpPr>
          <p:cNvPr id="88" name="Google Shape;88;p1">
            <a:extLst>
              <a:ext uri="{FF2B5EF4-FFF2-40B4-BE49-F238E27FC236}">
                <a16:creationId xmlns:a16="http://schemas.microsoft.com/office/drawing/2014/main" id="{9D941C18-E4AD-D8F4-5A25-7DA1C04AADCA}"/>
              </a:ext>
            </a:extLst>
          </p:cNvPr>
          <p:cNvSpPr/>
          <p:nvPr/>
        </p:nvSpPr>
        <p:spPr>
          <a:xfrm>
            <a:off x="5154210" y="8128147"/>
            <a:ext cx="7859261" cy="108065"/>
          </a:xfrm>
          <a:custGeom>
            <a:avLst/>
            <a:gdLst/>
            <a:ahLst/>
            <a:cxnLst/>
            <a:rect l="l" t="t" r="r" b="b"/>
            <a:pathLst>
              <a:path w="7859261" h="108065" extrusionOk="0">
                <a:moveTo>
                  <a:pt x="0" y="0"/>
                </a:moveTo>
                <a:lnTo>
                  <a:pt x="7859261" y="0"/>
                </a:lnTo>
                <a:lnTo>
                  <a:pt x="7859261" y="108064"/>
                </a:lnTo>
                <a:lnTo>
                  <a:pt x="0" y="108064"/>
                </a:lnTo>
                <a:lnTo>
                  <a:pt x="0" y="0"/>
                </a:lnTo>
                <a:close/>
              </a:path>
            </a:pathLst>
          </a:custGeom>
          <a:blipFill rotWithShape="1">
            <a:blip r:embed="rId3">
              <a:alphaModFix/>
            </a:blip>
            <a:stretch>
              <a:fillRect/>
            </a:stretch>
          </a:blipFill>
          <a:ln>
            <a:noFill/>
          </a:ln>
        </p:spPr>
        <p:txBody>
          <a:bodyPr/>
          <a:lstStyle/>
          <a:p>
            <a:endParaRPr lang="en-US"/>
          </a:p>
        </p:txBody>
      </p:sp>
      <p:pic>
        <p:nvPicPr>
          <p:cNvPr id="9" name="Picture 8" descr="A black and white logo&#10;&#10;Description automatically generated">
            <a:extLst>
              <a:ext uri="{FF2B5EF4-FFF2-40B4-BE49-F238E27FC236}">
                <a16:creationId xmlns:a16="http://schemas.microsoft.com/office/drawing/2014/main" id="{0A47DF5A-8DE9-C39C-1659-5234AC29240F}"/>
              </a:ext>
            </a:extLst>
          </p:cNvPr>
          <p:cNvPicPr>
            <a:picLocks noChangeAspect="1"/>
          </p:cNvPicPr>
          <p:nvPr/>
        </p:nvPicPr>
        <p:blipFill>
          <a:blip r:embed="rId4"/>
          <a:stretch>
            <a:fillRect/>
          </a:stretch>
        </p:blipFill>
        <p:spPr>
          <a:xfrm>
            <a:off x="5926133" y="837749"/>
            <a:ext cx="6134154" cy="3456072"/>
          </a:xfrm>
          <a:prstGeom prst="rect">
            <a:avLst/>
          </a:prstGeom>
        </p:spPr>
      </p:pic>
      <p:sp>
        <p:nvSpPr>
          <p:cNvPr id="10" name="Google Shape;87;p1">
            <a:extLst>
              <a:ext uri="{FF2B5EF4-FFF2-40B4-BE49-F238E27FC236}">
                <a16:creationId xmlns:a16="http://schemas.microsoft.com/office/drawing/2014/main" id="{BAFE7F15-309B-3213-8018-D95EE48CEEDA}"/>
              </a:ext>
            </a:extLst>
          </p:cNvPr>
          <p:cNvSpPr txBox="1"/>
          <p:nvPr/>
        </p:nvSpPr>
        <p:spPr>
          <a:xfrm>
            <a:off x="1508943" y="5480068"/>
            <a:ext cx="15088850" cy="1292662"/>
          </a:xfrm>
          <a:prstGeom prst="rect">
            <a:avLst/>
          </a:prstGeom>
          <a:noFill/>
          <a:ln>
            <a:noFill/>
          </a:ln>
        </p:spPr>
        <p:txBody>
          <a:bodyPr spcFirstLastPara="1" wrap="square" lIns="0" tIns="0" rIns="0" bIns="0" anchor="t" anchorCtr="0">
            <a:spAutoFit/>
          </a:bodyPr>
          <a:lstStyle/>
          <a:p>
            <a:pPr algn="ctr">
              <a:lnSpc>
                <a:spcPct val="140010"/>
              </a:lnSpc>
            </a:pPr>
            <a:r>
              <a:rPr lang="en-US" sz="6000" i="1" dirty="0">
                <a:solidFill>
                  <a:srgbClr val="FFF6EA"/>
                </a:solidFill>
                <a:latin typeface="Trebuchet MS"/>
              </a:rPr>
              <a:t>Group Agreements</a:t>
            </a:r>
          </a:p>
        </p:txBody>
      </p:sp>
    </p:spTree>
    <p:extLst>
      <p:ext uri="{BB962C8B-B14F-4D97-AF65-F5344CB8AC3E}">
        <p14:creationId xmlns:p14="http://schemas.microsoft.com/office/powerpoint/2010/main" val="3551622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159"/>
        <p:cNvGrpSpPr/>
        <p:nvPr/>
      </p:nvGrpSpPr>
      <p:grpSpPr>
        <a:xfrm>
          <a:off x="0" y="0"/>
          <a:ext cx="0" cy="0"/>
          <a:chOff x="0" y="0"/>
          <a:chExt cx="0" cy="0"/>
        </a:xfrm>
      </p:grpSpPr>
      <p:sp>
        <p:nvSpPr>
          <p:cNvPr id="160" name="Google Shape;160;p5"/>
          <p:cNvSpPr txBox="1"/>
          <p:nvPr/>
        </p:nvSpPr>
        <p:spPr>
          <a:xfrm>
            <a:off x="2593231" y="1867167"/>
            <a:ext cx="13100942" cy="969496"/>
          </a:xfrm>
          <a:prstGeom prst="rect">
            <a:avLst/>
          </a:prstGeom>
          <a:noFill/>
          <a:ln>
            <a:noFill/>
          </a:ln>
        </p:spPr>
        <p:txBody>
          <a:bodyPr spcFirstLastPara="1" wrap="square" lIns="0" tIns="0" rIns="0" bIns="0" anchor="t" anchorCtr="0">
            <a:spAutoFit/>
          </a:bodyPr>
          <a:lstStyle/>
          <a:p>
            <a:pPr marL="0" marR="0" lvl="0" indent="0" algn="ctr" rtl="0">
              <a:lnSpc>
                <a:spcPct val="140008"/>
              </a:lnSpc>
              <a:spcBef>
                <a:spcPts val="0"/>
              </a:spcBef>
              <a:spcAft>
                <a:spcPts val="0"/>
              </a:spcAft>
              <a:buNone/>
            </a:pPr>
            <a:r>
              <a:rPr lang="en-US" sz="4500" b="1" i="0" u="none" strike="noStrike" cap="none" dirty="0">
                <a:solidFill>
                  <a:srgbClr val="2A5777"/>
                </a:solidFill>
                <a:latin typeface="Trebuchet MS"/>
                <a:ea typeface="Trebuchet MS"/>
                <a:cs typeface="Trebuchet MS"/>
                <a:sym typeface="Trebuchet MS"/>
              </a:rPr>
              <a:t>What are their recommendation assignments?</a:t>
            </a:r>
            <a:endParaRPr sz="4500" b="1" dirty="0">
              <a:latin typeface="Trebuchet MS"/>
              <a:ea typeface="Trebuchet MS"/>
              <a:cs typeface="Trebuchet MS"/>
              <a:sym typeface="Trebuchet MS"/>
            </a:endParaRPr>
          </a:p>
        </p:txBody>
      </p:sp>
      <p:grpSp>
        <p:nvGrpSpPr>
          <p:cNvPr id="161" name="Google Shape;161;p5"/>
          <p:cNvGrpSpPr/>
          <p:nvPr/>
        </p:nvGrpSpPr>
        <p:grpSpPr>
          <a:xfrm>
            <a:off x="2190521" y="3321413"/>
            <a:ext cx="13906957" cy="6175284"/>
            <a:chOff x="0" y="-1"/>
            <a:chExt cx="3417301" cy="1406700"/>
          </a:xfrm>
        </p:grpSpPr>
        <p:sp>
          <p:nvSpPr>
            <p:cNvPr id="162" name="Google Shape;162;p5"/>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solidFill>
              <a:srgbClr val="2A5777"/>
            </a:solidFill>
            <a:ln>
              <a:noFill/>
            </a:ln>
          </p:spPr>
          <p:txBody>
            <a:bodyPr/>
            <a:lstStyle/>
            <a:p>
              <a:endParaRPr lang="en-US"/>
            </a:p>
          </p:txBody>
        </p:sp>
        <p:sp>
          <p:nvSpPr>
            <p:cNvPr id="163" name="Google Shape;163;p5"/>
            <p:cNvSpPr txBox="1"/>
            <p:nvPr/>
          </p:nvSpPr>
          <p:spPr>
            <a:xfrm>
              <a:off x="1" y="-1"/>
              <a:ext cx="3417300" cy="1406700"/>
            </a:xfrm>
            <a:prstGeom prst="rect">
              <a:avLst/>
            </a:prstGeom>
            <a:no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r>
                <a:rPr lang="en-US" sz="2800" b="1" i="0" u="none" strike="noStrike" cap="none" dirty="0">
                  <a:solidFill>
                    <a:srgbClr val="FFF6EA"/>
                  </a:solidFill>
                  <a:latin typeface="Trebuchet MS"/>
                  <a:ea typeface="Trebuchet MS"/>
                  <a:cs typeface="Trebuchet MS"/>
                  <a:sym typeface="Trebuchet MS"/>
                </a:rPr>
                <a:t>Preliminary Assignments</a:t>
              </a:r>
              <a:endParaRPr sz="2800" b="1" dirty="0">
                <a:solidFill>
                  <a:srgbClr val="FFF6EA"/>
                </a:solidFill>
                <a:latin typeface="Trebuchet MS"/>
                <a:ea typeface="Trebuchet MS"/>
                <a:cs typeface="Trebuchet MS"/>
                <a:sym typeface="Trebuchet MS"/>
              </a:endParaRPr>
            </a:p>
            <a:p>
              <a:pPr marL="0" marR="0" lvl="0" indent="0" algn="ctr" rtl="0">
                <a:lnSpc>
                  <a:spcPct val="140012"/>
                </a:lnSpc>
                <a:spcBef>
                  <a:spcPts val="0"/>
                </a:spcBef>
                <a:spcAft>
                  <a:spcPts val="0"/>
                </a:spcAft>
                <a:buNone/>
              </a:pPr>
              <a:endParaRPr sz="2800" i="0" u="none" strike="noStrike" cap="none" dirty="0">
                <a:solidFill>
                  <a:srgbClr val="FFF6EA"/>
                </a:solidFill>
                <a:latin typeface="Trebuchet MS"/>
                <a:ea typeface="Trebuchet MS"/>
                <a:cs typeface="Trebuchet MS"/>
                <a:sym typeface="Trebuchet MS"/>
              </a:endParaRPr>
            </a:p>
            <a:p>
              <a:pPr marL="561341" marR="0" lvl="1" indent="-255269" algn="l" rtl="0">
                <a:lnSpc>
                  <a:spcPct val="140000"/>
                </a:lnSpc>
                <a:spcBef>
                  <a:spcPts val="0"/>
                </a:spcBef>
                <a:spcAft>
                  <a:spcPts val="0"/>
                </a:spcAft>
                <a:buClr>
                  <a:srgbClr val="FFF6EA"/>
                </a:buClr>
                <a:buSzPts val="2200"/>
                <a:buFont typeface="Trebuchet MS"/>
                <a:buChar char="•"/>
              </a:pPr>
              <a:r>
                <a:rPr lang="en-US" sz="2800" dirty="0">
                  <a:solidFill>
                    <a:srgbClr val="FFF6EA"/>
                  </a:solidFill>
                  <a:latin typeface="Trebuchet MS"/>
                  <a:ea typeface="Trebuchet MS"/>
                  <a:cs typeface="Trebuchet MS"/>
                  <a:sym typeface="Trebuchet MS"/>
                </a:rPr>
                <a:t>Some recommendations have assigned to only one committee; </a:t>
              </a:r>
            </a:p>
            <a:p>
              <a:pPr marL="561341" marR="0" lvl="1" indent="-255269" algn="l" rtl="0">
                <a:lnSpc>
                  <a:spcPct val="140000"/>
                </a:lnSpc>
                <a:spcBef>
                  <a:spcPts val="0"/>
                </a:spcBef>
                <a:spcAft>
                  <a:spcPts val="0"/>
                </a:spcAft>
                <a:buClr>
                  <a:srgbClr val="FFF6EA"/>
                </a:buClr>
                <a:buSzPts val="2200"/>
                <a:buFont typeface="Trebuchet MS"/>
                <a:buChar char="•"/>
              </a:pPr>
              <a:r>
                <a:rPr lang="en-US" sz="2800" dirty="0">
                  <a:solidFill>
                    <a:srgbClr val="FFF6EA"/>
                  </a:solidFill>
                  <a:latin typeface="Trebuchet MS"/>
                  <a:ea typeface="Trebuchet MS"/>
                  <a:cs typeface="Trebuchet MS"/>
                  <a:sym typeface="Trebuchet MS"/>
                </a:rPr>
                <a:t>Some recommendations have been assigned to two committees and require coordination during implementation plan development; </a:t>
              </a:r>
            </a:p>
            <a:p>
              <a:pPr marL="561341" marR="0" lvl="1" indent="-255269" algn="l" rtl="0">
                <a:lnSpc>
                  <a:spcPct val="140000"/>
                </a:lnSpc>
                <a:spcBef>
                  <a:spcPts val="0"/>
                </a:spcBef>
                <a:spcAft>
                  <a:spcPts val="0"/>
                </a:spcAft>
                <a:buClr>
                  <a:srgbClr val="FFF6EA"/>
                </a:buClr>
                <a:buSzPts val="2200"/>
                <a:buFont typeface="Trebuchet MS"/>
                <a:buChar char="•"/>
              </a:pPr>
              <a:r>
                <a:rPr lang="en-US" sz="2800" dirty="0">
                  <a:solidFill>
                    <a:srgbClr val="FFF6EA"/>
                  </a:solidFill>
                  <a:latin typeface="Trebuchet MS"/>
                  <a:ea typeface="Trebuchet MS"/>
                  <a:cs typeface="Trebuchet MS"/>
                  <a:sym typeface="Trebuchet MS"/>
                </a:rPr>
                <a:t>Some recommendations have been assigned to all three committees (e.g., equity)</a:t>
              </a:r>
              <a:endParaRPr sz="2800" dirty="0">
                <a:solidFill>
                  <a:srgbClr val="FFF6EA"/>
                </a:solidFill>
                <a:latin typeface="Trebuchet MS"/>
                <a:ea typeface="Trebuchet MS"/>
                <a:cs typeface="Trebuchet MS"/>
                <a:sym typeface="Trebuchet MS"/>
              </a:endParaRPr>
            </a:p>
          </p:txBody>
        </p:sp>
      </p:grpSp>
      <p:sp>
        <p:nvSpPr>
          <p:cNvPr id="164" name="Google Shape;164;p5"/>
          <p:cNvSpPr/>
          <p:nvPr/>
        </p:nvSpPr>
        <p:spPr>
          <a:xfrm>
            <a:off x="14814806" y="95250"/>
            <a:ext cx="3377944" cy="1079692"/>
          </a:xfrm>
          <a:custGeom>
            <a:avLst/>
            <a:gdLst/>
            <a:ahLst/>
            <a:cxnLst/>
            <a:rect l="l" t="t" r="r" b="b"/>
            <a:pathLst>
              <a:path w="3377944" h="1079692" extrusionOk="0">
                <a:moveTo>
                  <a:pt x="0" y="0"/>
                </a:moveTo>
                <a:lnTo>
                  <a:pt x="3377944" y="0"/>
                </a:lnTo>
                <a:lnTo>
                  <a:pt x="3377944" y="1079692"/>
                </a:lnTo>
                <a:lnTo>
                  <a:pt x="0" y="1079692"/>
                </a:lnTo>
                <a:lnTo>
                  <a:pt x="0" y="0"/>
                </a:lnTo>
                <a:close/>
              </a:path>
            </a:pathLst>
          </a:custGeom>
          <a:blipFill rotWithShape="1">
            <a:blip r:embed="rId3">
              <a:alphaModFix/>
            </a:blip>
            <a:stretch>
              <a:fillRect l="-10671" t="-140701" r="-9422" b="-135012"/>
            </a:stretch>
          </a:blipFill>
          <a:ln>
            <a:noFill/>
          </a:ln>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83">
          <a:extLst>
            <a:ext uri="{FF2B5EF4-FFF2-40B4-BE49-F238E27FC236}">
              <a16:creationId xmlns:a16="http://schemas.microsoft.com/office/drawing/2014/main" id="{3E464937-7AFE-0DA3-A705-7D28DF711D3C}"/>
            </a:ext>
          </a:extLst>
        </p:cNvPr>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21C043BC-E8B3-33FE-B3C4-9D4C11CDB9DB}"/>
              </a:ext>
            </a:extLst>
          </p:cNvPr>
          <p:cNvGrpSpPr/>
          <p:nvPr/>
        </p:nvGrpSpPr>
        <p:grpSpPr>
          <a:xfrm>
            <a:off x="-181263" y="0"/>
            <a:ext cx="18468474" cy="10287000"/>
            <a:chOff x="0" y="-1"/>
            <a:chExt cx="3417301" cy="1406700"/>
          </a:xfrm>
          <a:noFill/>
        </p:grpSpPr>
        <p:sp>
          <p:nvSpPr>
            <p:cNvPr id="3" name="Google Shape;162;p5">
              <a:extLst>
                <a:ext uri="{FF2B5EF4-FFF2-40B4-BE49-F238E27FC236}">
                  <a16:creationId xmlns:a16="http://schemas.microsoft.com/office/drawing/2014/main" id="{5B4F95AE-0FB7-EA80-E172-97207C29C66A}"/>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6326BC99-AD7E-9E71-2AB5-CE851E3016F9}"/>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5" name="Google Shape;87;p1">
            <a:extLst>
              <a:ext uri="{FF2B5EF4-FFF2-40B4-BE49-F238E27FC236}">
                <a16:creationId xmlns:a16="http://schemas.microsoft.com/office/drawing/2014/main" id="{187B66B0-D964-36FC-1FB7-85EC7649881B}"/>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2A5777"/>
                </a:solidFill>
                <a:latin typeface="Trebuchet MS"/>
              </a:rPr>
              <a:t>Next Steps</a:t>
            </a:r>
          </a:p>
        </p:txBody>
      </p:sp>
      <p:pic>
        <p:nvPicPr>
          <p:cNvPr id="7" name="Picture 6" descr="A logo on a black background&#10;&#10;Description automatically generated">
            <a:extLst>
              <a:ext uri="{FF2B5EF4-FFF2-40B4-BE49-F238E27FC236}">
                <a16:creationId xmlns:a16="http://schemas.microsoft.com/office/drawing/2014/main" id="{A1943151-1E9D-1363-BE63-F31B00BF633B}"/>
              </a:ext>
            </a:extLst>
          </p:cNvPr>
          <p:cNvPicPr>
            <a:picLocks noChangeAspect="1"/>
          </p:cNvPicPr>
          <p:nvPr/>
        </p:nvPicPr>
        <p:blipFill>
          <a:blip r:embed="rId3"/>
          <a:stretch>
            <a:fillRect/>
          </a:stretch>
        </p:blipFill>
        <p:spPr>
          <a:xfrm>
            <a:off x="13326180" y="-615"/>
            <a:ext cx="4961820" cy="2795562"/>
          </a:xfrm>
          <a:prstGeom prst="rect">
            <a:avLst/>
          </a:prstGeom>
        </p:spPr>
      </p:pic>
      <p:sp>
        <p:nvSpPr>
          <p:cNvPr id="8" name="Google Shape;87;p1">
            <a:extLst>
              <a:ext uri="{FF2B5EF4-FFF2-40B4-BE49-F238E27FC236}">
                <a16:creationId xmlns:a16="http://schemas.microsoft.com/office/drawing/2014/main" id="{5C4E51EB-F975-B6F1-4CD8-30F3838F913F}"/>
              </a:ext>
            </a:extLst>
          </p:cNvPr>
          <p:cNvSpPr txBox="1"/>
          <p:nvPr/>
        </p:nvSpPr>
        <p:spPr>
          <a:xfrm>
            <a:off x="541581" y="2323765"/>
            <a:ext cx="15827971" cy="3102388"/>
          </a:xfrm>
          <a:prstGeom prst="rect">
            <a:avLst/>
          </a:prstGeom>
          <a:noFill/>
          <a:ln>
            <a:noFill/>
          </a:ln>
        </p:spPr>
        <p:txBody>
          <a:bodyPr spcFirstLastPara="1" wrap="square" lIns="0" tIns="0" rIns="0" bIns="0" anchor="t" anchorCtr="0">
            <a:spAutoFit/>
          </a:bodyPr>
          <a:lstStyle/>
          <a:p>
            <a:pPr marL="571500" indent="-571500">
              <a:lnSpc>
                <a:spcPct val="140010"/>
              </a:lnSpc>
              <a:buFont typeface="Arial" panose="020B0604020202020204" pitchFamily="34" charset="0"/>
              <a:buChar char="•"/>
            </a:pPr>
            <a:r>
              <a:rPr lang="en-US" sz="3600" b="1" dirty="0">
                <a:solidFill>
                  <a:srgbClr val="2A5777"/>
                </a:solidFill>
                <a:latin typeface="Trebuchet MS"/>
              </a:rPr>
              <a:t>Subcommittee preference poll</a:t>
            </a:r>
          </a:p>
          <a:p>
            <a:pPr marL="571500" indent="-571500">
              <a:lnSpc>
                <a:spcPct val="140010"/>
              </a:lnSpc>
              <a:buFont typeface="Arial" panose="020B0604020202020204" pitchFamily="34" charset="0"/>
              <a:buChar char="•"/>
            </a:pPr>
            <a:r>
              <a:rPr lang="en-US" sz="3600" b="1" dirty="0">
                <a:solidFill>
                  <a:srgbClr val="2A5777"/>
                </a:solidFill>
                <a:latin typeface="Trebuchet MS"/>
              </a:rPr>
              <a:t>Council members assigned </a:t>
            </a:r>
            <a:r>
              <a:rPr lang="en-US" sz="3600" b="1">
                <a:solidFill>
                  <a:srgbClr val="2A5777"/>
                </a:solidFill>
                <a:latin typeface="Trebuchet MS"/>
              </a:rPr>
              <a:t>to subcommittees </a:t>
            </a:r>
            <a:endParaRPr lang="en-US" sz="3600" b="1" dirty="0">
              <a:solidFill>
                <a:srgbClr val="2A5777"/>
              </a:solidFill>
              <a:latin typeface="Trebuchet MS"/>
            </a:endParaRPr>
          </a:p>
          <a:p>
            <a:pPr marL="571500" indent="-571500">
              <a:lnSpc>
                <a:spcPct val="140010"/>
              </a:lnSpc>
              <a:buFont typeface="Arial" panose="020B0604020202020204" pitchFamily="34" charset="0"/>
              <a:buChar char="•"/>
            </a:pPr>
            <a:r>
              <a:rPr lang="en-US" sz="3600" b="1" dirty="0">
                <a:solidFill>
                  <a:srgbClr val="2A5777"/>
                </a:solidFill>
                <a:latin typeface="Trebuchet MS"/>
              </a:rPr>
              <a:t>Subcommittees start meeting!</a:t>
            </a:r>
          </a:p>
          <a:p>
            <a:pPr marL="571500" indent="-571500">
              <a:lnSpc>
                <a:spcPct val="140010"/>
              </a:lnSpc>
              <a:buFont typeface="Arial" panose="020B0604020202020204" pitchFamily="34" charset="0"/>
              <a:buChar char="•"/>
            </a:pPr>
            <a:endParaRPr lang="en-US" sz="3600" b="1" dirty="0">
              <a:solidFill>
                <a:srgbClr val="2A5777"/>
              </a:solidFill>
              <a:latin typeface="Trebuchet MS"/>
            </a:endParaRPr>
          </a:p>
        </p:txBody>
      </p:sp>
    </p:spTree>
    <p:extLst>
      <p:ext uri="{BB962C8B-B14F-4D97-AF65-F5344CB8AC3E}">
        <p14:creationId xmlns:p14="http://schemas.microsoft.com/office/powerpoint/2010/main" val="441134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4F2F528F-0C48-7D83-ABF5-F948A008A458}"/>
            </a:ext>
          </a:extLst>
        </p:cNvPr>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094F9CE8-E4E3-2D71-8D6B-08BE1A2A7602}"/>
              </a:ext>
            </a:extLst>
          </p:cNvPr>
          <p:cNvGrpSpPr/>
          <p:nvPr/>
        </p:nvGrpSpPr>
        <p:grpSpPr>
          <a:xfrm>
            <a:off x="-181263" y="0"/>
            <a:ext cx="18468474" cy="10287000"/>
            <a:chOff x="0" y="-1"/>
            <a:chExt cx="3417301" cy="1406700"/>
          </a:xfrm>
          <a:noFill/>
        </p:grpSpPr>
        <p:sp>
          <p:nvSpPr>
            <p:cNvPr id="3" name="Google Shape;162;p5">
              <a:extLst>
                <a:ext uri="{FF2B5EF4-FFF2-40B4-BE49-F238E27FC236}">
                  <a16:creationId xmlns:a16="http://schemas.microsoft.com/office/drawing/2014/main" id="{617D25B7-FDE2-95E4-D6D1-461A130EDDC0}"/>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18784915-CB20-BC4B-5BEB-0CBB2004FC7A}"/>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5" name="Google Shape;87;p1">
            <a:extLst>
              <a:ext uri="{FF2B5EF4-FFF2-40B4-BE49-F238E27FC236}">
                <a16:creationId xmlns:a16="http://schemas.microsoft.com/office/drawing/2014/main" id="{EC9DEFE1-CC9A-4F4C-1EDA-49E387D02D14}"/>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2A5777"/>
                </a:solidFill>
                <a:latin typeface="Trebuchet MS"/>
              </a:rPr>
              <a:t>Group Agreements (1)</a:t>
            </a:r>
          </a:p>
        </p:txBody>
      </p:sp>
      <p:pic>
        <p:nvPicPr>
          <p:cNvPr id="7" name="Picture 6" descr="A logo on a black background&#10;&#10;Description automatically generated">
            <a:extLst>
              <a:ext uri="{FF2B5EF4-FFF2-40B4-BE49-F238E27FC236}">
                <a16:creationId xmlns:a16="http://schemas.microsoft.com/office/drawing/2014/main" id="{42767448-62FE-6DEB-D33D-E432E37BD806}"/>
              </a:ext>
            </a:extLst>
          </p:cNvPr>
          <p:cNvPicPr>
            <a:picLocks noChangeAspect="1"/>
          </p:cNvPicPr>
          <p:nvPr/>
        </p:nvPicPr>
        <p:blipFill>
          <a:blip r:embed="rId3"/>
          <a:stretch>
            <a:fillRect/>
          </a:stretch>
        </p:blipFill>
        <p:spPr>
          <a:xfrm>
            <a:off x="13326180" y="-615"/>
            <a:ext cx="4961820" cy="2795562"/>
          </a:xfrm>
          <a:prstGeom prst="rect">
            <a:avLst/>
          </a:prstGeom>
        </p:spPr>
      </p:pic>
      <p:sp>
        <p:nvSpPr>
          <p:cNvPr id="8" name="Google Shape;87;p1">
            <a:extLst>
              <a:ext uri="{FF2B5EF4-FFF2-40B4-BE49-F238E27FC236}">
                <a16:creationId xmlns:a16="http://schemas.microsoft.com/office/drawing/2014/main" id="{EBB93FE6-742F-E1A8-95A2-8BB04ECBE462}"/>
              </a:ext>
            </a:extLst>
          </p:cNvPr>
          <p:cNvSpPr txBox="1"/>
          <p:nvPr/>
        </p:nvSpPr>
        <p:spPr>
          <a:xfrm>
            <a:off x="541581" y="2323765"/>
            <a:ext cx="15827971" cy="7842147"/>
          </a:xfrm>
          <a:prstGeom prst="rect">
            <a:avLst/>
          </a:prstGeom>
          <a:noFill/>
          <a:ln>
            <a:noFill/>
          </a:ln>
        </p:spPr>
        <p:txBody>
          <a:bodyPr spcFirstLastPara="1" wrap="square" lIns="0" tIns="0" rIns="0" bIns="0" anchor="t" anchorCtr="0">
            <a:spAutoFit/>
          </a:bodyPr>
          <a:lstStyle/>
          <a:p>
            <a:pPr>
              <a:lnSpc>
                <a:spcPct val="140010"/>
              </a:lnSpc>
            </a:pPr>
            <a:r>
              <a:rPr lang="en-US" sz="2800" b="1" dirty="0">
                <a:solidFill>
                  <a:srgbClr val="2A5777"/>
                </a:solidFill>
                <a:latin typeface="Trebuchet MS"/>
              </a:rPr>
              <a:t>Honor the lived experience of our behavioral health workforce and use asset-based language. We are here to support our current workforce and dream of what we’d like our workforce to be. </a:t>
            </a:r>
          </a:p>
          <a:p>
            <a:pPr>
              <a:lnSpc>
                <a:spcPct val="140010"/>
              </a:lnSpc>
            </a:pPr>
            <a:endParaRPr lang="en-US" sz="2800" b="1" dirty="0">
              <a:solidFill>
                <a:srgbClr val="2A5777"/>
              </a:solidFill>
              <a:latin typeface="Trebuchet MS"/>
            </a:endParaRPr>
          </a:p>
          <a:p>
            <a:pPr>
              <a:lnSpc>
                <a:spcPct val="140010"/>
              </a:lnSpc>
            </a:pPr>
            <a:r>
              <a:rPr lang="en-US" sz="2800" b="1" dirty="0">
                <a:solidFill>
                  <a:srgbClr val="2A5777"/>
                </a:solidFill>
                <a:latin typeface="Trebuchet MS"/>
              </a:rPr>
              <a:t>Everyone is encouraged to participate but it is not required. You may be asked to share what you think, or we may ask for comments from those who haven't spoken. It is always OK to "pass" when you are asked to share a comment. The group should honor that everyone processes information at their own pace and in their own way.</a:t>
            </a:r>
          </a:p>
          <a:p>
            <a:pPr>
              <a:lnSpc>
                <a:spcPct val="140010"/>
              </a:lnSpc>
            </a:pPr>
            <a:endParaRPr lang="en-US" sz="2800" b="1" dirty="0">
              <a:solidFill>
                <a:srgbClr val="2A5777"/>
              </a:solidFill>
              <a:latin typeface="Trebuchet MS"/>
            </a:endParaRPr>
          </a:p>
          <a:p>
            <a:pPr>
              <a:lnSpc>
                <a:spcPct val="140010"/>
              </a:lnSpc>
            </a:pPr>
            <a:r>
              <a:rPr lang="en-US" sz="2800" b="1" dirty="0">
                <a:solidFill>
                  <a:srgbClr val="2A5777"/>
                </a:solidFill>
                <a:latin typeface="Trebuchet MS"/>
              </a:rPr>
              <a:t>Self-reflect on your participation. No one or two individuals should dominate a discussion. If you have already voiced your ideas, let others have an opportunity. When you speak, be brief and to the point.</a:t>
            </a:r>
          </a:p>
          <a:p>
            <a:pPr marL="571500" indent="-571500">
              <a:lnSpc>
                <a:spcPct val="140010"/>
              </a:lnSpc>
              <a:buFont typeface="Arial" panose="020B0604020202020204" pitchFamily="34" charset="0"/>
              <a:buChar char="•"/>
            </a:pPr>
            <a:endParaRPr lang="en-US" sz="2800" b="1" dirty="0">
              <a:solidFill>
                <a:srgbClr val="2A5777"/>
              </a:solidFill>
              <a:latin typeface="Trebuchet MS"/>
            </a:endParaRPr>
          </a:p>
        </p:txBody>
      </p:sp>
    </p:spTree>
    <p:extLst>
      <p:ext uri="{BB962C8B-B14F-4D97-AF65-F5344CB8AC3E}">
        <p14:creationId xmlns:p14="http://schemas.microsoft.com/office/powerpoint/2010/main" val="252637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F2392373-C539-EBE6-9AF9-A4490B8B0F88}"/>
            </a:ext>
          </a:extLst>
        </p:cNvPr>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CA213037-5644-E715-BBF0-7303084BE7F6}"/>
              </a:ext>
            </a:extLst>
          </p:cNvPr>
          <p:cNvGrpSpPr/>
          <p:nvPr/>
        </p:nvGrpSpPr>
        <p:grpSpPr>
          <a:xfrm>
            <a:off x="-181263" y="0"/>
            <a:ext cx="18468474" cy="10287000"/>
            <a:chOff x="0" y="-1"/>
            <a:chExt cx="3417301" cy="1406700"/>
          </a:xfrm>
          <a:noFill/>
        </p:grpSpPr>
        <p:sp>
          <p:nvSpPr>
            <p:cNvPr id="3" name="Google Shape;162;p5">
              <a:extLst>
                <a:ext uri="{FF2B5EF4-FFF2-40B4-BE49-F238E27FC236}">
                  <a16:creationId xmlns:a16="http://schemas.microsoft.com/office/drawing/2014/main" id="{9583CA19-2DCA-6E5B-F807-CE6820B8C8EB}"/>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9E5C6C19-102D-EA22-C3E9-EBE61688F047}"/>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5" name="Google Shape;87;p1">
            <a:extLst>
              <a:ext uri="{FF2B5EF4-FFF2-40B4-BE49-F238E27FC236}">
                <a16:creationId xmlns:a16="http://schemas.microsoft.com/office/drawing/2014/main" id="{179C6CE3-5635-8BFC-0CCD-3EF42F692152}"/>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2A5777"/>
                </a:solidFill>
                <a:latin typeface="Trebuchet MS"/>
              </a:rPr>
              <a:t>Group Agreements (2)</a:t>
            </a:r>
          </a:p>
        </p:txBody>
      </p:sp>
      <p:pic>
        <p:nvPicPr>
          <p:cNvPr id="7" name="Picture 6" descr="A logo on a black background&#10;&#10;Description automatically generated">
            <a:extLst>
              <a:ext uri="{FF2B5EF4-FFF2-40B4-BE49-F238E27FC236}">
                <a16:creationId xmlns:a16="http://schemas.microsoft.com/office/drawing/2014/main" id="{586AD2D2-3989-85D4-3B45-06CAF30008B7}"/>
              </a:ext>
            </a:extLst>
          </p:cNvPr>
          <p:cNvPicPr>
            <a:picLocks noChangeAspect="1"/>
          </p:cNvPicPr>
          <p:nvPr/>
        </p:nvPicPr>
        <p:blipFill>
          <a:blip r:embed="rId3"/>
          <a:stretch>
            <a:fillRect/>
          </a:stretch>
        </p:blipFill>
        <p:spPr>
          <a:xfrm>
            <a:off x="13326180" y="-615"/>
            <a:ext cx="4961820" cy="2795562"/>
          </a:xfrm>
          <a:prstGeom prst="rect">
            <a:avLst/>
          </a:prstGeom>
        </p:spPr>
      </p:pic>
      <p:sp>
        <p:nvSpPr>
          <p:cNvPr id="8" name="Google Shape;87;p1">
            <a:extLst>
              <a:ext uri="{FF2B5EF4-FFF2-40B4-BE49-F238E27FC236}">
                <a16:creationId xmlns:a16="http://schemas.microsoft.com/office/drawing/2014/main" id="{EF2635C3-4AFB-D2D7-D121-31707BC2194C}"/>
              </a:ext>
            </a:extLst>
          </p:cNvPr>
          <p:cNvSpPr txBox="1"/>
          <p:nvPr/>
        </p:nvSpPr>
        <p:spPr>
          <a:xfrm>
            <a:off x="541581" y="2323765"/>
            <a:ext cx="15827971" cy="7238905"/>
          </a:xfrm>
          <a:prstGeom prst="rect">
            <a:avLst/>
          </a:prstGeom>
          <a:noFill/>
          <a:ln>
            <a:noFill/>
          </a:ln>
        </p:spPr>
        <p:txBody>
          <a:bodyPr spcFirstLastPara="1" wrap="square" lIns="0" tIns="0" rIns="0" bIns="0" anchor="t" anchorCtr="0">
            <a:spAutoFit/>
          </a:bodyPr>
          <a:lstStyle/>
          <a:p>
            <a:pPr>
              <a:lnSpc>
                <a:spcPct val="140010"/>
              </a:lnSpc>
            </a:pPr>
            <a:r>
              <a:rPr lang="en-US" sz="2800" b="1" dirty="0">
                <a:solidFill>
                  <a:srgbClr val="2A5777"/>
                </a:solidFill>
                <a:latin typeface="Trebuchet MS"/>
              </a:rPr>
              <a:t>Listen to understand and respect other points of view. Repeat back what the other person has said to model listening, seek to understand, and ask questions for clarity.</a:t>
            </a:r>
          </a:p>
          <a:p>
            <a:pPr>
              <a:lnSpc>
                <a:spcPct val="140010"/>
              </a:lnSpc>
            </a:pPr>
            <a:endParaRPr lang="en-US" sz="2800" b="1" dirty="0">
              <a:solidFill>
                <a:srgbClr val="2A5777"/>
              </a:solidFill>
              <a:latin typeface="Trebuchet MS"/>
            </a:endParaRPr>
          </a:p>
          <a:p>
            <a:pPr>
              <a:lnSpc>
                <a:spcPct val="140010"/>
              </a:lnSpc>
            </a:pPr>
            <a:r>
              <a:rPr lang="en-US" sz="2800" b="1" dirty="0">
                <a:solidFill>
                  <a:srgbClr val="2A5777"/>
                </a:solidFill>
                <a:latin typeface="Trebuchet MS"/>
              </a:rPr>
              <a:t>Do your best to understand the pros and cons of every option, not just those you prefer. Be open to changing your mind on something, while also leaning into your expertise.</a:t>
            </a:r>
          </a:p>
          <a:p>
            <a:pPr>
              <a:lnSpc>
                <a:spcPct val="140010"/>
              </a:lnSpc>
            </a:pPr>
            <a:endParaRPr lang="en-US" sz="2800" b="1" dirty="0">
              <a:solidFill>
                <a:srgbClr val="2A5777"/>
              </a:solidFill>
              <a:latin typeface="Trebuchet MS"/>
            </a:endParaRPr>
          </a:p>
          <a:p>
            <a:pPr>
              <a:lnSpc>
                <a:spcPct val="140010"/>
              </a:lnSpc>
            </a:pPr>
            <a:r>
              <a:rPr lang="en-US" sz="2800" b="1" dirty="0">
                <a:solidFill>
                  <a:srgbClr val="2A5777"/>
                </a:solidFill>
                <a:latin typeface="Trebuchet MS"/>
              </a:rPr>
              <a:t>Engage in active listening.  Ask questions to seek clarification when you don't understand the meaning of someone's comments.</a:t>
            </a:r>
          </a:p>
          <a:p>
            <a:pPr>
              <a:lnSpc>
                <a:spcPct val="140010"/>
              </a:lnSpc>
            </a:pPr>
            <a:endParaRPr lang="en-US" sz="2800" b="1" dirty="0">
              <a:solidFill>
                <a:srgbClr val="2A5777"/>
              </a:solidFill>
              <a:latin typeface="Trebuchet MS"/>
            </a:endParaRPr>
          </a:p>
          <a:p>
            <a:pPr>
              <a:lnSpc>
                <a:spcPct val="140010"/>
              </a:lnSpc>
            </a:pPr>
            <a:r>
              <a:rPr lang="en-US" sz="2800" b="1" dirty="0">
                <a:solidFill>
                  <a:srgbClr val="2A5777"/>
                </a:solidFill>
                <a:latin typeface="Trebuchet MS"/>
              </a:rPr>
              <a:t>Practice generative conflict. You cannot agree on something, until you can meaningfully disagree. Use conflict to generate new ideas for the group, not to tear ideas down. </a:t>
            </a:r>
          </a:p>
          <a:p>
            <a:pPr marL="571500" indent="-571500">
              <a:lnSpc>
                <a:spcPct val="140010"/>
              </a:lnSpc>
              <a:buFont typeface="Arial" panose="020B0604020202020204" pitchFamily="34" charset="0"/>
              <a:buChar char="•"/>
            </a:pPr>
            <a:endParaRPr lang="en-US" sz="2800" b="1" dirty="0">
              <a:solidFill>
                <a:srgbClr val="2A5777"/>
              </a:solidFill>
              <a:latin typeface="Trebuchet MS"/>
            </a:endParaRPr>
          </a:p>
        </p:txBody>
      </p:sp>
    </p:spTree>
    <p:extLst>
      <p:ext uri="{BB962C8B-B14F-4D97-AF65-F5344CB8AC3E}">
        <p14:creationId xmlns:p14="http://schemas.microsoft.com/office/powerpoint/2010/main" val="4263261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83"/>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A8F8861E-CFF1-686B-3C71-DAA958226D73}"/>
              </a:ext>
            </a:extLst>
          </p:cNvPr>
          <p:cNvGrpSpPr/>
          <p:nvPr/>
        </p:nvGrpSpPr>
        <p:grpSpPr>
          <a:xfrm>
            <a:off x="-180474" y="0"/>
            <a:ext cx="18468474" cy="10287000"/>
            <a:chOff x="0" y="-1"/>
            <a:chExt cx="3417301" cy="1406700"/>
          </a:xfrm>
          <a:solidFill>
            <a:srgbClr val="2A5777"/>
          </a:solidFill>
        </p:grpSpPr>
        <p:sp>
          <p:nvSpPr>
            <p:cNvPr id="3" name="Google Shape;162;p5">
              <a:extLst>
                <a:ext uri="{FF2B5EF4-FFF2-40B4-BE49-F238E27FC236}">
                  <a16:creationId xmlns:a16="http://schemas.microsoft.com/office/drawing/2014/main" id="{6D4BC866-6B6E-E05D-944D-6C3FE8881D88}"/>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266C6AE7-E509-65F3-5743-017AD1A51F5B}"/>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87" name="Google Shape;87;p1"/>
          <p:cNvSpPr txBox="1"/>
          <p:nvPr/>
        </p:nvSpPr>
        <p:spPr>
          <a:xfrm>
            <a:off x="1539416" y="3933495"/>
            <a:ext cx="15088850" cy="1551194"/>
          </a:xfrm>
          <a:prstGeom prst="rect">
            <a:avLst/>
          </a:prstGeom>
          <a:noFill/>
          <a:ln>
            <a:noFill/>
          </a:ln>
        </p:spPr>
        <p:txBody>
          <a:bodyPr spcFirstLastPara="1" wrap="square" lIns="0" tIns="0" rIns="0" bIns="0" anchor="t" anchorCtr="0">
            <a:spAutoFit/>
          </a:bodyPr>
          <a:lstStyle/>
          <a:p>
            <a:pPr algn="ctr">
              <a:lnSpc>
                <a:spcPct val="140010"/>
              </a:lnSpc>
            </a:pPr>
            <a:r>
              <a:rPr lang="en-US" sz="7200" b="1" dirty="0">
                <a:solidFill>
                  <a:srgbClr val="FFF6EA"/>
                </a:solidFill>
                <a:latin typeface="Trebuchet MS"/>
              </a:rPr>
              <a:t>Behavioral Health Talent Council</a:t>
            </a:r>
          </a:p>
        </p:txBody>
      </p:sp>
      <p:sp>
        <p:nvSpPr>
          <p:cNvPr id="88" name="Google Shape;88;p1"/>
          <p:cNvSpPr/>
          <p:nvPr/>
        </p:nvSpPr>
        <p:spPr>
          <a:xfrm>
            <a:off x="5154210" y="8128147"/>
            <a:ext cx="7859261" cy="108065"/>
          </a:xfrm>
          <a:custGeom>
            <a:avLst/>
            <a:gdLst/>
            <a:ahLst/>
            <a:cxnLst/>
            <a:rect l="l" t="t" r="r" b="b"/>
            <a:pathLst>
              <a:path w="7859261" h="108065" extrusionOk="0">
                <a:moveTo>
                  <a:pt x="0" y="0"/>
                </a:moveTo>
                <a:lnTo>
                  <a:pt x="7859261" y="0"/>
                </a:lnTo>
                <a:lnTo>
                  <a:pt x="7859261" y="108064"/>
                </a:lnTo>
                <a:lnTo>
                  <a:pt x="0" y="108064"/>
                </a:lnTo>
                <a:lnTo>
                  <a:pt x="0" y="0"/>
                </a:lnTo>
                <a:close/>
              </a:path>
            </a:pathLst>
          </a:custGeom>
          <a:blipFill rotWithShape="1">
            <a:blip r:embed="rId3">
              <a:alphaModFix/>
            </a:blip>
            <a:stretch>
              <a:fillRect/>
            </a:stretch>
          </a:blipFill>
          <a:ln>
            <a:noFill/>
          </a:ln>
        </p:spPr>
        <p:txBody>
          <a:bodyPr/>
          <a:lstStyle/>
          <a:p>
            <a:endParaRPr lang="en-US"/>
          </a:p>
        </p:txBody>
      </p:sp>
      <p:pic>
        <p:nvPicPr>
          <p:cNvPr id="9" name="Picture 8" descr="A black and white logo&#10;&#10;Description automatically generated">
            <a:extLst>
              <a:ext uri="{FF2B5EF4-FFF2-40B4-BE49-F238E27FC236}">
                <a16:creationId xmlns:a16="http://schemas.microsoft.com/office/drawing/2014/main" id="{D7F00F7E-9C9E-8BA4-67E1-00F5BFF96524}"/>
              </a:ext>
            </a:extLst>
          </p:cNvPr>
          <p:cNvPicPr>
            <a:picLocks noChangeAspect="1"/>
          </p:cNvPicPr>
          <p:nvPr/>
        </p:nvPicPr>
        <p:blipFill>
          <a:blip r:embed="rId4"/>
          <a:stretch>
            <a:fillRect/>
          </a:stretch>
        </p:blipFill>
        <p:spPr>
          <a:xfrm>
            <a:off x="5926133" y="837749"/>
            <a:ext cx="6134154" cy="3456072"/>
          </a:xfrm>
          <a:prstGeom prst="rect">
            <a:avLst/>
          </a:prstGeom>
        </p:spPr>
      </p:pic>
      <p:sp>
        <p:nvSpPr>
          <p:cNvPr id="10" name="Google Shape;87;p1">
            <a:extLst>
              <a:ext uri="{FF2B5EF4-FFF2-40B4-BE49-F238E27FC236}">
                <a16:creationId xmlns:a16="http://schemas.microsoft.com/office/drawing/2014/main" id="{58F1C69F-7247-A68F-B6D7-F138F4DC32D7}"/>
              </a:ext>
            </a:extLst>
          </p:cNvPr>
          <p:cNvSpPr txBox="1"/>
          <p:nvPr/>
        </p:nvSpPr>
        <p:spPr>
          <a:xfrm>
            <a:off x="1508943" y="5480068"/>
            <a:ext cx="15088850" cy="1292662"/>
          </a:xfrm>
          <a:prstGeom prst="rect">
            <a:avLst/>
          </a:prstGeom>
          <a:noFill/>
          <a:ln>
            <a:noFill/>
          </a:ln>
        </p:spPr>
        <p:txBody>
          <a:bodyPr spcFirstLastPara="1" wrap="square" lIns="0" tIns="0" rIns="0" bIns="0" anchor="t" anchorCtr="0">
            <a:spAutoFit/>
          </a:bodyPr>
          <a:lstStyle/>
          <a:p>
            <a:pPr algn="ctr">
              <a:lnSpc>
                <a:spcPct val="140010"/>
              </a:lnSpc>
            </a:pPr>
            <a:r>
              <a:rPr lang="en-US" sz="6000" i="1" dirty="0">
                <a:solidFill>
                  <a:srgbClr val="FFF6EA"/>
                </a:solidFill>
                <a:latin typeface="Trebuchet MS"/>
              </a:rPr>
              <a:t>Subcommittee Scopes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83"/>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A8F8861E-CFF1-686B-3C71-DAA958226D73}"/>
              </a:ext>
            </a:extLst>
          </p:cNvPr>
          <p:cNvGrpSpPr/>
          <p:nvPr/>
        </p:nvGrpSpPr>
        <p:grpSpPr>
          <a:xfrm>
            <a:off x="-181263" y="0"/>
            <a:ext cx="18468474" cy="10287000"/>
            <a:chOff x="0" y="-1"/>
            <a:chExt cx="3417301" cy="1406700"/>
          </a:xfrm>
          <a:noFill/>
        </p:grpSpPr>
        <p:sp>
          <p:nvSpPr>
            <p:cNvPr id="3" name="Google Shape;162;p5">
              <a:extLst>
                <a:ext uri="{FF2B5EF4-FFF2-40B4-BE49-F238E27FC236}">
                  <a16:creationId xmlns:a16="http://schemas.microsoft.com/office/drawing/2014/main" id="{6D4BC866-6B6E-E05D-944D-6C3FE8881D88}"/>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266C6AE7-E509-65F3-5743-017AD1A51F5B}"/>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5" name="Google Shape;87;p1">
            <a:extLst>
              <a:ext uri="{FF2B5EF4-FFF2-40B4-BE49-F238E27FC236}">
                <a16:creationId xmlns:a16="http://schemas.microsoft.com/office/drawing/2014/main" id="{28459EEC-09A2-63F5-97DB-134D535EBC7A}"/>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2A5777"/>
                </a:solidFill>
                <a:latin typeface="Trebuchet MS"/>
              </a:rPr>
              <a:t>Subcommittee Overview</a:t>
            </a:r>
          </a:p>
        </p:txBody>
      </p:sp>
      <p:pic>
        <p:nvPicPr>
          <p:cNvPr id="7" name="Picture 6" descr="A logo on a black background&#10;&#10;Description automatically generated">
            <a:extLst>
              <a:ext uri="{FF2B5EF4-FFF2-40B4-BE49-F238E27FC236}">
                <a16:creationId xmlns:a16="http://schemas.microsoft.com/office/drawing/2014/main" id="{CAFDF907-A147-AFFB-F8CA-E8DF91AFAFF9}"/>
              </a:ext>
            </a:extLst>
          </p:cNvPr>
          <p:cNvPicPr>
            <a:picLocks noChangeAspect="1"/>
          </p:cNvPicPr>
          <p:nvPr/>
        </p:nvPicPr>
        <p:blipFill>
          <a:blip r:embed="rId3"/>
          <a:stretch>
            <a:fillRect/>
          </a:stretch>
        </p:blipFill>
        <p:spPr>
          <a:xfrm>
            <a:off x="13326180" y="-615"/>
            <a:ext cx="4961820" cy="2795562"/>
          </a:xfrm>
          <a:prstGeom prst="rect">
            <a:avLst/>
          </a:prstGeom>
        </p:spPr>
      </p:pic>
      <p:sp>
        <p:nvSpPr>
          <p:cNvPr id="8" name="Google Shape;87;p1">
            <a:extLst>
              <a:ext uri="{FF2B5EF4-FFF2-40B4-BE49-F238E27FC236}">
                <a16:creationId xmlns:a16="http://schemas.microsoft.com/office/drawing/2014/main" id="{7296C107-30AB-2769-0799-B8C446866F5F}"/>
              </a:ext>
            </a:extLst>
          </p:cNvPr>
          <p:cNvSpPr txBox="1"/>
          <p:nvPr/>
        </p:nvSpPr>
        <p:spPr>
          <a:xfrm>
            <a:off x="541581" y="2323765"/>
            <a:ext cx="15827971" cy="4653582"/>
          </a:xfrm>
          <a:prstGeom prst="rect">
            <a:avLst/>
          </a:prstGeom>
          <a:noFill/>
          <a:ln>
            <a:noFill/>
          </a:ln>
        </p:spPr>
        <p:txBody>
          <a:bodyPr spcFirstLastPara="1" wrap="square" lIns="0" tIns="0" rIns="0" bIns="0" anchor="t" anchorCtr="0">
            <a:spAutoFit/>
          </a:bodyPr>
          <a:lstStyle/>
          <a:p>
            <a:pPr marL="571500" indent="-571500">
              <a:lnSpc>
                <a:spcPct val="140010"/>
              </a:lnSpc>
              <a:buFont typeface="Arial" panose="020B0604020202020204" pitchFamily="34" charset="0"/>
              <a:buChar char="•"/>
            </a:pPr>
            <a:r>
              <a:rPr lang="en-US" sz="3600" b="1" dirty="0">
                <a:solidFill>
                  <a:srgbClr val="2A5777"/>
                </a:solidFill>
                <a:latin typeface="Trebuchet MS"/>
              </a:rPr>
              <a:t>What are they?</a:t>
            </a:r>
          </a:p>
          <a:p>
            <a:pPr marL="571500" indent="-571500">
              <a:lnSpc>
                <a:spcPct val="140010"/>
              </a:lnSpc>
              <a:buFont typeface="Arial" panose="020B0604020202020204" pitchFamily="34" charset="0"/>
              <a:buChar char="•"/>
            </a:pPr>
            <a:r>
              <a:rPr lang="en-US" sz="3600" b="1" dirty="0">
                <a:solidFill>
                  <a:srgbClr val="2A5777"/>
                </a:solidFill>
                <a:latin typeface="Trebuchet MS"/>
              </a:rPr>
              <a:t>What will they do? </a:t>
            </a:r>
          </a:p>
          <a:p>
            <a:pPr marL="571500" indent="-571500">
              <a:lnSpc>
                <a:spcPct val="140010"/>
              </a:lnSpc>
              <a:buFont typeface="Arial" panose="020B0604020202020204" pitchFamily="34" charset="0"/>
              <a:buChar char="•"/>
            </a:pPr>
            <a:r>
              <a:rPr lang="en-US" sz="3600" b="1" dirty="0">
                <a:solidFill>
                  <a:srgbClr val="2A5777"/>
                </a:solidFill>
                <a:latin typeface="Trebuchet MS"/>
              </a:rPr>
              <a:t>What support will they have?</a:t>
            </a:r>
          </a:p>
          <a:p>
            <a:pPr marL="571500" indent="-571500">
              <a:lnSpc>
                <a:spcPct val="140010"/>
              </a:lnSpc>
              <a:buFont typeface="Arial" panose="020B0604020202020204" pitchFamily="34" charset="0"/>
              <a:buChar char="•"/>
            </a:pPr>
            <a:r>
              <a:rPr lang="en-US" sz="3600" b="1" dirty="0">
                <a:solidFill>
                  <a:srgbClr val="2A5777"/>
                </a:solidFill>
                <a:latin typeface="Trebuchet MS"/>
              </a:rPr>
              <a:t>What is their timeline?</a:t>
            </a:r>
          </a:p>
          <a:p>
            <a:pPr marL="571500" indent="-571500">
              <a:lnSpc>
                <a:spcPct val="140010"/>
              </a:lnSpc>
              <a:buFont typeface="Arial" panose="020B0604020202020204" pitchFamily="34" charset="0"/>
              <a:buChar char="•"/>
            </a:pPr>
            <a:r>
              <a:rPr lang="en-US" sz="3600" b="1" dirty="0">
                <a:solidFill>
                  <a:srgbClr val="2A5777"/>
                </a:solidFill>
                <a:latin typeface="Trebuchet MS"/>
              </a:rPr>
              <a:t>What are their talent assessment recommendations assignments?</a:t>
            </a:r>
          </a:p>
          <a:p>
            <a:pPr marL="571500" indent="-571500">
              <a:lnSpc>
                <a:spcPct val="140010"/>
              </a:lnSpc>
              <a:buFont typeface="Arial" panose="020B0604020202020204" pitchFamily="34" charset="0"/>
              <a:buChar char="•"/>
            </a:pPr>
            <a:endParaRPr lang="en-US" sz="3600" b="1" dirty="0">
              <a:solidFill>
                <a:srgbClr val="2A5777"/>
              </a:solidFill>
              <a:latin typeface="Trebuchet MS"/>
            </a:endParaRPr>
          </a:p>
        </p:txBody>
      </p:sp>
    </p:spTree>
    <p:extLst>
      <p:ext uri="{BB962C8B-B14F-4D97-AF65-F5344CB8AC3E}">
        <p14:creationId xmlns:p14="http://schemas.microsoft.com/office/powerpoint/2010/main" val="3860619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a:extLst>
            <a:ext uri="{FF2B5EF4-FFF2-40B4-BE49-F238E27FC236}">
              <a16:creationId xmlns:a16="http://schemas.microsoft.com/office/drawing/2014/main" id="{1E4A7AF3-4483-60F8-46DA-917DD5250F82}"/>
            </a:ext>
          </a:extLst>
        </p:cNvPr>
        <p:cNvGrpSpPr/>
        <p:nvPr/>
      </p:nvGrpSpPr>
      <p:grpSpPr>
        <a:xfrm>
          <a:off x="0" y="0"/>
          <a:ext cx="0" cy="0"/>
          <a:chOff x="0" y="0"/>
          <a:chExt cx="0" cy="0"/>
        </a:xfrm>
      </p:grpSpPr>
      <p:sp>
        <p:nvSpPr>
          <p:cNvPr id="151" name="Google Shape;151;p4">
            <a:extLst>
              <a:ext uri="{FF2B5EF4-FFF2-40B4-BE49-F238E27FC236}">
                <a16:creationId xmlns:a16="http://schemas.microsoft.com/office/drawing/2014/main" id="{A10D153C-EF72-A706-C271-5F8207FC52F9}"/>
              </a:ext>
            </a:extLst>
          </p:cNvPr>
          <p:cNvSpPr txBox="1"/>
          <p:nvPr/>
        </p:nvSpPr>
        <p:spPr>
          <a:xfrm>
            <a:off x="2948499" y="1307793"/>
            <a:ext cx="12391002" cy="969496"/>
          </a:xfrm>
          <a:prstGeom prst="rect">
            <a:avLst/>
          </a:prstGeom>
          <a:noFill/>
          <a:ln>
            <a:noFill/>
          </a:ln>
        </p:spPr>
        <p:txBody>
          <a:bodyPr spcFirstLastPara="1" wrap="square" lIns="0" tIns="0" rIns="0" bIns="0" anchor="t" anchorCtr="0">
            <a:spAutoFit/>
          </a:bodyPr>
          <a:lstStyle/>
          <a:p>
            <a:pPr marL="0" marR="0" lvl="0" indent="0" algn="ctr" rtl="0">
              <a:lnSpc>
                <a:spcPct val="140008"/>
              </a:lnSpc>
              <a:spcBef>
                <a:spcPts val="0"/>
              </a:spcBef>
              <a:spcAft>
                <a:spcPts val="0"/>
              </a:spcAft>
              <a:buNone/>
            </a:pPr>
            <a:r>
              <a:rPr lang="en-US" sz="4500" b="1" i="0" u="none" strike="noStrike" cap="none" dirty="0">
                <a:solidFill>
                  <a:srgbClr val="2A5777"/>
                </a:solidFill>
                <a:latin typeface="Trebuchet MS"/>
                <a:ea typeface="Trebuchet MS"/>
                <a:cs typeface="Trebuchet MS"/>
                <a:sym typeface="Trebuchet MS"/>
              </a:rPr>
              <a:t>What are they?</a:t>
            </a:r>
            <a:endParaRPr sz="4500" b="1" dirty="0">
              <a:latin typeface="Trebuchet MS"/>
              <a:ea typeface="Trebuchet MS"/>
              <a:cs typeface="Trebuchet MS"/>
              <a:sym typeface="Trebuchet MS"/>
            </a:endParaRPr>
          </a:p>
        </p:txBody>
      </p:sp>
      <p:sp>
        <p:nvSpPr>
          <p:cNvPr id="153" name="Google Shape;153;p4">
            <a:extLst>
              <a:ext uri="{FF2B5EF4-FFF2-40B4-BE49-F238E27FC236}">
                <a16:creationId xmlns:a16="http://schemas.microsoft.com/office/drawing/2014/main" id="{5B3BBD4E-B615-F3CA-A0DE-04C5DE5849E4}"/>
              </a:ext>
            </a:extLst>
          </p:cNvPr>
          <p:cNvSpPr/>
          <p:nvPr/>
        </p:nvSpPr>
        <p:spPr>
          <a:xfrm>
            <a:off x="1106285" y="2587897"/>
            <a:ext cx="16075429" cy="6810103"/>
          </a:xfrm>
          <a:custGeom>
            <a:avLst/>
            <a:gdLst/>
            <a:ahLst/>
            <a:cxnLst/>
            <a:rect l="l" t="t" r="r" b="b"/>
            <a:pathLst>
              <a:path w="4233858" h="836943" extrusionOk="0">
                <a:moveTo>
                  <a:pt x="0" y="0"/>
                </a:moveTo>
                <a:lnTo>
                  <a:pt x="4233858" y="0"/>
                </a:lnTo>
                <a:lnTo>
                  <a:pt x="4233858" y="836943"/>
                </a:lnTo>
                <a:lnTo>
                  <a:pt x="0" y="836943"/>
                </a:lnTo>
                <a:close/>
              </a:path>
            </a:pathLst>
          </a:custGeom>
          <a:solidFill>
            <a:srgbClr val="2A5777"/>
          </a:solidFill>
          <a:ln>
            <a:noFill/>
          </a:ln>
        </p:spPr>
        <p:txBody>
          <a:bodyPr/>
          <a:lstStyle/>
          <a:p>
            <a:endParaRPr lang="en-US"/>
          </a:p>
        </p:txBody>
      </p:sp>
      <p:sp>
        <p:nvSpPr>
          <p:cNvPr id="155" name="Google Shape;155;p4">
            <a:extLst>
              <a:ext uri="{FF2B5EF4-FFF2-40B4-BE49-F238E27FC236}">
                <a16:creationId xmlns:a16="http://schemas.microsoft.com/office/drawing/2014/main" id="{91E3126A-449F-B2FC-0718-7F5D0F4D01C7}"/>
              </a:ext>
            </a:extLst>
          </p:cNvPr>
          <p:cNvSpPr/>
          <p:nvPr/>
        </p:nvSpPr>
        <p:spPr>
          <a:xfrm>
            <a:off x="14814806" y="95250"/>
            <a:ext cx="3377944" cy="1079692"/>
          </a:xfrm>
          <a:custGeom>
            <a:avLst/>
            <a:gdLst/>
            <a:ahLst/>
            <a:cxnLst/>
            <a:rect l="l" t="t" r="r" b="b"/>
            <a:pathLst>
              <a:path w="3377944" h="1079692" extrusionOk="0">
                <a:moveTo>
                  <a:pt x="0" y="0"/>
                </a:moveTo>
                <a:lnTo>
                  <a:pt x="3377944" y="0"/>
                </a:lnTo>
                <a:lnTo>
                  <a:pt x="3377944" y="1079692"/>
                </a:lnTo>
                <a:lnTo>
                  <a:pt x="0" y="1079692"/>
                </a:lnTo>
                <a:lnTo>
                  <a:pt x="0" y="0"/>
                </a:lnTo>
                <a:close/>
              </a:path>
            </a:pathLst>
          </a:custGeom>
          <a:blipFill rotWithShape="1">
            <a:blip r:embed="rId3">
              <a:alphaModFix/>
            </a:blip>
            <a:stretch>
              <a:fillRect l="-10671" t="-140701" r="-9422" b="-135012"/>
            </a:stretch>
          </a:blipFill>
          <a:ln>
            <a:noFill/>
          </a:ln>
        </p:spPr>
        <p:txBody>
          <a:bodyPr/>
          <a:lstStyle/>
          <a:p>
            <a:endParaRPr lang="en-US"/>
          </a:p>
        </p:txBody>
      </p:sp>
      <p:grpSp>
        <p:nvGrpSpPr>
          <p:cNvPr id="2" name="Google Shape;124;p3">
            <a:extLst>
              <a:ext uri="{FF2B5EF4-FFF2-40B4-BE49-F238E27FC236}">
                <a16:creationId xmlns:a16="http://schemas.microsoft.com/office/drawing/2014/main" id="{D8F50EDB-C655-86EF-834F-A1097DF0D94D}"/>
              </a:ext>
            </a:extLst>
          </p:cNvPr>
          <p:cNvGrpSpPr/>
          <p:nvPr/>
        </p:nvGrpSpPr>
        <p:grpSpPr>
          <a:xfrm>
            <a:off x="1703105" y="3450514"/>
            <a:ext cx="511776" cy="525499"/>
            <a:chOff x="0" y="-57150"/>
            <a:chExt cx="315339" cy="366637"/>
          </a:xfrm>
        </p:grpSpPr>
        <p:sp>
          <p:nvSpPr>
            <p:cNvPr id="3" name="Google Shape;125;p3">
              <a:extLst>
                <a:ext uri="{FF2B5EF4-FFF2-40B4-BE49-F238E27FC236}">
                  <a16:creationId xmlns:a16="http://schemas.microsoft.com/office/drawing/2014/main" id="{B8888B4F-3BA7-4188-6326-E5E771D7125A}"/>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4" name="Google Shape;126;p3">
              <a:extLst>
                <a:ext uri="{FF2B5EF4-FFF2-40B4-BE49-F238E27FC236}">
                  <a16:creationId xmlns:a16="http://schemas.microsoft.com/office/drawing/2014/main" id="{53DD8B7C-CF4A-E408-D8B4-60E269FFF0A3}"/>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
        <p:nvSpPr>
          <p:cNvPr id="5" name="Google Shape;136;p3">
            <a:extLst>
              <a:ext uri="{FF2B5EF4-FFF2-40B4-BE49-F238E27FC236}">
                <a16:creationId xmlns:a16="http://schemas.microsoft.com/office/drawing/2014/main" id="{E16E6D08-0850-38ED-CB02-9D9D81C2A916}"/>
              </a:ext>
            </a:extLst>
          </p:cNvPr>
          <p:cNvSpPr txBox="1"/>
          <p:nvPr/>
        </p:nvSpPr>
        <p:spPr>
          <a:xfrm>
            <a:off x="3040910" y="3323335"/>
            <a:ext cx="13602141" cy="689420"/>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Educational and Training Pathways (Robin Sansing, Subcommittee Chair)</a:t>
            </a:r>
          </a:p>
        </p:txBody>
      </p:sp>
      <p:cxnSp>
        <p:nvCxnSpPr>
          <p:cNvPr id="6" name="Google Shape;141;p3">
            <a:extLst>
              <a:ext uri="{FF2B5EF4-FFF2-40B4-BE49-F238E27FC236}">
                <a16:creationId xmlns:a16="http://schemas.microsoft.com/office/drawing/2014/main" id="{2A8D9085-8D04-DDB3-6E22-84CA1008FE8F}"/>
              </a:ext>
            </a:extLst>
          </p:cNvPr>
          <p:cNvCxnSpPr>
            <a:cxnSpLocks/>
          </p:cNvCxnSpPr>
          <p:nvPr/>
        </p:nvCxnSpPr>
        <p:spPr>
          <a:xfrm>
            <a:off x="2948499" y="4286621"/>
            <a:ext cx="11893061" cy="0"/>
          </a:xfrm>
          <a:prstGeom prst="straightConnector1">
            <a:avLst/>
          </a:prstGeom>
          <a:noFill/>
          <a:ln w="9525" cap="flat" cmpd="sng">
            <a:solidFill>
              <a:srgbClr val="C49028"/>
            </a:solidFill>
            <a:prstDash val="solid"/>
            <a:round/>
            <a:headEnd type="none" w="med" len="med"/>
            <a:tailEnd type="none" w="med" len="med"/>
          </a:ln>
        </p:spPr>
      </p:cxnSp>
      <p:sp>
        <p:nvSpPr>
          <p:cNvPr id="10" name="Google Shape;136;p3">
            <a:extLst>
              <a:ext uri="{FF2B5EF4-FFF2-40B4-BE49-F238E27FC236}">
                <a16:creationId xmlns:a16="http://schemas.microsoft.com/office/drawing/2014/main" id="{306B3975-ECAA-AECC-1AC7-FE6DA8F9FA5A}"/>
              </a:ext>
            </a:extLst>
          </p:cNvPr>
          <p:cNvSpPr txBox="1"/>
          <p:nvPr/>
        </p:nvSpPr>
        <p:spPr>
          <a:xfrm>
            <a:off x="3040910" y="6542519"/>
            <a:ext cx="13602141" cy="689420"/>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Recruitment and Retention (Julie Ibrahim, Subcommittee Chair)</a:t>
            </a:r>
          </a:p>
        </p:txBody>
      </p:sp>
      <p:cxnSp>
        <p:nvCxnSpPr>
          <p:cNvPr id="11" name="Google Shape;141;p3">
            <a:extLst>
              <a:ext uri="{FF2B5EF4-FFF2-40B4-BE49-F238E27FC236}">
                <a16:creationId xmlns:a16="http://schemas.microsoft.com/office/drawing/2014/main" id="{C38C9BC5-E07F-87A6-2EC9-B5CD0EBA49BD}"/>
              </a:ext>
            </a:extLst>
          </p:cNvPr>
          <p:cNvCxnSpPr>
            <a:cxnSpLocks/>
          </p:cNvCxnSpPr>
          <p:nvPr/>
        </p:nvCxnSpPr>
        <p:spPr>
          <a:xfrm>
            <a:off x="2948499" y="6001331"/>
            <a:ext cx="11893061" cy="0"/>
          </a:xfrm>
          <a:prstGeom prst="straightConnector1">
            <a:avLst/>
          </a:prstGeom>
          <a:noFill/>
          <a:ln w="9525" cap="flat" cmpd="sng">
            <a:solidFill>
              <a:srgbClr val="C49028"/>
            </a:solidFill>
            <a:prstDash val="solid"/>
            <a:round/>
            <a:headEnd type="none" w="med" len="med"/>
            <a:tailEnd type="none" w="med" len="med"/>
          </a:ln>
        </p:spPr>
      </p:cxnSp>
      <p:sp>
        <p:nvSpPr>
          <p:cNvPr id="15" name="Google Shape;136;p3">
            <a:extLst>
              <a:ext uri="{FF2B5EF4-FFF2-40B4-BE49-F238E27FC236}">
                <a16:creationId xmlns:a16="http://schemas.microsoft.com/office/drawing/2014/main" id="{7E2F1729-DDF0-ECF5-F901-B3A589E3D43D}"/>
              </a:ext>
            </a:extLst>
          </p:cNvPr>
          <p:cNvSpPr txBox="1"/>
          <p:nvPr/>
        </p:nvSpPr>
        <p:spPr>
          <a:xfrm>
            <a:off x="3040910" y="4735548"/>
            <a:ext cx="13602141" cy="689420"/>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Licensing and Credentialing (Eli Kinsley, Subcommittee Chair)</a:t>
            </a:r>
            <a:r>
              <a:rPr lang="en-US" sz="3200" dirty="0">
                <a:solidFill>
                  <a:srgbClr val="FFF6EA"/>
                </a:solidFill>
                <a:latin typeface="Trebuchet MS"/>
                <a:ea typeface="Trebuchet MS"/>
                <a:cs typeface="Trebuchet MS"/>
                <a:sym typeface="Trebuchet MS"/>
              </a:rPr>
              <a:t> </a:t>
            </a:r>
            <a:r>
              <a:rPr lang="en-US" sz="3200" i="0" u="none" strike="noStrike" cap="none" dirty="0">
                <a:solidFill>
                  <a:srgbClr val="FFF6EA"/>
                </a:solidFill>
                <a:latin typeface="Trebuchet MS"/>
                <a:ea typeface="Trebuchet MS"/>
                <a:cs typeface="Trebuchet MS"/>
                <a:sym typeface="Trebuchet MS"/>
              </a:rPr>
              <a:t> </a:t>
            </a:r>
          </a:p>
        </p:txBody>
      </p:sp>
      <p:cxnSp>
        <p:nvCxnSpPr>
          <p:cNvPr id="16" name="Google Shape;141;p3">
            <a:extLst>
              <a:ext uri="{FF2B5EF4-FFF2-40B4-BE49-F238E27FC236}">
                <a16:creationId xmlns:a16="http://schemas.microsoft.com/office/drawing/2014/main" id="{77B5E181-82ED-5D2B-E24A-64A4E7C57695}"/>
              </a:ext>
            </a:extLst>
          </p:cNvPr>
          <p:cNvCxnSpPr>
            <a:cxnSpLocks/>
          </p:cNvCxnSpPr>
          <p:nvPr/>
        </p:nvCxnSpPr>
        <p:spPr>
          <a:xfrm>
            <a:off x="2921745" y="7870900"/>
            <a:ext cx="11893061" cy="0"/>
          </a:xfrm>
          <a:prstGeom prst="straightConnector1">
            <a:avLst/>
          </a:prstGeom>
          <a:noFill/>
          <a:ln w="9525" cap="flat" cmpd="sng">
            <a:solidFill>
              <a:srgbClr val="C49028"/>
            </a:solidFill>
            <a:prstDash val="solid"/>
            <a:round/>
            <a:headEnd type="none" w="med" len="med"/>
            <a:tailEnd type="none" w="med" len="med"/>
          </a:ln>
        </p:spPr>
      </p:cxnSp>
      <p:grpSp>
        <p:nvGrpSpPr>
          <p:cNvPr id="20" name="Google Shape;124;p3">
            <a:extLst>
              <a:ext uri="{FF2B5EF4-FFF2-40B4-BE49-F238E27FC236}">
                <a16:creationId xmlns:a16="http://schemas.microsoft.com/office/drawing/2014/main" id="{E8EB8411-CD60-C4A7-ED59-862075175E60}"/>
              </a:ext>
            </a:extLst>
          </p:cNvPr>
          <p:cNvGrpSpPr/>
          <p:nvPr/>
        </p:nvGrpSpPr>
        <p:grpSpPr>
          <a:xfrm>
            <a:off x="1703105" y="4847749"/>
            <a:ext cx="511776" cy="525499"/>
            <a:chOff x="0" y="-57150"/>
            <a:chExt cx="315339" cy="366637"/>
          </a:xfrm>
        </p:grpSpPr>
        <p:sp>
          <p:nvSpPr>
            <p:cNvPr id="21" name="Google Shape;125;p3">
              <a:extLst>
                <a:ext uri="{FF2B5EF4-FFF2-40B4-BE49-F238E27FC236}">
                  <a16:creationId xmlns:a16="http://schemas.microsoft.com/office/drawing/2014/main" id="{E93FF412-D009-F30D-B90B-7CB894B65A2B}"/>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22" name="Google Shape;126;p3">
              <a:extLst>
                <a:ext uri="{FF2B5EF4-FFF2-40B4-BE49-F238E27FC236}">
                  <a16:creationId xmlns:a16="http://schemas.microsoft.com/office/drawing/2014/main" id="{DC5144C1-1CE0-F4BE-F416-74DA0DA73E14}"/>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grpSp>
        <p:nvGrpSpPr>
          <p:cNvPr id="23" name="Google Shape;124;p3">
            <a:extLst>
              <a:ext uri="{FF2B5EF4-FFF2-40B4-BE49-F238E27FC236}">
                <a16:creationId xmlns:a16="http://schemas.microsoft.com/office/drawing/2014/main" id="{5D215BD0-3F71-E24D-5508-E62D55C56A73}"/>
              </a:ext>
            </a:extLst>
          </p:cNvPr>
          <p:cNvGrpSpPr/>
          <p:nvPr/>
        </p:nvGrpSpPr>
        <p:grpSpPr>
          <a:xfrm>
            <a:off x="1703105" y="6624480"/>
            <a:ext cx="511776" cy="525499"/>
            <a:chOff x="0" y="-57150"/>
            <a:chExt cx="315339" cy="366637"/>
          </a:xfrm>
        </p:grpSpPr>
        <p:sp>
          <p:nvSpPr>
            <p:cNvPr id="24" name="Google Shape;125;p3">
              <a:extLst>
                <a:ext uri="{FF2B5EF4-FFF2-40B4-BE49-F238E27FC236}">
                  <a16:creationId xmlns:a16="http://schemas.microsoft.com/office/drawing/2014/main" id="{1402AC20-CBC2-5FC6-3030-5BED20F69FC2}"/>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25" name="Google Shape;126;p3">
              <a:extLst>
                <a:ext uri="{FF2B5EF4-FFF2-40B4-BE49-F238E27FC236}">
                  <a16:creationId xmlns:a16="http://schemas.microsoft.com/office/drawing/2014/main" id="{49470B80-B06B-C94E-AAAB-7EF82DE1D088}"/>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Tree>
    <p:extLst>
      <p:ext uri="{BB962C8B-B14F-4D97-AF65-F5344CB8AC3E}">
        <p14:creationId xmlns:p14="http://schemas.microsoft.com/office/powerpoint/2010/main" val="393268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118"/>
        <p:cNvGrpSpPr/>
        <p:nvPr/>
      </p:nvGrpSpPr>
      <p:grpSpPr>
        <a:xfrm>
          <a:off x="0" y="0"/>
          <a:ext cx="0" cy="0"/>
          <a:chOff x="0" y="0"/>
          <a:chExt cx="0" cy="0"/>
        </a:xfrm>
      </p:grpSpPr>
      <p:grpSp>
        <p:nvGrpSpPr>
          <p:cNvPr id="119" name="Google Shape;119;p3"/>
          <p:cNvGrpSpPr/>
          <p:nvPr/>
        </p:nvGrpSpPr>
        <p:grpSpPr>
          <a:xfrm>
            <a:off x="5198225" y="-228600"/>
            <a:ext cx="13098637" cy="10515600"/>
            <a:chOff x="0" y="-57150"/>
            <a:chExt cx="3449847" cy="2815322"/>
          </a:xfrm>
        </p:grpSpPr>
        <p:sp>
          <p:nvSpPr>
            <p:cNvPr id="120" name="Google Shape;120;p3"/>
            <p:cNvSpPr/>
            <p:nvPr/>
          </p:nvSpPr>
          <p:spPr>
            <a:xfrm>
              <a:off x="0" y="0"/>
              <a:ext cx="3449847" cy="2758172"/>
            </a:xfrm>
            <a:custGeom>
              <a:avLst/>
              <a:gdLst/>
              <a:ahLst/>
              <a:cxnLst/>
              <a:rect l="l" t="t" r="r" b="b"/>
              <a:pathLst>
                <a:path w="3449847" h="2758172" extrusionOk="0">
                  <a:moveTo>
                    <a:pt x="0" y="0"/>
                  </a:moveTo>
                  <a:lnTo>
                    <a:pt x="3449847" y="0"/>
                  </a:lnTo>
                  <a:lnTo>
                    <a:pt x="3449847" y="2758172"/>
                  </a:lnTo>
                  <a:lnTo>
                    <a:pt x="0" y="2758172"/>
                  </a:lnTo>
                  <a:close/>
                </a:path>
              </a:pathLst>
            </a:custGeom>
            <a:solidFill>
              <a:srgbClr val="2A5777"/>
            </a:solidFill>
            <a:ln>
              <a:noFill/>
            </a:ln>
          </p:spPr>
          <p:txBody>
            <a:bodyPr/>
            <a:lstStyle/>
            <a:p>
              <a:endParaRPr lang="en-US"/>
            </a:p>
          </p:txBody>
        </p:sp>
        <p:sp>
          <p:nvSpPr>
            <p:cNvPr id="121" name="Google Shape;121;p3"/>
            <p:cNvSpPr txBox="1"/>
            <p:nvPr/>
          </p:nvSpPr>
          <p:spPr>
            <a:xfrm>
              <a:off x="0" y="-57150"/>
              <a:ext cx="3449847" cy="2815322"/>
            </a:xfrm>
            <a:prstGeom prst="rect">
              <a:avLst/>
            </a:prstGeom>
            <a:noFill/>
            <a:ln>
              <a:noFill/>
            </a:ln>
          </p:spPr>
          <p:txBody>
            <a:bodyPr spcFirstLastPara="1" wrap="square" lIns="50800" tIns="50800" rIns="50800" bIns="50800" anchor="ctr" anchorCtr="0">
              <a:noAutofit/>
            </a:bodyPr>
            <a:lstStyle/>
            <a:p>
              <a:pPr marL="0" marR="0" lvl="0" indent="0" algn="ctr" rtl="0">
                <a:lnSpc>
                  <a:spcPct val="202166"/>
                </a:lnSpc>
                <a:spcBef>
                  <a:spcPts val="0"/>
                </a:spcBef>
                <a:spcAft>
                  <a:spcPts val="0"/>
                </a:spcAft>
                <a:buNone/>
              </a:pPr>
              <a:endParaRPr sz="1800" b="0" i="0" u="none" strike="noStrike" cap="none" dirty="0">
                <a:solidFill>
                  <a:schemeClr val="dk1"/>
                </a:solidFill>
                <a:latin typeface="Calibri"/>
                <a:ea typeface="Calibri"/>
                <a:cs typeface="Calibri"/>
                <a:sym typeface="Calibri"/>
              </a:endParaRPr>
            </a:p>
          </p:txBody>
        </p:sp>
      </p:grpSp>
      <p:sp>
        <p:nvSpPr>
          <p:cNvPr id="122" name="Google Shape;122;p3"/>
          <p:cNvSpPr/>
          <p:nvPr/>
        </p:nvSpPr>
        <p:spPr>
          <a:xfrm>
            <a:off x="14814806" y="95250"/>
            <a:ext cx="3377944" cy="1079692"/>
          </a:xfrm>
          <a:custGeom>
            <a:avLst/>
            <a:gdLst/>
            <a:ahLst/>
            <a:cxnLst/>
            <a:rect l="l" t="t" r="r" b="b"/>
            <a:pathLst>
              <a:path w="3377944" h="1079692" extrusionOk="0">
                <a:moveTo>
                  <a:pt x="0" y="0"/>
                </a:moveTo>
                <a:lnTo>
                  <a:pt x="3377944" y="0"/>
                </a:lnTo>
                <a:lnTo>
                  <a:pt x="3377944" y="1079692"/>
                </a:lnTo>
                <a:lnTo>
                  <a:pt x="0" y="1079692"/>
                </a:lnTo>
                <a:lnTo>
                  <a:pt x="0" y="0"/>
                </a:lnTo>
                <a:close/>
              </a:path>
            </a:pathLst>
          </a:custGeom>
          <a:blipFill rotWithShape="1">
            <a:blip r:embed="rId3">
              <a:alphaModFix/>
            </a:blip>
            <a:stretch>
              <a:fillRect t="-106426" b="-106426"/>
            </a:stretch>
          </a:blipFill>
          <a:ln>
            <a:noFill/>
          </a:ln>
        </p:spPr>
        <p:txBody>
          <a:bodyPr/>
          <a:lstStyle/>
          <a:p>
            <a:endParaRPr lang="en-US"/>
          </a:p>
        </p:txBody>
      </p:sp>
      <p:sp>
        <p:nvSpPr>
          <p:cNvPr id="123" name="Google Shape;123;p3"/>
          <p:cNvSpPr txBox="1"/>
          <p:nvPr/>
        </p:nvSpPr>
        <p:spPr>
          <a:xfrm>
            <a:off x="513006" y="4933872"/>
            <a:ext cx="4048200" cy="1785104"/>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5800" b="1" i="1" dirty="0">
                <a:solidFill>
                  <a:srgbClr val="2A5777"/>
                </a:solidFill>
                <a:latin typeface="Trebuchet MS"/>
                <a:ea typeface="Trebuchet MS"/>
                <a:cs typeface="Trebuchet MS"/>
                <a:sym typeface="Trebuchet MS"/>
              </a:rPr>
              <a:t>What will they do?</a:t>
            </a:r>
            <a:endParaRPr lang="en-US" sz="5800" b="1" i="1" dirty="0">
              <a:latin typeface="Trebuchet MS"/>
              <a:ea typeface="Trebuchet MS"/>
              <a:cs typeface="Trebuchet MS"/>
              <a:sym typeface="Trebuchet MS"/>
            </a:endParaRPr>
          </a:p>
        </p:txBody>
      </p:sp>
      <p:grpSp>
        <p:nvGrpSpPr>
          <p:cNvPr id="124" name="Google Shape;124;p3"/>
          <p:cNvGrpSpPr/>
          <p:nvPr/>
        </p:nvGrpSpPr>
        <p:grpSpPr>
          <a:xfrm>
            <a:off x="6726993" y="1865554"/>
            <a:ext cx="518028" cy="525499"/>
            <a:chOff x="0" y="-57150"/>
            <a:chExt cx="315339" cy="366637"/>
          </a:xfrm>
        </p:grpSpPr>
        <p:sp>
          <p:nvSpPr>
            <p:cNvPr id="125" name="Google Shape;125;p3"/>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126" name="Google Shape;126;p3"/>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
        <p:nvSpPr>
          <p:cNvPr id="136" name="Google Shape;136;p3"/>
          <p:cNvSpPr txBox="1"/>
          <p:nvPr/>
        </p:nvSpPr>
        <p:spPr>
          <a:xfrm>
            <a:off x="8016278" y="1444163"/>
            <a:ext cx="9509327" cy="1378839"/>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Prioritize the HECC talent assessment recommendations they have been assigned. </a:t>
            </a:r>
          </a:p>
        </p:txBody>
      </p:sp>
      <p:cxnSp>
        <p:nvCxnSpPr>
          <p:cNvPr id="141" name="Google Shape;141;p3"/>
          <p:cNvCxnSpPr/>
          <p:nvPr/>
        </p:nvCxnSpPr>
        <p:spPr>
          <a:xfrm>
            <a:off x="7972387" y="3212730"/>
            <a:ext cx="8314500" cy="0"/>
          </a:xfrm>
          <a:prstGeom prst="straightConnector1">
            <a:avLst/>
          </a:prstGeom>
          <a:noFill/>
          <a:ln w="9525" cap="flat" cmpd="sng">
            <a:solidFill>
              <a:srgbClr val="C49028"/>
            </a:solidFill>
            <a:prstDash val="solid"/>
            <a:round/>
            <a:headEnd type="none" w="med" len="med"/>
            <a:tailEnd type="none" w="med" len="med"/>
          </a:ln>
        </p:spPr>
      </p:cxnSp>
      <p:grpSp>
        <p:nvGrpSpPr>
          <p:cNvPr id="5" name="Google Shape;124;p3">
            <a:extLst>
              <a:ext uri="{FF2B5EF4-FFF2-40B4-BE49-F238E27FC236}">
                <a16:creationId xmlns:a16="http://schemas.microsoft.com/office/drawing/2014/main" id="{33DE9E73-C43F-D22D-F422-B3FFCB580836}"/>
              </a:ext>
            </a:extLst>
          </p:cNvPr>
          <p:cNvGrpSpPr/>
          <p:nvPr/>
        </p:nvGrpSpPr>
        <p:grpSpPr>
          <a:xfrm>
            <a:off x="6726993" y="3759906"/>
            <a:ext cx="518028" cy="525499"/>
            <a:chOff x="0" y="-57150"/>
            <a:chExt cx="315339" cy="366637"/>
          </a:xfrm>
        </p:grpSpPr>
        <p:sp>
          <p:nvSpPr>
            <p:cNvPr id="6" name="Google Shape;125;p3">
              <a:extLst>
                <a:ext uri="{FF2B5EF4-FFF2-40B4-BE49-F238E27FC236}">
                  <a16:creationId xmlns:a16="http://schemas.microsoft.com/office/drawing/2014/main" id="{324EA97F-D9C2-8420-6C77-95064CE2F647}"/>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7" name="Google Shape;126;p3">
              <a:extLst>
                <a:ext uri="{FF2B5EF4-FFF2-40B4-BE49-F238E27FC236}">
                  <a16:creationId xmlns:a16="http://schemas.microsoft.com/office/drawing/2014/main" id="{6D1D89EE-2CBD-F57E-B579-7BDFBEAE2CC4}"/>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
        <p:nvSpPr>
          <p:cNvPr id="11" name="Google Shape;136;p3">
            <a:extLst>
              <a:ext uri="{FF2B5EF4-FFF2-40B4-BE49-F238E27FC236}">
                <a16:creationId xmlns:a16="http://schemas.microsoft.com/office/drawing/2014/main" id="{89A2BD09-F615-24A0-D584-5D66ED6CA867}"/>
              </a:ext>
            </a:extLst>
          </p:cNvPr>
          <p:cNvSpPr txBox="1"/>
          <p:nvPr/>
        </p:nvSpPr>
        <p:spPr>
          <a:xfrm>
            <a:off x="7972387" y="3333237"/>
            <a:ext cx="9509327" cy="1378839"/>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Identify subject matter experts to support and inform their work</a:t>
            </a:r>
          </a:p>
        </p:txBody>
      </p:sp>
      <p:cxnSp>
        <p:nvCxnSpPr>
          <p:cNvPr id="22" name="Google Shape;141;p3">
            <a:extLst>
              <a:ext uri="{FF2B5EF4-FFF2-40B4-BE49-F238E27FC236}">
                <a16:creationId xmlns:a16="http://schemas.microsoft.com/office/drawing/2014/main" id="{BCF88E05-FBF9-0819-50CE-20BB80708900}"/>
              </a:ext>
            </a:extLst>
          </p:cNvPr>
          <p:cNvCxnSpPr/>
          <p:nvPr/>
        </p:nvCxnSpPr>
        <p:spPr>
          <a:xfrm>
            <a:off x="7972387" y="4913488"/>
            <a:ext cx="8314500" cy="0"/>
          </a:xfrm>
          <a:prstGeom prst="straightConnector1">
            <a:avLst/>
          </a:prstGeom>
          <a:noFill/>
          <a:ln w="9525" cap="flat" cmpd="sng">
            <a:solidFill>
              <a:srgbClr val="C49028"/>
            </a:solidFill>
            <a:prstDash val="solid"/>
            <a:round/>
            <a:headEnd type="none" w="med" len="med"/>
            <a:tailEnd type="none" w="med" len="med"/>
          </a:ln>
        </p:spPr>
      </p:cxnSp>
      <p:grpSp>
        <p:nvGrpSpPr>
          <p:cNvPr id="23" name="Google Shape;124;p3">
            <a:extLst>
              <a:ext uri="{FF2B5EF4-FFF2-40B4-BE49-F238E27FC236}">
                <a16:creationId xmlns:a16="http://schemas.microsoft.com/office/drawing/2014/main" id="{3B0B458D-E343-8FEB-37CA-A1CB30094A6F}"/>
              </a:ext>
            </a:extLst>
          </p:cNvPr>
          <p:cNvGrpSpPr/>
          <p:nvPr/>
        </p:nvGrpSpPr>
        <p:grpSpPr>
          <a:xfrm>
            <a:off x="6726993" y="5826424"/>
            <a:ext cx="518028" cy="525499"/>
            <a:chOff x="0" y="-57150"/>
            <a:chExt cx="315339" cy="366637"/>
          </a:xfrm>
        </p:grpSpPr>
        <p:sp>
          <p:nvSpPr>
            <p:cNvPr id="24" name="Google Shape;125;p3">
              <a:extLst>
                <a:ext uri="{FF2B5EF4-FFF2-40B4-BE49-F238E27FC236}">
                  <a16:creationId xmlns:a16="http://schemas.microsoft.com/office/drawing/2014/main" id="{65D7784C-538D-7816-4C5D-5EE6EBD56AFB}"/>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25" name="Google Shape;126;p3">
              <a:extLst>
                <a:ext uri="{FF2B5EF4-FFF2-40B4-BE49-F238E27FC236}">
                  <a16:creationId xmlns:a16="http://schemas.microsoft.com/office/drawing/2014/main" id="{98A91BA8-F05C-3196-D685-760A1585D0A9}"/>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
        <p:nvSpPr>
          <p:cNvPr id="26" name="Google Shape;136;p3">
            <a:extLst>
              <a:ext uri="{FF2B5EF4-FFF2-40B4-BE49-F238E27FC236}">
                <a16:creationId xmlns:a16="http://schemas.microsoft.com/office/drawing/2014/main" id="{9DC841EA-0ADB-374F-481C-D5B7CD52CF00}"/>
              </a:ext>
            </a:extLst>
          </p:cNvPr>
          <p:cNvSpPr txBox="1"/>
          <p:nvPr/>
        </p:nvSpPr>
        <p:spPr>
          <a:xfrm>
            <a:off x="7972387" y="5447157"/>
            <a:ext cx="9509327" cy="1378839"/>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Develop a stakeholder engagement plan to support and </a:t>
            </a:r>
            <a:r>
              <a:rPr lang="en-US" sz="3200" dirty="0">
                <a:solidFill>
                  <a:srgbClr val="FFF6EA"/>
                </a:solidFill>
                <a:latin typeface="Trebuchet MS"/>
                <a:ea typeface="Trebuchet MS"/>
                <a:cs typeface="Trebuchet MS"/>
                <a:sym typeface="Trebuchet MS"/>
              </a:rPr>
              <a:t>inform their work</a:t>
            </a:r>
            <a:endParaRPr lang="en-US" sz="3200" i="0" u="none" strike="noStrike" cap="none" dirty="0">
              <a:solidFill>
                <a:srgbClr val="FFF6EA"/>
              </a:solidFill>
              <a:latin typeface="Trebuchet MS"/>
              <a:ea typeface="Trebuchet MS"/>
              <a:cs typeface="Trebuchet MS"/>
              <a:sym typeface="Trebuchet MS"/>
            </a:endParaRPr>
          </a:p>
        </p:txBody>
      </p:sp>
      <p:cxnSp>
        <p:nvCxnSpPr>
          <p:cNvPr id="27" name="Google Shape;141;p3">
            <a:extLst>
              <a:ext uri="{FF2B5EF4-FFF2-40B4-BE49-F238E27FC236}">
                <a16:creationId xmlns:a16="http://schemas.microsoft.com/office/drawing/2014/main" id="{7AE978A6-9094-35C2-53AB-4C2B207A3C3C}"/>
              </a:ext>
            </a:extLst>
          </p:cNvPr>
          <p:cNvCxnSpPr/>
          <p:nvPr/>
        </p:nvCxnSpPr>
        <p:spPr>
          <a:xfrm>
            <a:off x="7972387" y="7424173"/>
            <a:ext cx="8314500" cy="0"/>
          </a:xfrm>
          <a:prstGeom prst="straightConnector1">
            <a:avLst/>
          </a:prstGeom>
          <a:noFill/>
          <a:ln w="9525" cap="flat" cmpd="sng">
            <a:solidFill>
              <a:srgbClr val="C49028"/>
            </a:solidFill>
            <a:prstDash val="solid"/>
            <a:round/>
            <a:headEnd type="none" w="med" len="med"/>
            <a:tailEnd type="none" w="med" len="med"/>
          </a:ln>
        </p:spPr>
      </p:cxnSp>
      <p:grpSp>
        <p:nvGrpSpPr>
          <p:cNvPr id="28" name="Google Shape;124;p3">
            <a:extLst>
              <a:ext uri="{FF2B5EF4-FFF2-40B4-BE49-F238E27FC236}">
                <a16:creationId xmlns:a16="http://schemas.microsoft.com/office/drawing/2014/main" id="{2FA0D013-14CA-3BE4-F6FE-D79A3BC51826}"/>
              </a:ext>
            </a:extLst>
          </p:cNvPr>
          <p:cNvGrpSpPr/>
          <p:nvPr/>
        </p:nvGrpSpPr>
        <p:grpSpPr>
          <a:xfrm>
            <a:off x="6726993" y="8337109"/>
            <a:ext cx="518028" cy="525499"/>
            <a:chOff x="0" y="-57150"/>
            <a:chExt cx="315339" cy="366637"/>
          </a:xfrm>
        </p:grpSpPr>
        <p:sp>
          <p:nvSpPr>
            <p:cNvPr id="29" name="Google Shape;125;p3">
              <a:extLst>
                <a:ext uri="{FF2B5EF4-FFF2-40B4-BE49-F238E27FC236}">
                  <a16:creationId xmlns:a16="http://schemas.microsoft.com/office/drawing/2014/main" id="{B099C679-7896-0033-F8F4-F2C565E6F6C9}"/>
                </a:ext>
              </a:extLst>
            </p:cNvPr>
            <p:cNvSpPr/>
            <p:nvPr/>
          </p:nvSpPr>
          <p:spPr>
            <a:xfrm>
              <a:off x="0" y="0"/>
              <a:ext cx="315339" cy="309487"/>
            </a:xfrm>
            <a:custGeom>
              <a:avLst/>
              <a:gdLst/>
              <a:ahLst/>
              <a:cxnLst/>
              <a:rect l="l" t="t" r="r" b="b"/>
              <a:pathLst>
                <a:path w="315339" h="309487" extrusionOk="0">
                  <a:moveTo>
                    <a:pt x="0" y="0"/>
                  </a:moveTo>
                  <a:lnTo>
                    <a:pt x="315339" y="0"/>
                  </a:lnTo>
                  <a:lnTo>
                    <a:pt x="315339" y="309487"/>
                  </a:lnTo>
                  <a:lnTo>
                    <a:pt x="0" y="309487"/>
                  </a:lnTo>
                  <a:close/>
                </a:path>
              </a:pathLst>
            </a:custGeom>
            <a:solidFill>
              <a:srgbClr val="C49028"/>
            </a:solidFill>
            <a:ln>
              <a:noFill/>
            </a:ln>
          </p:spPr>
          <p:txBody>
            <a:bodyPr/>
            <a:lstStyle/>
            <a:p>
              <a:endParaRPr lang="en-US"/>
            </a:p>
          </p:txBody>
        </p:sp>
        <p:sp>
          <p:nvSpPr>
            <p:cNvPr id="30" name="Google Shape;126;p3">
              <a:extLst>
                <a:ext uri="{FF2B5EF4-FFF2-40B4-BE49-F238E27FC236}">
                  <a16:creationId xmlns:a16="http://schemas.microsoft.com/office/drawing/2014/main" id="{479673E9-5C60-FACE-33C4-4A07442C8F9D}"/>
                </a:ext>
              </a:extLst>
            </p:cNvPr>
            <p:cNvSpPr txBox="1"/>
            <p:nvPr/>
          </p:nvSpPr>
          <p:spPr>
            <a:xfrm>
              <a:off x="0" y="-57150"/>
              <a:ext cx="315339" cy="366637"/>
            </a:xfrm>
            <a:prstGeom prst="rect">
              <a:avLst/>
            </a:prstGeom>
            <a:noFill/>
            <a:ln>
              <a:noFill/>
            </a:ln>
          </p:spPr>
          <p:txBody>
            <a:bodyPr spcFirstLastPara="1" wrap="square" lIns="50800" tIns="50800" rIns="50800" bIns="50800" anchor="ctr" anchorCtr="0">
              <a:noAutofit/>
            </a:bodyPr>
            <a:lstStyle/>
            <a:p>
              <a:pPr marL="0" marR="0" lvl="0" indent="0" algn="ctr" rtl="0">
                <a:lnSpc>
                  <a:spcPct val="140015"/>
                </a:lnSpc>
                <a:spcBef>
                  <a:spcPts val="0"/>
                </a:spcBef>
                <a:spcAft>
                  <a:spcPts val="0"/>
                </a:spcAft>
                <a:buNone/>
              </a:pPr>
              <a:endParaRPr dirty="0"/>
            </a:p>
          </p:txBody>
        </p:sp>
      </p:grpSp>
      <p:sp>
        <p:nvSpPr>
          <p:cNvPr id="31" name="Google Shape;136;p3">
            <a:extLst>
              <a:ext uri="{FF2B5EF4-FFF2-40B4-BE49-F238E27FC236}">
                <a16:creationId xmlns:a16="http://schemas.microsoft.com/office/drawing/2014/main" id="{230B651F-53F6-04EF-8B6E-945461CB0DC2}"/>
              </a:ext>
            </a:extLst>
          </p:cNvPr>
          <p:cNvSpPr txBox="1"/>
          <p:nvPr/>
        </p:nvSpPr>
        <p:spPr>
          <a:xfrm>
            <a:off x="7972387" y="7544680"/>
            <a:ext cx="9509327" cy="2757678"/>
          </a:xfrm>
          <a:prstGeom prst="rect">
            <a:avLst/>
          </a:prstGeom>
          <a:noFill/>
          <a:ln>
            <a:noFill/>
          </a:ln>
        </p:spPr>
        <p:txBody>
          <a:bodyPr spcFirstLastPara="1" wrap="square" lIns="0" tIns="0" rIns="0" bIns="0" anchor="t" anchorCtr="0">
            <a:spAutoFit/>
          </a:bodyPr>
          <a:lstStyle/>
          <a:p>
            <a:pPr marL="0" marR="0" lvl="0" indent="0" algn="l" rtl="0">
              <a:lnSpc>
                <a:spcPct val="140014"/>
              </a:lnSpc>
              <a:spcBef>
                <a:spcPts val="0"/>
              </a:spcBef>
              <a:spcAft>
                <a:spcPts val="0"/>
              </a:spcAft>
              <a:buNone/>
            </a:pPr>
            <a:r>
              <a:rPr lang="en-US" sz="3200" i="0" u="none" strike="noStrike" cap="none" dirty="0">
                <a:solidFill>
                  <a:srgbClr val="FFF6EA"/>
                </a:solidFill>
                <a:latin typeface="Trebuchet MS"/>
                <a:ea typeface="Trebuchet MS"/>
                <a:cs typeface="Trebuchet MS"/>
                <a:sym typeface="Trebuchet MS"/>
              </a:rPr>
              <a:t>Develop a plan to advance each talent assessment recommendations assigned to them. These “mini plans” are the building blocks of the full council action plan.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83"/>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A8F8861E-CFF1-686B-3C71-DAA958226D73}"/>
              </a:ext>
            </a:extLst>
          </p:cNvPr>
          <p:cNvGrpSpPr/>
          <p:nvPr/>
        </p:nvGrpSpPr>
        <p:grpSpPr>
          <a:xfrm>
            <a:off x="-181263" y="0"/>
            <a:ext cx="18468474" cy="10287000"/>
            <a:chOff x="0" y="-1"/>
            <a:chExt cx="3417301" cy="1406700"/>
          </a:xfrm>
          <a:solidFill>
            <a:srgbClr val="2A5777"/>
          </a:solidFill>
        </p:grpSpPr>
        <p:sp>
          <p:nvSpPr>
            <p:cNvPr id="3" name="Google Shape;162;p5">
              <a:extLst>
                <a:ext uri="{FF2B5EF4-FFF2-40B4-BE49-F238E27FC236}">
                  <a16:creationId xmlns:a16="http://schemas.microsoft.com/office/drawing/2014/main" id="{6D4BC866-6B6E-E05D-944D-6C3FE8881D88}"/>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266C6AE7-E509-65F3-5743-017AD1A51F5B}"/>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pic>
        <p:nvPicPr>
          <p:cNvPr id="9" name="Picture 8" descr="A black and white logo&#10;&#10;Description automatically generated">
            <a:extLst>
              <a:ext uri="{FF2B5EF4-FFF2-40B4-BE49-F238E27FC236}">
                <a16:creationId xmlns:a16="http://schemas.microsoft.com/office/drawing/2014/main" id="{D7F00F7E-9C9E-8BA4-67E1-00F5BFF96524}"/>
              </a:ext>
            </a:extLst>
          </p:cNvPr>
          <p:cNvPicPr>
            <a:picLocks noChangeAspect="1"/>
          </p:cNvPicPr>
          <p:nvPr/>
        </p:nvPicPr>
        <p:blipFill>
          <a:blip r:embed="rId3"/>
          <a:stretch>
            <a:fillRect/>
          </a:stretch>
        </p:blipFill>
        <p:spPr>
          <a:xfrm>
            <a:off x="13487886" y="1"/>
            <a:ext cx="4799325" cy="2704010"/>
          </a:xfrm>
          <a:prstGeom prst="rect">
            <a:avLst/>
          </a:prstGeom>
        </p:spPr>
      </p:pic>
      <p:sp>
        <p:nvSpPr>
          <p:cNvPr id="5" name="Google Shape;87;p1">
            <a:extLst>
              <a:ext uri="{FF2B5EF4-FFF2-40B4-BE49-F238E27FC236}">
                <a16:creationId xmlns:a16="http://schemas.microsoft.com/office/drawing/2014/main" id="{28459EEC-09A2-63F5-97DB-134D535EBC7A}"/>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FFF6EA"/>
                </a:solidFill>
                <a:latin typeface="Trebuchet MS"/>
              </a:rPr>
              <a:t>What support will they have?</a:t>
            </a:r>
          </a:p>
        </p:txBody>
      </p:sp>
      <p:sp>
        <p:nvSpPr>
          <p:cNvPr id="6" name="Google Shape;87;p1">
            <a:extLst>
              <a:ext uri="{FF2B5EF4-FFF2-40B4-BE49-F238E27FC236}">
                <a16:creationId xmlns:a16="http://schemas.microsoft.com/office/drawing/2014/main" id="{86F61D04-ED61-8387-C2E2-C74F8DC9F859}"/>
              </a:ext>
            </a:extLst>
          </p:cNvPr>
          <p:cNvSpPr txBox="1"/>
          <p:nvPr/>
        </p:nvSpPr>
        <p:spPr>
          <a:xfrm>
            <a:off x="541581" y="2323765"/>
            <a:ext cx="15827971" cy="8531566"/>
          </a:xfrm>
          <a:prstGeom prst="rect">
            <a:avLst/>
          </a:prstGeom>
          <a:noFill/>
          <a:ln>
            <a:noFill/>
          </a:ln>
        </p:spPr>
        <p:txBody>
          <a:bodyPr spcFirstLastPara="1" wrap="square" lIns="0" tIns="0" rIns="0" bIns="0" anchor="t" anchorCtr="0">
            <a:spAutoFit/>
          </a:bodyPr>
          <a:lstStyle/>
          <a:p>
            <a:pPr>
              <a:lnSpc>
                <a:spcPct val="140010"/>
              </a:lnSpc>
            </a:pPr>
            <a:r>
              <a:rPr lang="en-US" sz="3600" b="1" dirty="0">
                <a:solidFill>
                  <a:schemeClr val="bg1"/>
                </a:solidFill>
                <a:latin typeface="Trebuchet MS"/>
              </a:rPr>
              <a:t>Governor’s Office and agency staff will work together to:</a:t>
            </a:r>
          </a:p>
          <a:p>
            <a:pPr>
              <a:lnSpc>
                <a:spcPct val="140010"/>
              </a:lnSpc>
            </a:pPr>
            <a:endParaRPr lang="en-US" sz="3600" b="1" dirty="0">
              <a:solidFill>
                <a:schemeClr val="bg1"/>
              </a:solidFill>
              <a:latin typeface="Trebuchet MS"/>
            </a:endParaRPr>
          </a:p>
          <a:p>
            <a:pPr marL="571500" indent="-571500">
              <a:lnSpc>
                <a:spcPct val="140010"/>
              </a:lnSpc>
              <a:buFontTx/>
              <a:buChar char="-"/>
            </a:pPr>
            <a:r>
              <a:rPr lang="en-US" sz="3600" b="1" dirty="0">
                <a:solidFill>
                  <a:schemeClr val="bg1"/>
                </a:solidFill>
                <a:latin typeface="Trebuchet MS"/>
              </a:rPr>
              <a:t>Manage all subcommittee logistics (scheduling, etc.);</a:t>
            </a:r>
          </a:p>
          <a:p>
            <a:pPr marL="571500" indent="-571500">
              <a:lnSpc>
                <a:spcPct val="140010"/>
              </a:lnSpc>
              <a:buFontTx/>
              <a:buChar char="-"/>
            </a:pPr>
            <a:r>
              <a:rPr lang="en-US" sz="3600" b="1" dirty="0">
                <a:solidFill>
                  <a:schemeClr val="bg1"/>
                </a:solidFill>
                <a:latin typeface="Trebuchet MS"/>
              </a:rPr>
              <a:t>Draft initial deliverables for subcommittee discussion and feedback;</a:t>
            </a:r>
          </a:p>
          <a:p>
            <a:pPr marL="571500" indent="-571500">
              <a:lnSpc>
                <a:spcPct val="140010"/>
              </a:lnSpc>
              <a:buFontTx/>
              <a:buChar char="-"/>
            </a:pPr>
            <a:r>
              <a:rPr lang="en-US" sz="3600" b="1" dirty="0">
                <a:solidFill>
                  <a:schemeClr val="bg1"/>
                </a:solidFill>
                <a:latin typeface="Trebuchet MS"/>
              </a:rPr>
              <a:t>Finalize deliverables based on subcommittee feedback;</a:t>
            </a:r>
          </a:p>
          <a:p>
            <a:pPr marL="571500" indent="-571500">
              <a:lnSpc>
                <a:spcPct val="140010"/>
              </a:lnSpc>
              <a:buFontTx/>
              <a:buChar char="-"/>
            </a:pPr>
            <a:r>
              <a:rPr lang="en-US" sz="3600" b="1" dirty="0">
                <a:solidFill>
                  <a:schemeClr val="bg1"/>
                </a:solidFill>
                <a:latin typeface="Trebuchet MS"/>
              </a:rPr>
              <a:t>Manage work flow so the subcommittee stays on schedule;</a:t>
            </a:r>
          </a:p>
          <a:p>
            <a:pPr marL="571500" indent="-571500">
              <a:lnSpc>
                <a:spcPct val="140010"/>
              </a:lnSpc>
              <a:buFontTx/>
              <a:buChar char="-"/>
            </a:pPr>
            <a:r>
              <a:rPr lang="en-US" sz="3600" b="1" dirty="0">
                <a:solidFill>
                  <a:schemeClr val="bg1"/>
                </a:solidFill>
                <a:latin typeface="Trebuchet MS"/>
              </a:rPr>
              <a:t>Develop additional materials as needed to support the subcommittees work (e.g., compiling research, arranging for presentations from subject matter experts)</a:t>
            </a:r>
          </a:p>
          <a:p>
            <a:pPr marL="571500" indent="-571500">
              <a:lnSpc>
                <a:spcPct val="140010"/>
              </a:lnSpc>
              <a:buFontTx/>
              <a:buChar char="-"/>
            </a:pPr>
            <a:endParaRPr lang="en-US" sz="3600" b="1" dirty="0">
              <a:solidFill>
                <a:schemeClr val="bg1"/>
              </a:solidFill>
              <a:latin typeface="Trebuchet MS"/>
            </a:endParaRPr>
          </a:p>
          <a:p>
            <a:pPr marL="571500" indent="-571500">
              <a:lnSpc>
                <a:spcPct val="140010"/>
              </a:lnSpc>
              <a:buFont typeface="Arial" panose="020B0604020202020204" pitchFamily="34" charset="0"/>
              <a:buChar char="•"/>
            </a:pPr>
            <a:endParaRPr lang="en-US" sz="3600" b="1" dirty="0">
              <a:solidFill>
                <a:srgbClr val="2A5777"/>
              </a:solidFill>
              <a:latin typeface="Trebuchet MS"/>
            </a:endParaRPr>
          </a:p>
        </p:txBody>
      </p:sp>
    </p:spTree>
    <p:extLst>
      <p:ext uri="{BB962C8B-B14F-4D97-AF65-F5344CB8AC3E}">
        <p14:creationId xmlns:p14="http://schemas.microsoft.com/office/powerpoint/2010/main" val="2089586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6EA"/>
        </a:solidFill>
        <a:effectLst/>
      </p:bgPr>
    </p:bg>
    <p:spTree>
      <p:nvGrpSpPr>
        <p:cNvPr id="1" name="Shape 83">
          <a:extLst>
            <a:ext uri="{FF2B5EF4-FFF2-40B4-BE49-F238E27FC236}">
              <a16:creationId xmlns:a16="http://schemas.microsoft.com/office/drawing/2014/main" id="{C485CC24-530D-A474-05FC-19F45AA31287}"/>
            </a:ext>
          </a:extLst>
        </p:cNvPr>
        <p:cNvGrpSpPr/>
        <p:nvPr/>
      </p:nvGrpSpPr>
      <p:grpSpPr>
        <a:xfrm>
          <a:off x="0" y="0"/>
          <a:ext cx="0" cy="0"/>
          <a:chOff x="0" y="0"/>
          <a:chExt cx="0" cy="0"/>
        </a:xfrm>
      </p:grpSpPr>
      <p:grpSp>
        <p:nvGrpSpPr>
          <p:cNvPr id="2" name="Google Shape;161;p5">
            <a:extLst>
              <a:ext uri="{FF2B5EF4-FFF2-40B4-BE49-F238E27FC236}">
                <a16:creationId xmlns:a16="http://schemas.microsoft.com/office/drawing/2014/main" id="{3C65070B-970C-9D2D-7A41-7BDFC80671F7}"/>
              </a:ext>
            </a:extLst>
          </p:cNvPr>
          <p:cNvGrpSpPr/>
          <p:nvPr/>
        </p:nvGrpSpPr>
        <p:grpSpPr>
          <a:xfrm>
            <a:off x="-181263" y="0"/>
            <a:ext cx="18468474" cy="10287000"/>
            <a:chOff x="0" y="-1"/>
            <a:chExt cx="3417301" cy="1406700"/>
          </a:xfrm>
          <a:noFill/>
        </p:grpSpPr>
        <p:sp>
          <p:nvSpPr>
            <p:cNvPr id="3" name="Google Shape;162;p5">
              <a:extLst>
                <a:ext uri="{FF2B5EF4-FFF2-40B4-BE49-F238E27FC236}">
                  <a16:creationId xmlns:a16="http://schemas.microsoft.com/office/drawing/2014/main" id="{A2665DBF-BE90-3469-CE7B-9BC3A0B7C9D6}"/>
                </a:ext>
              </a:extLst>
            </p:cNvPr>
            <p:cNvSpPr/>
            <p:nvPr/>
          </p:nvSpPr>
          <p:spPr>
            <a:xfrm>
              <a:off x="0" y="0"/>
              <a:ext cx="3417155" cy="1406614"/>
            </a:xfrm>
            <a:custGeom>
              <a:avLst/>
              <a:gdLst/>
              <a:ahLst/>
              <a:cxnLst/>
              <a:rect l="l" t="t" r="r" b="b"/>
              <a:pathLst>
                <a:path w="3417155" h="1406614" extrusionOk="0">
                  <a:moveTo>
                    <a:pt x="0" y="0"/>
                  </a:moveTo>
                  <a:lnTo>
                    <a:pt x="3417155" y="0"/>
                  </a:lnTo>
                  <a:lnTo>
                    <a:pt x="3417155" y="1406614"/>
                  </a:lnTo>
                  <a:lnTo>
                    <a:pt x="0" y="1406614"/>
                  </a:lnTo>
                  <a:close/>
                </a:path>
              </a:pathLst>
            </a:custGeom>
            <a:grpFill/>
            <a:ln>
              <a:noFill/>
            </a:ln>
          </p:spPr>
          <p:txBody>
            <a:bodyPr/>
            <a:lstStyle/>
            <a:p>
              <a:endParaRPr lang="en-US"/>
            </a:p>
          </p:txBody>
        </p:sp>
        <p:sp>
          <p:nvSpPr>
            <p:cNvPr id="4" name="Google Shape;163;p5">
              <a:extLst>
                <a:ext uri="{FF2B5EF4-FFF2-40B4-BE49-F238E27FC236}">
                  <a16:creationId xmlns:a16="http://schemas.microsoft.com/office/drawing/2014/main" id="{EBF584E5-12D5-7647-BE0E-50C22B2B1CBA}"/>
                </a:ext>
              </a:extLst>
            </p:cNvPr>
            <p:cNvSpPr txBox="1"/>
            <p:nvPr/>
          </p:nvSpPr>
          <p:spPr>
            <a:xfrm>
              <a:off x="1" y="-1"/>
              <a:ext cx="3417300" cy="1406700"/>
            </a:xfrm>
            <a:prstGeom prst="rect">
              <a:avLst/>
            </a:prstGeom>
            <a:grpFill/>
            <a:ln>
              <a:noFill/>
            </a:ln>
          </p:spPr>
          <p:txBody>
            <a:bodyPr spcFirstLastPara="1" wrap="square" lIns="50800" tIns="50800" rIns="50800" bIns="50800" anchor="ctr" anchorCtr="0">
              <a:noAutofit/>
            </a:bodyPr>
            <a:lstStyle/>
            <a:p>
              <a:pPr marL="0" marR="0" lvl="0" indent="0" algn="ctr" rtl="0">
                <a:lnSpc>
                  <a:spcPct val="140012"/>
                </a:lnSpc>
                <a:spcBef>
                  <a:spcPts val="0"/>
                </a:spcBef>
                <a:spcAft>
                  <a:spcPts val="0"/>
                </a:spcAft>
                <a:buNone/>
              </a:pPr>
              <a:endParaRPr sz="2200" dirty="0">
                <a:solidFill>
                  <a:srgbClr val="FFF6EA"/>
                </a:solidFill>
                <a:latin typeface="Trebuchet MS"/>
                <a:ea typeface="Trebuchet MS"/>
                <a:cs typeface="Trebuchet MS"/>
                <a:sym typeface="Trebuchet MS"/>
              </a:endParaRPr>
            </a:p>
          </p:txBody>
        </p:sp>
      </p:grpSp>
      <p:sp>
        <p:nvSpPr>
          <p:cNvPr id="5" name="Google Shape;87;p1">
            <a:extLst>
              <a:ext uri="{FF2B5EF4-FFF2-40B4-BE49-F238E27FC236}">
                <a16:creationId xmlns:a16="http://schemas.microsoft.com/office/drawing/2014/main" id="{7C61C9A9-3755-8F3B-A67D-602EB96BB473}"/>
              </a:ext>
            </a:extLst>
          </p:cNvPr>
          <p:cNvSpPr txBox="1"/>
          <p:nvPr/>
        </p:nvSpPr>
        <p:spPr>
          <a:xfrm>
            <a:off x="540794" y="887448"/>
            <a:ext cx="11298279" cy="1034129"/>
          </a:xfrm>
          <a:prstGeom prst="rect">
            <a:avLst/>
          </a:prstGeom>
          <a:noFill/>
          <a:ln>
            <a:noFill/>
          </a:ln>
        </p:spPr>
        <p:txBody>
          <a:bodyPr spcFirstLastPara="1" wrap="square" lIns="0" tIns="0" rIns="0" bIns="0" anchor="t" anchorCtr="0">
            <a:spAutoFit/>
          </a:bodyPr>
          <a:lstStyle/>
          <a:p>
            <a:pPr>
              <a:lnSpc>
                <a:spcPct val="140010"/>
              </a:lnSpc>
            </a:pPr>
            <a:r>
              <a:rPr lang="en-US" sz="4800" b="1" dirty="0">
                <a:solidFill>
                  <a:srgbClr val="2A5777"/>
                </a:solidFill>
                <a:latin typeface="Trebuchet MS"/>
              </a:rPr>
              <a:t>What is their timeline?</a:t>
            </a:r>
          </a:p>
        </p:txBody>
      </p:sp>
      <p:pic>
        <p:nvPicPr>
          <p:cNvPr id="7" name="Picture 6" descr="A logo on a black background&#10;&#10;Description automatically generated">
            <a:extLst>
              <a:ext uri="{FF2B5EF4-FFF2-40B4-BE49-F238E27FC236}">
                <a16:creationId xmlns:a16="http://schemas.microsoft.com/office/drawing/2014/main" id="{24ECD0C4-34A2-CB24-04D3-789E9090E2B2}"/>
              </a:ext>
            </a:extLst>
          </p:cNvPr>
          <p:cNvPicPr>
            <a:picLocks noChangeAspect="1"/>
          </p:cNvPicPr>
          <p:nvPr/>
        </p:nvPicPr>
        <p:blipFill>
          <a:blip r:embed="rId3"/>
          <a:stretch>
            <a:fillRect/>
          </a:stretch>
        </p:blipFill>
        <p:spPr>
          <a:xfrm>
            <a:off x="13326180" y="-615"/>
            <a:ext cx="4961820" cy="2795562"/>
          </a:xfrm>
          <a:prstGeom prst="rect">
            <a:avLst/>
          </a:prstGeom>
        </p:spPr>
      </p:pic>
      <p:sp>
        <p:nvSpPr>
          <p:cNvPr id="6" name="Arrow: Right 5">
            <a:extLst>
              <a:ext uri="{FF2B5EF4-FFF2-40B4-BE49-F238E27FC236}">
                <a16:creationId xmlns:a16="http://schemas.microsoft.com/office/drawing/2014/main" id="{68F46DBD-C142-73A7-6146-ADAC96A77791}"/>
              </a:ext>
            </a:extLst>
          </p:cNvPr>
          <p:cNvSpPr/>
          <p:nvPr/>
        </p:nvSpPr>
        <p:spPr>
          <a:xfrm>
            <a:off x="540794" y="4241388"/>
            <a:ext cx="3514371" cy="673540"/>
          </a:xfrm>
          <a:prstGeom prst="rightArrow">
            <a:avLst/>
          </a:prstGeom>
          <a:ln>
            <a:solidFill>
              <a:srgbClr val="2A577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p>
        </p:txBody>
      </p:sp>
      <p:cxnSp>
        <p:nvCxnSpPr>
          <p:cNvPr id="10" name="Straight Connector 9">
            <a:extLst>
              <a:ext uri="{FF2B5EF4-FFF2-40B4-BE49-F238E27FC236}">
                <a16:creationId xmlns:a16="http://schemas.microsoft.com/office/drawing/2014/main" id="{0FFF619C-B1A4-61C7-C722-CF3BFD3658D3}"/>
              </a:ext>
            </a:extLst>
          </p:cNvPr>
          <p:cNvCxnSpPr>
            <a:cxnSpLocks/>
          </p:cNvCxnSpPr>
          <p:nvPr/>
        </p:nvCxnSpPr>
        <p:spPr>
          <a:xfrm flipV="1">
            <a:off x="459794" y="2836883"/>
            <a:ext cx="17364380" cy="28133"/>
          </a:xfrm>
          <a:prstGeom prst="line">
            <a:avLst/>
          </a:prstGeom>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FDCA50F5-EC28-A734-39C3-BFE15F97233A}"/>
              </a:ext>
            </a:extLst>
          </p:cNvPr>
          <p:cNvSpPr txBox="1"/>
          <p:nvPr/>
        </p:nvSpPr>
        <p:spPr>
          <a:xfrm>
            <a:off x="2570921" y="3171322"/>
            <a:ext cx="1736035" cy="400110"/>
          </a:xfrm>
          <a:prstGeom prst="rect">
            <a:avLst/>
          </a:prstGeom>
          <a:noFill/>
        </p:spPr>
        <p:txBody>
          <a:bodyPr wrap="square" rtlCol="0">
            <a:spAutoFit/>
          </a:bodyPr>
          <a:lstStyle/>
          <a:p>
            <a:r>
              <a:rPr lang="en-US" sz="2000" dirty="0"/>
              <a:t>July 1</a:t>
            </a:r>
          </a:p>
        </p:txBody>
      </p:sp>
      <p:sp>
        <p:nvSpPr>
          <p:cNvPr id="13" name="TextBox 12">
            <a:extLst>
              <a:ext uri="{FF2B5EF4-FFF2-40B4-BE49-F238E27FC236}">
                <a16:creationId xmlns:a16="http://schemas.microsoft.com/office/drawing/2014/main" id="{59208DF0-40EE-D482-E3E0-B594385F0E7D}"/>
              </a:ext>
            </a:extLst>
          </p:cNvPr>
          <p:cNvSpPr txBox="1"/>
          <p:nvPr/>
        </p:nvSpPr>
        <p:spPr>
          <a:xfrm>
            <a:off x="1524921" y="2329946"/>
            <a:ext cx="1736035" cy="400110"/>
          </a:xfrm>
          <a:prstGeom prst="rect">
            <a:avLst/>
          </a:prstGeom>
          <a:noFill/>
        </p:spPr>
        <p:txBody>
          <a:bodyPr wrap="square" rtlCol="0">
            <a:spAutoFit/>
          </a:bodyPr>
          <a:lstStyle/>
          <a:p>
            <a:r>
              <a:rPr lang="en-US" sz="2000" dirty="0"/>
              <a:t>June 15</a:t>
            </a:r>
          </a:p>
        </p:txBody>
      </p:sp>
      <p:sp>
        <p:nvSpPr>
          <p:cNvPr id="14" name="TextBox 13">
            <a:extLst>
              <a:ext uri="{FF2B5EF4-FFF2-40B4-BE49-F238E27FC236}">
                <a16:creationId xmlns:a16="http://schemas.microsoft.com/office/drawing/2014/main" id="{319CD9A0-A016-6BAC-BB28-E191031BA03E}"/>
              </a:ext>
            </a:extLst>
          </p:cNvPr>
          <p:cNvSpPr txBox="1"/>
          <p:nvPr/>
        </p:nvSpPr>
        <p:spPr>
          <a:xfrm>
            <a:off x="4657874" y="3171898"/>
            <a:ext cx="1736035" cy="400110"/>
          </a:xfrm>
          <a:prstGeom prst="rect">
            <a:avLst/>
          </a:prstGeom>
          <a:noFill/>
        </p:spPr>
        <p:txBody>
          <a:bodyPr wrap="square" rtlCol="0">
            <a:spAutoFit/>
          </a:bodyPr>
          <a:lstStyle/>
          <a:p>
            <a:r>
              <a:rPr lang="en-US" sz="2000" dirty="0"/>
              <a:t>August 1</a:t>
            </a:r>
          </a:p>
        </p:txBody>
      </p:sp>
      <p:sp>
        <p:nvSpPr>
          <p:cNvPr id="15" name="TextBox 14">
            <a:extLst>
              <a:ext uri="{FF2B5EF4-FFF2-40B4-BE49-F238E27FC236}">
                <a16:creationId xmlns:a16="http://schemas.microsoft.com/office/drawing/2014/main" id="{11A751AA-98B9-8B06-A8DF-F3EED1FD060E}"/>
              </a:ext>
            </a:extLst>
          </p:cNvPr>
          <p:cNvSpPr txBox="1"/>
          <p:nvPr/>
        </p:nvSpPr>
        <p:spPr>
          <a:xfrm>
            <a:off x="3580440" y="2329040"/>
            <a:ext cx="1736035" cy="400110"/>
          </a:xfrm>
          <a:prstGeom prst="rect">
            <a:avLst/>
          </a:prstGeom>
          <a:noFill/>
        </p:spPr>
        <p:txBody>
          <a:bodyPr wrap="square" rtlCol="0">
            <a:spAutoFit/>
          </a:bodyPr>
          <a:lstStyle/>
          <a:p>
            <a:r>
              <a:rPr lang="en-US" sz="2000" dirty="0"/>
              <a:t>July 15</a:t>
            </a:r>
          </a:p>
        </p:txBody>
      </p:sp>
      <p:sp>
        <p:nvSpPr>
          <p:cNvPr id="16" name="TextBox 15">
            <a:extLst>
              <a:ext uri="{FF2B5EF4-FFF2-40B4-BE49-F238E27FC236}">
                <a16:creationId xmlns:a16="http://schemas.microsoft.com/office/drawing/2014/main" id="{B1681C8E-D000-7528-2D0B-C2769E799D8B}"/>
              </a:ext>
            </a:extLst>
          </p:cNvPr>
          <p:cNvSpPr txBox="1"/>
          <p:nvPr/>
        </p:nvSpPr>
        <p:spPr>
          <a:xfrm>
            <a:off x="6744827" y="3115592"/>
            <a:ext cx="1736035" cy="400110"/>
          </a:xfrm>
          <a:prstGeom prst="rect">
            <a:avLst/>
          </a:prstGeom>
          <a:noFill/>
        </p:spPr>
        <p:txBody>
          <a:bodyPr wrap="square" rtlCol="0">
            <a:spAutoFit/>
          </a:bodyPr>
          <a:lstStyle/>
          <a:p>
            <a:r>
              <a:rPr lang="en-US" sz="2000" dirty="0"/>
              <a:t>Sept 1</a:t>
            </a:r>
          </a:p>
        </p:txBody>
      </p:sp>
      <p:sp>
        <p:nvSpPr>
          <p:cNvPr id="17" name="TextBox 16">
            <a:extLst>
              <a:ext uri="{FF2B5EF4-FFF2-40B4-BE49-F238E27FC236}">
                <a16:creationId xmlns:a16="http://schemas.microsoft.com/office/drawing/2014/main" id="{C1F429A9-D3AF-D13B-D51F-A16B8BD36FB2}"/>
              </a:ext>
            </a:extLst>
          </p:cNvPr>
          <p:cNvSpPr txBox="1"/>
          <p:nvPr/>
        </p:nvSpPr>
        <p:spPr>
          <a:xfrm>
            <a:off x="8831780" y="3104229"/>
            <a:ext cx="1736035" cy="400110"/>
          </a:xfrm>
          <a:prstGeom prst="rect">
            <a:avLst/>
          </a:prstGeom>
          <a:noFill/>
        </p:spPr>
        <p:txBody>
          <a:bodyPr wrap="square" rtlCol="0">
            <a:spAutoFit/>
          </a:bodyPr>
          <a:lstStyle/>
          <a:p>
            <a:r>
              <a:rPr lang="en-US" sz="2000" dirty="0"/>
              <a:t>Oct 1</a:t>
            </a:r>
          </a:p>
        </p:txBody>
      </p:sp>
      <p:sp>
        <p:nvSpPr>
          <p:cNvPr id="18" name="TextBox 17">
            <a:extLst>
              <a:ext uri="{FF2B5EF4-FFF2-40B4-BE49-F238E27FC236}">
                <a16:creationId xmlns:a16="http://schemas.microsoft.com/office/drawing/2014/main" id="{374DF807-D9DC-EA30-B5B8-60BD08320BF2}"/>
              </a:ext>
            </a:extLst>
          </p:cNvPr>
          <p:cNvSpPr txBox="1"/>
          <p:nvPr/>
        </p:nvSpPr>
        <p:spPr>
          <a:xfrm>
            <a:off x="10918733" y="3091552"/>
            <a:ext cx="1736035" cy="400110"/>
          </a:xfrm>
          <a:prstGeom prst="rect">
            <a:avLst/>
          </a:prstGeom>
          <a:noFill/>
        </p:spPr>
        <p:txBody>
          <a:bodyPr wrap="square" rtlCol="0">
            <a:spAutoFit/>
          </a:bodyPr>
          <a:lstStyle/>
          <a:p>
            <a:r>
              <a:rPr lang="en-US" sz="2000" dirty="0"/>
              <a:t>Nov 1</a:t>
            </a:r>
          </a:p>
        </p:txBody>
      </p:sp>
      <p:sp>
        <p:nvSpPr>
          <p:cNvPr id="19" name="TextBox 18">
            <a:extLst>
              <a:ext uri="{FF2B5EF4-FFF2-40B4-BE49-F238E27FC236}">
                <a16:creationId xmlns:a16="http://schemas.microsoft.com/office/drawing/2014/main" id="{3F9622EB-0934-BE55-3ECC-EF4A1E05205D}"/>
              </a:ext>
            </a:extLst>
          </p:cNvPr>
          <p:cNvSpPr txBox="1"/>
          <p:nvPr/>
        </p:nvSpPr>
        <p:spPr>
          <a:xfrm>
            <a:off x="13005686" y="3078875"/>
            <a:ext cx="1736035" cy="400110"/>
          </a:xfrm>
          <a:prstGeom prst="rect">
            <a:avLst/>
          </a:prstGeom>
          <a:noFill/>
        </p:spPr>
        <p:txBody>
          <a:bodyPr wrap="square" rtlCol="0">
            <a:spAutoFit/>
          </a:bodyPr>
          <a:lstStyle/>
          <a:p>
            <a:r>
              <a:rPr lang="en-US" sz="2000" dirty="0"/>
              <a:t>Dec 1</a:t>
            </a:r>
          </a:p>
        </p:txBody>
      </p:sp>
      <p:sp>
        <p:nvSpPr>
          <p:cNvPr id="22" name="TextBox 21">
            <a:extLst>
              <a:ext uri="{FF2B5EF4-FFF2-40B4-BE49-F238E27FC236}">
                <a16:creationId xmlns:a16="http://schemas.microsoft.com/office/drawing/2014/main" id="{A5842B4D-C2EC-5B05-225E-86C984E0813F}"/>
              </a:ext>
            </a:extLst>
          </p:cNvPr>
          <p:cNvSpPr txBox="1"/>
          <p:nvPr/>
        </p:nvSpPr>
        <p:spPr>
          <a:xfrm>
            <a:off x="15092639" y="3104229"/>
            <a:ext cx="1736035" cy="400110"/>
          </a:xfrm>
          <a:prstGeom prst="rect">
            <a:avLst/>
          </a:prstGeom>
          <a:noFill/>
        </p:spPr>
        <p:txBody>
          <a:bodyPr wrap="square" rtlCol="0">
            <a:spAutoFit/>
          </a:bodyPr>
          <a:lstStyle/>
          <a:p>
            <a:r>
              <a:rPr lang="en-US" sz="2000" dirty="0"/>
              <a:t>Jan 1</a:t>
            </a:r>
          </a:p>
        </p:txBody>
      </p:sp>
      <p:sp>
        <p:nvSpPr>
          <p:cNvPr id="24" name="TextBox 23">
            <a:extLst>
              <a:ext uri="{FF2B5EF4-FFF2-40B4-BE49-F238E27FC236}">
                <a16:creationId xmlns:a16="http://schemas.microsoft.com/office/drawing/2014/main" id="{9C627380-C661-4E93-BF77-468A5F8118E5}"/>
              </a:ext>
            </a:extLst>
          </p:cNvPr>
          <p:cNvSpPr txBox="1"/>
          <p:nvPr/>
        </p:nvSpPr>
        <p:spPr>
          <a:xfrm>
            <a:off x="17179593" y="3120202"/>
            <a:ext cx="1736035" cy="400110"/>
          </a:xfrm>
          <a:prstGeom prst="rect">
            <a:avLst/>
          </a:prstGeom>
          <a:noFill/>
        </p:spPr>
        <p:txBody>
          <a:bodyPr wrap="square" rtlCol="0">
            <a:spAutoFit/>
          </a:bodyPr>
          <a:lstStyle/>
          <a:p>
            <a:r>
              <a:rPr lang="en-US" sz="2000" dirty="0"/>
              <a:t>Jan 31</a:t>
            </a:r>
          </a:p>
        </p:txBody>
      </p:sp>
      <p:sp>
        <p:nvSpPr>
          <p:cNvPr id="25" name="TextBox 24">
            <a:extLst>
              <a:ext uri="{FF2B5EF4-FFF2-40B4-BE49-F238E27FC236}">
                <a16:creationId xmlns:a16="http://schemas.microsoft.com/office/drawing/2014/main" id="{D4FBCE95-1EC7-D6C1-F808-390EB2F35E59}"/>
              </a:ext>
            </a:extLst>
          </p:cNvPr>
          <p:cNvSpPr txBox="1"/>
          <p:nvPr/>
        </p:nvSpPr>
        <p:spPr>
          <a:xfrm>
            <a:off x="326814" y="3171322"/>
            <a:ext cx="1736035" cy="400110"/>
          </a:xfrm>
          <a:prstGeom prst="rect">
            <a:avLst/>
          </a:prstGeom>
          <a:noFill/>
        </p:spPr>
        <p:txBody>
          <a:bodyPr wrap="square" rtlCol="0">
            <a:spAutoFit/>
          </a:bodyPr>
          <a:lstStyle/>
          <a:p>
            <a:r>
              <a:rPr lang="en-US" sz="2000" dirty="0"/>
              <a:t>June 1</a:t>
            </a:r>
          </a:p>
        </p:txBody>
      </p:sp>
      <p:sp>
        <p:nvSpPr>
          <p:cNvPr id="28" name="TextBox 27">
            <a:extLst>
              <a:ext uri="{FF2B5EF4-FFF2-40B4-BE49-F238E27FC236}">
                <a16:creationId xmlns:a16="http://schemas.microsoft.com/office/drawing/2014/main" id="{F062F880-B257-DC5E-870F-62ADE32A0602}"/>
              </a:ext>
            </a:extLst>
          </p:cNvPr>
          <p:cNvSpPr txBox="1"/>
          <p:nvPr/>
        </p:nvSpPr>
        <p:spPr>
          <a:xfrm>
            <a:off x="5557325" y="2329946"/>
            <a:ext cx="1736035" cy="400110"/>
          </a:xfrm>
          <a:prstGeom prst="rect">
            <a:avLst/>
          </a:prstGeom>
          <a:noFill/>
        </p:spPr>
        <p:txBody>
          <a:bodyPr wrap="square" rtlCol="0">
            <a:spAutoFit/>
          </a:bodyPr>
          <a:lstStyle/>
          <a:p>
            <a:r>
              <a:rPr lang="en-US" sz="2000" dirty="0"/>
              <a:t>Aug 15</a:t>
            </a:r>
          </a:p>
        </p:txBody>
      </p:sp>
      <p:sp>
        <p:nvSpPr>
          <p:cNvPr id="29" name="TextBox 28">
            <a:extLst>
              <a:ext uri="{FF2B5EF4-FFF2-40B4-BE49-F238E27FC236}">
                <a16:creationId xmlns:a16="http://schemas.microsoft.com/office/drawing/2014/main" id="{638A1525-0B4C-BAA9-0C5E-30B941975771}"/>
              </a:ext>
            </a:extLst>
          </p:cNvPr>
          <p:cNvSpPr txBox="1"/>
          <p:nvPr/>
        </p:nvSpPr>
        <p:spPr>
          <a:xfrm>
            <a:off x="7612844" y="2329040"/>
            <a:ext cx="1736035" cy="400110"/>
          </a:xfrm>
          <a:prstGeom prst="rect">
            <a:avLst/>
          </a:prstGeom>
          <a:noFill/>
        </p:spPr>
        <p:txBody>
          <a:bodyPr wrap="square" rtlCol="0">
            <a:spAutoFit/>
          </a:bodyPr>
          <a:lstStyle/>
          <a:p>
            <a:r>
              <a:rPr lang="en-US" sz="2000" dirty="0"/>
              <a:t>Sept 15</a:t>
            </a:r>
          </a:p>
        </p:txBody>
      </p:sp>
      <p:sp>
        <p:nvSpPr>
          <p:cNvPr id="30" name="TextBox 29">
            <a:extLst>
              <a:ext uri="{FF2B5EF4-FFF2-40B4-BE49-F238E27FC236}">
                <a16:creationId xmlns:a16="http://schemas.microsoft.com/office/drawing/2014/main" id="{7E678E1F-E39A-BD88-49A5-75C21ACD7617}"/>
              </a:ext>
            </a:extLst>
          </p:cNvPr>
          <p:cNvSpPr txBox="1"/>
          <p:nvPr/>
        </p:nvSpPr>
        <p:spPr>
          <a:xfrm>
            <a:off x="9533837" y="2322828"/>
            <a:ext cx="1736035" cy="400110"/>
          </a:xfrm>
          <a:prstGeom prst="rect">
            <a:avLst/>
          </a:prstGeom>
          <a:noFill/>
        </p:spPr>
        <p:txBody>
          <a:bodyPr wrap="square" rtlCol="0">
            <a:spAutoFit/>
          </a:bodyPr>
          <a:lstStyle/>
          <a:p>
            <a:r>
              <a:rPr lang="en-US" sz="2000" dirty="0"/>
              <a:t>Oct 15</a:t>
            </a:r>
          </a:p>
        </p:txBody>
      </p:sp>
      <p:sp>
        <p:nvSpPr>
          <p:cNvPr id="31" name="TextBox 30">
            <a:extLst>
              <a:ext uri="{FF2B5EF4-FFF2-40B4-BE49-F238E27FC236}">
                <a16:creationId xmlns:a16="http://schemas.microsoft.com/office/drawing/2014/main" id="{5380CFF8-81FE-4E97-C5C2-78E788430DC9}"/>
              </a:ext>
            </a:extLst>
          </p:cNvPr>
          <p:cNvSpPr txBox="1"/>
          <p:nvPr/>
        </p:nvSpPr>
        <p:spPr>
          <a:xfrm>
            <a:off x="11789085" y="2308050"/>
            <a:ext cx="1736035" cy="400110"/>
          </a:xfrm>
          <a:prstGeom prst="rect">
            <a:avLst/>
          </a:prstGeom>
          <a:noFill/>
        </p:spPr>
        <p:txBody>
          <a:bodyPr wrap="square" rtlCol="0">
            <a:spAutoFit/>
          </a:bodyPr>
          <a:lstStyle/>
          <a:p>
            <a:r>
              <a:rPr lang="en-US" sz="2000" dirty="0"/>
              <a:t>Nov 15</a:t>
            </a:r>
          </a:p>
        </p:txBody>
      </p:sp>
      <p:sp>
        <p:nvSpPr>
          <p:cNvPr id="34" name="TextBox 33">
            <a:extLst>
              <a:ext uri="{FF2B5EF4-FFF2-40B4-BE49-F238E27FC236}">
                <a16:creationId xmlns:a16="http://schemas.microsoft.com/office/drawing/2014/main" id="{F7975E31-AAD5-3424-6DBE-19233A1F4C8D}"/>
              </a:ext>
            </a:extLst>
          </p:cNvPr>
          <p:cNvSpPr txBox="1"/>
          <p:nvPr/>
        </p:nvSpPr>
        <p:spPr>
          <a:xfrm>
            <a:off x="13747276" y="2302165"/>
            <a:ext cx="1736035" cy="400110"/>
          </a:xfrm>
          <a:prstGeom prst="rect">
            <a:avLst/>
          </a:prstGeom>
          <a:noFill/>
        </p:spPr>
        <p:txBody>
          <a:bodyPr wrap="square" rtlCol="0">
            <a:spAutoFit/>
          </a:bodyPr>
          <a:lstStyle/>
          <a:p>
            <a:r>
              <a:rPr lang="en-US" sz="2000" dirty="0"/>
              <a:t>Dec 15</a:t>
            </a:r>
          </a:p>
        </p:txBody>
      </p:sp>
      <p:sp>
        <p:nvSpPr>
          <p:cNvPr id="35" name="TextBox 34">
            <a:extLst>
              <a:ext uri="{FF2B5EF4-FFF2-40B4-BE49-F238E27FC236}">
                <a16:creationId xmlns:a16="http://schemas.microsoft.com/office/drawing/2014/main" id="{13C6A61E-5E29-8757-4F4D-2A450DBC3F27}"/>
              </a:ext>
            </a:extLst>
          </p:cNvPr>
          <p:cNvSpPr txBox="1"/>
          <p:nvPr/>
        </p:nvSpPr>
        <p:spPr>
          <a:xfrm>
            <a:off x="15802795" y="2301259"/>
            <a:ext cx="1736035" cy="400110"/>
          </a:xfrm>
          <a:prstGeom prst="rect">
            <a:avLst/>
          </a:prstGeom>
          <a:noFill/>
        </p:spPr>
        <p:txBody>
          <a:bodyPr wrap="square" rtlCol="0">
            <a:spAutoFit/>
          </a:bodyPr>
          <a:lstStyle/>
          <a:p>
            <a:r>
              <a:rPr lang="en-US" sz="2000" dirty="0"/>
              <a:t>Jan 15</a:t>
            </a:r>
          </a:p>
        </p:txBody>
      </p:sp>
      <p:cxnSp>
        <p:nvCxnSpPr>
          <p:cNvPr id="37" name="Straight Connector 36">
            <a:extLst>
              <a:ext uri="{FF2B5EF4-FFF2-40B4-BE49-F238E27FC236}">
                <a16:creationId xmlns:a16="http://schemas.microsoft.com/office/drawing/2014/main" id="{EEAD0B96-0F2C-94B6-89DB-AA673A3D00C5}"/>
              </a:ext>
            </a:extLst>
          </p:cNvPr>
          <p:cNvCxnSpPr>
            <a:cxnSpLocks/>
          </p:cNvCxnSpPr>
          <p:nvPr/>
        </p:nvCxnSpPr>
        <p:spPr>
          <a:xfrm>
            <a:off x="768626" y="2685234"/>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1EED2A90-9691-5F40-7C59-40934D2FBA07}"/>
              </a:ext>
            </a:extLst>
          </p:cNvPr>
          <p:cNvCxnSpPr>
            <a:cxnSpLocks/>
          </p:cNvCxnSpPr>
          <p:nvPr/>
        </p:nvCxnSpPr>
        <p:spPr>
          <a:xfrm>
            <a:off x="1816764" y="2724754"/>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B4B461A4-CAA0-AF59-FE64-43DE6B803A2C}"/>
              </a:ext>
            </a:extLst>
          </p:cNvPr>
          <p:cNvCxnSpPr>
            <a:cxnSpLocks/>
          </p:cNvCxnSpPr>
          <p:nvPr/>
        </p:nvCxnSpPr>
        <p:spPr>
          <a:xfrm>
            <a:off x="2864902" y="2708946"/>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DDAA462D-F298-0735-6D87-EE43A699210E}"/>
              </a:ext>
            </a:extLst>
          </p:cNvPr>
          <p:cNvCxnSpPr>
            <a:cxnSpLocks/>
          </p:cNvCxnSpPr>
          <p:nvPr/>
        </p:nvCxnSpPr>
        <p:spPr>
          <a:xfrm>
            <a:off x="3913040" y="2716850"/>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A49B0A53-B5BB-2397-84D9-5712C82B314D}"/>
              </a:ext>
            </a:extLst>
          </p:cNvPr>
          <p:cNvCxnSpPr>
            <a:cxnSpLocks/>
          </p:cNvCxnSpPr>
          <p:nvPr/>
        </p:nvCxnSpPr>
        <p:spPr>
          <a:xfrm>
            <a:off x="4961178" y="2637810"/>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0AC609A3-BF0D-AA60-4045-82B9A56F0277}"/>
              </a:ext>
            </a:extLst>
          </p:cNvPr>
          <p:cNvCxnSpPr>
            <a:cxnSpLocks/>
          </p:cNvCxnSpPr>
          <p:nvPr/>
        </p:nvCxnSpPr>
        <p:spPr>
          <a:xfrm>
            <a:off x="6009316" y="2701042"/>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9A461B28-B7A7-63BF-8C49-04596FF68A9E}"/>
              </a:ext>
            </a:extLst>
          </p:cNvPr>
          <p:cNvCxnSpPr>
            <a:cxnSpLocks/>
          </p:cNvCxnSpPr>
          <p:nvPr/>
        </p:nvCxnSpPr>
        <p:spPr>
          <a:xfrm>
            <a:off x="7057454" y="2645714"/>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C660843C-8601-B3C6-4F18-A0962540445A}"/>
              </a:ext>
            </a:extLst>
          </p:cNvPr>
          <p:cNvCxnSpPr>
            <a:cxnSpLocks/>
          </p:cNvCxnSpPr>
          <p:nvPr/>
        </p:nvCxnSpPr>
        <p:spPr>
          <a:xfrm>
            <a:off x="8105592" y="2653618"/>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49" name="Straight Connector 48">
            <a:extLst>
              <a:ext uri="{FF2B5EF4-FFF2-40B4-BE49-F238E27FC236}">
                <a16:creationId xmlns:a16="http://schemas.microsoft.com/office/drawing/2014/main" id="{CAA6E98A-A61B-9A09-647A-3C55DB604B0B}"/>
              </a:ext>
            </a:extLst>
          </p:cNvPr>
          <p:cNvCxnSpPr>
            <a:cxnSpLocks/>
          </p:cNvCxnSpPr>
          <p:nvPr/>
        </p:nvCxnSpPr>
        <p:spPr>
          <a:xfrm>
            <a:off x="9153730" y="2614098"/>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a:extLst>
              <a:ext uri="{FF2B5EF4-FFF2-40B4-BE49-F238E27FC236}">
                <a16:creationId xmlns:a16="http://schemas.microsoft.com/office/drawing/2014/main" id="{029A68E7-1B80-FF6B-9427-39A8E4A8B6A9}"/>
              </a:ext>
            </a:extLst>
          </p:cNvPr>
          <p:cNvCxnSpPr>
            <a:cxnSpLocks/>
          </p:cNvCxnSpPr>
          <p:nvPr/>
        </p:nvCxnSpPr>
        <p:spPr>
          <a:xfrm>
            <a:off x="10201868" y="2677330"/>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A0EEA1C7-3D79-8855-C7A0-C3F73DFDA47D}"/>
              </a:ext>
            </a:extLst>
          </p:cNvPr>
          <p:cNvCxnSpPr>
            <a:cxnSpLocks/>
          </p:cNvCxnSpPr>
          <p:nvPr/>
        </p:nvCxnSpPr>
        <p:spPr>
          <a:xfrm>
            <a:off x="11250006" y="2629906"/>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a:extLst>
              <a:ext uri="{FF2B5EF4-FFF2-40B4-BE49-F238E27FC236}">
                <a16:creationId xmlns:a16="http://schemas.microsoft.com/office/drawing/2014/main" id="{34D271DD-6002-A3BF-2CEA-1E52EAFB0A10}"/>
              </a:ext>
            </a:extLst>
          </p:cNvPr>
          <p:cNvCxnSpPr>
            <a:cxnSpLocks/>
          </p:cNvCxnSpPr>
          <p:nvPr/>
        </p:nvCxnSpPr>
        <p:spPr>
          <a:xfrm>
            <a:off x="12298144" y="2693138"/>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a:extLst>
              <a:ext uri="{FF2B5EF4-FFF2-40B4-BE49-F238E27FC236}">
                <a16:creationId xmlns:a16="http://schemas.microsoft.com/office/drawing/2014/main" id="{6832B59B-B0A0-07C1-5600-0B9C2062DEEE}"/>
              </a:ext>
            </a:extLst>
          </p:cNvPr>
          <p:cNvCxnSpPr>
            <a:cxnSpLocks/>
          </p:cNvCxnSpPr>
          <p:nvPr/>
        </p:nvCxnSpPr>
        <p:spPr>
          <a:xfrm>
            <a:off x="13346282" y="2622002"/>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4" name="Straight Connector 53">
            <a:extLst>
              <a:ext uri="{FF2B5EF4-FFF2-40B4-BE49-F238E27FC236}">
                <a16:creationId xmlns:a16="http://schemas.microsoft.com/office/drawing/2014/main" id="{616C1D01-437C-DD88-2E4B-16B183FAF12A}"/>
              </a:ext>
            </a:extLst>
          </p:cNvPr>
          <p:cNvCxnSpPr>
            <a:cxnSpLocks/>
          </p:cNvCxnSpPr>
          <p:nvPr/>
        </p:nvCxnSpPr>
        <p:spPr>
          <a:xfrm>
            <a:off x="14394420" y="2669426"/>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5" name="Straight Connector 54">
            <a:extLst>
              <a:ext uri="{FF2B5EF4-FFF2-40B4-BE49-F238E27FC236}">
                <a16:creationId xmlns:a16="http://schemas.microsoft.com/office/drawing/2014/main" id="{BE893113-B59E-1C91-CBB8-EA3A2716EB0B}"/>
              </a:ext>
            </a:extLst>
          </p:cNvPr>
          <p:cNvCxnSpPr>
            <a:cxnSpLocks/>
          </p:cNvCxnSpPr>
          <p:nvPr/>
        </p:nvCxnSpPr>
        <p:spPr>
          <a:xfrm>
            <a:off x="15442558" y="2606194"/>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EF50FDC6-2DE1-FF95-D94D-EBDE741E97D3}"/>
              </a:ext>
            </a:extLst>
          </p:cNvPr>
          <p:cNvCxnSpPr>
            <a:cxnSpLocks/>
          </p:cNvCxnSpPr>
          <p:nvPr/>
        </p:nvCxnSpPr>
        <p:spPr>
          <a:xfrm>
            <a:off x="16490696" y="2732663"/>
            <a:ext cx="0" cy="377506"/>
          </a:xfrm>
          <a:prstGeom prst="line">
            <a:avLst/>
          </a:prstGeom>
        </p:spPr>
        <p:style>
          <a:lnRef idx="1">
            <a:schemeClr val="dk1"/>
          </a:lnRef>
          <a:fillRef idx="0">
            <a:schemeClr val="dk1"/>
          </a:fillRef>
          <a:effectRef idx="0">
            <a:schemeClr val="dk1"/>
          </a:effectRef>
          <a:fontRef idx="minor">
            <a:schemeClr val="tx1"/>
          </a:fontRef>
        </p:style>
      </p:cxnSp>
      <p:cxnSp>
        <p:nvCxnSpPr>
          <p:cNvPr id="57" name="Straight Connector 56">
            <a:extLst>
              <a:ext uri="{FF2B5EF4-FFF2-40B4-BE49-F238E27FC236}">
                <a16:creationId xmlns:a16="http://schemas.microsoft.com/office/drawing/2014/main" id="{99DB9D52-A10B-8117-5835-8738908100B4}"/>
              </a:ext>
            </a:extLst>
          </p:cNvPr>
          <p:cNvCxnSpPr>
            <a:cxnSpLocks/>
          </p:cNvCxnSpPr>
          <p:nvPr/>
        </p:nvCxnSpPr>
        <p:spPr>
          <a:xfrm>
            <a:off x="17538830" y="2661522"/>
            <a:ext cx="0" cy="377506"/>
          </a:xfrm>
          <a:prstGeom prst="line">
            <a:avLst/>
          </a:prstGeom>
        </p:spPr>
        <p:style>
          <a:lnRef idx="1">
            <a:schemeClr val="dk1"/>
          </a:lnRef>
          <a:fillRef idx="0">
            <a:schemeClr val="dk1"/>
          </a:fillRef>
          <a:effectRef idx="0">
            <a:schemeClr val="dk1"/>
          </a:effectRef>
          <a:fontRef idx="minor">
            <a:schemeClr val="tx1"/>
          </a:fontRef>
        </p:style>
      </p:cxnSp>
      <p:sp>
        <p:nvSpPr>
          <p:cNvPr id="63" name="TextBox 62">
            <a:extLst>
              <a:ext uri="{FF2B5EF4-FFF2-40B4-BE49-F238E27FC236}">
                <a16:creationId xmlns:a16="http://schemas.microsoft.com/office/drawing/2014/main" id="{8DEC9D47-AF5E-2532-B10A-A2FFC805AEA3}"/>
              </a:ext>
            </a:extLst>
          </p:cNvPr>
          <p:cNvSpPr txBox="1"/>
          <p:nvPr/>
        </p:nvSpPr>
        <p:spPr>
          <a:xfrm>
            <a:off x="540794" y="4903228"/>
            <a:ext cx="2720162" cy="400110"/>
          </a:xfrm>
          <a:prstGeom prst="rect">
            <a:avLst/>
          </a:prstGeom>
          <a:noFill/>
        </p:spPr>
        <p:txBody>
          <a:bodyPr wrap="square" rtlCol="0">
            <a:spAutoFit/>
          </a:bodyPr>
          <a:lstStyle/>
          <a:p>
            <a:r>
              <a:rPr lang="en-US" sz="2000" i="1" dirty="0"/>
              <a:t>Organization (Council)</a:t>
            </a:r>
          </a:p>
        </p:txBody>
      </p:sp>
      <p:sp>
        <p:nvSpPr>
          <p:cNvPr id="64" name="Arrow: Right 63">
            <a:extLst>
              <a:ext uri="{FF2B5EF4-FFF2-40B4-BE49-F238E27FC236}">
                <a16:creationId xmlns:a16="http://schemas.microsoft.com/office/drawing/2014/main" id="{05B73017-A264-797E-E462-05A84A59B616}"/>
              </a:ext>
            </a:extLst>
          </p:cNvPr>
          <p:cNvSpPr/>
          <p:nvPr/>
        </p:nvSpPr>
        <p:spPr>
          <a:xfrm>
            <a:off x="2990280" y="5141623"/>
            <a:ext cx="1108290" cy="673540"/>
          </a:xfrm>
          <a:prstGeom prst="rightArrow">
            <a:avLst/>
          </a:prstGeom>
          <a:solidFill>
            <a:srgbClr val="C49028"/>
          </a:solidFill>
          <a:ln>
            <a:solidFill>
              <a:srgbClr val="C4902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5" name="TextBox 64">
            <a:extLst>
              <a:ext uri="{FF2B5EF4-FFF2-40B4-BE49-F238E27FC236}">
                <a16:creationId xmlns:a16="http://schemas.microsoft.com/office/drawing/2014/main" id="{1F41311A-8332-A266-B30C-E04BD4353EC4}"/>
              </a:ext>
            </a:extLst>
          </p:cNvPr>
          <p:cNvSpPr txBox="1"/>
          <p:nvPr/>
        </p:nvSpPr>
        <p:spPr>
          <a:xfrm>
            <a:off x="2057153" y="5862538"/>
            <a:ext cx="2720162" cy="400110"/>
          </a:xfrm>
          <a:prstGeom prst="rect">
            <a:avLst/>
          </a:prstGeom>
          <a:noFill/>
        </p:spPr>
        <p:txBody>
          <a:bodyPr wrap="square" rtlCol="0">
            <a:spAutoFit/>
          </a:bodyPr>
          <a:lstStyle/>
          <a:p>
            <a:r>
              <a:rPr lang="en-US" sz="2000" i="1" dirty="0"/>
              <a:t>Organization (subs)</a:t>
            </a:r>
          </a:p>
        </p:txBody>
      </p:sp>
      <p:sp>
        <p:nvSpPr>
          <p:cNvPr id="66" name="TextBox 65">
            <a:extLst>
              <a:ext uri="{FF2B5EF4-FFF2-40B4-BE49-F238E27FC236}">
                <a16:creationId xmlns:a16="http://schemas.microsoft.com/office/drawing/2014/main" id="{920F9005-5BC3-6563-7298-47800BE5CBF6}"/>
              </a:ext>
            </a:extLst>
          </p:cNvPr>
          <p:cNvSpPr txBox="1"/>
          <p:nvPr/>
        </p:nvSpPr>
        <p:spPr>
          <a:xfrm>
            <a:off x="469357" y="6591684"/>
            <a:ext cx="3847162" cy="3785652"/>
          </a:xfrm>
          <a:prstGeom prst="rect">
            <a:avLst/>
          </a:prstGeom>
          <a:noFill/>
        </p:spPr>
        <p:txBody>
          <a:bodyPr wrap="square" rtlCol="0">
            <a:spAutoFit/>
          </a:bodyPr>
          <a:lstStyle/>
          <a:p>
            <a:pPr algn="ctr"/>
            <a:r>
              <a:rPr lang="en-US" sz="2000" u="sng" dirty="0"/>
              <a:t>May 28</a:t>
            </a:r>
            <a:r>
              <a:rPr lang="en-US" sz="2000" u="sng" baseline="30000" dirty="0"/>
              <a:t>th</a:t>
            </a:r>
            <a:r>
              <a:rPr lang="en-US" sz="2000" u="sng" dirty="0"/>
              <a:t> to July 17</a:t>
            </a:r>
            <a:r>
              <a:rPr lang="en-US" sz="2000" u="sng" baseline="30000" dirty="0"/>
              <a:t>th</a:t>
            </a:r>
            <a:r>
              <a:rPr lang="en-US" sz="2000" dirty="0"/>
              <a:t>:</a:t>
            </a:r>
          </a:p>
          <a:p>
            <a:pPr algn="ctr"/>
            <a:endParaRPr lang="en-US" sz="2000" dirty="0"/>
          </a:p>
          <a:p>
            <a:pPr marL="342900" indent="-342900">
              <a:buFont typeface="Arial" panose="020B0604020202020204" pitchFamily="34" charset="0"/>
              <a:buChar char="•"/>
            </a:pPr>
            <a:r>
              <a:rPr lang="en-US" sz="2000" dirty="0"/>
              <a:t>Subcommittees selected</a:t>
            </a:r>
          </a:p>
          <a:p>
            <a:pPr marL="342900" indent="-342900">
              <a:buFont typeface="Arial" panose="020B0604020202020204" pitchFamily="34" charset="0"/>
              <a:buChar char="•"/>
            </a:pPr>
            <a:r>
              <a:rPr lang="en-US" sz="2000" dirty="0"/>
              <a:t>Recommendations assigned to subs</a:t>
            </a:r>
          </a:p>
          <a:p>
            <a:pPr marL="342900" indent="-342900">
              <a:buFont typeface="Arial" panose="020B0604020202020204" pitchFamily="34" charset="0"/>
              <a:buChar char="•"/>
            </a:pPr>
            <a:r>
              <a:rPr lang="en-US" sz="2000" dirty="0"/>
              <a:t>Recommendations prioritized</a:t>
            </a:r>
          </a:p>
          <a:p>
            <a:pPr marL="342900" indent="-342900">
              <a:buFont typeface="Arial" panose="020B0604020202020204" pitchFamily="34" charset="0"/>
              <a:buChar char="•"/>
            </a:pPr>
            <a:r>
              <a:rPr lang="en-US" sz="2000" dirty="0"/>
              <a:t>Prioritization framework finalized</a:t>
            </a:r>
          </a:p>
          <a:p>
            <a:pPr marL="342900" indent="-342900">
              <a:buFont typeface="Arial" panose="020B0604020202020204" pitchFamily="34" charset="0"/>
              <a:buChar char="•"/>
            </a:pPr>
            <a:r>
              <a:rPr lang="en-US" sz="2000" dirty="0"/>
              <a:t>Stakeholder engagement plans </a:t>
            </a:r>
          </a:p>
          <a:p>
            <a:pPr marL="342900" indent="-342900">
              <a:buFont typeface="Arial" panose="020B0604020202020204" pitchFamily="34" charset="0"/>
              <a:buChar char="•"/>
            </a:pPr>
            <a:r>
              <a:rPr lang="en-US" sz="2000" dirty="0"/>
              <a:t>SMEs identified </a:t>
            </a:r>
          </a:p>
          <a:p>
            <a:endParaRPr lang="en-US" sz="2000" dirty="0"/>
          </a:p>
        </p:txBody>
      </p:sp>
      <p:sp>
        <p:nvSpPr>
          <p:cNvPr id="67" name="Arrow: Right 66">
            <a:extLst>
              <a:ext uri="{FF2B5EF4-FFF2-40B4-BE49-F238E27FC236}">
                <a16:creationId xmlns:a16="http://schemas.microsoft.com/office/drawing/2014/main" id="{92889A1F-1A65-B0E7-7FCB-0DD27FB18EA0}"/>
              </a:ext>
            </a:extLst>
          </p:cNvPr>
          <p:cNvSpPr/>
          <p:nvPr/>
        </p:nvSpPr>
        <p:spPr>
          <a:xfrm>
            <a:off x="4306955" y="5141623"/>
            <a:ext cx="8905461" cy="673540"/>
          </a:xfrm>
          <a:prstGeom prst="rightArrow">
            <a:avLst/>
          </a:prstGeom>
          <a:solidFill>
            <a:srgbClr val="C49028"/>
          </a:solidFill>
          <a:ln>
            <a:solidFill>
              <a:srgbClr val="C4902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8" name="TextBox 67">
            <a:extLst>
              <a:ext uri="{FF2B5EF4-FFF2-40B4-BE49-F238E27FC236}">
                <a16:creationId xmlns:a16="http://schemas.microsoft.com/office/drawing/2014/main" id="{2FEF8377-ACB7-CAD4-25BA-97AC4BE8A5A5}"/>
              </a:ext>
            </a:extLst>
          </p:cNvPr>
          <p:cNvSpPr txBox="1"/>
          <p:nvPr/>
        </p:nvSpPr>
        <p:spPr>
          <a:xfrm>
            <a:off x="6189933" y="5801527"/>
            <a:ext cx="5445476" cy="400110"/>
          </a:xfrm>
          <a:prstGeom prst="rect">
            <a:avLst/>
          </a:prstGeom>
          <a:noFill/>
        </p:spPr>
        <p:txBody>
          <a:bodyPr wrap="square" rtlCol="0">
            <a:spAutoFit/>
          </a:bodyPr>
          <a:lstStyle/>
          <a:p>
            <a:r>
              <a:rPr lang="en-US" sz="2000" i="1" dirty="0"/>
              <a:t>Implementation plan development (subs)</a:t>
            </a:r>
          </a:p>
        </p:txBody>
      </p:sp>
      <p:sp>
        <p:nvSpPr>
          <p:cNvPr id="69" name="Arrow: Right 68">
            <a:extLst>
              <a:ext uri="{FF2B5EF4-FFF2-40B4-BE49-F238E27FC236}">
                <a16:creationId xmlns:a16="http://schemas.microsoft.com/office/drawing/2014/main" id="{5E1386A4-EA14-902B-41F6-56C69B7CB413}"/>
              </a:ext>
            </a:extLst>
          </p:cNvPr>
          <p:cNvSpPr/>
          <p:nvPr/>
        </p:nvSpPr>
        <p:spPr>
          <a:xfrm>
            <a:off x="6027012" y="4263969"/>
            <a:ext cx="9415545" cy="673540"/>
          </a:xfrm>
          <a:prstGeom prst="rightArrow">
            <a:avLst/>
          </a:prstGeom>
          <a:ln>
            <a:solidFill>
              <a:srgbClr val="2A577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0" name="TextBox 69">
            <a:extLst>
              <a:ext uri="{FF2B5EF4-FFF2-40B4-BE49-F238E27FC236}">
                <a16:creationId xmlns:a16="http://schemas.microsoft.com/office/drawing/2014/main" id="{D9E196B6-4F5B-D0DF-3573-33D334D3C8F9}"/>
              </a:ext>
            </a:extLst>
          </p:cNvPr>
          <p:cNvSpPr txBox="1"/>
          <p:nvPr/>
        </p:nvSpPr>
        <p:spPr>
          <a:xfrm>
            <a:off x="8195995" y="4790201"/>
            <a:ext cx="5445476" cy="400110"/>
          </a:xfrm>
          <a:prstGeom prst="rect">
            <a:avLst/>
          </a:prstGeom>
          <a:noFill/>
        </p:spPr>
        <p:txBody>
          <a:bodyPr wrap="square" rtlCol="0">
            <a:spAutoFit/>
          </a:bodyPr>
          <a:lstStyle/>
          <a:p>
            <a:r>
              <a:rPr lang="en-US" sz="2000" i="1" dirty="0"/>
              <a:t>Implementation plan adoption (Council)</a:t>
            </a:r>
          </a:p>
        </p:txBody>
      </p:sp>
      <p:sp>
        <p:nvSpPr>
          <p:cNvPr id="71" name="Arrow: Right 70">
            <a:extLst>
              <a:ext uri="{FF2B5EF4-FFF2-40B4-BE49-F238E27FC236}">
                <a16:creationId xmlns:a16="http://schemas.microsoft.com/office/drawing/2014/main" id="{45F867CE-7168-787F-3FA4-71B7AFB6ED27}"/>
              </a:ext>
            </a:extLst>
          </p:cNvPr>
          <p:cNvSpPr/>
          <p:nvPr/>
        </p:nvSpPr>
        <p:spPr>
          <a:xfrm>
            <a:off x="15672594" y="4241388"/>
            <a:ext cx="2613828" cy="673540"/>
          </a:xfrm>
          <a:prstGeom prst="rightArrow">
            <a:avLst/>
          </a:prstGeom>
          <a:ln>
            <a:solidFill>
              <a:srgbClr val="2A577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72" name="TextBox 71">
            <a:extLst>
              <a:ext uri="{FF2B5EF4-FFF2-40B4-BE49-F238E27FC236}">
                <a16:creationId xmlns:a16="http://schemas.microsoft.com/office/drawing/2014/main" id="{82C8BC2D-BA22-104A-A6E4-B8585CEC5287}"/>
              </a:ext>
            </a:extLst>
          </p:cNvPr>
          <p:cNvSpPr txBox="1"/>
          <p:nvPr/>
        </p:nvSpPr>
        <p:spPr>
          <a:xfrm>
            <a:off x="15011182" y="4961539"/>
            <a:ext cx="3798239" cy="707886"/>
          </a:xfrm>
          <a:prstGeom prst="rect">
            <a:avLst/>
          </a:prstGeom>
          <a:noFill/>
        </p:spPr>
        <p:txBody>
          <a:bodyPr wrap="square" rtlCol="0">
            <a:spAutoFit/>
          </a:bodyPr>
          <a:lstStyle/>
          <a:p>
            <a:pPr algn="ctr"/>
            <a:r>
              <a:rPr lang="en-US" sz="2000" i="1" dirty="0"/>
              <a:t>Action plan drafting</a:t>
            </a:r>
          </a:p>
          <a:p>
            <a:pPr algn="ctr"/>
            <a:r>
              <a:rPr lang="en-US" sz="2000" i="1" dirty="0"/>
              <a:t> (Council)</a:t>
            </a:r>
          </a:p>
        </p:txBody>
      </p:sp>
      <p:sp>
        <p:nvSpPr>
          <p:cNvPr id="73" name="TextBox 72">
            <a:extLst>
              <a:ext uri="{FF2B5EF4-FFF2-40B4-BE49-F238E27FC236}">
                <a16:creationId xmlns:a16="http://schemas.microsoft.com/office/drawing/2014/main" id="{5E408B54-56D7-1DAA-0118-59254DEC1EDF}"/>
              </a:ext>
            </a:extLst>
          </p:cNvPr>
          <p:cNvSpPr txBox="1"/>
          <p:nvPr/>
        </p:nvSpPr>
        <p:spPr>
          <a:xfrm>
            <a:off x="7289087" y="6584866"/>
            <a:ext cx="3847162" cy="2246769"/>
          </a:xfrm>
          <a:prstGeom prst="rect">
            <a:avLst/>
          </a:prstGeom>
          <a:noFill/>
        </p:spPr>
        <p:txBody>
          <a:bodyPr wrap="square" rtlCol="0">
            <a:spAutoFit/>
          </a:bodyPr>
          <a:lstStyle/>
          <a:p>
            <a:pPr algn="ctr"/>
            <a:r>
              <a:rPr lang="en-US" sz="2000" u="sng" dirty="0"/>
              <a:t>July 18</a:t>
            </a:r>
            <a:r>
              <a:rPr lang="en-US" sz="2000" u="sng" baseline="30000" dirty="0"/>
              <a:t>th</a:t>
            </a:r>
            <a:r>
              <a:rPr lang="en-US" sz="2000" u="sng" dirty="0"/>
              <a:t> to Dec 31st</a:t>
            </a:r>
            <a:endParaRPr lang="en-US" sz="2000" dirty="0"/>
          </a:p>
          <a:p>
            <a:pPr algn="ctr"/>
            <a:endParaRPr lang="en-US" sz="2000" dirty="0"/>
          </a:p>
          <a:p>
            <a:pPr marL="342900" indent="-342900">
              <a:buFont typeface="Arial" panose="020B0604020202020204" pitchFamily="34" charset="0"/>
              <a:buChar char="•"/>
            </a:pPr>
            <a:r>
              <a:rPr lang="en-US" sz="2000" dirty="0"/>
              <a:t>Draft implementation plan development (subs)</a:t>
            </a:r>
          </a:p>
          <a:p>
            <a:pPr marL="342900" indent="-342900">
              <a:buFont typeface="Arial" panose="020B0604020202020204" pitchFamily="34" charset="0"/>
              <a:buChar char="•"/>
            </a:pPr>
            <a:r>
              <a:rPr lang="en-US" sz="2000" dirty="0"/>
              <a:t>Implementation plan review and adoption (council)</a:t>
            </a:r>
          </a:p>
          <a:p>
            <a:endParaRPr lang="en-US" sz="2000" dirty="0"/>
          </a:p>
        </p:txBody>
      </p:sp>
      <p:sp>
        <p:nvSpPr>
          <p:cNvPr id="74" name="TextBox 73">
            <a:extLst>
              <a:ext uri="{FF2B5EF4-FFF2-40B4-BE49-F238E27FC236}">
                <a16:creationId xmlns:a16="http://schemas.microsoft.com/office/drawing/2014/main" id="{80409CED-8C8F-BAD4-10E0-CC1DB44A8339}"/>
              </a:ext>
            </a:extLst>
          </p:cNvPr>
          <p:cNvSpPr txBox="1"/>
          <p:nvPr/>
        </p:nvSpPr>
        <p:spPr>
          <a:xfrm>
            <a:off x="14278859" y="6584865"/>
            <a:ext cx="3847162" cy="1631216"/>
          </a:xfrm>
          <a:prstGeom prst="rect">
            <a:avLst/>
          </a:prstGeom>
          <a:noFill/>
        </p:spPr>
        <p:txBody>
          <a:bodyPr wrap="square" rtlCol="0">
            <a:spAutoFit/>
          </a:bodyPr>
          <a:lstStyle/>
          <a:p>
            <a:pPr algn="ctr"/>
            <a:r>
              <a:rPr lang="en-US" sz="2000" u="sng" dirty="0"/>
              <a:t>Jan 1 to Jan 31st</a:t>
            </a:r>
            <a:endParaRPr lang="en-US" sz="2000" dirty="0"/>
          </a:p>
          <a:p>
            <a:pPr algn="ctr"/>
            <a:endParaRPr lang="en-US" sz="2000" dirty="0"/>
          </a:p>
          <a:p>
            <a:pPr marL="342900" indent="-342900">
              <a:buFont typeface="Arial" panose="020B0604020202020204" pitchFamily="34" charset="0"/>
              <a:buChar char="•"/>
            </a:pPr>
            <a:r>
              <a:rPr lang="en-US" sz="2000" dirty="0"/>
              <a:t>Action plan drafted </a:t>
            </a:r>
          </a:p>
          <a:p>
            <a:pPr marL="342900" indent="-342900">
              <a:buFont typeface="Arial" panose="020B0604020202020204" pitchFamily="34" charset="0"/>
              <a:buChar char="•"/>
            </a:pPr>
            <a:r>
              <a:rPr lang="en-US" sz="2000" dirty="0"/>
              <a:t>Action plan adopted (council)</a:t>
            </a:r>
          </a:p>
          <a:p>
            <a:endParaRPr lang="en-US" sz="2000" dirty="0"/>
          </a:p>
        </p:txBody>
      </p:sp>
    </p:spTree>
    <p:extLst>
      <p:ext uri="{BB962C8B-B14F-4D97-AF65-F5344CB8AC3E}">
        <p14:creationId xmlns:p14="http://schemas.microsoft.com/office/powerpoint/2010/main" val="3658182564"/>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E1EB97B9F69D488AF38371983CB60A" ma:contentTypeVersion="2" ma:contentTypeDescription="Create a new document." ma:contentTypeScope="" ma:versionID="8e04abcb28cf5030d1b13a5ead415122">
  <xsd:schema xmlns:xsd="http://www.w3.org/2001/XMLSchema" xmlns:xs="http://www.w3.org/2001/XMLSchema" xmlns:p="http://schemas.microsoft.com/office/2006/metadata/properties" xmlns:ns1="http://schemas.microsoft.com/sharepoint/v3" xmlns:ns2="08d71340-58a7-491d-8444-bb3b1cdcb25d" targetNamespace="http://schemas.microsoft.com/office/2006/metadata/properties" ma:root="true" ma:fieldsID="f971345639495007fffcfbf847f9847b" ns1:_="" ns2:_="">
    <xsd:import namespace="http://schemas.microsoft.com/sharepoint/v3"/>
    <xsd:import namespace="08d71340-58a7-491d-8444-bb3b1cdcb25d"/>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8d71340-58a7-491d-8444-bb3b1cdcb25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D520CED-6180-4A19-9F2D-2F5FF5C2E48D}"/>
</file>

<file path=customXml/itemProps2.xml><?xml version="1.0" encoding="utf-8"?>
<ds:datastoreItem xmlns:ds="http://schemas.openxmlformats.org/officeDocument/2006/customXml" ds:itemID="{F1E8C14F-7A43-452E-B6EF-6CB7AB1B0EC7}"/>
</file>

<file path=customXml/itemProps3.xml><?xml version="1.0" encoding="utf-8"?>
<ds:datastoreItem xmlns:ds="http://schemas.openxmlformats.org/officeDocument/2006/customXml" ds:itemID="{449A4593-7DB0-48D9-826C-664115EFD7F8}"/>
</file>

<file path=docMetadata/LabelInfo.xml><?xml version="1.0" encoding="utf-8"?>
<clbl:labelList xmlns:clbl="http://schemas.microsoft.com/office/2020/mipLabelMetadata">
  <clbl:label id="{aa3f6932-fa7c-47b4-a0ce-a598cad161cf}" enabled="0" method="" siteId="{aa3f6932-fa7c-47b4-a0ce-a598cad161cf}" removed="1"/>
</clbl:labelList>
</file>

<file path=docProps/app.xml><?xml version="1.0" encoding="utf-8"?>
<Properties xmlns="http://schemas.openxmlformats.org/officeDocument/2006/extended-properties" xmlns:vt="http://schemas.openxmlformats.org/officeDocument/2006/docPropsVTypes">
  <TotalTime>309</TotalTime>
  <Words>675</Words>
  <Application>Microsoft Office PowerPoint</Application>
  <PresentationFormat>Custom</PresentationFormat>
  <Paragraphs>91</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MATICA Anca * GOV</dc:creator>
  <cp:lastModifiedBy>SMILEYWOLFE Taylor * GOV</cp:lastModifiedBy>
  <cp:revision>2</cp:revision>
  <dcterms:created xsi:type="dcterms:W3CDTF">2006-08-16T00:00:00Z</dcterms:created>
  <dcterms:modified xsi:type="dcterms:W3CDTF">2025-06-12T20:21:43Z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0x01010041E1EB97B9F69D488AF38371983CB60A</vt:lpwstr>
  </property>
</Properties>
</file>