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C7B5FE-AE98-4D26-A3D4-AFF3ABE20907}" v="43" dt="2025-09-22T19:50:17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ca Vines" userId="bdfbcafe-4493-4bac-aff4-060d0d68f91e" providerId="ADAL" clId="{A62468E5-1E42-49D8-AA46-E7D5FFBC5F1E}"/>
    <pc:docChg chg="undo custSel addSld delSld modSld">
      <pc:chgData name="Monica Vines" userId="bdfbcafe-4493-4bac-aff4-060d0d68f91e" providerId="ADAL" clId="{A62468E5-1E42-49D8-AA46-E7D5FFBC5F1E}" dt="2025-09-22T19:50:37.511" v="1677" actId="20577"/>
      <pc:docMkLst>
        <pc:docMk/>
      </pc:docMkLst>
      <pc:sldChg chg="modSp mod">
        <pc:chgData name="Monica Vines" userId="bdfbcafe-4493-4bac-aff4-060d0d68f91e" providerId="ADAL" clId="{A62468E5-1E42-49D8-AA46-E7D5FFBC5F1E}" dt="2025-09-19T19:42:25.300" v="1531" actId="20577"/>
        <pc:sldMkLst>
          <pc:docMk/>
          <pc:sldMk cId="337573432" sldId="259"/>
        </pc:sldMkLst>
        <pc:spChg chg="mod">
          <ac:chgData name="Monica Vines" userId="bdfbcafe-4493-4bac-aff4-060d0d68f91e" providerId="ADAL" clId="{A62468E5-1E42-49D8-AA46-E7D5FFBC5F1E}" dt="2025-09-19T19:42:25.300" v="1531" actId="20577"/>
          <ac:spMkLst>
            <pc:docMk/>
            <pc:sldMk cId="337573432" sldId="259"/>
            <ac:spMk id="3" creationId="{769578C0-A189-C001-6915-2295869F3912}"/>
          </ac:spMkLst>
        </pc:spChg>
      </pc:sldChg>
      <pc:sldChg chg="modSp mod">
        <pc:chgData name="Monica Vines" userId="bdfbcafe-4493-4bac-aff4-060d0d68f91e" providerId="ADAL" clId="{A62468E5-1E42-49D8-AA46-E7D5FFBC5F1E}" dt="2025-09-22T19:50:37.511" v="1677" actId="20577"/>
        <pc:sldMkLst>
          <pc:docMk/>
          <pc:sldMk cId="845092758" sldId="260"/>
        </pc:sldMkLst>
        <pc:spChg chg="mod">
          <ac:chgData name="Monica Vines" userId="bdfbcafe-4493-4bac-aff4-060d0d68f91e" providerId="ADAL" clId="{A62468E5-1E42-49D8-AA46-E7D5FFBC5F1E}" dt="2025-09-22T19:50:37.511" v="1677" actId="20577"/>
          <ac:spMkLst>
            <pc:docMk/>
            <pc:sldMk cId="845092758" sldId="260"/>
            <ac:spMk id="3" creationId="{A5762205-33D8-5039-23F4-7DB1B7F9C674}"/>
          </ac:spMkLst>
        </pc:spChg>
      </pc:sldChg>
      <pc:sldChg chg="addSp delSp modSp mod setBg">
        <pc:chgData name="Monica Vines" userId="bdfbcafe-4493-4bac-aff4-060d0d68f91e" providerId="ADAL" clId="{A62468E5-1E42-49D8-AA46-E7D5FFBC5F1E}" dt="2025-09-19T18:04:06.787" v="1208" actId="26606"/>
        <pc:sldMkLst>
          <pc:docMk/>
          <pc:sldMk cId="814996148" sldId="261"/>
        </pc:sldMkLst>
        <pc:spChg chg="mod">
          <ac:chgData name="Monica Vines" userId="bdfbcafe-4493-4bac-aff4-060d0d68f91e" providerId="ADAL" clId="{A62468E5-1E42-49D8-AA46-E7D5FFBC5F1E}" dt="2025-09-19T18:04:06.787" v="1208" actId="26606"/>
          <ac:spMkLst>
            <pc:docMk/>
            <pc:sldMk cId="814996148" sldId="261"/>
            <ac:spMk id="2" creationId="{FAAC17EF-6CA5-366B-167A-0BC88AF1C918}"/>
          </ac:spMkLst>
        </pc:spChg>
        <pc:spChg chg="add">
          <ac:chgData name="Monica Vines" userId="bdfbcafe-4493-4bac-aff4-060d0d68f91e" providerId="ADAL" clId="{A62468E5-1E42-49D8-AA46-E7D5FFBC5F1E}" dt="2025-09-19T18:04:06.787" v="1208" actId="26606"/>
          <ac:spMkLst>
            <pc:docMk/>
            <pc:sldMk cId="814996148" sldId="261"/>
            <ac:spMk id="9" creationId="{53B021B3-DE93-4AB7-8A18-CF5F1CED88B8}"/>
          </ac:spMkLst>
        </pc:spChg>
        <pc:spChg chg="add">
          <ac:chgData name="Monica Vines" userId="bdfbcafe-4493-4bac-aff4-060d0d68f91e" providerId="ADAL" clId="{A62468E5-1E42-49D8-AA46-E7D5FFBC5F1E}" dt="2025-09-19T18:04:06.787" v="1208" actId="26606"/>
          <ac:spMkLst>
            <pc:docMk/>
            <pc:sldMk cId="814996148" sldId="261"/>
            <ac:spMk id="11" creationId="{52D502E5-F6B4-4D58-B4AE-FC466FF15EE8}"/>
          </ac:spMkLst>
        </pc:spChg>
        <pc:spChg chg="add">
          <ac:chgData name="Monica Vines" userId="bdfbcafe-4493-4bac-aff4-060d0d68f91e" providerId="ADAL" clId="{A62468E5-1E42-49D8-AA46-E7D5FFBC5F1E}" dt="2025-09-19T18:04:06.787" v="1208" actId="26606"/>
          <ac:spMkLst>
            <pc:docMk/>
            <pc:sldMk cId="814996148" sldId="261"/>
            <ac:spMk id="13" creationId="{9DECDBF4-02B6-4BB4-B65B-B8107AD6A9E8}"/>
          </ac:spMkLst>
        </pc:spChg>
        <pc:graphicFrameChg chg="add">
          <ac:chgData name="Monica Vines" userId="bdfbcafe-4493-4bac-aff4-060d0d68f91e" providerId="ADAL" clId="{A62468E5-1E42-49D8-AA46-E7D5FFBC5F1E}" dt="2025-09-19T18:04:06.787" v="1208" actId="26606"/>
          <ac:graphicFrameMkLst>
            <pc:docMk/>
            <pc:sldMk cId="814996148" sldId="261"/>
            <ac:graphicFrameMk id="5" creationId="{CF26970D-A4B3-0B97-FF00-DFEA09D7722A}"/>
          </ac:graphicFrameMkLst>
        </pc:graphicFrameChg>
      </pc:sldChg>
      <pc:sldChg chg="modSp mod">
        <pc:chgData name="Monica Vines" userId="bdfbcafe-4493-4bac-aff4-060d0d68f91e" providerId="ADAL" clId="{A62468E5-1E42-49D8-AA46-E7D5FFBC5F1E}" dt="2025-09-19T19:40:38.612" v="1471" actId="20577"/>
        <pc:sldMkLst>
          <pc:docMk/>
          <pc:sldMk cId="1783046152" sldId="262"/>
        </pc:sldMkLst>
        <pc:spChg chg="mod">
          <ac:chgData name="Monica Vines" userId="bdfbcafe-4493-4bac-aff4-060d0d68f91e" providerId="ADAL" clId="{A62468E5-1E42-49D8-AA46-E7D5FFBC5F1E}" dt="2025-09-19T19:40:38.612" v="1471" actId="20577"/>
          <ac:spMkLst>
            <pc:docMk/>
            <pc:sldMk cId="1783046152" sldId="262"/>
            <ac:spMk id="3" creationId="{EE2A9245-872B-154C-48B5-160C8381B61D}"/>
          </ac:spMkLst>
        </pc:spChg>
      </pc:sldChg>
      <pc:sldChg chg="addSp delSp modSp del mod setBg">
        <pc:chgData name="Monica Vines" userId="bdfbcafe-4493-4bac-aff4-060d0d68f91e" providerId="ADAL" clId="{A62468E5-1E42-49D8-AA46-E7D5FFBC5F1E}" dt="2025-09-19T19:32:21.201" v="1368" actId="2696"/>
        <pc:sldMkLst>
          <pc:docMk/>
          <pc:sldMk cId="841352263" sldId="263"/>
        </pc:sldMkLst>
      </pc:sldChg>
      <pc:sldChg chg="addSp delSp modSp mod setBg">
        <pc:chgData name="Monica Vines" userId="bdfbcafe-4493-4bac-aff4-060d0d68f91e" providerId="ADAL" clId="{A62468E5-1E42-49D8-AA46-E7D5FFBC5F1E}" dt="2025-09-22T19:50:14.005" v="1660"/>
        <pc:sldMkLst>
          <pc:docMk/>
          <pc:sldMk cId="1585237162" sldId="264"/>
        </pc:sldMkLst>
        <pc:spChg chg="mod">
          <ac:chgData name="Monica Vines" userId="bdfbcafe-4493-4bac-aff4-060d0d68f91e" providerId="ADAL" clId="{A62468E5-1E42-49D8-AA46-E7D5FFBC5F1E}" dt="2025-09-19T18:06:48.672" v="1224" actId="26606"/>
          <ac:spMkLst>
            <pc:docMk/>
            <pc:sldMk cId="1585237162" sldId="264"/>
            <ac:spMk id="2" creationId="{4861DB54-88D0-23C2-6F8B-C9108B115E9A}"/>
          </ac:spMkLst>
        </pc:spChg>
        <pc:spChg chg="add">
          <ac:chgData name="Monica Vines" userId="bdfbcafe-4493-4bac-aff4-060d0d68f91e" providerId="ADAL" clId="{A62468E5-1E42-49D8-AA46-E7D5FFBC5F1E}" dt="2025-09-19T18:06:48.672" v="1224" actId="26606"/>
          <ac:spMkLst>
            <pc:docMk/>
            <pc:sldMk cId="1585237162" sldId="264"/>
            <ac:spMk id="6" creationId="{7301F447-EEF7-48F5-AF73-7566EE7F64AD}"/>
          </ac:spMkLst>
        </pc:spChg>
        <pc:spChg chg="add">
          <ac:chgData name="Monica Vines" userId="bdfbcafe-4493-4bac-aff4-060d0d68f91e" providerId="ADAL" clId="{A62468E5-1E42-49D8-AA46-E7D5FFBC5F1E}" dt="2025-09-19T18:06:48.672" v="1224" actId="26606"/>
          <ac:spMkLst>
            <pc:docMk/>
            <pc:sldMk cId="1585237162" sldId="264"/>
            <ac:spMk id="7" creationId="{F7117410-A2A4-4085-9ADC-46744551DBDE}"/>
          </ac:spMkLst>
        </pc:spChg>
        <pc:spChg chg="add">
          <ac:chgData name="Monica Vines" userId="bdfbcafe-4493-4bac-aff4-060d0d68f91e" providerId="ADAL" clId="{A62468E5-1E42-49D8-AA46-E7D5FFBC5F1E}" dt="2025-09-19T18:06:48.672" v="1224" actId="26606"/>
          <ac:spMkLst>
            <pc:docMk/>
            <pc:sldMk cId="1585237162" sldId="264"/>
            <ac:spMk id="8" creationId="{99F74EB5-E547-4FB4-95F5-BCC788F3C4A0}"/>
          </ac:spMkLst>
        </pc:spChg>
        <pc:graphicFrameChg chg="add mod modGraphic">
          <ac:chgData name="Monica Vines" userId="bdfbcafe-4493-4bac-aff4-060d0d68f91e" providerId="ADAL" clId="{A62468E5-1E42-49D8-AA46-E7D5FFBC5F1E}" dt="2025-09-22T19:50:14.005" v="1660"/>
          <ac:graphicFrameMkLst>
            <pc:docMk/>
            <pc:sldMk cId="1585237162" sldId="264"/>
            <ac:graphicFrameMk id="10" creationId="{5B9111BA-0B47-D41F-93F2-DE37956B27AB}"/>
          </ac:graphicFrameMkLst>
        </pc:graphicFrameChg>
      </pc:sldChg>
      <pc:sldChg chg="addSp modSp new mod setBg">
        <pc:chgData name="Monica Vines" userId="bdfbcafe-4493-4bac-aff4-060d0d68f91e" providerId="ADAL" clId="{A62468E5-1E42-49D8-AA46-E7D5FFBC5F1E}" dt="2025-09-19T18:00:44.132" v="1190" actId="14100"/>
        <pc:sldMkLst>
          <pc:docMk/>
          <pc:sldMk cId="2230713141" sldId="265"/>
        </pc:sldMkLst>
        <pc:spChg chg="mod">
          <ac:chgData name="Monica Vines" userId="bdfbcafe-4493-4bac-aff4-060d0d68f91e" providerId="ADAL" clId="{A62468E5-1E42-49D8-AA46-E7D5FFBC5F1E}" dt="2025-09-19T18:00:44.132" v="1190" actId="14100"/>
          <ac:spMkLst>
            <pc:docMk/>
            <pc:sldMk cId="2230713141" sldId="265"/>
            <ac:spMk id="2" creationId="{718979E9-26A4-7E45-2E37-A0E002F3283D}"/>
          </ac:spMkLst>
        </pc:spChg>
        <pc:spChg chg="mod">
          <ac:chgData name="Monica Vines" userId="bdfbcafe-4493-4bac-aff4-060d0d68f91e" providerId="ADAL" clId="{A62468E5-1E42-49D8-AA46-E7D5FFBC5F1E}" dt="2025-09-19T18:00:33.853" v="1187" actId="403"/>
          <ac:spMkLst>
            <pc:docMk/>
            <pc:sldMk cId="2230713141" sldId="265"/>
            <ac:spMk id="3" creationId="{53A65EEE-2D60-AEED-ABB3-D2847D8E714B}"/>
          </ac:spMkLst>
        </pc:spChg>
        <pc:spChg chg="add">
          <ac:chgData name="Monica Vines" userId="bdfbcafe-4493-4bac-aff4-060d0d68f91e" providerId="ADAL" clId="{A62468E5-1E42-49D8-AA46-E7D5FFBC5F1E}" dt="2025-09-19T18:00:22.999" v="1184" actId="26606"/>
          <ac:spMkLst>
            <pc:docMk/>
            <pc:sldMk cId="2230713141" sldId="265"/>
            <ac:spMk id="8" creationId="{4BC99CB9-DDAD-44A2-8A1C-E3AF4E72DF5C}"/>
          </ac:spMkLst>
        </pc:spChg>
        <pc:spChg chg="add">
          <ac:chgData name="Monica Vines" userId="bdfbcafe-4493-4bac-aff4-060d0d68f91e" providerId="ADAL" clId="{A62468E5-1E42-49D8-AA46-E7D5FFBC5F1E}" dt="2025-09-19T18:00:22.999" v="1184" actId="26606"/>
          <ac:spMkLst>
            <pc:docMk/>
            <pc:sldMk cId="2230713141" sldId="265"/>
            <ac:spMk id="10" creationId="{64053CBF-3932-45FF-8285-EE5146085F3A}"/>
          </ac:spMkLst>
        </pc:spChg>
        <pc:grpChg chg="add">
          <ac:chgData name="Monica Vines" userId="bdfbcafe-4493-4bac-aff4-060d0d68f91e" providerId="ADAL" clId="{A62468E5-1E42-49D8-AA46-E7D5FFBC5F1E}" dt="2025-09-19T18:00:22.999" v="1184" actId="26606"/>
          <ac:grpSpMkLst>
            <pc:docMk/>
            <pc:sldMk cId="2230713141" sldId="265"/>
            <ac:grpSpMk id="12" creationId="{2E751C04-BEA6-446B-A678-9C74819EBD4C}"/>
          </ac:grpSpMkLst>
        </pc:grpChg>
        <pc:grpChg chg="add">
          <ac:chgData name="Monica Vines" userId="bdfbcafe-4493-4bac-aff4-060d0d68f91e" providerId="ADAL" clId="{A62468E5-1E42-49D8-AA46-E7D5FFBC5F1E}" dt="2025-09-19T18:00:22.999" v="1184" actId="26606"/>
          <ac:grpSpMkLst>
            <pc:docMk/>
            <pc:sldMk cId="2230713141" sldId="265"/>
            <ac:grpSpMk id="18" creationId="{B63ACBA3-DEFD-4C6D-BBA0-64468FA99C2D}"/>
          </ac:grpSpMkLst>
        </pc:grpChg>
      </pc:sldChg>
      <pc:sldChg chg="addSp delSp modSp new mod setBg">
        <pc:chgData name="Monica Vines" userId="bdfbcafe-4493-4bac-aff4-060d0d68f91e" providerId="ADAL" clId="{A62468E5-1E42-49D8-AA46-E7D5FFBC5F1E}" dt="2025-09-19T19:45:09.036" v="1598" actId="12"/>
        <pc:sldMkLst>
          <pc:docMk/>
          <pc:sldMk cId="3358999288" sldId="266"/>
        </pc:sldMkLst>
        <pc:spChg chg="mod">
          <ac:chgData name="Monica Vines" userId="bdfbcafe-4493-4bac-aff4-060d0d68f91e" providerId="ADAL" clId="{A62468E5-1E42-49D8-AA46-E7D5FFBC5F1E}" dt="2025-09-19T19:31:14.122" v="1364" actId="26606"/>
          <ac:spMkLst>
            <pc:docMk/>
            <pc:sldMk cId="3358999288" sldId="266"/>
            <ac:spMk id="2" creationId="{8A1571FA-6B95-626A-ECD9-07683B4EB6FE}"/>
          </ac:spMkLst>
        </pc:spChg>
        <pc:spChg chg="add">
          <ac:chgData name="Monica Vines" userId="bdfbcafe-4493-4bac-aff4-060d0d68f91e" providerId="ADAL" clId="{A62468E5-1E42-49D8-AA46-E7D5FFBC5F1E}" dt="2025-09-19T19:31:14.122" v="1364" actId="26606"/>
          <ac:spMkLst>
            <pc:docMk/>
            <pc:sldMk cId="3358999288" sldId="266"/>
            <ac:spMk id="9" creationId="{53B021B3-DE93-4AB7-8A18-CF5F1CED88B8}"/>
          </ac:spMkLst>
        </pc:spChg>
        <pc:spChg chg="add">
          <ac:chgData name="Monica Vines" userId="bdfbcafe-4493-4bac-aff4-060d0d68f91e" providerId="ADAL" clId="{A62468E5-1E42-49D8-AA46-E7D5FFBC5F1E}" dt="2025-09-19T19:31:14.122" v="1364" actId="26606"/>
          <ac:spMkLst>
            <pc:docMk/>
            <pc:sldMk cId="3358999288" sldId="266"/>
            <ac:spMk id="11" creationId="{52D502E5-F6B4-4D58-B4AE-FC466FF15EE8}"/>
          </ac:spMkLst>
        </pc:spChg>
        <pc:spChg chg="add">
          <ac:chgData name="Monica Vines" userId="bdfbcafe-4493-4bac-aff4-060d0d68f91e" providerId="ADAL" clId="{A62468E5-1E42-49D8-AA46-E7D5FFBC5F1E}" dt="2025-09-19T19:31:14.122" v="1364" actId="26606"/>
          <ac:spMkLst>
            <pc:docMk/>
            <pc:sldMk cId="3358999288" sldId="266"/>
            <ac:spMk id="13" creationId="{9DECDBF4-02B6-4BB4-B65B-B8107AD6A9E8}"/>
          </ac:spMkLst>
        </pc:spChg>
        <pc:graphicFrameChg chg="add mod modGraphic">
          <ac:chgData name="Monica Vines" userId="bdfbcafe-4493-4bac-aff4-060d0d68f91e" providerId="ADAL" clId="{A62468E5-1E42-49D8-AA46-E7D5FFBC5F1E}" dt="2025-09-19T19:45:09.036" v="1598" actId="12"/>
          <ac:graphicFrameMkLst>
            <pc:docMk/>
            <pc:sldMk cId="3358999288" sldId="266"/>
            <ac:graphicFrameMk id="5" creationId="{A76D15A1-6624-169E-13C2-31852A9B3A38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3B79B-E242-4C7D-B6D6-CBF3D7E3D7A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BEA95F5-CA42-4387-9520-EDA7A8617819}">
      <dgm:prSet/>
      <dgm:spPr/>
      <dgm:t>
        <a:bodyPr/>
        <a:lstStyle/>
        <a:p>
          <a:r>
            <a:rPr lang="en-US"/>
            <a:t>Most of the community colleges in Oregon have some pathway for training CADC’s</a:t>
          </a:r>
        </a:p>
      </dgm:t>
    </dgm:pt>
    <dgm:pt modelId="{EE848227-7256-419E-B18D-239403D6DB8F}" type="parTrans" cxnId="{41FFEF7B-5241-4593-8D02-2073C860BF52}">
      <dgm:prSet/>
      <dgm:spPr/>
      <dgm:t>
        <a:bodyPr/>
        <a:lstStyle/>
        <a:p>
          <a:endParaRPr lang="en-US"/>
        </a:p>
      </dgm:t>
    </dgm:pt>
    <dgm:pt modelId="{5CF363F6-BC0C-4213-8822-56F0CE8578A8}" type="sibTrans" cxnId="{41FFEF7B-5241-4593-8D02-2073C860BF52}">
      <dgm:prSet/>
      <dgm:spPr/>
      <dgm:t>
        <a:bodyPr/>
        <a:lstStyle/>
        <a:p>
          <a:endParaRPr lang="en-US"/>
        </a:p>
      </dgm:t>
    </dgm:pt>
    <dgm:pt modelId="{475AE03A-9D3A-460E-A838-B8B46B5A2CE6}">
      <dgm:prSet/>
      <dgm:spPr/>
      <dgm:t>
        <a:bodyPr/>
        <a:lstStyle/>
        <a:p>
          <a:r>
            <a:rPr lang="en-US"/>
            <a:t>Many of the community colleges also have pathways for Associates Degrees in behavioral heath or human services</a:t>
          </a:r>
        </a:p>
      </dgm:t>
    </dgm:pt>
    <dgm:pt modelId="{DEB43247-AA66-4516-9B60-185ACAD8EB50}" type="parTrans" cxnId="{44E3FD6B-E87D-4074-8D95-F6ECAC6983FC}">
      <dgm:prSet/>
      <dgm:spPr/>
      <dgm:t>
        <a:bodyPr/>
        <a:lstStyle/>
        <a:p>
          <a:endParaRPr lang="en-US"/>
        </a:p>
      </dgm:t>
    </dgm:pt>
    <dgm:pt modelId="{4982B92E-7156-40F2-A239-F0277385C5AA}" type="sibTrans" cxnId="{44E3FD6B-E87D-4074-8D95-F6ECAC6983FC}">
      <dgm:prSet/>
      <dgm:spPr/>
      <dgm:t>
        <a:bodyPr/>
        <a:lstStyle/>
        <a:p>
          <a:endParaRPr lang="en-US"/>
        </a:p>
      </dgm:t>
    </dgm:pt>
    <dgm:pt modelId="{18976533-DF65-4322-BAD6-8A36AE5BCEC3}">
      <dgm:prSet/>
      <dgm:spPr/>
      <dgm:t>
        <a:bodyPr/>
        <a:lstStyle/>
        <a:p>
          <a:r>
            <a:rPr lang="en-US"/>
            <a:t>Most of these are currently working with MHACABO and OHA on the pilot QMHA-R </a:t>
          </a:r>
        </a:p>
      </dgm:t>
    </dgm:pt>
    <dgm:pt modelId="{6A0C94E8-C874-4FC9-8B5F-7B0F1E8D20EF}" type="parTrans" cxnId="{16D620AC-6E69-4E32-B59D-8AD383A6B6BF}">
      <dgm:prSet/>
      <dgm:spPr/>
      <dgm:t>
        <a:bodyPr/>
        <a:lstStyle/>
        <a:p>
          <a:endParaRPr lang="en-US"/>
        </a:p>
      </dgm:t>
    </dgm:pt>
    <dgm:pt modelId="{E935C41D-C7F6-4B54-B173-310B72ABE4B8}" type="sibTrans" cxnId="{16D620AC-6E69-4E32-B59D-8AD383A6B6BF}">
      <dgm:prSet/>
      <dgm:spPr/>
      <dgm:t>
        <a:bodyPr/>
        <a:lstStyle/>
        <a:p>
          <a:endParaRPr lang="en-US"/>
        </a:p>
      </dgm:t>
    </dgm:pt>
    <dgm:pt modelId="{67F3030B-96D8-4570-ACE5-0C5A75BC3987}" type="pres">
      <dgm:prSet presAssocID="{1B33B79B-E242-4C7D-B6D6-CBF3D7E3D7A1}" presName="root" presStyleCnt="0">
        <dgm:presLayoutVars>
          <dgm:dir/>
          <dgm:resizeHandles val="exact"/>
        </dgm:presLayoutVars>
      </dgm:prSet>
      <dgm:spPr/>
    </dgm:pt>
    <dgm:pt modelId="{AA734F29-2249-4952-A673-8F8EEFD1C9C2}" type="pres">
      <dgm:prSet presAssocID="{FBEA95F5-CA42-4387-9520-EDA7A8617819}" presName="compNode" presStyleCnt="0"/>
      <dgm:spPr/>
    </dgm:pt>
    <dgm:pt modelId="{B4B1295B-2167-400E-9223-3996290B648D}" type="pres">
      <dgm:prSet presAssocID="{FBEA95F5-CA42-4387-9520-EDA7A8617819}" presName="bgRect" presStyleLbl="bgShp" presStyleIdx="0" presStyleCnt="2"/>
      <dgm:spPr/>
    </dgm:pt>
    <dgm:pt modelId="{FAB1AEAE-1EFE-4435-8074-85D6E977C176}" type="pres">
      <dgm:prSet presAssocID="{FBEA95F5-CA42-4387-9520-EDA7A861781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6C93B926-B8E8-46A4-8129-AAD0AD4E7D11}" type="pres">
      <dgm:prSet presAssocID="{FBEA95F5-CA42-4387-9520-EDA7A8617819}" presName="spaceRect" presStyleCnt="0"/>
      <dgm:spPr/>
    </dgm:pt>
    <dgm:pt modelId="{57754F78-F3C6-4A3D-BD4C-95BDED849E7D}" type="pres">
      <dgm:prSet presAssocID="{FBEA95F5-CA42-4387-9520-EDA7A8617819}" presName="parTx" presStyleLbl="revTx" presStyleIdx="0" presStyleCnt="3">
        <dgm:presLayoutVars>
          <dgm:chMax val="0"/>
          <dgm:chPref val="0"/>
        </dgm:presLayoutVars>
      </dgm:prSet>
      <dgm:spPr/>
    </dgm:pt>
    <dgm:pt modelId="{4797BDCC-AE60-4B10-A093-C9EC64F06BBB}" type="pres">
      <dgm:prSet presAssocID="{5CF363F6-BC0C-4213-8822-56F0CE8578A8}" presName="sibTrans" presStyleCnt="0"/>
      <dgm:spPr/>
    </dgm:pt>
    <dgm:pt modelId="{1601A788-FDC3-4033-A83B-1D2B687E7ED2}" type="pres">
      <dgm:prSet presAssocID="{475AE03A-9D3A-460E-A838-B8B46B5A2CE6}" presName="compNode" presStyleCnt="0"/>
      <dgm:spPr/>
    </dgm:pt>
    <dgm:pt modelId="{3925DADF-596F-4920-B95C-AAD2C437AA49}" type="pres">
      <dgm:prSet presAssocID="{475AE03A-9D3A-460E-A838-B8B46B5A2CE6}" presName="bgRect" presStyleLbl="bgShp" presStyleIdx="1" presStyleCnt="2"/>
      <dgm:spPr/>
    </dgm:pt>
    <dgm:pt modelId="{72FBBD47-F2FF-464E-BB60-8FE06F2251E0}" type="pres">
      <dgm:prSet presAssocID="{475AE03A-9D3A-460E-A838-B8B46B5A2CE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7D98C1D-0791-4530-AF13-FD230B8CDDBC}" type="pres">
      <dgm:prSet presAssocID="{475AE03A-9D3A-460E-A838-B8B46B5A2CE6}" presName="spaceRect" presStyleCnt="0"/>
      <dgm:spPr/>
    </dgm:pt>
    <dgm:pt modelId="{4BCE512E-9873-43FE-80C4-66C0C661019A}" type="pres">
      <dgm:prSet presAssocID="{475AE03A-9D3A-460E-A838-B8B46B5A2CE6}" presName="parTx" presStyleLbl="revTx" presStyleIdx="1" presStyleCnt="3">
        <dgm:presLayoutVars>
          <dgm:chMax val="0"/>
          <dgm:chPref val="0"/>
        </dgm:presLayoutVars>
      </dgm:prSet>
      <dgm:spPr/>
    </dgm:pt>
    <dgm:pt modelId="{FF389516-0986-4677-9069-CBB91EB36AC8}" type="pres">
      <dgm:prSet presAssocID="{475AE03A-9D3A-460E-A838-B8B46B5A2CE6}" presName="desTx" presStyleLbl="revTx" presStyleIdx="2" presStyleCnt="3">
        <dgm:presLayoutVars/>
      </dgm:prSet>
      <dgm:spPr/>
    </dgm:pt>
  </dgm:ptLst>
  <dgm:cxnLst>
    <dgm:cxn modelId="{05CFBB6B-DEB9-43B2-B4E6-E0DE22EFEE66}" type="presOf" srcId="{18976533-DF65-4322-BAD6-8A36AE5BCEC3}" destId="{FF389516-0986-4677-9069-CBB91EB36AC8}" srcOrd="0" destOrd="0" presId="urn:microsoft.com/office/officeart/2018/2/layout/IconVerticalSolidList"/>
    <dgm:cxn modelId="{44E3FD6B-E87D-4074-8D95-F6ECAC6983FC}" srcId="{1B33B79B-E242-4C7D-B6D6-CBF3D7E3D7A1}" destId="{475AE03A-9D3A-460E-A838-B8B46B5A2CE6}" srcOrd="1" destOrd="0" parTransId="{DEB43247-AA66-4516-9B60-185ACAD8EB50}" sibTransId="{4982B92E-7156-40F2-A239-F0277385C5AA}"/>
    <dgm:cxn modelId="{41FFEF7B-5241-4593-8D02-2073C860BF52}" srcId="{1B33B79B-E242-4C7D-B6D6-CBF3D7E3D7A1}" destId="{FBEA95F5-CA42-4387-9520-EDA7A8617819}" srcOrd="0" destOrd="0" parTransId="{EE848227-7256-419E-B18D-239403D6DB8F}" sibTransId="{5CF363F6-BC0C-4213-8822-56F0CE8578A8}"/>
    <dgm:cxn modelId="{16D620AC-6E69-4E32-B59D-8AD383A6B6BF}" srcId="{475AE03A-9D3A-460E-A838-B8B46B5A2CE6}" destId="{18976533-DF65-4322-BAD6-8A36AE5BCEC3}" srcOrd="0" destOrd="0" parTransId="{6A0C94E8-C874-4FC9-8B5F-7B0F1E8D20EF}" sibTransId="{E935C41D-C7F6-4B54-B173-310B72ABE4B8}"/>
    <dgm:cxn modelId="{13BFB1D5-775D-41B6-93F3-302D865AFC89}" type="presOf" srcId="{FBEA95F5-CA42-4387-9520-EDA7A8617819}" destId="{57754F78-F3C6-4A3D-BD4C-95BDED849E7D}" srcOrd="0" destOrd="0" presId="urn:microsoft.com/office/officeart/2018/2/layout/IconVerticalSolidList"/>
    <dgm:cxn modelId="{F1C107EE-F0A6-4226-B5A9-362269E36B45}" type="presOf" srcId="{475AE03A-9D3A-460E-A838-B8B46B5A2CE6}" destId="{4BCE512E-9873-43FE-80C4-66C0C661019A}" srcOrd="0" destOrd="0" presId="urn:microsoft.com/office/officeart/2018/2/layout/IconVerticalSolidList"/>
    <dgm:cxn modelId="{76FA25F5-0C82-4662-8D44-5F4FFF9AD0FC}" type="presOf" srcId="{1B33B79B-E242-4C7D-B6D6-CBF3D7E3D7A1}" destId="{67F3030B-96D8-4570-ACE5-0C5A75BC3987}" srcOrd="0" destOrd="0" presId="urn:microsoft.com/office/officeart/2018/2/layout/IconVerticalSolidList"/>
    <dgm:cxn modelId="{DA24E25E-76C4-44A6-9207-B4F629C0A248}" type="presParOf" srcId="{67F3030B-96D8-4570-ACE5-0C5A75BC3987}" destId="{AA734F29-2249-4952-A673-8F8EEFD1C9C2}" srcOrd="0" destOrd="0" presId="urn:microsoft.com/office/officeart/2018/2/layout/IconVerticalSolidList"/>
    <dgm:cxn modelId="{653A73F8-28C6-4E00-A90C-7DF43FC92A1C}" type="presParOf" srcId="{AA734F29-2249-4952-A673-8F8EEFD1C9C2}" destId="{B4B1295B-2167-400E-9223-3996290B648D}" srcOrd="0" destOrd="0" presId="urn:microsoft.com/office/officeart/2018/2/layout/IconVerticalSolidList"/>
    <dgm:cxn modelId="{3B3F6FD3-55E6-48CB-8E0B-DFB0F7319966}" type="presParOf" srcId="{AA734F29-2249-4952-A673-8F8EEFD1C9C2}" destId="{FAB1AEAE-1EFE-4435-8074-85D6E977C176}" srcOrd="1" destOrd="0" presId="urn:microsoft.com/office/officeart/2018/2/layout/IconVerticalSolidList"/>
    <dgm:cxn modelId="{7829ECCA-B3D7-4158-9381-81C93E5155C0}" type="presParOf" srcId="{AA734F29-2249-4952-A673-8F8EEFD1C9C2}" destId="{6C93B926-B8E8-46A4-8129-AAD0AD4E7D11}" srcOrd="2" destOrd="0" presId="urn:microsoft.com/office/officeart/2018/2/layout/IconVerticalSolidList"/>
    <dgm:cxn modelId="{8BCE31D1-9283-4D7F-BB47-93CA0BD9B14C}" type="presParOf" srcId="{AA734F29-2249-4952-A673-8F8EEFD1C9C2}" destId="{57754F78-F3C6-4A3D-BD4C-95BDED849E7D}" srcOrd="3" destOrd="0" presId="urn:microsoft.com/office/officeart/2018/2/layout/IconVerticalSolidList"/>
    <dgm:cxn modelId="{E0B4DB76-4203-45EA-865E-C911B2E44284}" type="presParOf" srcId="{67F3030B-96D8-4570-ACE5-0C5A75BC3987}" destId="{4797BDCC-AE60-4B10-A093-C9EC64F06BBB}" srcOrd="1" destOrd="0" presId="urn:microsoft.com/office/officeart/2018/2/layout/IconVerticalSolidList"/>
    <dgm:cxn modelId="{16F62549-B6A9-4CDC-AD97-520AB1CCAFFA}" type="presParOf" srcId="{67F3030B-96D8-4570-ACE5-0C5A75BC3987}" destId="{1601A788-FDC3-4033-A83B-1D2B687E7ED2}" srcOrd="2" destOrd="0" presId="urn:microsoft.com/office/officeart/2018/2/layout/IconVerticalSolidList"/>
    <dgm:cxn modelId="{8FEBBE2F-AA9F-4262-A8E4-E626BE95E8AF}" type="presParOf" srcId="{1601A788-FDC3-4033-A83B-1D2B687E7ED2}" destId="{3925DADF-596F-4920-B95C-AAD2C437AA49}" srcOrd="0" destOrd="0" presId="urn:microsoft.com/office/officeart/2018/2/layout/IconVerticalSolidList"/>
    <dgm:cxn modelId="{7D96622C-1F34-44A7-8DC8-04A5DCF9E8E9}" type="presParOf" srcId="{1601A788-FDC3-4033-A83B-1D2B687E7ED2}" destId="{72FBBD47-F2FF-464E-BB60-8FE06F2251E0}" srcOrd="1" destOrd="0" presId="urn:microsoft.com/office/officeart/2018/2/layout/IconVerticalSolidList"/>
    <dgm:cxn modelId="{48E980C1-0C84-4F27-8A60-14D5EECC2C2E}" type="presParOf" srcId="{1601A788-FDC3-4033-A83B-1D2B687E7ED2}" destId="{27D98C1D-0791-4530-AF13-FD230B8CDDBC}" srcOrd="2" destOrd="0" presId="urn:microsoft.com/office/officeart/2018/2/layout/IconVerticalSolidList"/>
    <dgm:cxn modelId="{E6902D47-30F6-47BC-9594-28067148EC02}" type="presParOf" srcId="{1601A788-FDC3-4033-A83B-1D2B687E7ED2}" destId="{4BCE512E-9873-43FE-80C4-66C0C661019A}" srcOrd="3" destOrd="0" presId="urn:microsoft.com/office/officeart/2018/2/layout/IconVerticalSolidList"/>
    <dgm:cxn modelId="{18EABCCE-E43C-4F6C-A04B-38CA14352759}" type="presParOf" srcId="{1601A788-FDC3-4033-A83B-1D2B687E7ED2}" destId="{FF389516-0986-4677-9069-CBB91EB36AC8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EC583E-41CC-4C71-A1B0-97F755697B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5682E7-A266-49D2-AAD6-203AB4D643D2}">
      <dgm:prSet/>
      <dgm:spPr/>
      <dgm:t>
        <a:bodyPr/>
        <a:lstStyle/>
        <a:p>
          <a:r>
            <a:rPr lang="en-US"/>
            <a:t>Not enough CADC II or III Supervisors</a:t>
          </a:r>
        </a:p>
      </dgm:t>
    </dgm:pt>
    <dgm:pt modelId="{ADA77415-FDBF-4F46-BBFF-469636DDA121}" type="parTrans" cxnId="{4402C2A5-7087-4F05-AF23-AD3DC049891D}">
      <dgm:prSet/>
      <dgm:spPr/>
      <dgm:t>
        <a:bodyPr/>
        <a:lstStyle/>
        <a:p>
          <a:endParaRPr lang="en-US"/>
        </a:p>
      </dgm:t>
    </dgm:pt>
    <dgm:pt modelId="{C6D5A889-DE1C-4545-8261-23FB6F376891}" type="sibTrans" cxnId="{4402C2A5-7087-4F05-AF23-AD3DC049891D}">
      <dgm:prSet/>
      <dgm:spPr/>
      <dgm:t>
        <a:bodyPr/>
        <a:lstStyle/>
        <a:p>
          <a:endParaRPr lang="en-US"/>
        </a:p>
      </dgm:t>
    </dgm:pt>
    <dgm:pt modelId="{1E0966D9-576D-4255-BC0C-BD42EE491BFD}">
      <dgm:prSet/>
      <dgm:spPr/>
      <dgm:t>
        <a:bodyPr/>
        <a:lstStyle/>
        <a:p>
          <a:r>
            <a:rPr lang="en-US"/>
            <a:t>Additionally, CADC II’s are not necessarily trained how to do supervision</a:t>
          </a:r>
        </a:p>
      </dgm:t>
    </dgm:pt>
    <dgm:pt modelId="{FDEC79FC-925B-42CC-8E2D-A16C5A012483}" type="parTrans" cxnId="{0DAB05DA-020C-4DD5-96FC-129BB4054966}">
      <dgm:prSet/>
      <dgm:spPr/>
      <dgm:t>
        <a:bodyPr/>
        <a:lstStyle/>
        <a:p>
          <a:endParaRPr lang="en-US"/>
        </a:p>
      </dgm:t>
    </dgm:pt>
    <dgm:pt modelId="{1F452573-266E-4085-841B-D1117C6A69B9}" type="sibTrans" cxnId="{0DAB05DA-020C-4DD5-96FC-129BB4054966}">
      <dgm:prSet/>
      <dgm:spPr/>
      <dgm:t>
        <a:bodyPr/>
        <a:lstStyle/>
        <a:p>
          <a:endParaRPr lang="en-US"/>
        </a:p>
      </dgm:t>
    </dgm:pt>
    <dgm:pt modelId="{7AE22B6D-D7E9-409C-830A-47E1CDAA5335}">
      <dgm:prSet/>
      <dgm:spPr/>
      <dgm:t>
        <a:bodyPr/>
        <a:lstStyle/>
        <a:p>
          <a:r>
            <a:rPr lang="en-US" dirty="0"/>
            <a:t>Need more training placements/workforce partnerships</a:t>
          </a:r>
        </a:p>
      </dgm:t>
    </dgm:pt>
    <dgm:pt modelId="{DBA48BAF-9576-4523-A823-410114AC3C77}" type="parTrans" cxnId="{6C778B39-0BF6-46B5-983A-F0311A0C4E40}">
      <dgm:prSet/>
      <dgm:spPr/>
      <dgm:t>
        <a:bodyPr/>
        <a:lstStyle/>
        <a:p>
          <a:endParaRPr lang="en-US"/>
        </a:p>
      </dgm:t>
    </dgm:pt>
    <dgm:pt modelId="{E477F518-B8DC-45B3-927C-428F0CDE30EE}" type="sibTrans" cxnId="{6C778B39-0BF6-46B5-983A-F0311A0C4E40}">
      <dgm:prSet/>
      <dgm:spPr/>
      <dgm:t>
        <a:bodyPr/>
        <a:lstStyle/>
        <a:p>
          <a:endParaRPr lang="en-US"/>
        </a:p>
      </dgm:t>
    </dgm:pt>
    <dgm:pt modelId="{4C2850FD-D3B9-4754-BE84-096D5F2CCF31}">
      <dgm:prSet/>
      <dgm:spPr/>
      <dgm:t>
        <a:bodyPr/>
        <a:lstStyle/>
        <a:p>
          <a:r>
            <a:rPr lang="en-US"/>
            <a:t>Agencies are overwhelmed and often don’t have time to take on trainees</a:t>
          </a:r>
        </a:p>
      </dgm:t>
    </dgm:pt>
    <dgm:pt modelId="{91B685DE-B8BD-49BA-A684-12DCA69C5F78}" type="parTrans" cxnId="{2BF3BCBC-68CC-45BD-A6B6-A721EB61AA24}">
      <dgm:prSet/>
      <dgm:spPr/>
      <dgm:t>
        <a:bodyPr/>
        <a:lstStyle/>
        <a:p>
          <a:endParaRPr lang="en-US"/>
        </a:p>
      </dgm:t>
    </dgm:pt>
    <dgm:pt modelId="{AA031ABD-D49A-4545-8478-0B46D8713EF3}" type="sibTrans" cxnId="{2BF3BCBC-68CC-45BD-A6B6-A721EB61AA24}">
      <dgm:prSet/>
      <dgm:spPr/>
      <dgm:t>
        <a:bodyPr/>
        <a:lstStyle/>
        <a:p>
          <a:endParaRPr lang="en-US"/>
        </a:p>
      </dgm:t>
    </dgm:pt>
    <dgm:pt modelId="{3E7B6F16-8C43-4CC1-80DB-B78EAB31FB42}">
      <dgm:prSet/>
      <dgm:spPr/>
      <dgm:t>
        <a:bodyPr/>
        <a:lstStyle/>
        <a:p>
          <a:r>
            <a:rPr lang="en-US"/>
            <a:t>Especially in rural areas</a:t>
          </a:r>
        </a:p>
      </dgm:t>
    </dgm:pt>
    <dgm:pt modelId="{FDA2B8FA-B2F5-4947-A2E9-B97268C5486A}" type="parTrans" cxnId="{1F347836-48E9-46A6-AEFD-8CA2316D7920}">
      <dgm:prSet/>
      <dgm:spPr/>
      <dgm:t>
        <a:bodyPr/>
        <a:lstStyle/>
        <a:p>
          <a:endParaRPr lang="en-US"/>
        </a:p>
      </dgm:t>
    </dgm:pt>
    <dgm:pt modelId="{71AC21D7-65B4-4DC8-8501-6ED89BFCF1D3}" type="sibTrans" cxnId="{1F347836-48E9-46A6-AEFD-8CA2316D7920}">
      <dgm:prSet/>
      <dgm:spPr/>
      <dgm:t>
        <a:bodyPr/>
        <a:lstStyle/>
        <a:p>
          <a:endParaRPr lang="en-US"/>
        </a:p>
      </dgm:t>
    </dgm:pt>
    <dgm:pt modelId="{0B8FADCF-C7E1-4820-80BE-BF4B3E4C4F83}" type="pres">
      <dgm:prSet presAssocID="{1CEC583E-41CC-4C71-A1B0-97F755697B4A}" presName="linear" presStyleCnt="0">
        <dgm:presLayoutVars>
          <dgm:dir/>
          <dgm:animLvl val="lvl"/>
          <dgm:resizeHandles val="exact"/>
        </dgm:presLayoutVars>
      </dgm:prSet>
      <dgm:spPr/>
    </dgm:pt>
    <dgm:pt modelId="{5D3248C6-8071-4325-BC8F-80FE62B43F60}" type="pres">
      <dgm:prSet presAssocID="{2F5682E7-A266-49D2-AAD6-203AB4D643D2}" presName="parentLin" presStyleCnt="0"/>
      <dgm:spPr/>
    </dgm:pt>
    <dgm:pt modelId="{8AFEA740-C3C6-4422-A1B3-5AD68E99F22F}" type="pres">
      <dgm:prSet presAssocID="{2F5682E7-A266-49D2-AAD6-203AB4D643D2}" presName="parentLeftMargin" presStyleLbl="node1" presStyleIdx="0" presStyleCnt="2"/>
      <dgm:spPr/>
    </dgm:pt>
    <dgm:pt modelId="{1DECD9EA-F7BB-4ACA-BCB0-CC680F98B623}" type="pres">
      <dgm:prSet presAssocID="{2F5682E7-A266-49D2-AAD6-203AB4D643D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4F083CB-4FAF-4099-9738-9C366CBD38D4}" type="pres">
      <dgm:prSet presAssocID="{2F5682E7-A266-49D2-AAD6-203AB4D643D2}" presName="negativeSpace" presStyleCnt="0"/>
      <dgm:spPr/>
    </dgm:pt>
    <dgm:pt modelId="{D1E3E7B0-D314-445F-809F-51590748EEDE}" type="pres">
      <dgm:prSet presAssocID="{2F5682E7-A266-49D2-AAD6-203AB4D643D2}" presName="childText" presStyleLbl="conFgAcc1" presStyleIdx="0" presStyleCnt="2">
        <dgm:presLayoutVars>
          <dgm:bulletEnabled val="1"/>
        </dgm:presLayoutVars>
      </dgm:prSet>
      <dgm:spPr/>
    </dgm:pt>
    <dgm:pt modelId="{BEA39091-8B9F-43B0-997A-3CC3EB360C19}" type="pres">
      <dgm:prSet presAssocID="{C6D5A889-DE1C-4545-8261-23FB6F376891}" presName="spaceBetweenRectangles" presStyleCnt="0"/>
      <dgm:spPr/>
    </dgm:pt>
    <dgm:pt modelId="{4EEADD64-7B4B-439E-9BBC-4D59DE4ED09D}" type="pres">
      <dgm:prSet presAssocID="{7AE22B6D-D7E9-409C-830A-47E1CDAA5335}" presName="parentLin" presStyleCnt="0"/>
      <dgm:spPr/>
    </dgm:pt>
    <dgm:pt modelId="{E01A6937-31CB-4846-A320-C485E79B4A42}" type="pres">
      <dgm:prSet presAssocID="{7AE22B6D-D7E9-409C-830A-47E1CDAA5335}" presName="parentLeftMargin" presStyleLbl="node1" presStyleIdx="0" presStyleCnt="2"/>
      <dgm:spPr/>
    </dgm:pt>
    <dgm:pt modelId="{B1ECC1C6-3A0C-4949-84B1-F1ECADDF59DC}" type="pres">
      <dgm:prSet presAssocID="{7AE22B6D-D7E9-409C-830A-47E1CDAA533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D4723FF-9072-4B62-B9A0-24BA06826113}" type="pres">
      <dgm:prSet presAssocID="{7AE22B6D-D7E9-409C-830A-47E1CDAA5335}" presName="negativeSpace" presStyleCnt="0"/>
      <dgm:spPr/>
    </dgm:pt>
    <dgm:pt modelId="{4E88B100-DAB8-48F3-800F-28F5627DA4DD}" type="pres">
      <dgm:prSet presAssocID="{7AE22B6D-D7E9-409C-830A-47E1CDAA533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6950500-5D19-4637-8D3B-4C5E49C17C80}" type="presOf" srcId="{4C2850FD-D3B9-4754-BE84-096D5F2CCF31}" destId="{4E88B100-DAB8-48F3-800F-28F5627DA4DD}" srcOrd="0" destOrd="0" presId="urn:microsoft.com/office/officeart/2005/8/layout/list1"/>
    <dgm:cxn modelId="{8EFF742D-3FE9-4456-A4D2-22410A29C005}" type="presOf" srcId="{1E0966D9-576D-4255-BC0C-BD42EE491BFD}" destId="{D1E3E7B0-D314-445F-809F-51590748EEDE}" srcOrd="0" destOrd="0" presId="urn:microsoft.com/office/officeart/2005/8/layout/list1"/>
    <dgm:cxn modelId="{1F347836-48E9-46A6-AEFD-8CA2316D7920}" srcId="{7AE22B6D-D7E9-409C-830A-47E1CDAA5335}" destId="{3E7B6F16-8C43-4CC1-80DB-B78EAB31FB42}" srcOrd="1" destOrd="0" parTransId="{FDA2B8FA-B2F5-4947-A2E9-B97268C5486A}" sibTransId="{71AC21D7-65B4-4DC8-8501-6ED89BFCF1D3}"/>
    <dgm:cxn modelId="{6C778B39-0BF6-46B5-983A-F0311A0C4E40}" srcId="{1CEC583E-41CC-4C71-A1B0-97F755697B4A}" destId="{7AE22B6D-D7E9-409C-830A-47E1CDAA5335}" srcOrd="1" destOrd="0" parTransId="{DBA48BAF-9576-4523-A823-410114AC3C77}" sibTransId="{E477F518-B8DC-45B3-927C-428F0CDE30EE}"/>
    <dgm:cxn modelId="{426B954C-CDC2-43E8-A6DC-C9316124AA41}" type="presOf" srcId="{3E7B6F16-8C43-4CC1-80DB-B78EAB31FB42}" destId="{4E88B100-DAB8-48F3-800F-28F5627DA4DD}" srcOrd="0" destOrd="1" presId="urn:microsoft.com/office/officeart/2005/8/layout/list1"/>
    <dgm:cxn modelId="{90F63552-BD92-47CF-87A2-FE5B110656E3}" type="presOf" srcId="{7AE22B6D-D7E9-409C-830A-47E1CDAA5335}" destId="{E01A6937-31CB-4846-A320-C485E79B4A42}" srcOrd="0" destOrd="0" presId="urn:microsoft.com/office/officeart/2005/8/layout/list1"/>
    <dgm:cxn modelId="{4402C2A5-7087-4F05-AF23-AD3DC049891D}" srcId="{1CEC583E-41CC-4C71-A1B0-97F755697B4A}" destId="{2F5682E7-A266-49D2-AAD6-203AB4D643D2}" srcOrd="0" destOrd="0" parTransId="{ADA77415-FDBF-4F46-BBFF-469636DDA121}" sibTransId="{C6D5A889-DE1C-4545-8261-23FB6F376891}"/>
    <dgm:cxn modelId="{8D5B06A8-4B7F-422C-9808-A5736C21BFFE}" type="presOf" srcId="{2F5682E7-A266-49D2-AAD6-203AB4D643D2}" destId="{8AFEA740-C3C6-4422-A1B3-5AD68E99F22F}" srcOrd="0" destOrd="0" presId="urn:microsoft.com/office/officeart/2005/8/layout/list1"/>
    <dgm:cxn modelId="{2BF3BCBC-68CC-45BD-A6B6-A721EB61AA24}" srcId="{7AE22B6D-D7E9-409C-830A-47E1CDAA5335}" destId="{4C2850FD-D3B9-4754-BE84-096D5F2CCF31}" srcOrd="0" destOrd="0" parTransId="{91B685DE-B8BD-49BA-A684-12DCA69C5F78}" sibTransId="{AA031ABD-D49A-4545-8478-0B46D8713EF3}"/>
    <dgm:cxn modelId="{CC0704BF-C4F9-480A-9A31-B041F3FE3C6B}" type="presOf" srcId="{2F5682E7-A266-49D2-AAD6-203AB4D643D2}" destId="{1DECD9EA-F7BB-4ACA-BCB0-CC680F98B623}" srcOrd="1" destOrd="0" presId="urn:microsoft.com/office/officeart/2005/8/layout/list1"/>
    <dgm:cxn modelId="{0DAB05DA-020C-4DD5-96FC-129BB4054966}" srcId="{2F5682E7-A266-49D2-AAD6-203AB4D643D2}" destId="{1E0966D9-576D-4255-BC0C-BD42EE491BFD}" srcOrd="0" destOrd="0" parTransId="{FDEC79FC-925B-42CC-8E2D-A16C5A012483}" sibTransId="{1F452573-266E-4085-841B-D1117C6A69B9}"/>
    <dgm:cxn modelId="{0994BBDF-4B18-4993-A9E4-0CFAAF8345E1}" type="presOf" srcId="{7AE22B6D-D7E9-409C-830A-47E1CDAA5335}" destId="{B1ECC1C6-3A0C-4949-84B1-F1ECADDF59DC}" srcOrd="1" destOrd="0" presId="urn:microsoft.com/office/officeart/2005/8/layout/list1"/>
    <dgm:cxn modelId="{489258E4-40E8-42D5-BC35-84FE719971CC}" type="presOf" srcId="{1CEC583E-41CC-4C71-A1B0-97F755697B4A}" destId="{0B8FADCF-C7E1-4820-80BE-BF4B3E4C4F83}" srcOrd="0" destOrd="0" presId="urn:microsoft.com/office/officeart/2005/8/layout/list1"/>
    <dgm:cxn modelId="{072A5779-DF77-42D3-B6E7-A56793FAE28D}" type="presParOf" srcId="{0B8FADCF-C7E1-4820-80BE-BF4B3E4C4F83}" destId="{5D3248C6-8071-4325-BC8F-80FE62B43F60}" srcOrd="0" destOrd="0" presId="urn:microsoft.com/office/officeart/2005/8/layout/list1"/>
    <dgm:cxn modelId="{518BD870-9314-4C1D-92F0-3AC8C076F530}" type="presParOf" srcId="{5D3248C6-8071-4325-BC8F-80FE62B43F60}" destId="{8AFEA740-C3C6-4422-A1B3-5AD68E99F22F}" srcOrd="0" destOrd="0" presId="urn:microsoft.com/office/officeart/2005/8/layout/list1"/>
    <dgm:cxn modelId="{86FF6E86-1168-45EF-A7F1-7F7FC62C5895}" type="presParOf" srcId="{5D3248C6-8071-4325-BC8F-80FE62B43F60}" destId="{1DECD9EA-F7BB-4ACA-BCB0-CC680F98B623}" srcOrd="1" destOrd="0" presId="urn:microsoft.com/office/officeart/2005/8/layout/list1"/>
    <dgm:cxn modelId="{4A029A53-F26B-4625-A5F6-C9C8439D3DAE}" type="presParOf" srcId="{0B8FADCF-C7E1-4820-80BE-BF4B3E4C4F83}" destId="{24F083CB-4FAF-4099-9738-9C366CBD38D4}" srcOrd="1" destOrd="0" presId="urn:microsoft.com/office/officeart/2005/8/layout/list1"/>
    <dgm:cxn modelId="{1BC4710F-AC57-4602-8F3B-44609282E676}" type="presParOf" srcId="{0B8FADCF-C7E1-4820-80BE-BF4B3E4C4F83}" destId="{D1E3E7B0-D314-445F-809F-51590748EEDE}" srcOrd="2" destOrd="0" presId="urn:microsoft.com/office/officeart/2005/8/layout/list1"/>
    <dgm:cxn modelId="{E7B9EC21-0865-4CFB-9753-B428649A4168}" type="presParOf" srcId="{0B8FADCF-C7E1-4820-80BE-BF4B3E4C4F83}" destId="{BEA39091-8B9F-43B0-997A-3CC3EB360C19}" srcOrd="3" destOrd="0" presId="urn:microsoft.com/office/officeart/2005/8/layout/list1"/>
    <dgm:cxn modelId="{7B1B547A-70B2-443C-9375-4D041C6B6DC9}" type="presParOf" srcId="{0B8FADCF-C7E1-4820-80BE-BF4B3E4C4F83}" destId="{4EEADD64-7B4B-439E-9BBC-4D59DE4ED09D}" srcOrd="4" destOrd="0" presId="urn:microsoft.com/office/officeart/2005/8/layout/list1"/>
    <dgm:cxn modelId="{BE746A73-2DD0-47F5-AFE6-AC7CA194842B}" type="presParOf" srcId="{4EEADD64-7B4B-439E-9BBC-4D59DE4ED09D}" destId="{E01A6937-31CB-4846-A320-C485E79B4A42}" srcOrd="0" destOrd="0" presId="urn:microsoft.com/office/officeart/2005/8/layout/list1"/>
    <dgm:cxn modelId="{046B3EE2-C63E-4A7B-9529-A3010675FA1E}" type="presParOf" srcId="{4EEADD64-7B4B-439E-9BBC-4D59DE4ED09D}" destId="{B1ECC1C6-3A0C-4949-84B1-F1ECADDF59DC}" srcOrd="1" destOrd="0" presId="urn:microsoft.com/office/officeart/2005/8/layout/list1"/>
    <dgm:cxn modelId="{9956A557-C581-4EF1-BA52-58C08B0CCB08}" type="presParOf" srcId="{0B8FADCF-C7E1-4820-80BE-BF4B3E4C4F83}" destId="{DD4723FF-9072-4B62-B9A0-24BA06826113}" srcOrd="5" destOrd="0" presId="urn:microsoft.com/office/officeart/2005/8/layout/list1"/>
    <dgm:cxn modelId="{F39A342E-ECF1-402B-BED6-DC3795E42741}" type="presParOf" srcId="{0B8FADCF-C7E1-4820-80BE-BF4B3E4C4F83}" destId="{4E88B100-DAB8-48F3-800F-28F5627DA4D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558768-91EC-4D1E-A4B1-B2FE96E2B435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DE60065-5472-46FA-BB13-8F3953C66B94}">
      <dgm:prSet/>
      <dgm:spPr/>
      <dgm:t>
        <a:bodyPr/>
        <a:lstStyle/>
        <a:p>
          <a:r>
            <a:rPr lang="en-US"/>
            <a:t>Entry:</a:t>
          </a:r>
        </a:p>
      </dgm:t>
    </dgm:pt>
    <dgm:pt modelId="{541D29C1-001D-4F3F-AB32-4B4219963F82}" type="parTrans" cxnId="{04C7F7DA-41D1-4E17-8DA4-27E58E5BA7BC}">
      <dgm:prSet/>
      <dgm:spPr/>
      <dgm:t>
        <a:bodyPr/>
        <a:lstStyle/>
        <a:p>
          <a:endParaRPr lang="en-US"/>
        </a:p>
      </dgm:t>
    </dgm:pt>
    <dgm:pt modelId="{C99FBBEE-0269-46AF-9D0E-F93D6671939D}" type="sibTrans" cxnId="{04C7F7DA-41D1-4E17-8DA4-27E58E5BA7BC}">
      <dgm:prSet/>
      <dgm:spPr/>
      <dgm:t>
        <a:bodyPr/>
        <a:lstStyle/>
        <a:p>
          <a:endParaRPr lang="en-US"/>
        </a:p>
      </dgm:t>
    </dgm:pt>
    <dgm:pt modelId="{BF37D0DA-30AD-4B96-BD21-505B60608757}">
      <dgm:prSet/>
      <dgm:spPr/>
      <dgm:t>
        <a:bodyPr/>
        <a:lstStyle/>
        <a:p>
          <a:r>
            <a:rPr lang="en-US"/>
            <a:t>Some colleges have program admissions, though low barrier</a:t>
          </a:r>
        </a:p>
      </dgm:t>
    </dgm:pt>
    <dgm:pt modelId="{4E08C324-6867-40CA-A156-1D7F20AB1FC3}" type="parTrans" cxnId="{31EB6892-1767-49F3-90A7-6FBF11F3C210}">
      <dgm:prSet/>
      <dgm:spPr/>
      <dgm:t>
        <a:bodyPr/>
        <a:lstStyle/>
        <a:p>
          <a:endParaRPr lang="en-US"/>
        </a:p>
      </dgm:t>
    </dgm:pt>
    <dgm:pt modelId="{F7785E0C-1B1A-42C4-89CD-B5CF19541430}" type="sibTrans" cxnId="{31EB6892-1767-49F3-90A7-6FBF11F3C210}">
      <dgm:prSet/>
      <dgm:spPr/>
      <dgm:t>
        <a:bodyPr/>
        <a:lstStyle/>
        <a:p>
          <a:endParaRPr lang="en-US"/>
        </a:p>
      </dgm:t>
    </dgm:pt>
    <dgm:pt modelId="{0B4638E1-2B4D-40E8-B9C5-236DB46B0A88}">
      <dgm:prSet/>
      <dgm:spPr/>
      <dgm:t>
        <a:bodyPr/>
        <a:lstStyle/>
        <a:p>
          <a:r>
            <a:rPr lang="en-US"/>
            <a:t>Most do not have program applications, are open enrollment</a:t>
          </a:r>
        </a:p>
      </dgm:t>
    </dgm:pt>
    <dgm:pt modelId="{BA1934A5-ED79-41F0-83F6-8323C01FA30E}" type="parTrans" cxnId="{C900C86C-2506-419F-9B1E-740AF8B4971F}">
      <dgm:prSet/>
      <dgm:spPr/>
      <dgm:t>
        <a:bodyPr/>
        <a:lstStyle/>
        <a:p>
          <a:endParaRPr lang="en-US"/>
        </a:p>
      </dgm:t>
    </dgm:pt>
    <dgm:pt modelId="{C6C29489-0D57-41ED-BC31-0310DBBAABAD}" type="sibTrans" cxnId="{C900C86C-2506-419F-9B1E-740AF8B4971F}">
      <dgm:prSet/>
      <dgm:spPr/>
      <dgm:t>
        <a:bodyPr/>
        <a:lstStyle/>
        <a:p>
          <a:endParaRPr lang="en-US"/>
        </a:p>
      </dgm:t>
    </dgm:pt>
    <dgm:pt modelId="{DB22E255-5212-46C1-91D2-303DE27B0413}">
      <dgm:prSet/>
      <dgm:spPr/>
      <dgm:t>
        <a:bodyPr/>
        <a:lstStyle/>
        <a:p>
          <a:r>
            <a:rPr lang="en-US"/>
            <a:t>Retention</a:t>
          </a:r>
        </a:p>
      </dgm:t>
    </dgm:pt>
    <dgm:pt modelId="{E5EEFD6E-B987-4677-B3AF-532D4B904614}" type="parTrans" cxnId="{0A8776B0-6278-49B9-A5AD-40CB600AD054}">
      <dgm:prSet/>
      <dgm:spPr/>
      <dgm:t>
        <a:bodyPr/>
        <a:lstStyle/>
        <a:p>
          <a:endParaRPr lang="en-US"/>
        </a:p>
      </dgm:t>
    </dgm:pt>
    <dgm:pt modelId="{756EDA25-74E2-4F38-BCFC-2AECC5F6D621}" type="sibTrans" cxnId="{0A8776B0-6278-49B9-A5AD-40CB600AD054}">
      <dgm:prSet/>
      <dgm:spPr/>
      <dgm:t>
        <a:bodyPr/>
        <a:lstStyle/>
        <a:p>
          <a:endParaRPr lang="en-US"/>
        </a:p>
      </dgm:t>
    </dgm:pt>
    <dgm:pt modelId="{3C4F18A0-8F7D-4BB3-8C0D-52E43DABB402}">
      <dgm:prSet custT="1"/>
      <dgm:spPr/>
      <dgm:t>
        <a:bodyPr/>
        <a:lstStyle/>
        <a:p>
          <a:r>
            <a:rPr lang="en-US" sz="1800" dirty="0"/>
            <a:t>Students get burnt out from balancing life, family, work, school</a:t>
          </a:r>
        </a:p>
      </dgm:t>
    </dgm:pt>
    <dgm:pt modelId="{7079B9BC-3FE0-4FC9-B154-08C049EC403A}" type="parTrans" cxnId="{133FC7ED-C7CE-4219-ADE5-31E2FDFEED7B}">
      <dgm:prSet/>
      <dgm:spPr/>
      <dgm:t>
        <a:bodyPr/>
        <a:lstStyle/>
        <a:p>
          <a:endParaRPr lang="en-US"/>
        </a:p>
      </dgm:t>
    </dgm:pt>
    <dgm:pt modelId="{B5B360D2-8EFB-4AD1-BBA5-E4FDA1415223}" type="sibTrans" cxnId="{133FC7ED-C7CE-4219-ADE5-31E2FDFEED7B}">
      <dgm:prSet/>
      <dgm:spPr/>
      <dgm:t>
        <a:bodyPr/>
        <a:lstStyle/>
        <a:p>
          <a:endParaRPr lang="en-US"/>
        </a:p>
      </dgm:t>
    </dgm:pt>
    <dgm:pt modelId="{29ACD5BC-330F-4068-9D35-495CA7A6C319}">
      <dgm:prSet custT="1"/>
      <dgm:spPr/>
      <dgm:t>
        <a:bodyPr/>
        <a:lstStyle/>
        <a:p>
          <a:r>
            <a:rPr lang="en-US" sz="1800" dirty="0"/>
            <a:t>Unpaid practicum hours</a:t>
          </a:r>
        </a:p>
      </dgm:t>
    </dgm:pt>
    <dgm:pt modelId="{C2BFD37B-415E-4E97-8544-00AA1DCB7B4B}" type="parTrans" cxnId="{7B6FE22F-F500-44B7-9F85-41B53C0971E2}">
      <dgm:prSet/>
      <dgm:spPr/>
      <dgm:t>
        <a:bodyPr/>
        <a:lstStyle/>
        <a:p>
          <a:endParaRPr lang="en-US"/>
        </a:p>
      </dgm:t>
    </dgm:pt>
    <dgm:pt modelId="{976D1EAF-498A-4C7A-85F0-1E775703FDD5}" type="sibTrans" cxnId="{7B6FE22F-F500-44B7-9F85-41B53C0971E2}">
      <dgm:prSet/>
      <dgm:spPr/>
      <dgm:t>
        <a:bodyPr/>
        <a:lstStyle/>
        <a:p>
          <a:endParaRPr lang="en-US"/>
        </a:p>
      </dgm:t>
    </dgm:pt>
    <dgm:pt modelId="{4203898F-D291-4266-95D1-959C60226404}">
      <dgm:prSet custT="1"/>
      <dgm:spPr/>
      <dgm:t>
        <a:bodyPr/>
        <a:lstStyle/>
        <a:p>
          <a:r>
            <a:rPr lang="en-US" sz="1800" dirty="0"/>
            <a:t>Employment prior to completion (missing content and experiential preparation)</a:t>
          </a:r>
        </a:p>
      </dgm:t>
    </dgm:pt>
    <dgm:pt modelId="{2670886F-E4EE-4594-AC0D-6BCBADCBB738}" type="parTrans" cxnId="{206D4F38-6955-4805-9F32-E771D793641A}">
      <dgm:prSet/>
      <dgm:spPr/>
      <dgm:t>
        <a:bodyPr/>
        <a:lstStyle/>
        <a:p>
          <a:endParaRPr lang="en-US"/>
        </a:p>
      </dgm:t>
    </dgm:pt>
    <dgm:pt modelId="{984E9817-9CCC-48CE-9AB0-814D4481A91F}" type="sibTrans" cxnId="{206D4F38-6955-4805-9F32-E771D793641A}">
      <dgm:prSet/>
      <dgm:spPr/>
      <dgm:t>
        <a:bodyPr/>
        <a:lstStyle/>
        <a:p>
          <a:endParaRPr lang="en-US"/>
        </a:p>
      </dgm:t>
    </dgm:pt>
    <dgm:pt modelId="{0EBE601A-DB4D-4CB5-928B-E19CA60C297A}">
      <dgm:prSet custT="1"/>
      <dgm:spPr/>
      <dgm:t>
        <a:bodyPr/>
        <a:lstStyle/>
        <a:p>
          <a:r>
            <a:rPr lang="en-US" sz="1800" dirty="0"/>
            <a:t>Agencies that are not up to date on current research and evidence-based practices- stuck in “this is how we have always done it:</a:t>
          </a:r>
        </a:p>
      </dgm:t>
    </dgm:pt>
    <dgm:pt modelId="{0753D317-E1C2-4956-B656-7EC42231B307}" type="parTrans" cxnId="{81E67752-F4AA-43AE-B687-C9504F54115B}">
      <dgm:prSet/>
      <dgm:spPr/>
      <dgm:t>
        <a:bodyPr/>
        <a:lstStyle/>
        <a:p>
          <a:endParaRPr lang="en-US"/>
        </a:p>
      </dgm:t>
    </dgm:pt>
    <dgm:pt modelId="{3698E96F-F504-4F0B-80C2-CA5BD7D58425}" type="sibTrans" cxnId="{81E67752-F4AA-43AE-B687-C9504F54115B}">
      <dgm:prSet/>
      <dgm:spPr/>
      <dgm:t>
        <a:bodyPr/>
        <a:lstStyle/>
        <a:p>
          <a:endParaRPr lang="en-US"/>
        </a:p>
      </dgm:t>
    </dgm:pt>
    <dgm:pt modelId="{94F9883E-5AFF-452C-A8E3-004C8D885E77}" type="pres">
      <dgm:prSet presAssocID="{F9558768-91EC-4D1E-A4B1-B2FE96E2B435}" presName="Name0" presStyleCnt="0">
        <dgm:presLayoutVars>
          <dgm:dir/>
          <dgm:animLvl val="lvl"/>
          <dgm:resizeHandles val="exact"/>
        </dgm:presLayoutVars>
      </dgm:prSet>
      <dgm:spPr/>
    </dgm:pt>
    <dgm:pt modelId="{8C1BA65C-875D-4FB8-9A9F-DE9985972635}" type="pres">
      <dgm:prSet presAssocID="{5DE60065-5472-46FA-BB13-8F3953C66B94}" presName="composite" presStyleCnt="0"/>
      <dgm:spPr/>
    </dgm:pt>
    <dgm:pt modelId="{B46EEBCF-478B-44F1-8E0B-225D0B03C5EE}" type="pres">
      <dgm:prSet presAssocID="{5DE60065-5472-46FA-BB13-8F3953C66B94}" presName="parTx" presStyleLbl="alignNode1" presStyleIdx="0" presStyleCnt="2">
        <dgm:presLayoutVars>
          <dgm:chMax val="0"/>
          <dgm:chPref val="0"/>
        </dgm:presLayoutVars>
      </dgm:prSet>
      <dgm:spPr/>
    </dgm:pt>
    <dgm:pt modelId="{AA46FCA7-9950-4025-82B9-56C2483E5A81}" type="pres">
      <dgm:prSet presAssocID="{5DE60065-5472-46FA-BB13-8F3953C66B94}" presName="desTx" presStyleLbl="alignAccFollowNode1" presStyleIdx="0" presStyleCnt="2">
        <dgm:presLayoutVars/>
      </dgm:prSet>
      <dgm:spPr/>
    </dgm:pt>
    <dgm:pt modelId="{246FA2AD-65CC-466E-8169-870BE16FEAC5}" type="pres">
      <dgm:prSet presAssocID="{C99FBBEE-0269-46AF-9D0E-F93D6671939D}" presName="space" presStyleCnt="0"/>
      <dgm:spPr/>
    </dgm:pt>
    <dgm:pt modelId="{B78966DF-5170-4CA6-8EFD-957D9C4634FC}" type="pres">
      <dgm:prSet presAssocID="{DB22E255-5212-46C1-91D2-303DE27B0413}" presName="composite" presStyleCnt="0"/>
      <dgm:spPr/>
    </dgm:pt>
    <dgm:pt modelId="{BD92C5C4-B965-4E2B-BB44-753D67F86569}" type="pres">
      <dgm:prSet presAssocID="{DB22E255-5212-46C1-91D2-303DE27B0413}" presName="parTx" presStyleLbl="alignNode1" presStyleIdx="1" presStyleCnt="2">
        <dgm:presLayoutVars>
          <dgm:chMax val="0"/>
          <dgm:chPref val="0"/>
        </dgm:presLayoutVars>
      </dgm:prSet>
      <dgm:spPr/>
    </dgm:pt>
    <dgm:pt modelId="{987C2700-0DDC-44B3-B911-84F1A254B89E}" type="pres">
      <dgm:prSet presAssocID="{DB22E255-5212-46C1-91D2-303DE27B0413}" presName="desTx" presStyleLbl="alignAccFollowNode1" presStyleIdx="1" presStyleCnt="2">
        <dgm:presLayoutVars/>
      </dgm:prSet>
      <dgm:spPr/>
    </dgm:pt>
  </dgm:ptLst>
  <dgm:cxnLst>
    <dgm:cxn modelId="{87F4AD1A-BC0C-4B39-A084-7746CAFF4757}" type="presOf" srcId="{DB22E255-5212-46C1-91D2-303DE27B0413}" destId="{BD92C5C4-B965-4E2B-BB44-753D67F86569}" srcOrd="0" destOrd="0" presId="urn:microsoft.com/office/officeart/2016/7/layout/HorizontalActionList"/>
    <dgm:cxn modelId="{6A89B91A-C99D-4C32-B590-9572568D2328}" type="presOf" srcId="{29ACD5BC-330F-4068-9D35-495CA7A6C319}" destId="{987C2700-0DDC-44B3-B911-84F1A254B89E}" srcOrd="0" destOrd="1" presId="urn:microsoft.com/office/officeart/2016/7/layout/HorizontalActionList"/>
    <dgm:cxn modelId="{7B6FE22F-F500-44B7-9F85-41B53C0971E2}" srcId="{DB22E255-5212-46C1-91D2-303DE27B0413}" destId="{29ACD5BC-330F-4068-9D35-495CA7A6C319}" srcOrd="1" destOrd="0" parTransId="{C2BFD37B-415E-4E97-8544-00AA1DCB7B4B}" sibTransId="{976D1EAF-498A-4C7A-85F0-1E775703FDD5}"/>
    <dgm:cxn modelId="{206D4F38-6955-4805-9F32-E771D793641A}" srcId="{DB22E255-5212-46C1-91D2-303DE27B0413}" destId="{4203898F-D291-4266-95D1-959C60226404}" srcOrd="2" destOrd="0" parTransId="{2670886F-E4EE-4594-AC0D-6BCBADCBB738}" sibTransId="{984E9817-9CCC-48CE-9AB0-814D4481A91F}"/>
    <dgm:cxn modelId="{3B5B0142-E282-4458-880B-7CCC75EE22EA}" type="presOf" srcId="{4203898F-D291-4266-95D1-959C60226404}" destId="{987C2700-0DDC-44B3-B911-84F1A254B89E}" srcOrd="0" destOrd="2" presId="urn:microsoft.com/office/officeart/2016/7/layout/HorizontalActionList"/>
    <dgm:cxn modelId="{60E54246-6C3F-44B5-81A4-E2DBD84C0E51}" type="presOf" srcId="{0EBE601A-DB4D-4CB5-928B-E19CA60C297A}" destId="{987C2700-0DDC-44B3-B911-84F1A254B89E}" srcOrd="0" destOrd="3" presId="urn:microsoft.com/office/officeart/2016/7/layout/HorizontalActionList"/>
    <dgm:cxn modelId="{C900C86C-2506-419F-9B1E-740AF8B4971F}" srcId="{5DE60065-5472-46FA-BB13-8F3953C66B94}" destId="{0B4638E1-2B4D-40E8-B9C5-236DB46B0A88}" srcOrd="1" destOrd="0" parTransId="{BA1934A5-ED79-41F0-83F6-8323C01FA30E}" sibTransId="{C6C29489-0D57-41ED-BC31-0310DBBAABAD}"/>
    <dgm:cxn modelId="{16AF854F-6A44-48BE-96DE-23DF23534884}" type="presOf" srcId="{BF37D0DA-30AD-4B96-BD21-505B60608757}" destId="{AA46FCA7-9950-4025-82B9-56C2483E5A81}" srcOrd="0" destOrd="0" presId="urn:microsoft.com/office/officeart/2016/7/layout/HorizontalActionList"/>
    <dgm:cxn modelId="{81E67752-F4AA-43AE-B687-C9504F54115B}" srcId="{DB22E255-5212-46C1-91D2-303DE27B0413}" destId="{0EBE601A-DB4D-4CB5-928B-E19CA60C297A}" srcOrd="3" destOrd="0" parTransId="{0753D317-E1C2-4956-B656-7EC42231B307}" sibTransId="{3698E96F-F504-4F0B-80C2-CA5BD7D58425}"/>
    <dgm:cxn modelId="{31EB6892-1767-49F3-90A7-6FBF11F3C210}" srcId="{5DE60065-5472-46FA-BB13-8F3953C66B94}" destId="{BF37D0DA-30AD-4B96-BD21-505B60608757}" srcOrd="0" destOrd="0" parTransId="{4E08C324-6867-40CA-A156-1D7F20AB1FC3}" sibTransId="{F7785E0C-1B1A-42C4-89CD-B5CF19541430}"/>
    <dgm:cxn modelId="{0A8776B0-6278-49B9-A5AD-40CB600AD054}" srcId="{F9558768-91EC-4D1E-A4B1-B2FE96E2B435}" destId="{DB22E255-5212-46C1-91D2-303DE27B0413}" srcOrd="1" destOrd="0" parTransId="{E5EEFD6E-B987-4677-B3AF-532D4B904614}" sibTransId="{756EDA25-74E2-4F38-BCFC-2AECC5F6D621}"/>
    <dgm:cxn modelId="{149DAFB0-01D9-465B-9346-F8A09C2FF746}" type="presOf" srcId="{3C4F18A0-8F7D-4BB3-8C0D-52E43DABB402}" destId="{987C2700-0DDC-44B3-B911-84F1A254B89E}" srcOrd="0" destOrd="0" presId="urn:microsoft.com/office/officeart/2016/7/layout/HorizontalActionList"/>
    <dgm:cxn modelId="{2691E7B6-8422-46BA-9A71-069EED4F9250}" type="presOf" srcId="{0B4638E1-2B4D-40E8-B9C5-236DB46B0A88}" destId="{AA46FCA7-9950-4025-82B9-56C2483E5A81}" srcOrd="0" destOrd="1" presId="urn:microsoft.com/office/officeart/2016/7/layout/HorizontalActionList"/>
    <dgm:cxn modelId="{277C50CC-C0E5-45F9-8642-7F9DDB8B4C87}" type="presOf" srcId="{5DE60065-5472-46FA-BB13-8F3953C66B94}" destId="{B46EEBCF-478B-44F1-8E0B-225D0B03C5EE}" srcOrd="0" destOrd="0" presId="urn:microsoft.com/office/officeart/2016/7/layout/HorizontalActionList"/>
    <dgm:cxn modelId="{04C7F7DA-41D1-4E17-8DA4-27E58E5BA7BC}" srcId="{F9558768-91EC-4D1E-A4B1-B2FE96E2B435}" destId="{5DE60065-5472-46FA-BB13-8F3953C66B94}" srcOrd="0" destOrd="0" parTransId="{541D29C1-001D-4F3F-AB32-4B4219963F82}" sibTransId="{C99FBBEE-0269-46AF-9D0E-F93D6671939D}"/>
    <dgm:cxn modelId="{39A6EDEB-A3C9-453F-A0DD-D36BCD4F5F99}" type="presOf" srcId="{F9558768-91EC-4D1E-A4B1-B2FE96E2B435}" destId="{94F9883E-5AFF-452C-A8E3-004C8D885E77}" srcOrd="0" destOrd="0" presId="urn:microsoft.com/office/officeart/2016/7/layout/HorizontalActionList"/>
    <dgm:cxn modelId="{133FC7ED-C7CE-4219-ADE5-31E2FDFEED7B}" srcId="{DB22E255-5212-46C1-91D2-303DE27B0413}" destId="{3C4F18A0-8F7D-4BB3-8C0D-52E43DABB402}" srcOrd="0" destOrd="0" parTransId="{7079B9BC-3FE0-4FC9-B154-08C049EC403A}" sibTransId="{B5B360D2-8EFB-4AD1-BBA5-E4FDA1415223}"/>
    <dgm:cxn modelId="{0301707D-AC54-4519-9A1E-56D74A27E235}" type="presParOf" srcId="{94F9883E-5AFF-452C-A8E3-004C8D885E77}" destId="{8C1BA65C-875D-4FB8-9A9F-DE9985972635}" srcOrd="0" destOrd="0" presId="urn:microsoft.com/office/officeart/2016/7/layout/HorizontalActionList"/>
    <dgm:cxn modelId="{A6A74A29-4D4D-4C88-B0D9-C8AD1F1F64FB}" type="presParOf" srcId="{8C1BA65C-875D-4FB8-9A9F-DE9985972635}" destId="{B46EEBCF-478B-44F1-8E0B-225D0B03C5EE}" srcOrd="0" destOrd="0" presId="urn:microsoft.com/office/officeart/2016/7/layout/HorizontalActionList"/>
    <dgm:cxn modelId="{598AFFB4-DEBF-4CB9-8022-5DAF61B904FA}" type="presParOf" srcId="{8C1BA65C-875D-4FB8-9A9F-DE9985972635}" destId="{AA46FCA7-9950-4025-82B9-56C2483E5A81}" srcOrd="1" destOrd="0" presId="urn:microsoft.com/office/officeart/2016/7/layout/HorizontalActionList"/>
    <dgm:cxn modelId="{3A6F8A66-2D47-44F8-BDD6-A38064594F21}" type="presParOf" srcId="{94F9883E-5AFF-452C-A8E3-004C8D885E77}" destId="{246FA2AD-65CC-466E-8169-870BE16FEAC5}" srcOrd="1" destOrd="0" presId="urn:microsoft.com/office/officeart/2016/7/layout/HorizontalActionList"/>
    <dgm:cxn modelId="{ED4A88FD-B555-495A-86FC-C3AD127F3E02}" type="presParOf" srcId="{94F9883E-5AFF-452C-A8E3-004C8D885E77}" destId="{B78966DF-5170-4CA6-8EFD-957D9C4634FC}" srcOrd="2" destOrd="0" presId="urn:microsoft.com/office/officeart/2016/7/layout/HorizontalActionList"/>
    <dgm:cxn modelId="{325C82D3-616C-40CC-B8BE-F6BEEF47AAA3}" type="presParOf" srcId="{B78966DF-5170-4CA6-8EFD-957D9C4634FC}" destId="{BD92C5C4-B965-4E2B-BB44-753D67F86569}" srcOrd="0" destOrd="0" presId="urn:microsoft.com/office/officeart/2016/7/layout/HorizontalActionList"/>
    <dgm:cxn modelId="{4FF2B022-A626-41BC-AB43-5872F22E2B77}" type="presParOf" srcId="{B78966DF-5170-4CA6-8EFD-957D9C4634FC}" destId="{987C2700-0DDC-44B3-B911-84F1A254B89E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10EAB6-FCA3-4FDA-AF08-109379580AAE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CFB3449-CAE4-4A54-9CCC-B2EECFA5882B}">
      <dgm:prSet/>
      <dgm:spPr/>
      <dgm:t>
        <a:bodyPr/>
        <a:lstStyle/>
        <a:p>
          <a:pPr>
            <a:defRPr b="1"/>
          </a:pPr>
          <a:r>
            <a:rPr lang="en-US"/>
            <a:t>Finding educators that have knowledge in Addiction Treatment</a:t>
          </a:r>
        </a:p>
      </dgm:t>
    </dgm:pt>
    <dgm:pt modelId="{C90DFA41-CF2E-4CC1-AFCA-10D3E5DEAE5D}" type="parTrans" cxnId="{70996000-81EB-4245-A48F-2F7FD637596C}">
      <dgm:prSet/>
      <dgm:spPr/>
      <dgm:t>
        <a:bodyPr/>
        <a:lstStyle/>
        <a:p>
          <a:endParaRPr lang="en-US"/>
        </a:p>
      </dgm:t>
    </dgm:pt>
    <dgm:pt modelId="{E9B402FE-9243-43F0-8B95-140DA1E695BD}" type="sibTrans" cxnId="{70996000-81EB-4245-A48F-2F7FD637596C}">
      <dgm:prSet/>
      <dgm:spPr/>
      <dgm:t>
        <a:bodyPr/>
        <a:lstStyle/>
        <a:p>
          <a:endParaRPr lang="en-US"/>
        </a:p>
      </dgm:t>
    </dgm:pt>
    <dgm:pt modelId="{9B7C7EDF-DAD4-495A-8890-E8B63487C27A}">
      <dgm:prSet/>
      <dgm:spPr/>
      <dgm:t>
        <a:bodyPr/>
        <a:lstStyle/>
        <a:p>
          <a:r>
            <a:rPr lang="en-US"/>
            <a:t>Being a counselor requires different skills than teaching</a:t>
          </a:r>
        </a:p>
      </dgm:t>
    </dgm:pt>
    <dgm:pt modelId="{EF5EB40D-689C-4C9F-90C0-72F843DB094F}" type="parTrans" cxnId="{8D3A32F6-43C7-4908-905B-A5BF53AAED58}">
      <dgm:prSet/>
      <dgm:spPr/>
      <dgm:t>
        <a:bodyPr/>
        <a:lstStyle/>
        <a:p>
          <a:endParaRPr lang="en-US"/>
        </a:p>
      </dgm:t>
    </dgm:pt>
    <dgm:pt modelId="{F5D256DB-345B-4C35-BB0F-ADB93808D9E6}" type="sibTrans" cxnId="{8D3A32F6-43C7-4908-905B-A5BF53AAED58}">
      <dgm:prSet/>
      <dgm:spPr/>
      <dgm:t>
        <a:bodyPr/>
        <a:lstStyle/>
        <a:p>
          <a:endParaRPr lang="en-US"/>
        </a:p>
      </dgm:t>
    </dgm:pt>
    <dgm:pt modelId="{A18574D0-79AB-4367-A976-F6D2BD19B6E3}">
      <dgm:prSet/>
      <dgm:spPr/>
      <dgm:t>
        <a:bodyPr/>
        <a:lstStyle/>
        <a:p>
          <a:r>
            <a:rPr lang="en-US"/>
            <a:t>Most masters programs only lightly touch on addiction</a:t>
          </a:r>
        </a:p>
      </dgm:t>
    </dgm:pt>
    <dgm:pt modelId="{7A3E0A1C-4C69-4F20-B697-3BB3138E3D29}" type="parTrans" cxnId="{B40B3C8D-4556-4164-9B2A-CE0B2394869E}">
      <dgm:prSet/>
      <dgm:spPr/>
      <dgm:t>
        <a:bodyPr/>
        <a:lstStyle/>
        <a:p>
          <a:endParaRPr lang="en-US"/>
        </a:p>
      </dgm:t>
    </dgm:pt>
    <dgm:pt modelId="{87068E24-91B2-447F-9708-28D136820183}" type="sibTrans" cxnId="{B40B3C8D-4556-4164-9B2A-CE0B2394869E}">
      <dgm:prSet/>
      <dgm:spPr/>
      <dgm:t>
        <a:bodyPr/>
        <a:lstStyle/>
        <a:p>
          <a:endParaRPr lang="en-US"/>
        </a:p>
      </dgm:t>
    </dgm:pt>
    <dgm:pt modelId="{22B29B5B-317E-4C5D-9830-BEBA41B46393}">
      <dgm:prSet/>
      <dgm:spPr/>
      <dgm:t>
        <a:bodyPr/>
        <a:lstStyle/>
        <a:p>
          <a:pPr>
            <a:defRPr b="1"/>
          </a:pPr>
          <a:r>
            <a:rPr lang="en-US"/>
            <a:t>Paying them insufficiently when they can make much more in the field </a:t>
          </a:r>
        </a:p>
      </dgm:t>
    </dgm:pt>
    <dgm:pt modelId="{46CC9B59-ED5F-4D1C-83A9-7D7F8A2BCDE8}" type="parTrans" cxnId="{77BECB5D-B4B1-48B9-927F-1BC142C66AA1}">
      <dgm:prSet/>
      <dgm:spPr/>
      <dgm:t>
        <a:bodyPr/>
        <a:lstStyle/>
        <a:p>
          <a:endParaRPr lang="en-US"/>
        </a:p>
      </dgm:t>
    </dgm:pt>
    <dgm:pt modelId="{CB12A300-EF95-4A50-97B8-DC85E1B3B7A8}" type="sibTrans" cxnId="{77BECB5D-B4B1-48B9-927F-1BC142C66AA1}">
      <dgm:prSet/>
      <dgm:spPr/>
      <dgm:t>
        <a:bodyPr/>
        <a:lstStyle/>
        <a:p>
          <a:endParaRPr lang="en-US"/>
        </a:p>
      </dgm:t>
    </dgm:pt>
    <dgm:pt modelId="{7A998372-C44B-4F35-9D35-66050260AD5F}">
      <dgm:prSet/>
      <dgm:spPr/>
      <dgm:t>
        <a:bodyPr/>
        <a:lstStyle/>
        <a:p>
          <a:r>
            <a:rPr lang="en-US"/>
            <a:t>They have to have a passion for the work, not do it for the money</a:t>
          </a:r>
        </a:p>
      </dgm:t>
    </dgm:pt>
    <dgm:pt modelId="{E3565A1C-5136-42D0-8649-9698F35C2B5E}" type="parTrans" cxnId="{5C4AE466-3E01-44D0-ADD5-6E4FC2327965}">
      <dgm:prSet/>
      <dgm:spPr/>
      <dgm:t>
        <a:bodyPr/>
        <a:lstStyle/>
        <a:p>
          <a:endParaRPr lang="en-US"/>
        </a:p>
      </dgm:t>
    </dgm:pt>
    <dgm:pt modelId="{687604EC-B3AF-407E-9BEF-65279B0FC3C2}" type="sibTrans" cxnId="{5C4AE466-3E01-44D0-ADD5-6E4FC2327965}">
      <dgm:prSet/>
      <dgm:spPr/>
      <dgm:t>
        <a:bodyPr/>
        <a:lstStyle/>
        <a:p>
          <a:endParaRPr lang="en-US"/>
        </a:p>
      </dgm:t>
    </dgm:pt>
    <dgm:pt modelId="{FDF89203-8187-448B-9BE1-68F5E57031DE}" type="pres">
      <dgm:prSet presAssocID="{FE10EAB6-FCA3-4FDA-AF08-109379580AAE}" presName="root" presStyleCnt="0">
        <dgm:presLayoutVars>
          <dgm:dir/>
          <dgm:resizeHandles val="exact"/>
        </dgm:presLayoutVars>
      </dgm:prSet>
      <dgm:spPr/>
    </dgm:pt>
    <dgm:pt modelId="{FFBE11F6-A203-4E8C-AD57-1B27C1C787ED}" type="pres">
      <dgm:prSet presAssocID="{7CFB3449-CAE4-4A54-9CCC-B2EECFA5882B}" presName="compNode" presStyleCnt="0"/>
      <dgm:spPr/>
    </dgm:pt>
    <dgm:pt modelId="{ED7C415D-D58A-468A-BE47-0FE74437E51B}" type="pres">
      <dgm:prSet presAssocID="{7CFB3449-CAE4-4A54-9CCC-B2EECFA5882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B8A2E15-1052-4AA0-816C-F957ED8310E4}" type="pres">
      <dgm:prSet presAssocID="{7CFB3449-CAE4-4A54-9CCC-B2EECFA5882B}" presName="iconSpace" presStyleCnt="0"/>
      <dgm:spPr/>
    </dgm:pt>
    <dgm:pt modelId="{FDD14A6E-1809-44D4-B8EA-8BB1D9C21C44}" type="pres">
      <dgm:prSet presAssocID="{7CFB3449-CAE4-4A54-9CCC-B2EECFA5882B}" presName="parTx" presStyleLbl="revTx" presStyleIdx="0" presStyleCnt="4">
        <dgm:presLayoutVars>
          <dgm:chMax val="0"/>
          <dgm:chPref val="0"/>
        </dgm:presLayoutVars>
      </dgm:prSet>
      <dgm:spPr/>
    </dgm:pt>
    <dgm:pt modelId="{881A4F2D-3A68-4E75-B7CC-E64A55C70338}" type="pres">
      <dgm:prSet presAssocID="{7CFB3449-CAE4-4A54-9CCC-B2EECFA5882B}" presName="txSpace" presStyleCnt="0"/>
      <dgm:spPr/>
    </dgm:pt>
    <dgm:pt modelId="{A09B9F17-B520-4177-B5E6-6CD2B2337847}" type="pres">
      <dgm:prSet presAssocID="{7CFB3449-CAE4-4A54-9CCC-B2EECFA5882B}" presName="desTx" presStyleLbl="revTx" presStyleIdx="1" presStyleCnt="4">
        <dgm:presLayoutVars/>
      </dgm:prSet>
      <dgm:spPr/>
    </dgm:pt>
    <dgm:pt modelId="{B7065B1C-D8B0-48C8-9FE6-35F6A56A0E9A}" type="pres">
      <dgm:prSet presAssocID="{E9B402FE-9243-43F0-8B95-140DA1E695BD}" presName="sibTrans" presStyleCnt="0"/>
      <dgm:spPr/>
    </dgm:pt>
    <dgm:pt modelId="{693628F3-41A8-4A5E-BD43-5799E8E49E5C}" type="pres">
      <dgm:prSet presAssocID="{22B29B5B-317E-4C5D-9830-BEBA41B46393}" presName="compNode" presStyleCnt="0"/>
      <dgm:spPr/>
    </dgm:pt>
    <dgm:pt modelId="{20286C0F-859A-41E6-A7D0-B0DBEC4D5BE2}" type="pres">
      <dgm:prSet presAssocID="{22B29B5B-317E-4C5D-9830-BEBA41B4639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2087D287-4310-42BC-8989-D37DD3C9C924}" type="pres">
      <dgm:prSet presAssocID="{22B29B5B-317E-4C5D-9830-BEBA41B46393}" presName="iconSpace" presStyleCnt="0"/>
      <dgm:spPr/>
    </dgm:pt>
    <dgm:pt modelId="{B546C017-B7CB-4E8C-8129-1C44AB44253C}" type="pres">
      <dgm:prSet presAssocID="{22B29B5B-317E-4C5D-9830-BEBA41B46393}" presName="parTx" presStyleLbl="revTx" presStyleIdx="2" presStyleCnt="4">
        <dgm:presLayoutVars>
          <dgm:chMax val="0"/>
          <dgm:chPref val="0"/>
        </dgm:presLayoutVars>
      </dgm:prSet>
      <dgm:spPr/>
    </dgm:pt>
    <dgm:pt modelId="{10A1D3E1-0C36-4FBD-8A04-2947DA9295AC}" type="pres">
      <dgm:prSet presAssocID="{22B29B5B-317E-4C5D-9830-BEBA41B46393}" presName="txSpace" presStyleCnt="0"/>
      <dgm:spPr/>
    </dgm:pt>
    <dgm:pt modelId="{2AD369AC-A5FE-4129-8041-F8DB6CD3153A}" type="pres">
      <dgm:prSet presAssocID="{22B29B5B-317E-4C5D-9830-BEBA41B46393}" presName="desTx" presStyleLbl="revTx" presStyleIdx="3" presStyleCnt="4">
        <dgm:presLayoutVars/>
      </dgm:prSet>
      <dgm:spPr/>
    </dgm:pt>
  </dgm:ptLst>
  <dgm:cxnLst>
    <dgm:cxn modelId="{70996000-81EB-4245-A48F-2F7FD637596C}" srcId="{FE10EAB6-FCA3-4FDA-AF08-109379580AAE}" destId="{7CFB3449-CAE4-4A54-9CCC-B2EECFA5882B}" srcOrd="0" destOrd="0" parTransId="{C90DFA41-CF2E-4CC1-AFCA-10D3E5DEAE5D}" sibTransId="{E9B402FE-9243-43F0-8B95-140DA1E695BD}"/>
    <dgm:cxn modelId="{27532C18-7AA0-4280-AE0B-E6EC54D67C28}" type="presOf" srcId="{A18574D0-79AB-4367-A976-F6D2BD19B6E3}" destId="{A09B9F17-B520-4177-B5E6-6CD2B2337847}" srcOrd="0" destOrd="1" presId="urn:microsoft.com/office/officeart/2018/2/layout/IconLabelDescriptionList"/>
    <dgm:cxn modelId="{B2916C5C-06F2-4F4E-9BCF-1C7FCB807046}" type="presOf" srcId="{FE10EAB6-FCA3-4FDA-AF08-109379580AAE}" destId="{FDF89203-8187-448B-9BE1-68F5E57031DE}" srcOrd="0" destOrd="0" presId="urn:microsoft.com/office/officeart/2018/2/layout/IconLabelDescriptionList"/>
    <dgm:cxn modelId="{77BECB5D-B4B1-48B9-927F-1BC142C66AA1}" srcId="{FE10EAB6-FCA3-4FDA-AF08-109379580AAE}" destId="{22B29B5B-317E-4C5D-9830-BEBA41B46393}" srcOrd="1" destOrd="0" parTransId="{46CC9B59-ED5F-4D1C-83A9-7D7F8A2BCDE8}" sibTransId="{CB12A300-EF95-4A50-97B8-DC85E1B3B7A8}"/>
    <dgm:cxn modelId="{EDECAA5E-8D39-498E-BCC9-3AB1FD39FA16}" type="presOf" srcId="{9B7C7EDF-DAD4-495A-8890-E8B63487C27A}" destId="{A09B9F17-B520-4177-B5E6-6CD2B2337847}" srcOrd="0" destOrd="0" presId="urn:microsoft.com/office/officeart/2018/2/layout/IconLabelDescriptionList"/>
    <dgm:cxn modelId="{5C4AE466-3E01-44D0-ADD5-6E4FC2327965}" srcId="{22B29B5B-317E-4C5D-9830-BEBA41B46393}" destId="{7A998372-C44B-4F35-9D35-66050260AD5F}" srcOrd="0" destOrd="0" parTransId="{E3565A1C-5136-42D0-8649-9698F35C2B5E}" sibTransId="{687604EC-B3AF-407E-9BEF-65279B0FC3C2}"/>
    <dgm:cxn modelId="{39D9756C-2726-4502-9DC5-25A38652BEE4}" type="presOf" srcId="{7CFB3449-CAE4-4A54-9CCC-B2EECFA5882B}" destId="{FDD14A6E-1809-44D4-B8EA-8BB1D9C21C44}" srcOrd="0" destOrd="0" presId="urn:microsoft.com/office/officeart/2018/2/layout/IconLabelDescriptionList"/>
    <dgm:cxn modelId="{E29C0B6F-8E59-45FB-A01F-4DF81B85CE32}" type="presOf" srcId="{7A998372-C44B-4F35-9D35-66050260AD5F}" destId="{2AD369AC-A5FE-4129-8041-F8DB6CD3153A}" srcOrd="0" destOrd="0" presId="urn:microsoft.com/office/officeart/2018/2/layout/IconLabelDescriptionList"/>
    <dgm:cxn modelId="{4EED714F-14C9-46F9-811D-7F4933DAB0D5}" type="presOf" srcId="{22B29B5B-317E-4C5D-9830-BEBA41B46393}" destId="{B546C017-B7CB-4E8C-8129-1C44AB44253C}" srcOrd="0" destOrd="0" presId="urn:microsoft.com/office/officeart/2018/2/layout/IconLabelDescriptionList"/>
    <dgm:cxn modelId="{B40B3C8D-4556-4164-9B2A-CE0B2394869E}" srcId="{7CFB3449-CAE4-4A54-9CCC-B2EECFA5882B}" destId="{A18574D0-79AB-4367-A976-F6D2BD19B6E3}" srcOrd="1" destOrd="0" parTransId="{7A3E0A1C-4C69-4F20-B697-3BB3138E3D29}" sibTransId="{87068E24-91B2-447F-9708-28D136820183}"/>
    <dgm:cxn modelId="{8D3A32F6-43C7-4908-905B-A5BF53AAED58}" srcId="{7CFB3449-CAE4-4A54-9CCC-B2EECFA5882B}" destId="{9B7C7EDF-DAD4-495A-8890-E8B63487C27A}" srcOrd="0" destOrd="0" parTransId="{EF5EB40D-689C-4C9F-90C0-72F843DB094F}" sibTransId="{F5D256DB-345B-4C35-BB0F-ADB93808D9E6}"/>
    <dgm:cxn modelId="{5AE47480-F090-4B33-A59A-7F8B7FD42E7D}" type="presParOf" srcId="{FDF89203-8187-448B-9BE1-68F5E57031DE}" destId="{FFBE11F6-A203-4E8C-AD57-1B27C1C787ED}" srcOrd="0" destOrd="0" presId="urn:microsoft.com/office/officeart/2018/2/layout/IconLabelDescriptionList"/>
    <dgm:cxn modelId="{9CD5E99B-3511-40B1-B97F-62E99F151813}" type="presParOf" srcId="{FFBE11F6-A203-4E8C-AD57-1B27C1C787ED}" destId="{ED7C415D-D58A-468A-BE47-0FE74437E51B}" srcOrd="0" destOrd="0" presId="urn:microsoft.com/office/officeart/2018/2/layout/IconLabelDescriptionList"/>
    <dgm:cxn modelId="{711C25B4-16D5-4175-924F-EDF357E835CA}" type="presParOf" srcId="{FFBE11F6-A203-4E8C-AD57-1B27C1C787ED}" destId="{CB8A2E15-1052-4AA0-816C-F957ED8310E4}" srcOrd="1" destOrd="0" presId="urn:microsoft.com/office/officeart/2018/2/layout/IconLabelDescriptionList"/>
    <dgm:cxn modelId="{3C945508-4814-4746-85F8-1032DA7B9E19}" type="presParOf" srcId="{FFBE11F6-A203-4E8C-AD57-1B27C1C787ED}" destId="{FDD14A6E-1809-44D4-B8EA-8BB1D9C21C44}" srcOrd="2" destOrd="0" presId="urn:microsoft.com/office/officeart/2018/2/layout/IconLabelDescriptionList"/>
    <dgm:cxn modelId="{74F63A2A-358F-4FE0-92A0-81603D58FCEF}" type="presParOf" srcId="{FFBE11F6-A203-4E8C-AD57-1B27C1C787ED}" destId="{881A4F2D-3A68-4E75-B7CC-E64A55C70338}" srcOrd="3" destOrd="0" presId="urn:microsoft.com/office/officeart/2018/2/layout/IconLabelDescriptionList"/>
    <dgm:cxn modelId="{B9D9BEF9-A449-4468-9EA3-D84617D44603}" type="presParOf" srcId="{FFBE11F6-A203-4E8C-AD57-1B27C1C787ED}" destId="{A09B9F17-B520-4177-B5E6-6CD2B2337847}" srcOrd="4" destOrd="0" presId="urn:microsoft.com/office/officeart/2018/2/layout/IconLabelDescriptionList"/>
    <dgm:cxn modelId="{40816111-0143-4BB4-A7B8-377466C99983}" type="presParOf" srcId="{FDF89203-8187-448B-9BE1-68F5E57031DE}" destId="{B7065B1C-D8B0-48C8-9FE6-35F6A56A0E9A}" srcOrd="1" destOrd="0" presId="urn:microsoft.com/office/officeart/2018/2/layout/IconLabelDescriptionList"/>
    <dgm:cxn modelId="{DD0FFB4B-E14D-4CB2-9003-0C62ACD99409}" type="presParOf" srcId="{FDF89203-8187-448B-9BE1-68F5E57031DE}" destId="{693628F3-41A8-4A5E-BD43-5799E8E49E5C}" srcOrd="2" destOrd="0" presId="urn:microsoft.com/office/officeart/2018/2/layout/IconLabelDescriptionList"/>
    <dgm:cxn modelId="{AB28B081-15B3-4653-B38F-07291F0AFDE7}" type="presParOf" srcId="{693628F3-41A8-4A5E-BD43-5799E8E49E5C}" destId="{20286C0F-859A-41E6-A7D0-B0DBEC4D5BE2}" srcOrd="0" destOrd="0" presId="urn:microsoft.com/office/officeart/2018/2/layout/IconLabelDescriptionList"/>
    <dgm:cxn modelId="{B7676364-2B93-4B90-AFAC-4CB57ABC3D85}" type="presParOf" srcId="{693628F3-41A8-4A5E-BD43-5799E8E49E5C}" destId="{2087D287-4310-42BC-8989-D37DD3C9C924}" srcOrd="1" destOrd="0" presId="urn:microsoft.com/office/officeart/2018/2/layout/IconLabelDescriptionList"/>
    <dgm:cxn modelId="{F7EC02C1-73E8-4514-B764-2F4DBE30AADC}" type="presParOf" srcId="{693628F3-41A8-4A5E-BD43-5799E8E49E5C}" destId="{B546C017-B7CB-4E8C-8129-1C44AB44253C}" srcOrd="2" destOrd="0" presId="urn:microsoft.com/office/officeart/2018/2/layout/IconLabelDescriptionList"/>
    <dgm:cxn modelId="{E1211A74-C6E8-4E3A-91EA-F513EB135972}" type="presParOf" srcId="{693628F3-41A8-4A5E-BD43-5799E8E49E5C}" destId="{10A1D3E1-0C36-4FBD-8A04-2947DA9295AC}" srcOrd="3" destOrd="0" presId="urn:microsoft.com/office/officeart/2018/2/layout/IconLabelDescriptionList"/>
    <dgm:cxn modelId="{56B979F4-3A76-4D68-A2C7-618161387ECC}" type="presParOf" srcId="{693628F3-41A8-4A5E-BD43-5799E8E49E5C}" destId="{2AD369AC-A5FE-4129-8041-F8DB6CD3153A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0EF6B7-3F2B-4C41-9C12-5BCCCCED186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685C2EC-BF2B-494B-A784-7BD4DB61F60F}">
      <dgm:prSet custT="1"/>
      <dgm:spPr/>
      <dgm:t>
        <a:bodyPr/>
        <a:lstStyle/>
        <a:p>
          <a:r>
            <a:rPr lang="en-US" sz="2800" dirty="0"/>
            <a:t>Supporting individuals with lived experience find the right pathway for them to give back and help others</a:t>
          </a:r>
        </a:p>
      </dgm:t>
    </dgm:pt>
    <dgm:pt modelId="{C0160839-E9DA-4E1A-B667-D68E8295A404}" type="parTrans" cxnId="{F3DF363A-7473-445E-A9CC-DDFE6DA7D67A}">
      <dgm:prSet/>
      <dgm:spPr/>
      <dgm:t>
        <a:bodyPr/>
        <a:lstStyle/>
        <a:p>
          <a:endParaRPr lang="en-US"/>
        </a:p>
      </dgm:t>
    </dgm:pt>
    <dgm:pt modelId="{4B22FD3B-E220-462B-BCAC-9C5A146682C2}" type="sibTrans" cxnId="{F3DF363A-7473-445E-A9CC-DDFE6DA7D67A}">
      <dgm:prSet/>
      <dgm:spPr/>
      <dgm:t>
        <a:bodyPr/>
        <a:lstStyle/>
        <a:p>
          <a:endParaRPr lang="en-US"/>
        </a:p>
      </dgm:t>
    </dgm:pt>
    <dgm:pt modelId="{85A7E1EB-644D-455B-8931-CC57EF9762AA}">
      <dgm:prSet custT="1"/>
      <dgm:spPr/>
      <dgm:t>
        <a:bodyPr/>
        <a:lstStyle/>
        <a:p>
          <a:r>
            <a:rPr lang="en-US" sz="3200" dirty="0"/>
            <a:t>Retention: If agencies hire after completion of degree and initial practicum hours</a:t>
          </a:r>
        </a:p>
      </dgm:t>
    </dgm:pt>
    <dgm:pt modelId="{D7B0B35E-A119-4B55-A981-A8551D0FA7A0}" type="parTrans" cxnId="{4A2D7AE7-9DE8-4313-96D8-8A30FC6A6350}">
      <dgm:prSet/>
      <dgm:spPr/>
      <dgm:t>
        <a:bodyPr/>
        <a:lstStyle/>
        <a:p>
          <a:endParaRPr lang="en-US"/>
        </a:p>
      </dgm:t>
    </dgm:pt>
    <dgm:pt modelId="{6CAAFD66-9321-4B4E-83BC-D55843A816E8}" type="sibTrans" cxnId="{4A2D7AE7-9DE8-4313-96D8-8A30FC6A6350}">
      <dgm:prSet/>
      <dgm:spPr/>
      <dgm:t>
        <a:bodyPr/>
        <a:lstStyle/>
        <a:p>
          <a:endParaRPr lang="en-US"/>
        </a:p>
      </dgm:t>
    </dgm:pt>
    <dgm:pt modelId="{B28804B7-A9D8-4873-9494-2EE734864D96}">
      <dgm:prSet custT="1"/>
      <dgm:spPr/>
      <dgm:t>
        <a:bodyPr/>
        <a:lstStyle/>
        <a:p>
          <a:r>
            <a:rPr lang="en-US" sz="1800" dirty="0"/>
            <a:t>As of September 12</a:t>
          </a:r>
          <a:r>
            <a:rPr lang="en-US" sz="1800" baseline="30000" dirty="0"/>
            <a:t>th,</a:t>
          </a:r>
          <a:r>
            <a:rPr lang="en-US" sz="1800" dirty="0"/>
            <a:t> two community colleges in Oregon (out of 29 across the country) were awarded federal grants to support paraprofessionals in the behavioral health field. </a:t>
          </a:r>
        </a:p>
      </dgm:t>
    </dgm:pt>
    <dgm:pt modelId="{0DF88F9C-78F7-40C4-9880-6B7F86880CD3}" type="parTrans" cxnId="{24C49748-51B5-4EFB-81AC-E74FEE089032}">
      <dgm:prSet/>
      <dgm:spPr/>
      <dgm:t>
        <a:bodyPr/>
        <a:lstStyle/>
        <a:p>
          <a:endParaRPr lang="en-US"/>
        </a:p>
      </dgm:t>
    </dgm:pt>
    <dgm:pt modelId="{67E5622A-45B2-4626-9AE4-132AA2840C43}" type="sibTrans" cxnId="{24C49748-51B5-4EFB-81AC-E74FEE089032}">
      <dgm:prSet/>
      <dgm:spPr/>
      <dgm:t>
        <a:bodyPr/>
        <a:lstStyle/>
        <a:p>
          <a:endParaRPr lang="en-US"/>
        </a:p>
      </dgm:t>
    </dgm:pt>
    <dgm:pt modelId="{79B1DA9C-976E-4372-8DE7-3E76767F6FD5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sz="1400" dirty="0"/>
            <a:t>Over 50% of grant funding goes directly to student scholarship and stipends. </a:t>
          </a:r>
        </a:p>
      </dgm:t>
    </dgm:pt>
    <dgm:pt modelId="{69320393-D725-407E-985D-C6A0D0D47722}" type="parTrans" cxnId="{D3251AE0-1422-4C37-BD0A-F9E93DB5080E}">
      <dgm:prSet/>
      <dgm:spPr/>
      <dgm:t>
        <a:bodyPr/>
        <a:lstStyle/>
        <a:p>
          <a:endParaRPr lang="en-US"/>
        </a:p>
      </dgm:t>
    </dgm:pt>
    <dgm:pt modelId="{F03F3465-531A-4C19-8A9B-60C165F93870}" type="sibTrans" cxnId="{D3251AE0-1422-4C37-BD0A-F9E93DB5080E}">
      <dgm:prSet/>
      <dgm:spPr/>
      <dgm:t>
        <a:bodyPr/>
        <a:lstStyle/>
        <a:p>
          <a:endParaRPr lang="en-US"/>
        </a:p>
      </dgm:t>
    </dgm:pt>
    <dgm:pt modelId="{51346073-3AF7-4857-8358-C1F3DC46504A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sz="1400" dirty="0"/>
            <a:t>2025-2029</a:t>
          </a:r>
        </a:p>
      </dgm:t>
    </dgm:pt>
    <dgm:pt modelId="{0262078E-5D0A-423D-ABB6-FAB6025B6141}" type="parTrans" cxnId="{70E0C80C-D0D8-472F-BF83-C58ED853098C}">
      <dgm:prSet/>
      <dgm:spPr/>
      <dgm:t>
        <a:bodyPr/>
        <a:lstStyle/>
        <a:p>
          <a:endParaRPr lang="en-US"/>
        </a:p>
      </dgm:t>
    </dgm:pt>
    <dgm:pt modelId="{F986FDAC-3808-486E-AD70-58B73E25554B}" type="sibTrans" cxnId="{70E0C80C-D0D8-472F-BF83-C58ED853098C}">
      <dgm:prSet/>
      <dgm:spPr/>
      <dgm:t>
        <a:bodyPr/>
        <a:lstStyle/>
        <a:p>
          <a:endParaRPr lang="en-US"/>
        </a:p>
      </dgm:t>
    </dgm:pt>
    <dgm:pt modelId="{2B697421-4C7A-43AB-B4E1-57CE80E82342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sz="1400" dirty="0"/>
            <a:t>Central Oregon Community College and Chemeketa Community College</a:t>
          </a:r>
        </a:p>
      </dgm:t>
    </dgm:pt>
    <dgm:pt modelId="{4590B857-5B1C-428E-A7FF-BEDEEF027A24}" type="parTrans" cxnId="{332BF4C5-8BB2-4FA5-A89F-679AB52DD3F1}">
      <dgm:prSet/>
      <dgm:spPr/>
      <dgm:t>
        <a:bodyPr/>
        <a:lstStyle/>
        <a:p>
          <a:endParaRPr lang="en-US"/>
        </a:p>
      </dgm:t>
    </dgm:pt>
    <dgm:pt modelId="{25716685-6884-4A31-B88C-37D81CA6E74A}" type="sibTrans" cxnId="{332BF4C5-8BB2-4FA5-A89F-679AB52DD3F1}">
      <dgm:prSet/>
      <dgm:spPr/>
      <dgm:t>
        <a:bodyPr/>
        <a:lstStyle/>
        <a:p>
          <a:endParaRPr lang="en-US"/>
        </a:p>
      </dgm:t>
    </dgm:pt>
    <dgm:pt modelId="{08B8B825-5F25-4536-8E17-D7B7DB1535E4}" type="pres">
      <dgm:prSet presAssocID="{980EF6B7-3F2B-4C41-9C12-5BCCCCED186F}" presName="root" presStyleCnt="0">
        <dgm:presLayoutVars>
          <dgm:dir/>
          <dgm:resizeHandles val="exact"/>
        </dgm:presLayoutVars>
      </dgm:prSet>
      <dgm:spPr/>
    </dgm:pt>
    <dgm:pt modelId="{5EB8029F-3E0B-44FC-94F0-E1CA612901F7}" type="pres">
      <dgm:prSet presAssocID="{7685C2EC-BF2B-494B-A784-7BD4DB61F60F}" presName="compNode" presStyleCnt="0"/>
      <dgm:spPr/>
    </dgm:pt>
    <dgm:pt modelId="{2FC9F140-C848-486B-9CD1-E3321323680B}" type="pres">
      <dgm:prSet presAssocID="{7685C2EC-BF2B-494B-A784-7BD4DB61F60F}" presName="bgRect" presStyleLbl="bgShp" presStyleIdx="0" presStyleCnt="3"/>
      <dgm:spPr/>
    </dgm:pt>
    <dgm:pt modelId="{F39038C5-785E-469A-AB2A-0764CDDE0740}" type="pres">
      <dgm:prSet presAssocID="{7685C2EC-BF2B-494B-A784-7BD4DB61F60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0D369F02-F111-4CB2-BF9E-215F2C32079D}" type="pres">
      <dgm:prSet presAssocID="{7685C2EC-BF2B-494B-A784-7BD4DB61F60F}" presName="spaceRect" presStyleCnt="0"/>
      <dgm:spPr/>
    </dgm:pt>
    <dgm:pt modelId="{200EFFA3-D2A6-4795-B854-F2C2F437CE41}" type="pres">
      <dgm:prSet presAssocID="{7685C2EC-BF2B-494B-A784-7BD4DB61F60F}" presName="parTx" presStyleLbl="revTx" presStyleIdx="0" presStyleCnt="4">
        <dgm:presLayoutVars>
          <dgm:chMax val="0"/>
          <dgm:chPref val="0"/>
        </dgm:presLayoutVars>
      </dgm:prSet>
      <dgm:spPr/>
    </dgm:pt>
    <dgm:pt modelId="{99E20E4F-E8C1-4F90-8E73-E7BF631E60D6}" type="pres">
      <dgm:prSet presAssocID="{4B22FD3B-E220-462B-BCAC-9C5A146682C2}" presName="sibTrans" presStyleCnt="0"/>
      <dgm:spPr/>
    </dgm:pt>
    <dgm:pt modelId="{5A81E1F0-FBDD-4310-AC31-87D5007C66EA}" type="pres">
      <dgm:prSet presAssocID="{85A7E1EB-644D-455B-8931-CC57EF9762AA}" presName="compNode" presStyleCnt="0"/>
      <dgm:spPr/>
    </dgm:pt>
    <dgm:pt modelId="{27267962-C782-4C3C-9673-2D4C414202CA}" type="pres">
      <dgm:prSet presAssocID="{85A7E1EB-644D-455B-8931-CC57EF9762AA}" presName="bgRect" presStyleLbl="bgShp" presStyleIdx="1" presStyleCnt="3"/>
      <dgm:spPr/>
    </dgm:pt>
    <dgm:pt modelId="{A89EC96E-E9EA-42BC-94FA-34DB09090DDD}" type="pres">
      <dgm:prSet presAssocID="{85A7E1EB-644D-455B-8931-CC57EF9762A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C3AF84E-E168-475B-81D9-7D4573738BE7}" type="pres">
      <dgm:prSet presAssocID="{85A7E1EB-644D-455B-8931-CC57EF9762AA}" presName="spaceRect" presStyleCnt="0"/>
      <dgm:spPr/>
    </dgm:pt>
    <dgm:pt modelId="{EE56B7C2-6AC1-4F3D-AEA8-E57DF0DFA035}" type="pres">
      <dgm:prSet presAssocID="{85A7E1EB-644D-455B-8931-CC57EF9762AA}" presName="parTx" presStyleLbl="revTx" presStyleIdx="1" presStyleCnt="4">
        <dgm:presLayoutVars>
          <dgm:chMax val="0"/>
          <dgm:chPref val="0"/>
        </dgm:presLayoutVars>
      </dgm:prSet>
      <dgm:spPr/>
    </dgm:pt>
    <dgm:pt modelId="{35E3A01D-B96D-420C-B40A-910C553823D4}" type="pres">
      <dgm:prSet presAssocID="{6CAAFD66-9321-4B4E-83BC-D55843A816E8}" presName="sibTrans" presStyleCnt="0"/>
      <dgm:spPr/>
    </dgm:pt>
    <dgm:pt modelId="{F0A16F75-0F7A-4CFA-B620-7BD500C348BC}" type="pres">
      <dgm:prSet presAssocID="{B28804B7-A9D8-4873-9494-2EE734864D96}" presName="compNode" presStyleCnt="0"/>
      <dgm:spPr/>
    </dgm:pt>
    <dgm:pt modelId="{45A68E91-91C3-430A-8DC0-DDC18235DA9A}" type="pres">
      <dgm:prSet presAssocID="{B28804B7-A9D8-4873-9494-2EE734864D96}" presName="bgRect" presStyleLbl="bgShp" presStyleIdx="2" presStyleCnt="3"/>
      <dgm:spPr/>
    </dgm:pt>
    <dgm:pt modelId="{48B595CD-DFA6-4F79-B829-DA1DE2B0DC48}" type="pres">
      <dgm:prSet presAssocID="{B28804B7-A9D8-4873-9494-2EE734864D9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499E567-1EE8-460B-AF48-34FFC4A7A309}" type="pres">
      <dgm:prSet presAssocID="{B28804B7-A9D8-4873-9494-2EE734864D96}" presName="spaceRect" presStyleCnt="0"/>
      <dgm:spPr/>
    </dgm:pt>
    <dgm:pt modelId="{D7E1EC9F-3CCE-4C1F-99DC-A3A7FCFC0DE5}" type="pres">
      <dgm:prSet presAssocID="{B28804B7-A9D8-4873-9494-2EE734864D96}" presName="parTx" presStyleLbl="revTx" presStyleIdx="2" presStyleCnt="4">
        <dgm:presLayoutVars>
          <dgm:chMax val="0"/>
          <dgm:chPref val="0"/>
        </dgm:presLayoutVars>
      </dgm:prSet>
      <dgm:spPr/>
    </dgm:pt>
    <dgm:pt modelId="{62221845-0D20-4852-A585-06C614F51290}" type="pres">
      <dgm:prSet presAssocID="{B28804B7-A9D8-4873-9494-2EE734864D96}" presName="desTx" presStyleLbl="revTx" presStyleIdx="3" presStyleCnt="4">
        <dgm:presLayoutVars/>
      </dgm:prSet>
      <dgm:spPr/>
    </dgm:pt>
  </dgm:ptLst>
  <dgm:cxnLst>
    <dgm:cxn modelId="{BCC35E00-80CD-4910-972D-B9970610C0A3}" type="presOf" srcId="{7685C2EC-BF2B-494B-A784-7BD4DB61F60F}" destId="{200EFFA3-D2A6-4795-B854-F2C2F437CE41}" srcOrd="0" destOrd="0" presId="urn:microsoft.com/office/officeart/2018/2/layout/IconVerticalSolidList"/>
    <dgm:cxn modelId="{70E0C80C-D0D8-472F-BF83-C58ED853098C}" srcId="{B28804B7-A9D8-4873-9494-2EE734864D96}" destId="{51346073-3AF7-4857-8358-C1F3DC46504A}" srcOrd="1" destOrd="0" parTransId="{0262078E-5D0A-423D-ABB6-FAB6025B6141}" sibTransId="{F986FDAC-3808-486E-AD70-58B73E25554B}"/>
    <dgm:cxn modelId="{F3DF363A-7473-445E-A9CC-DDFE6DA7D67A}" srcId="{980EF6B7-3F2B-4C41-9C12-5BCCCCED186F}" destId="{7685C2EC-BF2B-494B-A784-7BD4DB61F60F}" srcOrd="0" destOrd="0" parTransId="{C0160839-E9DA-4E1A-B667-D68E8295A404}" sibTransId="{4B22FD3B-E220-462B-BCAC-9C5A146682C2}"/>
    <dgm:cxn modelId="{E233CC5C-4CC0-4C57-A944-4A3B4E7D4072}" type="presOf" srcId="{2B697421-4C7A-43AB-B4E1-57CE80E82342}" destId="{62221845-0D20-4852-A585-06C614F51290}" srcOrd="0" destOrd="2" presId="urn:microsoft.com/office/officeart/2018/2/layout/IconVerticalSolidList"/>
    <dgm:cxn modelId="{8ECA9E63-3C4A-415B-89EA-126C4C204ABB}" type="presOf" srcId="{980EF6B7-3F2B-4C41-9C12-5BCCCCED186F}" destId="{08B8B825-5F25-4536-8E17-D7B7DB1535E4}" srcOrd="0" destOrd="0" presId="urn:microsoft.com/office/officeart/2018/2/layout/IconVerticalSolidList"/>
    <dgm:cxn modelId="{24C49748-51B5-4EFB-81AC-E74FEE089032}" srcId="{980EF6B7-3F2B-4C41-9C12-5BCCCCED186F}" destId="{B28804B7-A9D8-4873-9494-2EE734864D96}" srcOrd="2" destOrd="0" parTransId="{0DF88F9C-78F7-40C4-9880-6B7F86880CD3}" sibTransId="{67E5622A-45B2-4626-9AE4-132AA2840C43}"/>
    <dgm:cxn modelId="{F48AA958-F5C3-4790-BCFF-46E351428C6D}" type="presOf" srcId="{85A7E1EB-644D-455B-8931-CC57EF9762AA}" destId="{EE56B7C2-6AC1-4F3D-AEA8-E57DF0DFA035}" srcOrd="0" destOrd="0" presId="urn:microsoft.com/office/officeart/2018/2/layout/IconVerticalSolidList"/>
    <dgm:cxn modelId="{8CCEC3AB-BA87-4E3C-83C8-58FC85BD8B2B}" type="presOf" srcId="{51346073-3AF7-4857-8358-C1F3DC46504A}" destId="{62221845-0D20-4852-A585-06C614F51290}" srcOrd="0" destOrd="1" presId="urn:microsoft.com/office/officeart/2018/2/layout/IconVerticalSolidList"/>
    <dgm:cxn modelId="{332BF4C5-8BB2-4FA5-A89F-679AB52DD3F1}" srcId="{B28804B7-A9D8-4873-9494-2EE734864D96}" destId="{2B697421-4C7A-43AB-B4E1-57CE80E82342}" srcOrd="2" destOrd="0" parTransId="{4590B857-5B1C-428E-A7FF-BEDEEF027A24}" sibTransId="{25716685-6884-4A31-B88C-37D81CA6E74A}"/>
    <dgm:cxn modelId="{7F5148D2-9B56-471B-AD6F-88D88669F3B8}" type="presOf" srcId="{79B1DA9C-976E-4372-8DE7-3E76767F6FD5}" destId="{62221845-0D20-4852-A585-06C614F51290}" srcOrd="0" destOrd="0" presId="urn:microsoft.com/office/officeart/2018/2/layout/IconVerticalSolidList"/>
    <dgm:cxn modelId="{D3251AE0-1422-4C37-BD0A-F9E93DB5080E}" srcId="{B28804B7-A9D8-4873-9494-2EE734864D96}" destId="{79B1DA9C-976E-4372-8DE7-3E76767F6FD5}" srcOrd="0" destOrd="0" parTransId="{69320393-D725-407E-985D-C6A0D0D47722}" sibTransId="{F03F3465-531A-4C19-8A9B-60C165F93870}"/>
    <dgm:cxn modelId="{4A2D7AE7-9DE8-4313-96D8-8A30FC6A6350}" srcId="{980EF6B7-3F2B-4C41-9C12-5BCCCCED186F}" destId="{85A7E1EB-644D-455B-8931-CC57EF9762AA}" srcOrd="1" destOrd="0" parTransId="{D7B0B35E-A119-4B55-A981-A8551D0FA7A0}" sibTransId="{6CAAFD66-9321-4B4E-83BC-D55843A816E8}"/>
    <dgm:cxn modelId="{78A3EFF7-2EDC-4E9E-B67F-6F9203907FEC}" type="presOf" srcId="{B28804B7-A9D8-4873-9494-2EE734864D96}" destId="{D7E1EC9F-3CCE-4C1F-99DC-A3A7FCFC0DE5}" srcOrd="0" destOrd="0" presId="urn:microsoft.com/office/officeart/2018/2/layout/IconVerticalSolidList"/>
    <dgm:cxn modelId="{07F15B43-B34E-4040-B0AE-713E0CA5B652}" type="presParOf" srcId="{08B8B825-5F25-4536-8E17-D7B7DB1535E4}" destId="{5EB8029F-3E0B-44FC-94F0-E1CA612901F7}" srcOrd="0" destOrd="0" presId="urn:microsoft.com/office/officeart/2018/2/layout/IconVerticalSolidList"/>
    <dgm:cxn modelId="{2E99473C-D647-4B83-8FD2-B5ECCBEE432B}" type="presParOf" srcId="{5EB8029F-3E0B-44FC-94F0-E1CA612901F7}" destId="{2FC9F140-C848-486B-9CD1-E3321323680B}" srcOrd="0" destOrd="0" presId="urn:microsoft.com/office/officeart/2018/2/layout/IconVerticalSolidList"/>
    <dgm:cxn modelId="{E7BFFF72-128C-451F-BE5E-BACD34795A40}" type="presParOf" srcId="{5EB8029F-3E0B-44FC-94F0-E1CA612901F7}" destId="{F39038C5-785E-469A-AB2A-0764CDDE0740}" srcOrd="1" destOrd="0" presId="urn:microsoft.com/office/officeart/2018/2/layout/IconVerticalSolidList"/>
    <dgm:cxn modelId="{294B19C9-C3B2-4312-84F1-55B005A2F2F3}" type="presParOf" srcId="{5EB8029F-3E0B-44FC-94F0-E1CA612901F7}" destId="{0D369F02-F111-4CB2-BF9E-215F2C32079D}" srcOrd="2" destOrd="0" presId="urn:microsoft.com/office/officeart/2018/2/layout/IconVerticalSolidList"/>
    <dgm:cxn modelId="{0548FE87-15EC-44BE-8566-1D58CD71E892}" type="presParOf" srcId="{5EB8029F-3E0B-44FC-94F0-E1CA612901F7}" destId="{200EFFA3-D2A6-4795-B854-F2C2F437CE41}" srcOrd="3" destOrd="0" presId="urn:microsoft.com/office/officeart/2018/2/layout/IconVerticalSolidList"/>
    <dgm:cxn modelId="{CA5D1C4E-0832-4BA0-B3B5-9465EA76EE1E}" type="presParOf" srcId="{08B8B825-5F25-4536-8E17-D7B7DB1535E4}" destId="{99E20E4F-E8C1-4F90-8E73-E7BF631E60D6}" srcOrd="1" destOrd="0" presId="urn:microsoft.com/office/officeart/2018/2/layout/IconVerticalSolidList"/>
    <dgm:cxn modelId="{4D9A20C2-AEA3-41B2-AE57-CF2032EC4FCC}" type="presParOf" srcId="{08B8B825-5F25-4536-8E17-D7B7DB1535E4}" destId="{5A81E1F0-FBDD-4310-AC31-87D5007C66EA}" srcOrd="2" destOrd="0" presId="urn:microsoft.com/office/officeart/2018/2/layout/IconVerticalSolidList"/>
    <dgm:cxn modelId="{12ACBC05-D4B8-4423-9A69-B436A942D1CB}" type="presParOf" srcId="{5A81E1F0-FBDD-4310-AC31-87D5007C66EA}" destId="{27267962-C782-4C3C-9673-2D4C414202CA}" srcOrd="0" destOrd="0" presId="urn:microsoft.com/office/officeart/2018/2/layout/IconVerticalSolidList"/>
    <dgm:cxn modelId="{7A099D87-457F-47B2-B643-EB1ACEB0DF90}" type="presParOf" srcId="{5A81E1F0-FBDD-4310-AC31-87D5007C66EA}" destId="{A89EC96E-E9EA-42BC-94FA-34DB09090DDD}" srcOrd="1" destOrd="0" presId="urn:microsoft.com/office/officeart/2018/2/layout/IconVerticalSolidList"/>
    <dgm:cxn modelId="{06B733E3-2C7C-4285-B609-F06436873C99}" type="presParOf" srcId="{5A81E1F0-FBDD-4310-AC31-87D5007C66EA}" destId="{4C3AF84E-E168-475B-81D9-7D4573738BE7}" srcOrd="2" destOrd="0" presId="urn:microsoft.com/office/officeart/2018/2/layout/IconVerticalSolidList"/>
    <dgm:cxn modelId="{D4A242E6-70AE-42EB-8700-F5E876CD06DC}" type="presParOf" srcId="{5A81E1F0-FBDD-4310-AC31-87D5007C66EA}" destId="{EE56B7C2-6AC1-4F3D-AEA8-E57DF0DFA035}" srcOrd="3" destOrd="0" presId="urn:microsoft.com/office/officeart/2018/2/layout/IconVerticalSolidList"/>
    <dgm:cxn modelId="{2E624639-259A-4A55-BA2D-50B18269A542}" type="presParOf" srcId="{08B8B825-5F25-4536-8E17-D7B7DB1535E4}" destId="{35E3A01D-B96D-420C-B40A-910C553823D4}" srcOrd="3" destOrd="0" presId="urn:microsoft.com/office/officeart/2018/2/layout/IconVerticalSolidList"/>
    <dgm:cxn modelId="{09C52C9C-BB3A-4492-8BD7-FB0183ABECBF}" type="presParOf" srcId="{08B8B825-5F25-4536-8E17-D7B7DB1535E4}" destId="{F0A16F75-0F7A-4CFA-B620-7BD500C348BC}" srcOrd="4" destOrd="0" presId="urn:microsoft.com/office/officeart/2018/2/layout/IconVerticalSolidList"/>
    <dgm:cxn modelId="{C78D08CA-6159-44E4-B3F9-1E65E4C4B04F}" type="presParOf" srcId="{F0A16F75-0F7A-4CFA-B620-7BD500C348BC}" destId="{45A68E91-91C3-430A-8DC0-DDC18235DA9A}" srcOrd="0" destOrd="0" presId="urn:microsoft.com/office/officeart/2018/2/layout/IconVerticalSolidList"/>
    <dgm:cxn modelId="{4A592288-36E5-44C5-AE66-3D27790E6E80}" type="presParOf" srcId="{F0A16F75-0F7A-4CFA-B620-7BD500C348BC}" destId="{48B595CD-DFA6-4F79-B829-DA1DE2B0DC48}" srcOrd="1" destOrd="0" presId="urn:microsoft.com/office/officeart/2018/2/layout/IconVerticalSolidList"/>
    <dgm:cxn modelId="{781BA673-C955-4FD1-8312-B34538D518EB}" type="presParOf" srcId="{F0A16F75-0F7A-4CFA-B620-7BD500C348BC}" destId="{6499E567-1EE8-460B-AF48-34FFC4A7A309}" srcOrd="2" destOrd="0" presId="urn:microsoft.com/office/officeart/2018/2/layout/IconVerticalSolidList"/>
    <dgm:cxn modelId="{1703D78B-0FCD-4963-892A-46322529A2BB}" type="presParOf" srcId="{F0A16F75-0F7A-4CFA-B620-7BD500C348BC}" destId="{D7E1EC9F-3CCE-4C1F-99DC-A3A7FCFC0DE5}" srcOrd="3" destOrd="0" presId="urn:microsoft.com/office/officeart/2018/2/layout/IconVerticalSolidList"/>
    <dgm:cxn modelId="{29BE5131-409C-4528-9E61-3563D65C62B5}" type="presParOf" srcId="{F0A16F75-0F7A-4CFA-B620-7BD500C348BC}" destId="{62221845-0D20-4852-A585-06C614F51290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1295B-2167-400E-9223-3996290B648D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B1AEAE-1EFE-4435-8074-85D6E977C176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54F78-F3C6-4A3D-BD4C-95BDED849E7D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Most of the community colleges in Oregon have some pathway for training CADC’s</a:t>
          </a:r>
        </a:p>
      </dsp:txBody>
      <dsp:txXfrm>
        <a:off x="1509882" y="708097"/>
        <a:ext cx="9005717" cy="1307257"/>
      </dsp:txXfrm>
    </dsp:sp>
    <dsp:sp modelId="{3925DADF-596F-4920-B95C-AAD2C437AA49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BBD47-F2FF-464E-BB60-8FE06F2251E0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E512E-9873-43FE-80C4-66C0C661019A}">
      <dsp:nvSpPr>
        <dsp:cNvPr id="0" name=""/>
        <dsp:cNvSpPr/>
      </dsp:nvSpPr>
      <dsp:spPr>
        <a:xfrm>
          <a:off x="1509882" y="2342169"/>
          <a:ext cx="4732020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Many of the community colleges also have pathways for Associates Degrees in behavioral heath or human services</a:t>
          </a:r>
        </a:p>
      </dsp:txBody>
      <dsp:txXfrm>
        <a:off x="1509882" y="2342169"/>
        <a:ext cx="4732020" cy="1307257"/>
      </dsp:txXfrm>
    </dsp:sp>
    <dsp:sp modelId="{FF389516-0986-4677-9069-CBB91EB36AC8}">
      <dsp:nvSpPr>
        <dsp:cNvPr id="0" name=""/>
        <dsp:cNvSpPr/>
      </dsp:nvSpPr>
      <dsp:spPr>
        <a:xfrm>
          <a:off x="6241902" y="2342169"/>
          <a:ext cx="427369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Most of these are currently working with MHACABO and OHA on the pilot QMHA-R </a:t>
          </a:r>
        </a:p>
      </dsp:txBody>
      <dsp:txXfrm>
        <a:off x="6241902" y="2342169"/>
        <a:ext cx="4273697" cy="1307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3E7B0-D314-445F-809F-51590748EEDE}">
      <dsp:nvSpPr>
        <dsp:cNvPr id="0" name=""/>
        <dsp:cNvSpPr/>
      </dsp:nvSpPr>
      <dsp:spPr>
        <a:xfrm>
          <a:off x="0" y="1010562"/>
          <a:ext cx="10515600" cy="935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58216" rIns="81612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Additionally, CADC II’s are not necessarily trained how to do supervision</a:t>
          </a:r>
        </a:p>
      </dsp:txBody>
      <dsp:txXfrm>
        <a:off x="0" y="1010562"/>
        <a:ext cx="10515600" cy="935550"/>
      </dsp:txXfrm>
    </dsp:sp>
    <dsp:sp modelId="{1DECD9EA-F7BB-4ACA-BCB0-CC680F98B623}">
      <dsp:nvSpPr>
        <dsp:cNvPr id="0" name=""/>
        <dsp:cNvSpPr/>
      </dsp:nvSpPr>
      <dsp:spPr>
        <a:xfrm>
          <a:off x="525780" y="685842"/>
          <a:ext cx="73609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Not enough CADC II or III Supervisors</a:t>
          </a:r>
        </a:p>
      </dsp:txBody>
      <dsp:txXfrm>
        <a:off x="557483" y="717545"/>
        <a:ext cx="7297514" cy="586034"/>
      </dsp:txXfrm>
    </dsp:sp>
    <dsp:sp modelId="{4E88B100-DAB8-48F3-800F-28F5627DA4DD}">
      <dsp:nvSpPr>
        <dsp:cNvPr id="0" name=""/>
        <dsp:cNvSpPr/>
      </dsp:nvSpPr>
      <dsp:spPr>
        <a:xfrm>
          <a:off x="0" y="2389632"/>
          <a:ext cx="10515600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58216" rIns="81612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Agencies are overwhelmed and often don’t have time to take on trainees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Especially in rural areas</a:t>
          </a:r>
        </a:p>
      </dsp:txBody>
      <dsp:txXfrm>
        <a:off x="0" y="2389632"/>
        <a:ext cx="10515600" cy="1282049"/>
      </dsp:txXfrm>
    </dsp:sp>
    <dsp:sp modelId="{B1ECC1C6-3A0C-4949-84B1-F1ECADDF59DC}">
      <dsp:nvSpPr>
        <dsp:cNvPr id="0" name=""/>
        <dsp:cNvSpPr/>
      </dsp:nvSpPr>
      <dsp:spPr>
        <a:xfrm>
          <a:off x="525780" y="2064912"/>
          <a:ext cx="73609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Need more training placements/workforce partnerships</a:t>
          </a:r>
        </a:p>
      </dsp:txBody>
      <dsp:txXfrm>
        <a:off x="557483" y="2096615"/>
        <a:ext cx="7297514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EEBCF-478B-44F1-8E0B-225D0B03C5EE}">
      <dsp:nvSpPr>
        <dsp:cNvPr id="0" name=""/>
        <dsp:cNvSpPr/>
      </dsp:nvSpPr>
      <dsp:spPr>
        <a:xfrm>
          <a:off x="7558" y="0"/>
          <a:ext cx="5191721" cy="15575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261" tIns="410261" rIns="410261" bIns="410261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Entry:</a:t>
          </a:r>
        </a:p>
      </dsp:txBody>
      <dsp:txXfrm>
        <a:off x="7558" y="0"/>
        <a:ext cx="5191721" cy="1557516"/>
      </dsp:txXfrm>
    </dsp:sp>
    <dsp:sp modelId="{AA46FCA7-9950-4025-82B9-56C2483E5A81}">
      <dsp:nvSpPr>
        <dsp:cNvPr id="0" name=""/>
        <dsp:cNvSpPr/>
      </dsp:nvSpPr>
      <dsp:spPr>
        <a:xfrm>
          <a:off x="7558" y="1557516"/>
          <a:ext cx="5191721" cy="297790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2827" tIns="512827" rIns="512827" bIns="512827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Some colleges have program admissions, though low barrier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Most do not have program applications, are open enrollment</a:t>
          </a:r>
        </a:p>
      </dsp:txBody>
      <dsp:txXfrm>
        <a:off x="7558" y="1557516"/>
        <a:ext cx="5191721" cy="2977907"/>
      </dsp:txXfrm>
    </dsp:sp>
    <dsp:sp modelId="{BD92C5C4-B965-4E2B-BB44-753D67F86569}">
      <dsp:nvSpPr>
        <dsp:cNvPr id="0" name=""/>
        <dsp:cNvSpPr/>
      </dsp:nvSpPr>
      <dsp:spPr>
        <a:xfrm>
          <a:off x="5307175" y="0"/>
          <a:ext cx="5191721" cy="1557516"/>
        </a:xfrm>
        <a:prstGeom prst="rect">
          <a:avLst/>
        </a:prstGeom>
        <a:solidFill>
          <a:schemeClr val="accent5">
            <a:hueOff val="5313054"/>
            <a:satOff val="-2284"/>
            <a:lumOff val="-10588"/>
            <a:alphaOff val="0"/>
          </a:schemeClr>
        </a:solidFill>
        <a:ln w="19050" cap="flat" cmpd="sng" algn="ctr">
          <a:solidFill>
            <a:schemeClr val="accent5">
              <a:hueOff val="5313054"/>
              <a:satOff val="-2284"/>
              <a:lumOff val="-10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261" tIns="410261" rIns="410261" bIns="410261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Retention</a:t>
          </a:r>
        </a:p>
      </dsp:txBody>
      <dsp:txXfrm>
        <a:off x="5307175" y="0"/>
        <a:ext cx="5191721" cy="1557516"/>
      </dsp:txXfrm>
    </dsp:sp>
    <dsp:sp modelId="{987C2700-0DDC-44B3-B911-84F1A254B89E}">
      <dsp:nvSpPr>
        <dsp:cNvPr id="0" name=""/>
        <dsp:cNvSpPr/>
      </dsp:nvSpPr>
      <dsp:spPr>
        <a:xfrm>
          <a:off x="5307175" y="1557516"/>
          <a:ext cx="5191721" cy="2977907"/>
        </a:xfrm>
        <a:prstGeom prst="rect">
          <a:avLst/>
        </a:prstGeom>
        <a:solidFill>
          <a:schemeClr val="accent5">
            <a:tint val="40000"/>
            <a:alpha val="90000"/>
            <a:hueOff val="5936366"/>
            <a:satOff val="-6464"/>
            <a:lumOff val="-1986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5936366"/>
              <a:satOff val="-6464"/>
              <a:lumOff val="-19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2827" tIns="512827" rIns="512827" bIns="512827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Students get burnt out from balancing life, family, work, school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Unpaid practicum hours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Employment prior to completion (missing content and experiential preparation)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Agencies that are not up to date on current research and evidence-based practices- stuck in “this is how we have always done it:</a:t>
          </a:r>
        </a:p>
      </dsp:txBody>
      <dsp:txXfrm>
        <a:off x="5307175" y="1557516"/>
        <a:ext cx="5191721" cy="29779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C415D-D58A-468A-BE47-0FE74437E51B}">
      <dsp:nvSpPr>
        <dsp:cNvPr id="0" name=""/>
        <dsp:cNvSpPr/>
      </dsp:nvSpPr>
      <dsp:spPr>
        <a:xfrm>
          <a:off x="559800" y="530966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D14A6E-1809-44D4-B8EA-8BB1D9C21C44}">
      <dsp:nvSpPr>
        <dsp:cNvPr id="0" name=""/>
        <dsp:cNvSpPr/>
      </dsp:nvSpPr>
      <dsp:spPr>
        <a:xfrm>
          <a:off x="559800" y="2184677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Finding educators that have knowledge in Addiction Treatment</a:t>
          </a:r>
        </a:p>
      </dsp:txBody>
      <dsp:txXfrm>
        <a:off x="559800" y="2184677"/>
        <a:ext cx="4320000" cy="648000"/>
      </dsp:txXfrm>
    </dsp:sp>
    <dsp:sp modelId="{A09B9F17-B520-4177-B5E6-6CD2B2337847}">
      <dsp:nvSpPr>
        <dsp:cNvPr id="0" name=""/>
        <dsp:cNvSpPr/>
      </dsp:nvSpPr>
      <dsp:spPr>
        <a:xfrm>
          <a:off x="559800" y="2898589"/>
          <a:ext cx="4320000" cy="927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Being a counselor requires different skills than teaching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Most masters programs only lightly touch on addiction</a:t>
          </a:r>
        </a:p>
      </dsp:txBody>
      <dsp:txXfrm>
        <a:off x="559800" y="2898589"/>
        <a:ext cx="4320000" cy="927968"/>
      </dsp:txXfrm>
    </dsp:sp>
    <dsp:sp modelId="{20286C0F-859A-41E6-A7D0-B0DBEC4D5BE2}">
      <dsp:nvSpPr>
        <dsp:cNvPr id="0" name=""/>
        <dsp:cNvSpPr/>
      </dsp:nvSpPr>
      <dsp:spPr>
        <a:xfrm>
          <a:off x="5635800" y="530966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6C017-B7CB-4E8C-8129-1C44AB44253C}">
      <dsp:nvSpPr>
        <dsp:cNvPr id="0" name=""/>
        <dsp:cNvSpPr/>
      </dsp:nvSpPr>
      <dsp:spPr>
        <a:xfrm>
          <a:off x="5635800" y="2184677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Paying them insufficiently when they can make much more in the field </a:t>
          </a:r>
        </a:p>
      </dsp:txBody>
      <dsp:txXfrm>
        <a:off x="5635800" y="2184677"/>
        <a:ext cx="4320000" cy="648000"/>
      </dsp:txXfrm>
    </dsp:sp>
    <dsp:sp modelId="{2AD369AC-A5FE-4129-8041-F8DB6CD3153A}">
      <dsp:nvSpPr>
        <dsp:cNvPr id="0" name=""/>
        <dsp:cNvSpPr/>
      </dsp:nvSpPr>
      <dsp:spPr>
        <a:xfrm>
          <a:off x="5635800" y="2898589"/>
          <a:ext cx="4320000" cy="927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They have to have a passion for the work, not do it for the money</a:t>
          </a:r>
        </a:p>
      </dsp:txBody>
      <dsp:txXfrm>
        <a:off x="5635800" y="2898589"/>
        <a:ext cx="4320000" cy="927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9F140-C848-486B-9CD1-E3321323680B}">
      <dsp:nvSpPr>
        <dsp:cNvPr id="0" name=""/>
        <dsp:cNvSpPr/>
      </dsp:nvSpPr>
      <dsp:spPr>
        <a:xfrm>
          <a:off x="0" y="3006"/>
          <a:ext cx="11630024" cy="14059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038C5-785E-469A-AB2A-0764CDDE0740}">
      <dsp:nvSpPr>
        <dsp:cNvPr id="0" name=""/>
        <dsp:cNvSpPr/>
      </dsp:nvSpPr>
      <dsp:spPr>
        <a:xfrm>
          <a:off x="425313" y="319355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EFFA3-D2A6-4795-B854-F2C2F437CE41}">
      <dsp:nvSpPr>
        <dsp:cNvPr id="0" name=""/>
        <dsp:cNvSpPr/>
      </dsp:nvSpPr>
      <dsp:spPr>
        <a:xfrm>
          <a:off x="1623923" y="3006"/>
          <a:ext cx="10004513" cy="1405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Supporting individuals with lived experience find the right pathway for them to give back and help others</a:t>
          </a:r>
        </a:p>
      </dsp:txBody>
      <dsp:txXfrm>
        <a:off x="1623923" y="3006"/>
        <a:ext cx="10004513" cy="1405994"/>
      </dsp:txXfrm>
    </dsp:sp>
    <dsp:sp modelId="{27267962-C782-4C3C-9673-2D4C414202CA}">
      <dsp:nvSpPr>
        <dsp:cNvPr id="0" name=""/>
        <dsp:cNvSpPr/>
      </dsp:nvSpPr>
      <dsp:spPr>
        <a:xfrm>
          <a:off x="0" y="1760499"/>
          <a:ext cx="11630024" cy="14059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EC96E-E9EA-42BC-94FA-34DB09090DDD}">
      <dsp:nvSpPr>
        <dsp:cNvPr id="0" name=""/>
        <dsp:cNvSpPr/>
      </dsp:nvSpPr>
      <dsp:spPr>
        <a:xfrm>
          <a:off x="425313" y="2076848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6B7C2-6AC1-4F3D-AEA8-E57DF0DFA035}">
      <dsp:nvSpPr>
        <dsp:cNvPr id="0" name=""/>
        <dsp:cNvSpPr/>
      </dsp:nvSpPr>
      <dsp:spPr>
        <a:xfrm>
          <a:off x="1623923" y="1760499"/>
          <a:ext cx="10004513" cy="1405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Retention: If agencies hire after completion of degree and initial practicum hours</a:t>
          </a:r>
        </a:p>
      </dsp:txBody>
      <dsp:txXfrm>
        <a:off x="1623923" y="1760499"/>
        <a:ext cx="10004513" cy="1405994"/>
      </dsp:txXfrm>
    </dsp:sp>
    <dsp:sp modelId="{45A68E91-91C3-430A-8DC0-DDC18235DA9A}">
      <dsp:nvSpPr>
        <dsp:cNvPr id="0" name=""/>
        <dsp:cNvSpPr/>
      </dsp:nvSpPr>
      <dsp:spPr>
        <a:xfrm>
          <a:off x="0" y="3517992"/>
          <a:ext cx="11630024" cy="14059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595CD-DFA6-4F79-B829-DA1DE2B0DC48}">
      <dsp:nvSpPr>
        <dsp:cNvPr id="0" name=""/>
        <dsp:cNvSpPr/>
      </dsp:nvSpPr>
      <dsp:spPr>
        <a:xfrm>
          <a:off x="425313" y="3834341"/>
          <a:ext cx="773296" cy="7732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1EC9F-3CCE-4C1F-99DC-A3A7FCFC0DE5}">
      <dsp:nvSpPr>
        <dsp:cNvPr id="0" name=""/>
        <dsp:cNvSpPr/>
      </dsp:nvSpPr>
      <dsp:spPr>
        <a:xfrm>
          <a:off x="1623923" y="3517992"/>
          <a:ext cx="5233511" cy="1405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As of September 12</a:t>
          </a:r>
          <a:r>
            <a:rPr lang="en-US" sz="1800" kern="1200" baseline="30000" dirty="0"/>
            <a:t>th,</a:t>
          </a:r>
          <a:r>
            <a:rPr lang="en-US" sz="1800" kern="1200" dirty="0"/>
            <a:t> two community colleges in Oregon (out of 29 across the country) were awarded federal grants to support paraprofessionals in the behavioral health field. </a:t>
          </a:r>
        </a:p>
      </dsp:txBody>
      <dsp:txXfrm>
        <a:off x="1623923" y="3517992"/>
        <a:ext cx="5233511" cy="1405994"/>
      </dsp:txXfrm>
    </dsp:sp>
    <dsp:sp modelId="{62221845-0D20-4852-A585-06C614F51290}">
      <dsp:nvSpPr>
        <dsp:cNvPr id="0" name=""/>
        <dsp:cNvSpPr/>
      </dsp:nvSpPr>
      <dsp:spPr>
        <a:xfrm>
          <a:off x="6857434" y="3517992"/>
          <a:ext cx="4771002" cy="1405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/>
            <a:t>Over 50% of grant funding goes directly to student scholarship and stipends.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/>
            <a:t>2025-2029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/>
            <a:t>Central Oregon Community College and Chemeketa Community College</a:t>
          </a:r>
        </a:p>
      </dsp:txBody>
      <dsp:txXfrm>
        <a:off x="6857434" y="3517992"/>
        <a:ext cx="4771002" cy="1405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66494-6BB5-9306-941C-F56B910BA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33B941-4F67-6414-ECDD-68E6B5332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FEE57-5F52-01FB-422E-414CE1A18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FFA89-EF96-F6F2-4274-254A2D88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AB6CC-A7A6-D9C9-0649-B5147324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4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16D0D-7DF8-A265-D372-75664B288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A2471-821A-A176-FFEA-816A9B55D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25679-5E3A-FBC5-D64D-52A68184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EF980-193B-EF00-FF17-15BADBA5D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92E49-1186-3395-2792-06A4A4FD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3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B47DDC-43CF-013A-B79B-259ABFDB59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E6EAD-10E8-663D-265E-EA7AB51AB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FBE74-E872-410B-69C1-828E4FE0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05701-3C2A-7BED-9118-2C1A8FEF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EC785-EE6E-091E-2D2D-F11B1657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9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93CDF-4666-149B-F841-5A27BE82A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90632-49B4-E47E-9238-DF7949C75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E40B5-6540-DF32-0EA0-681B7ED1F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A731A-1C6B-6B07-9F33-E12A2805B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E4677-1AA2-86E5-3678-5AB96DB3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5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7BD7B-1848-B138-149B-2388A447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21E3C-B6A1-F416-C07F-B37BDA2B3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461DD-2A49-A8BA-6DEA-2F4DC3E7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9EFBC-7128-A719-7A23-2C062D44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7240B-4C87-81E3-15C1-614917816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5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050D4-D7EC-94BB-64D6-B9A470763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8F025-F819-D5D7-5CBC-4305AFE72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58816-5EE4-5C3E-6EBB-877C19C74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79EC0D-4359-1E10-4223-E1BB5E02B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785F3-F920-342B-3395-4BF330F8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12B02-9EA6-633B-7DCE-00FDE902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7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629E-CC21-1B7D-7DEA-4C80358FF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2032C-A3B4-79BB-C84F-1BE3F838A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02D8D-D80A-95EF-51C7-0CB70CE4F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427C0-4098-6C27-3EC6-168E7A8F1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29F7D0-0BC2-E83C-4444-C61BFBD3E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DA240-4536-C959-195F-3EA46E3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DF7BF5-140A-0169-C774-D72DC2D17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C2A5CA-3CCB-B098-CCD3-7F1EAE227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06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0F7F2-4136-6B68-4F6B-27D22ACA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423B18-39CE-4568-003A-01FDAAE51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4E2562-7494-2E65-1F83-7BFCB0847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D18D6-0556-1FCA-416C-5BB57E7E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21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7F56A2-C611-397D-59D9-F8B2B20A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5C38C7-0887-2820-E044-B03F1BB34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7904A-D33F-953F-9E95-A41DCA38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2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7F274-1C64-11AE-65E3-75826309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039C2-26CC-9693-D98B-3811C17C2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6FEAD-7331-AEB4-E603-E0AEFFA1C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5FE04-8EB0-2474-C56F-17198993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5A2B9-28A8-4CCA-AFCA-E66CD9018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C3C68-0A75-D594-1C39-0376BFA4F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4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05074-86C4-F8CB-FC7F-F2218C3E1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9B5432-D331-57CA-33FE-6874F98F1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D8F02-21AF-8B16-96FF-B3DFFCCBC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EC5CF-ED83-F97C-D46A-12A89CC5F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F1F6E-10FC-6D7A-B784-66754D6F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D521F-31AB-6BF4-AB16-912C2BCE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6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0DA2DE-52A9-3866-A633-85B5BBB40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48628-F37E-51CF-E61B-35FCC9377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F1DAD-9EC4-3F23-6198-FDF321B5A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DAD420-6229-4313-9B37-4FDF60777E4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E9F2D-7FBA-BEF2-73CE-0980F8154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CCCE9-2881-E8CF-A688-490049967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8A400-4062-4DFA-AC40-F3EB80C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1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1218C-3A08-BFBC-CEDA-B8E02DA0E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Education and Training</a:t>
            </a:r>
            <a:br>
              <a:rPr lang="en-US"/>
            </a:br>
            <a:r>
              <a:rPr lang="en-US"/>
              <a:t>Higher Education Pathway</a:t>
            </a:r>
            <a:br>
              <a:rPr lang="en-US"/>
            </a:br>
            <a:r>
              <a:rPr lang="en-US"/>
              <a:t>From a Community College Perspective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DFAE7-9AE4-A181-9A60-8C2CC75A34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Monica Vines, MA</a:t>
            </a:r>
          </a:p>
          <a:p>
            <a:r>
              <a:rPr lang="en-US" dirty="0"/>
              <a:t>Professor and Program Director: Addiction Counseling and Behavioral Health</a:t>
            </a:r>
          </a:p>
          <a:p>
            <a:r>
              <a:rPr lang="en-US" dirty="0"/>
              <a:t>Central Oregon Community College</a:t>
            </a:r>
          </a:p>
          <a:p>
            <a:r>
              <a:rPr lang="en-US" dirty="0"/>
              <a:t>Bend, OR</a:t>
            </a:r>
          </a:p>
        </p:txBody>
      </p:sp>
    </p:spTree>
    <p:extLst>
      <p:ext uri="{BB962C8B-B14F-4D97-AF65-F5344CB8AC3E}">
        <p14:creationId xmlns:p14="http://schemas.microsoft.com/office/powerpoint/2010/main" val="1859583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18979E9-26A4-7E45-2E37-A0E002F32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7259076" cy="183734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Culturally relevant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65EEE-2D60-AEED-ABB3-D2847D8E7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7598538" cy="2430864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Most if not all community colleges have imbedded culturally relevant training in most classes in addition to a specific course designed to address diversity, equity and inclusion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071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EBB58-27CD-2FA8-3442-6DCDE60C5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Community Colleges in Oregon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78DD74-B183-E0B7-630A-F17387D1B8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19369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66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34547A-6DCC-0D7F-1DC4-466BF7EE2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Barriers: Supervisors and Agencies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5CF4CB7-06C2-B091-ECD7-7C8F8B62DA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7177757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428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0FB2B-794B-FD14-199A-A0F98DB2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Barriers: Student Struggles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578C0-A189-C001-6915-2295869F3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Students are under resourced</a:t>
            </a:r>
          </a:p>
          <a:p>
            <a:r>
              <a:rPr lang="en-US" dirty="0"/>
              <a:t>Often have their own lived experience with untreated mental health challenges or ongoing SUD</a:t>
            </a:r>
          </a:p>
          <a:p>
            <a:pPr lvl="1"/>
            <a:r>
              <a:rPr lang="en-US" dirty="0"/>
              <a:t>Return to use with those early in recovery </a:t>
            </a:r>
          </a:p>
          <a:p>
            <a:r>
              <a:rPr lang="en-US" dirty="0"/>
              <a:t>May have legal history</a:t>
            </a:r>
          </a:p>
          <a:p>
            <a:pPr lvl="1"/>
            <a:r>
              <a:rPr lang="en-US" dirty="0"/>
              <a:t>i.e.: suspended license; legal fees </a:t>
            </a:r>
          </a:p>
          <a:p>
            <a:r>
              <a:rPr lang="en-US" dirty="0"/>
              <a:t>Childcare access and cost</a:t>
            </a:r>
          </a:p>
          <a:p>
            <a:r>
              <a:rPr lang="en-US" dirty="0"/>
              <a:t>Other life factors they are balancing</a:t>
            </a:r>
          </a:p>
          <a:p>
            <a:pPr lvl="1"/>
            <a:r>
              <a:rPr lang="en-US" dirty="0"/>
              <a:t>i.e.: working full or part time while in school</a:t>
            </a:r>
          </a:p>
          <a:p>
            <a:r>
              <a:rPr lang="en-US" dirty="0"/>
              <a:t>Cost</a:t>
            </a:r>
          </a:p>
          <a:p>
            <a:pPr lvl="1"/>
            <a:r>
              <a:rPr lang="en-US" dirty="0"/>
              <a:t>Tuition, books, and fees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61DB54-88D0-23C2-6F8B-C9108B115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4000"/>
              <a:t>Barriers: Entry and Retention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5B9111BA-0B47-D41F-93F2-DE37956B27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234933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523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61311-C53D-9409-161F-05370EF2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Barriers: In Rual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62205-33D8-5039-23F4-7DB1B7F9C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programs</a:t>
            </a:r>
          </a:p>
          <a:p>
            <a:r>
              <a:rPr lang="en-US" dirty="0"/>
              <a:t>Commuting to places where there are programs</a:t>
            </a:r>
          </a:p>
          <a:p>
            <a:r>
              <a:rPr lang="en-US" dirty="0"/>
              <a:t>May take online coursework or seminar style coursework which is less thorough and rigorous (which, anecdotally leads to higher ethical complaints and violations and </a:t>
            </a:r>
            <a:r>
              <a:rPr lang="en-US"/>
              <a:t>more burnout)</a:t>
            </a:r>
            <a:endParaRPr lang="en-US" dirty="0"/>
          </a:p>
          <a:p>
            <a:pPr lvl="1"/>
            <a:r>
              <a:rPr lang="en-US" dirty="0"/>
              <a:t>Teaching in-person classes allows greater skill building, better gate-keeping, more support with previously listed barriers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09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AC17EF-6CA5-366B-167A-0BC88AF1C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Barriers: Educators/Faculty shortages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26970D-A4B3-0B97-FF00-DFEA09D772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429094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4996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2400C-D40F-8485-A9D3-DB387849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A9245-872B-154C-48B5-160C8381B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person one on one support from instructors and academic advisors</a:t>
            </a:r>
          </a:p>
          <a:p>
            <a:r>
              <a:rPr lang="en-US" dirty="0"/>
              <a:t>Greater depth of training, more time, more attention, fewer ethical violations, strong emphasis placed on self-care and prevention of burnout</a:t>
            </a:r>
          </a:p>
          <a:p>
            <a:r>
              <a:rPr lang="en-US" dirty="0"/>
              <a:t>One educational step can build on another</a:t>
            </a:r>
          </a:p>
          <a:p>
            <a:pPr lvl="1"/>
            <a:r>
              <a:rPr lang="en-US" dirty="0"/>
              <a:t>Peer support</a:t>
            </a:r>
          </a:p>
          <a:p>
            <a:pPr lvl="1"/>
            <a:r>
              <a:rPr lang="en-US" dirty="0"/>
              <a:t>CADC I</a:t>
            </a:r>
          </a:p>
          <a:p>
            <a:pPr lvl="1"/>
            <a:r>
              <a:rPr lang="en-US" dirty="0"/>
              <a:t>CADC II and QMHA-R</a:t>
            </a:r>
          </a:p>
          <a:p>
            <a:pPr lvl="1"/>
            <a:r>
              <a:rPr lang="en-US" dirty="0"/>
              <a:t>Transfer to 4-year university (more clear partnerships-fewer barriers would be helpful)</a:t>
            </a:r>
          </a:p>
          <a:p>
            <a:pPr lvl="1"/>
            <a:r>
              <a:rPr lang="en-US" dirty="0"/>
              <a:t>Masters degree</a:t>
            </a:r>
          </a:p>
        </p:txBody>
      </p:sp>
    </p:spTree>
    <p:extLst>
      <p:ext uri="{BB962C8B-B14F-4D97-AF65-F5344CB8AC3E}">
        <p14:creationId xmlns:p14="http://schemas.microsoft.com/office/powerpoint/2010/main" val="178304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1571FA-6B95-626A-ECD9-07683B4EB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Opportunities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6D15A1-6624-169E-13C2-31852A9B3A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458954"/>
              </p:ext>
            </p:extLst>
          </p:nvPr>
        </p:nvGraphicFramePr>
        <p:xfrm>
          <a:off x="390525" y="1762604"/>
          <a:ext cx="11630025" cy="4926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8999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1EB97B9F69D488AF38371983CB60A" ma:contentTypeVersion="2" ma:contentTypeDescription="Create a new document." ma:contentTypeScope="" ma:versionID="8e04abcb28cf5030d1b13a5ead415122">
  <xsd:schema xmlns:xsd="http://www.w3.org/2001/XMLSchema" xmlns:xs="http://www.w3.org/2001/XMLSchema" xmlns:p="http://schemas.microsoft.com/office/2006/metadata/properties" xmlns:ns1="http://schemas.microsoft.com/sharepoint/v3" xmlns:ns2="08d71340-58a7-491d-8444-bb3b1cdcb25d" targetNamespace="http://schemas.microsoft.com/office/2006/metadata/properties" ma:root="true" ma:fieldsID="f971345639495007fffcfbf847f9847b" ns1:_="" ns2:_="">
    <xsd:import namespace="http://schemas.microsoft.com/sharepoint/v3"/>
    <xsd:import namespace="08d71340-58a7-491d-8444-bb3b1cdcb25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71340-58a7-491d-8444-bb3b1cdcb25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080E519-C043-4E39-A7AB-D77E27E75584}"/>
</file>

<file path=customXml/itemProps2.xml><?xml version="1.0" encoding="utf-8"?>
<ds:datastoreItem xmlns:ds="http://schemas.openxmlformats.org/officeDocument/2006/customXml" ds:itemID="{9F658384-A69D-41EC-9DE6-277F2A420A1F}"/>
</file>

<file path=customXml/itemProps3.xml><?xml version="1.0" encoding="utf-8"?>
<ds:datastoreItem xmlns:ds="http://schemas.openxmlformats.org/officeDocument/2006/customXml" ds:itemID="{ECD4DC7D-515D-4E7D-8B6E-2A40C2974DB1}"/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581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 Theme</vt:lpstr>
      <vt:lpstr>Education and Training Higher Education Pathway From a Community College Perspective</vt:lpstr>
      <vt:lpstr>Community Colleges in Oregon</vt:lpstr>
      <vt:lpstr>Barriers: Supervisors and Agencies</vt:lpstr>
      <vt:lpstr>Barriers: Student Struggles</vt:lpstr>
      <vt:lpstr>Barriers: Entry and Retention</vt:lpstr>
      <vt:lpstr>Barriers: In Rual Areas</vt:lpstr>
      <vt:lpstr>Barriers: Educators/Faculty shortages</vt:lpstr>
      <vt:lpstr>Opportunities</vt:lpstr>
      <vt:lpstr>Opportunities</vt:lpstr>
      <vt:lpstr>Culturally relevant training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Monica Vines</dc:creator>
  <cp:lastModifiedBy>Monica Vines</cp:lastModifiedBy>
  <cp:revision>2</cp:revision>
  <dcterms:created xsi:type="dcterms:W3CDTF">2025-09-18T18:12:11Z</dcterms:created>
  <dcterms:modified xsi:type="dcterms:W3CDTF">2025-09-22T19:50:44Z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0x01010041E1EB97B9F69D488AF38371983CB60A</vt:lpwstr>
  </property>
</Properties>
</file>