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8" r:id="rId4"/>
    <p:sldMasterId id="2147483709" r:id="rId5"/>
  </p:sldMasterIdLst>
  <p:notesMasterIdLst>
    <p:notesMasterId r:id="rId20"/>
  </p:notesMasterIdLst>
  <p:handoutMasterIdLst>
    <p:handoutMasterId r:id="rId21"/>
  </p:handoutMasterIdLst>
  <p:sldIdLst>
    <p:sldId id="511" r:id="rId6"/>
    <p:sldId id="476" r:id="rId7"/>
    <p:sldId id="477" r:id="rId8"/>
    <p:sldId id="481" r:id="rId9"/>
    <p:sldId id="489" r:id="rId10"/>
    <p:sldId id="522" r:id="rId11"/>
    <p:sldId id="523" r:id="rId12"/>
    <p:sldId id="524" r:id="rId13"/>
    <p:sldId id="517" r:id="rId14"/>
    <p:sldId id="525" r:id="rId15"/>
    <p:sldId id="526" r:id="rId16"/>
    <p:sldId id="527" r:id="rId17"/>
    <p:sldId id="528" r:id="rId18"/>
    <p:sldId id="472" r:id="rId19"/>
  </p:sldIdLst>
  <p:sldSz cx="7315200" cy="5486400" type="B5JIS"/>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728">
          <p15:clr>
            <a:srgbClr val="A4A3A4"/>
          </p15:clr>
        </p15:guide>
        <p15:guide id="2" pos="2304">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773D17D-DE29-5E31-C3D0-28A8D68968FC}" name="Julie Wurth" initials="JW" userId="S::jwurth@laclinicahealth.org::84853165-0291-4e16-b813-e05a4d14daf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Edward Smith-Burns" initials="ES" lastIdx="4" clrIdx="0">
    <p:extLst>
      <p:ext uri="{19B8F6BF-5375-455C-9EA6-DF929625EA0E}">
        <p15:presenceInfo xmlns:p15="http://schemas.microsoft.com/office/powerpoint/2012/main" userId="S::esmithburns@laclinicahealth.org::b77ad45d-d4bd-4f91-a376-46b3b829f36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15181"/>
    <a:srgbClr val="0077A9"/>
    <a:srgbClr val="ED7D31"/>
    <a:srgbClr val="DF9831"/>
    <a:srgbClr val="5C732E"/>
    <a:srgbClr val="FF9966"/>
    <a:srgbClr val="FF6600"/>
    <a:srgbClr val="CC6600"/>
    <a:srgbClr val="91BFDB"/>
    <a:srgbClr val="7094B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18B82B8-8B31-F87A-044A-9C3CB7C281B5}" v="396" dt="2025-10-06T19:47:25.470"/>
    <p1510:client id="{58C4D650-65D3-4A6B-8C08-4E7F22B6694D}" v="477" dt="2025-10-07T17:25:26.720"/>
    <p1510:client id="{C623E040-4653-EFA6-A3D4-E60063FA02A6}" v="64" dt="2025-10-07T17:33:31.873"/>
    <p1510:client id="{D73DF7FD-32CE-F236-F34E-D948952814A3}" v="3" dt="2025-10-06T22:53:49.519"/>
    <p1510:client id="{E45E743F-B9E0-96A3-6494-F375213C9DC3}" v="53" dt="2025-10-06T23:04:30.109"/>
    <p1510:client id="{EB3DEA28-223E-12AF-5107-27913F045E59}" v="537" dt="2025-10-07T17:18:13.738"/>
    <p1510:client id="{F3252242-B880-42A7-E38F-68E85251C39E}" v="92" dt="2025-10-07T17:38:53.94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49" d="100"/>
          <a:sy n="149" d="100"/>
        </p:scale>
        <p:origin x="1362" y="108"/>
      </p:cViewPr>
      <p:guideLst>
        <p:guide orient="horz" pos="1728"/>
        <p:guide pos="2304"/>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commentAuthors" Target="commentAuthors.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a Underwood" userId="S::munderwood@laclinicahealth.org::ea2d2865-6b20-43f5-9837-824b6d46cbbd" providerId="AD" clId="Web-{D73DF7FD-32CE-F236-F34E-D948952814A3}"/>
    <pc:docChg chg="modSld">
      <pc:chgData name="Maria Underwood" userId="S::munderwood@laclinicahealth.org::ea2d2865-6b20-43f5-9837-824b6d46cbbd" providerId="AD" clId="Web-{D73DF7FD-32CE-F236-F34E-D948952814A3}" dt="2025-10-06T22:53:46.379" v="1" actId="20577"/>
      <pc:docMkLst>
        <pc:docMk/>
      </pc:docMkLst>
      <pc:sldChg chg="modSp">
        <pc:chgData name="Maria Underwood" userId="S::munderwood@laclinicahealth.org::ea2d2865-6b20-43f5-9837-824b6d46cbbd" providerId="AD" clId="Web-{D73DF7FD-32CE-F236-F34E-D948952814A3}" dt="2025-10-06T22:53:46.379" v="1" actId="20577"/>
        <pc:sldMkLst>
          <pc:docMk/>
          <pc:sldMk cId="3783871291" sldId="500"/>
        </pc:sldMkLst>
        <pc:spChg chg="mod">
          <ac:chgData name="Maria Underwood" userId="S::munderwood@laclinicahealth.org::ea2d2865-6b20-43f5-9837-824b6d46cbbd" providerId="AD" clId="Web-{D73DF7FD-32CE-F236-F34E-D948952814A3}" dt="2025-10-06T22:53:46.379" v="1" actId="20577"/>
          <ac:spMkLst>
            <pc:docMk/>
            <pc:sldMk cId="3783871291" sldId="500"/>
            <ac:spMk id="2" creationId="{3E18999D-6492-23F1-17A1-22BB3D621F7D}"/>
          </ac:spMkLst>
        </pc:spChg>
      </pc:sldChg>
    </pc:docChg>
  </pc:docChgLst>
  <pc:docChgLst>
    <pc:chgData name="Laura Bridges" userId="S::lbridges@laclinicahealth.org::1dc4ce9d-37be-47d3-ab53-0ab09be3a2e2" providerId="AD" clId="Web-{418B82B8-8B31-F87A-044A-9C3CB7C281B5}"/>
    <pc:docChg chg="modSld">
      <pc:chgData name="Laura Bridges" userId="S::lbridges@laclinicahealth.org::1dc4ce9d-37be-47d3-ab53-0ab09be3a2e2" providerId="AD" clId="Web-{418B82B8-8B31-F87A-044A-9C3CB7C281B5}" dt="2025-10-06T19:47:25.470" v="279"/>
      <pc:docMkLst>
        <pc:docMk/>
      </pc:docMkLst>
      <pc:sldChg chg="modSp">
        <pc:chgData name="Laura Bridges" userId="S::lbridges@laclinicahealth.org::1dc4ce9d-37be-47d3-ab53-0ab09be3a2e2" providerId="AD" clId="Web-{418B82B8-8B31-F87A-044A-9C3CB7C281B5}" dt="2025-10-06T19:34:17.109" v="263" actId="14100"/>
        <pc:sldMkLst>
          <pc:docMk/>
          <pc:sldMk cId="172089095" sldId="263"/>
        </pc:sldMkLst>
        <pc:spChg chg="mod">
          <ac:chgData name="Laura Bridges" userId="S::lbridges@laclinicahealth.org::1dc4ce9d-37be-47d3-ab53-0ab09be3a2e2" providerId="AD" clId="Web-{418B82B8-8B31-F87A-044A-9C3CB7C281B5}" dt="2025-10-06T19:34:09.155" v="262" actId="1076"/>
          <ac:spMkLst>
            <pc:docMk/>
            <pc:sldMk cId="172089095" sldId="263"/>
            <ac:spMk id="20" creationId="{6D2EED5F-6D20-7A8D-EB85-6979DAFA24EA}"/>
          </ac:spMkLst>
        </pc:spChg>
        <pc:spChg chg="mod">
          <ac:chgData name="Laura Bridges" userId="S::lbridges@laclinicahealth.org::1dc4ce9d-37be-47d3-ab53-0ab09be3a2e2" providerId="AD" clId="Web-{418B82B8-8B31-F87A-044A-9C3CB7C281B5}" dt="2025-10-06T19:33:34.749" v="254" actId="20577"/>
          <ac:spMkLst>
            <pc:docMk/>
            <pc:sldMk cId="172089095" sldId="263"/>
            <ac:spMk id="22" creationId="{10CF8C49-F02A-C70D-7B3B-88A6F68FEDAD}"/>
          </ac:spMkLst>
        </pc:spChg>
        <pc:spChg chg="mod">
          <ac:chgData name="Laura Bridges" userId="S::lbridges@laclinicahealth.org::1dc4ce9d-37be-47d3-ab53-0ab09be3a2e2" providerId="AD" clId="Web-{418B82B8-8B31-F87A-044A-9C3CB7C281B5}" dt="2025-10-06T19:33:59.234" v="261" actId="20577"/>
          <ac:spMkLst>
            <pc:docMk/>
            <pc:sldMk cId="172089095" sldId="263"/>
            <ac:spMk id="23" creationId="{C3C63CFA-9D1D-5AFA-51B3-A0563B38E8B3}"/>
          </ac:spMkLst>
        </pc:spChg>
        <pc:spChg chg="mod">
          <ac:chgData name="Laura Bridges" userId="S::lbridges@laclinicahealth.org::1dc4ce9d-37be-47d3-ab53-0ab09be3a2e2" providerId="AD" clId="Web-{418B82B8-8B31-F87A-044A-9C3CB7C281B5}" dt="2025-10-06T19:34:17.109" v="263" actId="14100"/>
          <ac:spMkLst>
            <pc:docMk/>
            <pc:sldMk cId="172089095" sldId="263"/>
            <ac:spMk id="26" creationId="{48449315-D523-F550-3777-5251AA85A9B4}"/>
          </ac:spMkLst>
        </pc:spChg>
        <pc:spChg chg="mod">
          <ac:chgData name="Laura Bridges" userId="S::lbridges@laclinicahealth.org::1dc4ce9d-37be-47d3-ab53-0ab09be3a2e2" providerId="AD" clId="Web-{418B82B8-8B31-F87A-044A-9C3CB7C281B5}" dt="2025-10-06T19:31:56.765" v="155" actId="20577"/>
          <ac:spMkLst>
            <pc:docMk/>
            <pc:sldMk cId="172089095" sldId="263"/>
            <ac:spMk id="189" creationId="{276E947A-1372-6FE1-B7E7-72F9DA7F00EE}"/>
          </ac:spMkLst>
        </pc:spChg>
      </pc:sldChg>
      <pc:sldChg chg="modSp">
        <pc:chgData name="Laura Bridges" userId="S::lbridges@laclinicahealth.org::1dc4ce9d-37be-47d3-ab53-0ab09be3a2e2" providerId="AD" clId="Web-{418B82B8-8B31-F87A-044A-9C3CB7C281B5}" dt="2025-10-06T19:34:37.155" v="267" actId="14100"/>
        <pc:sldMkLst>
          <pc:docMk/>
          <pc:sldMk cId="0" sldId="481"/>
        </pc:sldMkLst>
        <pc:spChg chg="mod">
          <ac:chgData name="Laura Bridges" userId="S::lbridges@laclinicahealth.org::1dc4ce9d-37be-47d3-ab53-0ab09be3a2e2" providerId="AD" clId="Web-{418B82B8-8B31-F87A-044A-9C3CB7C281B5}" dt="2025-10-06T19:34:37.155" v="267" actId="14100"/>
          <ac:spMkLst>
            <pc:docMk/>
            <pc:sldMk cId="0" sldId="481"/>
            <ac:spMk id="6" creationId="{00000000-0000-0000-0000-000000000000}"/>
          </ac:spMkLst>
        </pc:spChg>
      </pc:sldChg>
      <pc:sldChg chg="modSp">
        <pc:chgData name="Laura Bridges" userId="S::lbridges@laclinicahealth.org::1dc4ce9d-37be-47d3-ab53-0ab09be3a2e2" providerId="AD" clId="Web-{418B82B8-8B31-F87A-044A-9C3CB7C281B5}" dt="2025-10-06T19:35:19.812" v="274" actId="14100"/>
        <pc:sldMkLst>
          <pc:docMk/>
          <pc:sldMk cId="3783871291" sldId="500"/>
        </pc:sldMkLst>
        <pc:spChg chg="mod">
          <ac:chgData name="Laura Bridges" userId="S::lbridges@laclinicahealth.org::1dc4ce9d-37be-47d3-ab53-0ab09be3a2e2" providerId="AD" clId="Web-{418B82B8-8B31-F87A-044A-9C3CB7C281B5}" dt="2025-10-06T19:35:00.234" v="269" actId="14100"/>
          <ac:spMkLst>
            <pc:docMk/>
            <pc:sldMk cId="3783871291" sldId="500"/>
            <ac:spMk id="5" creationId="{5497FD54-73F2-B130-B6E3-8D3A08050D1E}"/>
          </ac:spMkLst>
        </pc:spChg>
        <pc:spChg chg="mod">
          <ac:chgData name="Laura Bridges" userId="S::lbridges@laclinicahealth.org::1dc4ce9d-37be-47d3-ab53-0ab09be3a2e2" providerId="AD" clId="Web-{418B82B8-8B31-F87A-044A-9C3CB7C281B5}" dt="2025-10-06T19:28:23.749" v="40" actId="14100"/>
          <ac:spMkLst>
            <pc:docMk/>
            <pc:sldMk cId="3783871291" sldId="500"/>
            <ac:spMk id="7" creationId="{D2A0603C-D7F7-E0B1-F38D-E26A0C599E6B}"/>
          </ac:spMkLst>
        </pc:spChg>
        <pc:spChg chg="mod">
          <ac:chgData name="Laura Bridges" userId="S::lbridges@laclinicahealth.org::1dc4ce9d-37be-47d3-ab53-0ab09be3a2e2" providerId="AD" clId="Web-{418B82B8-8B31-F87A-044A-9C3CB7C281B5}" dt="2025-10-06T19:35:19.812" v="274" actId="14100"/>
          <ac:spMkLst>
            <pc:docMk/>
            <pc:sldMk cId="3783871291" sldId="500"/>
            <ac:spMk id="8" creationId="{E10C4C00-639B-01B3-4A76-09851F7098B4}"/>
          </ac:spMkLst>
        </pc:spChg>
        <pc:spChg chg="mod">
          <ac:chgData name="Laura Bridges" userId="S::lbridges@laclinicahealth.org::1dc4ce9d-37be-47d3-ab53-0ab09be3a2e2" providerId="AD" clId="Web-{418B82B8-8B31-F87A-044A-9C3CB7C281B5}" dt="2025-10-06T19:28:49.952" v="59" actId="20577"/>
          <ac:spMkLst>
            <pc:docMk/>
            <pc:sldMk cId="3783871291" sldId="500"/>
            <ac:spMk id="9" creationId="{14461F20-017F-773D-298C-A6357F5058CD}"/>
          </ac:spMkLst>
        </pc:spChg>
        <pc:grpChg chg="mod">
          <ac:chgData name="Laura Bridges" userId="S::lbridges@laclinicahealth.org::1dc4ce9d-37be-47d3-ab53-0ab09be3a2e2" providerId="AD" clId="Web-{418B82B8-8B31-F87A-044A-9C3CB7C281B5}" dt="2025-10-06T19:35:12.531" v="273" actId="14100"/>
          <ac:grpSpMkLst>
            <pc:docMk/>
            <pc:sldMk cId="3783871291" sldId="500"/>
            <ac:grpSpMk id="12" creationId="{43E9A5C5-D0D9-0244-4EA2-764EEF735884}"/>
          </ac:grpSpMkLst>
        </pc:grpChg>
        <pc:grpChg chg="mod">
          <ac:chgData name="Laura Bridges" userId="S::lbridges@laclinicahealth.org::1dc4ce9d-37be-47d3-ab53-0ab09be3a2e2" providerId="AD" clId="Web-{418B82B8-8B31-F87A-044A-9C3CB7C281B5}" dt="2025-10-06T19:28:18.702" v="39" actId="14100"/>
          <ac:grpSpMkLst>
            <pc:docMk/>
            <pc:sldMk cId="3783871291" sldId="500"/>
            <ac:grpSpMk id="13" creationId="{B990CF55-C098-CCEF-2683-7434DAE52BDA}"/>
          </ac:grpSpMkLst>
        </pc:grpChg>
      </pc:sldChg>
      <pc:sldChg chg="addSp delSp modSp">
        <pc:chgData name="Laura Bridges" userId="S::lbridges@laclinicahealth.org::1dc4ce9d-37be-47d3-ab53-0ab09be3a2e2" providerId="AD" clId="Web-{418B82B8-8B31-F87A-044A-9C3CB7C281B5}" dt="2025-10-06T19:47:25.470" v="279"/>
        <pc:sldMkLst>
          <pc:docMk/>
          <pc:sldMk cId="2680252176" sldId="517"/>
        </pc:sldMkLst>
        <pc:picChg chg="del">
          <ac:chgData name="Laura Bridges" userId="S::lbridges@laclinicahealth.org::1dc4ce9d-37be-47d3-ab53-0ab09be3a2e2" providerId="AD" clId="Web-{418B82B8-8B31-F87A-044A-9C3CB7C281B5}" dt="2025-10-06T19:46:52.860" v="275"/>
          <ac:picMkLst>
            <pc:docMk/>
            <pc:sldMk cId="2680252176" sldId="517"/>
            <ac:picMk id="2" creationId="{3DA493DC-CC4B-1450-80C0-D3ADEC6F6DEC}"/>
          </ac:picMkLst>
        </pc:picChg>
        <pc:picChg chg="add mod ord">
          <ac:chgData name="Laura Bridges" userId="S::lbridges@laclinicahealth.org::1dc4ce9d-37be-47d3-ab53-0ab09be3a2e2" providerId="AD" clId="Web-{418B82B8-8B31-F87A-044A-9C3CB7C281B5}" dt="2025-10-06T19:47:25.470" v="279"/>
          <ac:picMkLst>
            <pc:docMk/>
            <pc:sldMk cId="2680252176" sldId="517"/>
            <ac:picMk id="4" creationId="{58227B20-3522-CCBC-C795-A892A053E332}"/>
          </ac:picMkLst>
        </pc:picChg>
      </pc:sldChg>
      <pc:sldChg chg="modSp">
        <pc:chgData name="Laura Bridges" userId="S::lbridges@laclinicahealth.org::1dc4ce9d-37be-47d3-ab53-0ab09be3a2e2" providerId="AD" clId="Web-{418B82B8-8B31-F87A-044A-9C3CB7C281B5}" dt="2025-10-06T19:31:29.968" v="147" actId="20577"/>
        <pc:sldMkLst>
          <pc:docMk/>
          <pc:sldMk cId="1432726210" sldId="518"/>
        </pc:sldMkLst>
        <pc:graphicFrameChg chg="mod modGraphic">
          <ac:chgData name="Laura Bridges" userId="S::lbridges@laclinicahealth.org::1dc4ce9d-37be-47d3-ab53-0ab09be3a2e2" providerId="AD" clId="Web-{418B82B8-8B31-F87A-044A-9C3CB7C281B5}" dt="2025-10-06T19:31:29.968" v="147" actId="20577"/>
          <ac:graphicFrameMkLst>
            <pc:docMk/>
            <pc:sldMk cId="1432726210" sldId="518"/>
            <ac:graphicFrameMk id="5" creationId="{B2DB74C8-4376-4327-83B7-94C70E3A569F}"/>
          </ac:graphicFrameMkLst>
        </pc:graphicFrameChg>
      </pc:sldChg>
      <pc:sldChg chg="modSp">
        <pc:chgData name="Laura Bridges" userId="S::lbridges@laclinicahealth.org::1dc4ce9d-37be-47d3-ab53-0ab09be3a2e2" providerId="AD" clId="Web-{418B82B8-8B31-F87A-044A-9C3CB7C281B5}" dt="2025-10-06T19:30:03.202" v="117" actId="20577"/>
        <pc:sldMkLst>
          <pc:docMk/>
          <pc:sldMk cId="223555565" sldId="519"/>
        </pc:sldMkLst>
        <pc:spChg chg="mod">
          <ac:chgData name="Laura Bridges" userId="S::lbridges@laclinicahealth.org::1dc4ce9d-37be-47d3-ab53-0ab09be3a2e2" providerId="AD" clId="Web-{418B82B8-8B31-F87A-044A-9C3CB7C281B5}" dt="2025-10-06T19:30:03.202" v="117" actId="20577"/>
          <ac:spMkLst>
            <pc:docMk/>
            <pc:sldMk cId="223555565" sldId="519"/>
            <ac:spMk id="6" creationId="{5E5C0A35-A262-3C56-A8B2-9704C0E0513E}"/>
          </ac:spMkLst>
        </pc:spChg>
      </pc:sldChg>
    </pc:docChg>
  </pc:docChgLst>
  <pc:docChgLst>
    <pc:chgData name="Laura Bridges" userId="S::lbridges@laclinicahealth.org::1dc4ce9d-37be-47d3-ab53-0ab09be3a2e2" providerId="AD" clId="Web-{E45E743F-B9E0-96A3-6494-F375213C9DC3}"/>
    <pc:docChg chg="modSld">
      <pc:chgData name="Laura Bridges" userId="S::lbridges@laclinicahealth.org::1dc4ce9d-37be-47d3-ab53-0ab09be3a2e2" providerId="AD" clId="Web-{E45E743F-B9E0-96A3-6494-F375213C9DC3}" dt="2025-10-06T23:04:53.797" v="37"/>
      <pc:docMkLst>
        <pc:docMk/>
      </pc:docMkLst>
      <pc:sldChg chg="modSp modNotes">
        <pc:chgData name="Laura Bridges" userId="S::lbridges@laclinicahealth.org::1dc4ce9d-37be-47d3-ab53-0ab09be3a2e2" providerId="AD" clId="Web-{E45E743F-B9E0-96A3-6494-F375213C9DC3}" dt="2025-10-06T23:04:53.797" v="37"/>
        <pc:sldMkLst>
          <pc:docMk/>
          <pc:sldMk cId="0" sldId="477"/>
        </pc:sldMkLst>
        <pc:spChg chg="mod">
          <ac:chgData name="Laura Bridges" userId="S::lbridges@laclinicahealth.org::1dc4ce9d-37be-47d3-ab53-0ab09be3a2e2" providerId="AD" clId="Web-{E45E743F-B9E0-96A3-6494-F375213C9DC3}" dt="2025-10-06T23:04:29.937" v="25" actId="20577"/>
          <ac:spMkLst>
            <pc:docMk/>
            <pc:sldMk cId="0" sldId="477"/>
            <ac:spMk id="6" creationId="{00000000-0000-0000-0000-000000000000}"/>
          </ac:spMkLst>
        </pc:spChg>
      </pc:sldChg>
    </pc:docChg>
  </pc:docChgLst>
  <pc:docChgLst>
    <pc:chgData name="Laura Bridges" userId="S::lbridges@laclinicahealth.org::1dc4ce9d-37be-47d3-ab53-0ab09be3a2e2" providerId="AD" clId="Web-{8B1859D6-CF65-B4CA-0345-E3B032460E0E}"/>
    <pc:docChg chg="addSld modSld">
      <pc:chgData name="Laura Bridges" userId="S::lbridges@laclinicahealth.org::1dc4ce9d-37be-47d3-ab53-0ab09be3a2e2" providerId="AD" clId="Web-{8B1859D6-CF65-B4CA-0345-E3B032460E0E}" dt="2025-10-03T20:00:08.693" v="1"/>
      <pc:docMkLst>
        <pc:docMk/>
      </pc:docMkLst>
      <pc:sldChg chg="addSp modSp new">
        <pc:chgData name="Laura Bridges" userId="S::lbridges@laclinicahealth.org::1dc4ce9d-37be-47d3-ab53-0ab09be3a2e2" providerId="AD" clId="Web-{8B1859D6-CF65-B4CA-0345-E3B032460E0E}" dt="2025-10-03T20:00:08.693" v="1"/>
        <pc:sldMkLst>
          <pc:docMk/>
          <pc:sldMk cId="2680252176" sldId="517"/>
        </pc:sldMkLst>
      </pc:sldChg>
    </pc:docChg>
  </pc:docChgLst>
  <pc:docChgLst>
    <pc:chgData name="Laura Bridges" userId="S::lbridges@laclinicahealth.org::1dc4ce9d-37be-47d3-ab53-0ab09be3a2e2" providerId="AD" clId="Web-{84AF5AF4-3123-3EAB-ED53-A983FAAC06B4}"/>
    <pc:docChg chg="addSld delSld modSld sldOrd addMainMaster delMainMaster modMainMaster">
      <pc:chgData name="Laura Bridges" userId="S::lbridges@laclinicahealth.org::1dc4ce9d-37be-47d3-ab53-0ab09be3a2e2" providerId="AD" clId="Web-{84AF5AF4-3123-3EAB-ED53-A983FAAC06B4}" dt="2025-10-06T00:06:04.230" v="260"/>
      <pc:docMkLst>
        <pc:docMk/>
      </pc:docMkLst>
      <pc:sldChg chg="add del">
        <pc:chgData name="Laura Bridges" userId="S::lbridges@laclinicahealth.org::1dc4ce9d-37be-47d3-ab53-0ab09be3a2e2" providerId="AD" clId="Web-{84AF5AF4-3123-3EAB-ED53-A983FAAC06B4}" dt="2025-10-06T00:06:02.590" v="259"/>
        <pc:sldMkLst>
          <pc:docMk/>
          <pc:sldMk cId="3498503425" sldId="263"/>
        </pc:sldMkLst>
      </pc:sldChg>
      <pc:sldChg chg="modSp">
        <pc:chgData name="Laura Bridges" userId="S::lbridges@laclinicahealth.org::1dc4ce9d-37be-47d3-ab53-0ab09be3a2e2" providerId="AD" clId="Web-{84AF5AF4-3123-3EAB-ED53-A983FAAC06B4}" dt="2025-10-05T23:48:31.112" v="45" actId="14100"/>
        <pc:sldMkLst>
          <pc:docMk/>
          <pc:sldMk cId="0" sldId="477"/>
        </pc:sldMkLst>
        <pc:spChg chg="mod">
          <ac:chgData name="Laura Bridges" userId="S::lbridges@laclinicahealth.org::1dc4ce9d-37be-47d3-ab53-0ab09be3a2e2" providerId="AD" clId="Web-{84AF5AF4-3123-3EAB-ED53-A983FAAC06B4}" dt="2025-10-05T23:48:31.112" v="45" actId="14100"/>
          <ac:spMkLst>
            <pc:docMk/>
            <pc:sldMk cId="0" sldId="477"/>
            <ac:spMk id="6" creationId="{00000000-0000-0000-0000-000000000000}"/>
          </ac:spMkLst>
        </pc:spChg>
        <pc:picChg chg="mod">
          <ac:chgData name="Laura Bridges" userId="S::lbridges@laclinicahealth.org::1dc4ce9d-37be-47d3-ab53-0ab09be3a2e2" providerId="AD" clId="Web-{84AF5AF4-3123-3EAB-ED53-A983FAAC06B4}" dt="2025-10-05T23:47:58.220" v="39" actId="1076"/>
          <ac:picMkLst>
            <pc:docMk/>
            <pc:sldMk cId="0" sldId="477"/>
            <ac:picMk id="3" creationId="{DD5BE987-BBE3-387E-0E6F-73B80735BFAC}"/>
          </ac:picMkLst>
        </pc:picChg>
      </pc:sldChg>
      <pc:sldChg chg="modSp ord">
        <pc:chgData name="Laura Bridges" userId="S::lbridges@laclinicahealth.org::1dc4ce9d-37be-47d3-ab53-0ab09be3a2e2" providerId="AD" clId="Web-{84AF5AF4-3123-3EAB-ED53-A983FAAC06B4}" dt="2025-10-05T23:51:52.179" v="181" actId="20577"/>
        <pc:sldMkLst>
          <pc:docMk/>
          <pc:sldMk cId="0" sldId="489"/>
        </pc:sldMkLst>
        <pc:spChg chg="mod">
          <ac:chgData name="Laura Bridges" userId="S::lbridges@laclinicahealth.org::1dc4ce9d-37be-47d3-ab53-0ab09be3a2e2" providerId="AD" clId="Web-{84AF5AF4-3123-3EAB-ED53-A983FAAC06B4}" dt="2025-10-05T23:51:52.179" v="181" actId="20577"/>
          <ac:spMkLst>
            <pc:docMk/>
            <pc:sldMk cId="0" sldId="489"/>
            <ac:spMk id="6" creationId="{00000000-0000-0000-0000-000000000000}"/>
          </ac:spMkLst>
        </pc:spChg>
        <pc:picChg chg="mod">
          <ac:chgData name="Laura Bridges" userId="S::lbridges@laclinicahealth.org::1dc4ce9d-37be-47d3-ab53-0ab09be3a2e2" providerId="AD" clId="Web-{84AF5AF4-3123-3EAB-ED53-A983FAAC06B4}" dt="2025-10-05T23:51:18.585" v="174" actId="14100"/>
          <ac:picMkLst>
            <pc:docMk/>
            <pc:sldMk cId="0" sldId="489"/>
            <ac:picMk id="7" creationId="{00000000-0000-0000-0000-000000000000}"/>
          </ac:picMkLst>
        </pc:picChg>
      </pc:sldChg>
      <pc:sldChg chg="modSp add del">
        <pc:chgData name="Laura Bridges" userId="S::lbridges@laclinicahealth.org::1dc4ce9d-37be-47d3-ab53-0ab09be3a2e2" providerId="AD" clId="Web-{84AF5AF4-3123-3EAB-ED53-A983FAAC06B4}" dt="2025-10-06T00:04:45.806" v="253" actId="20577"/>
        <pc:sldMkLst>
          <pc:docMk/>
          <pc:sldMk cId="3498503425" sldId="493"/>
        </pc:sldMkLst>
        <pc:spChg chg="mod">
          <ac:chgData name="Laura Bridges" userId="S::lbridges@laclinicahealth.org::1dc4ce9d-37be-47d3-ab53-0ab09be3a2e2" providerId="AD" clId="Web-{84AF5AF4-3123-3EAB-ED53-A983FAAC06B4}" dt="2025-10-06T00:04:45.806" v="253" actId="20577"/>
          <ac:spMkLst>
            <pc:docMk/>
            <pc:sldMk cId="3498503425" sldId="493"/>
            <ac:spMk id="2" creationId="{82839719-48BC-92EA-FCA4-BAB395ED1076}"/>
          </ac:spMkLst>
        </pc:spChg>
        <pc:spChg chg="mod">
          <ac:chgData name="Laura Bridges" userId="S::lbridges@laclinicahealth.org::1dc4ce9d-37be-47d3-ab53-0ab09be3a2e2" providerId="AD" clId="Web-{84AF5AF4-3123-3EAB-ED53-A983FAAC06B4}" dt="2025-10-06T00:03:10.412" v="237" actId="14100"/>
          <ac:spMkLst>
            <pc:docMk/>
            <pc:sldMk cId="3498503425" sldId="493"/>
            <ac:spMk id="14" creationId="{065E9DF7-0858-0B50-2619-D2F7DA81DBD3}"/>
          </ac:spMkLst>
        </pc:spChg>
        <pc:spChg chg="mod">
          <ac:chgData name="Laura Bridges" userId="S::lbridges@laclinicahealth.org::1dc4ce9d-37be-47d3-ab53-0ab09be3a2e2" providerId="AD" clId="Web-{84AF5AF4-3123-3EAB-ED53-A983FAAC06B4}" dt="2025-10-06T00:03:34.866" v="243" actId="1076"/>
          <ac:spMkLst>
            <pc:docMk/>
            <pc:sldMk cId="3498503425" sldId="493"/>
            <ac:spMk id="16" creationId="{BEEC4249-931B-BF73-23D0-A6D4DBC7826A}"/>
          </ac:spMkLst>
        </pc:spChg>
        <pc:spChg chg="mod">
          <ac:chgData name="Laura Bridges" userId="S::lbridges@laclinicahealth.org::1dc4ce9d-37be-47d3-ab53-0ab09be3a2e2" providerId="AD" clId="Web-{84AF5AF4-3123-3EAB-ED53-A983FAAC06B4}" dt="2025-10-06T00:04:06.289" v="250" actId="14100"/>
          <ac:spMkLst>
            <pc:docMk/>
            <pc:sldMk cId="3498503425" sldId="493"/>
            <ac:spMk id="19" creationId="{CAA65B9E-1686-22C9-E7FF-72EB7283EAE0}"/>
          </ac:spMkLst>
        </pc:spChg>
        <pc:spChg chg="mod">
          <ac:chgData name="Laura Bridges" userId="S::lbridges@laclinicahealth.org::1dc4ce9d-37be-47d3-ab53-0ab09be3a2e2" providerId="AD" clId="Web-{84AF5AF4-3123-3EAB-ED53-A983FAAC06B4}" dt="2025-10-06T00:03:03.396" v="236" actId="14100"/>
          <ac:spMkLst>
            <pc:docMk/>
            <pc:sldMk cId="3498503425" sldId="493"/>
            <ac:spMk id="26" creationId="{48449315-D523-F550-3777-5251AA85A9B4}"/>
          </ac:spMkLst>
        </pc:spChg>
        <pc:spChg chg="mod">
          <ac:chgData name="Laura Bridges" userId="S::lbridges@laclinicahealth.org::1dc4ce9d-37be-47d3-ab53-0ab09be3a2e2" providerId="AD" clId="Web-{84AF5AF4-3123-3EAB-ED53-A983FAAC06B4}" dt="2025-10-06T00:03:57.929" v="248" actId="1076"/>
          <ac:spMkLst>
            <pc:docMk/>
            <pc:sldMk cId="3498503425" sldId="493"/>
            <ac:spMk id="121" creationId="{16B01D2D-E531-337B-FA14-334864DDA50F}"/>
          </ac:spMkLst>
        </pc:spChg>
        <pc:spChg chg="mod">
          <ac:chgData name="Laura Bridges" userId="S::lbridges@laclinicahealth.org::1dc4ce9d-37be-47d3-ab53-0ab09be3a2e2" providerId="AD" clId="Web-{84AF5AF4-3123-3EAB-ED53-A983FAAC06B4}" dt="2025-10-06T00:03:46.851" v="244" actId="14100"/>
          <ac:spMkLst>
            <pc:docMk/>
            <pc:sldMk cId="3498503425" sldId="493"/>
            <ac:spMk id="122" creationId="{9E3F2DFC-2CD8-69B2-AB56-5AB744E381C0}"/>
          </ac:spMkLst>
        </pc:spChg>
      </pc:sldChg>
      <pc:sldChg chg="addSp delSp modSp new del">
        <pc:chgData name="Laura Bridges" userId="S::lbridges@laclinicahealth.org::1dc4ce9d-37be-47d3-ab53-0ab09be3a2e2" providerId="AD" clId="Web-{84AF5AF4-3123-3EAB-ED53-A983FAAC06B4}" dt="2025-10-06T00:02:57.099" v="235"/>
        <pc:sldMkLst>
          <pc:docMk/>
          <pc:sldMk cId="2720515196" sldId="518"/>
        </pc:sldMkLst>
      </pc:sldChg>
      <pc:sldChg chg="addSp new del">
        <pc:chgData name="Laura Bridges" userId="S::lbridges@laclinicahealth.org::1dc4ce9d-37be-47d3-ab53-0ab09be3a2e2" providerId="AD" clId="Web-{84AF5AF4-3123-3EAB-ED53-A983FAAC06B4}" dt="2025-10-06T00:06:00.808" v="257"/>
        <pc:sldMkLst>
          <pc:docMk/>
          <pc:sldMk cId="3375595280" sldId="519"/>
        </pc:sldMkLst>
        <pc:spChg chg="add">
          <ac:chgData name="Laura Bridges" userId="S::lbridges@laclinicahealth.org::1dc4ce9d-37be-47d3-ab53-0ab09be3a2e2" providerId="AD" clId="Web-{84AF5AF4-3123-3EAB-ED53-A983FAAC06B4}" dt="2025-10-06T00:01:24.594" v="231"/>
          <ac:spMkLst>
            <pc:docMk/>
            <pc:sldMk cId="3375595280" sldId="519"/>
            <ac:spMk id="4" creationId="{48449315-D523-F550-3777-5251AA85A9B4}"/>
          </ac:spMkLst>
        </pc:spChg>
      </pc:sldChg>
      <pc:sldChg chg="add del">
        <pc:chgData name="Laura Bridges" userId="S::lbridges@laclinicahealth.org::1dc4ce9d-37be-47d3-ab53-0ab09be3a2e2" providerId="AD" clId="Web-{84AF5AF4-3123-3EAB-ED53-A983FAAC06B4}" dt="2025-10-06T00:06:01.808" v="258"/>
        <pc:sldMkLst>
          <pc:docMk/>
          <pc:sldMk cId="2996694834" sldId="520"/>
        </pc:sldMkLst>
      </pc:sldChg>
      <pc:sldChg chg="add del">
        <pc:chgData name="Laura Bridges" userId="S::lbridges@laclinicahealth.org::1dc4ce9d-37be-47d3-ab53-0ab09be3a2e2" providerId="AD" clId="Web-{84AF5AF4-3123-3EAB-ED53-A983FAAC06B4}" dt="2025-10-06T00:06:04.230" v="260"/>
        <pc:sldMkLst>
          <pc:docMk/>
          <pc:sldMk cId="1312477444" sldId="521"/>
        </pc:sldMkLst>
      </pc:sldChg>
      <pc:sldMasterChg chg="add del addSldLayout delSldLayout">
        <pc:chgData name="Laura Bridges" userId="S::lbridges@laclinicahealth.org::1dc4ce9d-37be-47d3-ab53-0ab09be3a2e2" providerId="AD" clId="Web-{84AF5AF4-3123-3EAB-ED53-A983FAAC06B4}" dt="2025-10-06T00:04:26.587" v="252"/>
        <pc:sldMasterMkLst>
          <pc:docMk/>
          <pc:sldMasterMk cId="3939811422" sldId="2147483661"/>
        </pc:sldMasterMkLst>
        <pc:sldLayoutChg chg="add del">
          <pc:chgData name="Laura Bridges" userId="S::lbridges@laclinicahealth.org::1dc4ce9d-37be-47d3-ab53-0ab09be3a2e2" providerId="AD" clId="Web-{84AF5AF4-3123-3EAB-ED53-A983FAAC06B4}" dt="2025-10-06T00:04:26.587" v="252"/>
          <pc:sldLayoutMkLst>
            <pc:docMk/>
            <pc:sldMasterMk cId="3939811422" sldId="2147483661"/>
            <pc:sldLayoutMk cId="2145242305" sldId="2147483662"/>
          </pc:sldLayoutMkLst>
        </pc:sldLayoutChg>
        <pc:sldLayoutChg chg="add del">
          <pc:chgData name="Laura Bridges" userId="S::lbridges@laclinicahealth.org::1dc4ce9d-37be-47d3-ab53-0ab09be3a2e2" providerId="AD" clId="Web-{84AF5AF4-3123-3EAB-ED53-A983FAAC06B4}" dt="2025-10-06T00:04:26.587" v="252"/>
          <pc:sldLayoutMkLst>
            <pc:docMk/>
            <pc:sldMasterMk cId="3939811422" sldId="2147483661"/>
            <pc:sldLayoutMk cId="3317414232" sldId="2147483663"/>
          </pc:sldLayoutMkLst>
        </pc:sldLayoutChg>
        <pc:sldLayoutChg chg="add del">
          <pc:chgData name="Laura Bridges" userId="S::lbridges@laclinicahealth.org::1dc4ce9d-37be-47d3-ab53-0ab09be3a2e2" providerId="AD" clId="Web-{84AF5AF4-3123-3EAB-ED53-A983FAAC06B4}" dt="2025-10-06T00:04:26.587" v="252"/>
          <pc:sldLayoutMkLst>
            <pc:docMk/>
            <pc:sldMasterMk cId="3939811422" sldId="2147483661"/>
            <pc:sldLayoutMk cId="1774553825" sldId="2147483664"/>
          </pc:sldLayoutMkLst>
        </pc:sldLayoutChg>
        <pc:sldLayoutChg chg="add del">
          <pc:chgData name="Laura Bridges" userId="S::lbridges@laclinicahealth.org::1dc4ce9d-37be-47d3-ab53-0ab09be3a2e2" providerId="AD" clId="Web-{84AF5AF4-3123-3EAB-ED53-A983FAAC06B4}" dt="2025-10-06T00:04:26.587" v="252"/>
          <pc:sldLayoutMkLst>
            <pc:docMk/>
            <pc:sldMasterMk cId="3939811422" sldId="2147483661"/>
            <pc:sldLayoutMk cId="2175552653" sldId="2147483665"/>
          </pc:sldLayoutMkLst>
        </pc:sldLayoutChg>
        <pc:sldLayoutChg chg="add del">
          <pc:chgData name="Laura Bridges" userId="S::lbridges@laclinicahealth.org::1dc4ce9d-37be-47d3-ab53-0ab09be3a2e2" providerId="AD" clId="Web-{84AF5AF4-3123-3EAB-ED53-A983FAAC06B4}" dt="2025-10-06T00:04:26.587" v="252"/>
          <pc:sldLayoutMkLst>
            <pc:docMk/>
            <pc:sldMasterMk cId="3939811422" sldId="2147483661"/>
            <pc:sldLayoutMk cId="4052901890" sldId="2147483666"/>
          </pc:sldLayoutMkLst>
        </pc:sldLayoutChg>
        <pc:sldLayoutChg chg="add del">
          <pc:chgData name="Laura Bridges" userId="S::lbridges@laclinicahealth.org::1dc4ce9d-37be-47d3-ab53-0ab09be3a2e2" providerId="AD" clId="Web-{84AF5AF4-3123-3EAB-ED53-A983FAAC06B4}" dt="2025-10-06T00:04:26.587" v="252"/>
          <pc:sldLayoutMkLst>
            <pc:docMk/>
            <pc:sldMasterMk cId="3939811422" sldId="2147483661"/>
            <pc:sldLayoutMk cId="3873522594" sldId="2147483667"/>
          </pc:sldLayoutMkLst>
        </pc:sldLayoutChg>
        <pc:sldLayoutChg chg="add del">
          <pc:chgData name="Laura Bridges" userId="S::lbridges@laclinicahealth.org::1dc4ce9d-37be-47d3-ab53-0ab09be3a2e2" providerId="AD" clId="Web-{84AF5AF4-3123-3EAB-ED53-A983FAAC06B4}" dt="2025-10-06T00:04:26.587" v="252"/>
          <pc:sldLayoutMkLst>
            <pc:docMk/>
            <pc:sldMasterMk cId="3939811422" sldId="2147483661"/>
            <pc:sldLayoutMk cId="1365727649" sldId="2147483668"/>
          </pc:sldLayoutMkLst>
        </pc:sldLayoutChg>
        <pc:sldLayoutChg chg="add del">
          <pc:chgData name="Laura Bridges" userId="S::lbridges@laclinicahealth.org::1dc4ce9d-37be-47d3-ab53-0ab09be3a2e2" providerId="AD" clId="Web-{84AF5AF4-3123-3EAB-ED53-A983FAAC06B4}" dt="2025-10-06T00:04:26.587" v="252"/>
          <pc:sldLayoutMkLst>
            <pc:docMk/>
            <pc:sldMasterMk cId="3939811422" sldId="2147483661"/>
            <pc:sldLayoutMk cId="515512501" sldId="2147483669"/>
          </pc:sldLayoutMkLst>
        </pc:sldLayoutChg>
        <pc:sldLayoutChg chg="add del">
          <pc:chgData name="Laura Bridges" userId="S::lbridges@laclinicahealth.org::1dc4ce9d-37be-47d3-ab53-0ab09be3a2e2" providerId="AD" clId="Web-{84AF5AF4-3123-3EAB-ED53-A983FAAC06B4}" dt="2025-10-06T00:04:26.587" v="252"/>
          <pc:sldLayoutMkLst>
            <pc:docMk/>
            <pc:sldMasterMk cId="3939811422" sldId="2147483661"/>
            <pc:sldLayoutMk cId="434954637" sldId="2147483670"/>
          </pc:sldLayoutMkLst>
        </pc:sldLayoutChg>
        <pc:sldLayoutChg chg="add del">
          <pc:chgData name="Laura Bridges" userId="S::lbridges@laclinicahealth.org::1dc4ce9d-37be-47d3-ab53-0ab09be3a2e2" providerId="AD" clId="Web-{84AF5AF4-3123-3EAB-ED53-A983FAAC06B4}" dt="2025-10-06T00:04:26.587" v="252"/>
          <pc:sldLayoutMkLst>
            <pc:docMk/>
            <pc:sldMasterMk cId="3939811422" sldId="2147483661"/>
            <pc:sldLayoutMk cId="2991319621" sldId="2147483671"/>
          </pc:sldLayoutMkLst>
        </pc:sldLayoutChg>
        <pc:sldLayoutChg chg="add del">
          <pc:chgData name="Laura Bridges" userId="S::lbridges@laclinicahealth.org::1dc4ce9d-37be-47d3-ab53-0ab09be3a2e2" providerId="AD" clId="Web-{84AF5AF4-3123-3EAB-ED53-A983FAAC06B4}" dt="2025-10-06T00:04:26.587" v="252"/>
          <pc:sldLayoutMkLst>
            <pc:docMk/>
            <pc:sldMasterMk cId="3939811422" sldId="2147483661"/>
            <pc:sldLayoutMk cId="2266091528" sldId="2147483672"/>
          </pc:sldLayoutMkLst>
        </pc:sldLayoutChg>
        <pc:sldLayoutChg chg="add del">
          <pc:chgData name="Laura Bridges" userId="S::lbridges@laclinicahealth.org::1dc4ce9d-37be-47d3-ab53-0ab09be3a2e2" providerId="AD" clId="Web-{84AF5AF4-3123-3EAB-ED53-A983FAAC06B4}" dt="2025-10-06T00:04:26.587" v="252"/>
          <pc:sldLayoutMkLst>
            <pc:docMk/>
            <pc:sldMasterMk cId="3939811422" sldId="2147483661"/>
            <pc:sldLayoutMk cId="2955413814" sldId="2147483673"/>
          </pc:sldLayoutMkLst>
        </pc:sldLayoutChg>
        <pc:sldLayoutChg chg="add del">
          <pc:chgData name="Laura Bridges" userId="S::lbridges@laclinicahealth.org::1dc4ce9d-37be-47d3-ab53-0ab09be3a2e2" providerId="AD" clId="Web-{84AF5AF4-3123-3EAB-ED53-A983FAAC06B4}" dt="2025-10-06T00:04:26.587" v="252"/>
          <pc:sldLayoutMkLst>
            <pc:docMk/>
            <pc:sldMasterMk cId="3939811422" sldId="2147483661"/>
            <pc:sldLayoutMk cId="3500265833" sldId="2147483674"/>
          </pc:sldLayoutMkLst>
        </pc:sldLayoutChg>
      </pc:sldMasterChg>
      <pc:sldMasterChg chg="modSldLayout">
        <pc:chgData name="Laura Bridges" userId="S::lbridges@laclinicahealth.org::1dc4ce9d-37be-47d3-ab53-0ab09be3a2e2" providerId="AD" clId="Web-{84AF5AF4-3123-3EAB-ED53-A983FAAC06B4}" dt="2025-10-06T00:05:39.339" v="256"/>
        <pc:sldMasterMkLst>
          <pc:docMk/>
          <pc:sldMasterMk cId="3385735156" sldId="2147483698"/>
        </pc:sldMasterMkLst>
        <pc:sldLayoutChg chg="replId">
          <pc:chgData name="Laura Bridges" userId="S::lbridges@laclinicahealth.org::1dc4ce9d-37be-47d3-ab53-0ab09be3a2e2" providerId="AD" clId="Web-{84AF5AF4-3123-3EAB-ED53-A983FAAC06B4}" dt="2025-10-06T00:05:39.339" v="256"/>
          <pc:sldLayoutMkLst>
            <pc:docMk/>
            <pc:sldMasterMk cId="3385735156" sldId="2147483698"/>
            <pc:sldLayoutMk cId="967858134" sldId="2147483715"/>
          </pc:sldLayoutMkLst>
        </pc:sldLayoutChg>
      </pc:sldMasterChg>
      <pc:sldMasterChg chg="add addSldLayout">
        <pc:chgData name="Laura Bridges" userId="S::lbridges@laclinicahealth.org::1dc4ce9d-37be-47d3-ab53-0ab09be3a2e2" providerId="AD" clId="Web-{84AF5AF4-3123-3EAB-ED53-A983FAAC06B4}" dt="2025-10-06T00:05:39.339" v="256"/>
        <pc:sldMasterMkLst>
          <pc:docMk/>
          <pc:sldMasterMk cId="3005260889" sldId="2147483709"/>
        </pc:sldMasterMkLst>
        <pc:sldLayoutChg chg="add">
          <pc:chgData name="Laura Bridges" userId="S::lbridges@laclinicahealth.org::1dc4ce9d-37be-47d3-ab53-0ab09be3a2e2" providerId="AD" clId="Web-{84AF5AF4-3123-3EAB-ED53-A983FAAC06B4}" dt="2025-10-06T00:05:39.339" v="256"/>
          <pc:sldLayoutMkLst>
            <pc:docMk/>
            <pc:sldMasterMk cId="3005260889" sldId="2147483709"/>
            <pc:sldLayoutMk cId="1902137254" sldId="2147483710"/>
          </pc:sldLayoutMkLst>
        </pc:sldLayoutChg>
        <pc:sldLayoutChg chg="add">
          <pc:chgData name="Laura Bridges" userId="S::lbridges@laclinicahealth.org::1dc4ce9d-37be-47d3-ab53-0ab09be3a2e2" providerId="AD" clId="Web-{84AF5AF4-3123-3EAB-ED53-A983FAAC06B4}" dt="2025-10-06T00:05:39.339" v="256"/>
          <pc:sldLayoutMkLst>
            <pc:docMk/>
            <pc:sldMasterMk cId="3005260889" sldId="2147483709"/>
            <pc:sldLayoutMk cId="954262544" sldId="2147483711"/>
          </pc:sldLayoutMkLst>
        </pc:sldLayoutChg>
        <pc:sldLayoutChg chg="add">
          <pc:chgData name="Laura Bridges" userId="S::lbridges@laclinicahealth.org::1dc4ce9d-37be-47d3-ab53-0ab09be3a2e2" providerId="AD" clId="Web-{84AF5AF4-3123-3EAB-ED53-A983FAAC06B4}" dt="2025-10-06T00:05:39.339" v="256"/>
          <pc:sldLayoutMkLst>
            <pc:docMk/>
            <pc:sldMasterMk cId="3005260889" sldId="2147483709"/>
            <pc:sldLayoutMk cId="294120029" sldId="2147483712"/>
          </pc:sldLayoutMkLst>
        </pc:sldLayoutChg>
        <pc:sldLayoutChg chg="add">
          <pc:chgData name="Laura Bridges" userId="S::lbridges@laclinicahealth.org::1dc4ce9d-37be-47d3-ab53-0ab09be3a2e2" providerId="AD" clId="Web-{84AF5AF4-3123-3EAB-ED53-A983FAAC06B4}" dt="2025-10-06T00:05:39.339" v="256"/>
          <pc:sldLayoutMkLst>
            <pc:docMk/>
            <pc:sldMasterMk cId="3005260889" sldId="2147483709"/>
            <pc:sldLayoutMk cId="1889732858" sldId="2147483713"/>
          </pc:sldLayoutMkLst>
        </pc:sldLayoutChg>
        <pc:sldLayoutChg chg="add">
          <pc:chgData name="Laura Bridges" userId="S::lbridges@laclinicahealth.org::1dc4ce9d-37be-47d3-ab53-0ab09be3a2e2" providerId="AD" clId="Web-{84AF5AF4-3123-3EAB-ED53-A983FAAC06B4}" dt="2025-10-06T00:05:39.339" v="256"/>
          <pc:sldLayoutMkLst>
            <pc:docMk/>
            <pc:sldMasterMk cId="3005260889" sldId="2147483709"/>
            <pc:sldLayoutMk cId="2008233362" sldId="2147483714"/>
          </pc:sldLayoutMkLst>
        </pc:sldLayoutChg>
      </pc:sldMasterChg>
    </pc:docChg>
  </pc:docChgLst>
  <pc:docChgLst>
    <pc:chgData name="Laura Bridges" userId="S::lbridges@laclinicahealth.org::1dc4ce9d-37be-47d3-ab53-0ab09be3a2e2" providerId="AD" clId="Web-{F3252242-B880-42A7-E38F-68E85251C39E}"/>
    <pc:docChg chg="modSld">
      <pc:chgData name="Laura Bridges" userId="S::lbridges@laclinicahealth.org::1dc4ce9d-37be-47d3-ab53-0ab09be3a2e2" providerId="AD" clId="Web-{F3252242-B880-42A7-E38F-68E85251C39E}" dt="2025-10-07T17:38:53.942" v="59" actId="20577"/>
      <pc:docMkLst>
        <pc:docMk/>
      </pc:docMkLst>
      <pc:sldChg chg="addSp delSp modSp">
        <pc:chgData name="Laura Bridges" userId="S::lbridges@laclinicahealth.org::1dc4ce9d-37be-47d3-ab53-0ab09be3a2e2" providerId="AD" clId="Web-{F3252242-B880-42A7-E38F-68E85251C39E}" dt="2025-10-07T17:38:53.942" v="59" actId="20577"/>
        <pc:sldMkLst>
          <pc:docMk/>
          <pc:sldMk cId="3952150024" sldId="523"/>
        </pc:sldMkLst>
        <pc:spChg chg="add del mod">
          <ac:chgData name="Laura Bridges" userId="S::lbridges@laclinicahealth.org::1dc4ce9d-37be-47d3-ab53-0ab09be3a2e2" providerId="AD" clId="Web-{F3252242-B880-42A7-E38F-68E85251C39E}" dt="2025-10-07T17:36:12.055" v="43"/>
          <ac:spMkLst>
            <pc:docMk/>
            <pc:sldMk cId="3952150024" sldId="523"/>
            <ac:spMk id="2" creationId="{1B69B500-8D97-8D30-1B1B-27459F3DFF16}"/>
          </ac:spMkLst>
        </pc:spChg>
        <pc:spChg chg="add mod ord">
          <ac:chgData name="Laura Bridges" userId="S::lbridges@laclinicahealth.org::1dc4ce9d-37be-47d3-ab53-0ab09be3a2e2" providerId="AD" clId="Web-{F3252242-B880-42A7-E38F-68E85251C39E}" dt="2025-10-07T17:38:53.942" v="59" actId="20577"/>
          <ac:spMkLst>
            <pc:docMk/>
            <pc:sldMk cId="3952150024" sldId="523"/>
            <ac:spMk id="3" creationId="{1B69B500-8D97-8D30-1B1B-27459F3DFF16}"/>
          </ac:spMkLst>
        </pc:spChg>
        <pc:picChg chg="mod ord">
          <ac:chgData name="Laura Bridges" userId="S::lbridges@laclinicahealth.org::1dc4ce9d-37be-47d3-ab53-0ab09be3a2e2" providerId="AD" clId="Web-{F3252242-B880-42A7-E38F-68E85251C39E}" dt="2025-10-07T17:37:42.453" v="50"/>
          <ac:picMkLst>
            <pc:docMk/>
            <pc:sldMk cId="3952150024" sldId="523"/>
            <ac:picMk id="4" creationId="{9BF68B09-21CD-AF7F-B576-C5CE2E454106}"/>
          </ac:picMkLst>
        </pc:picChg>
      </pc:sldChg>
    </pc:docChg>
  </pc:docChgLst>
  <pc:docChgLst>
    <pc:chgData name="Laura Bridges" userId="S::lbridges@laclinicahealth.org::1dc4ce9d-37be-47d3-ab53-0ab09be3a2e2" providerId="AD" clId="Web-{EB3DEA28-223E-12AF-5107-27913F045E59}"/>
    <pc:docChg chg="addSld delSld modSld">
      <pc:chgData name="Laura Bridges" userId="S::lbridges@laclinicahealth.org::1dc4ce9d-37be-47d3-ab53-0ab09be3a2e2" providerId="AD" clId="Web-{EB3DEA28-223E-12AF-5107-27913F045E59}" dt="2025-10-07T17:18:45.942" v="399" actId="1076"/>
      <pc:docMkLst>
        <pc:docMk/>
      </pc:docMkLst>
      <pc:sldChg chg="del">
        <pc:chgData name="Laura Bridges" userId="S::lbridges@laclinicahealth.org::1dc4ce9d-37be-47d3-ab53-0ab09be3a2e2" providerId="AD" clId="Web-{EB3DEA28-223E-12AF-5107-27913F045E59}" dt="2025-10-07T16:54:41.077" v="16"/>
        <pc:sldMkLst>
          <pc:docMk/>
          <pc:sldMk cId="172089095" sldId="263"/>
        </pc:sldMkLst>
      </pc:sldChg>
      <pc:sldChg chg="addSp del">
        <pc:chgData name="Laura Bridges" userId="S::lbridges@laclinicahealth.org::1dc4ce9d-37be-47d3-ab53-0ab09be3a2e2" providerId="AD" clId="Web-{EB3DEA28-223E-12AF-5107-27913F045E59}" dt="2025-10-07T16:58:12.140" v="47"/>
        <pc:sldMkLst>
          <pc:docMk/>
          <pc:sldMk cId="3783871291" sldId="500"/>
        </pc:sldMkLst>
        <pc:grpChg chg="add">
          <ac:chgData name="Laura Bridges" userId="S::lbridges@laclinicahealth.org::1dc4ce9d-37be-47d3-ab53-0ab09be3a2e2" providerId="AD" clId="Web-{EB3DEA28-223E-12AF-5107-27913F045E59}" dt="2025-10-07T16:57:08.874" v="39"/>
          <ac:grpSpMkLst>
            <pc:docMk/>
            <pc:sldMk cId="3783871291" sldId="500"/>
            <ac:grpSpMk id="3" creationId="{41789253-01C9-2999-6CDD-40F68A57BAD9}"/>
          </ac:grpSpMkLst>
        </pc:grpChg>
      </pc:sldChg>
      <pc:sldChg chg="modSp">
        <pc:chgData name="Laura Bridges" userId="S::lbridges@laclinicahealth.org::1dc4ce9d-37be-47d3-ab53-0ab09be3a2e2" providerId="AD" clId="Web-{EB3DEA28-223E-12AF-5107-27913F045E59}" dt="2025-10-07T17:14:38.362" v="349" actId="20577"/>
        <pc:sldMkLst>
          <pc:docMk/>
          <pc:sldMk cId="2680252176" sldId="517"/>
        </pc:sldMkLst>
        <pc:spChg chg="mod">
          <ac:chgData name="Laura Bridges" userId="S::lbridges@laclinicahealth.org::1dc4ce9d-37be-47d3-ab53-0ab09be3a2e2" providerId="AD" clId="Web-{EB3DEA28-223E-12AF-5107-27913F045E59}" dt="2025-10-07T17:14:38.362" v="349" actId="20577"/>
          <ac:spMkLst>
            <pc:docMk/>
            <pc:sldMk cId="2680252176" sldId="517"/>
            <ac:spMk id="3" creationId="{90673A5F-7CD0-3ABA-A1FA-984AF4063663}"/>
          </ac:spMkLst>
        </pc:spChg>
      </pc:sldChg>
      <pc:sldChg chg="modSp del">
        <pc:chgData name="Laura Bridges" userId="S::lbridges@laclinicahealth.org::1dc4ce9d-37be-47d3-ab53-0ab09be3a2e2" providerId="AD" clId="Web-{EB3DEA28-223E-12AF-5107-27913F045E59}" dt="2025-10-07T17:01:42.110" v="117"/>
        <pc:sldMkLst>
          <pc:docMk/>
          <pc:sldMk cId="1432726210" sldId="518"/>
        </pc:sldMkLst>
        <pc:spChg chg="mod">
          <ac:chgData name="Laura Bridges" userId="S::lbridges@laclinicahealth.org::1dc4ce9d-37be-47d3-ab53-0ab09be3a2e2" providerId="AD" clId="Web-{EB3DEA28-223E-12AF-5107-27913F045E59}" dt="2025-10-07T16:54:54.061" v="18"/>
          <ac:spMkLst>
            <pc:docMk/>
            <pc:sldMk cId="1432726210" sldId="518"/>
            <ac:spMk id="2" creationId="{CFAE0793-B069-E7AF-ED18-A513B8CA74B6}"/>
          </ac:spMkLst>
        </pc:spChg>
        <pc:graphicFrameChg chg="mod modGraphic">
          <ac:chgData name="Laura Bridges" userId="S::lbridges@laclinicahealth.org::1dc4ce9d-37be-47d3-ab53-0ab09be3a2e2" providerId="AD" clId="Web-{EB3DEA28-223E-12AF-5107-27913F045E59}" dt="2025-10-07T16:54:54.061" v="18"/>
          <ac:graphicFrameMkLst>
            <pc:docMk/>
            <pc:sldMk cId="1432726210" sldId="518"/>
            <ac:graphicFrameMk id="5" creationId="{B2DB74C8-4376-4327-83B7-94C70E3A569F}"/>
          </ac:graphicFrameMkLst>
        </pc:graphicFrameChg>
      </pc:sldChg>
      <pc:sldChg chg="del">
        <pc:chgData name="Laura Bridges" userId="S::lbridges@laclinicahealth.org::1dc4ce9d-37be-47d3-ab53-0ab09be3a2e2" providerId="AD" clId="Web-{EB3DEA28-223E-12AF-5107-27913F045E59}" dt="2025-10-07T16:59:51.594" v="74"/>
        <pc:sldMkLst>
          <pc:docMk/>
          <pc:sldMk cId="223555565" sldId="519"/>
        </pc:sldMkLst>
      </pc:sldChg>
      <pc:sldChg chg="del">
        <pc:chgData name="Laura Bridges" userId="S::lbridges@laclinicahealth.org::1dc4ce9d-37be-47d3-ab53-0ab09be3a2e2" providerId="AD" clId="Web-{EB3DEA28-223E-12AF-5107-27913F045E59}" dt="2025-10-07T17:01:33.954" v="116"/>
        <pc:sldMkLst>
          <pc:docMk/>
          <pc:sldMk cId="513295257" sldId="520"/>
        </pc:sldMkLst>
      </pc:sldChg>
      <pc:sldChg chg="del">
        <pc:chgData name="Laura Bridges" userId="S::lbridges@laclinicahealth.org::1dc4ce9d-37be-47d3-ab53-0ab09be3a2e2" providerId="AD" clId="Web-{EB3DEA28-223E-12AF-5107-27913F045E59}" dt="2025-10-07T17:02:37.423" v="134"/>
        <pc:sldMkLst>
          <pc:docMk/>
          <pc:sldMk cId="4283618966" sldId="521"/>
        </pc:sldMkLst>
      </pc:sldChg>
      <pc:sldChg chg="add del replId">
        <pc:chgData name="Laura Bridges" userId="S::lbridges@laclinicahealth.org::1dc4ce9d-37be-47d3-ab53-0ab09be3a2e2" providerId="AD" clId="Web-{EB3DEA28-223E-12AF-5107-27913F045E59}" dt="2025-10-07T16:52:59.546" v="1"/>
        <pc:sldMkLst>
          <pc:docMk/>
          <pc:sldMk cId="3775408274" sldId="523"/>
        </pc:sldMkLst>
      </pc:sldChg>
      <pc:sldChg chg="addSp delSp modSp new mod modClrScheme chgLayout">
        <pc:chgData name="Laura Bridges" userId="S::lbridges@laclinicahealth.org::1dc4ce9d-37be-47d3-ab53-0ab09be3a2e2" providerId="AD" clId="Web-{EB3DEA28-223E-12AF-5107-27913F045E59}" dt="2025-10-07T16:54:34.983" v="15" actId="14100"/>
        <pc:sldMkLst>
          <pc:docMk/>
          <pc:sldMk cId="3952150024" sldId="523"/>
        </pc:sldMkLst>
        <pc:spChg chg="del">
          <ac:chgData name="Laura Bridges" userId="S::lbridges@laclinicahealth.org::1dc4ce9d-37be-47d3-ab53-0ab09be3a2e2" providerId="AD" clId="Web-{EB3DEA28-223E-12AF-5107-27913F045E59}" dt="2025-10-07T16:53:45.530" v="6"/>
          <ac:spMkLst>
            <pc:docMk/>
            <pc:sldMk cId="3952150024" sldId="523"/>
            <ac:spMk id="2" creationId="{162CB7ED-ED6D-D5FF-046B-BD0BBD82E6B6}"/>
          </ac:spMkLst>
        </pc:spChg>
        <pc:spChg chg="del">
          <ac:chgData name="Laura Bridges" userId="S::lbridges@laclinicahealth.org::1dc4ce9d-37be-47d3-ab53-0ab09be3a2e2" providerId="AD" clId="Web-{EB3DEA28-223E-12AF-5107-27913F045E59}" dt="2025-10-07T16:53:33.968" v="5"/>
          <ac:spMkLst>
            <pc:docMk/>
            <pc:sldMk cId="3952150024" sldId="523"/>
            <ac:spMk id="3" creationId="{C90DF127-D64F-0566-8E06-80B54FCEC405}"/>
          </ac:spMkLst>
        </pc:spChg>
        <pc:picChg chg="add mod ord">
          <ac:chgData name="Laura Bridges" userId="S::lbridges@laclinicahealth.org::1dc4ce9d-37be-47d3-ab53-0ab09be3a2e2" providerId="AD" clId="Web-{EB3DEA28-223E-12AF-5107-27913F045E59}" dt="2025-10-07T16:54:34.983" v="15" actId="14100"/>
          <ac:picMkLst>
            <pc:docMk/>
            <pc:sldMk cId="3952150024" sldId="523"/>
            <ac:picMk id="4" creationId="{9BF68B09-21CD-AF7F-B576-C5CE2E454106}"/>
          </ac:picMkLst>
        </pc:picChg>
      </pc:sldChg>
      <pc:sldChg chg="add del replId">
        <pc:chgData name="Laura Bridges" userId="S::lbridges@laclinicahealth.org::1dc4ce9d-37be-47d3-ab53-0ab09be3a2e2" providerId="AD" clId="Web-{EB3DEA28-223E-12AF-5107-27913F045E59}" dt="2025-10-07T16:53:13.468" v="4"/>
        <pc:sldMkLst>
          <pc:docMk/>
          <pc:sldMk cId="133357042" sldId="524"/>
        </pc:sldMkLst>
      </pc:sldChg>
      <pc:sldChg chg="addSp delSp modSp new mod modClrScheme chgLayout modNotes">
        <pc:chgData name="Laura Bridges" userId="S::lbridges@laclinicahealth.org::1dc4ce9d-37be-47d3-ab53-0ab09be3a2e2" providerId="AD" clId="Web-{EB3DEA28-223E-12AF-5107-27913F045E59}" dt="2025-10-07T17:18:45.942" v="399" actId="1076"/>
        <pc:sldMkLst>
          <pc:docMk/>
          <pc:sldMk cId="2710111598" sldId="524"/>
        </pc:sldMkLst>
        <pc:spChg chg="add mod ord">
          <ac:chgData name="Laura Bridges" userId="S::lbridges@laclinicahealth.org::1dc4ce9d-37be-47d3-ab53-0ab09be3a2e2" providerId="AD" clId="Web-{EB3DEA28-223E-12AF-5107-27913F045E59}" dt="2025-10-07T17:14:54.112" v="354"/>
          <ac:spMkLst>
            <pc:docMk/>
            <pc:sldMk cId="2710111598" sldId="524"/>
            <ac:spMk id="2" creationId="{E5C67E4B-2391-ECB1-030C-5C644314E3B1}"/>
          </ac:spMkLst>
        </pc:spChg>
        <pc:spChg chg="add del mod">
          <ac:chgData name="Laura Bridges" userId="S::lbridges@laclinicahealth.org::1dc4ce9d-37be-47d3-ab53-0ab09be3a2e2" providerId="AD" clId="Web-{EB3DEA28-223E-12AF-5107-27913F045E59}" dt="2025-10-07T16:56:08.265" v="28"/>
          <ac:spMkLst>
            <pc:docMk/>
            <pc:sldMk cId="2710111598" sldId="524"/>
            <ac:spMk id="3" creationId="{67002B5D-9A67-36B9-7188-966AECA40891}"/>
          </ac:spMkLst>
        </pc:spChg>
        <pc:graphicFrameChg chg="add mod modGraphic">
          <ac:chgData name="Laura Bridges" userId="S::lbridges@laclinicahealth.org::1dc4ce9d-37be-47d3-ab53-0ab09be3a2e2" providerId="AD" clId="Web-{EB3DEA28-223E-12AF-5107-27913F045E59}" dt="2025-10-07T17:18:45.942" v="399" actId="1076"/>
          <ac:graphicFrameMkLst>
            <pc:docMk/>
            <pc:sldMk cId="2710111598" sldId="524"/>
            <ac:graphicFrameMk id="5" creationId="{0A337999-9885-2690-4331-F0104B4E77DD}"/>
          </ac:graphicFrameMkLst>
        </pc:graphicFrameChg>
      </pc:sldChg>
      <pc:sldChg chg="addSp delSp modSp new mod modClrScheme chgLayout">
        <pc:chgData name="Laura Bridges" userId="S::lbridges@laclinicahealth.org::1dc4ce9d-37be-47d3-ab53-0ab09be3a2e2" providerId="AD" clId="Web-{EB3DEA28-223E-12AF-5107-27913F045E59}" dt="2025-10-07T17:14:34.268" v="348" actId="20577"/>
        <pc:sldMkLst>
          <pc:docMk/>
          <pc:sldMk cId="515064028" sldId="525"/>
        </pc:sldMkLst>
        <pc:spChg chg="add mod">
          <ac:chgData name="Laura Bridges" userId="S::lbridges@laclinicahealth.org::1dc4ce9d-37be-47d3-ab53-0ab09be3a2e2" providerId="AD" clId="Web-{EB3DEA28-223E-12AF-5107-27913F045E59}" dt="2025-10-07T17:14:34.268" v="348" actId="20577"/>
          <ac:spMkLst>
            <pc:docMk/>
            <pc:sldMk cId="515064028" sldId="525"/>
            <ac:spMk id="2" creationId="{AD95B6F9-80BF-CCED-046A-C77D241CBAE3}"/>
          </ac:spMkLst>
        </pc:spChg>
        <pc:spChg chg="add del">
          <ac:chgData name="Laura Bridges" userId="S::lbridges@laclinicahealth.org::1dc4ce9d-37be-47d3-ab53-0ab09be3a2e2" providerId="AD" clId="Web-{EB3DEA28-223E-12AF-5107-27913F045E59}" dt="2025-10-07T16:57:21.734" v="41"/>
          <ac:spMkLst>
            <pc:docMk/>
            <pc:sldMk cId="515064028" sldId="525"/>
            <ac:spMk id="8" creationId="{2CFDDE9B-E1BD-F4EB-ED34-D53FECF098AC}"/>
          </ac:spMkLst>
        </pc:spChg>
        <pc:spChg chg="add del">
          <ac:chgData name="Laura Bridges" userId="S::lbridges@laclinicahealth.org::1dc4ce9d-37be-47d3-ab53-0ab09be3a2e2" providerId="AD" clId="Web-{EB3DEA28-223E-12AF-5107-27913F045E59}" dt="2025-10-07T16:57:44.109" v="44"/>
          <ac:spMkLst>
            <pc:docMk/>
            <pc:sldMk cId="515064028" sldId="525"/>
            <ac:spMk id="14" creationId="{F4628E38-3802-CB9F-9017-1ED37B724A20}"/>
          </ac:spMkLst>
        </pc:spChg>
        <pc:spChg chg="add">
          <ac:chgData name="Laura Bridges" userId="S::lbridges@laclinicahealth.org::1dc4ce9d-37be-47d3-ab53-0ab09be3a2e2" providerId="AD" clId="Web-{EB3DEA28-223E-12AF-5107-27913F045E59}" dt="2025-10-07T16:57:57.812" v="45"/>
          <ac:spMkLst>
            <pc:docMk/>
            <pc:sldMk cId="515064028" sldId="525"/>
            <ac:spMk id="16" creationId="{D6EE54A4-9535-428C-43C7-2444725AC24D}"/>
          </ac:spMkLst>
        </pc:spChg>
        <pc:spChg chg="add">
          <ac:chgData name="Laura Bridges" userId="S::lbridges@laclinicahealth.org::1dc4ce9d-37be-47d3-ab53-0ab09be3a2e2" providerId="AD" clId="Web-{EB3DEA28-223E-12AF-5107-27913F045E59}" dt="2025-10-07T16:58:06.499" v="46"/>
          <ac:spMkLst>
            <pc:docMk/>
            <pc:sldMk cId="515064028" sldId="525"/>
            <ac:spMk id="18" creationId="{D517B171-94B9-08AE-03F2-0065113EE5ED}"/>
          </ac:spMkLst>
        </pc:spChg>
        <pc:grpChg chg="add">
          <ac:chgData name="Laura Bridges" userId="S::lbridges@laclinicahealth.org::1dc4ce9d-37be-47d3-ab53-0ab09be3a2e2" providerId="AD" clId="Web-{EB3DEA28-223E-12AF-5107-27913F045E59}" dt="2025-10-07T16:57:02.952" v="38"/>
          <ac:grpSpMkLst>
            <pc:docMk/>
            <pc:sldMk cId="515064028" sldId="525"/>
            <ac:grpSpMk id="6" creationId="{4A85C918-CAA5-77FA-3787-1D3389C83050}"/>
          </ac:grpSpMkLst>
        </pc:grpChg>
        <pc:grpChg chg="add">
          <ac:chgData name="Laura Bridges" userId="S::lbridges@laclinicahealth.org::1dc4ce9d-37be-47d3-ab53-0ab09be3a2e2" providerId="AD" clId="Web-{EB3DEA28-223E-12AF-5107-27913F045E59}" dt="2025-10-07T16:57:30.062" v="42"/>
          <ac:grpSpMkLst>
            <pc:docMk/>
            <pc:sldMk cId="515064028" sldId="525"/>
            <ac:grpSpMk id="12" creationId="{DD8F35C2-831F-A0E0-5FE7-7A62373DD5BD}"/>
          </ac:grpSpMkLst>
        </pc:grpChg>
      </pc:sldChg>
      <pc:sldChg chg="new del">
        <pc:chgData name="Laura Bridges" userId="S::lbridges@laclinicahealth.org::1dc4ce9d-37be-47d3-ab53-0ab09be3a2e2" providerId="AD" clId="Web-{EB3DEA28-223E-12AF-5107-27913F045E59}" dt="2025-10-07T16:56:25.749" v="30"/>
        <pc:sldMkLst>
          <pc:docMk/>
          <pc:sldMk cId="1268030477" sldId="525"/>
        </pc:sldMkLst>
      </pc:sldChg>
      <pc:sldChg chg="addSp modSp new modNotes">
        <pc:chgData name="Laura Bridges" userId="S::lbridges@laclinicahealth.org::1dc4ce9d-37be-47d3-ab53-0ab09be3a2e2" providerId="AD" clId="Web-{EB3DEA28-223E-12AF-5107-27913F045E59}" dt="2025-10-07T17:14:30.331" v="347" actId="20577"/>
        <pc:sldMkLst>
          <pc:docMk/>
          <pc:sldMk cId="3137271523" sldId="526"/>
        </pc:sldMkLst>
        <pc:spChg chg="mod">
          <ac:chgData name="Laura Bridges" userId="S::lbridges@laclinicahealth.org::1dc4ce9d-37be-47d3-ab53-0ab09be3a2e2" providerId="AD" clId="Web-{EB3DEA28-223E-12AF-5107-27913F045E59}" dt="2025-10-07T17:14:30.331" v="347" actId="20577"/>
          <ac:spMkLst>
            <pc:docMk/>
            <pc:sldMk cId="3137271523" sldId="526"/>
            <ac:spMk id="2" creationId="{C59733EC-080E-7D80-FA06-1C376C2B9A90}"/>
          </ac:spMkLst>
        </pc:spChg>
        <pc:spChg chg="add mod">
          <ac:chgData name="Laura Bridges" userId="S::lbridges@laclinicahealth.org::1dc4ce9d-37be-47d3-ab53-0ab09be3a2e2" providerId="AD" clId="Web-{EB3DEA28-223E-12AF-5107-27913F045E59}" dt="2025-10-07T17:05:56.267" v="258" actId="20577"/>
          <ac:spMkLst>
            <pc:docMk/>
            <pc:sldMk cId="3137271523" sldId="526"/>
            <ac:spMk id="5" creationId="{FABE2D03-D5FC-0BD7-3DB2-916BE053DB66}"/>
          </ac:spMkLst>
        </pc:spChg>
        <pc:spChg chg="add mod">
          <ac:chgData name="Laura Bridges" userId="S::lbridges@laclinicahealth.org::1dc4ce9d-37be-47d3-ab53-0ab09be3a2e2" providerId="AD" clId="Web-{EB3DEA28-223E-12AF-5107-27913F045E59}" dt="2025-10-07T17:06:08.658" v="261"/>
          <ac:spMkLst>
            <pc:docMk/>
            <pc:sldMk cId="3137271523" sldId="526"/>
            <ac:spMk id="6" creationId="{F644587D-FFFE-0638-760E-42457E105CDB}"/>
          </ac:spMkLst>
        </pc:spChg>
        <pc:picChg chg="add mod">
          <ac:chgData name="Laura Bridges" userId="S::lbridges@laclinicahealth.org::1dc4ce9d-37be-47d3-ab53-0ab09be3a2e2" providerId="AD" clId="Web-{EB3DEA28-223E-12AF-5107-27913F045E59}" dt="2025-10-07T17:04:15.783" v="214" actId="1076"/>
          <ac:picMkLst>
            <pc:docMk/>
            <pc:sldMk cId="3137271523" sldId="526"/>
            <ac:picMk id="4" creationId="{5AEDECE2-A34A-EA5E-9F8C-ADEB2A1180D3}"/>
          </ac:picMkLst>
        </pc:picChg>
      </pc:sldChg>
      <pc:sldChg chg="addSp modSp new modNotes">
        <pc:chgData name="Laura Bridges" userId="S::lbridges@laclinicahealth.org::1dc4ce9d-37be-47d3-ab53-0ab09be3a2e2" providerId="AD" clId="Web-{EB3DEA28-223E-12AF-5107-27913F045E59}" dt="2025-10-07T17:14:26.081" v="346" actId="20577"/>
        <pc:sldMkLst>
          <pc:docMk/>
          <pc:sldMk cId="1998966232" sldId="527"/>
        </pc:sldMkLst>
        <pc:spChg chg="mod">
          <ac:chgData name="Laura Bridges" userId="S::lbridges@laclinicahealth.org::1dc4ce9d-37be-47d3-ab53-0ab09be3a2e2" providerId="AD" clId="Web-{EB3DEA28-223E-12AF-5107-27913F045E59}" dt="2025-10-07T17:14:26.081" v="346" actId="20577"/>
          <ac:spMkLst>
            <pc:docMk/>
            <pc:sldMk cId="1998966232" sldId="527"/>
            <ac:spMk id="2" creationId="{A05A59EC-17EA-FAC4-CC11-61807648D401}"/>
          </ac:spMkLst>
        </pc:spChg>
        <pc:spChg chg="add mod">
          <ac:chgData name="Laura Bridges" userId="S::lbridges@laclinicahealth.org::1dc4ce9d-37be-47d3-ab53-0ab09be3a2e2" providerId="AD" clId="Web-{EB3DEA28-223E-12AF-5107-27913F045E59}" dt="2025-10-07T17:11:50.252" v="276" actId="14100"/>
          <ac:spMkLst>
            <pc:docMk/>
            <pc:sldMk cId="1998966232" sldId="527"/>
            <ac:spMk id="3" creationId="{10F20FE6-89E0-C215-0B3E-42DD76A1CE99}"/>
          </ac:spMkLst>
        </pc:spChg>
        <pc:spChg chg="add mod">
          <ac:chgData name="Laura Bridges" userId="S::lbridges@laclinicahealth.org::1dc4ce9d-37be-47d3-ab53-0ab09be3a2e2" providerId="AD" clId="Web-{EB3DEA28-223E-12AF-5107-27913F045E59}" dt="2025-10-07T17:14:06.831" v="343" actId="20577"/>
          <ac:spMkLst>
            <pc:docMk/>
            <pc:sldMk cId="1998966232" sldId="527"/>
            <ac:spMk id="4" creationId="{AB5827B2-B88C-5ABF-5F41-7E044B9485E2}"/>
          </ac:spMkLst>
        </pc:spChg>
        <pc:spChg chg="add mod">
          <ac:chgData name="Laura Bridges" userId="S::lbridges@laclinicahealth.org::1dc4ce9d-37be-47d3-ab53-0ab09be3a2e2" providerId="AD" clId="Web-{EB3DEA28-223E-12AF-5107-27913F045E59}" dt="2025-10-07T17:12:35.799" v="289" actId="1076"/>
          <ac:spMkLst>
            <pc:docMk/>
            <pc:sldMk cId="1998966232" sldId="527"/>
            <ac:spMk id="5" creationId="{6FECA3F3-3D40-A0F5-F9D5-433EEAA492A8}"/>
          </ac:spMkLst>
        </pc:spChg>
      </pc:sldChg>
      <pc:sldChg chg="addSp delSp modSp new mod modClrScheme chgLayout">
        <pc:chgData name="Laura Bridges" userId="S::lbridges@laclinicahealth.org::1dc4ce9d-37be-47d3-ab53-0ab09be3a2e2" providerId="AD" clId="Web-{EB3DEA28-223E-12AF-5107-27913F045E59}" dt="2025-10-07T17:02:29.095" v="133" actId="14100"/>
        <pc:sldMkLst>
          <pc:docMk/>
          <pc:sldMk cId="2988914007" sldId="528"/>
        </pc:sldMkLst>
        <pc:spChg chg="del">
          <ac:chgData name="Laura Bridges" userId="S::lbridges@laclinicahealth.org::1dc4ce9d-37be-47d3-ab53-0ab09be3a2e2" providerId="AD" clId="Web-{EB3DEA28-223E-12AF-5107-27913F045E59}" dt="2025-10-07T17:02:01.704" v="120"/>
          <ac:spMkLst>
            <pc:docMk/>
            <pc:sldMk cId="2988914007" sldId="528"/>
            <ac:spMk id="2" creationId="{DF9F5DB4-6974-8C3D-F4D8-C9349D1EA6FD}"/>
          </ac:spMkLst>
        </pc:spChg>
        <pc:spChg chg="add mod">
          <ac:chgData name="Laura Bridges" userId="S::lbridges@laclinicahealth.org::1dc4ce9d-37be-47d3-ab53-0ab09be3a2e2" providerId="AD" clId="Web-{EB3DEA28-223E-12AF-5107-27913F045E59}" dt="2025-10-07T17:02:29.095" v="133" actId="14100"/>
          <ac:spMkLst>
            <pc:docMk/>
            <pc:sldMk cId="2988914007" sldId="528"/>
            <ac:spMk id="5" creationId="{A2E9D70A-0B31-9C94-651A-2E28247083F3}"/>
          </ac:spMkLst>
        </pc:spChg>
        <pc:picChg chg="add">
          <ac:chgData name="Laura Bridges" userId="S::lbridges@laclinicahealth.org::1dc4ce9d-37be-47d3-ab53-0ab09be3a2e2" providerId="AD" clId="Web-{EB3DEA28-223E-12AF-5107-27913F045E59}" dt="2025-10-07T17:01:58.641" v="119"/>
          <ac:picMkLst>
            <pc:docMk/>
            <pc:sldMk cId="2988914007" sldId="528"/>
            <ac:picMk id="4" creationId="{712F0AE0-9C80-DA03-5DD5-D6287A83A491}"/>
          </ac:picMkLst>
        </pc:picChg>
      </pc:sldChg>
    </pc:docChg>
  </pc:docChgLst>
  <pc:docChgLst>
    <pc:chgData name="Laura Bridges" userId="S::lbridges@laclinicahealth.org::1dc4ce9d-37be-47d3-ab53-0ab09be3a2e2" providerId="AD" clId="Web-{384D601C-2669-029D-0EA5-BCC7B223EB1B}"/>
    <pc:docChg chg="addSld delSld modSld">
      <pc:chgData name="Laura Bridges" userId="S::lbridges@laclinicahealth.org::1dc4ce9d-37be-47d3-ab53-0ab09be3a2e2" providerId="AD" clId="Web-{384D601C-2669-029D-0EA5-BCC7B223EB1B}" dt="2025-10-06T17:10:34.786" v="336" actId="20577"/>
      <pc:docMkLst>
        <pc:docMk/>
      </pc:docMkLst>
      <pc:sldChg chg="modSp">
        <pc:chgData name="Laura Bridges" userId="S::lbridges@laclinicahealth.org::1dc4ce9d-37be-47d3-ab53-0ab09be3a2e2" providerId="AD" clId="Web-{384D601C-2669-029D-0EA5-BCC7B223EB1B}" dt="2025-10-06T16:50:29.034" v="156" actId="14100"/>
        <pc:sldMkLst>
          <pc:docMk/>
          <pc:sldMk cId="0" sldId="477"/>
        </pc:sldMkLst>
        <pc:picChg chg="mod">
          <ac:chgData name="Laura Bridges" userId="S::lbridges@laclinicahealth.org::1dc4ce9d-37be-47d3-ab53-0ab09be3a2e2" providerId="AD" clId="Web-{384D601C-2669-029D-0EA5-BCC7B223EB1B}" dt="2025-10-06T16:50:29.034" v="156" actId="14100"/>
          <ac:picMkLst>
            <pc:docMk/>
            <pc:sldMk cId="0" sldId="477"/>
            <ac:picMk id="3" creationId="{DD5BE987-BBE3-387E-0E6F-73B80735BFAC}"/>
          </ac:picMkLst>
        </pc:picChg>
      </pc:sldChg>
      <pc:sldChg chg="modSp">
        <pc:chgData name="Laura Bridges" userId="S::lbridges@laclinicahealth.org::1dc4ce9d-37be-47d3-ab53-0ab09be3a2e2" providerId="AD" clId="Web-{384D601C-2669-029D-0EA5-BCC7B223EB1B}" dt="2025-10-06T16:52:55.623" v="239" actId="20577"/>
        <pc:sldMkLst>
          <pc:docMk/>
          <pc:sldMk cId="3783871291" sldId="500"/>
        </pc:sldMkLst>
        <pc:spChg chg="mod">
          <ac:chgData name="Laura Bridges" userId="S::lbridges@laclinicahealth.org::1dc4ce9d-37be-47d3-ab53-0ab09be3a2e2" providerId="AD" clId="Web-{384D601C-2669-029D-0EA5-BCC7B223EB1B}" dt="2025-10-06T16:51:28.057" v="172" actId="20577"/>
          <ac:spMkLst>
            <pc:docMk/>
            <pc:sldMk cId="3783871291" sldId="500"/>
            <ac:spMk id="5" creationId="{5497FD54-73F2-B130-B6E3-8D3A08050D1E}"/>
          </ac:spMkLst>
        </pc:spChg>
        <pc:spChg chg="mod">
          <ac:chgData name="Laura Bridges" userId="S::lbridges@laclinicahealth.org::1dc4ce9d-37be-47d3-ab53-0ab09be3a2e2" providerId="AD" clId="Web-{384D601C-2669-029D-0EA5-BCC7B223EB1B}" dt="2025-10-06T16:51:52.699" v="191" actId="20577"/>
          <ac:spMkLst>
            <pc:docMk/>
            <pc:sldMk cId="3783871291" sldId="500"/>
            <ac:spMk id="7" creationId="{D2A0603C-D7F7-E0B1-F38D-E26A0C599E6B}"/>
          </ac:spMkLst>
        </pc:spChg>
        <pc:spChg chg="mod">
          <ac:chgData name="Laura Bridges" userId="S::lbridges@laclinicahealth.org::1dc4ce9d-37be-47d3-ab53-0ab09be3a2e2" providerId="AD" clId="Web-{384D601C-2669-029D-0EA5-BCC7B223EB1B}" dt="2025-10-06T16:52:55.623" v="239" actId="20577"/>
          <ac:spMkLst>
            <pc:docMk/>
            <pc:sldMk cId="3783871291" sldId="500"/>
            <ac:spMk id="9" creationId="{14461F20-017F-773D-298C-A6357F5058CD}"/>
          </ac:spMkLst>
        </pc:spChg>
        <pc:spChg chg="mod">
          <ac:chgData name="Laura Bridges" userId="S::lbridges@laclinicahealth.org::1dc4ce9d-37be-47d3-ab53-0ab09be3a2e2" providerId="AD" clId="Web-{384D601C-2669-029D-0EA5-BCC7B223EB1B}" dt="2025-10-06T16:52:03.700" v="192" actId="20577"/>
          <ac:spMkLst>
            <pc:docMk/>
            <pc:sldMk cId="3783871291" sldId="500"/>
            <ac:spMk id="10" creationId="{B0D89510-DF7E-A745-90B8-963641FC75EA}"/>
          </ac:spMkLst>
        </pc:spChg>
      </pc:sldChg>
      <pc:sldChg chg="addSp delSp modSp del">
        <pc:chgData name="Laura Bridges" userId="S::lbridges@laclinicahealth.org::1dc4ce9d-37be-47d3-ab53-0ab09be3a2e2" providerId="AD" clId="Web-{384D601C-2669-029D-0EA5-BCC7B223EB1B}" dt="2025-10-06T16:50:46.928" v="157"/>
        <pc:sldMkLst>
          <pc:docMk/>
          <pc:sldMk cId="131411148" sldId="516"/>
        </pc:sldMkLst>
        <pc:spChg chg="add del mod">
          <ac:chgData name="Laura Bridges" userId="S::lbridges@laclinicahealth.org::1dc4ce9d-37be-47d3-ab53-0ab09be3a2e2" providerId="AD" clId="Web-{384D601C-2669-029D-0EA5-BCC7B223EB1B}" dt="2025-10-06T16:37:24.838" v="11"/>
          <ac:spMkLst>
            <pc:docMk/>
            <pc:sldMk cId="131411148" sldId="516"/>
            <ac:spMk id="3" creationId="{C43BA042-E883-A968-1F25-582E4BD759B0}"/>
          </ac:spMkLst>
        </pc:spChg>
        <pc:spChg chg="mod">
          <ac:chgData name="Laura Bridges" userId="S::lbridges@laclinicahealth.org::1dc4ce9d-37be-47d3-ab53-0ab09be3a2e2" providerId="AD" clId="Web-{384D601C-2669-029D-0EA5-BCC7B223EB1B}" dt="2025-10-06T16:36:56.025" v="2" actId="1076"/>
          <ac:spMkLst>
            <pc:docMk/>
            <pc:sldMk cId="131411148" sldId="516"/>
            <ac:spMk id="12" creationId="{C4B61C81-0CAF-FA65-B055-4D3E94EBFAAD}"/>
          </ac:spMkLst>
        </pc:spChg>
        <pc:spChg chg="mod">
          <ac:chgData name="Laura Bridges" userId="S::lbridges@laclinicahealth.org::1dc4ce9d-37be-47d3-ab53-0ab09be3a2e2" providerId="AD" clId="Web-{384D601C-2669-029D-0EA5-BCC7B223EB1B}" dt="2025-10-06T16:37:09.041" v="9" actId="20577"/>
          <ac:spMkLst>
            <pc:docMk/>
            <pc:sldMk cId="131411148" sldId="516"/>
            <ac:spMk id="13" creationId="{337CCD4C-B66B-113C-33AB-A173B2D12CF9}"/>
          </ac:spMkLst>
        </pc:spChg>
        <pc:picChg chg="add del">
          <ac:chgData name="Laura Bridges" userId="S::lbridges@laclinicahealth.org::1dc4ce9d-37be-47d3-ab53-0ab09be3a2e2" providerId="AD" clId="Web-{384D601C-2669-029D-0EA5-BCC7B223EB1B}" dt="2025-10-06T16:37:24.838" v="11"/>
          <ac:picMkLst>
            <pc:docMk/>
            <pc:sldMk cId="131411148" sldId="516"/>
            <ac:picMk id="9" creationId="{CD3D1688-8D9F-4EF2-E901-25D696212507}"/>
          </ac:picMkLst>
        </pc:picChg>
      </pc:sldChg>
      <pc:sldChg chg="modSp">
        <pc:chgData name="Laura Bridges" userId="S::lbridges@laclinicahealth.org::1dc4ce9d-37be-47d3-ab53-0ab09be3a2e2" providerId="AD" clId="Web-{384D601C-2669-029D-0EA5-BCC7B223EB1B}" dt="2025-10-06T16:45:09.372" v="86" actId="14100"/>
        <pc:sldMkLst>
          <pc:docMk/>
          <pc:sldMk cId="2680252176" sldId="517"/>
        </pc:sldMkLst>
        <pc:picChg chg="mod">
          <ac:chgData name="Laura Bridges" userId="S::lbridges@laclinicahealth.org::1dc4ce9d-37be-47d3-ab53-0ab09be3a2e2" providerId="AD" clId="Web-{384D601C-2669-029D-0EA5-BCC7B223EB1B}" dt="2025-10-06T16:45:09.372" v="86" actId="14100"/>
          <ac:picMkLst>
            <pc:docMk/>
            <pc:sldMk cId="2680252176" sldId="517"/>
            <ac:picMk id="2" creationId="{3DA493DC-CC4B-1450-80C0-D3ADEC6F6DEC}"/>
          </ac:picMkLst>
        </pc:picChg>
      </pc:sldChg>
      <pc:sldChg chg="modSp">
        <pc:chgData name="Laura Bridges" userId="S::lbridges@laclinicahealth.org::1dc4ce9d-37be-47d3-ab53-0ab09be3a2e2" providerId="AD" clId="Web-{384D601C-2669-029D-0EA5-BCC7B223EB1B}" dt="2025-10-06T17:10:34.786" v="336" actId="20577"/>
        <pc:sldMkLst>
          <pc:docMk/>
          <pc:sldMk cId="223555565" sldId="519"/>
        </pc:sldMkLst>
        <pc:spChg chg="mod">
          <ac:chgData name="Laura Bridges" userId="S::lbridges@laclinicahealth.org::1dc4ce9d-37be-47d3-ab53-0ab09be3a2e2" providerId="AD" clId="Web-{384D601C-2669-029D-0EA5-BCC7B223EB1B}" dt="2025-10-06T17:08:56.341" v="243" actId="1076"/>
          <ac:spMkLst>
            <pc:docMk/>
            <pc:sldMk cId="223555565" sldId="519"/>
            <ac:spMk id="2" creationId="{B28C4216-D637-2BF9-BE71-01FD9D5E16C0}"/>
          </ac:spMkLst>
        </pc:spChg>
        <pc:spChg chg="mod">
          <ac:chgData name="Laura Bridges" userId="S::lbridges@laclinicahealth.org::1dc4ce9d-37be-47d3-ab53-0ab09be3a2e2" providerId="AD" clId="Web-{384D601C-2669-029D-0EA5-BCC7B223EB1B}" dt="2025-10-06T17:09:17.890" v="248" actId="20577"/>
          <ac:spMkLst>
            <pc:docMk/>
            <pc:sldMk cId="223555565" sldId="519"/>
            <ac:spMk id="6" creationId="{5E5C0A35-A262-3C56-A8B2-9704C0E0513E}"/>
          </ac:spMkLst>
        </pc:spChg>
        <pc:spChg chg="mod">
          <ac:chgData name="Laura Bridges" userId="S::lbridges@laclinicahealth.org::1dc4ce9d-37be-47d3-ab53-0ab09be3a2e2" providerId="AD" clId="Web-{384D601C-2669-029D-0EA5-BCC7B223EB1B}" dt="2025-10-06T17:10:34.786" v="336" actId="20577"/>
          <ac:spMkLst>
            <pc:docMk/>
            <pc:sldMk cId="223555565" sldId="519"/>
            <ac:spMk id="8" creationId="{5CFAB915-AB55-5DEF-18A4-1B00B38C5D12}"/>
          </ac:spMkLst>
        </pc:spChg>
        <pc:picChg chg="mod">
          <ac:chgData name="Laura Bridges" userId="S::lbridges@laclinicahealth.org::1dc4ce9d-37be-47d3-ab53-0ab09be3a2e2" providerId="AD" clId="Web-{384D601C-2669-029D-0EA5-BCC7B223EB1B}" dt="2025-10-06T17:08:59.513" v="244" actId="1076"/>
          <ac:picMkLst>
            <pc:docMk/>
            <pc:sldMk cId="223555565" sldId="519"/>
            <ac:picMk id="4" creationId="{1331C113-815A-1FA7-FBC2-FFCE31D57229}"/>
          </ac:picMkLst>
        </pc:picChg>
      </pc:sldChg>
      <pc:sldChg chg="addSp delSp modSp mod modClrScheme chgLayout">
        <pc:chgData name="Laura Bridges" userId="S::lbridges@laclinicahealth.org::1dc4ce9d-37be-47d3-ab53-0ab09be3a2e2" providerId="AD" clId="Web-{384D601C-2669-029D-0EA5-BCC7B223EB1B}" dt="2025-10-06T16:48:48.065" v="152" actId="1076"/>
        <pc:sldMkLst>
          <pc:docMk/>
          <pc:sldMk cId="4283618966" sldId="521"/>
        </pc:sldMkLst>
        <pc:spChg chg="del mod">
          <ac:chgData name="Laura Bridges" userId="S::lbridges@laclinicahealth.org::1dc4ce9d-37be-47d3-ab53-0ab09be3a2e2" providerId="AD" clId="Web-{384D601C-2669-029D-0EA5-BCC7B223EB1B}" dt="2025-10-06T16:46:30.625" v="89"/>
          <ac:spMkLst>
            <pc:docMk/>
            <pc:sldMk cId="4283618966" sldId="521"/>
            <ac:spMk id="2" creationId="{F86F7E8D-8A07-FFEB-D03A-01AD43E3C1ED}"/>
          </ac:spMkLst>
        </pc:spChg>
        <pc:spChg chg="del">
          <ac:chgData name="Laura Bridges" userId="S::lbridges@laclinicahealth.org::1dc4ce9d-37be-47d3-ab53-0ab09be3a2e2" providerId="AD" clId="Web-{384D601C-2669-029D-0EA5-BCC7B223EB1B}" dt="2025-10-06T16:46:17.297" v="87"/>
          <ac:spMkLst>
            <pc:docMk/>
            <pc:sldMk cId="4283618966" sldId="521"/>
            <ac:spMk id="3" creationId="{A1BC7762-0B6A-9C91-102C-1891873C340A}"/>
          </ac:spMkLst>
        </pc:spChg>
        <pc:spChg chg="add mod">
          <ac:chgData name="Laura Bridges" userId="S::lbridges@laclinicahealth.org::1dc4ce9d-37be-47d3-ab53-0ab09be3a2e2" providerId="AD" clId="Web-{384D601C-2669-029D-0EA5-BCC7B223EB1B}" dt="2025-10-06T16:48:48.065" v="152" actId="1076"/>
          <ac:spMkLst>
            <pc:docMk/>
            <pc:sldMk cId="4283618966" sldId="521"/>
            <ac:spMk id="5" creationId="{F90A3612-8B06-5ABB-82D0-ED308450DD68}"/>
          </ac:spMkLst>
        </pc:spChg>
        <pc:picChg chg="add mod ord">
          <ac:chgData name="Laura Bridges" userId="S::lbridges@laclinicahealth.org::1dc4ce9d-37be-47d3-ab53-0ab09be3a2e2" providerId="AD" clId="Web-{384D601C-2669-029D-0EA5-BCC7B223EB1B}" dt="2025-10-06T16:47:05.407" v="99" actId="14100"/>
          <ac:picMkLst>
            <pc:docMk/>
            <pc:sldMk cId="4283618966" sldId="521"/>
            <ac:picMk id="4" creationId="{07B93F62-85B3-3EA2-E7F1-2A556CECF897}"/>
          </ac:picMkLst>
        </pc:picChg>
      </pc:sldChg>
      <pc:sldChg chg="addSp delSp modSp add replId">
        <pc:chgData name="Laura Bridges" userId="S::lbridges@laclinicahealth.org::1dc4ce9d-37be-47d3-ab53-0ab09be3a2e2" providerId="AD" clId="Web-{384D601C-2669-029D-0EA5-BCC7B223EB1B}" dt="2025-10-06T16:44:48.059" v="83" actId="1076"/>
        <pc:sldMkLst>
          <pc:docMk/>
          <pc:sldMk cId="3630995396" sldId="522"/>
        </pc:sldMkLst>
        <pc:spChg chg="add del mod">
          <ac:chgData name="Laura Bridges" userId="S::lbridges@laclinicahealth.org::1dc4ce9d-37be-47d3-ab53-0ab09be3a2e2" providerId="AD" clId="Web-{384D601C-2669-029D-0EA5-BCC7B223EB1B}" dt="2025-10-06T16:38:14.917" v="14"/>
          <ac:spMkLst>
            <pc:docMk/>
            <pc:sldMk cId="3630995396" sldId="522"/>
            <ac:spMk id="3" creationId="{02C8B6A6-EBE2-FAF5-B52B-E25C5361B6FC}"/>
          </ac:spMkLst>
        </pc:spChg>
        <pc:spChg chg="add del mod">
          <ac:chgData name="Laura Bridges" userId="S::lbridges@laclinicahealth.org::1dc4ce9d-37be-47d3-ab53-0ab09be3a2e2" providerId="AD" clId="Web-{384D601C-2669-029D-0EA5-BCC7B223EB1B}" dt="2025-10-06T16:40:50.878" v="47"/>
          <ac:spMkLst>
            <pc:docMk/>
            <pc:sldMk cId="3630995396" sldId="522"/>
            <ac:spMk id="7" creationId="{DA78AB2C-A392-6D2D-165C-C0D875553021}"/>
          </ac:spMkLst>
        </pc:spChg>
        <pc:spChg chg="add mod">
          <ac:chgData name="Laura Bridges" userId="S::lbridges@laclinicahealth.org::1dc4ce9d-37be-47d3-ab53-0ab09be3a2e2" providerId="AD" clId="Web-{384D601C-2669-029D-0EA5-BCC7B223EB1B}" dt="2025-10-06T16:41:34.897" v="60" actId="1076"/>
          <ac:spMkLst>
            <pc:docMk/>
            <pc:sldMk cId="3630995396" sldId="522"/>
            <ac:spMk id="8" creationId="{61A7E546-CFF8-2F0A-A48F-FD5AE88CFD85}"/>
          </ac:spMkLst>
        </pc:spChg>
        <pc:picChg chg="add mod ord">
          <ac:chgData name="Laura Bridges" userId="S::lbridges@laclinicahealth.org::1dc4ce9d-37be-47d3-ab53-0ab09be3a2e2" providerId="AD" clId="Web-{384D601C-2669-029D-0EA5-BCC7B223EB1B}" dt="2025-10-06T16:43:36.464" v="66" actId="1076"/>
          <ac:picMkLst>
            <pc:docMk/>
            <pc:sldMk cId="3630995396" sldId="522"/>
            <ac:picMk id="4" creationId="{03918675-7EDF-148E-C23F-F2051EDADF98}"/>
          </ac:picMkLst>
        </pc:picChg>
        <pc:picChg chg="add mod">
          <ac:chgData name="Laura Bridges" userId="S::lbridges@laclinicahealth.org::1dc4ce9d-37be-47d3-ab53-0ab09be3a2e2" providerId="AD" clId="Web-{384D601C-2669-029D-0EA5-BCC7B223EB1B}" dt="2025-10-06T16:43:32.464" v="65" actId="1076"/>
          <ac:picMkLst>
            <pc:docMk/>
            <pc:sldMk cId="3630995396" sldId="522"/>
            <ac:picMk id="5" creationId="{92274E5A-0990-1852-A4B9-44DDE74348CE}"/>
          </ac:picMkLst>
        </pc:picChg>
        <pc:picChg chg="add mod">
          <ac:chgData name="Laura Bridges" userId="S::lbridges@laclinicahealth.org::1dc4ce9d-37be-47d3-ab53-0ab09be3a2e2" providerId="AD" clId="Web-{384D601C-2669-029D-0EA5-BCC7B223EB1B}" dt="2025-10-06T16:43:26.792" v="64" actId="1076"/>
          <ac:picMkLst>
            <pc:docMk/>
            <pc:sldMk cId="3630995396" sldId="522"/>
            <ac:picMk id="6" creationId="{7E272FA4-3697-EA92-40DA-0DE00B0826C5}"/>
          </ac:picMkLst>
        </pc:picChg>
        <pc:picChg chg="del">
          <ac:chgData name="Laura Bridges" userId="S::lbridges@laclinicahealth.org::1dc4ce9d-37be-47d3-ab53-0ab09be3a2e2" providerId="AD" clId="Web-{384D601C-2669-029D-0EA5-BCC7B223EB1B}" dt="2025-10-06T16:37:35.541" v="13"/>
          <ac:picMkLst>
            <pc:docMk/>
            <pc:sldMk cId="3630995396" sldId="522"/>
            <ac:picMk id="9" creationId="{94C0DEC0-AAB8-E5D8-A630-662DD324072E}"/>
          </ac:picMkLst>
        </pc:picChg>
        <pc:picChg chg="add mod">
          <ac:chgData name="Laura Bridges" userId="S::lbridges@laclinicahealth.org::1dc4ce9d-37be-47d3-ab53-0ab09be3a2e2" providerId="AD" clId="Web-{384D601C-2669-029D-0EA5-BCC7B223EB1B}" dt="2025-10-06T16:44:48.059" v="83" actId="1076"/>
          <ac:picMkLst>
            <pc:docMk/>
            <pc:sldMk cId="3630995396" sldId="522"/>
            <ac:picMk id="10" creationId="{07D7D16A-9B81-3296-09DD-29825FCD34B1}"/>
          </ac:picMkLst>
        </pc:picChg>
        <pc:picChg chg="add mod">
          <ac:chgData name="Laura Bridges" userId="S::lbridges@laclinicahealth.org::1dc4ce9d-37be-47d3-ab53-0ab09be3a2e2" providerId="AD" clId="Web-{384D601C-2669-029D-0EA5-BCC7B223EB1B}" dt="2025-10-06T16:44:43.434" v="81" actId="1076"/>
          <ac:picMkLst>
            <pc:docMk/>
            <pc:sldMk cId="3630995396" sldId="522"/>
            <ac:picMk id="11" creationId="{BE3048D9-178E-E3CA-F22C-11C4C0A219AA}"/>
          </ac:picMkLst>
        </pc:picChg>
      </pc:sldChg>
    </pc:docChg>
  </pc:docChgLst>
  <pc:docChgLst>
    <pc:chgData name="Laura Bridges" userId="1dc4ce9d-37be-47d3-ab53-0ab09be3a2e2" providerId="ADAL" clId="{0EA4E056-87A8-47B8-8341-8CE18B629275}"/>
    <pc:docChg chg="undo custSel addSld delSld modSld sldOrd delMainMaster modShowInfo">
      <pc:chgData name="Laura Bridges" userId="1dc4ce9d-37be-47d3-ab53-0ab09be3a2e2" providerId="ADAL" clId="{0EA4E056-87A8-47B8-8341-8CE18B629275}" dt="2025-10-07T17:27:56.702" v="4128" actId="207"/>
      <pc:docMkLst>
        <pc:docMk/>
      </pc:docMkLst>
      <pc:sldChg chg="addSp delSp modSp add mod modAnim">
        <pc:chgData name="Laura Bridges" userId="1dc4ce9d-37be-47d3-ab53-0ab09be3a2e2" providerId="ADAL" clId="{0EA4E056-87A8-47B8-8341-8CE18B629275}" dt="2025-10-06T18:58:38.929" v="3667"/>
        <pc:sldMkLst>
          <pc:docMk/>
          <pc:sldMk cId="172089095" sldId="263"/>
        </pc:sldMkLst>
        <pc:spChg chg="add del mod">
          <ac:chgData name="Laura Bridges" userId="1dc4ce9d-37be-47d3-ab53-0ab09be3a2e2" providerId="ADAL" clId="{0EA4E056-87A8-47B8-8341-8CE18B629275}" dt="2025-10-06T00:20:15.986" v="176" actId="255"/>
          <ac:spMkLst>
            <pc:docMk/>
            <pc:sldMk cId="172089095" sldId="263"/>
            <ac:spMk id="2" creationId="{82839719-48BC-92EA-FCA4-BAB395ED1076}"/>
          </ac:spMkLst>
        </pc:spChg>
        <pc:spChg chg="add del mod">
          <ac:chgData name="Laura Bridges" userId="1dc4ce9d-37be-47d3-ab53-0ab09be3a2e2" providerId="ADAL" clId="{0EA4E056-87A8-47B8-8341-8CE18B629275}" dt="2025-10-06T00:08:23.304" v="17" actId="478"/>
          <ac:spMkLst>
            <pc:docMk/>
            <pc:sldMk cId="172089095" sldId="263"/>
            <ac:spMk id="10" creationId="{61751EF6-AAC3-C270-8CAD-47918143F560}"/>
          </ac:spMkLst>
        </pc:spChg>
        <pc:spChg chg="mod">
          <ac:chgData name="Laura Bridges" userId="1dc4ce9d-37be-47d3-ab53-0ab09be3a2e2" providerId="ADAL" clId="{0EA4E056-87A8-47B8-8341-8CE18B629275}" dt="2025-10-06T00:09:39.311" v="34" actId="14100"/>
          <ac:spMkLst>
            <pc:docMk/>
            <pc:sldMk cId="172089095" sldId="263"/>
            <ac:spMk id="15" creationId="{FFBD4A48-8EED-F930-7995-6F8FDE0344B0}"/>
          </ac:spMkLst>
        </pc:spChg>
        <pc:spChg chg="mod">
          <ac:chgData name="Laura Bridges" userId="1dc4ce9d-37be-47d3-ab53-0ab09be3a2e2" providerId="ADAL" clId="{0EA4E056-87A8-47B8-8341-8CE18B629275}" dt="2025-10-06T00:09:28.487" v="31" actId="1076"/>
          <ac:spMkLst>
            <pc:docMk/>
            <pc:sldMk cId="172089095" sldId="263"/>
            <ac:spMk id="16" creationId="{BEEC4249-931B-BF73-23D0-A6D4DBC7826A}"/>
          </ac:spMkLst>
        </pc:spChg>
        <pc:spChg chg="mod">
          <ac:chgData name="Laura Bridges" userId="1dc4ce9d-37be-47d3-ab53-0ab09be3a2e2" providerId="ADAL" clId="{0EA4E056-87A8-47B8-8341-8CE18B629275}" dt="2025-10-06T00:10:34.628" v="45" actId="14100"/>
          <ac:spMkLst>
            <pc:docMk/>
            <pc:sldMk cId="172089095" sldId="263"/>
            <ac:spMk id="18" creationId="{D7E239BB-1F97-F699-F587-8DFC03BDFE01}"/>
          </ac:spMkLst>
        </pc:spChg>
        <pc:spChg chg="mod">
          <ac:chgData name="Laura Bridges" userId="1dc4ce9d-37be-47d3-ab53-0ab09be3a2e2" providerId="ADAL" clId="{0EA4E056-87A8-47B8-8341-8CE18B629275}" dt="2025-10-06T00:13:36.845" v="124" actId="1038"/>
          <ac:spMkLst>
            <pc:docMk/>
            <pc:sldMk cId="172089095" sldId="263"/>
            <ac:spMk id="19" creationId="{CAA65B9E-1686-22C9-E7FF-72EB7283EAE0}"/>
          </ac:spMkLst>
        </pc:spChg>
        <pc:spChg chg="mod">
          <ac:chgData name="Laura Bridges" userId="1dc4ce9d-37be-47d3-ab53-0ab09be3a2e2" providerId="ADAL" clId="{0EA4E056-87A8-47B8-8341-8CE18B629275}" dt="2025-10-06T00:13:02.291" v="105" actId="20577"/>
          <ac:spMkLst>
            <pc:docMk/>
            <pc:sldMk cId="172089095" sldId="263"/>
            <ac:spMk id="20" creationId="{6D2EED5F-6D20-7A8D-EB85-6979DAFA24EA}"/>
          </ac:spMkLst>
        </pc:spChg>
        <pc:spChg chg="mod">
          <ac:chgData name="Laura Bridges" userId="1dc4ce9d-37be-47d3-ab53-0ab09be3a2e2" providerId="ADAL" clId="{0EA4E056-87A8-47B8-8341-8CE18B629275}" dt="2025-10-06T00:13:05.268" v="106" actId="6549"/>
          <ac:spMkLst>
            <pc:docMk/>
            <pc:sldMk cId="172089095" sldId="263"/>
            <ac:spMk id="21" creationId="{5C4A3EEE-2665-79EA-514D-1F4271E4FC87}"/>
          </ac:spMkLst>
        </pc:spChg>
        <pc:spChg chg="mod">
          <ac:chgData name="Laura Bridges" userId="1dc4ce9d-37be-47d3-ab53-0ab09be3a2e2" providerId="ADAL" clId="{0EA4E056-87A8-47B8-8341-8CE18B629275}" dt="2025-10-06T00:13:08.846" v="107" actId="6549"/>
          <ac:spMkLst>
            <pc:docMk/>
            <pc:sldMk cId="172089095" sldId="263"/>
            <ac:spMk id="22" creationId="{10CF8C49-F02A-C70D-7B3B-88A6F68FEDAD}"/>
          </ac:spMkLst>
        </pc:spChg>
        <pc:spChg chg="mod">
          <ac:chgData name="Laura Bridges" userId="1dc4ce9d-37be-47d3-ab53-0ab09be3a2e2" providerId="ADAL" clId="{0EA4E056-87A8-47B8-8341-8CE18B629275}" dt="2025-10-06T00:13:13.604" v="108" actId="6549"/>
          <ac:spMkLst>
            <pc:docMk/>
            <pc:sldMk cId="172089095" sldId="263"/>
            <ac:spMk id="23" creationId="{C3C63CFA-9D1D-5AFA-51B3-A0563B38E8B3}"/>
          </ac:spMkLst>
        </pc:spChg>
        <pc:spChg chg="mod">
          <ac:chgData name="Laura Bridges" userId="1dc4ce9d-37be-47d3-ab53-0ab09be3a2e2" providerId="ADAL" clId="{0EA4E056-87A8-47B8-8341-8CE18B629275}" dt="2025-10-06T00:11:46.141" v="84" actId="14100"/>
          <ac:spMkLst>
            <pc:docMk/>
            <pc:sldMk cId="172089095" sldId="263"/>
            <ac:spMk id="26" creationId="{48449315-D523-F550-3777-5251AA85A9B4}"/>
          </ac:spMkLst>
        </pc:spChg>
        <pc:spChg chg="mod">
          <ac:chgData name="Laura Bridges" userId="1dc4ce9d-37be-47d3-ab53-0ab09be3a2e2" providerId="ADAL" clId="{0EA4E056-87A8-47B8-8341-8CE18B629275}" dt="2025-10-06T00:11:36.519" v="83" actId="1038"/>
          <ac:spMkLst>
            <pc:docMk/>
            <pc:sldMk cId="172089095" sldId="263"/>
            <ac:spMk id="121" creationId="{16B01D2D-E531-337B-FA14-334864DDA50F}"/>
          </ac:spMkLst>
        </pc:spChg>
        <pc:spChg chg="mod">
          <ac:chgData name="Laura Bridges" userId="1dc4ce9d-37be-47d3-ab53-0ab09be3a2e2" providerId="ADAL" clId="{0EA4E056-87A8-47B8-8341-8CE18B629275}" dt="2025-10-06T00:11:19.878" v="66" actId="1037"/>
          <ac:spMkLst>
            <pc:docMk/>
            <pc:sldMk cId="172089095" sldId="263"/>
            <ac:spMk id="122" creationId="{9E3F2DFC-2CD8-69B2-AB56-5AB744E381C0}"/>
          </ac:spMkLst>
        </pc:spChg>
        <pc:spChg chg="mod">
          <ac:chgData name="Laura Bridges" userId="1dc4ce9d-37be-47d3-ab53-0ab09be3a2e2" providerId="ADAL" clId="{0EA4E056-87A8-47B8-8341-8CE18B629275}" dt="2025-10-06T00:10:51.735" v="49" actId="14100"/>
          <ac:spMkLst>
            <pc:docMk/>
            <pc:sldMk cId="172089095" sldId="263"/>
            <ac:spMk id="123" creationId="{6F8A1FE2-9B61-6C88-2447-833FB3B9DC7B}"/>
          </ac:spMkLst>
        </pc:spChg>
        <pc:spChg chg="mod">
          <ac:chgData name="Laura Bridges" userId="1dc4ce9d-37be-47d3-ab53-0ab09be3a2e2" providerId="ADAL" clId="{0EA4E056-87A8-47B8-8341-8CE18B629275}" dt="2025-10-06T00:10:23.057" v="42" actId="14100"/>
          <ac:spMkLst>
            <pc:docMk/>
            <pc:sldMk cId="172089095" sldId="263"/>
            <ac:spMk id="124" creationId="{90E552A3-4BE0-8DC3-943A-D1B64E160119}"/>
          </ac:spMkLst>
        </pc:spChg>
        <pc:spChg chg="mod">
          <ac:chgData name="Laura Bridges" userId="1dc4ce9d-37be-47d3-ab53-0ab09be3a2e2" providerId="ADAL" clId="{0EA4E056-87A8-47B8-8341-8CE18B629275}" dt="2025-10-06T00:10:41.671" v="47" actId="14100"/>
          <ac:spMkLst>
            <pc:docMk/>
            <pc:sldMk cId="172089095" sldId="263"/>
            <ac:spMk id="125" creationId="{5212EAB0-5E70-D1BB-D775-9EAA2BDD9BEA}"/>
          </ac:spMkLst>
        </pc:spChg>
        <pc:spChg chg="mod">
          <ac:chgData name="Laura Bridges" userId="1dc4ce9d-37be-47d3-ab53-0ab09be3a2e2" providerId="ADAL" clId="{0EA4E056-87A8-47B8-8341-8CE18B629275}" dt="2025-10-06T00:09:03.726" v="27" actId="1076"/>
          <ac:spMkLst>
            <pc:docMk/>
            <pc:sldMk cId="172089095" sldId="263"/>
            <ac:spMk id="131" creationId="{2092C3B3-C40F-6719-CEEF-B5AC17C8DF17}"/>
          </ac:spMkLst>
        </pc:spChg>
        <pc:spChg chg="mod">
          <ac:chgData name="Laura Bridges" userId="1dc4ce9d-37be-47d3-ab53-0ab09be3a2e2" providerId="ADAL" clId="{0EA4E056-87A8-47B8-8341-8CE18B629275}" dt="2025-10-06T00:08:56.660" v="25" actId="14100"/>
          <ac:spMkLst>
            <pc:docMk/>
            <pc:sldMk cId="172089095" sldId="263"/>
            <ac:spMk id="132" creationId="{BD4E83FC-F45D-4F12-8A98-2027E60631C1}"/>
          </ac:spMkLst>
        </pc:spChg>
        <pc:spChg chg="mod">
          <ac:chgData name="Laura Bridges" userId="1dc4ce9d-37be-47d3-ab53-0ab09be3a2e2" providerId="ADAL" clId="{0EA4E056-87A8-47B8-8341-8CE18B629275}" dt="2025-10-06T00:08:50.993" v="24" actId="14100"/>
          <ac:spMkLst>
            <pc:docMk/>
            <pc:sldMk cId="172089095" sldId="263"/>
            <ac:spMk id="133" creationId="{51DCCC0A-16AC-E619-4C0D-421A6D16F00F}"/>
          </ac:spMkLst>
        </pc:spChg>
        <pc:spChg chg="mod">
          <ac:chgData name="Laura Bridges" userId="1dc4ce9d-37be-47d3-ab53-0ab09be3a2e2" providerId="ADAL" clId="{0EA4E056-87A8-47B8-8341-8CE18B629275}" dt="2025-10-06T00:08:45.255" v="23" actId="14100"/>
          <ac:spMkLst>
            <pc:docMk/>
            <pc:sldMk cId="172089095" sldId="263"/>
            <ac:spMk id="134" creationId="{07AFB01B-FF82-3146-C24D-011908A7E02F}"/>
          </ac:spMkLst>
        </pc:spChg>
        <pc:spChg chg="mod">
          <ac:chgData name="Laura Bridges" userId="1dc4ce9d-37be-47d3-ab53-0ab09be3a2e2" providerId="ADAL" clId="{0EA4E056-87A8-47B8-8341-8CE18B629275}" dt="2025-10-06T00:08:36.680" v="21" actId="14100"/>
          <ac:spMkLst>
            <pc:docMk/>
            <pc:sldMk cId="172089095" sldId="263"/>
            <ac:spMk id="135" creationId="{EBF3D85B-CAEC-066A-A3C9-4EBB1B8F6581}"/>
          </ac:spMkLst>
        </pc:spChg>
        <pc:spChg chg="mod">
          <ac:chgData name="Laura Bridges" userId="1dc4ce9d-37be-47d3-ab53-0ab09be3a2e2" providerId="ADAL" clId="{0EA4E056-87A8-47B8-8341-8CE18B629275}" dt="2025-10-06T00:08:40.175" v="22" actId="1076"/>
          <ac:spMkLst>
            <pc:docMk/>
            <pc:sldMk cId="172089095" sldId="263"/>
            <ac:spMk id="154" creationId="{8ED61968-96BE-CE14-1945-85C0574AF29F}"/>
          </ac:spMkLst>
        </pc:spChg>
      </pc:sldChg>
      <pc:sldChg chg="delSp modSp add del mod ord setBg delDesignElem">
        <pc:chgData name="Laura Bridges" userId="1dc4ce9d-37be-47d3-ab53-0ab09be3a2e2" providerId="ADAL" clId="{0EA4E056-87A8-47B8-8341-8CE18B629275}" dt="2025-10-06T00:44:41.040" v="957" actId="47"/>
        <pc:sldMkLst>
          <pc:docMk/>
          <pc:sldMk cId="3548794587" sldId="450"/>
        </pc:sldMkLst>
        <pc:spChg chg="mod">
          <ac:chgData name="Laura Bridges" userId="1dc4ce9d-37be-47d3-ab53-0ab09be3a2e2" providerId="ADAL" clId="{0EA4E056-87A8-47B8-8341-8CE18B629275}" dt="2025-10-06T00:43:57.920" v="949" actId="27636"/>
          <ac:spMkLst>
            <pc:docMk/>
            <pc:sldMk cId="3548794587" sldId="450"/>
            <ac:spMk id="2" creationId="{1338F6C1-622A-448B-B88E-291CAF2E1C80}"/>
          </ac:spMkLst>
        </pc:spChg>
        <pc:spChg chg="mod">
          <ac:chgData name="Laura Bridges" userId="1dc4ce9d-37be-47d3-ab53-0ab09be3a2e2" providerId="ADAL" clId="{0EA4E056-87A8-47B8-8341-8CE18B629275}" dt="2025-10-06T00:43:57.922" v="950" actId="27636"/>
          <ac:spMkLst>
            <pc:docMk/>
            <pc:sldMk cId="3548794587" sldId="450"/>
            <ac:spMk id="5" creationId="{7E7AE9F2-7ED5-4B9C-9FE9-5561379CB8D3}"/>
          </ac:spMkLst>
        </pc:spChg>
        <pc:spChg chg="del">
          <ac:chgData name="Laura Bridges" userId="1dc4ce9d-37be-47d3-ab53-0ab09be3a2e2" providerId="ADAL" clId="{0EA4E056-87A8-47B8-8341-8CE18B629275}" dt="2025-10-06T00:43:57.879" v="948"/>
          <ac:spMkLst>
            <pc:docMk/>
            <pc:sldMk cId="3548794587" sldId="450"/>
            <ac:spMk id="53" creationId="{16EA23B6-4B44-4D76-87BA-D81CE35EDB73}"/>
          </ac:spMkLst>
        </pc:spChg>
        <pc:spChg chg="del">
          <ac:chgData name="Laura Bridges" userId="1dc4ce9d-37be-47d3-ab53-0ab09be3a2e2" providerId="ADAL" clId="{0EA4E056-87A8-47B8-8341-8CE18B629275}" dt="2025-10-06T00:43:57.879" v="948"/>
          <ac:spMkLst>
            <pc:docMk/>
            <pc:sldMk cId="3548794587" sldId="450"/>
            <ac:spMk id="54" creationId="{2EEEAE0B-25B7-437B-B834-B70A935419CA}"/>
          </ac:spMkLst>
        </pc:spChg>
      </pc:sldChg>
      <pc:sldChg chg="modSp mod">
        <pc:chgData name="Laura Bridges" userId="1dc4ce9d-37be-47d3-ab53-0ab09be3a2e2" providerId="ADAL" clId="{0EA4E056-87A8-47B8-8341-8CE18B629275}" dt="2025-10-07T17:27:56.702" v="4128" actId="207"/>
        <pc:sldMkLst>
          <pc:docMk/>
          <pc:sldMk cId="0" sldId="481"/>
        </pc:sldMkLst>
        <pc:spChg chg="mod">
          <ac:chgData name="Laura Bridges" userId="1dc4ce9d-37be-47d3-ab53-0ab09be3a2e2" providerId="ADAL" clId="{0EA4E056-87A8-47B8-8341-8CE18B629275}" dt="2025-10-07T17:27:56.702" v="4128" actId="207"/>
          <ac:spMkLst>
            <pc:docMk/>
            <pc:sldMk cId="0" sldId="481"/>
            <ac:spMk id="6" creationId="{00000000-0000-0000-0000-000000000000}"/>
          </ac:spMkLst>
        </pc:spChg>
      </pc:sldChg>
      <pc:sldChg chg="modAnim">
        <pc:chgData name="Laura Bridges" userId="1dc4ce9d-37be-47d3-ab53-0ab09be3a2e2" providerId="ADAL" clId="{0EA4E056-87A8-47B8-8341-8CE18B629275}" dt="2025-10-06T18:59:04.868" v="3668"/>
        <pc:sldMkLst>
          <pc:docMk/>
          <pc:sldMk cId="0" sldId="489"/>
        </pc:sldMkLst>
      </pc:sldChg>
      <pc:sldChg chg="del">
        <pc:chgData name="Laura Bridges" userId="1dc4ce9d-37be-47d3-ab53-0ab09be3a2e2" providerId="ADAL" clId="{0EA4E056-87A8-47B8-8341-8CE18B629275}" dt="2025-10-06T00:08:14.336" v="15" actId="47"/>
        <pc:sldMkLst>
          <pc:docMk/>
          <pc:sldMk cId="3498503425" sldId="493"/>
        </pc:sldMkLst>
      </pc:sldChg>
      <pc:sldChg chg="modSp add del mod">
        <pc:chgData name="Laura Bridges" userId="1dc4ce9d-37be-47d3-ab53-0ab09be3a2e2" providerId="ADAL" clId="{0EA4E056-87A8-47B8-8341-8CE18B629275}" dt="2025-10-06T00:46:42.504" v="1094" actId="47"/>
        <pc:sldMkLst>
          <pc:docMk/>
          <pc:sldMk cId="2868329934" sldId="499"/>
        </pc:sldMkLst>
        <pc:spChg chg="mod">
          <ac:chgData name="Laura Bridges" userId="1dc4ce9d-37be-47d3-ab53-0ab09be3a2e2" providerId="ADAL" clId="{0EA4E056-87A8-47B8-8341-8CE18B629275}" dt="2025-10-06T00:41:04.878" v="787" actId="1035"/>
          <ac:spMkLst>
            <pc:docMk/>
            <pc:sldMk cId="2868329934" sldId="499"/>
            <ac:spMk id="2" creationId="{3E18999D-6492-23F1-17A1-22BB3D621F7D}"/>
          </ac:spMkLst>
        </pc:spChg>
        <pc:spChg chg="mod">
          <ac:chgData name="Laura Bridges" userId="1dc4ce9d-37be-47d3-ab53-0ab09be3a2e2" providerId="ADAL" clId="{0EA4E056-87A8-47B8-8341-8CE18B629275}" dt="2025-10-06T00:41:38.086" v="790" actId="27636"/>
          <ac:spMkLst>
            <pc:docMk/>
            <pc:sldMk cId="2868329934" sldId="499"/>
            <ac:spMk id="3" creationId="{D5A4A9A1-CAE0-0A94-7C17-13965FC27C59}"/>
          </ac:spMkLst>
        </pc:spChg>
        <pc:spChg chg="mod">
          <ac:chgData name="Laura Bridges" userId="1dc4ce9d-37be-47d3-ab53-0ab09be3a2e2" providerId="ADAL" clId="{0EA4E056-87A8-47B8-8341-8CE18B629275}" dt="2025-10-06T00:41:43.546" v="820" actId="1035"/>
          <ac:spMkLst>
            <pc:docMk/>
            <pc:sldMk cId="2868329934" sldId="499"/>
            <ac:spMk id="5" creationId="{E57F3795-B402-915E-3226-8A0E82D1020E}"/>
          </ac:spMkLst>
        </pc:spChg>
        <pc:spChg chg="mod">
          <ac:chgData name="Laura Bridges" userId="1dc4ce9d-37be-47d3-ab53-0ab09be3a2e2" providerId="ADAL" clId="{0EA4E056-87A8-47B8-8341-8CE18B629275}" dt="2025-10-06T00:41:50.466" v="866" actId="1035"/>
          <ac:spMkLst>
            <pc:docMk/>
            <pc:sldMk cId="2868329934" sldId="499"/>
            <ac:spMk id="6" creationId="{ACA6834E-2EA5-B41F-E36B-2203275AA714}"/>
          </ac:spMkLst>
        </pc:spChg>
        <pc:spChg chg="mod">
          <ac:chgData name="Laura Bridges" userId="1dc4ce9d-37be-47d3-ab53-0ab09be3a2e2" providerId="ADAL" clId="{0EA4E056-87A8-47B8-8341-8CE18B629275}" dt="2025-10-06T00:42:38.564" v="946" actId="113"/>
          <ac:spMkLst>
            <pc:docMk/>
            <pc:sldMk cId="2868329934" sldId="499"/>
            <ac:spMk id="7" creationId="{ED0C304C-450F-CFFA-0B1B-0A4E29CA8307}"/>
          </ac:spMkLst>
        </pc:spChg>
        <pc:picChg chg="mod ord">
          <ac:chgData name="Laura Bridges" userId="1dc4ce9d-37be-47d3-ab53-0ab09be3a2e2" providerId="ADAL" clId="{0EA4E056-87A8-47B8-8341-8CE18B629275}" dt="2025-10-06T00:39:56.775" v="760" actId="167"/>
          <ac:picMkLst>
            <pc:docMk/>
            <pc:sldMk cId="2868329934" sldId="499"/>
            <ac:picMk id="4" creationId="{A2D9E14A-B493-DDF8-F206-18C058C1D9DA}"/>
          </ac:picMkLst>
        </pc:picChg>
      </pc:sldChg>
      <pc:sldChg chg="modSp add mod">
        <pc:chgData name="Laura Bridges" userId="1dc4ce9d-37be-47d3-ab53-0ab09be3a2e2" providerId="ADAL" clId="{0EA4E056-87A8-47B8-8341-8CE18B629275}" dt="2025-10-06T19:10:24.378" v="3722" actId="255"/>
        <pc:sldMkLst>
          <pc:docMk/>
          <pc:sldMk cId="3783871291" sldId="500"/>
        </pc:sldMkLst>
        <pc:spChg chg="mod">
          <ac:chgData name="Laura Bridges" userId="1dc4ce9d-37be-47d3-ab53-0ab09be3a2e2" providerId="ADAL" clId="{0EA4E056-87A8-47B8-8341-8CE18B629275}" dt="2025-10-06T18:53:29.452" v="3652" actId="207"/>
          <ac:spMkLst>
            <pc:docMk/>
            <pc:sldMk cId="3783871291" sldId="500"/>
            <ac:spMk id="2" creationId="{3E18999D-6492-23F1-17A1-22BB3D621F7D}"/>
          </ac:spMkLst>
        </pc:spChg>
        <pc:spChg chg="mod">
          <ac:chgData name="Laura Bridges" userId="1dc4ce9d-37be-47d3-ab53-0ab09be3a2e2" providerId="ADAL" clId="{0EA4E056-87A8-47B8-8341-8CE18B629275}" dt="2025-10-06T00:37:24.308" v="725" actId="255"/>
          <ac:spMkLst>
            <pc:docMk/>
            <pc:sldMk cId="3783871291" sldId="500"/>
            <ac:spMk id="5" creationId="{5497FD54-73F2-B130-B6E3-8D3A08050D1E}"/>
          </ac:spMkLst>
        </pc:spChg>
        <pc:spChg chg="mod">
          <ac:chgData name="Laura Bridges" userId="1dc4ce9d-37be-47d3-ab53-0ab09be3a2e2" providerId="ADAL" clId="{0EA4E056-87A8-47B8-8341-8CE18B629275}" dt="2025-10-06T19:10:10.755" v="3706" actId="20577"/>
          <ac:spMkLst>
            <pc:docMk/>
            <pc:sldMk cId="3783871291" sldId="500"/>
            <ac:spMk id="6" creationId="{023377CF-5DE7-E06E-2934-B25FCCA48519}"/>
          </ac:spMkLst>
        </pc:spChg>
        <pc:spChg chg="mod">
          <ac:chgData name="Laura Bridges" userId="1dc4ce9d-37be-47d3-ab53-0ab09be3a2e2" providerId="ADAL" clId="{0EA4E056-87A8-47B8-8341-8CE18B629275}" dt="2025-10-06T00:37:29.627" v="726" actId="255"/>
          <ac:spMkLst>
            <pc:docMk/>
            <pc:sldMk cId="3783871291" sldId="500"/>
            <ac:spMk id="7" creationId="{D2A0603C-D7F7-E0B1-F38D-E26A0C599E6B}"/>
          </ac:spMkLst>
        </pc:spChg>
        <pc:spChg chg="mod">
          <ac:chgData name="Laura Bridges" userId="1dc4ce9d-37be-47d3-ab53-0ab09be3a2e2" providerId="ADAL" clId="{0EA4E056-87A8-47B8-8341-8CE18B629275}" dt="2025-10-06T19:10:04.141" v="3681" actId="20577"/>
          <ac:spMkLst>
            <pc:docMk/>
            <pc:sldMk cId="3783871291" sldId="500"/>
            <ac:spMk id="8" creationId="{E10C4C00-639B-01B3-4A76-09851F7098B4}"/>
          </ac:spMkLst>
        </pc:spChg>
        <pc:spChg chg="mod">
          <ac:chgData name="Laura Bridges" userId="1dc4ce9d-37be-47d3-ab53-0ab09be3a2e2" providerId="ADAL" clId="{0EA4E056-87A8-47B8-8341-8CE18B629275}" dt="2025-10-06T00:37:37.712" v="727" actId="255"/>
          <ac:spMkLst>
            <pc:docMk/>
            <pc:sldMk cId="3783871291" sldId="500"/>
            <ac:spMk id="9" creationId="{14461F20-017F-773D-298C-A6357F5058CD}"/>
          </ac:spMkLst>
        </pc:spChg>
        <pc:spChg chg="mod">
          <ac:chgData name="Laura Bridges" userId="1dc4ce9d-37be-47d3-ab53-0ab09be3a2e2" providerId="ADAL" clId="{0EA4E056-87A8-47B8-8341-8CE18B629275}" dt="2025-10-06T19:10:24.378" v="3722" actId="255"/>
          <ac:spMkLst>
            <pc:docMk/>
            <pc:sldMk cId="3783871291" sldId="500"/>
            <ac:spMk id="10" creationId="{B0D89510-DF7E-A745-90B8-963641FC75EA}"/>
          </ac:spMkLst>
        </pc:spChg>
        <pc:grpChg chg="mod">
          <ac:chgData name="Laura Bridges" userId="1dc4ce9d-37be-47d3-ab53-0ab09be3a2e2" providerId="ADAL" clId="{0EA4E056-87A8-47B8-8341-8CE18B629275}" dt="2025-10-06T00:37:01.523" v="722" actId="14100"/>
          <ac:grpSpMkLst>
            <pc:docMk/>
            <pc:sldMk cId="3783871291" sldId="500"/>
            <ac:grpSpMk id="11" creationId="{A14057D6-7D17-6A44-C770-641958C58DCA}"/>
          </ac:grpSpMkLst>
        </pc:grpChg>
        <pc:grpChg chg="mod">
          <ac:chgData name="Laura Bridges" userId="1dc4ce9d-37be-47d3-ab53-0ab09be3a2e2" providerId="ADAL" clId="{0EA4E056-87A8-47B8-8341-8CE18B629275}" dt="2025-10-06T00:37:05.870" v="723" actId="14100"/>
          <ac:grpSpMkLst>
            <pc:docMk/>
            <pc:sldMk cId="3783871291" sldId="500"/>
            <ac:grpSpMk id="12" creationId="{43E9A5C5-D0D9-0244-4EA2-764EEF735884}"/>
          </ac:grpSpMkLst>
        </pc:grpChg>
        <pc:grpChg chg="mod">
          <ac:chgData name="Laura Bridges" userId="1dc4ce9d-37be-47d3-ab53-0ab09be3a2e2" providerId="ADAL" clId="{0EA4E056-87A8-47B8-8341-8CE18B629275}" dt="2025-10-06T00:37:09.366" v="724" actId="14100"/>
          <ac:grpSpMkLst>
            <pc:docMk/>
            <pc:sldMk cId="3783871291" sldId="500"/>
            <ac:grpSpMk id="13" creationId="{B990CF55-C098-CCEF-2683-7434DAE52BDA}"/>
          </ac:grpSpMkLst>
        </pc:grpChg>
      </pc:sldChg>
      <pc:sldChg chg="addSp modSp mod">
        <pc:chgData name="Laura Bridges" userId="1dc4ce9d-37be-47d3-ab53-0ab09be3a2e2" providerId="ADAL" clId="{0EA4E056-87A8-47B8-8341-8CE18B629275}" dt="2025-10-06T17:14:28.388" v="1140" actId="1035"/>
        <pc:sldMkLst>
          <pc:docMk/>
          <pc:sldMk cId="3455299763" sldId="511"/>
        </pc:sldMkLst>
        <pc:spChg chg="add mod">
          <ac:chgData name="Laura Bridges" userId="1dc4ce9d-37be-47d3-ab53-0ab09be3a2e2" providerId="ADAL" clId="{0EA4E056-87A8-47B8-8341-8CE18B629275}" dt="2025-10-06T17:14:28.388" v="1140" actId="1035"/>
          <ac:spMkLst>
            <pc:docMk/>
            <pc:sldMk cId="3455299763" sldId="511"/>
            <ac:spMk id="3" creationId="{4513420C-B986-C242-2BBC-ABC3C2C3F10B}"/>
          </ac:spMkLst>
        </pc:spChg>
        <pc:picChg chg="mod">
          <ac:chgData name="Laura Bridges" userId="1dc4ce9d-37be-47d3-ab53-0ab09be3a2e2" providerId="ADAL" clId="{0EA4E056-87A8-47B8-8341-8CE18B629275}" dt="2025-10-06T17:13:16.683" v="1098" actId="1076"/>
          <ac:picMkLst>
            <pc:docMk/>
            <pc:sldMk cId="3455299763" sldId="511"/>
            <ac:picMk id="5" creationId="{1A00376C-CBAE-4664-B3DC-A9C2F39647B2}"/>
          </ac:picMkLst>
        </pc:picChg>
      </pc:sldChg>
      <pc:sldChg chg="addSp modSp mod ord">
        <pc:chgData name="Laura Bridges" userId="1dc4ce9d-37be-47d3-ab53-0ab09be3a2e2" providerId="ADAL" clId="{0EA4E056-87A8-47B8-8341-8CE18B629275}" dt="2025-10-06T18:53:55.107" v="3660" actId="114"/>
        <pc:sldMkLst>
          <pc:docMk/>
          <pc:sldMk cId="2680252176" sldId="517"/>
        </pc:sldMkLst>
        <pc:spChg chg="add mod">
          <ac:chgData name="Laura Bridges" userId="1dc4ce9d-37be-47d3-ab53-0ab09be3a2e2" providerId="ADAL" clId="{0EA4E056-87A8-47B8-8341-8CE18B629275}" dt="2025-10-06T18:53:55.107" v="3660" actId="114"/>
          <ac:spMkLst>
            <pc:docMk/>
            <pc:sldMk cId="2680252176" sldId="517"/>
            <ac:spMk id="3" creationId="{90673A5F-7CD0-3ABA-A1FA-984AF4063663}"/>
          </ac:spMkLst>
        </pc:spChg>
        <pc:picChg chg="mod">
          <ac:chgData name="Laura Bridges" userId="1dc4ce9d-37be-47d3-ab53-0ab09be3a2e2" providerId="ADAL" clId="{0EA4E056-87A8-47B8-8341-8CE18B629275}" dt="2025-10-06T00:24:47.980" v="613" actId="14100"/>
          <ac:picMkLst>
            <pc:docMk/>
            <pc:sldMk cId="2680252176" sldId="517"/>
            <ac:picMk id="2" creationId="{3DA493DC-CC4B-1450-80C0-D3ADEC6F6DEC}"/>
          </ac:picMkLst>
        </pc:picChg>
      </pc:sldChg>
      <pc:sldChg chg="addSp delSp modSp new mod modClrScheme chgLayout">
        <pc:chgData name="Laura Bridges" userId="1dc4ce9d-37be-47d3-ab53-0ab09be3a2e2" providerId="ADAL" clId="{0EA4E056-87A8-47B8-8341-8CE18B629275}" dt="2025-10-06T17:28:55.314" v="1644" actId="12269"/>
        <pc:sldMkLst>
          <pc:docMk/>
          <pc:sldMk cId="1432726210" sldId="518"/>
        </pc:sldMkLst>
        <pc:spChg chg="mod ord">
          <ac:chgData name="Laura Bridges" userId="1dc4ce9d-37be-47d3-ab53-0ab09be3a2e2" providerId="ADAL" clId="{0EA4E056-87A8-47B8-8341-8CE18B629275}" dt="2025-10-06T17:27:36.879" v="1631" actId="113"/>
          <ac:spMkLst>
            <pc:docMk/>
            <pc:sldMk cId="1432726210" sldId="518"/>
            <ac:spMk id="2" creationId="{CFAE0793-B069-E7AF-ED18-A513B8CA74B6}"/>
          </ac:spMkLst>
        </pc:spChg>
        <pc:spChg chg="add del mod ord">
          <ac:chgData name="Laura Bridges" userId="1dc4ce9d-37be-47d3-ab53-0ab09be3a2e2" providerId="ADAL" clId="{0EA4E056-87A8-47B8-8341-8CE18B629275}" dt="2025-10-06T17:15:09.991" v="1141" actId="26606"/>
          <ac:spMkLst>
            <pc:docMk/>
            <pc:sldMk cId="1432726210" sldId="518"/>
            <ac:spMk id="3" creationId="{DCD4919A-5CE6-0423-3C24-DAF03011E8B4}"/>
          </ac:spMkLst>
        </pc:spChg>
        <pc:graphicFrameChg chg="add mod modGraphic">
          <ac:chgData name="Laura Bridges" userId="1dc4ce9d-37be-47d3-ab53-0ab09be3a2e2" providerId="ADAL" clId="{0EA4E056-87A8-47B8-8341-8CE18B629275}" dt="2025-10-06T17:28:55.314" v="1644" actId="12269"/>
          <ac:graphicFrameMkLst>
            <pc:docMk/>
            <pc:sldMk cId="1432726210" sldId="518"/>
            <ac:graphicFrameMk id="5" creationId="{B2DB74C8-4376-4327-83B7-94C70E3A569F}"/>
          </ac:graphicFrameMkLst>
        </pc:graphicFrameChg>
      </pc:sldChg>
      <pc:sldChg chg="addSp delSp modSp new mod chgLayout">
        <pc:chgData name="Laura Bridges" userId="1dc4ce9d-37be-47d3-ab53-0ab09be3a2e2" providerId="ADAL" clId="{0EA4E056-87A8-47B8-8341-8CE18B629275}" dt="2025-10-06T18:52:46.648" v="3646" actId="255"/>
        <pc:sldMkLst>
          <pc:docMk/>
          <pc:sldMk cId="223555565" sldId="519"/>
        </pc:sldMkLst>
        <pc:spChg chg="mod ord">
          <ac:chgData name="Laura Bridges" userId="1dc4ce9d-37be-47d3-ab53-0ab09be3a2e2" providerId="ADAL" clId="{0EA4E056-87A8-47B8-8341-8CE18B629275}" dt="2025-10-06T18:52:46.648" v="3646" actId="255"/>
          <ac:spMkLst>
            <pc:docMk/>
            <pc:sldMk cId="223555565" sldId="519"/>
            <ac:spMk id="2" creationId="{B28C4216-D637-2BF9-BE71-01FD9D5E16C0}"/>
          </ac:spMkLst>
        </pc:spChg>
        <pc:spChg chg="del">
          <ac:chgData name="Laura Bridges" userId="1dc4ce9d-37be-47d3-ab53-0ab09be3a2e2" providerId="ADAL" clId="{0EA4E056-87A8-47B8-8341-8CE18B629275}" dt="2025-10-06T00:44:25.112" v="953"/>
          <ac:spMkLst>
            <pc:docMk/>
            <pc:sldMk cId="223555565" sldId="519"/>
            <ac:spMk id="3" creationId="{1BED7536-1A44-1998-114C-721C8D50153D}"/>
          </ac:spMkLst>
        </pc:spChg>
        <pc:spChg chg="add mod">
          <ac:chgData name="Laura Bridges" userId="1dc4ce9d-37be-47d3-ab53-0ab09be3a2e2" providerId="ADAL" clId="{0EA4E056-87A8-47B8-8341-8CE18B629275}" dt="2025-10-06T18:37:47.989" v="2591" actId="20577"/>
          <ac:spMkLst>
            <pc:docMk/>
            <pc:sldMk cId="223555565" sldId="519"/>
            <ac:spMk id="6" creationId="{5E5C0A35-A262-3C56-A8B2-9704C0E0513E}"/>
          </ac:spMkLst>
        </pc:spChg>
        <pc:spChg chg="add del mod">
          <ac:chgData name="Laura Bridges" userId="1dc4ce9d-37be-47d3-ab53-0ab09be3a2e2" providerId="ADAL" clId="{0EA4E056-87A8-47B8-8341-8CE18B629275}" dt="2025-10-06T18:36:16.012" v="2517"/>
          <ac:spMkLst>
            <pc:docMk/>
            <pc:sldMk cId="223555565" sldId="519"/>
            <ac:spMk id="8" creationId="{5CFAB915-AB55-5DEF-18A4-1B00B38C5D12}"/>
          </ac:spMkLst>
        </pc:spChg>
        <pc:spChg chg="add mod">
          <ac:chgData name="Laura Bridges" userId="1dc4ce9d-37be-47d3-ab53-0ab09be3a2e2" providerId="ADAL" clId="{0EA4E056-87A8-47B8-8341-8CE18B629275}" dt="2025-10-06T00:46:39.042" v="1093" actId="1036"/>
          <ac:spMkLst>
            <pc:docMk/>
            <pc:sldMk cId="223555565" sldId="519"/>
            <ac:spMk id="10" creationId="{374AEDB5-A912-8A1E-828B-222EEF97E5DF}"/>
          </ac:spMkLst>
        </pc:spChg>
        <pc:graphicFrameChg chg="add del mod modGraphic">
          <ac:chgData name="Laura Bridges" userId="1dc4ce9d-37be-47d3-ab53-0ab09be3a2e2" providerId="ADAL" clId="{0EA4E056-87A8-47B8-8341-8CE18B629275}" dt="2025-10-06T17:12:33.252" v="1097" actId="1032"/>
          <ac:graphicFrameMkLst>
            <pc:docMk/>
            <pc:sldMk cId="223555565" sldId="519"/>
            <ac:graphicFrameMk id="3" creationId="{F29F1B1D-9CC6-6E87-D1D0-8C60424458B8}"/>
          </ac:graphicFrameMkLst>
        </pc:graphicFrameChg>
        <pc:picChg chg="add mod ord">
          <ac:chgData name="Laura Bridges" userId="1dc4ce9d-37be-47d3-ab53-0ab09be3a2e2" providerId="ADAL" clId="{0EA4E056-87A8-47B8-8341-8CE18B629275}" dt="2025-10-06T18:37:31.266" v="2567" actId="1076"/>
          <ac:picMkLst>
            <pc:docMk/>
            <pc:sldMk cId="223555565" sldId="519"/>
            <ac:picMk id="4" creationId="{1331C113-815A-1FA7-FBC2-FFCE31D57229}"/>
          </ac:picMkLst>
        </pc:picChg>
      </pc:sldChg>
      <pc:sldChg chg="modSp new del mod">
        <pc:chgData name="Laura Bridges" userId="1dc4ce9d-37be-47d3-ab53-0ab09be3a2e2" providerId="ADAL" clId="{0EA4E056-87A8-47B8-8341-8CE18B629275}" dt="2025-10-06T00:25:53.023" v="680" actId="47"/>
        <pc:sldMkLst>
          <pc:docMk/>
          <pc:sldMk cId="1603686117" sldId="519"/>
        </pc:sldMkLst>
        <pc:spChg chg="mod">
          <ac:chgData name="Laura Bridges" userId="1dc4ce9d-37be-47d3-ab53-0ab09be3a2e2" providerId="ADAL" clId="{0EA4E056-87A8-47B8-8341-8CE18B629275}" dt="2025-10-06T00:22:19.286" v="610" actId="20577"/>
          <ac:spMkLst>
            <pc:docMk/>
            <pc:sldMk cId="1603686117" sldId="519"/>
            <ac:spMk id="2" creationId="{C3FE4AF4-0606-217A-7430-DEBBBA94FB2D}"/>
          </ac:spMkLst>
        </pc:spChg>
      </pc:sldChg>
      <pc:sldChg chg="addSp delSp modSp new mod">
        <pc:chgData name="Laura Bridges" userId="1dc4ce9d-37be-47d3-ab53-0ab09be3a2e2" providerId="ADAL" clId="{0EA4E056-87A8-47B8-8341-8CE18B629275}" dt="2025-10-06T18:53:33.041" v="3653" actId="207"/>
        <pc:sldMkLst>
          <pc:docMk/>
          <pc:sldMk cId="513295257" sldId="520"/>
        </pc:sldMkLst>
        <pc:spChg chg="mod">
          <ac:chgData name="Laura Bridges" userId="1dc4ce9d-37be-47d3-ab53-0ab09be3a2e2" providerId="ADAL" clId="{0EA4E056-87A8-47B8-8341-8CE18B629275}" dt="2025-10-06T18:53:33.041" v="3653" actId="207"/>
          <ac:spMkLst>
            <pc:docMk/>
            <pc:sldMk cId="513295257" sldId="520"/>
            <ac:spMk id="2" creationId="{5349C3AD-1A00-0515-3BE2-CDB5BFB31704}"/>
          </ac:spMkLst>
        </pc:spChg>
        <pc:spChg chg="del">
          <ac:chgData name="Laura Bridges" userId="1dc4ce9d-37be-47d3-ab53-0ab09be3a2e2" providerId="ADAL" clId="{0EA4E056-87A8-47B8-8341-8CE18B629275}" dt="2025-10-06T18:30:41.512" v="1645" actId="1032"/>
          <ac:spMkLst>
            <pc:docMk/>
            <pc:sldMk cId="513295257" sldId="520"/>
            <ac:spMk id="3" creationId="{6A9CDE13-4012-B63D-54D8-0BE0732C2FC3}"/>
          </ac:spMkLst>
        </pc:spChg>
        <pc:spChg chg="add mod">
          <ac:chgData name="Laura Bridges" userId="1dc4ce9d-37be-47d3-ab53-0ab09be3a2e2" providerId="ADAL" clId="{0EA4E056-87A8-47B8-8341-8CE18B629275}" dt="2025-10-06T18:52:19.992" v="3640" actId="14100"/>
          <ac:spMkLst>
            <pc:docMk/>
            <pc:sldMk cId="513295257" sldId="520"/>
            <ac:spMk id="6" creationId="{726AC10B-B952-0949-79D5-DA08ECF1C3B9}"/>
          </ac:spMkLst>
        </pc:spChg>
        <pc:graphicFrameChg chg="add del mod modGraphic">
          <ac:chgData name="Laura Bridges" userId="1dc4ce9d-37be-47d3-ab53-0ab09be3a2e2" providerId="ADAL" clId="{0EA4E056-87A8-47B8-8341-8CE18B629275}" dt="2025-10-06T18:38:10.858" v="2595" actId="21"/>
          <ac:graphicFrameMkLst>
            <pc:docMk/>
            <pc:sldMk cId="513295257" sldId="520"/>
            <ac:graphicFrameMk id="4" creationId="{54A54CF1-F508-0395-3CAC-00A410EFE619}"/>
          </ac:graphicFrameMkLst>
        </pc:graphicFrameChg>
      </pc:sldChg>
      <pc:sldChg chg="modSp new mod">
        <pc:chgData name="Laura Bridges" userId="1dc4ce9d-37be-47d3-ab53-0ab09be3a2e2" providerId="ADAL" clId="{0EA4E056-87A8-47B8-8341-8CE18B629275}" dt="2025-10-06T00:36:47.078" v="718" actId="20577"/>
        <pc:sldMkLst>
          <pc:docMk/>
          <pc:sldMk cId="4283618966" sldId="521"/>
        </pc:sldMkLst>
        <pc:spChg chg="mod">
          <ac:chgData name="Laura Bridges" userId="1dc4ce9d-37be-47d3-ab53-0ab09be3a2e2" providerId="ADAL" clId="{0EA4E056-87A8-47B8-8341-8CE18B629275}" dt="2025-10-06T00:36:47.078" v="718" actId="20577"/>
          <ac:spMkLst>
            <pc:docMk/>
            <pc:sldMk cId="4283618966" sldId="521"/>
            <ac:spMk id="2" creationId="{F86F7E8D-8A07-FFEB-D03A-01AD43E3C1ED}"/>
          </ac:spMkLst>
        </pc:spChg>
      </pc:sldChg>
      <pc:sldChg chg="modSp add del mod">
        <pc:chgData name="Laura Bridges" userId="1dc4ce9d-37be-47d3-ab53-0ab09be3a2e2" providerId="ADAL" clId="{0EA4E056-87A8-47B8-8341-8CE18B629275}" dt="2025-10-06T00:07:44.687" v="13" actId="47"/>
        <pc:sldMkLst>
          <pc:docMk/>
          <pc:sldMk cId="1976984698" sldId="522"/>
        </pc:sldMkLst>
        <pc:spChg chg="mod">
          <ac:chgData name="Laura Bridges" userId="1dc4ce9d-37be-47d3-ab53-0ab09be3a2e2" providerId="ADAL" clId="{0EA4E056-87A8-47B8-8341-8CE18B629275}" dt="2025-10-06T00:07:36.147" v="12" actId="1035"/>
          <ac:spMkLst>
            <pc:docMk/>
            <pc:sldMk cId="1976984698" sldId="522"/>
            <ac:spMk id="2" creationId="{82839719-48BC-92EA-FCA4-BAB395ED1076}"/>
          </ac:spMkLst>
        </pc:spChg>
      </pc:sldChg>
      <pc:sldChg chg="modSp mod">
        <pc:chgData name="Laura Bridges" userId="1dc4ce9d-37be-47d3-ab53-0ab09be3a2e2" providerId="ADAL" clId="{0EA4E056-87A8-47B8-8341-8CE18B629275}" dt="2025-10-07T17:27:47.969" v="4127" actId="207"/>
        <pc:sldMkLst>
          <pc:docMk/>
          <pc:sldMk cId="3630995396" sldId="522"/>
        </pc:sldMkLst>
        <pc:spChg chg="mod">
          <ac:chgData name="Laura Bridges" userId="1dc4ce9d-37be-47d3-ab53-0ab09be3a2e2" providerId="ADAL" clId="{0EA4E056-87A8-47B8-8341-8CE18B629275}" dt="2025-10-07T17:27:47.969" v="4127" actId="207"/>
          <ac:spMkLst>
            <pc:docMk/>
            <pc:sldMk cId="3630995396" sldId="522"/>
            <ac:spMk id="12" creationId="{2B80A42D-3C4B-8C9B-09E4-4E7C510C295F}"/>
          </ac:spMkLst>
        </pc:spChg>
      </pc:sldChg>
      <pc:sldChg chg="modSp">
        <pc:chgData name="Laura Bridges" userId="1dc4ce9d-37be-47d3-ab53-0ab09be3a2e2" providerId="ADAL" clId="{0EA4E056-87A8-47B8-8341-8CE18B629275}" dt="2025-10-07T17:20:07.442" v="3727"/>
        <pc:sldMkLst>
          <pc:docMk/>
          <pc:sldMk cId="2710111598" sldId="524"/>
        </pc:sldMkLst>
        <pc:graphicFrameChg chg="mod">
          <ac:chgData name="Laura Bridges" userId="1dc4ce9d-37be-47d3-ab53-0ab09be3a2e2" providerId="ADAL" clId="{0EA4E056-87A8-47B8-8341-8CE18B629275}" dt="2025-10-07T17:20:07.442" v="3727"/>
          <ac:graphicFrameMkLst>
            <pc:docMk/>
            <pc:sldMk cId="2710111598" sldId="524"/>
            <ac:graphicFrameMk id="5" creationId="{0A337999-9885-2690-4331-F0104B4E77DD}"/>
          </ac:graphicFrameMkLst>
        </pc:graphicFrameChg>
      </pc:sldChg>
      <pc:sldChg chg="modSp mod modNotesTx">
        <pc:chgData name="Laura Bridges" userId="1dc4ce9d-37be-47d3-ab53-0ab09be3a2e2" providerId="ADAL" clId="{0EA4E056-87A8-47B8-8341-8CE18B629275}" dt="2025-10-07T17:22:56.013" v="3846" actId="20577"/>
        <pc:sldMkLst>
          <pc:docMk/>
          <pc:sldMk cId="515064028" sldId="525"/>
        </pc:sldMkLst>
        <pc:spChg chg="mod">
          <ac:chgData name="Laura Bridges" userId="1dc4ce9d-37be-47d3-ab53-0ab09be3a2e2" providerId="ADAL" clId="{0EA4E056-87A8-47B8-8341-8CE18B629275}" dt="2025-10-07T17:20:53.423" v="3728" actId="21"/>
          <ac:spMkLst>
            <pc:docMk/>
            <pc:sldMk cId="515064028" sldId="525"/>
            <ac:spMk id="4" creationId="{AACD5F76-22CE-E37A-AA57-5C389EC21059}"/>
          </ac:spMkLst>
        </pc:spChg>
        <pc:spChg chg="mod">
          <ac:chgData name="Laura Bridges" userId="1dc4ce9d-37be-47d3-ab53-0ab09be3a2e2" providerId="ADAL" clId="{0EA4E056-87A8-47B8-8341-8CE18B629275}" dt="2025-10-07T17:22:56.013" v="3846" actId="20577"/>
          <ac:spMkLst>
            <pc:docMk/>
            <pc:sldMk cId="515064028" sldId="525"/>
            <ac:spMk id="10" creationId="{747DD7D6-D3B7-F771-FB59-DB0E332D7233}"/>
          </ac:spMkLst>
        </pc:spChg>
        <pc:spChg chg="mod">
          <ac:chgData name="Laura Bridges" userId="1dc4ce9d-37be-47d3-ab53-0ab09be3a2e2" providerId="ADAL" clId="{0EA4E056-87A8-47B8-8341-8CE18B629275}" dt="2025-10-07T17:22:48.345" v="3845" actId="20577"/>
          <ac:spMkLst>
            <pc:docMk/>
            <pc:sldMk cId="515064028" sldId="525"/>
            <ac:spMk id="16" creationId="{D6EE54A4-9535-428C-43C7-2444725AC24D}"/>
          </ac:spMkLst>
        </pc:spChg>
      </pc:sldChg>
      <pc:sldChg chg="addSp delSp modSp mod">
        <pc:chgData name="Laura Bridges" userId="1dc4ce9d-37be-47d3-ab53-0ab09be3a2e2" providerId="ADAL" clId="{0EA4E056-87A8-47B8-8341-8CE18B629275}" dt="2025-10-07T17:27:09.446" v="4125" actId="1036"/>
        <pc:sldMkLst>
          <pc:docMk/>
          <pc:sldMk cId="3137271523" sldId="526"/>
        </pc:sldMkLst>
        <pc:spChg chg="add">
          <ac:chgData name="Laura Bridges" userId="1dc4ce9d-37be-47d3-ab53-0ab09be3a2e2" providerId="ADAL" clId="{0EA4E056-87A8-47B8-8341-8CE18B629275}" dt="2025-10-07T17:23:51.489" v="3847"/>
          <ac:spMkLst>
            <pc:docMk/>
            <pc:sldMk cId="3137271523" sldId="526"/>
            <ac:spMk id="3" creationId="{13A0F1C5-AE4A-29CD-B3C6-6A6676FCFF59}"/>
          </ac:spMkLst>
        </pc:spChg>
        <pc:spChg chg="add del mod">
          <ac:chgData name="Laura Bridges" userId="1dc4ce9d-37be-47d3-ab53-0ab09be3a2e2" providerId="ADAL" clId="{0EA4E056-87A8-47B8-8341-8CE18B629275}" dt="2025-10-07T17:27:09.446" v="4125" actId="1036"/>
          <ac:spMkLst>
            <pc:docMk/>
            <pc:sldMk cId="3137271523" sldId="526"/>
            <ac:spMk id="5" creationId="{FABE2D03-D5FC-0BD7-3DB2-916BE053DB66}"/>
          </ac:spMkLst>
        </pc:spChg>
        <pc:spChg chg="add del mod">
          <ac:chgData name="Laura Bridges" userId="1dc4ce9d-37be-47d3-ab53-0ab09be3a2e2" providerId="ADAL" clId="{0EA4E056-87A8-47B8-8341-8CE18B629275}" dt="2025-10-07T17:25:26.216" v="3981" actId="1036"/>
          <ac:spMkLst>
            <pc:docMk/>
            <pc:sldMk cId="3137271523" sldId="526"/>
            <ac:spMk id="7" creationId="{93D0316E-6CAC-D156-E23C-B9C65BCA30FF}"/>
          </ac:spMkLst>
        </pc:spChg>
        <pc:spChg chg="add mod">
          <ac:chgData name="Laura Bridges" userId="1dc4ce9d-37be-47d3-ab53-0ab09be3a2e2" providerId="ADAL" clId="{0EA4E056-87A8-47B8-8341-8CE18B629275}" dt="2025-10-07T17:25:23.366" v="3976" actId="767"/>
          <ac:spMkLst>
            <pc:docMk/>
            <pc:sldMk cId="3137271523" sldId="526"/>
            <ac:spMk id="8" creationId="{37801545-0DBA-B822-5510-3E012A3D0D79}"/>
          </ac:spMkLst>
        </pc:spChg>
        <pc:spChg chg="add">
          <ac:chgData name="Laura Bridges" userId="1dc4ce9d-37be-47d3-ab53-0ab09be3a2e2" providerId="ADAL" clId="{0EA4E056-87A8-47B8-8341-8CE18B629275}" dt="2025-10-07T17:24:45.325" v="3901"/>
          <ac:spMkLst>
            <pc:docMk/>
            <pc:sldMk cId="3137271523" sldId="526"/>
            <ac:spMk id="9" creationId="{675CB84F-A1B6-612E-0139-CA25701EADD1}"/>
          </ac:spMkLst>
        </pc:spChg>
        <pc:spChg chg="add">
          <ac:chgData name="Laura Bridges" userId="1dc4ce9d-37be-47d3-ab53-0ab09be3a2e2" providerId="ADAL" clId="{0EA4E056-87A8-47B8-8341-8CE18B629275}" dt="2025-10-07T17:24:52.154" v="3903"/>
          <ac:spMkLst>
            <pc:docMk/>
            <pc:sldMk cId="3137271523" sldId="526"/>
            <ac:spMk id="10" creationId="{D116D667-836D-9A2F-C395-9B15D218BF1C}"/>
          </ac:spMkLst>
        </pc:spChg>
        <pc:spChg chg="add mod">
          <ac:chgData name="Laura Bridges" userId="1dc4ce9d-37be-47d3-ab53-0ab09be3a2e2" providerId="ADAL" clId="{0EA4E056-87A8-47B8-8341-8CE18B629275}" dt="2025-10-07T17:24:55.609" v="3905"/>
          <ac:spMkLst>
            <pc:docMk/>
            <pc:sldMk cId="3137271523" sldId="526"/>
            <ac:spMk id="11" creationId="{E52ABD37-EBFF-1A95-961A-DDE3CF8D72F0}"/>
          </ac:spMkLst>
        </pc:spChg>
      </pc:sldChg>
      <pc:sldChg chg="modSp mod">
        <pc:chgData name="Laura Bridges" userId="1dc4ce9d-37be-47d3-ab53-0ab09be3a2e2" providerId="ADAL" clId="{0EA4E056-87A8-47B8-8341-8CE18B629275}" dt="2025-10-07T17:27:35.270" v="4126" actId="207"/>
        <pc:sldMkLst>
          <pc:docMk/>
          <pc:sldMk cId="2988914007" sldId="528"/>
        </pc:sldMkLst>
        <pc:spChg chg="mod">
          <ac:chgData name="Laura Bridges" userId="1dc4ce9d-37be-47d3-ab53-0ab09be3a2e2" providerId="ADAL" clId="{0EA4E056-87A8-47B8-8341-8CE18B629275}" dt="2025-10-07T17:27:35.270" v="4126" actId="207"/>
          <ac:spMkLst>
            <pc:docMk/>
            <pc:sldMk cId="2988914007" sldId="528"/>
            <ac:spMk id="5" creationId="{A2E9D70A-0B31-9C94-651A-2E28247083F3}"/>
          </ac:spMkLst>
        </pc:spChg>
      </pc:sldChg>
      <pc:sldMasterChg chg="del delSldLayout">
        <pc:chgData name="Laura Bridges" userId="1dc4ce9d-37be-47d3-ab53-0ab09be3a2e2" providerId="ADAL" clId="{0EA4E056-87A8-47B8-8341-8CE18B629275}" dt="2025-10-06T00:08:14.336" v="15" actId="47"/>
        <pc:sldMasterMkLst>
          <pc:docMk/>
          <pc:sldMasterMk cId="3939811422" sldId="2147483661"/>
        </pc:sldMasterMkLst>
        <pc:sldLayoutChg chg="del">
          <pc:chgData name="Laura Bridges" userId="1dc4ce9d-37be-47d3-ab53-0ab09be3a2e2" providerId="ADAL" clId="{0EA4E056-87A8-47B8-8341-8CE18B629275}" dt="2025-10-06T00:08:14.336" v="15" actId="47"/>
          <pc:sldLayoutMkLst>
            <pc:docMk/>
            <pc:sldMasterMk cId="3939811422" sldId="2147483661"/>
            <pc:sldLayoutMk cId="2145242305" sldId="2147483662"/>
          </pc:sldLayoutMkLst>
        </pc:sldLayoutChg>
        <pc:sldLayoutChg chg="del">
          <pc:chgData name="Laura Bridges" userId="1dc4ce9d-37be-47d3-ab53-0ab09be3a2e2" providerId="ADAL" clId="{0EA4E056-87A8-47B8-8341-8CE18B629275}" dt="2025-10-06T00:08:14.336" v="15" actId="47"/>
          <pc:sldLayoutMkLst>
            <pc:docMk/>
            <pc:sldMasterMk cId="3939811422" sldId="2147483661"/>
            <pc:sldLayoutMk cId="3317414232" sldId="2147483663"/>
          </pc:sldLayoutMkLst>
        </pc:sldLayoutChg>
        <pc:sldLayoutChg chg="del">
          <pc:chgData name="Laura Bridges" userId="1dc4ce9d-37be-47d3-ab53-0ab09be3a2e2" providerId="ADAL" clId="{0EA4E056-87A8-47B8-8341-8CE18B629275}" dt="2025-10-06T00:08:14.336" v="15" actId="47"/>
          <pc:sldLayoutMkLst>
            <pc:docMk/>
            <pc:sldMasterMk cId="3939811422" sldId="2147483661"/>
            <pc:sldLayoutMk cId="1774553825" sldId="2147483664"/>
          </pc:sldLayoutMkLst>
        </pc:sldLayoutChg>
        <pc:sldLayoutChg chg="del">
          <pc:chgData name="Laura Bridges" userId="1dc4ce9d-37be-47d3-ab53-0ab09be3a2e2" providerId="ADAL" clId="{0EA4E056-87A8-47B8-8341-8CE18B629275}" dt="2025-10-06T00:08:14.336" v="15" actId="47"/>
          <pc:sldLayoutMkLst>
            <pc:docMk/>
            <pc:sldMasterMk cId="3939811422" sldId="2147483661"/>
            <pc:sldLayoutMk cId="2175552653" sldId="2147483665"/>
          </pc:sldLayoutMkLst>
        </pc:sldLayoutChg>
        <pc:sldLayoutChg chg="del">
          <pc:chgData name="Laura Bridges" userId="1dc4ce9d-37be-47d3-ab53-0ab09be3a2e2" providerId="ADAL" clId="{0EA4E056-87A8-47B8-8341-8CE18B629275}" dt="2025-10-06T00:08:14.336" v="15" actId="47"/>
          <pc:sldLayoutMkLst>
            <pc:docMk/>
            <pc:sldMasterMk cId="3939811422" sldId="2147483661"/>
            <pc:sldLayoutMk cId="4052901890" sldId="2147483666"/>
          </pc:sldLayoutMkLst>
        </pc:sldLayoutChg>
        <pc:sldLayoutChg chg="del">
          <pc:chgData name="Laura Bridges" userId="1dc4ce9d-37be-47d3-ab53-0ab09be3a2e2" providerId="ADAL" clId="{0EA4E056-87A8-47B8-8341-8CE18B629275}" dt="2025-10-06T00:08:14.336" v="15" actId="47"/>
          <pc:sldLayoutMkLst>
            <pc:docMk/>
            <pc:sldMasterMk cId="3939811422" sldId="2147483661"/>
            <pc:sldLayoutMk cId="3873522594" sldId="2147483667"/>
          </pc:sldLayoutMkLst>
        </pc:sldLayoutChg>
        <pc:sldLayoutChg chg="del">
          <pc:chgData name="Laura Bridges" userId="1dc4ce9d-37be-47d3-ab53-0ab09be3a2e2" providerId="ADAL" clId="{0EA4E056-87A8-47B8-8341-8CE18B629275}" dt="2025-10-06T00:08:14.336" v="15" actId="47"/>
          <pc:sldLayoutMkLst>
            <pc:docMk/>
            <pc:sldMasterMk cId="3939811422" sldId="2147483661"/>
            <pc:sldLayoutMk cId="1365727649" sldId="2147483668"/>
          </pc:sldLayoutMkLst>
        </pc:sldLayoutChg>
        <pc:sldLayoutChg chg="del">
          <pc:chgData name="Laura Bridges" userId="1dc4ce9d-37be-47d3-ab53-0ab09be3a2e2" providerId="ADAL" clId="{0EA4E056-87A8-47B8-8341-8CE18B629275}" dt="2025-10-06T00:08:14.336" v="15" actId="47"/>
          <pc:sldLayoutMkLst>
            <pc:docMk/>
            <pc:sldMasterMk cId="3939811422" sldId="2147483661"/>
            <pc:sldLayoutMk cId="515512501" sldId="2147483669"/>
          </pc:sldLayoutMkLst>
        </pc:sldLayoutChg>
        <pc:sldLayoutChg chg="del">
          <pc:chgData name="Laura Bridges" userId="1dc4ce9d-37be-47d3-ab53-0ab09be3a2e2" providerId="ADAL" clId="{0EA4E056-87A8-47B8-8341-8CE18B629275}" dt="2025-10-06T00:08:14.336" v="15" actId="47"/>
          <pc:sldLayoutMkLst>
            <pc:docMk/>
            <pc:sldMasterMk cId="3939811422" sldId="2147483661"/>
            <pc:sldLayoutMk cId="434954637" sldId="2147483670"/>
          </pc:sldLayoutMkLst>
        </pc:sldLayoutChg>
        <pc:sldLayoutChg chg="del">
          <pc:chgData name="Laura Bridges" userId="1dc4ce9d-37be-47d3-ab53-0ab09be3a2e2" providerId="ADAL" clId="{0EA4E056-87A8-47B8-8341-8CE18B629275}" dt="2025-10-06T00:08:14.336" v="15" actId="47"/>
          <pc:sldLayoutMkLst>
            <pc:docMk/>
            <pc:sldMasterMk cId="3939811422" sldId="2147483661"/>
            <pc:sldLayoutMk cId="2991319621" sldId="2147483671"/>
          </pc:sldLayoutMkLst>
        </pc:sldLayoutChg>
        <pc:sldLayoutChg chg="del">
          <pc:chgData name="Laura Bridges" userId="1dc4ce9d-37be-47d3-ab53-0ab09be3a2e2" providerId="ADAL" clId="{0EA4E056-87A8-47B8-8341-8CE18B629275}" dt="2025-10-06T00:08:14.336" v="15" actId="47"/>
          <pc:sldLayoutMkLst>
            <pc:docMk/>
            <pc:sldMasterMk cId="3939811422" sldId="2147483661"/>
            <pc:sldLayoutMk cId="2266091528" sldId="2147483672"/>
          </pc:sldLayoutMkLst>
        </pc:sldLayoutChg>
        <pc:sldLayoutChg chg="del">
          <pc:chgData name="Laura Bridges" userId="1dc4ce9d-37be-47d3-ab53-0ab09be3a2e2" providerId="ADAL" clId="{0EA4E056-87A8-47B8-8341-8CE18B629275}" dt="2025-10-06T00:08:14.336" v="15" actId="47"/>
          <pc:sldLayoutMkLst>
            <pc:docMk/>
            <pc:sldMasterMk cId="3939811422" sldId="2147483661"/>
            <pc:sldLayoutMk cId="2955413814" sldId="2147483673"/>
          </pc:sldLayoutMkLst>
        </pc:sldLayoutChg>
        <pc:sldLayoutChg chg="del">
          <pc:chgData name="Laura Bridges" userId="1dc4ce9d-37be-47d3-ab53-0ab09be3a2e2" providerId="ADAL" clId="{0EA4E056-87A8-47B8-8341-8CE18B629275}" dt="2025-10-06T00:08:14.336" v="15" actId="47"/>
          <pc:sldLayoutMkLst>
            <pc:docMk/>
            <pc:sldMasterMk cId="3939811422" sldId="2147483661"/>
            <pc:sldLayoutMk cId="3500265833" sldId="2147483674"/>
          </pc:sldLayoutMkLst>
        </pc:sldLayoutChg>
      </pc:sldMasterChg>
    </pc:docChg>
  </pc:docChgLst>
  <pc:docChgLst>
    <pc:chgData name="Laura Bridges" userId="S::lbridges@laclinicahealth.org::1dc4ce9d-37be-47d3-ab53-0ab09be3a2e2" providerId="AD" clId="Web-{C623E040-4653-EFA6-A3D4-E60063FA02A6}"/>
    <pc:docChg chg="modSld">
      <pc:chgData name="Laura Bridges" userId="S::lbridges@laclinicahealth.org::1dc4ce9d-37be-47d3-ab53-0ab09be3a2e2" providerId="AD" clId="Web-{C623E040-4653-EFA6-A3D4-E60063FA02A6}" dt="2025-10-07T17:33:31.873" v="42" actId="1076"/>
      <pc:docMkLst>
        <pc:docMk/>
      </pc:docMkLst>
      <pc:sldChg chg="addSp delSp modSp">
        <pc:chgData name="Laura Bridges" userId="S::lbridges@laclinicahealth.org::1dc4ce9d-37be-47d3-ab53-0ab09be3a2e2" providerId="AD" clId="Web-{C623E040-4653-EFA6-A3D4-E60063FA02A6}" dt="2025-10-07T17:33:31.873" v="42" actId="1076"/>
        <pc:sldMkLst>
          <pc:docMk/>
          <pc:sldMk cId="3455299763" sldId="511"/>
        </pc:sldMkLst>
        <pc:spChg chg="add mod">
          <ac:chgData name="Laura Bridges" userId="S::lbridges@laclinicahealth.org::1dc4ce9d-37be-47d3-ab53-0ab09be3a2e2" providerId="AD" clId="Web-{C623E040-4653-EFA6-A3D4-E60063FA02A6}" dt="2025-10-07T17:33:31.873" v="42" actId="1076"/>
          <ac:spMkLst>
            <pc:docMk/>
            <pc:sldMk cId="3455299763" sldId="511"/>
            <ac:spMk id="2" creationId="{4B83D4E3-C748-0531-8B30-67E43E8CAA9C}"/>
          </ac:spMkLst>
        </pc:spChg>
        <pc:spChg chg="add del mod">
          <ac:chgData name="Laura Bridges" userId="S::lbridges@laclinicahealth.org::1dc4ce9d-37be-47d3-ab53-0ab09be3a2e2" providerId="AD" clId="Web-{C623E040-4653-EFA6-A3D4-E60063FA02A6}" dt="2025-10-07T17:31:51.107" v="27" actId="14100"/>
          <ac:spMkLst>
            <pc:docMk/>
            <pc:sldMk cId="3455299763" sldId="511"/>
            <ac:spMk id="4" creationId="{00000000-0000-0000-0000-000000000000}"/>
          </ac:spMkLst>
        </pc:sp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9B999D3-012E-426E-994D-FCBE3D577CE7}"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DCF96733-8CBF-4AF8-B912-7E440731B22D}">
      <dgm:prSet custT="1"/>
      <dgm:spPr/>
      <dgm:t>
        <a:bodyPr/>
        <a:lstStyle/>
        <a:p>
          <a:pPr>
            <a:lnSpc>
              <a:spcPct val="100000"/>
            </a:lnSpc>
          </a:pPr>
          <a:r>
            <a:rPr lang="en-US" sz="2000" dirty="0"/>
            <a:t>Recruitment and development of bilingual behavioral health staff</a:t>
          </a:r>
        </a:p>
      </dgm:t>
    </dgm:pt>
    <dgm:pt modelId="{5564C938-F9D5-4B69-8B84-2E5F535F0F57}" type="parTrans" cxnId="{16F1998F-6E8B-4871-9611-F5A09DBBC2CB}">
      <dgm:prSet/>
      <dgm:spPr/>
      <dgm:t>
        <a:bodyPr/>
        <a:lstStyle/>
        <a:p>
          <a:endParaRPr lang="en-US"/>
        </a:p>
      </dgm:t>
    </dgm:pt>
    <dgm:pt modelId="{AF9131D3-E73A-49A4-9E5C-456EF8842F6A}" type="sibTrans" cxnId="{16F1998F-6E8B-4871-9611-F5A09DBBC2CB}">
      <dgm:prSet/>
      <dgm:spPr/>
      <dgm:t>
        <a:bodyPr/>
        <a:lstStyle/>
        <a:p>
          <a:endParaRPr lang="en-US"/>
        </a:p>
      </dgm:t>
    </dgm:pt>
    <dgm:pt modelId="{DAB07D57-6111-4031-B423-82CDA6E970BA}">
      <dgm:prSet/>
      <dgm:spPr/>
      <dgm:t>
        <a:bodyPr/>
        <a:lstStyle/>
        <a:p>
          <a:pPr>
            <a:lnSpc>
              <a:spcPct val="100000"/>
            </a:lnSpc>
          </a:pPr>
          <a:r>
            <a:rPr lang="en-US" sz="2000" dirty="0"/>
            <a:t>Level of </a:t>
          </a:r>
          <a:r>
            <a:rPr lang="en-US" sz="2000" dirty="0">
              <a:latin typeface="Calibri" panose="020F0502020204030204"/>
            </a:rPr>
            <a:t>training/support</a:t>
          </a:r>
          <a:r>
            <a:rPr lang="en-US" sz="2000" dirty="0"/>
            <a:t> our new integrated BHCs need to learn primary care behavioral health and a team-based approach to care</a:t>
          </a:r>
        </a:p>
      </dgm:t>
    </dgm:pt>
    <dgm:pt modelId="{8ECFE987-79CA-4259-BF38-6DA18B316A84}" type="parTrans" cxnId="{22D72625-A2C3-4231-AA71-BEBF5DD62E4D}">
      <dgm:prSet/>
      <dgm:spPr/>
      <dgm:t>
        <a:bodyPr/>
        <a:lstStyle/>
        <a:p>
          <a:endParaRPr lang="en-US"/>
        </a:p>
      </dgm:t>
    </dgm:pt>
    <dgm:pt modelId="{FAC50414-F3E6-4531-8686-0683DB6B02D8}" type="sibTrans" cxnId="{22D72625-A2C3-4231-AA71-BEBF5DD62E4D}">
      <dgm:prSet/>
      <dgm:spPr/>
      <dgm:t>
        <a:bodyPr/>
        <a:lstStyle/>
        <a:p>
          <a:endParaRPr lang="en-US"/>
        </a:p>
      </dgm:t>
    </dgm:pt>
    <dgm:pt modelId="{8316BE80-F0B5-4AEF-9E7C-7D5E17309467}">
      <dgm:prSet phldr="0"/>
      <dgm:spPr/>
      <dgm:t>
        <a:bodyPr/>
        <a:lstStyle/>
        <a:p>
          <a:pPr>
            <a:lnSpc>
              <a:spcPct val="100000"/>
            </a:lnSpc>
          </a:pPr>
          <a:r>
            <a:rPr lang="en-US" sz="2000" dirty="0">
              <a:latin typeface="Calibri" panose="020F0502020204030204"/>
            </a:rPr>
            <a:t>Recruitment and retention of behavioral health clinicians (BHCs)</a:t>
          </a:r>
        </a:p>
      </dgm:t>
    </dgm:pt>
    <dgm:pt modelId="{C7AF204D-FBA6-4EAB-8B99-6C7AF74F15AC}" type="parTrans" cxnId="{E97FD5C9-C44D-4B42-A3F9-EE6AC90A3947}">
      <dgm:prSet/>
      <dgm:spPr/>
      <dgm:t>
        <a:bodyPr/>
        <a:lstStyle/>
        <a:p>
          <a:endParaRPr lang="en-US"/>
        </a:p>
      </dgm:t>
    </dgm:pt>
    <dgm:pt modelId="{3E84CAF6-286F-45C1-AD47-6BFCD8A3CB92}" type="sibTrans" cxnId="{E97FD5C9-C44D-4B42-A3F9-EE6AC90A3947}">
      <dgm:prSet/>
      <dgm:spPr/>
      <dgm:t>
        <a:bodyPr/>
        <a:lstStyle/>
        <a:p>
          <a:endParaRPr lang="en-US"/>
        </a:p>
      </dgm:t>
    </dgm:pt>
    <dgm:pt modelId="{BDEB4E8B-1C01-493E-A1BF-0ABC7B6C74DD}" type="pres">
      <dgm:prSet presAssocID="{69B999D3-012E-426E-994D-FCBE3D577CE7}" presName="root" presStyleCnt="0">
        <dgm:presLayoutVars>
          <dgm:dir/>
          <dgm:resizeHandles val="exact"/>
        </dgm:presLayoutVars>
      </dgm:prSet>
      <dgm:spPr/>
    </dgm:pt>
    <dgm:pt modelId="{89927B1B-94BE-4F69-AFF4-D3CEEC6E2A6D}" type="pres">
      <dgm:prSet presAssocID="{DCF96733-8CBF-4AF8-B912-7E440731B22D}" presName="compNode" presStyleCnt="0"/>
      <dgm:spPr/>
    </dgm:pt>
    <dgm:pt modelId="{6C0687D4-1976-4C9D-8A7E-9C15675C02D8}" type="pres">
      <dgm:prSet presAssocID="{DCF96733-8CBF-4AF8-B912-7E440731B22D}" presName="bgRect" presStyleLbl="bgShp" presStyleIdx="0" presStyleCnt="3" custLinFactNeighborX="-2331" custLinFactNeighborY="2524"/>
      <dgm:spPr/>
    </dgm:pt>
    <dgm:pt modelId="{1CB5550A-ED47-423F-AE32-2D8C5EF20090}" type="pres">
      <dgm:prSet presAssocID="{DCF96733-8CBF-4AF8-B912-7E440731B22D}" presName="iconRect" presStyleLbl="node1" presStyleIdx="0" presStyleCnt="3"/>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GMO with solid fill"/>
        </a:ext>
      </dgm:extLst>
    </dgm:pt>
    <dgm:pt modelId="{5ADC8678-E7E9-470C-9412-9B4330F81CE6}" type="pres">
      <dgm:prSet presAssocID="{DCF96733-8CBF-4AF8-B912-7E440731B22D}" presName="spaceRect" presStyleCnt="0"/>
      <dgm:spPr/>
    </dgm:pt>
    <dgm:pt modelId="{30ED491C-3226-4E32-B322-E763109EE5F5}" type="pres">
      <dgm:prSet presAssocID="{DCF96733-8CBF-4AF8-B912-7E440731B22D}" presName="parTx" presStyleLbl="revTx" presStyleIdx="0" presStyleCnt="3" custScaleX="110171">
        <dgm:presLayoutVars>
          <dgm:chMax val="0"/>
          <dgm:chPref val="0"/>
        </dgm:presLayoutVars>
      </dgm:prSet>
      <dgm:spPr/>
    </dgm:pt>
    <dgm:pt modelId="{4317A12C-2BD7-4D16-B87B-F24F60ACB687}" type="pres">
      <dgm:prSet presAssocID="{AF9131D3-E73A-49A4-9E5C-456EF8842F6A}" presName="sibTrans" presStyleCnt="0"/>
      <dgm:spPr/>
    </dgm:pt>
    <dgm:pt modelId="{459EA0A8-57C3-4CDC-A7CB-6E4966D54DF2}" type="pres">
      <dgm:prSet presAssocID="{8316BE80-F0B5-4AEF-9E7C-7D5E17309467}" presName="compNode" presStyleCnt="0"/>
      <dgm:spPr/>
    </dgm:pt>
    <dgm:pt modelId="{5AD4D338-6A00-4CA4-9BFE-EC43018BE057}" type="pres">
      <dgm:prSet presAssocID="{8316BE80-F0B5-4AEF-9E7C-7D5E17309467}" presName="bgRect" presStyleLbl="bgShp" presStyleIdx="1" presStyleCnt="3"/>
      <dgm:spPr/>
    </dgm:pt>
    <dgm:pt modelId="{4C8CDC83-97E6-463E-8212-C4D5DF4CB656}" type="pres">
      <dgm:prSet presAssocID="{8316BE80-F0B5-4AEF-9E7C-7D5E17309467}" presName="iconRect" presStyleLbl="node1" presStyleIdx="1" presStyleCnt="3"/>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Head with gears with solid fill"/>
        </a:ext>
      </dgm:extLst>
    </dgm:pt>
    <dgm:pt modelId="{2EEEFE47-C90F-4397-9894-BAC724167F21}" type="pres">
      <dgm:prSet presAssocID="{8316BE80-F0B5-4AEF-9E7C-7D5E17309467}" presName="spaceRect" presStyleCnt="0"/>
      <dgm:spPr/>
    </dgm:pt>
    <dgm:pt modelId="{8FBB0EDD-A0DA-4996-A156-62630CF11FD6}" type="pres">
      <dgm:prSet presAssocID="{8316BE80-F0B5-4AEF-9E7C-7D5E17309467}" presName="parTx" presStyleLbl="revTx" presStyleIdx="1" presStyleCnt="3" custScaleX="106671">
        <dgm:presLayoutVars>
          <dgm:chMax val="0"/>
          <dgm:chPref val="0"/>
        </dgm:presLayoutVars>
      </dgm:prSet>
      <dgm:spPr/>
    </dgm:pt>
    <dgm:pt modelId="{64AE0236-BB74-471A-B729-2F02998E29AC}" type="pres">
      <dgm:prSet presAssocID="{3E84CAF6-286F-45C1-AD47-6BFCD8A3CB92}" presName="sibTrans" presStyleCnt="0"/>
      <dgm:spPr/>
    </dgm:pt>
    <dgm:pt modelId="{071F3DAA-20E4-4D58-AEF4-11FCFBBF1C0E}" type="pres">
      <dgm:prSet presAssocID="{DAB07D57-6111-4031-B423-82CDA6E970BA}" presName="compNode" presStyleCnt="0"/>
      <dgm:spPr/>
    </dgm:pt>
    <dgm:pt modelId="{BBFD4C20-2107-4B1E-B4A8-0C9A61D1B471}" type="pres">
      <dgm:prSet presAssocID="{DAB07D57-6111-4031-B423-82CDA6E970BA}" presName="bgRect" presStyleLbl="bgShp" presStyleIdx="2" presStyleCnt="3"/>
      <dgm:spPr/>
    </dgm:pt>
    <dgm:pt modelId="{3615541A-A45D-4F6D-A0FB-31F7FB38FD5B}" type="pres">
      <dgm:prSet presAssocID="{DAB07D57-6111-4031-B423-82CDA6E970BA}" presName="iconRect" presStyleLbl="node1" presStyleIdx="2" presStyleCnt="3"/>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Cheers with solid fill"/>
        </a:ext>
      </dgm:extLst>
    </dgm:pt>
    <dgm:pt modelId="{F12C22A0-DC8C-432E-9A14-E48E9C506795}" type="pres">
      <dgm:prSet presAssocID="{DAB07D57-6111-4031-B423-82CDA6E970BA}" presName="spaceRect" presStyleCnt="0"/>
      <dgm:spPr/>
    </dgm:pt>
    <dgm:pt modelId="{6CBCC25C-28B2-4928-A8F9-A89442615D37}" type="pres">
      <dgm:prSet presAssocID="{DAB07D57-6111-4031-B423-82CDA6E970BA}" presName="parTx" presStyleLbl="revTx" presStyleIdx="2" presStyleCnt="3" custScaleX="107350">
        <dgm:presLayoutVars>
          <dgm:chMax val="0"/>
          <dgm:chPref val="0"/>
        </dgm:presLayoutVars>
      </dgm:prSet>
      <dgm:spPr/>
    </dgm:pt>
  </dgm:ptLst>
  <dgm:cxnLst>
    <dgm:cxn modelId="{AB4BBC12-742C-487D-B83C-A0F30C7EECC8}" type="presOf" srcId="{8316BE80-F0B5-4AEF-9E7C-7D5E17309467}" destId="{8FBB0EDD-A0DA-4996-A156-62630CF11FD6}" srcOrd="0" destOrd="0" presId="urn:microsoft.com/office/officeart/2018/2/layout/IconVerticalSolidList"/>
    <dgm:cxn modelId="{22D72625-A2C3-4231-AA71-BEBF5DD62E4D}" srcId="{69B999D3-012E-426E-994D-FCBE3D577CE7}" destId="{DAB07D57-6111-4031-B423-82CDA6E970BA}" srcOrd="2" destOrd="0" parTransId="{8ECFE987-79CA-4259-BF38-6DA18B316A84}" sibTransId="{FAC50414-F3E6-4531-8686-0683DB6B02D8}"/>
    <dgm:cxn modelId="{91827C33-1768-498D-BBA3-281642C5BC60}" type="presOf" srcId="{69B999D3-012E-426E-994D-FCBE3D577CE7}" destId="{BDEB4E8B-1C01-493E-A1BF-0ABC7B6C74DD}" srcOrd="0" destOrd="0" presId="urn:microsoft.com/office/officeart/2018/2/layout/IconVerticalSolidList"/>
    <dgm:cxn modelId="{7BB65345-8632-480B-8C70-2208177ABD45}" type="presOf" srcId="{DCF96733-8CBF-4AF8-B912-7E440731B22D}" destId="{30ED491C-3226-4E32-B322-E763109EE5F5}" srcOrd="0" destOrd="0" presId="urn:microsoft.com/office/officeart/2018/2/layout/IconVerticalSolidList"/>
    <dgm:cxn modelId="{16F1998F-6E8B-4871-9611-F5A09DBBC2CB}" srcId="{69B999D3-012E-426E-994D-FCBE3D577CE7}" destId="{DCF96733-8CBF-4AF8-B912-7E440731B22D}" srcOrd="0" destOrd="0" parTransId="{5564C938-F9D5-4B69-8B84-2E5F535F0F57}" sibTransId="{AF9131D3-E73A-49A4-9E5C-456EF8842F6A}"/>
    <dgm:cxn modelId="{095256A0-3349-4A59-AF8A-E6F17AC380FB}" type="presOf" srcId="{DAB07D57-6111-4031-B423-82CDA6E970BA}" destId="{6CBCC25C-28B2-4928-A8F9-A89442615D37}" srcOrd="0" destOrd="0" presId="urn:microsoft.com/office/officeart/2018/2/layout/IconVerticalSolidList"/>
    <dgm:cxn modelId="{E97FD5C9-C44D-4B42-A3F9-EE6AC90A3947}" srcId="{69B999D3-012E-426E-994D-FCBE3D577CE7}" destId="{8316BE80-F0B5-4AEF-9E7C-7D5E17309467}" srcOrd="1" destOrd="0" parTransId="{C7AF204D-FBA6-4EAB-8B99-6C7AF74F15AC}" sibTransId="{3E84CAF6-286F-45C1-AD47-6BFCD8A3CB92}"/>
    <dgm:cxn modelId="{16238E4D-9011-4D6A-9AF6-CCDCB8B4D569}" type="presParOf" srcId="{BDEB4E8B-1C01-493E-A1BF-0ABC7B6C74DD}" destId="{89927B1B-94BE-4F69-AFF4-D3CEEC6E2A6D}" srcOrd="0" destOrd="0" presId="urn:microsoft.com/office/officeart/2018/2/layout/IconVerticalSolidList"/>
    <dgm:cxn modelId="{3D448ECD-10D9-4449-8C75-52E816117041}" type="presParOf" srcId="{89927B1B-94BE-4F69-AFF4-D3CEEC6E2A6D}" destId="{6C0687D4-1976-4C9D-8A7E-9C15675C02D8}" srcOrd="0" destOrd="0" presId="urn:microsoft.com/office/officeart/2018/2/layout/IconVerticalSolidList"/>
    <dgm:cxn modelId="{0F9DD313-8F38-42A5-B99B-FCAB51A10CE6}" type="presParOf" srcId="{89927B1B-94BE-4F69-AFF4-D3CEEC6E2A6D}" destId="{1CB5550A-ED47-423F-AE32-2D8C5EF20090}" srcOrd="1" destOrd="0" presId="urn:microsoft.com/office/officeart/2018/2/layout/IconVerticalSolidList"/>
    <dgm:cxn modelId="{BCCE58BF-891C-4300-B5C2-DE041677D6F6}" type="presParOf" srcId="{89927B1B-94BE-4F69-AFF4-D3CEEC6E2A6D}" destId="{5ADC8678-E7E9-470C-9412-9B4330F81CE6}" srcOrd="2" destOrd="0" presId="urn:microsoft.com/office/officeart/2018/2/layout/IconVerticalSolidList"/>
    <dgm:cxn modelId="{B7D387FB-C1D4-4166-BD0F-7E9F50051DC8}" type="presParOf" srcId="{89927B1B-94BE-4F69-AFF4-D3CEEC6E2A6D}" destId="{30ED491C-3226-4E32-B322-E763109EE5F5}" srcOrd="3" destOrd="0" presId="urn:microsoft.com/office/officeart/2018/2/layout/IconVerticalSolidList"/>
    <dgm:cxn modelId="{4F02D8BC-D671-4615-9288-1DFACCECAF22}" type="presParOf" srcId="{BDEB4E8B-1C01-493E-A1BF-0ABC7B6C74DD}" destId="{4317A12C-2BD7-4D16-B87B-F24F60ACB687}" srcOrd="1" destOrd="0" presId="urn:microsoft.com/office/officeart/2018/2/layout/IconVerticalSolidList"/>
    <dgm:cxn modelId="{B914E1AE-B656-4D27-AC1E-4F5256956731}" type="presParOf" srcId="{BDEB4E8B-1C01-493E-A1BF-0ABC7B6C74DD}" destId="{459EA0A8-57C3-4CDC-A7CB-6E4966D54DF2}" srcOrd="2" destOrd="0" presId="urn:microsoft.com/office/officeart/2018/2/layout/IconVerticalSolidList"/>
    <dgm:cxn modelId="{E8223D21-B518-49E3-BAB9-D7F4DF5E8689}" type="presParOf" srcId="{459EA0A8-57C3-4CDC-A7CB-6E4966D54DF2}" destId="{5AD4D338-6A00-4CA4-9BFE-EC43018BE057}" srcOrd="0" destOrd="0" presId="urn:microsoft.com/office/officeart/2018/2/layout/IconVerticalSolidList"/>
    <dgm:cxn modelId="{A33C31D5-2EB4-46C3-A46C-F52AE5036BFD}" type="presParOf" srcId="{459EA0A8-57C3-4CDC-A7CB-6E4966D54DF2}" destId="{4C8CDC83-97E6-463E-8212-C4D5DF4CB656}" srcOrd="1" destOrd="0" presId="urn:microsoft.com/office/officeart/2018/2/layout/IconVerticalSolidList"/>
    <dgm:cxn modelId="{A59E6854-6DD9-409F-BCC8-2FD4E3AA25EC}" type="presParOf" srcId="{459EA0A8-57C3-4CDC-A7CB-6E4966D54DF2}" destId="{2EEEFE47-C90F-4397-9894-BAC724167F21}" srcOrd="2" destOrd="0" presId="urn:microsoft.com/office/officeart/2018/2/layout/IconVerticalSolidList"/>
    <dgm:cxn modelId="{3C7E5C99-E190-409C-A9F4-0BA329DB123B}" type="presParOf" srcId="{459EA0A8-57C3-4CDC-A7CB-6E4966D54DF2}" destId="{8FBB0EDD-A0DA-4996-A156-62630CF11FD6}" srcOrd="3" destOrd="0" presId="urn:microsoft.com/office/officeart/2018/2/layout/IconVerticalSolidList"/>
    <dgm:cxn modelId="{C7711584-88F6-41EE-9B44-B0664E4B0C89}" type="presParOf" srcId="{BDEB4E8B-1C01-493E-A1BF-0ABC7B6C74DD}" destId="{64AE0236-BB74-471A-B729-2F02998E29AC}" srcOrd="3" destOrd="0" presId="urn:microsoft.com/office/officeart/2018/2/layout/IconVerticalSolidList"/>
    <dgm:cxn modelId="{316EC3D7-BC0F-4300-A685-6CF5ECB599A5}" type="presParOf" srcId="{BDEB4E8B-1C01-493E-A1BF-0ABC7B6C74DD}" destId="{071F3DAA-20E4-4D58-AEF4-11FCFBBF1C0E}" srcOrd="4" destOrd="0" presId="urn:microsoft.com/office/officeart/2018/2/layout/IconVerticalSolidList"/>
    <dgm:cxn modelId="{937E72E4-5D66-41D1-9127-9009AA9CC584}" type="presParOf" srcId="{071F3DAA-20E4-4D58-AEF4-11FCFBBF1C0E}" destId="{BBFD4C20-2107-4B1E-B4A8-0C9A61D1B471}" srcOrd="0" destOrd="0" presId="urn:microsoft.com/office/officeart/2018/2/layout/IconVerticalSolidList"/>
    <dgm:cxn modelId="{AE6040EF-44D5-4C04-A3B5-EE2531426C68}" type="presParOf" srcId="{071F3DAA-20E4-4D58-AEF4-11FCFBBF1C0E}" destId="{3615541A-A45D-4F6D-A0FB-31F7FB38FD5B}" srcOrd="1" destOrd="0" presId="urn:microsoft.com/office/officeart/2018/2/layout/IconVerticalSolidList"/>
    <dgm:cxn modelId="{A5D096BA-E804-4E02-B8C7-F8EE10BC5976}" type="presParOf" srcId="{071F3DAA-20E4-4D58-AEF4-11FCFBBF1C0E}" destId="{F12C22A0-DC8C-432E-9A14-E48E9C506795}" srcOrd="2" destOrd="0" presId="urn:microsoft.com/office/officeart/2018/2/layout/IconVerticalSolidList"/>
    <dgm:cxn modelId="{7367566E-49B6-444C-8DC2-9ED8F0C20887}" type="presParOf" srcId="{071F3DAA-20E4-4D58-AEF4-11FCFBBF1C0E}" destId="{6CBCC25C-28B2-4928-A8F9-A89442615D37}"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0687D4-1976-4C9D-8A7E-9C15675C02D8}">
      <dsp:nvSpPr>
        <dsp:cNvPr id="0" name=""/>
        <dsp:cNvSpPr/>
      </dsp:nvSpPr>
      <dsp:spPr>
        <a:xfrm>
          <a:off x="-142328" y="32875"/>
          <a:ext cx="6879877" cy="106719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CB5550A-ED47-423F-AE32-2D8C5EF20090}">
      <dsp:nvSpPr>
        <dsp:cNvPr id="0" name=""/>
        <dsp:cNvSpPr/>
      </dsp:nvSpPr>
      <dsp:spPr>
        <a:xfrm>
          <a:off x="180498" y="246059"/>
          <a:ext cx="586959" cy="586959"/>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0ED491C-3226-4E32-B322-E763109EE5F5}">
      <dsp:nvSpPr>
        <dsp:cNvPr id="0" name=""/>
        <dsp:cNvSpPr/>
      </dsp:nvSpPr>
      <dsp:spPr>
        <a:xfrm>
          <a:off x="803217" y="5939"/>
          <a:ext cx="6218988" cy="10671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945" tIns="112945" rIns="112945" bIns="112945" numCol="1" spcCol="1270" anchor="ctr" anchorCtr="0">
          <a:noAutofit/>
        </a:bodyPr>
        <a:lstStyle/>
        <a:p>
          <a:pPr marL="0" lvl="0" indent="0" algn="l" defTabSz="889000">
            <a:lnSpc>
              <a:spcPct val="100000"/>
            </a:lnSpc>
            <a:spcBef>
              <a:spcPct val="0"/>
            </a:spcBef>
            <a:spcAft>
              <a:spcPct val="35000"/>
            </a:spcAft>
            <a:buNone/>
          </a:pPr>
          <a:r>
            <a:rPr lang="en-US" sz="2000" kern="1200" dirty="0"/>
            <a:t>Recruitment and development of bilingual behavioral health staff</a:t>
          </a:r>
        </a:p>
      </dsp:txBody>
      <dsp:txXfrm>
        <a:off x="803217" y="5939"/>
        <a:ext cx="6218988" cy="1067199"/>
      </dsp:txXfrm>
    </dsp:sp>
    <dsp:sp modelId="{5AD4D338-6A00-4CA4-9BFE-EC43018BE057}">
      <dsp:nvSpPr>
        <dsp:cNvPr id="0" name=""/>
        <dsp:cNvSpPr/>
      </dsp:nvSpPr>
      <dsp:spPr>
        <a:xfrm>
          <a:off x="-142328" y="1339938"/>
          <a:ext cx="6879877" cy="106719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C8CDC83-97E6-463E-8212-C4D5DF4CB656}">
      <dsp:nvSpPr>
        <dsp:cNvPr id="0" name=""/>
        <dsp:cNvSpPr/>
      </dsp:nvSpPr>
      <dsp:spPr>
        <a:xfrm>
          <a:off x="180498" y="1580058"/>
          <a:ext cx="586959" cy="586959"/>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FBB0EDD-A0DA-4996-A156-62630CF11FD6}">
      <dsp:nvSpPr>
        <dsp:cNvPr id="0" name=""/>
        <dsp:cNvSpPr/>
      </dsp:nvSpPr>
      <dsp:spPr>
        <a:xfrm>
          <a:off x="902002" y="1339938"/>
          <a:ext cx="6021418" cy="10671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945" tIns="112945" rIns="112945" bIns="112945" numCol="1" spcCol="1270" anchor="ctr" anchorCtr="0">
          <a:noAutofit/>
        </a:bodyPr>
        <a:lstStyle/>
        <a:p>
          <a:pPr marL="0" lvl="0" indent="0" algn="l" defTabSz="800100">
            <a:lnSpc>
              <a:spcPct val="100000"/>
            </a:lnSpc>
            <a:spcBef>
              <a:spcPct val="0"/>
            </a:spcBef>
            <a:spcAft>
              <a:spcPct val="35000"/>
            </a:spcAft>
            <a:buNone/>
          </a:pPr>
          <a:r>
            <a:rPr lang="en-US" sz="1800" kern="1200" dirty="0">
              <a:latin typeface="Calibri" panose="020F0502020204030204"/>
            </a:rPr>
            <a:t>Recruitment and retention of behavioral health clinicians (BHCs)</a:t>
          </a:r>
        </a:p>
      </dsp:txBody>
      <dsp:txXfrm>
        <a:off x="902002" y="1339938"/>
        <a:ext cx="6021418" cy="1067199"/>
      </dsp:txXfrm>
    </dsp:sp>
    <dsp:sp modelId="{BBFD4C20-2107-4B1E-B4A8-0C9A61D1B471}">
      <dsp:nvSpPr>
        <dsp:cNvPr id="0" name=""/>
        <dsp:cNvSpPr/>
      </dsp:nvSpPr>
      <dsp:spPr>
        <a:xfrm>
          <a:off x="-142328" y="2673938"/>
          <a:ext cx="6879877" cy="106719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615541A-A45D-4F6D-A0FB-31F7FB38FD5B}">
      <dsp:nvSpPr>
        <dsp:cNvPr id="0" name=""/>
        <dsp:cNvSpPr/>
      </dsp:nvSpPr>
      <dsp:spPr>
        <a:xfrm>
          <a:off x="180498" y="2914057"/>
          <a:ext cx="586959" cy="586959"/>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CBCC25C-28B2-4928-A8F9-A89442615D37}">
      <dsp:nvSpPr>
        <dsp:cNvPr id="0" name=""/>
        <dsp:cNvSpPr/>
      </dsp:nvSpPr>
      <dsp:spPr>
        <a:xfrm>
          <a:off x="882838" y="2673938"/>
          <a:ext cx="6059747" cy="10671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945" tIns="112945" rIns="112945" bIns="112945" numCol="1" spcCol="1270" anchor="ctr" anchorCtr="0">
          <a:noAutofit/>
        </a:bodyPr>
        <a:lstStyle/>
        <a:p>
          <a:pPr marL="0" lvl="0" indent="0" algn="l" defTabSz="800100">
            <a:lnSpc>
              <a:spcPct val="100000"/>
            </a:lnSpc>
            <a:spcBef>
              <a:spcPct val="0"/>
            </a:spcBef>
            <a:spcAft>
              <a:spcPct val="35000"/>
            </a:spcAft>
            <a:buNone/>
          </a:pPr>
          <a:r>
            <a:rPr lang="en-US" sz="1800" kern="1200" dirty="0"/>
            <a:t>Level of </a:t>
          </a:r>
          <a:r>
            <a:rPr lang="en-US" sz="1800" kern="1200" dirty="0">
              <a:latin typeface="Calibri" panose="020F0502020204030204"/>
            </a:rPr>
            <a:t>training/support</a:t>
          </a:r>
          <a:r>
            <a:rPr lang="en-US" sz="1800" kern="1200" dirty="0"/>
            <a:t> our new integrated BHCs need to learn primary care behavioral health and a team-based approach to care</a:t>
          </a:r>
        </a:p>
      </dsp:txBody>
      <dsp:txXfrm>
        <a:off x="882838" y="2673938"/>
        <a:ext cx="6059747" cy="1067199"/>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0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20480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20480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20480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8F34C2CB-F967-47F6-B28F-DB43FBD3F19A}" type="slidenum">
              <a:rPr lang="en-US"/>
              <a:pPr>
                <a:defRPr/>
              </a:pPr>
              <a:t>‹#›</a:t>
            </a:fld>
            <a:endParaRPr lang="en-US"/>
          </a:p>
        </p:txBody>
      </p:sp>
    </p:spTree>
    <p:extLst>
      <p:ext uri="{BB962C8B-B14F-4D97-AF65-F5344CB8AC3E}">
        <p14:creationId xmlns:p14="http://schemas.microsoft.com/office/powerpoint/2010/main" val="28221843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728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9728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2048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txBody>
          <a:bodyPr/>
          <a:lstStyle/>
          <a:p>
            <a:endParaRPr lang="en-US"/>
          </a:p>
        </p:txBody>
      </p:sp>
      <p:sp>
        <p:nvSpPr>
          <p:cNvPr id="9728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728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9728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4CBD27E1-9F1B-46C8-A6EF-D8E0889366EF}" type="slidenum">
              <a:rPr lang="en-US"/>
              <a:pPr>
                <a:defRPr/>
              </a:pPr>
              <a:t>‹#›</a:t>
            </a:fld>
            <a:endParaRPr lang="en-US"/>
          </a:p>
        </p:txBody>
      </p:sp>
    </p:spTree>
    <p:extLst>
      <p:ext uri="{BB962C8B-B14F-4D97-AF65-F5344CB8AC3E}">
        <p14:creationId xmlns:p14="http://schemas.microsoft.com/office/powerpoint/2010/main" val="71232900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Verdana"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Verdana"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Verdana"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Verdana"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Verdana"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normAutofit lnSpcReduction="10000"/>
          </a:bodyPr>
          <a:lstStyle/>
          <a:p>
            <a:r>
              <a:rPr lang="en-US" baseline="0"/>
              <a:t>La Clinica has grown from a single clinic in Phoenix to a network of locations that </a:t>
            </a:r>
            <a:r>
              <a:rPr lang="en-US" sz="1200" b="0" i="0" kern="1200">
                <a:solidFill>
                  <a:schemeClr val="tx1"/>
                </a:solidFill>
                <a:effectLst/>
                <a:latin typeface="Verdana" pitchFamily="34" charset="0"/>
                <a:ea typeface="+mn-ea"/>
                <a:cs typeface="+mn-cs"/>
              </a:rPr>
              <a:t>provide culturally appropriate, accessible, and affordable quality health care. We’re dedicated to meeting people where they are physically and emotionally, and connecting with them to help guide their personal journey to wellness.</a:t>
            </a:r>
          </a:p>
          <a:p>
            <a:endParaRPr lang="en-US" sz="1200" b="0" i="0" kern="1200" baseline="0">
              <a:solidFill>
                <a:schemeClr val="tx1"/>
              </a:solidFill>
              <a:effectLst/>
              <a:latin typeface="Verdana" pitchFamily="34" charset="0"/>
              <a:ea typeface="+mn-ea"/>
              <a:cs typeface="+mn-cs"/>
            </a:endParaRPr>
          </a:p>
          <a:p>
            <a:r>
              <a:rPr lang="en-US" baseline="0"/>
              <a:t>School-based health centers-little health centers located on school campuses throughout the county They are staffed by nurse and nurse practitioners as well as mental health therapists.</a:t>
            </a:r>
          </a:p>
          <a:p>
            <a:endParaRPr lang="en-US" baseline="0"/>
          </a:p>
          <a:p>
            <a:r>
              <a:rPr lang="en-US" baseline="0"/>
              <a:t>Students can be excused from class to be seen right on site instead of missing school or parents missing work for an outside appointment. Any child (2-17) can be seen at any school district as long as we have a SBHC in that district.</a:t>
            </a:r>
          </a:p>
          <a:p>
            <a:endParaRPr lang="en-US" baseline="0"/>
          </a:p>
          <a:p>
            <a:r>
              <a:rPr lang="en-US" baseline="0"/>
              <a:t>Our mobile health center travels to reach remote or vulnerable community members, including people who are homeless.</a:t>
            </a:r>
          </a:p>
          <a:p>
            <a:endParaRPr lang="en-US" baseline="0"/>
          </a:p>
          <a:p>
            <a:r>
              <a:rPr lang="en-US" baseline="0"/>
              <a:t>Dental clinic helps meet the huge need in a community where many have inadequate or no insurance coverage for dental care.</a:t>
            </a:r>
          </a:p>
          <a:p>
            <a:endParaRPr lang="en-US" baseline="0"/>
          </a:p>
        </p:txBody>
      </p:sp>
      <p:sp>
        <p:nvSpPr>
          <p:cNvPr id="4" name="Slide Number Placeholder 3"/>
          <p:cNvSpPr>
            <a:spLocks noGrp="1"/>
          </p:cNvSpPr>
          <p:nvPr>
            <p:ph type="sldNum" sz="quarter" idx="10"/>
          </p:nvPr>
        </p:nvSpPr>
        <p:spPr/>
        <p:txBody>
          <a:bodyPr/>
          <a:lstStyle/>
          <a:p>
            <a:pPr>
              <a:defRPr/>
            </a:pPr>
            <a:fld id="{4CBD27E1-9F1B-46C8-A6EF-D8E0889366EF}" type="slidenum">
              <a:rPr lang="en-US" smtClean="0"/>
              <a:pPr>
                <a:defRPr/>
              </a:pPr>
              <a:t>1</a:t>
            </a:fld>
            <a:endParaRPr lang="en-US"/>
          </a:p>
        </p:txBody>
      </p:sp>
    </p:spTree>
    <p:extLst>
      <p:ext uri="{BB962C8B-B14F-4D97-AF65-F5344CB8AC3E}">
        <p14:creationId xmlns:p14="http://schemas.microsoft.com/office/powerpoint/2010/main" val="23118182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txBody>
          <a:bodyPr/>
          <a:lstStyle/>
          <a:p>
            <a:endParaRPr lang="en-US"/>
          </a:p>
        </p:txBody>
      </p:sp>
      <p:sp>
        <p:nvSpPr>
          <p:cNvPr id="24579" name="Notes Placeholder 2"/>
          <p:cNvSpPr>
            <a:spLocks noGrp="1"/>
          </p:cNvSpPr>
          <p:nvPr>
            <p:ph type="body" idx="1"/>
          </p:nvPr>
        </p:nvSpPr>
        <p:spPr>
          <a:noFill/>
          <a:ln/>
        </p:spPr>
        <p:txBody>
          <a:bodyPr/>
          <a:lstStyle/>
          <a:p>
            <a:pPr eaLnBrk="1" hangingPunct="1"/>
            <a:endParaRPr lang="en-US"/>
          </a:p>
        </p:txBody>
      </p:sp>
      <p:sp>
        <p:nvSpPr>
          <p:cNvPr id="24580" name="Slide Number Placeholder 3"/>
          <p:cNvSpPr>
            <a:spLocks noGrp="1"/>
          </p:cNvSpPr>
          <p:nvPr>
            <p:ph type="sldNum" sz="quarter" idx="5"/>
          </p:nvPr>
        </p:nvSpPr>
        <p:spPr>
          <a:noFill/>
        </p:spPr>
        <p:txBody>
          <a:bodyPr/>
          <a:lstStyle/>
          <a:p>
            <a:fld id="{C16E9AC0-2532-45BE-BC60-2DD36C8F4470}" type="slidenum">
              <a:rPr lang="en-US" smtClean="0"/>
              <a:pPr/>
              <a:t>14</a:t>
            </a:fld>
            <a:endParaRPr lang="en-US"/>
          </a:p>
        </p:txBody>
      </p:sp>
    </p:spTree>
    <p:extLst>
      <p:ext uri="{BB962C8B-B14F-4D97-AF65-F5344CB8AC3E}">
        <p14:creationId xmlns:p14="http://schemas.microsoft.com/office/powerpoint/2010/main" val="41905355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a:t>We are a mission-driven organization, and mission is a large draw for many of our employees.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a:t>Our mission is to reach out to those who are at 200% of the federal poverty level (around $50,000 for family of 4, according to guidelines published in the Federal Register in January 2018).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a:t>We serve more than 1 in 10 Jackson County residents.  </a:t>
            </a:r>
            <a:endParaRPr lang="en-US"/>
          </a:p>
          <a:p>
            <a:endParaRPr lang="en-US" baseline="0"/>
          </a:p>
        </p:txBody>
      </p:sp>
      <p:sp>
        <p:nvSpPr>
          <p:cNvPr id="4" name="Slide Number Placeholder 3"/>
          <p:cNvSpPr>
            <a:spLocks noGrp="1"/>
          </p:cNvSpPr>
          <p:nvPr>
            <p:ph type="sldNum" sz="quarter" idx="10"/>
          </p:nvPr>
        </p:nvSpPr>
        <p:spPr/>
        <p:txBody>
          <a:bodyPr/>
          <a:lstStyle/>
          <a:p>
            <a:pPr>
              <a:defRPr/>
            </a:pPr>
            <a:fld id="{4CBD27E1-9F1B-46C8-A6EF-D8E0889366EF}" type="slidenum">
              <a:rPr lang="en-US" smtClean="0"/>
              <a:pPr>
                <a:defRPr/>
              </a:pPr>
              <a:t>2</a:t>
            </a:fld>
            <a:endParaRPr lang="en-US"/>
          </a:p>
        </p:txBody>
      </p:sp>
    </p:spTree>
    <p:extLst>
      <p:ext uri="{BB962C8B-B14F-4D97-AF65-F5344CB8AC3E}">
        <p14:creationId xmlns:p14="http://schemas.microsoft.com/office/powerpoint/2010/main" val="27625111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normAutofit fontScale="92500" lnSpcReduction="10000"/>
          </a:bodyPr>
          <a:lstStyle/>
          <a:p>
            <a:r>
              <a:rPr lang="en-US" dirty="0">
                <a:latin typeface="Verdana"/>
                <a:ea typeface="Verdana"/>
              </a:rPr>
              <a:t>33 sites </a:t>
            </a:r>
          </a:p>
          <a:p>
            <a:endParaRPr lang="en-US" dirty="0">
              <a:latin typeface="Verdana"/>
              <a:ea typeface="Verdana"/>
            </a:endParaRPr>
          </a:p>
          <a:p>
            <a:r>
              <a:rPr lang="en-US" baseline="0" dirty="0">
                <a:latin typeface="Verdana"/>
                <a:ea typeface="Verdana"/>
              </a:rPr>
              <a:t>La Clinica has grown from a single clinic in Phoenix to a network of locations that </a:t>
            </a:r>
            <a:r>
              <a:rPr lang="en-US" sz="1200" b="0" i="0" kern="1200" dirty="0">
                <a:solidFill>
                  <a:schemeClr val="tx1"/>
                </a:solidFill>
                <a:effectLst/>
                <a:latin typeface="Verdana"/>
                <a:ea typeface="Verdana"/>
              </a:rPr>
              <a:t>provide culturally appropriate, accessible, and affordable quality health care. We’re dedicated to meeting people where they are physically and emotionally, and connecting with them to help guide their personal journey to wellness.</a:t>
            </a:r>
            <a:endParaRPr lang="en-US" dirty="0">
              <a:latin typeface="Verdana"/>
              <a:ea typeface="Verdana"/>
            </a:endParaRPr>
          </a:p>
          <a:p>
            <a:endParaRPr lang="en-US" sz="1200" b="0" i="0" kern="1200" baseline="0">
              <a:solidFill>
                <a:schemeClr val="tx1"/>
              </a:solidFill>
              <a:effectLst/>
              <a:latin typeface="Verdana" pitchFamily="34" charset="0"/>
              <a:ea typeface="+mn-ea"/>
              <a:cs typeface="+mn-cs"/>
            </a:endParaRPr>
          </a:p>
          <a:p>
            <a:r>
              <a:rPr lang="en-US" baseline="0" dirty="0">
                <a:latin typeface="Verdana"/>
                <a:ea typeface="Verdana"/>
              </a:rPr>
              <a:t>School-based health centers-little health centers located on school campuses throughout the county They are staffed by nurse and nurse practitioners as well as mental health therapists.</a:t>
            </a:r>
          </a:p>
          <a:p>
            <a:endParaRPr lang="en-US" baseline="0"/>
          </a:p>
          <a:p>
            <a:r>
              <a:rPr lang="en-US" baseline="0" dirty="0">
                <a:latin typeface="Verdana"/>
                <a:ea typeface="Verdana"/>
              </a:rPr>
              <a:t>Students can be excused from class to be seen right on site instead of missing school or parents missing work for an outside appointment. Any child (2-17) can be seen at any school district as long as we have a SBHC in that district.</a:t>
            </a:r>
          </a:p>
          <a:p>
            <a:endParaRPr lang="en-US" baseline="0"/>
          </a:p>
          <a:p>
            <a:r>
              <a:rPr lang="en-US" baseline="0" dirty="0">
                <a:latin typeface="Verdana"/>
                <a:ea typeface="Verdana"/>
              </a:rPr>
              <a:t>Our mobile health center travels to reach remote or vulnerable community members, including people who are homeless.</a:t>
            </a:r>
          </a:p>
          <a:p>
            <a:endParaRPr lang="en-US" baseline="0"/>
          </a:p>
          <a:p>
            <a:r>
              <a:rPr lang="en-US" baseline="0" dirty="0">
                <a:latin typeface="Verdana"/>
                <a:ea typeface="Verdana"/>
              </a:rPr>
              <a:t>Dental clinic helps meet the huge need in a community where many have inadequate or no insurance coverage for dental care.</a:t>
            </a:r>
          </a:p>
          <a:p>
            <a:endParaRPr lang="en-US" baseline="0"/>
          </a:p>
        </p:txBody>
      </p:sp>
      <p:sp>
        <p:nvSpPr>
          <p:cNvPr id="4" name="Slide Number Placeholder 3"/>
          <p:cNvSpPr>
            <a:spLocks noGrp="1"/>
          </p:cNvSpPr>
          <p:nvPr>
            <p:ph type="sldNum" sz="quarter" idx="10"/>
          </p:nvPr>
        </p:nvSpPr>
        <p:spPr/>
        <p:txBody>
          <a:bodyPr/>
          <a:lstStyle/>
          <a:p>
            <a:pPr>
              <a:defRPr/>
            </a:pPr>
            <a:fld id="{4CBD27E1-9F1B-46C8-A6EF-D8E0889366EF}" type="slidenum">
              <a:rPr lang="en-US" smtClean="0"/>
              <a:pPr>
                <a:defRPr/>
              </a:pPr>
              <a:t>3</a:t>
            </a:fld>
            <a:endParaRPr lang="en-US"/>
          </a:p>
        </p:txBody>
      </p:sp>
    </p:spTree>
    <p:extLst>
      <p:ext uri="{BB962C8B-B14F-4D97-AF65-F5344CB8AC3E}">
        <p14:creationId xmlns:p14="http://schemas.microsoft.com/office/powerpoint/2010/main" val="575280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normAutofit/>
          </a:bodyPr>
          <a:lstStyle/>
          <a:p>
            <a:endParaRPr lang="en-US" baseline="0"/>
          </a:p>
          <a:p>
            <a:r>
              <a:rPr lang="en-US" baseline="0"/>
              <a:t>As more people are covered by OHP, our staff continues to grow to support the increased patient volume.  </a:t>
            </a:r>
          </a:p>
          <a:p>
            <a:endParaRPr lang="en-US" baseline="0"/>
          </a:p>
          <a:p>
            <a:r>
              <a:rPr lang="en-US" baseline="0"/>
              <a:t>Mental health:  We also employ several behavioral health clinicians.</a:t>
            </a:r>
          </a:p>
          <a:p>
            <a:endParaRPr lang="en-US" baseline="0"/>
          </a:p>
        </p:txBody>
      </p:sp>
      <p:sp>
        <p:nvSpPr>
          <p:cNvPr id="4" name="Slide Number Placeholder 3"/>
          <p:cNvSpPr>
            <a:spLocks noGrp="1"/>
          </p:cNvSpPr>
          <p:nvPr>
            <p:ph type="sldNum" sz="quarter" idx="10"/>
          </p:nvPr>
        </p:nvSpPr>
        <p:spPr/>
        <p:txBody>
          <a:bodyPr/>
          <a:lstStyle/>
          <a:p>
            <a:pPr>
              <a:defRPr/>
            </a:pPr>
            <a:fld id="{4CBD27E1-9F1B-46C8-A6EF-D8E0889366EF}" type="slidenum">
              <a:rPr lang="en-US" smtClean="0"/>
              <a:pPr>
                <a:defRPr/>
              </a:pPr>
              <a:t>4</a:t>
            </a:fld>
            <a:endParaRPr lang="en-US"/>
          </a:p>
        </p:txBody>
      </p:sp>
    </p:spTree>
    <p:extLst>
      <p:ext uri="{BB962C8B-B14F-4D97-AF65-F5344CB8AC3E}">
        <p14:creationId xmlns:p14="http://schemas.microsoft.com/office/powerpoint/2010/main" val="37829132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CBD27E1-9F1B-46C8-A6EF-D8E0889366EF}" type="slidenum">
              <a:rPr lang="en-US" smtClean="0"/>
              <a:pPr>
                <a:defRPr/>
              </a:pPr>
              <a:t>5</a:t>
            </a:fld>
            <a:endParaRPr lang="en-US"/>
          </a:p>
        </p:txBody>
      </p:sp>
    </p:spTree>
    <p:extLst>
      <p:ext uri="{BB962C8B-B14F-4D97-AF65-F5344CB8AC3E}">
        <p14:creationId xmlns:p14="http://schemas.microsoft.com/office/powerpoint/2010/main" val="28716996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0"/>
              </a:spcAft>
            </a:pPr>
            <a:r>
              <a:rPr lang="en-US" dirty="0">
                <a:solidFill>
                  <a:srgbClr val="444444"/>
                </a:solidFill>
              </a:rPr>
              <a:t>- Particularly in the integrated behavioral health model</a:t>
            </a:r>
          </a:p>
          <a:p>
            <a:pPr>
              <a:spcBef>
                <a:spcPts val="0"/>
              </a:spcBef>
              <a:spcAft>
                <a:spcPts val="0"/>
              </a:spcAft>
            </a:pPr>
            <a:r>
              <a:rPr lang="en-US" dirty="0">
                <a:solidFill>
                  <a:srgbClr val="444444"/>
                </a:solidFill>
              </a:rPr>
              <a:t>- Once licensed, often move to private practice</a:t>
            </a:r>
            <a:endParaRPr lang="en-US" dirty="0"/>
          </a:p>
        </p:txBody>
      </p:sp>
      <p:sp>
        <p:nvSpPr>
          <p:cNvPr id="4" name="Slide Number Placeholder 3"/>
          <p:cNvSpPr>
            <a:spLocks noGrp="1"/>
          </p:cNvSpPr>
          <p:nvPr>
            <p:ph type="sldNum" sz="quarter" idx="5"/>
          </p:nvPr>
        </p:nvSpPr>
        <p:spPr/>
        <p:txBody>
          <a:bodyPr/>
          <a:lstStyle/>
          <a:p>
            <a:pPr>
              <a:defRPr/>
            </a:pPr>
            <a:fld id="{4CBD27E1-9F1B-46C8-A6EF-D8E0889366EF}" type="slidenum">
              <a:rPr lang="en-US"/>
              <a:pPr>
                <a:defRPr/>
              </a:pPr>
              <a:t>8</a:t>
            </a:fld>
            <a:endParaRPr lang="en-US"/>
          </a:p>
        </p:txBody>
      </p:sp>
    </p:spTree>
    <p:extLst>
      <p:ext uri="{BB962C8B-B14F-4D97-AF65-F5344CB8AC3E}">
        <p14:creationId xmlns:p14="http://schemas.microsoft.com/office/powerpoint/2010/main" val="16446885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Bilingual BH Support Specialist team members often become certified interpreters.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 Supported effort with scholarship from Continuum.</a:t>
            </a:r>
          </a:p>
          <a:p>
            <a:endParaRPr lang="en-US" dirty="0"/>
          </a:p>
        </p:txBody>
      </p:sp>
      <p:sp>
        <p:nvSpPr>
          <p:cNvPr id="4" name="Slide Number Placeholder 3"/>
          <p:cNvSpPr>
            <a:spLocks noGrp="1"/>
          </p:cNvSpPr>
          <p:nvPr>
            <p:ph type="sldNum" sz="quarter" idx="5"/>
          </p:nvPr>
        </p:nvSpPr>
        <p:spPr/>
        <p:txBody>
          <a:bodyPr/>
          <a:lstStyle/>
          <a:p>
            <a:pPr>
              <a:defRPr/>
            </a:pPr>
            <a:fld id="{4CBD27E1-9F1B-46C8-A6EF-D8E0889366EF}" type="slidenum">
              <a:rPr lang="en-US" smtClean="0"/>
              <a:pPr>
                <a:defRPr/>
              </a:pPr>
              <a:t>10</a:t>
            </a:fld>
            <a:endParaRPr lang="en-US"/>
          </a:p>
        </p:txBody>
      </p:sp>
    </p:spTree>
    <p:extLst>
      <p:ext uri="{BB962C8B-B14F-4D97-AF65-F5344CB8AC3E}">
        <p14:creationId xmlns:p14="http://schemas.microsoft.com/office/powerpoint/2010/main" val="19410400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80060" lvl="1" indent="-137160">
              <a:spcBef>
                <a:spcPts val="0"/>
              </a:spcBef>
              <a:spcAft>
                <a:spcPts val="0"/>
              </a:spcAft>
              <a:buFont typeface="Arial,Sans-Serif"/>
              <a:buChar char="•"/>
            </a:pPr>
            <a:r>
              <a:rPr lang="en-US"/>
              <a:t>Suicide risk assessment and documentation training </a:t>
            </a:r>
          </a:p>
          <a:p>
            <a:pPr marL="480060" lvl="1" indent="-137160">
              <a:spcBef>
                <a:spcPts val="0"/>
              </a:spcBef>
              <a:spcAft>
                <a:spcPts val="0"/>
              </a:spcAft>
              <a:buFont typeface="Arial,Sans-Serif"/>
              <a:buChar char="•"/>
            </a:pPr>
            <a:r>
              <a:rPr lang="en-US">
                <a:latin typeface="Verdana"/>
                <a:ea typeface="Verdana"/>
              </a:rPr>
              <a:t>Psychiatric diagnostic evaluation training rotation with </a:t>
            </a:r>
            <a:r>
              <a:rPr lang="en-US" err="1">
                <a:latin typeface="Verdana"/>
                <a:ea typeface="Verdana"/>
              </a:rPr>
              <a:t>ourIntegrated</a:t>
            </a:r>
            <a:r>
              <a:rPr lang="en-US">
                <a:latin typeface="Verdana"/>
                <a:ea typeface="Verdana"/>
              </a:rPr>
              <a:t> Psychiatric Team </a:t>
            </a:r>
          </a:p>
          <a:p>
            <a:pPr marL="480060" lvl="1" indent="-137160">
              <a:spcBef>
                <a:spcPts val="0"/>
              </a:spcBef>
              <a:spcAft>
                <a:spcPts val="0"/>
              </a:spcAft>
              <a:buFont typeface="Arial,Sans-Serif"/>
              <a:buChar char="•"/>
            </a:pPr>
            <a:r>
              <a:rPr lang="en-US" dirty="0"/>
              <a:t>EDI training efforts </a:t>
            </a:r>
          </a:p>
        </p:txBody>
      </p:sp>
      <p:sp>
        <p:nvSpPr>
          <p:cNvPr id="4" name="Slide Number Placeholder 3"/>
          <p:cNvSpPr>
            <a:spLocks noGrp="1"/>
          </p:cNvSpPr>
          <p:nvPr>
            <p:ph type="sldNum" sz="quarter" idx="5"/>
          </p:nvPr>
        </p:nvSpPr>
        <p:spPr/>
        <p:txBody>
          <a:bodyPr/>
          <a:lstStyle/>
          <a:p>
            <a:pPr>
              <a:defRPr/>
            </a:pPr>
            <a:fld id="{4CBD27E1-9F1B-46C8-A6EF-D8E0889366EF}" type="slidenum">
              <a:rPr lang="en-US"/>
              <a:pPr>
                <a:defRPr/>
              </a:pPr>
              <a:t>11</a:t>
            </a:fld>
            <a:endParaRPr lang="en-US"/>
          </a:p>
        </p:txBody>
      </p:sp>
    </p:spTree>
    <p:extLst>
      <p:ext uri="{BB962C8B-B14F-4D97-AF65-F5344CB8AC3E}">
        <p14:creationId xmlns:p14="http://schemas.microsoft.com/office/powerpoint/2010/main" val="13874226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spcBef>
                <a:spcPts val="0"/>
              </a:spcBef>
              <a:spcAft>
                <a:spcPts val="0"/>
              </a:spcAft>
              <a:buFont typeface="Arial"/>
              <a:buChar char="•"/>
            </a:pPr>
            <a:r>
              <a:rPr lang="en-US" dirty="0"/>
              <a:t>Fellows will: </a:t>
            </a:r>
          </a:p>
          <a:p>
            <a:pPr marL="228600" lvl="1" indent="-228600">
              <a:spcBef>
                <a:spcPts val="0"/>
              </a:spcBef>
              <a:spcAft>
                <a:spcPts val="0"/>
              </a:spcAft>
              <a:buFont typeface="Arial"/>
              <a:buChar char="•"/>
            </a:pPr>
            <a:r>
              <a:rPr lang="en-US" dirty="0"/>
              <a:t>Continue learning in a clinical setting with a socially and medically </a:t>
            </a:r>
            <a:r>
              <a:rPr lang="en-US" dirty="0" err="1"/>
              <a:t>diversepatientpopulation</a:t>
            </a:r>
            <a:r>
              <a:rPr lang="en-US" dirty="0"/>
              <a:t> and experienced team members to mentor them.  </a:t>
            </a:r>
          </a:p>
          <a:p>
            <a:pPr marL="228600" lvl="1" indent="-228600">
              <a:spcBef>
                <a:spcPts val="0"/>
              </a:spcBef>
              <a:spcAft>
                <a:spcPts val="0"/>
              </a:spcAft>
              <a:buFont typeface="Arial"/>
              <a:buChar char="•"/>
            </a:pPr>
            <a:r>
              <a:rPr lang="en-US" dirty="0"/>
              <a:t>Grow confidence in their clinical skills, cultural competencies, and tools </a:t>
            </a:r>
            <a:r>
              <a:rPr lang="en-US" dirty="0" err="1"/>
              <a:t>toreduceburnout</a:t>
            </a:r>
            <a:r>
              <a:rPr lang="en-US" dirty="0"/>
              <a:t> while maintaining professional development. </a:t>
            </a:r>
          </a:p>
          <a:p>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pPr>
              <a:defRPr/>
            </a:pPr>
            <a:fld id="{4CBD27E1-9F1B-46C8-A6EF-D8E0889366EF}" type="slidenum">
              <a:rPr lang="en-US"/>
              <a:pPr>
                <a:defRPr/>
              </a:pPr>
              <a:t>12</a:t>
            </a:fld>
            <a:endParaRPr lang="en-US"/>
          </a:p>
        </p:txBody>
      </p:sp>
    </p:spTree>
    <p:extLst>
      <p:ext uri="{BB962C8B-B14F-4D97-AF65-F5344CB8AC3E}">
        <p14:creationId xmlns:p14="http://schemas.microsoft.com/office/powerpoint/2010/main" val="29018318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897890"/>
            <a:ext cx="5486400" cy="1910080"/>
          </a:xfrm>
        </p:spPr>
        <p:txBody>
          <a:bodyPr anchor="b"/>
          <a:lstStyle>
            <a:lvl1pPr algn="ctr">
              <a:defRPr sz="3600"/>
            </a:lvl1pPr>
          </a:lstStyle>
          <a:p>
            <a:r>
              <a:rPr lang="en-US"/>
              <a:t>Click to edit Master title style</a:t>
            </a:r>
          </a:p>
        </p:txBody>
      </p:sp>
      <p:sp>
        <p:nvSpPr>
          <p:cNvPr id="3" name="Subtitle 2"/>
          <p:cNvSpPr>
            <a:spLocks noGrp="1"/>
          </p:cNvSpPr>
          <p:nvPr>
            <p:ph type="subTitle" idx="1"/>
          </p:nvPr>
        </p:nvSpPr>
        <p:spPr>
          <a:xfrm>
            <a:off x="914400" y="2881630"/>
            <a:ext cx="5486400" cy="1324610"/>
          </a:xfrm>
        </p:spPr>
        <p:txBody>
          <a:bodyPr/>
          <a:lstStyle>
            <a:lvl1pPr marL="0" indent="0" algn="ctr">
              <a:buNone/>
              <a:defRPr sz="1440"/>
            </a:lvl1pPr>
            <a:lvl2pPr marL="274320" indent="0" algn="ctr">
              <a:buNone/>
              <a:defRPr sz="1200"/>
            </a:lvl2pPr>
            <a:lvl3pPr marL="548640" indent="0" algn="ctr">
              <a:buNone/>
              <a:defRPr sz="1080"/>
            </a:lvl3pPr>
            <a:lvl4pPr marL="822960" indent="0" algn="ctr">
              <a:buNone/>
              <a:defRPr sz="960"/>
            </a:lvl4pPr>
            <a:lvl5pPr marL="1097280" indent="0" algn="ctr">
              <a:buNone/>
              <a:defRPr sz="960"/>
            </a:lvl5pPr>
            <a:lvl6pPr marL="1371600" indent="0" algn="ctr">
              <a:buNone/>
              <a:defRPr sz="960"/>
            </a:lvl6pPr>
            <a:lvl7pPr marL="1645920" indent="0" algn="ctr">
              <a:buNone/>
              <a:defRPr sz="960"/>
            </a:lvl7pPr>
            <a:lvl8pPr marL="1920240" indent="0" algn="ctr">
              <a:buNone/>
              <a:defRPr sz="960"/>
            </a:lvl8pPr>
            <a:lvl9pPr marL="2194560" indent="0" algn="ctr">
              <a:buNone/>
              <a:defRPr sz="960"/>
            </a:lvl9pPr>
          </a:lstStyle>
          <a:p>
            <a:r>
              <a:rPr lang="en-US"/>
              <a:t>Click to edit Master subtitle style</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E70B6B9-A05F-43C7-972E-F945CF019957}" type="slidenum">
              <a:rPr lang="en-US" smtClean="0"/>
              <a:pPr>
                <a:defRPr/>
              </a:pPr>
              <a:t>‹#›</a:t>
            </a:fld>
            <a:endParaRPr lang="en-US"/>
          </a:p>
        </p:txBody>
      </p:sp>
    </p:spTree>
    <p:extLst>
      <p:ext uri="{BB962C8B-B14F-4D97-AF65-F5344CB8AC3E}">
        <p14:creationId xmlns:p14="http://schemas.microsoft.com/office/powerpoint/2010/main" val="28657478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34D9177-8C68-422A-A66B-9557E6169704}" type="slidenum">
              <a:rPr lang="en-US" smtClean="0"/>
              <a:pPr>
                <a:defRPr/>
              </a:pPr>
              <a:t>‹#›</a:t>
            </a:fld>
            <a:endParaRPr lang="en-US"/>
          </a:p>
        </p:txBody>
      </p:sp>
    </p:spTree>
    <p:extLst>
      <p:ext uri="{BB962C8B-B14F-4D97-AF65-F5344CB8AC3E}">
        <p14:creationId xmlns:p14="http://schemas.microsoft.com/office/powerpoint/2010/main" val="32711990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234940" y="292100"/>
            <a:ext cx="1577340" cy="464947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02920" y="292100"/>
            <a:ext cx="4640580" cy="464947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0DC2F46-F033-4781-8BA9-6F65B84217FA}" type="slidenum">
              <a:rPr lang="en-US" smtClean="0"/>
              <a:pPr>
                <a:defRPr/>
              </a:pPr>
              <a:t>‹#›</a:t>
            </a:fld>
            <a:endParaRPr lang="en-US"/>
          </a:p>
        </p:txBody>
      </p:sp>
    </p:spTree>
    <p:extLst>
      <p:ext uri="{BB962C8B-B14F-4D97-AF65-F5344CB8AC3E}">
        <p14:creationId xmlns:p14="http://schemas.microsoft.com/office/powerpoint/2010/main" val="9678581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7A3CF9-733E-45E8-BC95-8A6FEA199D4A}"/>
              </a:ext>
            </a:extLst>
          </p:cNvPr>
          <p:cNvSpPr>
            <a:spLocks noGrp="1"/>
          </p:cNvSpPr>
          <p:nvPr>
            <p:ph type="ctrTitle"/>
          </p:nvPr>
        </p:nvSpPr>
        <p:spPr>
          <a:xfrm>
            <a:off x="914400" y="897890"/>
            <a:ext cx="5486400" cy="1910080"/>
          </a:xfrm>
        </p:spPr>
        <p:txBody>
          <a:bodyPr anchor="b"/>
          <a:lstStyle>
            <a:lvl1pPr algn="ctr">
              <a:defRPr sz="3600">
                <a:solidFill>
                  <a:schemeClr val="accent2"/>
                </a:solidFill>
              </a:defRPr>
            </a:lvl1pPr>
          </a:lstStyle>
          <a:p>
            <a:r>
              <a:rPr lang="en-US"/>
              <a:t>Click to edit Master title style</a:t>
            </a:r>
          </a:p>
        </p:txBody>
      </p:sp>
      <p:sp>
        <p:nvSpPr>
          <p:cNvPr id="3" name="Subtitle 2">
            <a:extLst>
              <a:ext uri="{FF2B5EF4-FFF2-40B4-BE49-F238E27FC236}">
                <a16:creationId xmlns:a16="http://schemas.microsoft.com/office/drawing/2014/main" id="{80194C2B-2B5A-4942-97F4-2ED46FED2EBD}"/>
              </a:ext>
            </a:extLst>
          </p:cNvPr>
          <p:cNvSpPr>
            <a:spLocks noGrp="1"/>
          </p:cNvSpPr>
          <p:nvPr>
            <p:ph type="subTitle" idx="1"/>
          </p:nvPr>
        </p:nvSpPr>
        <p:spPr>
          <a:xfrm>
            <a:off x="914400" y="2881630"/>
            <a:ext cx="5486400" cy="1324610"/>
          </a:xfrm>
        </p:spPr>
        <p:txBody>
          <a:bodyPr/>
          <a:lstStyle>
            <a:lvl1pPr marL="0" indent="0" algn="ctr">
              <a:buNone/>
              <a:defRPr sz="1440"/>
            </a:lvl1pPr>
            <a:lvl2pPr marL="274320" indent="0" algn="ctr">
              <a:buNone/>
              <a:defRPr sz="1200"/>
            </a:lvl2pPr>
            <a:lvl3pPr marL="548640" indent="0" algn="ctr">
              <a:buNone/>
              <a:defRPr sz="1080"/>
            </a:lvl3pPr>
            <a:lvl4pPr marL="822960" indent="0" algn="ctr">
              <a:buNone/>
              <a:defRPr sz="960"/>
            </a:lvl4pPr>
            <a:lvl5pPr marL="1097280" indent="0" algn="ctr">
              <a:buNone/>
              <a:defRPr sz="960"/>
            </a:lvl5pPr>
            <a:lvl6pPr marL="1371600" indent="0" algn="ctr">
              <a:buNone/>
              <a:defRPr sz="960"/>
            </a:lvl6pPr>
            <a:lvl7pPr marL="1645920" indent="0" algn="ctr">
              <a:buNone/>
              <a:defRPr sz="960"/>
            </a:lvl7pPr>
            <a:lvl8pPr marL="1920240" indent="0" algn="ctr">
              <a:buNone/>
              <a:defRPr sz="960"/>
            </a:lvl8pPr>
            <a:lvl9pPr marL="2194560" indent="0" algn="ctr">
              <a:buNone/>
              <a:defRPr sz="960"/>
            </a:lvl9pPr>
          </a:lstStyle>
          <a:p>
            <a:r>
              <a:rPr lang="en-US"/>
              <a:t>Click to edit Master subtitle style</a:t>
            </a:r>
          </a:p>
        </p:txBody>
      </p:sp>
      <p:sp>
        <p:nvSpPr>
          <p:cNvPr id="4" name="Date Placeholder 3">
            <a:extLst>
              <a:ext uri="{FF2B5EF4-FFF2-40B4-BE49-F238E27FC236}">
                <a16:creationId xmlns:a16="http://schemas.microsoft.com/office/drawing/2014/main" id="{C1365B34-1E21-4B53-8913-903126DD5201}"/>
              </a:ext>
            </a:extLst>
          </p:cNvPr>
          <p:cNvSpPr>
            <a:spLocks noGrp="1"/>
          </p:cNvSpPr>
          <p:nvPr>
            <p:ph type="dt" sz="half" idx="10"/>
          </p:nvPr>
        </p:nvSpPr>
        <p:spPr/>
        <p:txBody>
          <a:bodyPr/>
          <a:lstStyle/>
          <a:p>
            <a:fld id="{846CE7D5-CF57-46EF-B807-FDD0502418D4}" type="datetimeFigureOut">
              <a:rPr lang="en-US" smtClean="0"/>
              <a:t>10/7/2025</a:t>
            </a:fld>
            <a:endParaRPr lang="en-US"/>
          </a:p>
        </p:txBody>
      </p:sp>
      <p:sp>
        <p:nvSpPr>
          <p:cNvPr id="5" name="Footer Placeholder 4">
            <a:extLst>
              <a:ext uri="{FF2B5EF4-FFF2-40B4-BE49-F238E27FC236}">
                <a16:creationId xmlns:a16="http://schemas.microsoft.com/office/drawing/2014/main" id="{CF6237FF-4E95-422A-9AB6-BE3D8FAC0E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CF3B0A-F643-4E3D-883B-66FF03C528C7}"/>
              </a:ext>
            </a:extLst>
          </p:cNvPr>
          <p:cNvSpPr>
            <a:spLocks noGrp="1"/>
          </p:cNvSpPr>
          <p:nvPr>
            <p:ph type="sldNum" sz="quarter" idx="12"/>
          </p:nvPr>
        </p:nvSpPr>
        <p:spPr/>
        <p:txBody>
          <a:bodyPr/>
          <a:lstStyle/>
          <a:p>
            <a:fld id="{330EA680-D336-4FF7-8B7A-9848BB0A1C32}" type="slidenum">
              <a:rPr lang="en-US" smtClean="0"/>
              <a:t>‹#›</a:t>
            </a:fld>
            <a:endParaRPr lang="en-US"/>
          </a:p>
        </p:txBody>
      </p:sp>
      <p:pic>
        <p:nvPicPr>
          <p:cNvPr id="8" name="Picture 7" descr="Logo&#10;&#10;Description automatically generated">
            <a:extLst>
              <a:ext uri="{FF2B5EF4-FFF2-40B4-BE49-F238E27FC236}">
                <a16:creationId xmlns:a16="http://schemas.microsoft.com/office/drawing/2014/main" id="{607CAC6B-E1B9-4CAA-8854-E9CC1F2636DE}"/>
              </a:ext>
            </a:extLst>
          </p:cNvPr>
          <p:cNvPicPr>
            <a:picLocks noChangeAspect="1"/>
          </p:cNvPicPr>
          <p:nvPr/>
        </p:nvPicPr>
        <p:blipFill>
          <a:blip r:embed="rId2"/>
          <a:stretch>
            <a:fillRect/>
          </a:stretch>
        </p:blipFill>
        <p:spPr>
          <a:xfrm>
            <a:off x="1737360" y="824230"/>
            <a:ext cx="3840480" cy="804213"/>
          </a:xfrm>
          <a:prstGeom prst="rect">
            <a:avLst/>
          </a:prstGeom>
        </p:spPr>
      </p:pic>
    </p:spTree>
    <p:extLst>
      <p:ext uri="{BB962C8B-B14F-4D97-AF65-F5344CB8AC3E}">
        <p14:creationId xmlns:p14="http://schemas.microsoft.com/office/powerpoint/2010/main" val="19021372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FEE7D-03FA-4BEC-B96E-43DF0569311D}"/>
              </a:ext>
            </a:extLst>
          </p:cNvPr>
          <p:cNvSpPr>
            <a:spLocks noGrp="1"/>
          </p:cNvSpPr>
          <p:nvPr>
            <p:ph type="title"/>
          </p:nvPr>
        </p:nvSpPr>
        <p:spPr>
          <a:xfrm>
            <a:off x="499110" y="1367791"/>
            <a:ext cx="6309360" cy="2282190"/>
          </a:xfrm>
        </p:spPr>
        <p:txBody>
          <a:bodyPr anchor="b"/>
          <a:lstStyle>
            <a:lvl1pPr>
              <a:defRPr sz="3600"/>
            </a:lvl1pPr>
          </a:lstStyle>
          <a:p>
            <a:r>
              <a:rPr lang="en-US"/>
              <a:t>Click to edit Master title style</a:t>
            </a:r>
          </a:p>
        </p:txBody>
      </p:sp>
      <p:sp>
        <p:nvSpPr>
          <p:cNvPr id="3" name="Text Placeholder 2">
            <a:extLst>
              <a:ext uri="{FF2B5EF4-FFF2-40B4-BE49-F238E27FC236}">
                <a16:creationId xmlns:a16="http://schemas.microsoft.com/office/drawing/2014/main" id="{D01E6B7E-D699-46AB-BB35-1DA8521077A9}"/>
              </a:ext>
            </a:extLst>
          </p:cNvPr>
          <p:cNvSpPr>
            <a:spLocks noGrp="1"/>
          </p:cNvSpPr>
          <p:nvPr>
            <p:ph type="body" idx="1"/>
          </p:nvPr>
        </p:nvSpPr>
        <p:spPr>
          <a:xfrm>
            <a:off x="499110" y="3671571"/>
            <a:ext cx="6309360" cy="1200150"/>
          </a:xfrm>
        </p:spPr>
        <p:txBody>
          <a:bodyPr/>
          <a:lstStyle>
            <a:lvl1pPr marL="0" indent="0">
              <a:buNone/>
              <a:defRPr sz="1440">
                <a:solidFill>
                  <a:schemeClr val="tx1">
                    <a:tint val="75000"/>
                  </a:schemeClr>
                </a:solidFill>
              </a:defRPr>
            </a:lvl1pPr>
            <a:lvl2pPr marL="274320" indent="0">
              <a:buNone/>
              <a:defRPr sz="1200">
                <a:solidFill>
                  <a:schemeClr val="tx1">
                    <a:tint val="75000"/>
                  </a:schemeClr>
                </a:solidFill>
              </a:defRPr>
            </a:lvl2pPr>
            <a:lvl3pPr marL="548640" indent="0">
              <a:buNone/>
              <a:defRPr sz="1080">
                <a:solidFill>
                  <a:schemeClr val="tx1">
                    <a:tint val="75000"/>
                  </a:schemeClr>
                </a:solidFill>
              </a:defRPr>
            </a:lvl3pPr>
            <a:lvl4pPr marL="822960" indent="0">
              <a:buNone/>
              <a:defRPr sz="960">
                <a:solidFill>
                  <a:schemeClr val="tx1">
                    <a:tint val="75000"/>
                  </a:schemeClr>
                </a:solidFill>
              </a:defRPr>
            </a:lvl4pPr>
            <a:lvl5pPr marL="1097280" indent="0">
              <a:buNone/>
              <a:defRPr sz="960">
                <a:solidFill>
                  <a:schemeClr val="tx1">
                    <a:tint val="75000"/>
                  </a:schemeClr>
                </a:solidFill>
              </a:defRPr>
            </a:lvl5pPr>
            <a:lvl6pPr marL="1371600" indent="0">
              <a:buNone/>
              <a:defRPr sz="960">
                <a:solidFill>
                  <a:schemeClr val="tx1">
                    <a:tint val="75000"/>
                  </a:schemeClr>
                </a:solidFill>
              </a:defRPr>
            </a:lvl6pPr>
            <a:lvl7pPr marL="1645920" indent="0">
              <a:buNone/>
              <a:defRPr sz="960">
                <a:solidFill>
                  <a:schemeClr val="tx1">
                    <a:tint val="75000"/>
                  </a:schemeClr>
                </a:solidFill>
              </a:defRPr>
            </a:lvl7pPr>
            <a:lvl8pPr marL="1920240" indent="0">
              <a:buNone/>
              <a:defRPr sz="960">
                <a:solidFill>
                  <a:schemeClr val="tx1">
                    <a:tint val="75000"/>
                  </a:schemeClr>
                </a:solidFill>
              </a:defRPr>
            </a:lvl8pPr>
            <a:lvl9pPr marL="2194560" indent="0">
              <a:buNone/>
              <a:defRPr sz="96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46778CA-3A84-49B2-BB6B-F0DB5FCF6C32}"/>
              </a:ext>
            </a:extLst>
          </p:cNvPr>
          <p:cNvSpPr>
            <a:spLocks noGrp="1"/>
          </p:cNvSpPr>
          <p:nvPr>
            <p:ph type="dt" sz="half" idx="10"/>
          </p:nvPr>
        </p:nvSpPr>
        <p:spPr/>
        <p:txBody>
          <a:bodyPr/>
          <a:lstStyle/>
          <a:p>
            <a:fld id="{846CE7D5-CF57-46EF-B807-FDD0502418D4}" type="datetimeFigureOut">
              <a:rPr lang="en-US" smtClean="0"/>
              <a:t>10/7/2025</a:t>
            </a:fld>
            <a:endParaRPr lang="en-US"/>
          </a:p>
        </p:txBody>
      </p:sp>
      <p:sp>
        <p:nvSpPr>
          <p:cNvPr id="5" name="Footer Placeholder 4">
            <a:extLst>
              <a:ext uri="{FF2B5EF4-FFF2-40B4-BE49-F238E27FC236}">
                <a16:creationId xmlns:a16="http://schemas.microsoft.com/office/drawing/2014/main" id="{7A880A26-DFFE-4638-BEBA-277D939387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6FFF09-360B-4823-AD51-9BF9FDE36387}"/>
              </a:ext>
            </a:extLst>
          </p:cNvPr>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542625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10/7/2025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941200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2160"/>
            </a:lvl1pPr>
          </a:lstStyle>
          <a:p>
            <a:r>
              <a:rPr lang="en-US"/>
              <a:t>Click to edit Master title style</a:t>
            </a:r>
          </a:p>
        </p:txBody>
      </p:sp>
      <p:sp>
        <p:nvSpPr>
          <p:cNvPr id="3" name="Date Placeholder 2"/>
          <p:cNvSpPr>
            <a:spLocks noGrp="1"/>
          </p:cNvSpPr>
          <p:nvPr>
            <p:ph type="dt" sz="half" idx="10"/>
          </p:nvPr>
        </p:nvSpPr>
        <p:spPr/>
        <p:txBody>
          <a:bodyPr/>
          <a:lstStyle/>
          <a:p>
            <a:fld id="{425404F2-BE9A-4460-8815-8F645183555F}" type="datetimeFigureOut">
              <a:rPr lang="en-US" smtClean="0"/>
              <a:pPr/>
              <a:t>10/7/2025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18897328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082333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C66A9C7-C887-4156-A164-10AA7E6F77EE}" type="slidenum">
              <a:rPr lang="en-US" smtClean="0"/>
              <a:pPr>
                <a:defRPr/>
              </a:pPr>
              <a:t>‹#›</a:t>
            </a:fld>
            <a:endParaRPr lang="en-US"/>
          </a:p>
        </p:txBody>
      </p:sp>
    </p:spTree>
    <p:extLst>
      <p:ext uri="{BB962C8B-B14F-4D97-AF65-F5344CB8AC3E}">
        <p14:creationId xmlns:p14="http://schemas.microsoft.com/office/powerpoint/2010/main" val="16500693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99110" y="1367791"/>
            <a:ext cx="6309360" cy="2282190"/>
          </a:xfrm>
        </p:spPr>
        <p:txBody>
          <a:bodyPr anchor="b"/>
          <a:lstStyle>
            <a:lvl1pPr>
              <a:defRPr sz="3600"/>
            </a:lvl1pPr>
          </a:lstStyle>
          <a:p>
            <a:r>
              <a:rPr lang="en-US"/>
              <a:t>Click to edit Master title style</a:t>
            </a:r>
          </a:p>
        </p:txBody>
      </p:sp>
      <p:sp>
        <p:nvSpPr>
          <p:cNvPr id="3" name="Text Placeholder 2"/>
          <p:cNvSpPr>
            <a:spLocks noGrp="1"/>
          </p:cNvSpPr>
          <p:nvPr>
            <p:ph type="body" idx="1"/>
          </p:nvPr>
        </p:nvSpPr>
        <p:spPr>
          <a:xfrm>
            <a:off x="499110" y="3671571"/>
            <a:ext cx="6309360" cy="1200150"/>
          </a:xfrm>
        </p:spPr>
        <p:txBody>
          <a:bodyPr/>
          <a:lstStyle>
            <a:lvl1pPr marL="0" indent="0">
              <a:buNone/>
              <a:defRPr sz="1440">
                <a:solidFill>
                  <a:schemeClr val="tx1">
                    <a:tint val="75000"/>
                  </a:schemeClr>
                </a:solidFill>
              </a:defRPr>
            </a:lvl1pPr>
            <a:lvl2pPr marL="274320" indent="0">
              <a:buNone/>
              <a:defRPr sz="1200">
                <a:solidFill>
                  <a:schemeClr val="tx1">
                    <a:tint val="75000"/>
                  </a:schemeClr>
                </a:solidFill>
              </a:defRPr>
            </a:lvl2pPr>
            <a:lvl3pPr marL="548640" indent="0">
              <a:buNone/>
              <a:defRPr sz="1080">
                <a:solidFill>
                  <a:schemeClr val="tx1">
                    <a:tint val="75000"/>
                  </a:schemeClr>
                </a:solidFill>
              </a:defRPr>
            </a:lvl3pPr>
            <a:lvl4pPr marL="822960" indent="0">
              <a:buNone/>
              <a:defRPr sz="960">
                <a:solidFill>
                  <a:schemeClr val="tx1">
                    <a:tint val="75000"/>
                  </a:schemeClr>
                </a:solidFill>
              </a:defRPr>
            </a:lvl4pPr>
            <a:lvl5pPr marL="1097280" indent="0">
              <a:buNone/>
              <a:defRPr sz="960">
                <a:solidFill>
                  <a:schemeClr val="tx1">
                    <a:tint val="75000"/>
                  </a:schemeClr>
                </a:solidFill>
              </a:defRPr>
            </a:lvl5pPr>
            <a:lvl6pPr marL="1371600" indent="0">
              <a:buNone/>
              <a:defRPr sz="960">
                <a:solidFill>
                  <a:schemeClr val="tx1">
                    <a:tint val="75000"/>
                  </a:schemeClr>
                </a:solidFill>
              </a:defRPr>
            </a:lvl6pPr>
            <a:lvl7pPr marL="1645920" indent="0">
              <a:buNone/>
              <a:defRPr sz="960">
                <a:solidFill>
                  <a:schemeClr val="tx1">
                    <a:tint val="75000"/>
                  </a:schemeClr>
                </a:solidFill>
              </a:defRPr>
            </a:lvl7pPr>
            <a:lvl8pPr marL="1920240" indent="0">
              <a:buNone/>
              <a:defRPr sz="960">
                <a:solidFill>
                  <a:schemeClr val="tx1">
                    <a:tint val="75000"/>
                  </a:schemeClr>
                </a:solidFill>
              </a:defRPr>
            </a:lvl8pPr>
            <a:lvl9pPr marL="2194560" indent="0">
              <a:buNone/>
              <a:defRPr sz="96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22CCD07-7E1B-4DFA-B3D9-7A5FEEEFA115}" type="slidenum">
              <a:rPr lang="en-US" smtClean="0"/>
              <a:pPr>
                <a:defRPr/>
              </a:pPr>
              <a:t>‹#›</a:t>
            </a:fld>
            <a:endParaRPr lang="en-US"/>
          </a:p>
        </p:txBody>
      </p:sp>
    </p:spTree>
    <p:extLst>
      <p:ext uri="{BB962C8B-B14F-4D97-AF65-F5344CB8AC3E}">
        <p14:creationId xmlns:p14="http://schemas.microsoft.com/office/powerpoint/2010/main" val="41889044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02920" y="1460500"/>
            <a:ext cx="3108960" cy="34810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703320" y="1460500"/>
            <a:ext cx="3108960" cy="34810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FD742888-B19E-4E58-99EB-93F57B84B96D}" type="slidenum">
              <a:rPr lang="en-US" smtClean="0"/>
              <a:pPr>
                <a:defRPr/>
              </a:pPr>
              <a:t>‹#›</a:t>
            </a:fld>
            <a:endParaRPr lang="en-US"/>
          </a:p>
        </p:txBody>
      </p:sp>
    </p:spTree>
    <p:extLst>
      <p:ext uri="{BB962C8B-B14F-4D97-AF65-F5344CB8AC3E}">
        <p14:creationId xmlns:p14="http://schemas.microsoft.com/office/powerpoint/2010/main" val="21953638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3873" y="292101"/>
            <a:ext cx="6309360" cy="1060450"/>
          </a:xfrm>
        </p:spPr>
        <p:txBody>
          <a:bodyPr/>
          <a:lstStyle/>
          <a:p>
            <a:r>
              <a:rPr lang="en-US"/>
              <a:t>Click to edit Master title style</a:t>
            </a:r>
          </a:p>
        </p:txBody>
      </p:sp>
      <p:sp>
        <p:nvSpPr>
          <p:cNvPr id="3" name="Text Placeholder 2"/>
          <p:cNvSpPr>
            <a:spLocks noGrp="1"/>
          </p:cNvSpPr>
          <p:nvPr>
            <p:ph type="body" idx="1"/>
          </p:nvPr>
        </p:nvSpPr>
        <p:spPr>
          <a:xfrm>
            <a:off x="503873" y="1344930"/>
            <a:ext cx="3094672" cy="659130"/>
          </a:xfrm>
        </p:spPr>
        <p:txBody>
          <a:bodyPr anchor="b"/>
          <a:lstStyle>
            <a:lvl1pPr marL="0" indent="0">
              <a:buNone/>
              <a:defRPr sz="1440" b="1"/>
            </a:lvl1pPr>
            <a:lvl2pPr marL="274320" indent="0">
              <a:buNone/>
              <a:defRPr sz="1200" b="1"/>
            </a:lvl2pPr>
            <a:lvl3pPr marL="548640" indent="0">
              <a:buNone/>
              <a:defRPr sz="1080" b="1"/>
            </a:lvl3pPr>
            <a:lvl4pPr marL="822960" indent="0">
              <a:buNone/>
              <a:defRPr sz="960" b="1"/>
            </a:lvl4pPr>
            <a:lvl5pPr marL="1097280" indent="0">
              <a:buNone/>
              <a:defRPr sz="960" b="1"/>
            </a:lvl5pPr>
            <a:lvl6pPr marL="1371600" indent="0">
              <a:buNone/>
              <a:defRPr sz="960" b="1"/>
            </a:lvl6pPr>
            <a:lvl7pPr marL="1645920" indent="0">
              <a:buNone/>
              <a:defRPr sz="960" b="1"/>
            </a:lvl7pPr>
            <a:lvl8pPr marL="1920240" indent="0">
              <a:buNone/>
              <a:defRPr sz="960" b="1"/>
            </a:lvl8pPr>
            <a:lvl9pPr marL="2194560" indent="0">
              <a:buNone/>
              <a:defRPr sz="960" b="1"/>
            </a:lvl9pPr>
          </a:lstStyle>
          <a:p>
            <a:pPr lvl="0"/>
            <a:r>
              <a:rPr lang="en-US"/>
              <a:t>Click to edit Master text styles</a:t>
            </a:r>
          </a:p>
        </p:txBody>
      </p:sp>
      <p:sp>
        <p:nvSpPr>
          <p:cNvPr id="4" name="Content Placeholder 3"/>
          <p:cNvSpPr>
            <a:spLocks noGrp="1"/>
          </p:cNvSpPr>
          <p:nvPr>
            <p:ph sz="half" idx="2"/>
          </p:nvPr>
        </p:nvSpPr>
        <p:spPr>
          <a:xfrm>
            <a:off x="503873" y="2004060"/>
            <a:ext cx="3094672" cy="29476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703320" y="1344930"/>
            <a:ext cx="3109913" cy="659130"/>
          </a:xfrm>
        </p:spPr>
        <p:txBody>
          <a:bodyPr anchor="b"/>
          <a:lstStyle>
            <a:lvl1pPr marL="0" indent="0">
              <a:buNone/>
              <a:defRPr sz="1440" b="1"/>
            </a:lvl1pPr>
            <a:lvl2pPr marL="274320" indent="0">
              <a:buNone/>
              <a:defRPr sz="1200" b="1"/>
            </a:lvl2pPr>
            <a:lvl3pPr marL="548640" indent="0">
              <a:buNone/>
              <a:defRPr sz="1080" b="1"/>
            </a:lvl3pPr>
            <a:lvl4pPr marL="822960" indent="0">
              <a:buNone/>
              <a:defRPr sz="960" b="1"/>
            </a:lvl4pPr>
            <a:lvl5pPr marL="1097280" indent="0">
              <a:buNone/>
              <a:defRPr sz="960" b="1"/>
            </a:lvl5pPr>
            <a:lvl6pPr marL="1371600" indent="0">
              <a:buNone/>
              <a:defRPr sz="960" b="1"/>
            </a:lvl6pPr>
            <a:lvl7pPr marL="1645920" indent="0">
              <a:buNone/>
              <a:defRPr sz="960" b="1"/>
            </a:lvl7pPr>
            <a:lvl8pPr marL="1920240" indent="0">
              <a:buNone/>
              <a:defRPr sz="960" b="1"/>
            </a:lvl8pPr>
            <a:lvl9pPr marL="2194560" indent="0">
              <a:buNone/>
              <a:defRPr sz="960" b="1"/>
            </a:lvl9pPr>
          </a:lstStyle>
          <a:p>
            <a:pPr lvl="0"/>
            <a:r>
              <a:rPr lang="en-US"/>
              <a:t>Click to edit Master text styles</a:t>
            </a:r>
          </a:p>
        </p:txBody>
      </p:sp>
      <p:sp>
        <p:nvSpPr>
          <p:cNvPr id="6" name="Content Placeholder 5"/>
          <p:cNvSpPr>
            <a:spLocks noGrp="1"/>
          </p:cNvSpPr>
          <p:nvPr>
            <p:ph sz="quarter" idx="4"/>
          </p:nvPr>
        </p:nvSpPr>
        <p:spPr>
          <a:xfrm>
            <a:off x="3703320" y="2004060"/>
            <a:ext cx="3109913" cy="29476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2D1477C9-1605-4C30-9D7B-F1576481AA95}" type="slidenum">
              <a:rPr lang="en-US" smtClean="0"/>
              <a:pPr>
                <a:defRPr/>
              </a:pPr>
              <a:t>‹#›</a:t>
            </a:fld>
            <a:endParaRPr lang="en-US"/>
          </a:p>
        </p:txBody>
      </p:sp>
    </p:spTree>
    <p:extLst>
      <p:ext uri="{BB962C8B-B14F-4D97-AF65-F5344CB8AC3E}">
        <p14:creationId xmlns:p14="http://schemas.microsoft.com/office/powerpoint/2010/main" val="859358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E71B2289-1D82-4AFF-93F8-61DE25C78D7F}" type="slidenum">
              <a:rPr lang="en-US" smtClean="0"/>
              <a:pPr>
                <a:defRPr/>
              </a:pPr>
              <a:t>‹#›</a:t>
            </a:fld>
            <a:endParaRPr lang="en-US"/>
          </a:p>
        </p:txBody>
      </p:sp>
    </p:spTree>
    <p:extLst>
      <p:ext uri="{BB962C8B-B14F-4D97-AF65-F5344CB8AC3E}">
        <p14:creationId xmlns:p14="http://schemas.microsoft.com/office/powerpoint/2010/main" val="2166197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8650D222-D17A-4E30-9B90-B832AE86F761}" type="slidenum">
              <a:rPr lang="en-US" smtClean="0"/>
              <a:pPr>
                <a:defRPr/>
              </a:pPr>
              <a:t>‹#›</a:t>
            </a:fld>
            <a:endParaRPr lang="en-US"/>
          </a:p>
        </p:txBody>
      </p:sp>
    </p:spTree>
    <p:extLst>
      <p:ext uri="{BB962C8B-B14F-4D97-AF65-F5344CB8AC3E}">
        <p14:creationId xmlns:p14="http://schemas.microsoft.com/office/powerpoint/2010/main" val="24178484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873" y="365760"/>
            <a:ext cx="2359342" cy="1280160"/>
          </a:xfrm>
        </p:spPr>
        <p:txBody>
          <a:bodyPr anchor="b"/>
          <a:lstStyle>
            <a:lvl1pPr>
              <a:defRPr sz="1920"/>
            </a:lvl1pPr>
          </a:lstStyle>
          <a:p>
            <a:r>
              <a:rPr lang="en-US"/>
              <a:t>Click to edit Master title style</a:t>
            </a:r>
          </a:p>
        </p:txBody>
      </p:sp>
      <p:sp>
        <p:nvSpPr>
          <p:cNvPr id="3" name="Content Placeholder 2"/>
          <p:cNvSpPr>
            <a:spLocks noGrp="1"/>
          </p:cNvSpPr>
          <p:nvPr>
            <p:ph idx="1"/>
          </p:nvPr>
        </p:nvSpPr>
        <p:spPr>
          <a:xfrm>
            <a:off x="3109913" y="789940"/>
            <a:ext cx="3703320" cy="3898900"/>
          </a:xfrm>
        </p:spPr>
        <p:txBody>
          <a:bodyPr/>
          <a:lstStyle>
            <a:lvl1pPr>
              <a:defRPr sz="1920"/>
            </a:lvl1pPr>
            <a:lvl2pPr>
              <a:defRPr sz="1680"/>
            </a:lvl2pPr>
            <a:lvl3pPr>
              <a:defRPr sz="144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03873" y="1645920"/>
            <a:ext cx="2359342" cy="3049270"/>
          </a:xfrm>
        </p:spPr>
        <p:txBody>
          <a:bodyPr/>
          <a:lstStyle>
            <a:lvl1pPr marL="0" indent="0">
              <a:buNone/>
              <a:defRPr sz="960"/>
            </a:lvl1pPr>
            <a:lvl2pPr marL="274320" indent="0">
              <a:buNone/>
              <a:defRPr sz="840"/>
            </a:lvl2pPr>
            <a:lvl3pPr marL="548640" indent="0">
              <a:buNone/>
              <a:defRPr sz="720"/>
            </a:lvl3pPr>
            <a:lvl4pPr marL="822960" indent="0">
              <a:buNone/>
              <a:defRPr sz="600"/>
            </a:lvl4pPr>
            <a:lvl5pPr marL="1097280" indent="0">
              <a:buNone/>
              <a:defRPr sz="600"/>
            </a:lvl5pPr>
            <a:lvl6pPr marL="1371600" indent="0">
              <a:buNone/>
              <a:defRPr sz="600"/>
            </a:lvl6pPr>
            <a:lvl7pPr marL="1645920" indent="0">
              <a:buNone/>
              <a:defRPr sz="600"/>
            </a:lvl7pPr>
            <a:lvl8pPr marL="1920240" indent="0">
              <a:buNone/>
              <a:defRPr sz="600"/>
            </a:lvl8pPr>
            <a:lvl9pPr marL="2194560"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CE7BAC1-03C7-4D68-BB24-BDE940C843B8}" type="slidenum">
              <a:rPr lang="en-US" smtClean="0"/>
              <a:pPr>
                <a:defRPr/>
              </a:pPr>
              <a:t>‹#›</a:t>
            </a:fld>
            <a:endParaRPr lang="en-US"/>
          </a:p>
        </p:txBody>
      </p:sp>
    </p:spTree>
    <p:extLst>
      <p:ext uri="{BB962C8B-B14F-4D97-AF65-F5344CB8AC3E}">
        <p14:creationId xmlns:p14="http://schemas.microsoft.com/office/powerpoint/2010/main" val="20436201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873" y="365760"/>
            <a:ext cx="2359342" cy="1280160"/>
          </a:xfrm>
        </p:spPr>
        <p:txBody>
          <a:bodyPr anchor="b"/>
          <a:lstStyle>
            <a:lvl1pPr>
              <a:defRPr sz="1920"/>
            </a:lvl1pPr>
          </a:lstStyle>
          <a:p>
            <a:r>
              <a:rPr lang="en-US"/>
              <a:t>Click to edit Master title style</a:t>
            </a:r>
          </a:p>
        </p:txBody>
      </p:sp>
      <p:sp>
        <p:nvSpPr>
          <p:cNvPr id="3" name="Picture Placeholder 2"/>
          <p:cNvSpPr>
            <a:spLocks noGrp="1" noChangeAspect="1"/>
          </p:cNvSpPr>
          <p:nvPr>
            <p:ph type="pic" idx="1"/>
          </p:nvPr>
        </p:nvSpPr>
        <p:spPr>
          <a:xfrm>
            <a:off x="3109913" y="789940"/>
            <a:ext cx="3703320" cy="3898900"/>
          </a:xfrm>
        </p:spPr>
        <p:txBody>
          <a:bodyPr anchor="t"/>
          <a:lstStyle>
            <a:lvl1pPr marL="0" indent="0">
              <a:buNone/>
              <a:defRPr sz="1920"/>
            </a:lvl1pPr>
            <a:lvl2pPr marL="274320" indent="0">
              <a:buNone/>
              <a:defRPr sz="1680"/>
            </a:lvl2pPr>
            <a:lvl3pPr marL="548640" indent="0">
              <a:buNone/>
              <a:defRPr sz="1440"/>
            </a:lvl3pPr>
            <a:lvl4pPr marL="822960" indent="0">
              <a:buNone/>
              <a:defRPr sz="1200"/>
            </a:lvl4pPr>
            <a:lvl5pPr marL="1097280" indent="0">
              <a:buNone/>
              <a:defRPr sz="1200"/>
            </a:lvl5pPr>
            <a:lvl6pPr marL="1371600" indent="0">
              <a:buNone/>
              <a:defRPr sz="1200"/>
            </a:lvl6pPr>
            <a:lvl7pPr marL="1645920" indent="0">
              <a:buNone/>
              <a:defRPr sz="1200"/>
            </a:lvl7pPr>
            <a:lvl8pPr marL="1920240" indent="0">
              <a:buNone/>
              <a:defRPr sz="1200"/>
            </a:lvl8pPr>
            <a:lvl9pPr marL="2194560" indent="0">
              <a:buNone/>
              <a:defRPr sz="1200"/>
            </a:lvl9pPr>
          </a:lstStyle>
          <a:p>
            <a:r>
              <a:rPr lang="en-US"/>
              <a:t>Click icon to add picture</a:t>
            </a:r>
          </a:p>
        </p:txBody>
      </p:sp>
      <p:sp>
        <p:nvSpPr>
          <p:cNvPr id="4" name="Text Placeholder 3"/>
          <p:cNvSpPr>
            <a:spLocks noGrp="1"/>
          </p:cNvSpPr>
          <p:nvPr>
            <p:ph type="body" sz="half" idx="2"/>
          </p:nvPr>
        </p:nvSpPr>
        <p:spPr>
          <a:xfrm>
            <a:off x="503873" y="1645920"/>
            <a:ext cx="2359342" cy="3049270"/>
          </a:xfrm>
        </p:spPr>
        <p:txBody>
          <a:bodyPr/>
          <a:lstStyle>
            <a:lvl1pPr marL="0" indent="0">
              <a:buNone/>
              <a:defRPr sz="960"/>
            </a:lvl1pPr>
            <a:lvl2pPr marL="274320" indent="0">
              <a:buNone/>
              <a:defRPr sz="840"/>
            </a:lvl2pPr>
            <a:lvl3pPr marL="548640" indent="0">
              <a:buNone/>
              <a:defRPr sz="720"/>
            </a:lvl3pPr>
            <a:lvl4pPr marL="822960" indent="0">
              <a:buNone/>
              <a:defRPr sz="600"/>
            </a:lvl4pPr>
            <a:lvl5pPr marL="1097280" indent="0">
              <a:buNone/>
              <a:defRPr sz="600"/>
            </a:lvl5pPr>
            <a:lvl6pPr marL="1371600" indent="0">
              <a:buNone/>
              <a:defRPr sz="600"/>
            </a:lvl6pPr>
            <a:lvl7pPr marL="1645920" indent="0">
              <a:buNone/>
              <a:defRPr sz="600"/>
            </a:lvl7pPr>
            <a:lvl8pPr marL="1920240" indent="0">
              <a:buNone/>
              <a:defRPr sz="600"/>
            </a:lvl8pPr>
            <a:lvl9pPr marL="2194560"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10928A25-4852-493B-9FC9-180EA429AC09}" type="slidenum">
              <a:rPr lang="en-US" smtClean="0"/>
              <a:pPr>
                <a:defRPr/>
              </a:pPr>
              <a:t>‹#›</a:t>
            </a:fld>
            <a:endParaRPr lang="en-US"/>
          </a:p>
        </p:txBody>
      </p:sp>
    </p:spTree>
    <p:extLst>
      <p:ext uri="{BB962C8B-B14F-4D97-AF65-F5344CB8AC3E}">
        <p14:creationId xmlns:p14="http://schemas.microsoft.com/office/powerpoint/2010/main" val="4458298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2.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2920" y="292101"/>
            <a:ext cx="6309360" cy="10604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502920" y="1460500"/>
            <a:ext cx="6309360" cy="348107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02920" y="5085080"/>
            <a:ext cx="1645920" cy="292100"/>
          </a:xfrm>
          <a:prstGeom prst="rect">
            <a:avLst/>
          </a:prstGeom>
        </p:spPr>
        <p:txBody>
          <a:bodyPr vert="horz" lIns="91440" tIns="45720" rIns="91440" bIns="45720" rtlCol="0" anchor="ctr"/>
          <a:lstStyle>
            <a:lvl1pPr algn="l">
              <a:defRPr sz="72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2423160" y="5085080"/>
            <a:ext cx="2468880" cy="292100"/>
          </a:xfrm>
          <a:prstGeom prst="rect">
            <a:avLst/>
          </a:prstGeom>
        </p:spPr>
        <p:txBody>
          <a:bodyPr vert="horz" lIns="91440" tIns="45720" rIns="91440" bIns="45720" rtlCol="0" anchor="ctr"/>
          <a:lstStyle>
            <a:lvl1pPr algn="ctr">
              <a:defRPr sz="72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5166360" y="5085080"/>
            <a:ext cx="1645920" cy="292100"/>
          </a:xfrm>
          <a:prstGeom prst="rect">
            <a:avLst/>
          </a:prstGeom>
        </p:spPr>
        <p:txBody>
          <a:bodyPr vert="horz" lIns="91440" tIns="45720" rIns="91440" bIns="45720" rtlCol="0" anchor="ctr"/>
          <a:lstStyle>
            <a:lvl1pPr algn="r">
              <a:defRPr sz="720">
                <a:solidFill>
                  <a:schemeClr val="tx1">
                    <a:tint val="75000"/>
                  </a:schemeClr>
                </a:solidFill>
              </a:defRPr>
            </a:lvl1pPr>
          </a:lstStyle>
          <a:p>
            <a:pPr>
              <a:defRPr/>
            </a:pPr>
            <a:fld id="{DF12557E-3450-4CF9-AA09-C95E1E9E59AE}" type="slidenum">
              <a:rPr lang="en-US" smtClean="0"/>
              <a:pPr>
                <a:defRPr/>
              </a:pPr>
              <a:t>‹#›</a:t>
            </a:fld>
            <a:endParaRPr lang="en-US"/>
          </a:p>
        </p:txBody>
      </p:sp>
      <p:sp>
        <p:nvSpPr>
          <p:cNvPr id="9" name="Rectangle 8">
            <a:extLst>
              <a:ext uri="{FF2B5EF4-FFF2-40B4-BE49-F238E27FC236}">
                <a16:creationId xmlns:a16="http://schemas.microsoft.com/office/drawing/2014/main" id="{D04ED083-E59E-44AB-897D-EC7475027447}"/>
              </a:ext>
            </a:extLst>
          </p:cNvPr>
          <p:cNvSpPr/>
          <p:nvPr/>
        </p:nvSpPr>
        <p:spPr>
          <a:xfrm>
            <a:off x="0" y="4941571"/>
            <a:ext cx="7315200" cy="54483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80"/>
          </a:p>
        </p:txBody>
      </p:sp>
      <p:pic>
        <p:nvPicPr>
          <p:cNvPr id="8" name="Picture 7">
            <a:extLst>
              <a:ext uri="{FF2B5EF4-FFF2-40B4-BE49-F238E27FC236}">
                <a16:creationId xmlns:a16="http://schemas.microsoft.com/office/drawing/2014/main" id="{2A189C7D-4A20-EF00-ADA3-82D427987C5D}"/>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p:blipFill>
        <p:spPr>
          <a:xfrm>
            <a:off x="2705915" y="5050446"/>
            <a:ext cx="1903370" cy="287705"/>
          </a:xfrm>
          <a:prstGeom prst="rect">
            <a:avLst/>
          </a:prstGeom>
        </p:spPr>
      </p:pic>
    </p:spTree>
    <p:extLst>
      <p:ext uri="{BB962C8B-B14F-4D97-AF65-F5344CB8AC3E}">
        <p14:creationId xmlns:p14="http://schemas.microsoft.com/office/powerpoint/2010/main" val="3385735156"/>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15" r:id="rId11"/>
  </p:sldLayoutIdLst>
  <p:txStyles>
    <p:titleStyle>
      <a:lvl1pPr algn="l" defTabSz="548640" rtl="0" eaLnBrk="1" latinLnBrk="0" hangingPunct="1">
        <a:lnSpc>
          <a:spcPct val="90000"/>
        </a:lnSpc>
        <a:spcBef>
          <a:spcPct val="0"/>
        </a:spcBef>
        <a:buNone/>
        <a:defRPr sz="2640" kern="1200">
          <a:solidFill>
            <a:schemeClr val="tx1"/>
          </a:solidFill>
          <a:latin typeface="+mj-lt"/>
          <a:ea typeface="+mj-ea"/>
          <a:cs typeface="+mj-cs"/>
        </a:defRPr>
      </a:lvl1pPr>
    </p:titleStyle>
    <p:bodyStyle>
      <a:lvl1pPr marL="137160" indent="-137160" algn="l" defTabSz="548640" rtl="0" eaLnBrk="1" latinLnBrk="0" hangingPunct="1">
        <a:lnSpc>
          <a:spcPct val="90000"/>
        </a:lnSpc>
        <a:spcBef>
          <a:spcPts val="600"/>
        </a:spcBef>
        <a:buFont typeface="Arial" panose="020B0604020202020204" pitchFamily="34" charset="0"/>
        <a:buChar char="•"/>
        <a:defRPr sz="1680" kern="1200">
          <a:solidFill>
            <a:schemeClr val="tx1"/>
          </a:solidFill>
          <a:latin typeface="+mn-lt"/>
          <a:ea typeface="+mn-ea"/>
          <a:cs typeface="+mn-cs"/>
        </a:defRPr>
      </a:lvl1pPr>
      <a:lvl2pPr marL="411480" indent="-137160" algn="l" defTabSz="548640" rtl="0" eaLnBrk="1" latinLnBrk="0" hangingPunct="1">
        <a:lnSpc>
          <a:spcPct val="90000"/>
        </a:lnSpc>
        <a:spcBef>
          <a:spcPts val="300"/>
        </a:spcBef>
        <a:buFont typeface="Arial" panose="020B0604020202020204" pitchFamily="34" charset="0"/>
        <a:buChar char="•"/>
        <a:defRPr sz="1440" kern="1200">
          <a:solidFill>
            <a:schemeClr val="tx1"/>
          </a:solidFill>
          <a:latin typeface="+mn-lt"/>
          <a:ea typeface="+mn-ea"/>
          <a:cs typeface="+mn-cs"/>
        </a:defRPr>
      </a:lvl2pPr>
      <a:lvl3pPr marL="685800" indent="-137160" algn="l" defTabSz="548640" rtl="0" eaLnBrk="1" latinLnBrk="0" hangingPunct="1">
        <a:lnSpc>
          <a:spcPct val="90000"/>
        </a:lnSpc>
        <a:spcBef>
          <a:spcPts val="300"/>
        </a:spcBef>
        <a:buFont typeface="Arial" panose="020B0604020202020204" pitchFamily="34" charset="0"/>
        <a:buChar char="•"/>
        <a:defRPr sz="1200" kern="1200">
          <a:solidFill>
            <a:schemeClr val="tx1"/>
          </a:solidFill>
          <a:latin typeface="+mn-lt"/>
          <a:ea typeface="+mn-ea"/>
          <a:cs typeface="+mn-cs"/>
        </a:defRPr>
      </a:lvl3pPr>
      <a:lvl4pPr marL="960120" indent="-137160" algn="l" defTabSz="548640" rtl="0" eaLnBrk="1" latinLnBrk="0" hangingPunct="1">
        <a:lnSpc>
          <a:spcPct val="90000"/>
        </a:lnSpc>
        <a:spcBef>
          <a:spcPts val="300"/>
        </a:spcBef>
        <a:buFont typeface="Arial" panose="020B0604020202020204" pitchFamily="34" charset="0"/>
        <a:buChar char="•"/>
        <a:defRPr sz="1080" kern="1200">
          <a:solidFill>
            <a:schemeClr val="tx1"/>
          </a:solidFill>
          <a:latin typeface="+mn-lt"/>
          <a:ea typeface="+mn-ea"/>
          <a:cs typeface="+mn-cs"/>
        </a:defRPr>
      </a:lvl4pPr>
      <a:lvl5pPr marL="1234440" indent="-137160" algn="l" defTabSz="548640" rtl="0" eaLnBrk="1" latinLnBrk="0" hangingPunct="1">
        <a:lnSpc>
          <a:spcPct val="90000"/>
        </a:lnSpc>
        <a:spcBef>
          <a:spcPts val="300"/>
        </a:spcBef>
        <a:buFont typeface="Arial" panose="020B0604020202020204" pitchFamily="34" charset="0"/>
        <a:buChar char="•"/>
        <a:defRPr sz="1080" kern="1200">
          <a:solidFill>
            <a:schemeClr val="tx1"/>
          </a:solidFill>
          <a:latin typeface="+mn-lt"/>
          <a:ea typeface="+mn-ea"/>
          <a:cs typeface="+mn-cs"/>
        </a:defRPr>
      </a:lvl5pPr>
      <a:lvl6pPr marL="1508760" indent="-137160" algn="l" defTabSz="548640" rtl="0" eaLnBrk="1" latinLnBrk="0" hangingPunct="1">
        <a:lnSpc>
          <a:spcPct val="90000"/>
        </a:lnSpc>
        <a:spcBef>
          <a:spcPts val="300"/>
        </a:spcBef>
        <a:buFont typeface="Arial" panose="020B0604020202020204" pitchFamily="34" charset="0"/>
        <a:buChar char="•"/>
        <a:defRPr sz="1080" kern="1200">
          <a:solidFill>
            <a:schemeClr val="tx1"/>
          </a:solidFill>
          <a:latin typeface="+mn-lt"/>
          <a:ea typeface="+mn-ea"/>
          <a:cs typeface="+mn-cs"/>
        </a:defRPr>
      </a:lvl6pPr>
      <a:lvl7pPr marL="1783080" indent="-137160" algn="l" defTabSz="548640" rtl="0" eaLnBrk="1" latinLnBrk="0" hangingPunct="1">
        <a:lnSpc>
          <a:spcPct val="90000"/>
        </a:lnSpc>
        <a:spcBef>
          <a:spcPts val="300"/>
        </a:spcBef>
        <a:buFont typeface="Arial" panose="020B0604020202020204" pitchFamily="34" charset="0"/>
        <a:buChar char="•"/>
        <a:defRPr sz="1080" kern="1200">
          <a:solidFill>
            <a:schemeClr val="tx1"/>
          </a:solidFill>
          <a:latin typeface="+mn-lt"/>
          <a:ea typeface="+mn-ea"/>
          <a:cs typeface="+mn-cs"/>
        </a:defRPr>
      </a:lvl7pPr>
      <a:lvl8pPr marL="2057400" indent="-137160" algn="l" defTabSz="548640" rtl="0" eaLnBrk="1" latinLnBrk="0" hangingPunct="1">
        <a:lnSpc>
          <a:spcPct val="90000"/>
        </a:lnSpc>
        <a:spcBef>
          <a:spcPts val="300"/>
        </a:spcBef>
        <a:buFont typeface="Arial" panose="020B0604020202020204" pitchFamily="34" charset="0"/>
        <a:buChar char="•"/>
        <a:defRPr sz="1080" kern="1200">
          <a:solidFill>
            <a:schemeClr val="tx1"/>
          </a:solidFill>
          <a:latin typeface="+mn-lt"/>
          <a:ea typeface="+mn-ea"/>
          <a:cs typeface="+mn-cs"/>
        </a:defRPr>
      </a:lvl8pPr>
      <a:lvl9pPr marL="2331720" indent="-137160" algn="l" defTabSz="548640" rtl="0" eaLnBrk="1" latinLnBrk="0" hangingPunct="1">
        <a:lnSpc>
          <a:spcPct val="90000"/>
        </a:lnSpc>
        <a:spcBef>
          <a:spcPts val="300"/>
        </a:spcBef>
        <a:buFont typeface="Arial" panose="020B0604020202020204" pitchFamily="34" charset="0"/>
        <a:buChar char="•"/>
        <a:defRPr sz="1080" kern="1200">
          <a:solidFill>
            <a:schemeClr val="tx1"/>
          </a:solidFill>
          <a:latin typeface="+mn-lt"/>
          <a:ea typeface="+mn-ea"/>
          <a:cs typeface="+mn-cs"/>
        </a:defRPr>
      </a:lvl9pPr>
    </p:bodyStyle>
    <p:otherStyle>
      <a:defPPr>
        <a:defRPr lang="en-US"/>
      </a:defPPr>
      <a:lvl1pPr marL="0" algn="l" defTabSz="548640" rtl="0" eaLnBrk="1" latinLnBrk="0" hangingPunct="1">
        <a:defRPr sz="1080" kern="1200">
          <a:solidFill>
            <a:schemeClr val="tx1"/>
          </a:solidFill>
          <a:latin typeface="+mn-lt"/>
          <a:ea typeface="+mn-ea"/>
          <a:cs typeface="+mn-cs"/>
        </a:defRPr>
      </a:lvl1pPr>
      <a:lvl2pPr marL="274320" algn="l" defTabSz="548640" rtl="0" eaLnBrk="1" latinLnBrk="0" hangingPunct="1">
        <a:defRPr sz="1080" kern="1200">
          <a:solidFill>
            <a:schemeClr val="tx1"/>
          </a:solidFill>
          <a:latin typeface="+mn-lt"/>
          <a:ea typeface="+mn-ea"/>
          <a:cs typeface="+mn-cs"/>
        </a:defRPr>
      </a:lvl2pPr>
      <a:lvl3pPr marL="548640" algn="l" defTabSz="548640" rtl="0" eaLnBrk="1" latinLnBrk="0" hangingPunct="1">
        <a:defRPr sz="1080" kern="1200">
          <a:solidFill>
            <a:schemeClr val="tx1"/>
          </a:solidFill>
          <a:latin typeface="+mn-lt"/>
          <a:ea typeface="+mn-ea"/>
          <a:cs typeface="+mn-cs"/>
        </a:defRPr>
      </a:lvl3pPr>
      <a:lvl4pPr marL="822960" algn="l" defTabSz="548640" rtl="0" eaLnBrk="1" latinLnBrk="0" hangingPunct="1">
        <a:defRPr sz="1080" kern="1200">
          <a:solidFill>
            <a:schemeClr val="tx1"/>
          </a:solidFill>
          <a:latin typeface="+mn-lt"/>
          <a:ea typeface="+mn-ea"/>
          <a:cs typeface="+mn-cs"/>
        </a:defRPr>
      </a:lvl4pPr>
      <a:lvl5pPr marL="1097280" algn="l" defTabSz="548640" rtl="0" eaLnBrk="1" latinLnBrk="0" hangingPunct="1">
        <a:defRPr sz="1080" kern="1200">
          <a:solidFill>
            <a:schemeClr val="tx1"/>
          </a:solidFill>
          <a:latin typeface="+mn-lt"/>
          <a:ea typeface="+mn-ea"/>
          <a:cs typeface="+mn-cs"/>
        </a:defRPr>
      </a:lvl5pPr>
      <a:lvl6pPr marL="1371600" algn="l" defTabSz="548640" rtl="0" eaLnBrk="1" latinLnBrk="0" hangingPunct="1">
        <a:defRPr sz="1080" kern="1200">
          <a:solidFill>
            <a:schemeClr val="tx1"/>
          </a:solidFill>
          <a:latin typeface="+mn-lt"/>
          <a:ea typeface="+mn-ea"/>
          <a:cs typeface="+mn-cs"/>
        </a:defRPr>
      </a:lvl6pPr>
      <a:lvl7pPr marL="1645920" algn="l" defTabSz="548640" rtl="0" eaLnBrk="1" latinLnBrk="0" hangingPunct="1">
        <a:defRPr sz="1080" kern="1200">
          <a:solidFill>
            <a:schemeClr val="tx1"/>
          </a:solidFill>
          <a:latin typeface="+mn-lt"/>
          <a:ea typeface="+mn-ea"/>
          <a:cs typeface="+mn-cs"/>
        </a:defRPr>
      </a:lvl7pPr>
      <a:lvl8pPr marL="1920240" algn="l" defTabSz="548640" rtl="0" eaLnBrk="1" latinLnBrk="0" hangingPunct="1">
        <a:defRPr sz="1080" kern="1200">
          <a:solidFill>
            <a:schemeClr val="tx1"/>
          </a:solidFill>
          <a:latin typeface="+mn-lt"/>
          <a:ea typeface="+mn-ea"/>
          <a:cs typeface="+mn-cs"/>
        </a:defRPr>
      </a:lvl8pPr>
      <a:lvl9pPr marL="2194560" algn="l" defTabSz="548640" rtl="0" eaLnBrk="1" latinLnBrk="0" hangingPunct="1">
        <a:defRPr sz="108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B9F9FB1-1CEA-488A-A4A3-FB3D5161B378}"/>
              </a:ext>
            </a:extLst>
          </p:cNvPr>
          <p:cNvSpPr>
            <a:spLocks noGrp="1"/>
          </p:cNvSpPr>
          <p:nvPr>
            <p:ph type="title"/>
          </p:nvPr>
        </p:nvSpPr>
        <p:spPr>
          <a:xfrm>
            <a:off x="502920" y="292101"/>
            <a:ext cx="6309360" cy="10604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3873A88-CBF1-47B9-8343-CA5512DD9021}"/>
              </a:ext>
            </a:extLst>
          </p:cNvPr>
          <p:cNvSpPr>
            <a:spLocks noGrp="1"/>
          </p:cNvSpPr>
          <p:nvPr>
            <p:ph type="body" idx="1"/>
          </p:nvPr>
        </p:nvSpPr>
        <p:spPr>
          <a:xfrm>
            <a:off x="502920" y="1460500"/>
            <a:ext cx="6309360" cy="348107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FC8C5D-2F6F-48AF-B727-E6916B221B37}"/>
              </a:ext>
            </a:extLst>
          </p:cNvPr>
          <p:cNvSpPr>
            <a:spLocks noGrp="1"/>
          </p:cNvSpPr>
          <p:nvPr>
            <p:ph type="dt" sz="half" idx="2"/>
          </p:nvPr>
        </p:nvSpPr>
        <p:spPr>
          <a:xfrm>
            <a:off x="502920" y="5085080"/>
            <a:ext cx="1645920" cy="292100"/>
          </a:xfrm>
          <a:prstGeom prst="rect">
            <a:avLst/>
          </a:prstGeom>
        </p:spPr>
        <p:txBody>
          <a:bodyPr vert="horz" lIns="91440" tIns="45720" rIns="91440" bIns="45720" rtlCol="0" anchor="ctr"/>
          <a:lstStyle>
            <a:lvl1pPr algn="l">
              <a:defRPr sz="720">
                <a:solidFill>
                  <a:schemeClr val="tx1">
                    <a:tint val="75000"/>
                  </a:schemeClr>
                </a:solidFill>
              </a:defRPr>
            </a:lvl1pPr>
          </a:lstStyle>
          <a:p>
            <a:fld id="{846CE7D5-CF57-46EF-B807-FDD0502418D4}" type="datetimeFigureOut">
              <a:rPr lang="en-US" smtClean="0"/>
              <a:t>10/7/2025</a:t>
            </a:fld>
            <a:endParaRPr lang="en-US"/>
          </a:p>
        </p:txBody>
      </p:sp>
      <p:sp>
        <p:nvSpPr>
          <p:cNvPr id="5" name="Footer Placeholder 4">
            <a:extLst>
              <a:ext uri="{FF2B5EF4-FFF2-40B4-BE49-F238E27FC236}">
                <a16:creationId xmlns:a16="http://schemas.microsoft.com/office/drawing/2014/main" id="{D6F883BA-860D-4525-8154-EB0EE95807D7}"/>
              </a:ext>
            </a:extLst>
          </p:cNvPr>
          <p:cNvSpPr>
            <a:spLocks noGrp="1"/>
          </p:cNvSpPr>
          <p:nvPr>
            <p:ph type="ftr" sz="quarter" idx="3"/>
          </p:nvPr>
        </p:nvSpPr>
        <p:spPr>
          <a:xfrm>
            <a:off x="2423160" y="5085080"/>
            <a:ext cx="2468880" cy="292100"/>
          </a:xfrm>
          <a:prstGeom prst="rect">
            <a:avLst/>
          </a:prstGeom>
        </p:spPr>
        <p:txBody>
          <a:bodyPr vert="horz" lIns="91440" tIns="45720" rIns="91440" bIns="45720" rtlCol="0" anchor="ctr"/>
          <a:lstStyle>
            <a:lvl1pPr algn="ctr">
              <a:defRPr sz="72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9115C9F-9274-4CEA-9E85-0FBC0D68BDF0}"/>
              </a:ext>
            </a:extLst>
          </p:cNvPr>
          <p:cNvSpPr>
            <a:spLocks noGrp="1"/>
          </p:cNvSpPr>
          <p:nvPr>
            <p:ph type="sldNum" sz="quarter" idx="4"/>
          </p:nvPr>
        </p:nvSpPr>
        <p:spPr>
          <a:xfrm>
            <a:off x="5166360" y="5085080"/>
            <a:ext cx="1645920" cy="292100"/>
          </a:xfrm>
          <a:prstGeom prst="rect">
            <a:avLst/>
          </a:prstGeom>
        </p:spPr>
        <p:txBody>
          <a:bodyPr vert="horz" lIns="91440" tIns="45720" rIns="91440" bIns="45720" rtlCol="0" anchor="ctr"/>
          <a:lstStyle>
            <a:lvl1pPr algn="r">
              <a:defRPr sz="720">
                <a:solidFill>
                  <a:schemeClr val="tx1">
                    <a:tint val="75000"/>
                  </a:schemeClr>
                </a:solidFill>
              </a:defRPr>
            </a:lvl1pPr>
          </a:lstStyle>
          <a:p>
            <a:fld id="{330EA680-D336-4FF7-8B7A-9848BB0A1C32}" type="slidenum">
              <a:rPr lang="en-US" smtClean="0"/>
              <a:t>‹#›</a:t>
            </a:fld>
            <a:endParaRPr lang="en-US"/>
          </a:p>
        </p:txBody>
      </p:sp>
      <p:sp>
        <p:nvSpPr>
          <p:cNvPr id="7" name="Rectangle 6">
            <a:extLst>
              <a:ext uri="{FF2B5EF4-FFF2-40B4-BE49-F238E27FC236}">
                <a16:creationId xmlns:a16="http://schemas.microsoft.com/office/drawing/2014/main" id="{BC8E2F5F-CC76-4509-A161-0D3009472CA2}"/>
              </a:ext>
            </a:extLst>
          </p:cNvPr>
          <p:cNvSpPr/>
          <p:nvPr/>
        </p:nvSpPr>
        <p:spPr>
          <a:xfrm>
            <a:off x="0" y="4941571"/>
            <a:ext cx="7315200" cy="54483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80"/>
          </a:p>
        </p:txBody>
      </p:sp>
      <p:sp>
        <p:nvSpPr>
          <p:cNvPr id="8" name="Rectangle 7">
            <a:extLst>
              <a:ext uri="{FF2B5EF4-FFF2-40B4-BE49-F238E27FC236}">
                <a16:creationId xmlns:a16="http://schemas.microsoft.com/office/drawing/2014/main" id="{C9162B4B-843D-482A-97D4-3DD92E209095}"/>
              </a:ext>
            </a:extLst>
          </p:cNvPr>
          <p:cNvSpPr/>
          <p:nvPr userDrawn="1"/>
        </p:nvSpPr>
        <p:spPr>
          <a:xfrm>
            <a:off x="-33820" y="4941571"/>
            <a:ext cx="7384093" cy="54483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80">
              <a:ln>
                <a:noFill/>
              </a:ln>
            </a:endParaRPr>
          </a:p>
        </p:txBody>
      </p:sp>
      <p:pic>
        <p:nvPicPr>
          <p:cNvPr id="9" name="Picture 8" descr="A picture containing text, clipart, gear&#10;&#10;Description automatically generated">
            <a:extLst>
              <a:ext uri="{FF2B5EF4-FFF2-40B4-BE49-F238E27FC236}">
                <a16:creationId xmlns:a16="http://schemas.microsoft.com/office/drawing/2014/main" id="{97172ABE-8B69-44F9-ABEE-22324CFB795A}"/>
              </a:ext>
            </a:extLst>
          </p:cNvPr>
          <p:cNvPicPr>
            <a:picLocks noChangeAspect="1"/>
          </p:cNvPicPr>
          <p:nvPr userDrawn="1"/>
        </p:nvPicPr>
        <p:blipFill>
          <a:blip r:embed="rId7"/>
          <a:stretch>
            <a:fillRect/>
          </a:stretch>
        </p:blipFill>
        <p:spPr>
          <a:xfrm>
            <a:off x="3037896" y="5121403"/>
            <a:ext cx="1032841" cy="182880"/>
          </a:xfrm>
          <a:prstGeom prst="rect">
            <a:avLst/>
          </a:prstGeom>
        </p:spPr>
      </p:pic>
    </p:spTree>
    <p:extLst>
      <p:ext uri="{BB962C8B-B14F-4D97-AF65-F5344CB8AC3E}">
        <p14:creationId xmlns:p14="http://schemas.microsoft.com/office/powerpoint/2010/main" val="3005260889"/>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Lst>
  <p:txStyles>
    <p:titleStyle>
      <a:lvl1pPr algn="l" defTabSz="914400" rtl="0" eaLnBrk="1" latinLnBrk="0" hangingPunct="1">
        <a:lnSpc>
          <a:spcPct val="90000"/>
        </a:lnSpc>
        <a:spcBef>
          <a:spcPct val="0"/>
        </a:spcBef>
        <a:buNone/>
        <a:defRPr sz="4400" kern="1200">
          <a:solidFill>
            <a:schemeClr val="accent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hyperlink" Target="https://laclinicahealth.org/careers/behavioral-health-internships/"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hyperlink" Target="https://vimeo.com/97560657"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85028" y="4865300"/>
            <a:ext cx="7393578" cy="785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err="1">
                <a:ea typeface="Calibri"/>
                <a:cs typeface="Calibri"/>
              </a:rPr>
              <a:t>OcOC</a:t>
            </a:r>
            <a:endParaRPr lang="en-US" dirty="0" err="1"/>
          </a:p>
        </p:txBody>
      </p:sp>
      <p:pic>
        <p:nvPicPr>
          <p:cNvPr id="5" name="Picture 4" descr="A blue letters on a black background&#10;&#10;AI-generated content may be incorrect.">
            <a:extLst>
              <a:ext uri="{FF2B5EF4-FFF2-40B4-BE49-F238E27FC236}">
                <a16:creationId xmlns:a16="http://schemas.microsoft.com/office/drawing/2014/main" id="{1A00376C-CBAE-4664-B3DC-A9C2F39647B2}"/>
              </a:ext>
            </a:extLst>
          </p:cNvPr>
          <p:cNvPicPr>
            <a:picLocks noChangeAspect="1"/>
          </p:cNvPicPr>
          <p:nvPr/>
        </p:nvPicPr>
        <p:blipFill>
          <a:blip r:embed="rId3"/>
          <a:stretch>
            <a:fillRect/>
          </a:stretch>
        </p:blipFill>
        <p:spPr>
          <a:xfrm>
            <a:off x="937090" y="3508110"/>
            <a:ext cx="5172456" cy="784953"/>
          </a:xfrm>
          <a:prstGeom prst="rect">
            <a:avLst/>
          </a:prstGeom>
        </p:spPr>
      </p:pic>
      <p:sp>
        <p:nvSpPr>
          <p:cNvPr id="3" name="TextBox 2">
            <a:extLst>
              <a:ext uri="{FF2B5EF4-FFF2-40B4-BE49-F238E27FC236}">
                <a16:creationId xmlns:a16="http://schemas.microsoft.com/office/drawing/2014/main" id="{4513420C-B986-C242-2BBC-ABC3C2C3F10B}"/>
              </a:ext>
            </a:extLst>
          </p:cNvPr>
          <p:cNvSpPr txBox="1"/>
          <p:nvPr/>
        </p:nvSpPr>
        <p:spPr>
          <a:xfrm>
            <a:off x="44761" y="978346"/>
            <a:ext cx="7270439" cy="1938992"/>
          </a:xfrm>
          <a:prstGeom prst="rect">
            <a:avLst/>
          </a:prstGeom>
          <a:noFill/>
        </p:spPr>
        <p:txBody>
          <a:bodyPr wrap="square">
            <a:spAutoFit/>
          </a:bodyPr>
          <a:lstStyle/>
          <a:p>
            <a:pPr algn="ctr"/>
            <a:r>
              <a:rPr lang="en-US" sz="4000" b="1" i="0" u="none" strike="noStrike">
                <a:solidFill>
                  <a:schemeClr val="accent1"/>
                </a:solidFill>
                <a:effectLst/>
                <a:latin typeface="Calibri" panose="020F0502020204030204" pitchFamily="34" charset="0"/>
                <a:ea typeface="Calibri" panose="020F0502020204030204" pitchFamily="34" charset="0"/>
                <a:cs typeface="Calibri" panose="020F0502020204030204" pitchFamily="34" charset="0"/>
              </a:rPr>
              <a:t>Behavioral Health Workforce Development Efforts </a:t>
            </a:r>
            <a:r>
              <a:rPr lang="en-US" sz="4000" b="1" i="0">
                <a:solidFill>
                  <a:schemeClr val="accent1"/>
                </a:solidFill>
                <a:effectLst/>
                <a:latin typeface="Calibri" panose="020F0502020204030204" pitchFamily="34" charset="0"/>
                <a:ea typeface="Calibri" panose="020F0502020204030204" pitchFamily="34" charset="0"/>
                <a:cs typeface="Calibri" panose="020F0502020204030204" pitchFamily="34" charset="0"/>
              </a:rPr>
              <a:t>​</a:t>
            </a:r>
            <a:br>
              <a:rPr lang="en-US" sz="4000" i="0">
                <a:effectLst/>
                <a:latin typeface="Calibri Light" panose="020F0302020204030204" pitchFamily="34" charset="0"/>
              </a:rPr>
            </a:br>
            <a:r>
              <a:rPr lang="en-US" sz="4000" i="0">
                <a:effectLst/>
                <a:latin typeface="Calibri Light" panose="020F0302020204030204" pitchFamily="34" charset="0"/>
              </a:rPr>
              <a:t>​</a:t>
            </a:r>
            <a:endParaRPr lang="en-US" sz="4000"/>
          </a:p>
        </p:txBody>
      </p:sp>
      <p:sp>
        <p:nvSpPr>
          <p:cNvPr id="2" name="TextBox 1">
            <a:extLst>
              <a:ext uri="{FF2B5EF4-FFF2-40B4-BE49-F238E27FC236}">
                <a16:creationId xmlns:a16="http://schemas.microsoft.com/office/drawing/2014/main" id="{4B83D4E3-C748-0531-8B30-67E43E8CAA9C}"/>
              </a:ext>
            </a:extLst>
          </p:cNvPr>
          <p:cNvSpPr txBox="1"/>
          <p:nvPr/>
        </p:nvSpPr>
        <p:spPr>
          <a:xfrm>
            <a:off x="1743" y="4696638"/>
            <a:ext cx="7305222"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solidFill>
                  <a:schemeClr val="tx2"/>
                </a:solidFill>
                <a:ea typeface="Calibri"/>
                <a:cs typeface="Calibri"/>
              </a:rPr>
              <a:t>Laura Bridges, LCSW, MPH</a:t>
            </a:r>
          </a:p>
          <a:p>
            <a:pPr algn="ctr"/>
            <a:r>
              <a:rPr lang="en-US" dirty="0">
                <a:solidFill>
                  <a:schemeClr val="tx2"/>
                </a:solidFill>
                <a:ea typeface="Calibri"/>
                <a:cs typeface="Calibri"/>
              </a:rPr>
              <a:t>October 2025</a:t>
            </a:r>
          </a:p>
        </p:txBody>
      </p:sp>
    </p:spTree>
    <p:extLst>
      <p:ext uri="{BB962C8B-B14F-4D97-AF65-F5344CB8AC3E}">
        <p14:creationId xmlns:p14="http://schemas.microsoft.com/office/powerpoint/2010/main" val="34552997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5B6F9-80BF-CCED-046A-C77D241CBAE3}"/>
              </a:ext>
            </a:extLst>
          </p:cNvPr>
          <p:cNvSpPr>
            <a:spLocks noGrp="1"/>
          </p:cNvSpPr>
          <p:nvPr>
            <p:ph type="title"/>
          </p:nvPr>
        </p:nvSpPr>
        <p:spPr>
          <a:xfrm>
            <a:off x="-2493" y="292101"/>
            <a:ext cx="7320186" cy="621538"/>
          </a:xfrm>
        </p:spPr>
        <p:txBody>
          <a:bodyPr>
            <a:normAutofit/>
          </a:bodyPr>
          <a:lstStyle/>
          <a:p>
            <a:pPr algn="ctr"/>
            <a:r>
              <a:rPr lang="en-US" sz="2800" b="1" dirty="0">
                <a:solidFill>
                  <a:schemeClr val="accent1"/>
                </a:solidFill>
                <a:ea typeface="Calibri"/>
                <a:cs typeface="Calibri"/>
              </a:rPr>
              <a:t>Pathways to BH Growth: QMHA Development </a:t>
            </a:r>
            <a:endParaRPr lang="en-US" sz="2800">
              <a:solidFill>
                <a:schemeClr val="accent1"/>
              </a:solidFill>
              <a:ea typeface="Calibri"/>
              <a:cs typeface="Calibri"/>
            </a:endParaRPr>
          </a:p>
          <a:p>
            <a:endParaRPr lang="en-US" sz="2600" dirty="0">
              <a:solidFill>
                <a:schemeClr val="accent1"/>
              </a:solidFill>
              <a:ea typeface="Calibri"/>
              <a:cs typeface="Calibri"/>
            </a:endParaRPr>
          </a:p>
        </p:txBody>
      </p:sp>
      <p:grpSp>
        <p:nvGrpSpPr>
          <p:cNvPr id="6" name="Group 5">
            <a:extLst>
              <a:ext uri="{FF2B5EF4-FFF2-40B4-BE49-F238E27FC236}">
                <a16:creationId xmlns:a16="http://schemas.microsoft.com/office/drawing/2014/main" id="{4A85C918-CAA5-77FA-3787-1D3389C83050}"/>
              </a:ext>
            </a:extLst>
          </p:cNvPr>
          <p:cNvGrpSpPr/>
          <p:nvPr/>
        </p:nvGrpSpPr>
        <p:grpSpPr>
          <a:xfrm>
            <a:off x="351888" y="953790"/>
            <a:ext cx="6755146" cy="1133594"/>
            <a:chOff x="4373090" y="446650"/>
            <a:chExt cx="7471965" cy="1889323"/>
          </a:xfrm>
        </p:grpSpPr>
        <p:sp>
          <p:nvSpPr>
            <p:cNvPr id="4" name="Freeform: Shape 3">
              <a:extLst>
                <a:ext uri="{FF2B5EF4-FFF2-40B4-BE49-F238E27FC236}">
                  <a16:creationId xmlns:a16="http://schemas.microsoft.com/office/drawing/2014/main" id="{AACD5F76-22CE-E37A-AA57-5C389EC21059}"/>
                </a:ext>
              </a:extLst>
            </p:cNvPr>
            <p:cNvSpPr/>
            <p:nvPr/>
          </p:nvSpPr>
          <p:spPr>
            <a:xfrm>
              <a:off x="4373090" y="682810"/>
              <a:ext cx="7471965" cy="1653163"/>
            </a:xfrm>
            <a:custGeom>
              <a:avLst/>
              <a:gdLst>
                <a:gd name="connsiteX0" fmla="*/ 0 w 7471965"/>
                <a:gd name="connsiteY0" fmla="*/ 0 h 2318400"/>
                <a:gd name="connsiteX1" fmla="*/ 7471965 w 7471965"/>
                <a:gd name="connsiteY1" fmla="*/ 0 h 2318400"/>
                <a:gd name="connsiteX2" fmla="*/ 7471965 w 7471965"/>
                <a:gd name="connsiteY2" fmla="*/ 2318400 h 2318400"/>
                <a:gd name="connsiteX3" fmla="*/ 0 w 7471965"/>
                <a:gd name="connsiteY3" fmla="*/ 2318400 h 2318400"/>
                <a:gd name="connsiteX4" fmla="*/ 0 w 7471965"/>
                <a:gd name="connsiteY4" fmla="*/ 0 h 2318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71965" h="2318400">
                  <a:moveTo>
                    <a:pt x="0" y="0"/>
                  </a:moveTo>
                  <a:lnTo>
                    <a:pt x="7471965" y="0"/>
                  </a:lnTo>
                  <a:lnTo>
                    <a:pt x="7471965" y="2318400"/>
                  </a:lnTo>
                  <a:lnTo>
                    <a:pt x="0" y="2318400"/>
                  </a:lnTo>
                  <a:lnTo>
                    <a:pt x="0" y="0"/>
                  </a:lnTo>
                  <a:close/>
                </a:path>
              </a:pathLst>
            </a:custGeom>
          </p:spPr>
          <p:style>
            <a:lnRef idx="1">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47945" tIns="199949" rIns="347945" bIns="68275" numCol="1" spcCol="1270" anchor="t" anchorCtr="0">
              <a:noAutofit/>
            </a:bodyPr>
            <a:lstStyle/>
            <a:p>
              <a:pPr marL="102870" lvl="1" indent="-102870" defTabSz="426720">
                <a:lnSpc>
                  <a:spcPct val="90000"/>
                </a:lnSpc>
                <a:spcBef>
                  <a:spcPct val="0"/>
                </a:spcBef>
                <a:spcAft>
                  <a:spcPct val="15000"/>
                </a:spcAft>
                <a:buChar char="•"/>
              </a:pPr>
              <a:r>
                <a:rPr lang="en-US" sz="1200" dirty="0"/>
                <a:t>Hire and train team members with an interest in behavioral health, no experience required.</a:t>
              </a:r>
            </a:p>
            <a:p>
              <a:pPr marL="102870" lvl="1" indent="-102870" defTabSz="426720">
                <a:lnSpc>
                  <a:spcPct val="90000"/>
                </a:lnSpc>
                <a:spcBef>
                  <a:spcPct val="0"/>
                </a:spcBef>
                <a:spcAft>
                  <a:spcPct val="15000"/>
                </a:spcAft>
                <a:buChar char="•"/>
              </a:pPr>
              <a:r>
                <a:rPr lang="en-US" sz="1200" dirty="0"/>
                <a:t>Strong pathway for growing bilingual behavioral health workforce. </a:t>
              </a:r>
            </a:p>
            <a:p>
              <a:pPr marL="102870" lvl="1" indent="-102870" defTabSz="426720">
                <a:lnSpc>
                  <a:spcPct val="90000"/>
                </a:lnSpc>
                <a:spcBef>
                  <a:spcPct val="0"/>
                </a:spcBef>
                <a:spcAft>
                  <a:spcPct val="15000"/>
                </a:spcAft>
                <a:buFont typeface="Arial"/>
                <a:buChar char="•"/>
              </a:pPr>
              <a:r>
                <a:rPr lang="en-US" sz="1200" dirty="0">
                  <a:ea typeface="Calibri"/>
                  <a:cs typeface="Calibri"/>
                </a:rPr>
                <a:t>Targeted training </a:t>
              </a:r>
            </a:p>
          </p:txBody>
        </p:sp>
        <p:sp>
          <p:nvSpPr>
            <p:cNvPr id="5" name="Freeform: Shape 4">
              <a:extLst>
                <a:ext uri="{FF2B5EF4-FFF2-40B4-BE49-F238E27FC236}">
                  <a16:creationId xmlns:a16="http://schemas.microsoft.com/office/drawing/2014/main" id="{29534A23-0915-1365-4F86-9BEEDA298216}"/>
                </a:ext>
              </a:extLst>
            </p:cNvPr>
            <p:cNvSpPr/>
            <p:nvPr/>
          </p:nvSpPr>
          <p:spPr>
            <a:xfrm>
              <a:off x="4746688" y="446650"/>
              <a:ext cx="5230375" cy="472320"/>
            </a:xfrm>
            <a:custGeom>
              <a:avLst/>
              <a:gdLst>
                <a:gd name="connsiteX0" fmla="*/ 0 w 5230375"/>
                <a:gd name="connsiteY0" fmla="*/ 78722 h 472320"/>
                <a:gd name="connsiteX1" fmla="*/ 78722 w 5230375"/>
                <a:gd name="connsiteY1" fmla="*/ 0 h 472320"/>
                <a:gd name="connsiteX2" fmla="*/ 5151653 w 5230375"/>
                <a:gd name="connsiteY2" fmla="*/ 0 h 472320"/>
                <a:gd name="connsiteX3" fmla="*/ 5230375 w 5230375"/>
                <a:gd name="connsiteY3" fmla="*/ 78722 h 472320"/>
                <a:gd name="connsiteX4" fmla="*/ 5230375 w 5230375"/>
                <a:gd name="connsiteY4" fmla="*/ 393598 h 472320"/>
                <a:gd name="connsiteX5" fmla="*/ 5151653 w 5230375"/>
                <a:gd name="connsiteY5" fmla="*/ 472320 h 472320"/>
                <a:gd name="connsiteX6" fmla="*/ 78722 w 5230375"/>
                <a:gd name="connsiteY6" fmla="*/ 472320 h 472320"/>
                <a:gd name="connsiteX7" fmla="*/ 0 w 5230375"/>
                <a:gd name="connsiteY7" fmla="*/ 393598 h 472320"/>
                <a:gd name="connsiteX8" fmla="*/ 0 w 5230375"/>
                <a:gd name="connsiteY8" fmla="*/ 78722 h 472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30375" h="472320">
                  <a:moveTo>
                    <a:pt x="0" y="78722"/>
                  </a:moveTo>
                  <a:cubicBezTo>
                    <a:pt x="0" y="35245"/>
                    <a:pt x="35245" y="0"/>
                    <a:pt x="78722" y="0"/>
                  </a:cubicBezTo>
                  <a:lnTo>
                    <a:pt x="5151653" y="0"/>
                  </a:lnTo>
                  <a:cubicBezTo>
                    <a:pt x="5195130" y="0"/>
                    <a:pt x="5230375" y="35245"/>
                    <a:pt x="5230375" y="78722"/>
                  </a:cubicBezTo>
                  <a:lnTo>
                    <a:pt x="5230375" y="393598"/>
                  </a:lnTo>
                  <a:cubicBezTo>
                    <a:pt x="5230375" y="437075"/>
                    <a:pt x="5195130" y="472320"/>
                    <a:pt x="5151653" y="472320"/>
                  </a:cubicBezTo>
                  <a:lnTo>
                    <a:pt x="78722" y="472320"/>
                  </a:lnTo>
                  <a:cubicBezTo>
                    <a:pt x="35245" y="472320"/>
                    <a:pt x="0" y="437075"/>
                    <a:pt x="0" y="393598"/>
                  </a:cubicBezTo>
                  <a:lnTo>
                    <a:pt x="0" y="78722"/>
                  </a:lnTo>
                  <a:close/>
                </a:path>
              </a:pathLst>
            </a:custGeom>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132452" tIns="13834" rIns="132452" bIns="13834" numCol="1" spcCol="1270" anchor="ctr" anchorCtr="0">
              <a:noAutofit/>
            </a:bodyPr>
            <a:lstStyle/>
            <a:p>
              <a:pPr defTabSz="426720">
                <a:lnSpc>
                  <a:spcPct val="90000"/>
                </a:lnSpc>
                <a:spcBef>
                  <a:spcPct val="0"/>
                </a:spcBef>
                <a:spcAft>
                  <a:spcPct val="35000"/>
                </a:spcAft>
              </a:pPr>
              <a:r>
                <a:rPr lang="en-US" sz="1400" b="1"/>
                <a:t>Integrated Behavioral Health Care:</a:t>
              </a:r>
              <a:endParaRPr lang="en-US" sz="1400"/>
            </a:p>
          </p:txBody>
        </p:sp>
      </p:grpSp>
      <p:grpSp>
        <p:nvGrpSpPr>
          <p:cNvPr id="12" name="Group 11">
            <a:extLst>
              <a:ext uri="{FF2B5EF4-FFF2-40B4-BE49-F238E27FC236}">
                <a16:creationId xmlns:a16="http://schemas.microsoft.com/office/drawing/2014/main" id="{DD8F35C2-831F-A0E0-5FE7-7A62373DD5BD}"/>
              </a:ext>
            </a:extLst>
          </p:cNvPr>
          <p:cNvGrpSpPr/>
          <p:nvPr/>
        </p:nvGrpSpPr>
        <p:grpSpPr>
          <a:xfrm>
            <a:off x="351888" y="2313393"/>
            <a:ext cx="6755146" cy="1068837"/>
            <a:chOff x="4373090" y="3087611"/>
            <a:chExt cx="7471965" cy="1406445"/>
          </a:xfrm>
        </p:grpSpPr>
        <p:sp>
          <p:nvSpPr>
            <p:cNvPr id="10" name="Freeform: Shape 9">
              <a:extLst>
                <a:ext uri="{FF2B5EF4-FFF2-40B4-BE49-F238E27FC236}">
                  <a16:creationId xmlns:a16="http://schemas.microsoft.com/office/drawing/2014/main" id="{747DD7D6-D3B7-F771-FB59-DB0E332D7233}"/>
                </a:ext>
              </a:extLst>
            </p:cNvPr>
            <p:cNvSpPr/>
            <p:nvPr/>
          </p:nvSpPr>
          <p:spPr>
            <a:xfrm>
              <a:off x="4373090" y="3227008"/>
              <a:ext cx="7471965" cy="1267048"/>
            </a:xfrm>
            <a:custGeom>
              <a:avLst/>
              <a:gdLst>
                <a:gd name="connsiteX0" fmla="*/ 0 w 7471965"/>
                <a:gd name="connsiteY0" fmla="*/ 0 h 1134000"/>
                <a:gd name="connsiteX1" fmla="*/ 7471965 w 7471965"/>
                <a:gd name="connsiteY1" fmla="*/ 0 h 1134000"/>
                <a:gd name="connsiteX2" fmla="*/ 7471965 w 7471965"/>
                <a:gd name="connsiteY2" fmla="*/ 1134000 h 1134000"/>
                <a:gd name="connsiteX3" fmla="*/ 0 w 7471965"/>
                <a:gd name="connsiteY3" fmla="*/ 1134000 h 1134000"/>
                <a:gd name="connsiteX4" fmla="*/ 0 w 7471965"/>
                <a:gd name="connsiteY4" fmla="*/ 0 h 1134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71965" h="1134000">
                  <a:moveTo>
                    <a:pt x="0" y="0"/>
                  </a:moveTo>
                  <a:lnTo>
                    <a:pt x="7471965" y="0"/>
                  </a:lnTo>
                  <a:lnTo>
                    <a:pt x="7471965" y="1134000"/>
                  </a:lnTo>
                  <a:lnTo>
                    <a:pt x="0" y="1134000"/>
                  </a:lnTo>
                  <a:lnTo>
                    <a:pt x="0" y="0"/>
                  </a:lnTo>
                  <a:close/>
                </a:path>
              </a:pathLst>
            </a:custGeom>
          </p:spPr>
          <p:style>
            <a:lnRef idx="1">
              <a:schemeClr val="accent3">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47945" tIns="199949" rIns="347945" bIns="68275" numCol="1" spcCol="1270" anchor="t" anchorCtr="0">
              <a:noAutofit/>
            </a:bodyPr>
            <a:lstStyle/>
            <a:p>
              <a:pPr marL="102870" lvl="1" indent="-102870" defTabSz="426720">
                <a:lnSpc>
                  <a:spcPct val="90000"/>
                </a:lnSpc>
                <a:spcBef>
                  <a:spcPct val="0"/>
                </a:spcBef>
                <a:spcAft>
                  <a:spcPct val="15000"/>
                </a:spcAft>
                <a:buChar char="•"/>
              </a:pPr>
              <a:r>
                <a:rPr lang="en-US" sz="1200" dirty="0"/>
                <a:t>Support QMHA-R eligible candidates through micro-credentialing in school mental health through Southern Oregon University.</a:t>
              </a:r>
            </a:p>
            <a:p>
              <a:pPr marL="102870" lvl="1" indent="-102870" defTabSz="426720">
                <a:lnSpc>
                  <a:spcPct val="90000"/>
                </a:lnSpc>
                <a:spcBef>
                  <a:spcPct val="0"/>
                </a:spcBef>
                <a:spcAft>
                  <a:spcPct val="15000"/>
                </a:spcAft>
                <a:buChar char="•"/>
              </a:pPr>
              <a:r>
                <a:rPr lang="en-US" sz="1200" dirty="0">
                  <a:ea typeface="Calibri"/>
                  <a:cs typeface="Calibri"/>
                </a:rPr>
                <a:t>Other targeted training</a:t>
              </a:r>
            </a:p>
          </p:txBody>
        </p:sp>
        <p:sp>
          <p:nvSpPr>
            <p:cNvPr id="11" name="Freeform: Shape 10">
              <a:extLst>
                <a:ext uri="{FF2B5EF4-FFF2-40B4-BE49-F238E27FC236}">
                  <a16:creationId xmlns:a16="http://schemas.microsoft.com/office/drawing/2014/main" id="{A2362F64-2C13-168A-625B-240930708311}"/>
                </a:ext>
              </a:extLst>
            </p:cNvPr>
            <p:cNvSpPr/>
            <p:nvPr/>
          </p:nvSpPr>
          <p:spPr>
            <a:xfrm>
              <a:off x="4746688" y="3087611"/>
              <a:ext cx="5230375" cy="395925"/>
            </a:xfrm>
            <a:custGeom>
              <a:avLst/>
              <a:gdLst>
                <a:gd name="connsiteX0" fmla="*/ 0 w 5230375"/>
                <a:gd name="connsiteY0" fmla="*/ 78722 h 472320"/>
                <a:gd name="connsiteX1" fmla="*/ 78722 w 5230375"/>
                <a:gd name="connsiteY1" fmla="*/ 0 h 472320"/>
                <a:gd name="connsiteX2" fmla="*/ 5151653 w 5230375"/>
                <a:gd name="connsiteY2" fmla="*/ 0 h 472320"/>
                <a:gd name="connsiteX3" fmla="*/ 5230375 w 5230375"/>
                <a:gd name="connsiteY3" fmla="*/ 78722 h 472320"/>
                <a:gd name="connsiteX4" fmla="*/ 5230375 w 5230375"/>
                <a:gd name="connsiteY4" fmla="*/ 393598 h 472320"/>
                <a:gd name="connsiteX5" fmla="*/ 5151653 w 5230375"/>
                <a:gd name="connsiteY5" fmla="*/ 472320 h 472320"/>
                <a:gd name="connsiteX6" fmla="*/ 78722 w 5230375"/>
                <a:gd name="connsiteY6" fmla="*/ 472320 h 472320"/>
                <a:gd name="connsiteX7" fmla="*/ 0 w 5230375"/>
                <a:gd name="connsiteY7" fmla="*/ 393598 h 472320"/>
                <a:gd name="connsiteX8" fmla="*/ 0 w 5230375"/>
                <a:gd name="connsiteY8" fmla="*/ 78722 h 472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30375" h="472320">
                  <a:moveTo>
                    <a:pt x="0" y="78722"/>
                  </a:moveTo>
                  <a:cubicBezTo>
                    <a:pt x="0" y="35245"/>
                    <a:pt x="35245" y="0"/>
                    <a:pt x="78722" y="0"/>
                  </a:cubicBezTo>
                  <a:lnTo>
                    <a:pt x="5151653" y="0"/>
                  </a:lnTo>
                  <a:cubicBezTo>
                    <a:pt x="5195130" y="0"/>
                    <a:pt x="5230375" y="35245"/>
                    <a:pt x="5230375" y="78722"/>
                  </a:cubicBezTo>
                  <a:lnTo>
                    <a:pt x="5230375" y="393598"/>
                  </a:lnTo>
                  <a:cubicBezTo>
                    <a:pt x="5230375" y="437075"/>
                    <a:pt x="5195130" y="472320"/>
                    <a:pt x="5151653" y="472320"/>
                  </a:cubicBezTo>
                  <a:lnTo>
                    <a:pt x="78722" y="472320"/>
                  </a:lnTo>
                  <a:cubicBezTo>
                    <a:pt x="35245" y="472320"/>
                    <a:pt x="0" y="437075"/>
                    <a:pt x="0" y="393598"/>
                  </a:cubicBezTo>
                  <a:lnTo>
                    <a:pt x="0" y="78722"/>
                  </a:lnTo>
                  <a:close/>
                </a:path>
              </a:pathLst>
            </a:custGeom>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txBody>
            <a:bodyPr spcFirstLastPara="0" vert="horz" wrap="square" lIns="132452" tIns="13834" rIns="132452" bIns="13834" numCol="1" spcCol="1270" anchor="ctr" anchorCtr="0">
              <a:noAutofit/>
            </a:bodyPr>
            <a:lstStyle/>
            <a:p>
              <a:pPr defTabSz="426720">
                <a:lnSpc>
                  <a:spcPct val="90000"/>
                </a:lnSpc>
                <a:spcBef>
                  <a:spcPct val="0"/>
                </a:spcBef>
                <a:spcAft>
                  <a:spcPct val="35000"/>
                </a:spcAft>
              </a:pPr>
              <a:r>
                <a:rPr lang="en-US" sz="1400" b="1"/>
                <a:t>Pediatric Mental Health Care:</a:t>
              </a:r>
              <a:endParaRPr lang="en-US" sz="1400"/>
            </a:p>
          </p:txBody>
        </p:sp>
      </p:grpSp>
      <p:sp>
        <p:nvSpPr>
          <p:cNvPr id="16" name="Freeform: Shape 15">
            <a:extLst>
              <a:ext uri="{FF2B5EF4-FFF2-40B4-BE49-F238E27FC236}">
                <a16:creationId xmlns:a16="http://schemas.microsoft.com/office/drawing/2014/main" id="{D6EE54A4-9535-428C-43C7-2444725AC24D}"/>
              </a:ext>
            </a:extLst>
          </p:cNvPr>
          <p:cNvSpPr/>
          <p:nvPr/>
        </p:nvSpPr>
        <p:spPr>
          <a:xfrm>
            <a:off x="351888" y="3606968"/>
            <a:ext cx="6755146" cy="1081624"/>
          </a:xfrm>
          <a:custGeom>
            <a:avLst/>
            <a:gdLst>
              <a:gd name="connsiteX0" fmla="*/ 0 w 7471965"/>
              <a:gd name="connsiteY0" fmla="*/ 0 h 1612800"/>
              <a:gd name="connsiteX1" fmla="*/ 7471965 w 7471965"/>
              <a:gd name="connsiteY1" fmla="*/ 0 h 1612800"/>
              <a:gd name="connsiteX2" fmla="*/ 7471965 w 7471965"/>
              <a:gd name="connsiteY2" fmla="*/ 1612800 h 1612800"/>
              <a:gd name="connsiteX3" fmla="*/ 0 w 7471965"/>
              <a:gd name="connsiteY3" fmla="*/ 1612800 h 1612800"/>
              <a:gd name="connsiteX4" fmla="*/ 0 w 7471965"/>
              <a:gd name="connsiteY4" fmla="*/ 0 h 1612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71965" h="1612800">
                <a:moveTo>
                  <a:pt x="0" y="0"/>
                </a:moveTo>
                <a:lnTo>
                  <a:pt x="7471965" y="0"/>
                </a:lnTo>
                <a:lnTo>
                  <a:pt x="7471965" y="1612800"/>
                </a:lnTo>
                <a:lnTo>
                  <a:pt x="0" y="1612800"/>
                </a:lnTo>
                <a:lnTo>
                  <a:pt x="0" y="0"/>
                </a:lnTo>
                <a:close/>
              </a:path>
            </a:pathLst>
          </a:custGeom>
        </p:spPr>
        <p:style>
          <a:lnRef idx="1">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47945" tIns="199949" rIns="347945" bIns="68275" numCol="1" spcCol="1270" anchor="t" anchorCtr="0">
            <a:noAutofit/>
          </a:bodyPr>
          <a:lstStyle/>
          <a:p>
            <a:pPr marL="102870" lvl="1" indent="-102870" defTabSz="426720">
              <a:lnSpc>
                <a:spcPct val="90000"/>
              </a:lnSpc>
              <a:spcBef>
                <a:spcPct val="0"/>
              </a:spcBef>
              <a:spcAft>
                <a:spcPct val="15000"/>
              </a:spcAft>
              <a:buChar char="•"/>
            </a:pPr>
            <a:r>
              <a:rPr lang="en-US" sz="1200" dirty="0"/>
              <a:t>Supported two CADC-R candidates with </a:t>
            </a:r>
            <a:r>
              <a:rPr lang="en-US" sz="1200" dirty="0" err="1"/>
              <a:t>OnPace</a:t>
            </a:r>
            <a:r>
              <a:rPr lang="en-US" sz="1200" dirty="0"/>
              <a:t> training via Continuum and coordinated experience hours through local substance use providers.</a:t>
            </a:r>
          </a:p>
          <a:p>
            <a:pPr marL="102870" lvl="1" indent="-102870" defTabSz="426720">
              <a:lnSpc>
                <a:spcPct val="90000"/>
              </a:lnSpc>
              <a:spcBef>
                <a:spcPct val="0"/>
              </a:spcBef>
              <a:spcAft>
                <a:spcPct val="15000"/>
              </a:spcAft>
              <a:buChar char="•"/>
            </a:pPr>
            <a:r>
              <a:rPr lang="en-US" sz="1200" dirty="0">
                <a:ea typeface="Calibri"/>
                <a:cs typeface="Calibri"/>
              </a:rPr>
              <a:t>Targeted training in Teen Intervene</a:t>
            </a:r>
          </a:p>
        </p:txBody>
      </p:sp>
      <p:sp>
        <p:nvSpPr>
          <p:cNvPr id="18" name="Freeform: Shape 17">
            <a:extLst>
              <a:ext uri="{FF2B5EF4-FFF2-40B4-BE49-F238E27FC236}">
                <a16:creationId xmlns:a16="http://schemas.microsoft.com/office/drawing/2014/main" id="{D517B171-94B9-08AE-03F2-0065113EE5ED}"/>
              </a:ext>
            </a:extLst>
          </p:cNvPr>
          <p:cNvSpPr/>
          <p:nvPr/>
        </p:nvSpPr>
        <p:spPr>
          <a:xfrm>
            <a:off x="689645" y="3448587"/>
            <a:ext cx="4728602" cy="316761"/>
          </a:xfrm>
          <a:custGeom>
            <a:avLst/>
            <a:gdLst>
              <a:gd name="connsiteX0" fmla="*/ 0 w 5230375"/>
              <a:gd name="connsiteY0" fmla="*/ 78722 h 472320"/>
              <a:gd name="connsiteX1" fmla="*/ 78722 w 5230375"/>
              <a:gd name="connsiteY1" fmla="*/ 0 h 472320"/>
              <a:gd name="connsiteX2" fmla="*/ 5151653 w 5230375"/>
              <a:gd name="connsiteY2" fmla="*/ 0 h 472320"/>
              <a:gd name="connsiteX3" fmla="*/ 5230375 w 5230375"/>
              <a:gd name="connsiteY3" fmla="*/ 78722 h 472320"/>
              <a:gd name="connsiteX4" fmla="*/ 5230375 w 5230375"/>
              <a:gd name="connsiteY4" fmla="*/ 393598 h 472320"/>
              <a:gd name="connsiteX5" fmla="*/ 5151653 w 5230375"/>
              <a:gd name="connsiteY5" fmla="*/ 472320 h 472320"/>
              <a:gd name="connsiteX6" fmla="*/ 78722 w 5230375"/>
              <a:gd name="connsiteY6" fmla="*/ 472320 h 472320"/>
              <a:gd name="connsiteX7" fmla="*/ 0 w 5230375"/>
              <a:gd name="connsiteY7" fmla="*/ 393598 h 472320"/>
              <a:gd name="connsiteX8" fmla="*/ 0 w 5230375"/>
              <a:gd name="connsiteY8" fmla="*/ 78722 h 472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30375" h="472320">
                <a:moveTo>
                  <a:pt x="0" y="78722"/>
                </a:moveTo>
                <a:cubicBezTo>
                  <a:pt x="0" y="35245"/>
                  <a:pt x="35245" y="0"/>
                  <a:pt x="78722" y="0"/>
                </a:cubicBezTo>
                <a:lnTo>
                  <a:pt x="5151653" y="0"/>
                </a:lnTo>
                <a:cubicBezTo>
                  <a:pt x="5195130" y="0"/>
                  <a:pt x="5230375" y="35245"/>
                  <a:pt x="5230375" y="78722"/>
                </a:cubicBezTo>
                <a:lnTo>
                  <a:pt x="5230375" y="393598"/>
                </a:lnTo>
                <a:cubicBezTo>
                  <a:pt x="5230375" y="437075"/>
                  <a:pt x="5195130" y="472320"/>
                  <a:pt x="5151653" y="472320"/>
                </a:cubicBezTo>
                <a:lnTo>
                  <a:pt x="78722" y="472320"/>
                </a:lnTo>
                <a:cubicBezTo>
                  <a:pt x="35245" y="472320"/>
                  <a:pt x="0" y="437075"/>
                  <a:pt x="0" y="393598"/>
                </a:cubicBezTo>
                <a:lnTo>
                  <a:pt x="0" y="78722"/>
                </a:lnTo>
                <a:close/>
              </a:path>
            </a:pathLst>
          </a:custGeom>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txBody>
          <a:bodyPr spcFirstLastPara="0" vert="horz" wrap="square" lIns="132452" tIns="13834" rIns="132452" bIns="13834" numCol="1" spcCol="1270" anchor="ctr" anchorCtr="0">
            <a:noAutofit/>
          </a:bodyPr>
          <a:lstStyle/>
          <a:p>
            <a:pPr defTabSz="426720">
              <a:lnSpc>
                <a:spcPct val="90000"/>
              </a:lnSpc>
              <a:spcBef>
                <a:spcPct val="0"/>
              </a:spcBef>
              <a:spcAft>
                <a:spcPct val="35000"/>
              </a:spcAft>
            </a:pPr>
            <a:r>
              <a:rPr lang="en-US" sz="1300" b="1"/>
              <a:t>Pediatric Substance Use  Screening &amp; Brief Intervention Services:</a:t>
            </a:r>
            <a:endParaRPr lang="en-US" sz="1300"/>
          </a:p>
        </p:txBody>
      </p:sp>
    </p:spTree>
    <p:extLst>
      <p:ext uri="{BB962C8B-B14F-4D97-AF65-F5344CB8AC3E}">
        <p14:creationId xmlns:p14="http://schemas.microsoft.com/office/powerpoint/2010/main" val="5150640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733EC-080E-7D80-FA06-1C376C2B9A90}"/>
              </a:ext>
            </a:extLst>
          </p:cNvPr>
          <p:cNvSpPr>
            <a:spLocks noGrp="1"/>
          </p:cNvSpPr>
          <p:nvPr>
            <p:ph type="title"/>
          </p:nvPr>
        </p:nvSpPr>
        <p:spPr>
          <a:xfrm>
            <a:off x="67493" y="230863"/>
            <a:ext cx="7245530" cy="828221"/>
          </a:xfrm>
        </p:spPr>
        <p:txBody>
          <a:bodyPr>
            <a:normAutofit/>
          </a:bodyPr>
          <a:lstStyle/>
          <a:p>
            <a:pPr algn="ctr"/>
            <a:r>
              <a:rPr lang="en-US" sz="3200" b="1" dirty="0">
                <a:solidFill>
                  <a:schemeClr val="accent1"/>
                </a:solidFill>
                <a:ea typeface="Calibri"/>
                <a:cs typeface="Calibri"/>
              </a:rPr>
              <a:t>Pathways Cont.: BHC Interns</a:t>
            </a:r>
            <a:endParaRPr lang="en-US" sz="3200">
              <a:solidFill>
                <a:schemeClr val="accent1"/>
              </a:solidFill>
              <a:ea typeface="Calibri"/>
              <a:cs typeface="Calibri"/>
            </a:endParaRPr>
          </a:p>
          <a:p>
            <a:pPr algn="ctr"/>
            <a:endParaRPr lang="en-US" sz="2600" dirty="0">
              <a:ea typeface="Calibri"/>
              <a:cs typeface="Calibri"/>
            </a:endParaRPr>
          </a:p>
        </p:txBody>
      </p:sp>
      <p:pic>
        <p:nvPicPr>
          <p:cNvPr id="4" name="Content Placeholder 3" descr="Plants growing out of soil">
            <a:extLst>
              <a:ext uri="{FF2B5EF4-FFF2-40B4-BE49-F238E27FC236}">
                <a16:creationId xmlns:a16="http://schemas.microsoft.com/office/drawing/2014/main" id="{5AEDECE2-A34A-EA5E-9F8C-ADEB2A1180D3}"/>
              </a:ext>
            </a:extLst>
          </p:cNvPr>
          <p:cNvPicPr>
            <a:picLocks noChangeAspect="1"/>
          </p:cNvPicPr>
          <p:nvPr/>
        </p:nvPicPr>
        <p:blipFill rotWithShape="1">
          <a:blip r:embed="rId3">
            <a:extLst>
              <a:ext uri="{28A0092B-C50C-407E-A947-70E740481C1C}">
                <a14:useLocalDpi xmlns:a14="http://schemas.microsoft.com/office/drawing/2010/main" val="0"/>
              </a:ext>
            </a:extLst>
          </a:blip>
          <a:srcRect l="7310" r="20827" b="-1"/>
          <a:stretch/>
        </p:blipFill>
        <p:spPr>
          <a:xfrm>
            <a:off x="4220747" y="1037230"/>
            <a:ext cx="3094453" cy="2910216"/>
          </a:xfrm>
          <a:prstGeom prst="rect">
            <a:avLst/>
          </a:prstGeom>
        </p:spPr>
      </p:pic>
      <p:sp>
        <p:nvSpPr>
          <p:cNvPr id="5" name="TextBox 4">
            <a:extLst>
              <a:ext uri="{FF2B5EF4-FFF2-40B4-BE49-F238E27FC236}">
                <a16:creationId xmlns:a16="http://schemas.microsoft.com/office/drawing/2014/main" id="{FABE2D03-D5FC-0BD7-3DB2-916BE053DB66}"/>
              </a:ext>
            </a:extLst>
          </p:cNvPr>
          <p:cNvSpPr txBox="1"/>
          <p:nvPr/>
        </p:nvSpPr>
        <p:spPr>
          <a:xfrm>
            <a:off x="-1491" y="708919"/>
            <a:ext cx="4420025" cy="39703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05740" indent="-137160">
              <a:buFont typeface="Arial,Sans-Serif"/>
              <a:buChar char="•"/>
            </a:pPr>
            <a:r>
              <a:rPr lang="en-US" dirty="0">
                <a:solidFill>
                  <a:srgbClr val="000000"/>
                </a:solidFill>
                <a:latin typeface="Calibri"/>
                <a:cs typeface="Arial"/>
              </a:rPr>
              <a:t>Placements in school-based specialty mental health and integrated behavioral health settings</a:t>
            </a:r>
          </a:p>
          <a:p>
            <a:pPr marL="68580"/>
            <a:endParaRPr lang="en-US" dirty="0">
              <a:ea typeface="Calibri"/>
              <a:cs typeface="Arial"/>
            </a:endParaRPr>
          </a:p>
          <a:p>
            <a:pPr marL="205740" lvl="0" indent="-137160" algn="l" rtl="0">
              <a:buFont typeface="Arial,Sans-Serif"/>
              <a:buChar char="•"/>
            </a:pPr>
            <a:r>
              <a:rPr lang="en-US" dirty="0">
                <a:solidFill>
                  <a:srgbClr val="000000"/>
                </a:solidFill>
                <a:latin typeface="Calibri"/>
                <a:ea typeface="Arial"/>
                <a:cs typeface="Arial"/>
              </a:rPr>
              <a:t>Paid</a:t>
            </a:r>
            <a:r>
              <a:rPr lang="en-US" b="0" i="0" u="none" strike="noStrike" baseline="0" dirty="0">
                <a:solidFill>
                  <a:srgbClr val="000000"/>
                </a:solidFill>
                <a:latin typeface="Calibri"/>
                <a:ea typeface="Arial"/>
                <a:cs typeface="Arial"/>
              </a:rPr>
              <a:t> internship opportunities</a:t>
            </a:r>
            <a:r>
              <a:rPr lang="en-US" b="0" i="0" dirty="0">
                <a:solidFill>
                  <a:srgbClr val="000000"/>
                </a:solidFill>
                <a:latin typeface="Calibri"/>
                <a:ea typeface="Arial"/>
                <a:cs typeface="Arial"/>
              </a:rPr>
              <a:t>​</a:t>
            </a:r>
          </a:p>
          <a:p>
            <a:pPr marL="662940" lvl="1" indent="-137160">
              <a:buFont typeface="Arial,Sans-Serif"/>
              <a:buChar char="•"/>
            </a:pPr>
            <a:r>
              <a:rPr lang="en-US" b="0" i="0" u="none" strike="noStrike" baseline="0" dirty="0">
                <a:solidFill>
                  <a:srgbClr val="000000"/>
                </a:solidFill>
                <a:latin typeface="Calibri"/>
                <a:ea typeface="Arial"/>
                <a:cs typeface="Arial"/>
              </a:rPr>
              <a:t>Pediatric BHC interns can bill as part of a COA</a:t>
            </a:r>
            <a:r>
              <a:rPr lang="en-US" b="0" i="0" dirty="0">
                <a:solidFill>
                  <a:srgbClr val="000000"/>
                </a:solidFill>
                <a:latin typeface="Calibri"/>
                <a:ea typeface="Arial"/>
                <a:cs typeface="Arial"/>
              </a:rPr>
              <a:t>​; i</a:t>
            </a:r>
            <a:r>
              <a:rPr lang="en-US" b="0" i="0" u="none" strike="noStrike" baseline="0" dirty="0">
                <a:solidFill>
                  <a:srgbClr val="000000"/>
                </a:solidFill>
                <a:latin typeface="Calibri"/>
                <a:ea typeface="Arial"/>
                <a:cs typeface="Arial"/>
              </a:rPr>
              <a:t>ntegrated BHC Interns cannot, rely on grant funding </a:t>
            </a:r>
            <a:r>
              <a:rPr lang="en-US" b="0" i="0" dirty="0">
                <a:solidFill>
                  <a:srgbClr val="000000"/>
                </a:solidFill>
                <a:latin typeface="Calibri"/>
                <a:ea typeface="Arial"/>
                <a:cs typeface="Arial"/>
              </a:rPr>
              <a:t>​</a:t>
            </a:r>
          </a:p>
          <a:p>
            <a:pPr marL="525780" lvl="1"/>
            <a:endParaRPr lang="en-US" b="0" i="0" dirty="0">
              <a:solidFill>
                <a:srgbClr val="000000"/>
              </a:solidFill>
              <a:latin typeface="Calibri"/>
              <a:ea typeface="Arial"/>
              <a:cs typeface="Arial"/>
            </a:endParaRPr>
          </a:p>
          <a:p>
            <a:pPr marL="205740" indent="-137160">
              <a:buFont typeface="Arial,Sans-Serif"/>
              <a:buChar char="•"/>
            </a:pPr>
            <a:r>
              <a:rPr lang="en-US" dirty="0">
                <a:solidFill>
                  <a:srgbClr val="000000"/>
                </a:solidFill>
                <a:latin typeface="Calibri"/>
                <a:ea typeface="Arial"/>
                <a:cs typeface="Arial"/>
              </a:rPr>
              <a:t>"Thank you" </a:t>
            </a:r>
            <a:r>
              <a:rPr lang="en-US" b="0" i="0" u="none" strike="noStrike" baseline="0" dirty="0">
                <a:solidFill>
                  <a:srgbClr val="000000"/>
                </a:solidFill>
                <a:latin typeface="Calibri"/>
                <a:ea typeface="Arial"/>
                <a:cs typeface="Arial"/>
              </a:rPr>
              <a:t>payments for clinical supervisors </a:t>
            </a:r>
          </a:p>
          <a:p>
            <a:pPr marL="68580"/>
            <a:endParaRPr lang="en-US" dirty="0">
              <a:solidFill>
                <a:srgbClr val="000000"/>
              </a:solidFill>
              <a:latin typeface="Calibri"/>
              <a:ea typeface="Arial"/>
              <a:cs typeface="Arial"/>
            </a:endParaRPr>
          </a:p>
          <a:p>
            <a:pPr marL="205740" indent="-137160">
              <a:buFont typeface="Arial,Sans-Serif"/>
              <a:buChar char="•"/>
            </a:pPr>
            <a:r>
              <a:rPr lang="en-US" dirty="0">
                <a:solidFill>
                  <a:srgbClr val="000000"/>
                </a:solidFill>
                <a:latin typeface="Calibri"/>
                <a:ea typeface="Arial"/>
                <a:cs typeface="Arial"/>
              </a:rPr>
              <a:t>Shared learning</a:t>
            </a:r>
            <a:r>
              <a:rPr lang="en-US" b="0" i="0" u="none" strike="noStrike" baseline="0" dirty="0">
                <a:solidFill>
                  <a:srgbClr val="000000"/>
                </a:solidFill>
                <a:latin typeface="Calibri"/>
                <a:ea typeface="Arial"/>
                <a:cs typeface="Arial"/>
              </a:rPr>
              <a:t> and </a:t>
            </a:r>
            <a:r>
              <a:rPr lang="en-US" dirty="0">
                <a:solidFill>
                  <a:srgbClr val="000000"/>
                </a:solidFill>
                <a:latin typeface="Calibri"/>
                <a:ea typeface="Arial"/>
                <a:cs typeface="Arial"/>
              </a:rPr>
              <a:t>training</a:t>
            </a:r>
            <a:r>
              <a:rPr lang="en-US" b="0" i="0" u="none" strike="noStrike" baseline="0" dirty="0">
                <a:solidFill>
                  <a:srgbClr val="000000"/>
                </a:solidFill>
                <a:latin typeface="Calibri"/>
                <a:ea typeface="Arial"/>
                <a:cs typeface="Arial"/>
              </a:rPr>
              <a:t> opportunities</a:t>
            </a:r>
            <a:endParaRPr lang="en-US" dirty="0">
              <a:ea typeface="Calibri"/>
              <a:cs typeface="Arial"/>
            </a:endParaRPr>
          </a:p>
          <a:p>
            <a:pPr algn="l" rtl="0"/>
            <a:r>
              <a:rPr lang="en-US" b="0" i="0" dirty="0">
                <a:solidFill>
                  <a:srgbClr val="000000"/>
                </a:solidFill>
                <a:latin typeface="Calibri"/>
                <a:ea typeface="Segoe UI"/>
                <a:cs typeface="Segoe UI"/>
              </a:rPr>
              <a:t>​</a:t>
            </a:r>
            <a:endParaRPr lang="en-US" dirty="0">
              <a:ea typeface="Calibri"/>
              <a:cs typeface="Calibri"/>
            </a:endParaRPr>
          </a:p>
        </p:txBody>
      </p:sp>
      <p:sp>
        <p:nvSpPr>
          <p:cNvPr id="6" name="TextBox 5">
            <a:extLst>
              <a:ext uri="{FF2B5EF4-FFF2-40B4-BE49-F238E27FC236}">
                <a16:creationId xmlns:a16="http://schemas.microsoft.com/office/drawing/2014/main" id="{F644587D-FFFE-0638-760E-42457E105CDB}"/>
              </a:ext>
            </a:extLst>
          </p:cNvPr>
          <p:cNvSpPr txBox="1"/>
          <p:nvPr/>
        </p:nvSpPr>
        <p:spPr>
          <a:xfrm>
            <a:off x="-1490" y="4426857"/>
            <a:ext cx="731569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u="sng">
                <a:solidFill>
                  <a:srgbClr val="0563C1"/>
                </a:solidFill>
                <a:cs typeface="Segoe UI"/>
                <a:hlinkClick r:id="rId4"/>
              </a:rPr>
              <a:t>https://laclinicahealth.org/careers/behavioral-health-internships/</a:t>
            </a:r>
            <a:endParaRPr lang="en-US"/>
          </a:p>
        </p:txBody>
      </p:sp>
    </p:spTree>
    <p:extLst>
      <p:ext uri="{BB962C8B-B14F-4D97-AF65-F5344CB8AC3E}">
        <p14:creationId xmlns:p14="http://schemas.microsoft.com/office/powerpoint/2010/main" val="31372715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5A59EC-17EA-FAC4-CC11-61807648D401}"/>
              </a:ext>
            </a:extLst>
          </p:cNvPr>
          <p:cNvSpPr>
            <a:spLocks noGrp="1"/>
          </p:cNvSpPr>
          <p:nvPr>
            <p:ph type="title"/>
          </p:nvPr>
        </p:nvSpPr>
        <p:spPr>
          <a:xfrm>
            <a:off x="1879" y="74984"/>
            <a:ext cx="7311442" cy="1035397"/>
          </a:xfrm>
        </p:spPr>
        <p:txBody>
          <a:bodyPr>
            <a:normAutofit/>
          </a:bodyPr>
          <a:lstStyle/>
          <a:p>
            <a:pPr algn="ctr"/>
            <a:r>
              <a:rPr lang="en-US" sz="3200" b="1" dirty="0">
                <a:solidFill>
                  <a:schemeClr val="accent1"/>
                </a:solidFill>
                <a:ea typeface="Calibri"/>
                <a:cs typeface="Calibri"/>
              </a:rPr>
              <a:t>Pathways Cont.: </a:t>
            </a:r>
            <a:br>
              <a:rPr lang="en-US" sz="3200" b="1" dirty="0">
                <a:solidFill>
                  <a:schemeClr val="accent1"/>
                </a:solidFill>
                <a:ea typeface="Calibri"/>
                <a:cs typeface="Calibri"/>
              </a:rPr>
            </a:br>
            <a:r>
              <a:rPr lang="en-US" sz="3200" b="1" dirty="0">
                <a:solidFill>
                  <a:schemeClr val="accent1"/>
                </a:solidFill>
                <a:ea typeface="Calibri"/>
                <a:cs typeface="Calibri"/>
              </a:rPr>
              <a:t>Post-Masters Fellowship Program</a:t>
            </a:r>
            <a:endParaRPr lang="en-US" sz="3200">
              <a:solidFill>
                <a:schemeClr val="accent1"/>
              </a:solidFill>
              <a:ea typeface="Calibri"/>
              <a:cs typeface="Calibri"/>
            </a:endParaRPr>
          </a:p>
          <a:p>
            <a:endParaRPr lang="en-US" sz="2600" dirty="0">
              <a:ea typeface="Calibri"/>
              <a:cs typeface="Calibri"/>
            </a:endParaRPr>
          </a:p>
        </p:txBody>
      </p:sp>
      <p:sp>
        <p:nvSpPr>
          <p:cNvPr id="3" name="TextBox 2">
            <a:extLst>
              <a:ext uri="{FF2B5EF4-FFF2-40B4-BE49-F238E27FC236}">
                <a16:creationId xmlns:a16="http://schemas.microsoft.com/office/drawing/2014/main" id="{10F20FE6-89E0-C215-0B3E-42DD76A1CE99}"/>
              </a:ext>
            </a:extLst>
          </p:cNvPr>
          <p:cNvSpPr txBox="1"/>
          <p:nvPr/>
        </p:nvSpPr>
        <p:spPr>
          <a:xfrm>
            <a:off x="108858" y="1110343"/>
            <a:ext cx="7080783"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28600" indent="-228600">
              <a:buFont typeface=""/>
              <a:buChar char="•"/>
            </a:pPr>
            <a:r>
              <a:rPr lang="en-US" dirty="0">
                <a:cs typeface="Arial"/>
              </a:rPr>
              <a:t>Advanced Practice Provider Residency began in 2023 </a:t>
            </a:r>
            <a:endParaRPr lang="en-US" dirty="0">
              <a:cs typeface="Calibri" panose="020F0502020204030204"/>
            </a:endParaRPr>
          </a:p>
          <a:p>
            <a:pPr marL="228600" indent="-228600">
              <a:buFont typeface=""/>
              <a:buChar char="•"/>
            </a:pPr>
            <a:r>
              <a:rPr lang="en-US" dirty="0">
                <a:cs typeface="Arial"/>
              </a:rPr>
              <a:t>Embedding an integrated behavioral health fellowship within the residency July 2026.​</a:t>
            </a:r>
            <a:endParaRPr lang="en-US">
              <a:ea typeface="Calibri"/>
              <a:cs typeface="Calibri"/>
            </a:endParaRPr>
          </a:p>
          <a:p>
            <a:pPr marL="228600" indent="-228600">
              <a:buFont typeface=""/>
              <a:buChar char="•"/>
            </a:pPr>
            <a:r>
              <a:rPr lang="en-US" dirty="0">
                <a:cs typeface="Arial"/>
              </a:rPr>
              <a:t>Program Structure:​</a:t>
            </a:r>
            <a:endParaRPr lang="en-US">
              <a:ea typeface="Calibri"/>
              <a:cs typeface="Arial"/>
            </a:endParaRPr>
          </a:p>
          <a:p>
            <a:pPr marL="685800" lvl="2" indent="-228600">
              <a:buFont typeface="Wingdings"/>
              <a:buChar char="§"/>
            </a:pPr>
            <a:r>
              <a:rPr lang="en-US" dirty="0">
                <a:cs typeface="Arial"/>
              </a:rPr>
              <a:t>Mentor rotations​</a:t>
            </a:r>
            <a:endParaRPr lang="en-US">
              <a:ea typeface="Calibri"/>
              <a:cs typeface="Arial"/>
            </a:endParaRPr>
          </a:p>
          <a:p>
            <a:pPr marL="685800" lvl="2" indent="-228600">
              <a:buFont typeface="Wingdings"/>
              <a:buChar char="§"/>
            </a:pPr>
            <a:r>
              <a:rPr lang="en-US" dirty="0">
                <a:cs typeface="Arial"/>
              </a:rPr>
              <a:t>Community partner shadowing to learn levels of care​</a:t>
            </a:r>
            <a:endParaRPr lang="en-US">
              <a:ea typeface="Calibri"/>
              <a:cs typeface="Arial"/>
            </a:endParaRPr>
          </a:p>
          <a:p>
            <a:pPr marL="685800" lvl="2" indent="-228600">
              <a:buFont typeface="Wingdings"/>
              <a:buChar char="§"/>
            </a:pPr>
            <a:r>
              <a:rPr lang="en-US" dirty="0">
                <a:cs typeface="Arial"/>
              </a:rPr>
              <a:t>Precepted clinics​</a:t>
            </a:r>
            <a:endParaRPr lang="en-US">
              <a:ea typeface="Calibri"/>
              <a:cs typeface="Arial"/>
            </a:endParaRPr>
          </a:p>
          <a:p>
            <a:pPr marL="685800" lvl="2" indent="-228600">
              <a:buFont typeface="Wingdings"/>
              <a:buChar char="§"/>
            </a:pPr>
            <a:r>
              <a:rPr lang="en-US" dirty="0">
                <a:cs typeface="Arial"/>
              </a:rPr>
              <a:t>Weekly didactics and clinical supervision toward licensure​</a:t>
            </a:r>
            <a:endParaRPr lang="en-US">
              <a:ea typeface="Calibri"/>
              <a:cs typeface="Arial"/>
            </a:endParaRPr>
          </a:p>
        </p:txBody>
      </p:sp>
      <p:sp>
        <p:nvSpPr>
          <p:cNvPr id="4" name="TextBox 3">
            <a:extLst>
              <a:ext uri="{FF2B5EF4-FFF2-40B4-BE49-F238E27FC236}">
                <a16:creationId xmlns:a16="http://schemas.microsoft.com/office/drawing/2014/main" id="{AB5827B2-B88C-5ABF-5F41-7E044B9485E2}"/>
              </a:ext>
            </a:extLst>
          </p:cNvPr>
          <p:cNvSpPr txBox="1"/>
          <p:nvPr/>
        </p:nvSpPr>
        <p:spPr>
          <a:xfrm>
            <a:off x="918575" y="3716055"/>
            <a:ext cx="6200383"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ea typeface="Calibri"/>
                <a:cs typeface="Calibri"/>
              </a:rPr>
              <a:t>Goal:</a:t>
            </a:r>
            <a:r>
              <a:rPr lang="en-US" dirty="0">
                <a:ea typeface="Calibri"/>
                <a:cs typeface="Calibri"/>
              </a:rPr>
              <a:t> Shared learning and training IBH fellows and advanced practice residents in delivering team-based primary care services to our community </a:t>
            </a:r>
            <a:endParaRPr lang="en-US" dirty="0"/>
          </a:p>
          <a:p>
            <a:pPr algn="l"/>
            <a:endParaRPr lang="en-US" dirty="0">
              <a:ea typeface="Calibri"/>
              <a:cs typeface="Calibri"/>
            </a:endParaRPr>
          </a:p>
        </p:txBody>
      </p:sp>
      <p:sp>
        <p:nvSpPr>
          <p:cNvPr id="5" name="Explosion: 8 Points 4">
            <a:extLst>
              <a:ext uri="{FF2B5EF4-FFF2-40B4-BE49-F238E27FC236}">
                <a16:creationId xmlns:a16="http://schemas.microsoft.com/office/drawing/2014/main" id="{6FECA3F3-3D40-A0F5-F9D5-433EEAA492A8}"/>
              </a:ext>
            </a:extLst>
          </p:cNvPr>
          <p:cNvSpPr/>
          <p:nvPr/>
        </p:nvSpPr>
        <p:spPr>
          <a:xfrm>
            <a:off x="0" y="3716054"/>
            <a:ext cx="914400" cy="914400"/>
          </a:xfrm>
          <a:prstGeom prst="irregularSeal1">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989662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 blue and yellow flyer with text and images&#10;&#10;AI-generated content may be incorrect.">
            <a:extLst>
              <a:ext uri="{FF2B5EF4-FFF2-40B4-BE49-F238E27FC236}">
                <a16:creationId xmlns:a16="http://schemas.microsoft.com/office/drawing/2014/main" id="{712F0AE0-9C80-DA03-5DD5-D6287A83A491}"/>
              </a:ext>
            </a:extLst>
          </p:cNvPr>
          <p:cNvPicPr>
            <a:picLocks noChangeAspect="1"/>
          </p:cNvPicPr>
          <p:nvPr/>
        </p:nvPicPr>
        <p:blipFill>
          <a:blip r:embed="rId2"/>
          <a:stretch>
            <a:fillRect/>
          </a:stretch>
        </p:blipFill>
        <p:spPr>
          <a:xfrm>
            <a:off x="2558603" y="895"/>
            <a:ext cx="4755255" cy="5481905"/>
          </a:xfrm>
          <a:prstGeom prst="rect">
            <a:avLst/>
          </a:prstGeom>
        </p:spPr>
      </p:pic>
      <p:sp>
        <p:nvSpPr>
          <p:cNvPr id="5" name="TextBox 4">
            <a:extLst>
              <a:ext uri="{FF2B5EF4-FFF2-40B4-BE49-F238E27FC236}">
                <a16:creationId xmlns:a16="http://schemas.microsoft.com/office/drawing/2014/main" id="{A2E9D70A-0B31-9C94-651A-2E28247083F3}"/>
              </a:ext>
            </a:extLst>
          </p:cNvPr>
          <p:cNvSpPr txBox="1"/>
          <p:nvPr/>
        </p:nvSpPr>
        <p:spPr>
          <a:xfrm>
            <a:off x="0" y="956153"/>
            <a:ext cx="2555310" cy="206210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dirty="0">
                <a:solidFill>
                  <a:schemeClr val="accent1"/>
                </a:solidFill>
                <a:cs typeface="Segoe UI"/>
              </a:rPr>
              <a:t>Our IBH Fellowship:</a:t>
            </a:r>
            <a:endParaRPr lang="en-US" dirty="0">
              <a:solidFill>
                <a:schemeClr val="accent1"/>
              </a:solidFill>
              <a:cs typeface="Calibri" panose="020F0502020204030204"/>
            </a:endParaRPr>
          </a:p>
          <a:p>
            <a:r>
              <a:rPr lang="en-US" sz="3200" b="1" dirty="0">
                <a:solidFill>
                  <a:schemeClr val="accent1"/>
                </a:solidFill>
                <a:cs typeface="Segoe UI"/>
              </a:rPr>
              <a:t>Go Live Date in July 2026</a:t>
            </a:r>
            <a:endParaRPr lang="en-US" dirty="0">
              <a:solidFill>
                <a:schemeClr val="accent1"/>
              </a:solidFill>
              <a:ea typeface="Calibri"/>
              <a:cs typeface="Calibri"/>
            </a:endParaRPr>
          </a:p>
        </p:txBody>
      </p:sp>
    </p:spTree>
    <p:extLst>
      <p:ext uri="{BB962C8B-B14F-4D97-AF65-F5344CB8AC3E}">
        <p14:creationId xmlns:p14="http://schemas.microsoft.com/office/powerpoint/2010/main" val="29889140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5"/>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80963" y="-460375"/>
            <a:ext cx="7478713" cy="6408738"/>
          </a:xfrm>
          <a:prstGeom prst="rect">
            <a:avLst/>
          </a:prstGeom>
          <a:noFill/>
          <a:ln w="9525">
            <a:noFill/>
            <a:miter lim="800000"/>
            <a:headEnd/>
            <a:tailEnd/>
          </a:ln>
        </p:spPr>
      </p:pic>
      <p:sp>
        <p:nvSpPr>
          <p:cNvPr id="19459" name="Text Box 6"/>
          <p:cNvSpPr txBox="1">
            <a:spLocks noChangeArrowheads="1"/>
          </p:cNvSpPr>
          <p:nvPr/>
        </p:nvSpPr>
        <p:spPr bwMode="auto">
          <a:xfrm>
            <a:off x="92075" y="92075"/>
            <a:ext cx="5851525" cy="804863"/>
          </a:xfrm>
          <a:prstGeom prst="rect">
            <a:avLst/>
          </a:prstGeom>
          <a:noFill/>
          <a:ln w="9525" algn="ctr">
            <a:noFill/>
            <a:miter lim="800000"/>
            <a:headEnd/>
            <a:tailEnd/>
          </a:ln>
        </p:spPr>
        <p:txBody>
          <a:bodyPr lIns="73152" tIns="36576" rIns="73152" bIns="36576">
            <a:spAutoFit/>
          </a:bodyPr>
          <a:lstStyle/>
          <a:p>
            <a:pPr defTabSz="731838">
              <a:spcBef>
                <a:spcPct val="50000"/>
              </a:spcBef>
            </a:pPr>
            <a:r>
              <a:rPr lang="en-US" sz="4800" b="1">
                <a:solidFill>
                  <a:schemeClr val="bg1"/>
                </a:solidFill>
                <a:latin typeface="+mn-lt"/>
              </a:rPr>
              <a:t>Questions?</a:t>
            </a:r>
          </a:p>
        </p:txBody>
      </p:sp>
      <p:pic>
        <p:nvPicPr>
          <p:cNvPr id="19460" name="Picture 3"/>
          <p:cNvPicPr>
            <a:picLocks noChangeAspect="1"/>
          </p:cNvPicPr>
          <p:nvPr/>
        </p:nvPicPr>
        <p:blipFill>
          <a:blip r:embed="rId4">
            <a:extLst>
              <a:ext uri="{28A0092B-C50C-407E-A947-70E740481C1C}">
                <a14:useLocalDpi xmlns:a14="http://schemas.microsoft.com/office/drawing/2010/main" val="0"/>
              </a:ext>
            </a:extLst>
          </a:blip>
          <a:srcRect/>
          <a:stretch/>
        </p:blipFill>
        <p:spPr bwMode="auto">
          <a:xfrm>
            <a:off x="2777822" y="5220433"/>
            <a:ext cx="1759555" cy="265967"/>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rgbClr val="015181"/>
        </a:solidFill>
        <a:effectLst/>
      </p:bgPr>
    </p:bg>
    <p:spTree>
      <p:nvGrpSpPr>
        <p:cNvPr id="1" name=""/>
        <p:cNvGrpSpPr/>
        <p:nvPr/>
      </p:nvGrpSpPr>
      <p:grpSpPr>
        <a:xfrm>
          <a:off x="0" y="0"/>
          <a:ext cx="0" cy="0"/>
          <a:chOff x="0" y="0"/>
          <a:chExt cx="0" cy="0"/>
        </a:xfrm>
      </p:grpSpPr>
      <p:sp>
        <p:nvSpPr>
          <p:cNvPr id="2" name="Rectangle 1"/>
          <p:cNvSpPr/>
          <p:nvPr/>
        </p:nvSpPr>
        <p:spPr>
          <a:xfrm>
            <a:off x="589782" y="2019296"/>
            <a:ext cx="6230681" cy="1877437"/>
          </a:xfrm>
          <a:prstGeom prst="rect">
            <a:avLst/>
          </a:prstGeom>
        </p:spPr>
        <p:txBody>
          <a:bodyPr wrap="none">
            <a:spAutoFit/>
          </a:bodyPr>
          <a:lstStyle/>
          <a:p>
            <a:pPr algn="ctr"/>
            <a:r>
              <a:rPr lang="en-US" sz="2000" b="1">
                <a:solidFill>
                  <a:schemeClr val="bg1"/>
                </a:solidFill>
                <a:latin typeface="+mn-lt"/>
              </a:rPr>
              <a:t>OUR MISSION</a:t>
            </a:r>
          </a:p>
          <a:p>
            <a:pPr algn="ctr"/>
            <a:r>
              <a:rPr lang="en-US" sz="2000">
                <a:solidFill>
                  <a:schemeClr val="bg1"/>
                </a:solidFill>
                <a:latin typeface="+mn-lt"/>
              </a:rPr>
              <a:t>We serve the people who need us most</a:t>
            </a:r>
            <a:br>
              <a:rPr lang="en-US" sz="2000">
                <a:solidFill>
                  <a:schemeClr val="bg1"/>
                </a:solidFill>
                <a:latin typeface="+mn-lt"/>
              </a:rPr>
            </a:br>
            <a:r>
              <a:rPr lang="en-US" sz="2000">
                <a:solidFill>
                  <a:schemeClr val="bg1"/>
                </a:solidFill>
                <a:latin typeface="+mn-lt"/>
              </a:rPr>
              <a:t>through exceptional, affordable, and compassionate care, </a:t>
            </a:r>
            <a:br>
              <a:rPr lang="en-US" sz="2000">
                <a:solidFill>
                  <a:schemeClr val="bg1"/>
                </a:solidFill>
                <a:latin typeface="+mn-lt"/>
              </a:rPr>
            </a:br>
            <a:r>
              <a:rPr lang="en-US" sz="2000">
                <a:solidFill>
                  <a:schemeClr val="bg1"/>
                </a:solidFill>
                <a:latin typeface="+mn-lt"/>
              </a:rPr>
              <a:t>inspiring all those we touch to lead full and healthy lives</a:t>
            </a:r>
            <a:r>
              <a:rPr lang="en-US" sz="1600">
                <a:solidFill>
                  <a:schemeClr val="bg1"/>
                </a:solidFill>
                <a:latin typeface="+mn-lt"/>
              </a:rPr>
              <a:t>.</a:t>
            </a:r>
          </a:p>
          <a:p>
            <a:pPr algn="ctr"/>
            <a:endParaRPr lang="en-US" sz="3600">
              <a:solidFill>
                <a:schemeClr val="bg1"/>
              </a:solidFill>
              <a:latin typeface="ITC Kabel Book" pitchFamily="34" charset="0"/>
              <a:hlinkClick r:id="rId3"/>
            </a:endParaRPr>
          </a:p>
        </p:txBody>
      </p:sp>
      <p:pic>
        <p:nvPicPr>
          <p:cNvPr id="7" name="Picture 6">
            <a:extLst>
              <a:ext uri="{FF2B5EF4-FFF2-40B4-BE49-F238E27FC236}">
                <a16:creationId xmlns:a16="http://schemas.microsoft.com/office/drawing/2014/main" id="{F2048F4B-729C-91C9-F806-C617F72E4440}"/>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724147" y="4761528"/>
            <a:ext cx="2286000" cy="345541"/>
          </a:xfrm>
          <a:prstGeom prst="rect">
            <a:avLst/>
          </a:prstGeom>
        </p:spPr>
      </p:pic>
      <p:pic>
        <p:nvPicPr>
          <p:cNvPr id="9" name="Picture 8" descr="Text&#10;&#10;Description automatically generated">
            <a:extLst>
              <a:ext uri="{FF2B5EF4-FFF2-40B4-BE49-F238E27FC236}">
                <a16:creationId xmlns:a16="http://schemas.microsoft.com/office/drawing/2014/main" id="{84D7888B-B5D1-471C-2E74-9069E02287E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05055" y="4647489"/>
            <a:ext cx="2286000" cy="573619"/>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D5BE987-BBE3-387E-0E6F-73B80735BFAC}"/>
              </a:ext>
            </a:extLst>
          </p:cNvPr>
          <p:cNvPicPr>
            <a:picLocks noChangeAspect="1"/>
          </p:cNvPicPr>
          <p:nvPr/>
        </p:nvPicPr>
        <p:blipFill>
          <a:blip r:embed="rId3">
            <a:extLst>
              <a:ext uri="{28A0092B-C50C-407E-A947-70E740481C1C}">
                <a14:useLocalDpi xmlns:a14="http://schemas.microsoft.com/office/drawing/2010/main" val="0"/>
              </a:ext>
            </a:extLst>
          </a:blip>
          <a:srcRect b="10538"/>
          <a:stretch/>
        </p:blipFill>
        <p:spPr>
          <a:xfrm>
            <a:off x="1985" y="3857"/>
            <a:ext cx="4099622" cy="4934935"/>
          </a:xfrm>
          <a:prstGeom prst="rect">
            <a:avLst/>
          </a:prstGeom>
        </p:spPr>
      </p:pic>
      <p:sp>
        <p:nvSpPr>
          <p:cNvPr id="6" name="Rectangle 5"/>
          <p:cNvSpPr/>
          <p:nvPr/>
        </p:nvSpPr>
        <p:spPr>
          <a:xfrm>
            <a:off x="3097217" y="3207"/>
            <a:ext cx="4217983" cy="4847481"/>
          </a:xfrm>
          <a:prstGeom prst="rect">
            <a:avLst/>
          </a:prstGeom>
        </p:spPr>
        <p:txBody>
          <a:bodyPr wrap="square" lIns="91440" tIns="45720" rIns="91440" bIns="45720" anchor="t">
            <a:spAutoFit/>
          </a:bodyPr>
          <a:lstStyle/>
          <a:p>
            <a:pPr defTabSz="731838">
              <a:spcAft>
                <a:spcPts val="600"/>
              </a:spcAft>
              <a:defRPr/>
            </a:pPr>
            <a:r>
              <a:rPr lang="en-US" sz="2400" b="1" dirty="0">
                <a:solidFill>
                  <a:srgbClr val="0077A9"/>
                </a:solidFill>
                <a:latin typeface="+mn-lt"/>
              </a:rPr>
              <a:t>La Clinica </a:t>
            </a:r>
            <a:r>
              <a:rPr lang="en-US" sz="2400" b="1" dirty="0">
                <a:solidFill>
                  <a:srgbClr val="0077A9"/>
                </a:solidFill>
              </a:rPr>
              <a:t>locations</a:t>
            </a:r>
            <a:endParaRPr lang="en-US" sz="2400" b="1" dirty="0">
              <a:solidFill>
                <a:srgbClr val="0077A9"/>
              </a:solidFill>
              <a:latin typeface="+mn-lt"/>
            </a:endParaRPr>
          </a:p>
          <a:p>
            <a:pPr defTabSz="731838">
              <a:spcAft>
                <a:spcPts val="600"/>
              </a:spcAft>
              <a:defRPr/>
            </a:pPr>
            <a:r>
              <a:rPr lang="en-US" sz="1500" b="1" dirty="0">
                <a:latin typeface="+mn-lt"/>
              </a:rPr>
              <a:t>Six community health centers</a:t>
            </a:r>
            <a:r>
              <a:rPr lang="en-US" sz="1500" dirty="0">
                <a:latin typeface="+mn-lt"/>
              </a:rPr>
              <a:t>—Birch Grove, Central Point, Phoenix, West Medford, Wellness</a:t>
            </a:r>
            <a:r>
              <a:rPr lang="en-US" sz="1500" dirty="0"/>
              <a:t>, and Women's health </a:t>
            </a:r>
            <a:r>
              <a:rPr lang="en-US" sz="1500" dirty="0">
                <a:latin typeface="+mn-lt"/>
              </a:rPr>
              <a:t>centers</a:t>
            </a:r>
            <a:endParaRPr lang="en-US" sz="1500" dirty="0">
              <a:latin typeface="+mn-lt"/>
              <a:cs typeface="Calibri"/>
            </a:endParaRPr>
          </a:p>
          <a:p>
            <a:pPr defTabSz="731838">
              <a:spcAft>
                <a:spcPts val="600"/>
              </a:spcAft>
              <a:defRPr/>
            </a:pPr>
            <a:r>
              <a:rPr lang="en-US" sz="1500" b="1" dirty="0">
                <a:cs typeface="Calibri"/>
              </a:rPr>
              <a:t>Acute Care Clinic</a:t>
            </a:r>
            <a:r>
              <a:rPr lang="en-US" sz="1500" dirty="0">
                <a:cs typeface="Calibri"/>
              </a:rPr>
              <a:t>—Drop-in urgent medical care</a:t>
            </a:r>
            <a:endParaRPr lang="en-US" sz="1500" dirty="0"/>
          </a:p>
          <a:p>
            <a:pPr defTabSz="731838">
              <a:spcBef>
                <a:spcPts val="0"/>
              </a:spcBef>
              <a:spcAft>
                <a:spcPts val="600"/>
              </a:spcAft>
              <a:defRPr/>
            </a:pPr>
            <a:r>
              <a:rPr lang="en-US" sz="1500" b="1" dirty="0">
                <a:latin typeface="+mn-lt"/>
              </a:rPr>
              <a:t>One dental clinic</a:t>
            </a:r>
            <a:r>
              <a:rPr lang="en-US" sz="1500" dirty="0">
                <a:latin typeface="+mn-lt"/>
              </a:rPr>
              <a:t>—East Medford Dental Clinic (plus dental care at Central Point Health Center)</a:t>
            </a:r>
            <a:endParaRPr lang="en-US" sz="1500" dirty="0">
              <a:latin typeface="+mn-lt"/>
              <a:cs typeface="Calibri"/>
            </a:endParaRPr>
          </a:p>
          <a:p>
            <a:pPr defTabSz="731838">
              <a:spcAft>
                <a:spcPts val="600"/>
              </a:spcAft>
              <a:defRPr/>
            </a:pPr>
            <a:r>
              <a:rPr lang="en-US" sz="1500" b="1" dirty="0"/>
              <a:t>20 school-based</a:t>
            </a:r>
            <a:r>
              <a:rPr lang="en-US" sz="1500" b="1" dirty="0">
                <a:latin typeface="+mn-lt"/>
              </a:rPr>
              <a:t> health centers</a:t>
            </a:r>
            <a:r>
              <a:rPr lang="en-US" sz="1500" dirty="0">
                <a:latin typeface="+mn-lt"/>
              </a:rPr>
              <a:t>—</a:t>
            </a:r>
            <a:r>
              <a:rPr lang="en-US" sz="1500" dirty="0"/>
              <a:t>in Central Point, Medford, Phoenix-Talent school, Ashland and Rogue River districts</a:t>
            </a:r>
            <a:endParaRPr lang="en-US" sz="1500" dirty="0">
              <a:cs typeface="Calibri"/>
            </a:endParaRPr>
          </a:p>
          <a:p>
            <a:pPr defTabSz="731838">
              <a:spcAft>
                <a:spcPts val="600"/>
              </a:spcAft>
              <a:defRPr/>
            </a:pPr>
            <a:r>
              <a:rPr lang="en-US" sz="1500" b="1" dirty="0">
                <a:latin typeface="+mn-lt"/>
                <a:cs typeface="Calibri"/>
              </a:rPr>
              <a:t>Student Health and Wellness Center at SOU</a:t>
            </a:r>
            <a:endParaRPr lang="en-US" sz="1500" b="1" dirty="0">
              <a:latin typeface="+mn-lt"/>
              <a:ea typeface="Calibri"/>
              <a:cs typeface="Calibri"/>
            </a:endParaRPr>
          </a:p>
          <a:p>
            <a:pPr defTabSz="731838">
              <a:spcAft>
                <a:spcPts val="600"/>
              </a:spcAft>
              <a:defRPr/>
            </a:pPr>
            <a:r>
              <a:rPr lang="en-US" sz="1500" b="1" dirty="0">
                <a:cs typeface="Calibri"/>
              </a:rPr>
              <a:t>La Clinica at OHRA Center</a:t>
            </a:r>
            <a:r>
              <a:rPr lang="en-US" sz="1500" dirty="0">
                <a:cs typeface="Calibri"/>
              </a:rPr>
              <a:t>—care at resource center and shelter</a:t>
            </a:r>
            <a:endParaRPr lang="en-US" sz="1500" dirty="0">
              <a:latin typeface="+mn-lt"/>
              <a:ea typeface="Calibri"/>
              <a:cs typeface="Calibri"/>
            </a:endParaRPr>
          </a:p>
          <a:p>
            <a:pPr defTabSz="731838">
              <a:spcAft>
                <a:spcPts val="600"/>
              </a:spcAft>
              <a:defRPr/>
            </a:pPr>
            <a:r>
              <a:rPr lang="en-US" sz="1500" b="1" dirty="0">
                <a:ea typeface="Calibri"/>
                <a:cs typeface="Calibri"/>
              </a:rPr>
              <a:t>Community Pharmacy </a:t>
            </a:r>
            <a:endParaRPr lang="en-US" sz="1500" b="1" dirty="0">
              <a:cs typeface="Calibri"/>
            </a:endParaRPr>
          </a:p>
          <a:p>
            <a:pPr defTabSz="731838">
              <a:spcAft>
                <a:spcPts val="600"/>
              </a:spcAft>
              <a:defRPr/>
            </a:pPr>
            <a:r>
              <a:rPr lang="en-US" sz="1500" b="1" dirty="0">
                <a:cs typeface="Calibri"/>
              </a:rPr>
              <a:t>Center for Learning and Innovation</a:t>
            </a:r>
            <a:r>
              <a:rPr lang="en-US" sz="1500" dirty="0">
                <a:cs typeface="Calibri"/>
              </a:rPr>
              <a:t>—Workshops, classes, and grief groups</a:t>
            </a:r>
            <a:endParaRPr lang="en-US" sz="1500" dirty="0">
              <a:ea typeface="Calibri"/>
              <a:cs typeface="Calibri"/>
            </a:endParaRPr>
          </a:p>
          <a:p>
            <a:pPr defTabSz="731838">
              <a:spcBef>
                <a:spcPts val="0"/>
              </a:spcBef>
              <a:spcAft>
                <a:spcPts val="600"/>
              </a:spcAft>
              <a:defRPr/>
            </a:pPr>
            <a:r>
              <a:rPr lang="en-US" sz="1500" b="1" dirty="0">
                <a:latin typeface="+mn-lt"/>
              </a:rPr>
              <a:t>La Clinica Mobile Health Center</a:t>
            </a:r>
            <a:r>
              <a:rPr lang="en-US" sz="1500" dirty="0">
                <a:latin typeface="+mn-lt"/>
              </a:rPr>
              <a:t>—returning in 2025</a:t>
            </a:r>
            <a:endParaRPr lang="en-US" sz="1500" b="1" dirty="0">
              <a:latin typeface="+mn-lt"/>
              <a:ea typeface="Calibri"/>
              <a:cs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5"/>
          <p:cNvSpPr/>
          <p:nvPr/>
        </p:nvSpPr>
        <p:spPr>
          <a:xfrm>
            <a:off x="425544" y="295645"/>
            <a:ext cx="3122550" cy="5416868"/>
          </a:xfrm>
          <a:prstGeom prst="rect">
            <a:avLst/>
          </a:prstGeom>
        </p:spPr>
        <p:txBody>
          <a:bodyPr wrap="square" lIns="91440" tIns="45720" rIns="91440" bIns="45720" anchor="t">
            <a:spAutoFit/>
          </a:bodyPr>
          <a:lstStyle/>
          <a:p>
            <a:pPr defTabSz="731838">
              <a:spcAft>
                <a:spcPts val="600"/>
              </a:spcAft>
              <a:defRPr/>
            </a:pPr>
            <a:r>
              <a:rPr lang="en-US" sz="2400" b="1" dirty="0">
                <a:solidFill>
                  <a:schemeClr val="accent1"/>
                </a:solidFill>
                <a:latin typeface="+mn-lt"/>
              </a:rPr>
              <a:t>Staff</a:t>
            </a:r>
          </a:p>
          <a:p>
            <a:pPr defTabSz="731838">
              <a:spcAft>
                <a:spcPts val="600"/>
              </a:spcAft>
              <a:defRPr/>
            </a:pPr>
            <a:r>
              <a:rPr lang="en-US" sz="1700" b="1" dirty="0"/>
              <a:t>525</a:t>
            </a:r>
            <a:r>
              <a:rPr lang="en-US" sz="1700" b="1" dirty="0">
                <a:latin typeface="+mn-lt"/>
              </a:rPr>
              <a:t> employees</a:t>
            </a:r>
            <a:endParaRPr lang="en-US" sz="1700" b="1" dirty="0">
              <a:cs typeface="Calibri"/>
            </a:endParaRPr>
          </a:p>
          <a:p>
            <a:pPr marL="285750" indent="-285750" defTabSz="731838">
              <a:spcAft>
                <a:spcPts val="600"/>
              </a:spcAft>
              <a:buFont typeface="Wingdings" panose="05000000000000000000" pitchFamily="2" charset="2"/>
              <a:buChar char="Ø"/>
              <a:defRPr/>
            </a:pPr>
            <a:r>
              <a:rPr lang="en-US" sz="1700" dirty="0">
                <a:cs typeface="Calibri"/>
              </a:rPr>
              <a:t>123 Bilingual Staff</a:t>
            </a:r>
          </a:p>
          <a:p>
            <a:pPr marL="285750" indent="-285750" defTabSz="731838">
              <a:spcAft>
                <a:spcPts val="600"/>
              </a:spcAft>
              <a:buFont typeface="Wingdings" panose="05000000000000000000" pitchFamily="2" charset="2"/>
              <a:buChar char="Ø"/>
              <a:defRPr/>
            </a:pPr>
            <a:r>
              <a:rPr lang="en-US" sz="1700" dirty="0">
                <a:latin typeface="+mn-lt"/>
                <a:cs typeface="Calibri"/>
              </a:rPr>
              <a:t>54 Certified/Qualified Interpreters</a:t>
            </a:r>
          </a:p>
          <a:p>
            <a:pPr defTabSz="731838">
              <a:spcAft>
                <a:spcPts val="600"/>
              </a:spcAft>
              <a:defRPr/>
            </a:pPr>
            <a:r>
              <a:rPr lang="en-US" sz="1700" b="1" dirty="0"/>
              <a:t>47</a:t>
            </a:r>
            <a:r>
              <a:rPr lang="en-US" sz="1700" b="1" dirty="0">
                <a:latin typeface="+mn-lt"/>
              </a:rPr>
              <a:t> medical providers</a:t>
            </a:r>
            <a:endParaRPr lang="en-US" sz="1700" b="1" dirty="0">
              <a:latin typeface="+mn-lt"/>
              <a:cs typeface="Calibri"/>
            </a:endParaRPr>
          </a:p>
          <a:p>
            <a:pPr marL="182880" defTabSz="731838">
              <a:spcAft>
                <a:spcPts val="600"/>
              </a:spcAft>
              <a:defRPr/>
            </a:pPr>
            <a:r>
              <a:rPr lang="en-US" sz="1700" dirty="0">
                <a:latin typeface="+mn-lt"/>
              </a:rPr>
              <a:t>(Family physicians, </a:t>
            </a:r>
            <a:r>
              <a:rPr lang="en-US" sz="1700" dirty="0"/>
              <a:t>OB/GYN, nurse</a:t>
            </a:r>
            <a:r>
              <a:rPr lang="en-US" sz="1700" dirty="0">
                <a:latin typeface="+mn-lt"/>
              </a:rPr>
              <a:t> practitioners, physician assistants, certified nurse midwives)</a:t>
            </a:r>
            <a:endParaRPr lang="en-US" sz="1700" dirty="0">
              <a:latin typeface="+mn-lt"/>
              <a:cs typeface="Calibri"/>
            </a:endParaRPr>
          </a:p>
          <a:p>
            <a:pPr defTabSz="731838">
              <a:spcAft>
                <a:spcPts val="600"/>
              </a:spcAft>
              <a:defRPr/>
            </a:pPr>
            <a:r>
              <a:rPr lang="en-US" sz="1700" b="1" dirty="0"/>
              <a:t>39</a:t>
            </a:r>
            <a:r>
              <a:rPr lang="en-US" sz="1700" b="1" dirty="0">
                <a:latin typeface="+mn-lt"/>
              </a:rPr>
              <a:t> </a:t>
            </a:r>
            <a:r>
              <a:rPr lang="en-US" sz="1700" b="1" dirty="0"/>
              <a:t>behavioral</a:t>
            </a:r>
            <a:r>
              <a:rPr lang="en-US" sz="1700" b="1" dirty="0">
                <a:latin typeface="+mn-lt"/>
              </a:rPr>
              <a:t> health providers</a:t>
            </a:r>
            <a:endParaRPr lang="en-US" sz="1700" b="1" dirty="0">
              <a:latin typeface="+mn-lt"/>
              <a:cs typeface="Calibri"/>
            </a:endParaRPr>
          </a:p>
          <a:p>
            <a:pPr defTabSz="731838">
              <a:spcAft>
                <a:spcPts val="600"/>
              </a:spcAft>
              <a:defRPr/>
            </a:pPr>
            <a:r>
              <a:rPr lang="en-US" sz="1700" b="1" dirty="0"/>
              <a:t>9</a:t>
            </a:r>
            <a:r>
              <a:rPr lang="en-US" sz="1700" b="1" dirty="0">
                <a:latin typeface="+mn-lt"/>
              </a:rPr>
              <a:t> dentists</a:t>
            </a:r>
            <a:r>
              <a:rPr lang="en-US" sz="1700" b="1" dirty="0"/>
              <a:t> and 1 denturist</a:t>
            </a:r>
            <a:endParaRPr lang="en-US" sz="1700" b="1" dirty="0">
              <a:latin typeface="+mn-lt"/>
              <a:cs typeface="Calibri"/>
            </a:endParaRPr>
          </a:p>
          <a:p>
            <a:pPr defTabSz="731838">
              <a:spcAft>
                <a:spcPts val="600"/>
              </a:spcAft>
              <a:defRPr/>
            </a:pPr>
            <a:endParaRPr lang="en-US" sz="1600" b="1" dirty="0">
              <a:latin typeface="Frutiger LT 45 Light" pitchFamily="34" charset="0"/>
            </a:endParaRPr>
          </a:p>
          <a:p>
            <a:pPr marL="182880" defTabSz="731838">
              <a:spcAft>
                <a:spcPts val="600"/>
              </a:spcAft>
              <a:defRPr/>
            </a:pPr>
            <a:endParaRPr lang="en-US" sz="1600" dirty="0">
              <a:latin typeface="Frutiger LT 45 Light" pitchFamily="34" charset="0"/>
            </a:endParaRPr>
          </a:p>
          <a:p>
            <a:pPr marL="182880" defTabSz="731838">
              <a:spcAft>
                <a:spcPts val="600"/>
              </a:spcAft>
              <a:defRPr/>
            </a:pPr>
            <a:br>
              <a:rPr lang="en-US" sz="1600" dirty="0">
                <a:latin typeface="Frutiger LT 45 Light" pitchFamily="34" charset="0"/>
              </a:rPr>
            </a:br>
            <a:endParaRPr lang="en-US" sz="1600" dirty="0">
              <a:latin typeface="Frutiger LT 45 Light" pitchFamily="34" charset="0"/>
            </a:endParaRPr>
          </a:p>
          <a:p>
            <a:pPr defTabSz="731838">
              <a:spcAft>
                <a:spcPts val="600"/>
              </a:spcAft>
              <a:defRPr/>
            </a:pPr>
            <a:endParaRPr lang="en-US" sz="1600" b="1" dirty="0">
              <a:solidFill>
                <a:srgbClr val="0077A9"/>
              </a:solidFill>
              <a:latin typeface="Frutiger LT 45 Light" pitchFamily="34" charset="0"/>
            </a:endParaRPr>
          </a:p>
        </p:txBody>
      </p:sp>
      <p:pic>
        <p:nvPicPr>
          <p:cNvPr id="7" name="Picture 6" descr="09232012_Clinic-18-M.jpg"/>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3789203" y="1476"/>
            <a:ext cx="3519171" cy="2712427"/>
          </a:xfrm>
          <a:prstGeom prst="rect">
            <a:avLst/>
          </a:prstGeom>
        </p:spPr>
      </p:pic>
      <p:pic>
        <p:nvPicPr>
          <p:cNvPr id="9" name="Picture 8" descr="20130401_Centering-55-X2.jpg"/>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3770963" y="2571894"/>
            <a:ext cx="3530137" cy="2374568"/>
          </a:xfrm>
          <a:prstGeom prst="rect">
            <a:avLst/>
          </a:prstGeom>
        </p:spPr>
      </p:pic>
      <p:sp>
        <p:nvSpPr>
          <p:cNvPr id="2" name="TextBox 1">
            <a:extLst>
              <a:ext uri="{FF2B5EF4-FFF2-40B4-BE49-F238E27FC236}">
                <a16:creationId xmlns:a16="http://schemas.microsoft.com/office/drawing/2014/main" id="{D9C334F2-9B8F-493F-A7B7-79A8D247A92B}"/>
              </a:ext>
            </a:extLst>
          </p:cNvPr>
          <p:cNvSpPr txBox="1"/>
          <p:nvPr/>
        </p:nvSpPr>
        <p:spPr>
          <a:xfrm>
            <a:off x="1231450" y="4653474"/>
            <a:ext cx="2325550" cy="276999"/>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1200"/>
              <a:t>As of Dec. 31, 2024</a:t>
            </a:r>
            <a:endParaRPr lang="en-US" sz="1200">
              <a:cs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welcome7.jpg"/>
          <p:cNvPicPr>
            <a:picLocks noChangeAspect="1"/>
          </p:cNvPicPr>
          <p:nvPr/>
        </p:nvPicPr>
        <p:blipFill rotWithShape="1">
          <a:blip r:embed="rId3" cstate="screen">
            <a:extLst>
              <a:ext uri="{28A0092B-C50C-407E-A947-70E740481C1C}">
                <a14:useLocalDpi xmlns:a14="http://schemas.microsoft.com/office/drawing/2010/main" val="0"/>
              </a:ext>
            </a:extLst>
          </a:blip>
          <a:srcRect b="10051"/>
          <a:stretch/>
        </p:blipFill>
        <p:spPr>
          <a:xfrm>
            <a:off x="1061" y="-4206"/>
            <a:ext cx="7314055" cy="4944506"/>
          </a:xfrm>
          <a:prstGeom prst="rect">
            <a:avLst/>
          </a:prstGeom>
        </p:spPr>
      </p:pic>
      <p:sp>
        <p:nvSpPr>
          <p:cNvPr id="6" name="Rectangle 5"/>
          <p:cNvSpPr/>
          <p:nvPr/>
        </p:nvSpPr>
        <p:spPr>
          <a:xfrm>
            <a:off x="1148017" y="204030"/>
            <a:ext cx="5023262" cy="3631763"/>
          </a:xfrm>
          <a:prstGeom prst="rect">
            <a:avLst/>
          </a:prstGeom>
        </p:spPr>
        <p:txBody>
          <a:bodyPr wrap="square" lIns="91440" tIns="45720" rIns="91440" bIns="45720" anchor="t">
            <a:spAutoFit/>
          </a:bodyPr>
          <a:lstStyle/>
          <a:p>
            <a:pPr algn="ctr" defTabSz="731838">
              <a:spcAft>
                <a:spcPts val="600"/>
              </a:spcAft>
              <a:defRPr/>
            </a:pPr>
            <a:r>
              <a:rPr lang="en-US" sz="2400" b="1" dirty="0">
                <a:solidFill>
                  <a:srgbClr val="0077A9"/>
                </a:solidFill>
              </a:rPr>
              <a:t>Our Services </a:t>
            </a:r>
            <a:endParaRPr lang="en-US" dirty="0"/>
          </a:p>
          <a:p>
            <a:pPr algn="ctr" defTabSz="731838"/>
            <a:r>
              <a:rPr lang="en-US" b="1" dirty="0">
                <a:ea typeface="Calibri"/>
                <a:cs typeface="Calibri"/>
              </a:rPr>
              <a:t>Primary Care</a:t>
            </a:r>
          </a:p>
          <a:p>
            <a:pPr algn="ctr" defTabSz="731838"/>
            <a:r>
              <a:rPr lang="en-US" b="1" dirty="0">
                <a:solidFill>
                  <a:srgbClr val="000000"/>
                </a:solidFill>
                <a:latin typeface="Calibri" panose="020F0502020204030204"/>
                <a:ea typeface="Calibri"/>
                <a:cs typeface="Calibri"/>
              </a:rPr>
              <a:t>Dental Services</a:t>
            </a:r>
          </a:p>
          <a:p>
            <a:pPr algn="ctr" defTabSz="731838">
              <a:defRPr/>
            </a:pPr>
            <a:r>
              <a:rPr lang="en-US" b="1" dirty="0">
                <a:solidFill>
                  <a:srgbClr val="000000"/>
                </a:solidFill>
                <a:latin typeface="Calibri" panose="020F0502020204030204"/>
                <a:ea typeface="Calibri"/>
                <a:cs typeface="Calibri"/>
              </a:rPr>
              <a:t>Behavioral Health</a:t>
            </a:r>
          </a:p>
          <a:p>
            <a:pPr algn="ctr" defTabSz="731838">
              <a:defRPr/>
            </a:pPr>
            <a:r>
              <a:rPr lang="en-US" b="1" dirty="0">
                <a:solidFill>
                  <a:srgbClr val="000000"/>
                </a:solidFill>
                <a:latin typeface="Calibri" panose="020F0502020204030204"/>
                <a:ea typeface="Calibri"/>
                <a:cs typeface="Calibri"/>
              </a:rPr>
              <a:t>Pharmacy </a:t>
            </a:r>
          </a:p>
          <a:p>
            <a:pPr algn="ctr" defTabSz="731838">
              <a:defRPr/>
            </a:pPr>
            <a:r>
              <a:rPr lang="en-US" b="1" dirty="0">
                <a:solidFill>
                  <a:srgbClr val="000000"/>
                </a:solidFill>
                <a:latin typeface="Calibri" panose="020F0502020204030204"/>
                <a:ea typeface="Calibri"/>
                <a:cs typeface="Calibri"/>
              </a:rPr>
              <a:t>Learning Well</a:t>
            </a:r>
          </a:p>
          <a:p>
            <a:pPr algn="ctr" defTabSz="731838">
              <a:defRPr/>
            </a:pPr>
            <a:endParaRPr lang="en-US" sz="1600" dirty="0">
              <a:solidFill>
                <a:srgbClr val="A6A6A6"/>
              </a:solidFill>
              <a:latin typeface="Frutiger 55 Roman" pitchFamily="34" charset="0"/>
            </a:endParaRPr>
          </a:p>
          <a:p>
            <a:pPr defTabSz="731838">
              <a:spcAft>
                <a:spcPts val="600"/>
              </a:spcAft>
              <a:defRPr/>
            </a:pPr>
            <a:endParaRPr lang="en-US" sz="1600" b="1" dirty="0">
              <a:latin typeface="Frutiger LT 45 Light" pitchFamily="34" charset="0"/>
            </a:endParaRPr>
          </a:p>
          <a:p>
            <a:pPr marL="182880" defTabSz="731838">
              <a:spcAft>
                <a:spcPts val="600"/>
              </a:spcAft>
              <a:defRPr/>
            </a:pPr>
            <a:endParaRPr lang="en-US" sz="1600" dirty="0">
              <a:latin typeface="Frutiger LT 45 Light" pitchFamily="34" charset="0"/>
            </a:endParaRPr>
          </a:p>
          <a:p>
            <a:pPr marL="182880" defTabSz="731838">
              <a:spcAft>
                <a:spcPts val="600"/>
              </a:spcAft>
              <a:defRPr/>
            </a:pPr>
            <a:br>
              <a:rPr lang="en-US" sz="1600" dirty="0">
                <a:latin typeface="Frutiger LT 45 Light" pitchFamily="34" charset="0"/>
              </a:rPr>
            </a:br>
            <a:endParaRPr lang="en-US" sz="1600" dirty="0">
              <a:latin typeface="Frutiger LT 45 Light" pitchFamily="34" charset="0"/>
            </a:endParaRPr>
          </a:p>
          <a:p>
            <a:pPr defTabSz="731838">
              <a:spcAft>
                <a:spcPts val="600"/>
              </a:spcAft>
              <a:defRPr/>
            </a:pPr>
            <a:endParaRPr lang="en-US" sz="1600" b="1" dirty="0">
              <a:solidFill>
                <a:srgbClr val="0077A9"/>
              </a:solidFill>
              <a:latin typeface="Frutiger LT 45 Light"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F3AA2C-C3F6-BFEB-09F0-0AB9420205F2}"/>
            </a:ext>
          </a:extLst>
        </p:cNvPr>
        <p:cNvGrpSpPr/>
        <p:nvPr/>
      </p:nvGrpSpPr>
      <p:grpSpPr>
        <a:xfrm>
          <a:off x="0" y="0"/>
          <a:ext cx="0" cy="0"/>
          <a:chOff x="0" y="0"/>
          <a:chExt cx="0" cy="0"/>
        </a:xfrm>
      </p:grpSpPr>
      <p:sp>
        <p:nvSpPr>
          <p:cNvPr id="12" name="TextBox 11">
            <a:extLst>
              <a:ext uri="{FF2B5EF4-FFF2-40B4-BE49-F238E27FC236}">
                <a16:creationId xmlns:a16="http://schemas.microsoft.com/office/drawing/2014/main" id="{2B80A42D-3C4B-8C9B-09E4-4E7C510C295F}"/>
              </a:ext>
            </a:extLst>
          </p:cNvPr>
          <p:cNvSpPr txBox="1"/>
          <p:nvPr/>
        </p:nvSpPr>
        <p:spPr>
          <a:xfrm>
            <a:off x="48083" y="192708"/>
            <a:ext cx="7267117" cy="461665"/>
          </a:xfrm>
          <a:prstGeom prst="rect">
            <a:avLst/>
          </a:prstGeom>
          <a:noFill/>
        </p:spPr>
        <p:txBody>
          <a:bodyPr wrap="square" lIns="91440" tIns="45720" rIns="91440" bIns="45720" rtlCol="0" anchor="t">
            <a:spAutoFit/>
          </a:bodyPr>
          <a:lstStyle/>
          <a:p>
            <a:pPr algn="ctr"/>
            <a:r>
              <a:rPr lang="en-US" sz="2400" b="1" dirty="0">
                <a:solidFill>
                  <a:srgbClr val="0077A9"/>
                </a:solidFill>
              </a:rPr>
              <a:t> </a:t>
            </a:r>
            <a:r>
              <a:rPr lang="en-US" sz="2400" b="1" dirty="0">
                <a:solidFill>
                  <a:schemeClr val="accent1"/>
                </a:solidFill>
              </a:rPr>
              <a:t>Who we served in 2024</a:t>
            </a:r>
          </a:p>
        </p:txBody>
      </p:sp>
      <p:sp>
        <p:nvSpPr>
          <p:cNvPr id="13" name="TextBox 12">
            <a:extLst>
              <a:ext uri="{FF2B5EF4-FFF2-40B4-BE49-F238E27FC236}">
                <a16:creationId xmlns:a16="http://schemas.microsoft.com/office/drawing/2014/main" id="{9073DD9A-5362-39A2-C2AB-3E52B69C7906}"/>
              </a:ext>
            </a:extLst>
          </p:cNvPr>
          <p:cNvSpPr txBox="1"/>
          <p:nvPr/>
        </p:nvSpPr>
        <p:spPr>
          <a:xfrm>
            <a:off x="224493" y="695382"/>
            <a:ext cx="6919599" cy="369332"/>
          </a:xfrm>
          <a:prstGeom prst="rect">
            <a:avLst/>
          </a:prstGeom>
          <a:noFill/>
        </p:spPr>
        <p:txBody>
          <a:bodyPr wrap="square" lIns="91440" tIns="45720" rIns="91440" bIns="45720" rtlCol="0" anchor="t">
            <a:spAutoFit/>
          </a:bodyPr>
          <a:lstStyle/>
          <a:p>
            <a:pPr algn="ctr"/>
            <a:r>
              <a:rPr lang="en-US"/>
              <a:t>• 29,268 patients	 • 121,429 patient visits and interactions</a:t>
            </a:r>
          </a:p>
        </p:txBody>
      </p:sp>
      <p:pic>
        <p:nvPicPr>
          <p:cNvPr id="4" name="Content Placeholder 3" descr="A diagram of a patient age&#10;&#10;AI-generated content may be incorrect.">
            <a:extLst>
              <a:ext uri="{FF2B5EF4-FFF2-40B4-BE49-F238E27FC236}">
                <a16:creationId xmlns:a16="http://schemas.microsoft.com/office/drawing/2014/main" id="{03918675-7EDF-148E-C23F-F2051EDADF98}"/>
              </a:ext>
            </a:extLst>
          </p:cNvPr>
          <p:cNvPicPr>
            <a:picLocks noGrp="1" noChangeAspect="1"/>
          </p:cNvPicPr>
          <p:nvPr>
            <p:ph idx="1"/>
          </p:nvPr>
        </p:nvPicPr>
        <p:blipFill>
          <a:blip r:embed="rId2"/>
          <a:stretch>
            <a:fillRect/>
          </a:stretch>
        </p:blipFill>
        <p:spPr>
          <a:xfrm>
            <a:off x="119555" y="1081557"/>
            <a:ext cx="2165133" cy="2276149"/>
          </a:xfrm>
          <a:prstGeom prst="rect">
            <a:avLst/>
          </a:prstGeom>
        </p:spPr>
      </p:pic>
      <p:pic>
        <p:nvPicPr>
          <p:cNvPr id="5" name="Picture 4" descr="A chart of health insurance&#10;&#10;AI-generated content may be incorrect.">
            <a:extLst>
              <a:ext uri="{FF2B5EF4-FFF2-40B4-BE49-F238E27FC236}">
                <a16:creationId xmlns:a16="http://schemas.microsoft.com/office/drawing/2014/main" id="{92274E5A-0990-1852-A4B9-44DDE74348CE}"/>
              </a:ext>
            </a:extLst>
          </p:cNvPr>
          <p:cNvPicPr>
            <a:picLocks noChangeAspect="1"/>
          </p:cNvPicPr>
          <p:nvPr/>
        </p:nvPicPr>
        <p:blipFill>
          <a:blip r:embed="rId3"/>
          <a:stretch>
            <a:fillRect/>
          </a:stretch>
        </p:blipFill>
        <p:spPr>
          <a:xfrm>
            <a:off x="2578317" y="1072546"/>
            <a:ext cx="2158564" cy="2277133"/>
          </a:xfrm>
          <a:prstGeom prst="rect">
            <a:avLst/>
          </a:prstGeom>
        </p:spPr>
      </p:pic>
      <p:pic>
        <p:nvPicPr>
          <p:cNvPr id="6" name="Picture 5" descr="A pie chart with text and numbers&#10;&#10;AI-generated content may be incorrect.">
            <a:extLst>
              <a:ext uri="{FF2B5EF4-FFF2-40B4-BE49-F238E27FC236}">
                <a16:creationId xmlns:a16="http://schemas.microsoft.com/office/drawing/2014/main" id="{7E272FA4-3697-EA92-40DA-0DE00B0826C5}"/>
              </a:ext>
            </a:extLst>
          </p:cNvPr>
          <p:cNvPicPr>
            <a:picLocks noChangeAspect="1"/>
          </p:cNvPicPr>
          <p:nvPr/>
        </p:nvPicPr>
        <p:blipFill>
          <a:blip r:embed="rId4"/>
          <a:stretch>
            <a:fillRect/>
          </a:stretch>
        </p:blipFill>
        <p:spPr>
          <a:xfrm>
            <a:off x="4797479" y="1074680"/>
            <a:ext cx="2426250" cy="2201921"/>
          </a:xfrm>
          <a:prstGeom prst="rect">
            <a:avLst/>
          </a:prstGeom>
        </p:spPr>
      </p:pic>
      <p:sp>
        <p:nvSpPr>
          <p:cNvPr id="8" name="Rectangle 7">
            <a:extLst>
              <a:ext uri="{FF2B5EF4-FFF2-40B4-BE49-F238E27FC236}">
                <a16:creationId xmlns:a16="http://schemas.microsoft.com/office/drawing/2014/main" id="{61A7E546-CFF8-2F0A-A48F-FD5AE88CFD85}"/>
              </a:ext>
            </a:extLst>
          </p:cNvPr>
          <p:cNvSpPr/>
          <p:nvPr/>
        </p:nvSpPr>
        <p:spPr>
          <a:xfrm>
            <a:off x="4409681" y="1125791"/>
            <a:ext cx="299545" cy="37048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blue and yellow rectangles with text&#10;&#10;AI-generated content may be incorrect.">
            <a:extLst>
              <a:ext uri="{FF2B5EF4-FFF2-40B4-BE49-F238E27FC236}">
                <a16:creationId xmlns:a16="http://schemas.microsoft.com/office/drawing/2014/main" id="{07D7D16A-9B81-3296-09DD-29825FCD34B1}"/>
              </a:ext>
            </a:extLst>
          </p:cNvPr>
          <p:cNvPicPr>
            <a:picLocks noChangeAspect="1"/>
          </p:cNvPicPr>
          <p:nvPr/>
        </p:nvPicPr>
        <p:blipFill>
          <a:blip r:embed="rId5"/>
          <a:stretch>
            <a:fillRect/>
          </a:stretch>
        </p:blipFill>
        <p:spPr>
          <a:xfrm>
            <a:off x="4705512" y="3352635"/>
            <a:ext cx="1774608" cy="1800225"/>
          </a:xfrm>
          <a:prstGeom prst="rect">
            <a:avLst/>
          </a:prstGeom>
        </p:spPr>
      </p:pic>
      <p:pic>
        <p:nvPicPr>
          <p:cNvPr id="11" name="Picture 10">
            <a:extLst>
              <a:ext uri="{FF2B5EF4-FFF2-40B4-BE49-F238E27FC236}">
                <a16:creationId xmlns:a16="http://schemas.microsoft.com/office/drawing/2014/main" id="{BE3048D9-178E-E3CA-F22C-11C4C0A219AA}"/>
              </a:ext>
            </a:extLst>
          </p:cNvPr>
          <p:cNvPicPr>
            <a:picLocks noChangeAspect="1"/>
          </p:cNvPicPr>
          <p:nvPr/>
        </p:nvPicPr>
        <p:blipFill>
          <a:blip r:embed="rId6"/>
          <a:stretch>
            <a:fillRect/>
          </a:stretch>
        </p:blipFill>
        <p:spPr>
          <a:xfrm>
            <a:off x="835571" y="3419475"/>
            <a:ext cx="2593429" cy="1603486"/>
          </a:xfrm>
          <a:prstGeom prst="rect">
            <a:avLst/>
          </a:prstGeom>
        </p:spPr>
      </p:pic>
    </p:spTree>
    <p:extLst>
      <p:ext uri="{BB962C8B-B14F-4D97-AF65-F5344CB8AC3E}">
        <p14:creationId xmlns:p14="http://schemas.microsoft.com/office/powerpoint/2010/main" val="36309953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 diagram of a health care system&#10;&#10;AI-generated content may be incorrect.">
            <a:extLst>
              <a:ext uri="{FF2B5EF4-FFF2-40B4-BE49-F238E27FC236}">
                <a16:creationId xmlns:a16="http://schemas.microsoft.com/office/drawing/2014/main" id="{9BF68B09-21CD-AF7F-B576-C5CE2E454106}"/>
              </a:ext>
            </a:extLst>
          </p:cNvPr>
          <p:cNvPicPr>
            <a:picLocks noGrp="1" noChangeAspect="1"/>
          </p:cNvPicPr>
          <p:nvPr>
            <p:ph idx="4294967295"/>
          </p:nvPr>
        </p:nvPicPr>
        <p:blipFill>
          <a:blip r:embed="rId2"/>
          <a:stretch>
            <a:fillRect/>
          </a:stretch>
        </p:blipFill>
        <p:spPr>
          <a:xfrm>
            <a:off x="0" y="129250"/>
            <a:ext cx="7312878" cy="4771522"/>
          </a:xfrm>
          <a:prstGeom prst="rect">
            <a:avLst/>
          </a:prstGeom>
        </p:spPr>
      </p:pic>
      <p:sp>
        <p:nvSpPr>
          <p:cNvPr id="3" name="TextBox 1">
            <a:extLst>
              <a:ext uri="{FF2B5EF4-FFF2-40B4-BE49-F238E27FC236}">
                <a16:creationId xmlns:a16="http://schemas.microsoft.com/office/drawing/2014/main" id="{1B69B500-8D97-8D30-1B1B-27459F3DFF16}"/>
              </a:ext>
            </a:extLst>
          </p:cNvPr>
          <p:cNvSpPr txBox="1"/>
          <p:nvPr/>
        </p:nvSpPr>
        <p:spPr>
          <a:xfrm>
            <a:off x="6328229" y="3962400"/>
            <a:ext cx="986972" cy="861774"/>
          </a:xfrm>
          <a:prstGeom prst="rect">
            <a:avLst/>
          </a:prstGeom>
          <a:solidFill>
            <a:schemeClr val="bg1"/>
          </a:solid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00" dirty="0">
                <a:ea typeface="Calibri"/>
                <a:cs typeface="Calibri"/>
              </a:rPr>
              <a:t>The Learning Well, Behavioral Health Support Specialists</a:t>
            </a:r>
            <a:endParaRPr lang="en-US" sz="1000">
              <a:ea typeface="Calibri"/>
              <a:cs typeface="Calibri"/>
            </a:endParaRPr>
          </a:p>
        </p:txBody>
      </p:sp>
    </p:spTree>
    <p:extLst>
      <p:ext uri="{BB962C8B-B14F-4D97-AF65-F5344CB8AC3E}">
        <p14:creationId xmlns:p14="http://schemas.microsoft.com/office/powerpoint/2010/main" val="39521500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C67E4B-2391-ECB1-030C-5C644314E3B1}"/>
              </a:ext>
            </a:extLst>
          </p:cNvPr>
          <p:cNvSpPr>
            <a:spLocks noGrp="1"/>
          </p:cNvSpPr>
          <p:nvPr>
            <p:ph type="title"/>
          </p:nvPr>
        </p:nvSpPr>
        <p:spPr>
          <a:xfrm>
            <a:off x="352608" y="308802"/>
            <a:ext cx="6818751" cy="1060450"/>
          </a:xfrm>
        </p:spPr>
        <p:txBody>
          <a:bodyPr>
            <a:normAutofit/>
          </a:bodyPr>
          <a:lstStyle/>
          <a:p>
            <a:pPr algn="ctr"/>
            <a:r>
              <a:rPr lang="en-US" sz="4400" b="1" dirty="0">
                <a:solidFill>
                  <a:schemeClr val="accent1"/>
                </a:solidFill>
                <a:ea typeface="Calibri"/>
                <a:cs typeface="Calibri"/>
              </a:rPr>
              <a:t>Challenges We’ve Faced</a:t>
            </a:r>
            <a:endParaRPr lang="en-US" sz="4400">
              <a:solidFill>
                <a:schemeClr val="accent1"/>
              </a:solidFill>
              <a:ea typeface="Calibri"/>
              <a:cs typeface="Calibri"/>
            </a:endParaRPr>
          </a:p>
          <a:p>
            <a:pPr algn="ctr"/>
            <a:endParaRPr lang="en-US" sz="2600" dirty="0">
              <a:ea typeface="Calibri"/>
              <a:cs typeface="Calibri"/>
            </a:endParaRPr>
          </a:p>
        </p:txBody>
      </p:sp>
      <p:graphicFrame>
        <p:nvGraphicFramePr>
          <p:cNvPr id="5" name="Content Placeholder 2">
            <a:extLst>
              <a:ext uri="{FF2B5EF4-FFF2-40B4-BE49-F238E27FC236}">
                <a16:creationId xmlns:a16="http://schemas.microsoft.com/office/drawing/2014/main" id="{0A337999-9885-2690-4331-F0104B4E77DD}"/>
              </a:ext>
            </a:extLst>
          </p:cNvPr>
          <p:cNvGraphicFramePr>
            <a:graphicFrameLocks/>
          </p:cNvGraphicFramePr>
          <p:nvPr>
            <p:extLst>
              <p:ext uri="{D42A27DB-BD31-4B8C-83A1-F6EECF244321}">
                <p14:modId xmlns:p14="http://schemas.microsoft.com/office/powerpoint/2010/main" val="78484257"/>
              </p:ext>
            </p:extLst>
          </p:nvPr>
        </p:nvGraphicFramePr>
        <p:xfrm>
          <a:off x="327002" y="1051036"/>
          <a:ext cx="6879877" cy="37470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101115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oster of a health support specialist&#10;&#10;AI-generated content may be incorrect.">
            <a:extLst>
              <a:ext uri="{FF2B5EF4-FFF2-40B4-BE49-F238E27FC236}">
                <a16:creationId xmlns:a16="http://schemas.microsoft.com/office/drawing/2014/main" id="{58227B20-3522-CCBC-C795-A892A053E332}"/>
              </a:ext>
            </a:extLst>
          </p:cNvPr>
          <p:cNvPicPr>
            <a:picLocks noChangeAspect="1"/>
          </p:cNvPicPr>
          <p:nvPr/>
        </p:nvPicPr>
        <p:blipFill>
          <a:blip r:embed="rId2"/>
          <a:stretch>
            <a:fillRect/>
          </a:stretch>
        </p:blipFill>
        <p:spPr>
          <a:xfrm>
            <a:off x="2673643" y="0"/>
            <a:ext cx="4638544" cy="5486400"/>
          </a:xfrm>
          <a:prstGeom prst="rect">
            <a:avLst/>
          </a:prstGeom>
        </p:spPr>
      </p:pic>
      <p:sp>
        <p:nvSpPr>
          <p:cNvPr id="3" name="TextBox 2">
            <a:extLst>
              <a:ext uri="{FF2B5EF4-FFF2-40B4-BE49-F238E27FC236}">
                <a16:creationId xmlns:a16="http://schemas.microsoft.com/office/drawing/2014/main" id="{90673A5F-7CD0-3ABA-A1FA-984AF4063663}"/>
              </a:ext>
            </a:extLst>
          </p:cNvPr>
          <p:cNvSpPr txBox="1"/>
          <p:nvPr/>
        </p:nvSpPr>
        <p:spPr>
          <a:xfrm>
            <a:off x="66368" y="1474839"/>
            <a:ext cx="3118045" cy="1077218"/>
          </a:xfrm>
          <a:prstGeom prst="rect">
            <a:avLst/>
          </a:prstGeom>
          <a:noFill/>
        </p:spPr>
        <p:txBody>
          <a:bodyPr wrap="square" lIns="91440" tIns="45720" rIns="91440" bIns="45720" rtlCol="0" anchor="t">
            <a:spAutoFit/>
          </a:bodyPr>
          <a:lstStyle/>
          <a:p>
            <a:r>
              <a:rPr lang="en-US" sz="3200" b="1" dirty="0">
                <a:solidFill>
                  <a:schemeClr val="accent1"/>
                </a:solidFill>
              </a:rPr>
              <a:t>Our Approach:</a:t>
            </a:r>
            <a:endParaRPr lang="en-US" sz="3200" b="1">
              <a:solidFill>
                <a:schemeClr val="accent1"/>
              </a:solidFill>
              <a:ea typeface="Calibri"/>
              <a:cs typeface="Calibri"/>
            </a:endParaRPr>
          </a:p>
          <a:p>
            <a:r>
              <a:rPr lang="en-US" sz="3200" b="1" dirty="0">
                <a:solidFill>
                  <a:schemeClr val="accent1"/>
                </a:solidFill>
              </a:rPr>
              <a:t>“</a:t>
            </a:r>
            <a:r>
              <a:rPr lang="en-US" sz="3200" b="1" i="1" dirty="0">
                <a:solidFill>
                  <a:schemeClr val="accent1"/>
                </a:solidFill>
              </a:rPr>
              <a:t>Grow Our Own</a:t>
            </a:r>
            <a:r>
              <a:rPr lang="en-US" sz="3200" b="1" dirty="0">
                <a:solidFill>
                  <a:schemeClr val="accent1"/>
                </a:solidFill>
              </a:rPr>
              <a:t>”</a:t>
            </a:r>
            <a:endParaRPr lang="en-US" sz="3200" b="1">
              <a:solidFill>
                <a:schemeClr val="accent1"/>
              </a:solidFill>
              <a:ea typeface="Calibri"/>
              <a:cs typeface="Calibri"/>
            </a:endParaRPr>
          </a:p>
        </p:txBody>
      </p:sp>
    </p:spTree>
    <p:extLst>
      <p:ext uri="{BB962C8B-B14F-4D97-AF65-F5344CB8AC3E}">
        <p14:creationId xmlns:p14="http://schemas.microsoft.com/office/powerpoint/2010/main" val="2680252176"/>
      </p:ext>
    </p:extLst>
  </p:cSld>
  <p:clrMapOvr>
    <a:masterClrMapping/>
  </p:clrMapOvr>
</p:sld>
</file>

<file path=ppt/theme/theme1.xml><?xml version="1.0" encoding="utf-8"?>
<a:theme xmlns:a="http://schemas.openxmlformats.org/drawingml/2006/main" name="LaClinicaPPT">
  <a:themeElements>
    <a:clrScheme name="La Clinica">
      <a:dk1>
        <a:sysClr val="windowText" lastClr="000000"/>
      </a:dk1>
      <a:lt1>
        <a:sysClr val="window" lastClr="FFFFFF"/>
      </a:lt1>
      <a:dk2>
        <a:srgbClr val="44546A"/>
      </a:dk2>
      <a:lt2>
        <a:srgbClr val="E7E6E6"/>
      </a:lt2>
      <a:accent1>
        <a:srgbClr val="015783"/>
      </a:accent1>
      <a:accent2>
        <a:srgbClr val="0077A9"/>
      </a:accent2>
      <a:accent3>
        <a:srgbClr val="F1B635"/>
      </a:accent3>
      <a:accent4>
        <a:srgbClr val="427356"/>
      </a:accent4>
      <a:accent5>
        <a:srgbClr val="439DA7"/>
      </a:accent5>
      <a:accent6>
        <a:srgbClr val="E47C33"/>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aClinicaPPT" id="{C154472F-DC48-41D9-962E-D9876DEEF192}" vid="{61279629-D830-4952-9CEE-5D6363EF537B}"/>
    </a:ext>
  </a:extLst>
</a:theme>
</file>

<file path=ppt/theme/theme2.xml><?xml version="1.0" encoding="utf-8"?>
<a:theme xmlns:a="http://schemas.openxmlformats.org/drawingml/2006/main" name="LaClinicaPPT-22">
  <a:themeElements>
    <a:clrScheme name="La Clinica">
      <a:dk1>
        <a:sysClr val="windowText" lastClr="000000"/>
      </a:dk1>
      <a:lt1>
        <a:sysClr val="window" lastClr="FFFFFF"/>
      </a:lt1>
      <a:dk2>
        <a:srgbClr val="44546A"/>
      </a:dk2>
      <a:lt2>
        <a:srgbClr val="E7E6E6"/>
      </a:lt2>
      <a:accent1>
        <a:srgbClr val="015783"/>
      </a:accent1>
      <a:accent2>
        <a:srgbClr val="0077A9"/>
      </a:accent2>
      <a:accent3>
        <a:srgbClr val="F1B635"/>
      </a:accent3>
      <a:accent4>
        <a:srgbClr val="427356"/>
      </a:accent4>
      <a:accent5>
        <a:srgbClr val="439DA7"/>
      </a:accent5>
      <a:accent6>
        <a:srgbClr val="E47C33"/>
      </a:accent6>
      <a:hlink>
        <a:srgbClr val="0563C1"/>
      </a:hlink>
      <a:folHlink>
        <a:srgbClr val="954F72"/>
      </a:folHlink>
    </a:clrScheme>
    <a:fontScheme name="LaClinica-Calib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HLOW Program Overview JCC Spring 2025 DRAFT" id="{F7DDA971-DAD3-4BEB-ABAB-E057951B3A78}" vid="{E8A01A22-AB4A-4AD2-94D1-340EBC9B4CE7}"/>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08d71340-58a7-491d-8444-bb3b1cdcb25d">
      <UserInfo>
        <DisplayName>Nely Cruz</DisplayName>
        <AccountId>25</AccountId>
        <AccountType/>
      </UserInfo>
      <UserInfo>
        <DisplayName>Melissa Cantwell</DisplayName>
        <AccountId>44</AccountId>
        <AccountType/>
      </UserInfo>
      <UserInfo>
        <DisplayName>Kim McQuoid</DisplayName>
        <AccountId>94</AccountId>
        <AccountType/>
      </UserInfo>
      <UserInfo>
        <DisplayName>Maggie Sullivan</DisplayName>
        <AccountId>179</AccountId>
        <AccountType/>
      </UserInfo>
      <UserInfo>
        <DisplayName>Julie Wurth</DisplayName>
        <AccountId>11</AccountId>
        <AccountType/>
      </UserInfo>
      <UserInfo>
        <DisplayName>Laura Bridges</DisplayName>
        <AccountId>50</AccountId>
        <AccountType/>
      </UserInfo>
      <UserInfo>
        <DisplayName>Anita Burke</DisplayName>
        <AccountId>12</AccountId>
        <AccountType/>
      </UserInfo>
      <UserInfo>
        <DisplayName>Edward Smith-Burns</DisplayName>
        <AccountId>92</AccountId>
        <AccountType/>
      </UserInfo>
      <UserInfo>
        <DisplayName>Patty Schein</DisplayName>
        <AccountId>721</AccountId>
        <AccountType/>
      </UserInfo>
      <UserInfo>
        <DisplayName>Benji Fargason</DisplayName>
        <AccountId>34</AccountId>
        <AccountType/>
      </UserInfo>
    </SharedWithUsers>
    <PublishingExpirationDate xmlns="http://schemas.microsoft.com/sharepoint/v3" xsi:nil="true"/>
    <PublishingStartDate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1E1EB97B9F69D488AF38371983CB60A" ma:contentTypeVersion="2" ma:contentTypeDescription="Create a new document." ma:contentTypeScope="" ma:versionID="8e04abcb28cf5030d1b13a5ead415122">
  <xsd:schema xmlns:xsd="http://www.w3.org/2001/XMLSchema" xmlns:xs="http://www.w3.org/2001/XMLSchema" xmlns:p="http://schemas.microsoft.com/office/2006/metadata/properties" xmlns:ns1="http://schemas.microsoft.com/sharepoint/v3" xmlns:ns2="08d71340-58a7-491d-8444-bb3b1cdcb25d" targetNamespace="http://schemas.microsoft.com/office/2006/metadata/properties" ma:root="true" ma:fieldsID="f971345639495007fffcfbf847f9847b" ns1:_="" ns2:_="">
    <xsd:import namespace="http://schemas.microsoft.com/sharepoint/v3"/>
    <xsd:import namespace="08d71340-58a7-491d-8444-bb3b1cdcb25d"/>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8d71340-58a7-491d-8444-bb3b1cdcb25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0BD2471-A297-4B60-B0A6-1B142E1BC72A}">
  <ds:schemaRefs>
    <ds:schemaRef ds:uri="http://schemas.microsoft.com/sharepoint/v3/contenttype/forms"/>
  </ds:schemaRefs>
</ds:datastoreItem>
</file>

<file path=customXml/itemProps2.xml><?xml version="1.0" encoding="utf-8"?>
<ds:datastoreItem xmlns:ds="http://schemas.openxmlformats.org/officeDocument/2006/customXml" ds:itemID="{FE805CD1-0FA1-4018-ABCC-47E208FEF43B}">
  <ds:schemaRefs>
    <ds:schemaRef ds:uri="ba22cb55-a269-4830-8b1d-56e2eeae1079"/>
    <ds:schemaRef ds:uri="c6c3e30a-15e7-4583-afae-747fec4b7ceb"/>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52DCA171-6C19-4491-A81B-3D09B5629CCD}"/>
</file>

<file path=docMetadata/LabelInfo.xml><?xml version="1.0" encoding="utf-8"?>
<clbl:labelList xmlns:clbl="http://schemas.microsoft.com/office/2020/mipLabelMetadata">
  <clbl:label id="{aa3f6932-fa7c-47b4-a0ce-a598cad161cf}" enabled="0" method="" siteId="{aa3f6932-fa7c-47b4-a0ce-a598cad161cf}" removed="1"/>
  <clbl:label id="{da105e90-821f-4a48-abde-6e1aace472a3}" enabled="0" method="" siteId="{da105e90-821f-4a48-abde-6e1aace472a3}" removed="1"/>
</clbl:labelList>
</file>

<file path=docProps/app.xml><?xml version="1.0" encoding="utf-8"?>
<Properties xmlns="http://schemas.openxmlformats.org/officeDocument/2006/extended-properties" xmlns:vt="http://schemas.openxmlformats.org/officeDocument/2006/docPropsVTypes">
  <Template>LaClinicaPPT</Template>
  <TotalTime>0</TotalTime>
  <Words>1075</Words>
  <Application>Microsoft Office PowerPoint</Application>
  <PresentationFormat>Custom</PresentationFormat>
  <Paragraphs>126</Paragraphs>
  <Slides>14</Slides>
  <Notes>10</Notes>
  <HiddenSlides>0</HiddenSlides>
  <MMClips>0</MMClips>
  <ScaleCrop>false</ScaleCrop>
  <HeadingPairs>
    <vt:vector size="4" baseType="variant">
      <vt:variant>
        <vt:lpstr>Theme</vt:lpstr>
      </vt:variant>
      <vt:variant>
        <vt:i4>2</vt:i4>
      </vt:variant>
      <vt:variant>
        <vt:lpstr>Slide Titles</vt:lpstr>
      </vt:variant>
      <vt:variant>
        <vt:i4>14</vt:i4>
      </vt:variant>
    </vt:vector>
  </HeadingPairs>
  <TitlesOfParts>
    <vt:vector size="16" baseType="lpstr">
      <vt:lpstr>LaClinicaPPT</vt:lpstr>
      <vt:lpstr>LaClinicaPPT-22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Challenges We’ve Faced </vt:lpstr>
      <vt:lpstr>PowerPoint Presentation</vt:lpstr>
      <vt:lpstr>Pathways to BH Growth: QMHA Development  </vt:lpstr>
      <vt:lpstr>Pathways Cont.: BHC Interns </vt:lpstr>
      <vt:lpstr>Pathways Cont.:  Post-Masters Fellowship Program </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Brenda</dc:creator>
  <cp:lastModifiedBy>Laura Bridges</cp:lastModifiedBy>
  <cp:revision>183</cp:revision>
  <dcterms:created xsi:type="dcterms:W3CDTF">2007-06-23T21:04:17Z</dcterms:created>
  <dcterms:modified xsi:type="dcterms:W3CDTF">2025-10-07T17:38:54Z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0x01010041E1EB97B9F69D488AF38371983CB60A</vt:lpwstr>
  </property>
  <property fmtid="{D5CDD505-2E9C-101B-9397-08002B2CF9AE}" pid="3" name="ComplianceAssetId">
    <vt:lpwstr/>
  </property>
  <property fmtid="{D5CDD505-2E9C-101B-9397-08002B2CF9AE}" pid="4" name="AuthorIds_UIVersion_11264">
    <vt:lpwstr>2559</vt:lpwstr>
  </property>
  <property fmtid="{D5CDD505-2E9C-101B-9397-08002B2CF9AE}" pid="5" name="AuthorIds_UIVersion_29696">
    <vt:lpwstr>44</vt:lpwstr>
  </property>
  <property fmtid="{D5CDD505-2E9C-101B-9397-08002B2CF9AE}" pid="6" name="AuthorIds_UIVersion_30208">
    <vt:lpwstr>2559</vt:lpwstr>
  </property>
  <property fmtid="{D5CDD505-2E9C-101B-9397-08002B2CF9AE}" pid="7" name="_ExtendedDescription">
    <vt:lpwstr/>
  </property>
  <property fmtid="{D5CDD505-2E9C-101B-9397-08002B2CF9AE}" pid="8" name="MediaServiceImageTags">
    <vt:lpwstr/>
  </property>
</Properties>
</file>