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2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handoutMasters/handoutMaster1.xml" ContentType="application/vnd.openxmlformats-officedocument.presentationml.handoutMaster+xml"/>
  <Override PartName="/ppt/authors.xml" ContentType="application/vnd.ms-powerpoint.authors+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 id="2147483801" r:id="rId2"/>
    <p:sldMasterId id="2147483803" r:id="rId3"/>
  </p:sldMasterIdLst>
  <p:notesMasterIdLst>
    <p:notesMasterId r:id="rId27"/>
  </p:notesMasterIdLst>
  <p:handoutMasterIdLst>
    <p:handoutMasterId r:id="rId28"/>
  </p:handoutMasterIdLst>
  <p:sldIdLst>
    <p:sldId id="285" r:id="rId4"/>
    <p:sldId id="355" r:id="rId5"/>
    <p:sldId id="346" r:id="rId6"/>
    <p:sldId id="354" r:id="rId7"/>
    <p:sldId id="358" r:id="rId8"/>
    <p:sldId id="365" r:id="rId9"/>
    <p:sldId id="364" r:id="rId10"/>
    <p:sldId id="350" r:id="rId11"/>
    <p:sldId id="351" r:id="rId12"/>
    <p:sldId id="352" r:id="rId13"/>
    <p:sldId id="353" r:id="rId14"/>
    <p:sldId id="356" r:id="rId15"/>
    <p:sldId id="357" r:id="rId16"/>
    <p:sldId id="360" r:id="rId17"/>
    <p:sldId id="361" r:id="rId18"/>
    <p:sldId id="367" r:id="rId19"/>
    <p:sldId id="371" r:id="rId20"/>
    <p:sldId id="372" r:id="rId21"/>
    <p:sldId id="373" r:id="rId22"/>
    <p:sldId id="374" r:id="rId23"/>
    <p:sldId id="375" r:id="rId24"/>
    <p:sldId id="376" r:id="rId25"/>
    <p:sldId id="377"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75572B-E780-344F-E3A1-69333142C521}" name="RICE Jennifer * HECC" initials="JR" userId="S::Jennifer.Rice@HECC.OREGON.GOV::3a62e6e7-79b1-481b-86e9-7f4a895c4a6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C"/>
    <a:srgbClr val="3F2500"/>
    <a:srgbClr val="94CBCF"/>
    <a:srgbClr val="837C67"/>
    <a:srgbClr val="E1DFD9"/>
    <a:srgbClr val="515139"/>
    <a:srgbClr val="33797E"/>
    <a:srgbClr val="B7DFF7"/>
    <a:srgbClr val="A4BA68"/>
    <a:srgbClr val="F26A4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5" autoAdjust="0"/>
    <p:restoredTop sz="52487" autoAdjust="0"/>
  </p:normalViewPr>
  <p:slideViewPr>
    <p:cSldViewPr snapToGrid="0" snapToObjects="1">
      <p:cViewPr varScale="1">
        <p:scale>
          <a:sx n="10" d="100"/>
          <a:sy n="10" d="100"/>
        </p:scale>
        <p:origin x="556" y="28"/>
      </p:cViewPr>
      <p:guideLst>
        <p:guide orient="horz" pos="2160"/>
        <p:guide pos="3840"/>
      </p:guideLst>
    </p:cSldViewPr>
  </p:slideViewPr>
  <p:outlineViewPr>
    <p:cViewPr>
      <p:scale>
        <a:sx n="33" d="100"/>
        <a:sy n="33" d="100"/>
      </p:scale>
      <p:origin x="0" y="-10579"/>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7" d="100"/>
          <a:sy n="87" d="100"/>
        </p:scale>
        <p:origin x="3078"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customXml" Target="../customXml/item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36" Type="http://schemas.openxmlformats.org/officeDocument/2006/relationships/customXml" Target="../customXml/item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openxmlformats.org/officeDocument/2006/relationships/customXml" Target="../customXml/item2.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16A620E-3B0A-094B-B760-F072F52778FB}" type="datetimeFigureOut">
              <a:rPr lang="en-US" smtClean="0"/>
              <a:t>6/11/2026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0F3900-CB60-2B4E-BDAF-2DEE6E0A7F50}" type="slidenum">
              <a:rPr lang="en-US" smtClean="0"/>
              <a:t>‹#›</a:t>
            </a:fld>
            <a:endParaRPr lang="en-US"/>
          </a:p>
        </p:txBody>
      </p:sp>
    </p:spTree>
    <p:extLst>
      <p:ext uri="{BB962C8B-B14F-4D97-AF65-F5344CB8AC3E}">
        <p14:creationId xmlns:p14="http://schemas.microsoft.com/office/powerpoint/2010/main" val="22807870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0C405F-478B-E64B-9E12-DCC119CC039B}" type="datetimeFigureOut">
              <a:rPr lang="en-US" smtClean="0"/>
              <a:t>6/11/2026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F2675C-AD9D-084D-AD55-E8873CC832D4}" type="slidenum">
              <a:rPr lang="en-US" smtClean="0"/>
              <a:t>‹#›</a:t>
            </a:fld>
            <a:endParaRPr lang="en-US"/>
          </a:p>
        </p:txBody>
      </p:sp>
    </p:spTree>
    <p:extLst>
      <p:ext uri="{BB962C8B-B14F-4D97-AF65-F5344CB8AC3E}">
        <p14:creationId xmlns:p14="http://schemas.microsoft.com/office/powerpoint/2010/main" val="75991468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1</a:t>
            </a:fld>
            <a:endParaRPr lang="en-US"/>
          </a:p>
        </p:txBody>
      </p:sp>
    </p:spTree>
    <p:extLst>
      <p:ext uri="{BB962C8B-B14F-4D97-AF65-F5344CB8AC3E}">
        <p14:creationId xmlns:p14="http://schemas.microsoft.com/office/powerpoint/2010/main" val="2229231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11</a:t>
            </a:fld>
            <a:endParaRPr lang="en-US"/>
          </a:p>
        </p:txBody>
      </p:sp>
    </p:spTree>
    <p:extLst>
      <p:ext uri="{BB962C8B-B14F-4D97-AF65-F5344CB8AC3E}">
        <p14:creationId xmlns:p14="http://schemas.microsoft.com/office/powerpoint/2010/main" val="3087508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12</a:t>
            </a:fld>
            <a:endParaRPr lang="en-US"/>
          </a:p>
        </p:txBody>
      </p:sp>
    </p:spTree>
    <p:extLst>
      <p:ext uri="{BB962C8B-B14F-4D97-AF65-F5344CB8AC3E}">
        <p14:creationId xmlns:p14="http://schemas.microsoft.com/office/powerpoint/2010/main" val="2358166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Creating or modifying curriculum for the purpose of developing short-term credentials for education and training programs recognized by industry.</a:t>
            </a:r>
          </a:p>
          <a:p>
            <a:pPr lvl="0"/>
            <a:r>
              <a:rPr lang="en-US" sz="1200" kern="1200" dirty="0">
                <a:solidFill>
                  <a:schemeClr val="tx1"/>
                </a:solidFill>
                <a:effectLst/>
                <a:latin typeface="+mn-lt"/>
                <a:ea typeface="+mn-ea"/>
                <a:cs typeface="+mn-cs"/>
              </a:rPr>
              <a:t>Coordinating or facilitating the review and improvement of curriculum by industry and community partners to ensure applicability and accessibility. </a:t>
            </a:r>
          </a:p>
          <a:p>
            <a:pPr lvl="0"/>
            <a:r>
              <a:rPr lang="en-US" sz="1200" kern="1200" dirty="0">
                <a:solidFill>
                  <a:schemeClr val="tx1"/>
                </a:solidFill>
                <a:effectLst/>
                <a:latin typeface="+mn-lt"/>
                <a:ea typeface="+mn-ea"/>
                <a:cs typeface="+mn-cs"/>
              </a:rPr>
              <a:t>Expanding the capacity of organizations to provide administration and delivery of the created or modified curriculum for short-term credentials.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Allowable Costs may include, but are not limited to, the following:</a:t>
            </a:r>
          </a:p>
          <a:p>
            <a:pPr lvl="0"/>
            <a:r>
              <a:rPr lang="en-US" sz="1200" kern="1200" dirty="0">
                <a:solidFill>
                  <a:schemeClr val="tx1"/>
                </a:solidFill>
                <a:effectLst/>
                <a:latin typeface="+mn-lt"/>
                <a:ea typeface="+mn-ea"/>
                <a:cs typeface="+mn-cs"/>
              </a:rPr>
              <a:t>Hiring staff or contracting for services;</a:t>
            </a:r>
          </a:p>
          <a:p>
            <a:pPr lvl="0"/>
            <a:r>
              <a:rPr lang="en-US" sz="1200" kern="1200" dirty="0">
                <a:solidFill>
                  <a:schemeClr val="tx1"/>
                </a:solidFill>
                <a:effectLst/>
                <a:latin typeface="+mn-lt"/>
                <a:ea typeface="+mn-ea"/>
                <a:cs typeface="+mn-cs"/>
              </a:rPr>
              <a:t>Course or faculty buyout;</a:t>
            </a:r>
          </a:p>
          <a:p>
            <a:pPr lvl="0"/>
            <a:r>
              <a:rPr lang="en-US" sz="1200" kern="1200" dirty="0">
                <a:solidFill>
                  <a:schemeClr val="tx1"/>
                </a:solidFill>
                <a:effectLst/>
                <a:latin typeface="+mn-lt"/>
                <a:ea typeface="+mn-ea"/>
                <a:cs typeface="+mn-cs"/>
              </a:rPr>
              <a:t>Professional development and training for faculty and staff</a:t>
            </a:r>
          </a:p>
          <a:p>
            <a:pPr lvl="0"/>
            <a:r>
              <a:rPr lang="en-US" sz="1200" kern="1200" dirty="0">
                <a:solidFill>
                  <a:schemeClr val="tx1"/>
                </a:solidFill>
                <a:effectLst/>
                <a:latin typeface="+mn-lt"/>
                <a:ea typeface="+mn-ea"/>
                <a:cs typeface="+mn-cs"/>
              </a:rPr>
              <a:t>Developing strategies around workforce programs including program development;</a:t>
            </a:r>
          </a:p>
          <a:p>
            <a:pPr lvl="0"/>
            <a:r>
              <a:rPr lang="en-US" sz="1200" kern="1200" dirty="0">
                <a:solidFill>
                  <a:schemeClr val="tx1"/>
                </a:solidFill>
                <a:effectLst/>
                <a:latin typeface="+mn-lt"/>
                <a:ea typeface="+mn-ea"/>
                <a:cs typeface="+mn-cs"/>
              </a:rPr>
              <a:t>Purchasing equipment, technology, or other supplies;</a:t>
            </a:r>
          </a:p>
          <a:p>
            <a:pPr lvl="0"/>
            <a:r>
              <a:rPr lang="en-US" sz="1200" kern="1200" dirty="0">
                <a:solidFill>
                  <a:schemeClr val="tx1"/>
                </a:solidFill>
                <a:effectLst/>
                <a:latin typeface="+mn-lt"/>
                <a:ea typeface="+mn-ea"/>
                <a:cs typeface="+mn-cs"/>
              </a:rPr>
              <a:t>Paying for administrative costs; and</a:t>
            </a:r>
          </a:p>
          <a:p>
            <a:pPr lvl="0"/>
            <a:r>
              <a:rPr lang="en-US" sz="1200" kern="1200" dirty="0">
                <a:solidFill>
                  <a:schemeClr val="tx1"/>
                </a:solidFill>
                <a:effectLst/>
                <a:latin typeface="+mn-lt"/>
                <a:ea typeface="+mn-ea"/>
                <a:cs typeface="+mn-cs"/>
              </a:rPr>
              <a:t>Any other activities necessary to increase the organization’s capacity to develop or modify curriculum for the purpose of administering short-term credentials that advance economic mobility, educational attainment, and career advancement in its targeted industry sector.</a:t>
            </a:r>
          </a:p>
          <a:p>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13</a:t>
            </a:fld>
            <a:endParaRPr lang="en-US"/>
          </a:p>
        </p:txBody>
      </p:sp>
    </p:spTree>
    <p:extLst>
      <p:ext uri="{BB962C8B-B14F-4D97-AF65-F5344CB8AC3E}">
        <p14:creationId xmlns:p14="http://schemas.microsoft.com/office/powerpoint/2010/main" val="4135666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14</a:t>
            </a:fld>
            <a:endParaRPr lang="en-US"/>
          </a:p>
        </p:txBody>
      </p:sp>
    </p:spTree>
    <p:extLst>
      <p:ext uri="{BB962C8B-B14F-4D97-AF65-F5344CB8AC3E}">
        <p14:creationId xmlns:p14="http://schemas.microsoft.com/office/powerpoint/2010/main" val="3801519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WTDB industries include Construction, Clean Energy, Forest ops, and Bioscience</a:t>
            </a:r>
          </a:p>
          <a:p>
            <a:endParaRPr lang="en-US" dirty="0"/>
          </a:p>
          <a:p>
            <a:r>
              <a:rPr lang="en-US" dirty="0"/>
              <a:t>OES: 10 points, one point per skill developed in curriculum</a:t>
            </a:r>
          </a:p>
          <a:p>
            <a:endParaRPr lang="en-US" dirty="0"/>
          </a:p>
          <a:p>
            <a:r>
              <a:rPr lang="en-US" dirty="0"/>
              <a:t>Co-Investment are Y/N</a:t>
            </a:r>
          </a:p>
          <a:p>
            <a:endParaRPr lang="en-US" dirty="0"/>
          </a:p>
          <a:p>
            <a:r>
              <a:rPr lang="en-US" sz="1200" kern="1200" dirty="0">
                <a:solidFill>
                  <a:schemeClr val="tx1"/>
                </a:solidFill>
                <a:effectLst/>
                <a:latin typeface="+mn-lt"/>
                <a:ea typeface="+mn-ea"/>
                <a:cs typeface="+mn-cs"/>
              </a:rPr>
              <a:t>A minimum of 25% co-investment is required to receive the bonus points. Co-investment can be leveraged resources, such as staff time that is not supported through the funds of the grant. Indirect costs (or other administrative costs) are not allowable costs for grant funds but can be a part of the co-investment portion of the overall project budget.</a:t>
            </a:r>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15</a:t>
            </a:fld>
            <a:endParaRPr lang="en-US"/>
          </a:p>
        </p:txBody>
      </p:sp>
    </p:spTree>
    <p:extLst>
      <p:ext uri="{BB962C8B-B14F-4D97-AF65-F5344CB8AC3E}">
        <p14:creationId xmlns:p14="http://schemas.microsoft.com/office/powerpoint/2010/main" val="3475534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Applicants MUST demonstrate partnerships with at least two (2) industry partners. 2. Describe the roles of Applicants’ partners in this proposed project, how they will be engaged in the design, decision-making, evaluation and implementation of the proposed short term credential program. 3. Describe how Applicant will facilitate engagement with its </a:t>
            </a:r>
            <a:r>
              <a:rPr lang="en-US" dirty="0" err="1"/>
              <a:t>identi�ied</a:t>
            </a:r>
            <a:r>
              <a:rPr lang="en-US" dirty="0"/>
              <a:t> partners in the project processes leading up to the implementation of the proposed Short-Term Credential program. </a:t>
            </a:r>
          </a:p>
        </p:txBody>
      </p:sp>
      <p:sp>
        <p:nvSpPr>
          <p:cNvPr id="4" name="Slide Number Placeholder 3"/>
          <p:cNvSpPr>
            <a:spLocks noGrp="1"/>
          </p:cNvSpPr>
          <p:nvPr>
            <p:ph type="sldNum" sz="quarter" idx="5"/>
          </p:nvPr>
        </p:nvSpPr>
        <p:spPr/>
        <p:txBody>
          <a:bodyPr/>
          <a:lstStyle/>
          <a:p>
            <a:fld id="{B1F2675C-AD9D-084D-AD55-E8873CC832D4}" type="slidenum">
              <a:rPr lang="en-US" smtClean="0"/>
              <a:t>16</a:t>
            </a:fld>
            <a:endParaRPr lang="en-US"/>
          </a:p>
        </p:txBody>
      </p:sp>
    </p:spTree>
    <p:extLst>
      <p:ext uri="{BB962C8B-B14F-4D97-AF65-F5344CB8AC3E}">
        <p14:creationId xmlns:p14="http://schemas.microsoft.com/office/powerpoint/2010/main" val="3375550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7D965-E856-40A9-603F-554CD9397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F098B-EA01-D23F-13ED-89ED61E60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309846-EC19-023C-42CE-AF5D12A606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B94560-63D3-9F13-52CB-5247F1BF99E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F2675C-AD9D-084D-AD55-E8873CC832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4415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88C9C-A99E-89D3-5215-C9061AE71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08220-E7DD-7A33-BCC5-28F1851C03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2ED4B-CEA7-39A0-6A86-79776343F2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E96DBD-99A3-5995-70BF-6604217F8E9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F2675C-AD9D-084D-AD55-E8873CC832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8879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A2D10-9BA1-B995-EA78-B20072C9D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90049-F98C-64FB-B89F-82FBE7FE89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2379B3-823D-FAC0-70CD-7772146D17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3C3EF9-BAC1-F9F1-7324-1EC1BDF1AA2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F2675C-AD9D-084D-AD55-E8873CC832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2593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22</a:t>
            </a:fld>
            <a:endParaRPr lang="en-US"/>
          </a:p>
        </p:txBody>
      </p:sp>
    </p:spTree>
    <p:extLst>
      <p:ext uri="{BB962C8B-B14F-4D97-AF65-F5344CB8AC3E}">
        <p14:creationId xmlns:p14="http://schemas.microsoft.com/office/powerpoint/2010/main" val="939928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2</a:t>
            </a:fld>
            <a:endParaRPr lang="en-US"/>
          </a:p>
        </p:txBody>
      </p:sp>
    </p:spTree>
    <p:extLst>
      <p:ext uri="{BB962C8B-B14F-4D97-AF65-F5344CB8AC3E}">
        <p14:creationId xmlns:p14="http://schemas.microsoft.com/office/powerpoint/2010/main" val="2728617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23</a:t>
            </a:fld>
            <a:endParaRPr lang="en-US"/>
          </a:p>
        </p:txBody>
      </p:sp>
    </p:spTree>
    <p:extLst>
      <p:ext uri="{BB962C8B-B14F-4D97-AF65-F5344CB8AC3E}">
        <p14:creationId xmlns:p14="http://schemas.microsoft.com/office/powerpoint/2010/main" val="2194565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3</a:t>
            </a:fld>
            <a:endParaRPr lang="en-US"/>
          </a:p>
        </p:txBody>
      </p:sp>
    </p:spTree>
    <p:extLst>
      <p:ext uri="{BB962C8B-B14F-4D97-AF65-F5344CB8AC3E}">
        <p14:creationId xmlns:p14="http://schemas.microsoft.com/office/powerpoint/2010/main" val="1032207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1" kern="1200" dirty="0">
                <a:solidFill>
                  <a:schemeClr val="tx1"/>
                </a:solidFill>
                <a:effectLst/>
                <a:latin typeface="+mn-lt"/>
                <a:ea typeface="+mn-ea"/>
                <a:cs typeface="+mn-cs"/>
              </a:rPr>
              <a:t>A new short-term credential</a:t>
            </a:r>
            <a:r>
              <a:rPr lang="en-US" sz="1200" kern="1200" dirty="0">
                <a:solidFill>
                  <a:schemeClr val="tx1"/>
                </a:solidFill>
                <a:effectLst/>
                <a:latin typeface="+mn-lt"/>
                <a:ea typeface="+mn-ea"/>
                <a:cs typeface="+mn-cs"/>
              </a:rPr>
              <a:t>, that meets an identified workforce need and leads to immediate workforce entry.</a:t>
            </a:r>
          </a:p>
          <a:p>
            <a:pPr lvl="1"/>
            <a:r>
              <a:rPr lang="en-US" sz="1200" b="1" kern="1200" dirty="0">
                <a:solidFill>
                  <a:schemeClr val="tx1"/>
                </a:solidFill>
                <a:effectLst/>
                <a:latin typeface="+mn-lt"/>
                <a:ea typeface="+mn-ea"/>
                <a:cs typeface="+mn-cs"/>
              </a:rPr>
              <a:t>A modified credential,</a:t>
            </a:r>
            <a:r>
              <a:rPr lang="en-US" sz="1200" kern="1200" dirty="0">
                <a:solidFill>
                  <a:schemeClr val="tx1"/>
                </a:solidFill>
                <a:effectLst/>
                <a:latin typeface="+mn-lt"/>
                <a:ea typeface="+mn-ea"/>
                <a:cs typeface="+mn-cs"/>
              </a:rPr>
              <a:t> updated so that it can be offered at an accelerated, short-term pace, incorporate new technology, or be redesigned to better meet industry demands, updated guidance or federal program eligibility. </a:t>
            </a:r>
          </a:p>
          <a:p>
            <a:pPr lvl="1"/>
            <a:r>
              <a:rPr lang="en-US" sz="1200" b="1" kern="1200" dirty="0">
                <a:solidFill>
                  <a:schemeClr val="tx1"/>
                </a:solidFill>
                <a:effectLst/>
                <a:latin typeface="+mn-lt"/>
                <a:ea typeface="+mn-ea"/>
                <a:cs typeface="+mn-cs"/>
              </a:rPr>
              <a:t>Expansion of access to an existing short-term credential</a:t>
            </a:r>
            <a:r>
              <a:rPr lang="en-US" sz="1200" kern="1200" dirty="0">
                <a:solidFill>
                  <a:schemeClr val="tx1"/>
                </a:solidFill>
                <a:effectLst/>
                <a:latin typeface="+mn-lt"/>
                <a:ea typeface="+mn-ea"/>
                <a:cs typeface="+mn-cs"/>
              </a:rPr>
              <a:t> by introducing the credential to new or underserved region(s), offering the credential in flexible formats, such as remote or online, or expanding enrollment capacity with additional course offerings. </a:t>
            </a:r>
          </a:p>
          <a:p>
            <a:pPr lvl="1"/>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proposals should be informed by industry and employers and should demonstrate stackable educational attainment and career pathways. </a:t>
            </a:r>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4</a:t>
            </a:fld>
            <a:endParaRPr lang="en-US"/>
          </a:p>
        </p:txBody>
      </p:sp>
    </p:spTree>
    <p:extLst>
      <p:ext uri="{BB962C8B-B14F-4D97-AF65-F5344CB8AC3E}">
        <p14:creationId xmlns:p14="http://schemas.microsoft.com/office/powerpoint/2010/main" val="2310708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Primary Applicants may apply to any number of the Short-Term Credential Grant opportunities listed below but will be limited in the number awards they can receive. The HECC seeks to promote collaboration in the development of Short-Term Credentials and encourages primary applicants to consider partnering with other entities that may be applying for Short-Term Credential Grants. </a:t>
            </a:r>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5</a:t>
            </a:fld>
            <a:endParaRPr lang="en-US"/>
          </a:p>
        </p:txBody>
      </p:sp>
    </p:spTree>
    <p:extLst>
      <p:ext uri="{BB962C8B-B14F-4D97-AF65-F5344CB8AC3E}">
        <p14:creationId xmlns:p14="http://schemas.microsoft.com/office/powerpoint/2010/main" val="1904063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6</a:t>
            </a:fld>
            <a:endParaRPr lang="en-US"/>
          </a:p>
        </p:txBody>
      </p:sp>
    </p:spTree>
    <p:extLst>
      <p:ext uri="{BB962C8B-B14F-4D97-AF65-F5344CB8AC3E}">
        <p14:creationId xmlns:p14="http://schemas.microsoft.com/office/powerpoint/2010/main" val="3956614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Performance Reporting</a:t>
            </a:r>
            <a:r>
              <a:rPr lang="en-US" sz="1200" kern="1200" dirty="0">
                <a:solidFill>
                  <a:schemeClr val="tx1"/>
                </a:solidFill>
                <a:effectLst/>
                <a:latin typeface="+mn-lt"/>
                <a:ea typeface="+mn-ea"/>
                <a:cs typeface="+mn-cs"/>
              </a:rPr>
              <a:t> – Answer narrative questions related to project implementation and progress towards intended outcomes;</a:t>
            </a:r>
          </a:p>
          <a:p>
            <a:pPr lvl="0"/>
            <a:r>
              <a:rPr lang="en-US" sz="1200" b="1" kern="1200" dirty="0">
                <a:solidFill>
                  <a:schemeClr val="tx1"/>
                </a:solidFill>
                <a:effectLst/>
                <a:latin typeface="+mn-lt"/>
                <a:ea typeface="+mn-ea"/>
                <a:cs typeface="+mn-cs"/>
              </a:rPr>
              <a:t>Financial Reporting</a:t>
            </a:r>
            <a:r>
              <a:rPr lang="en-US" sz="1200" kern="1200" dirty="0">
                <a:solidFill>
                  <a:schemeClr val="tx1"/>
                </a:solidFill>
                <a:effectLst/>
                <a:latin typeface="+mn-lt"/>
                <a:ea typeface="+mn-ea"/>
                <a:cs typeface="+mn-cs"/>
              </a:rPr>
              <a:t> – Use a template provided by HECC that includes a description of the funds used towards the project activities outlined in the grant agreement. Most funding is distributed to the grant recipient by requesting reimbursement for the previous quarter. In some cases, HECC may determine upfront disbursements may be allowed in response to a request in the grant recipient’s Application with adequate justification;</a:t>
            </a:r>
          </a:p>
          <a:p>
            <a:pPr lvl="0"/>
            <a:r>
              <a:rPr lang="en-US" sz="1200" b="1" kern="1200" dirty="0">
                <a:solidFill>
                  <a:schemeClr val="tx1"/>
                </a:solidFill>
                <a:effectLst/>
                <a:latin typeface="+mn-lt"/>
                <a:ea typeface="+mn-ea"/>
                <a:cs typeface="+mn-cs"/>
              </a:rPr>
              <a:t>Final Report and Closeout Calls</a:t>
            </a:r>
            <a:r>
              <a:rPr lang="en-US" sz="1200" kern="1200" dirty="0">
                <a:solidFill>
                  <a:schemeClr val="tx1"/>
                </a:solidFill>
                <a:effectLst/>
                <a:latin typeface="+mn-lt"/>
                <a:ea typeface="+mn-ea"/>
                <a:cs typeface="+mn-cs"/>
              </a:rPr>
              <a:t> – Discuss overall grant recipient’s experience with the project and its implementation.</a:t>
            </a:r>
          </a:p>
          <a:p>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7</a:t>
            </a:fld>
            <a:endParaRPr lang="en-US"/>
          </a:p>
        </p:txBody>
      </p:sp>
    </p:spTree>
    <p:extLst>
      <p:ext uri="{BB962C8B-B14F-4D97-AF65-F5344CB8AC3E}">
        <p14:creationId xmlns:p14="http://schemas.microsoft.com/office/powerpoint/2010/main" val="1239379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order to receive an award under this RFA, the Primary Applicant must be a post-secondary institution licensed or accredited by the Higher Education Coordinating Commission, authorized to receive federal funding under Title IV of the Higher Education Act</a:t>
            </a:r>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9</a:t>
            </a:fld>
            <a:endParaRPr lang="en-US"/>
          </a:p>
        </p:txBody>
      </p:sp>
    </p:spTree>
    <p:extLst>
      <p:ext uri="{BB962C8B-B14F-4D97-AF65-F5344CB8AC3E}">
        <p14:creationId xmlns:p14="http://schemas.microsoft.com/office/powerpoint/2010/main" val="2128061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Industry partners should serve a vital and collaborative role in advising and informing the development and delivery of short-term credentials.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Primary Applicant will be required to describe the roles and responsibilities of their identified industry partners within their application and must submit with their application letters of support, memorandums of understanding (MOU), or other supporting documents that demonstrate commitment from their identified industry partners. </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Primary Applicants may also showcase partnerships with community-based organizations, additional workforce training providers, or any other entities that may partner with the primary applicant for support in the development or delivery of the short-term credential or with recruitment and outreach of the short-term credential program.</a:t>
            </a:r>
          </a:p>
          <a:p>
            <a:endParaRPr lang="en-US" dirty="0"/>
          </a:p>
        </p:txBody>
      </p:sp>
      <p:sp>
        <p:nvSpPr>
          <p:cNvPr id="4" name="Slide Number Placeholder 3"/>
          <p:cNvSpPr>
            <a:spLocks noGrp="1"/>
          </p:cNvSpPr>
          <p:nvPr>
            <p:ph type="sldNum" sz="quarter" idx="5"/>
          </p:nvPr>
        </p:nvSpPr>
        <p:spPr/>
        <p:txBody>
          <a:bodyPr/>
          <a:lstStyle/>
          <a:p>
            <a:fld id="{B1F2675C-AD9D-084D-AD55-E8873CC832D4}" type="slidenum">
              <a:rPr lang="en-US" smtClean="0"/>
              <a:t>10</a:t>
            </a:fld>
            <a:endParaRPr lang="en-US"/>
          </a:p>
        </p:txBody>
      </p:sp>
    </p:spTree>
    <p:extLst>
      <p:ext uri="{BB962C8B-B14F-4D97-AF65-F5344CB8AC3E}">
        <p14:creationId xmlns:p14="http://schemas.microsoft.com/office/powerpoint/2010/main" val="1765981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914400"/>
          </a:xfrm>
        </p:spPr>
        <p:txBody>
          <a:bodyPr anchor="t"/>
          <a:lstStyle>
            <a:lvl1pPr algn="l">
              <a:defRPr sz="3200" baseline="0">
                <a:solidFill>
                  <a:schemeClr val="accent1"/>
                </a:solidFill>
              </a:defRPr>
            </a:lvl1pPr>
          </a:lstStyle>
          <a:p>
            <a:r>
              <a:rPr lang="en-US" dirty="0"/>
              <a:t>Slide Title Calibri 32</a:t>
            </a:r>
            <a:br>
              <a:rPr lang="en-US" dirty="0"/>
            </a:br>
            <a:endParaRPr lang="en-US" dirty="0"/>
          </a:p>
        </p:txBody>
      </p:sp>
      <p:sp>
        <p:nvSpPr>
          <p:cNvPr id="3" name="Slide Number Placeholder 2"/>
          <p:cNvSpPr>
            <a:spLocks noGrp="1"/>
          </p:cNvSpPr>
          <p:nvPr>
            <p:ph type="sldNum" sz="quarter" idx="10"/>
          </p:nvPr>
        </p:nvSpPr>
        <p:spPr/>
        <p:txBody>
          <a:bodyPr/>
          <a:lstStyle/>
          <a:p>
            <a:fld id="{A5713E8B-451C-8C40-B537-409390B060A7}" type="slidenum">
              <a:rPr lang="en-US" smtClean="0"/>
              <a:pPr/>
              <a:t>‹#›</a:t>
            </a:fld>
            <a:endParaRPr lang="en-US" dirty="0"/>
          </a:p>
        </p:txBody>
      </p:sp>
      <p:sp>
        <p:nvSpPr>
          <p:cNvPr id="12" name="Content Placeholder 11"/>
          <p:cNvSpPr>
            <a:spLocks noGrp="1"/>
          </p:cNvSpPr>
          <p:nvPr>
            <p:ph sz="quarter" idx="11" hasCustomPrompt="1"/>
          </p:nvPr>
        </p:nvSpPr>
        <p:spPr>
          <a:xfrm>
            <a:off x="609600" y="1343026"/>
            <a:ext cx="10972800" cy="4486274"/>
          </a:xfrm>
        </p:spPr>
        <p:txBody>
          <a:bodyPr/>
          <a:lstStyle>
            <a:lvl1pPr marL="457200" indent="-457200">
              <a:buFont typeface="Wingdings" panose="05000000000000000000" pitchFamily="2" charset="2"/>
              <a:buChar char="§"/>
              <a:defRPr baseline="0">
                <a:solidFill>
                  <a:schemeClr val="tx1">
                    <a:lumMod val="65000"/>
                    <a:lumOff val="35000"/>
                  </a:schemeClr>
                </a:solidFill>
                <a:latin typeface="Garamond" panose="02020404030301010803" pitchFamily="18" charset="0"/>
              </a:defRPr>
            </a:lvl1pPr>
            <a:lvl2pPr>
              <a:defRPr>
                <a:solidFill>
                  <a:schemeClr val="tx1">
                    <a:lumMod val="65000"/>
                    <a:lumOff val="35000"/>
                  </a:schemeClr>
                </a:solidFill>
                <a:latin typeface="Garamond" panose="02020404030301010803" pitchFamily="18" charset="0"/>
              </a:defRPr>
            </a:lvl2pPr>
            <a:lvl3pPr>
              <a:defRPr>
                <a:solidFill>
                  <a:schemeClr val="tx1">
                    <a:lumMod val="65000"/>
                    <a:lumOff val="35000"/>
                  </a:schemeClr>
                </a:solidFill>
                <a:latin typeface="Garamond" panose="02020404030301010803" pitchFamily="18" charset="0"/>
              </a:defRPr>
            </a:lvl3pPr>
            <a:lvl4pPr>
              <a:defRPr>
                <a:solidFill>
                  <a:schemeClr val="tx1">
                    <a:lumMod val="65000"/>
                    <a:lumOff val="35000"/>
                  </a:schemeClr>
                </a:solidFill>
                <a:latin typeface="Garamond" panose="02020404030301010803" pitchFamily="18" charset="0"/>
              </a:defRPr>
            </a:lvl4pPr>
            <a:lvl5pPr>
              <a:defRPr>
                <a:solidFill>
                  <a:schemeClr val="tx1">
                    <a:lumMod val="65000"/>
                    <a:lumOff val="35000"/>
                  </a:schemeClr>
                </a:solidFill>
                <a:latin typeface="Garamond" panose="02020404030301010803" pitchFamily="18" charset="0"/>
              </a:defRPr>
            </a:lvl5pPr>
          </a:lstStyle>
          <a:p>
            <a:pPr lvl="0"/>
            <a:r>
              <a:rPr lang="en-US" dirty="0"/>
              <a:t>Bullet line 1</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9609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2a_Title  ">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 name="Rectangle 4"/>
          <p:cNvSpPr/>
          <p:nvPr userDrawn="1"/>
        </p:nvSpPr>
        <p:spPr>
          <a:xfrm>
            <a:off x="5335687" y="0"/>
            <a:ext cx="6204608"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sz="quarter" idx="15" hasCustomPrompt="1"/>
          </p:nvPr>
        </p:nvSpPr>
        <p:spPr>
          <a:xfrm>
            <a:off x="5828369" y="2117037"/>
            <a:ext cx="4960504" cy="1423988"/>
          </a:xfrm>
        </p:spPr>
        <p:txBody>
          <a:bodyPr>
            <a:normAutofit/>
          </a:bodyPr>
          <a:lstStyle>
            <a:lvl1pPr marL="0" indent="0">
              <a:buNone/>
              <a:defRPr sz="3600" baseline="0">
                <a:latin typeface="Calibri Light" panose="020F0302020204030204" pitchFamily="34" charset="0"/>
                <a:cs typeface="Calibri Light" panose="020F0302020204030204" pitchFamily="34" charset="0"/>
              </a:defRPr>
            </a:lvl1pPr>
          </a:lstStyle>
          <a:p>
            <a:pPr lvl="0"/>
            <a:r>
              <a:rPr lang="en-US" dirty="0"/>
              <a:t>TITLE CALIBRI LIGHT 36 POINT</a:t>
            </a:r>
          </a:p>
        </p:txBody>
      </p:sp>
      <p:sp>
        <p:nvSpPr>
          <p:cNvPr id="11" name="Text Placeholder 2"/>
          <p:cNvSpPr>
            <a:spLocks noGrp="1"/>
          </p:cNvSpPr>
          <p:nvPr>
            <p:ph type="body" sz="quarter" idx="16" hasCustomPrompt="1"/>
          </p:nvPr>
        </p:nvSpPr>
        <p:spPr>
          <a:xfrm>
            <a:off x="5805275" y="3485953"/>
            <a:ext cx="4921336" cy="1423988"/>
          </a:xfrm>
        </p:spPr>
        <p:txBody>
          <a:bodyPr>
            <a:normAutofit/>
          </a:bodyPr>
          <a:lstStyle>
            <a:lvl1pPr marL="0" indent="0">
              <a:buNone/>
              <a:defRPr sz="2800" baseline="0">
                <a:latin typeface="Calibri Light" panose="020F0302020204030204" pitchFamily="34" charset="0"/>
                <a:cs typeface="Calibri Light" panose="020F0302020204030204" pitchFamily="34" charset="0"/>
              </a:defRPr>
            </a:lvl1pPr>
          </a:lstStyle>
          <a:p>
            <a:pPr lvl="0"/>
            <a:r>
              <a:rPr lang="en-US" dirty="0"/>
              <a:t>VENUE CALIBRI LIGHT 28 POINT</a:t>
            </a:r>
          </a:p>
        </p:txBody>
      </p:sp>
      <p:sp>
        <p:nvSpPr>
          <p:cNvPr id="12" name="Text Placeholder 2"/>
          <p:cNvSpPr>
            <a:spLocks noGrp="1"/>
          </p:cNvSpPr>
          <p:nvPr>
            <p:ph type="body" sz="quarter" idx="17" hasCustomPrompt="1"/>
          </p:nvPr>
        </p:nvSpPr>
        <p:spPr>
          <a:xfrm>
            <a:off x="5805275" y="4927468"/>
            <a:ext cx="4921336" cy="1244732"/>
          </a:xfrm>
        </p:spPr>
        <p:txBody>
          <a:bodyPr>
            <a:normAutofit/>
          </a:bodyPr>
          <a:lstStyle>
            <a:lvl1pPr marL="0" indent="0">
              <a:buNone/>
              <a:defRPr sz="2000" baseline="0">
                <a:latin typeface="+mn-lt"/>
                <a:cs typeface="Calibri Light" panose="020F0302020204030204" pitchFamily="34" charset="0"/>
              </a:defRPr>
            </a:lvl1pPr>
          </a:lstStyle>
          <a:p>
            <a:pPr lvl="0"/>
            <a:r>
              <a:rPr lang="en-US" dirty="0"/>
              <a:t>Presenter Names and Titles Calibri 20 point</a:t>
            </a:r>
          </a:p>
          <a:p>
            <a:pPr lvl="0"/>
            <a:endParaRPr lang="en-US" dirty="0"/>
          </a:p>
        </p:txBody>
      </p:sp>
      <p:sp>
        <p:nvSpPr>
          <p:cNvPr id="13" name="Text Placeholder 2"/>
          <p:cNvSpPr>
            <a:spLocks noGrp="1"/>
          </p:cNvSpPr>
          <p:nvPr>
            <p:ph type="body" sz="quarter" idx="18" hasCustomPrompt="1"/>
          </p:nvPr>
        </p:nvSpPr>
        <p:spPr>
          <a:xfrm>
            <a:off x="5805275" y="6182943"/>
            <a:ext cx="4921336" cy="477631"/>
          </a:xfrm>
        </p:spPr>
        <p:txBody>
          <a:bodyPr>
            <a:normAutofit/>
          </a:bodyPr>
          <a:lstStyle>
            <a:lvl1pPr marL="0" indent="0">
              <a:buNone/>
              <a:defRPr sz="1600" baseline="0">
                <a:latin typeface="+mn-lt"/>
                <a:cs typeface="Calibri Light" panose="020F0302020204030204" pitchFamily="34" charset="0"/>
              </a:defRPr>
            </a:lvl1pPr>
          </a:lstStyle>
          <a:p>
            <a:pPr lvl="0"/>
            <a:r>
              <a:rPr lang="en-US" dirty="0"/>
              <a:t>MONTH, DATE, YEAR Calibri 16 point</a:t>
            </a:r>
          </a:p>
          <a:p>
            <a:pPr lvl="0"/>
            <a:endParaRPr lang="en-US" dirty="0"/>
          </a:p>
        </p:txBody>
      </p:sp>
      <p:sp>
        <p:nvSpPr>
          <p:cNvPr id="2" name="Text Placeholder 5">
            <a:extLst>
              <a:ext uri="{FF2B5EF4-FFF2-40B4-BE49-F238E27FC236}">
                <a16:creationId xmlns:a16="http://schemas.microsoft.com/office/drawing/2014/main" id="{CEC177D4-1386-2E2A-5918-8A641397BD72}"/>
              </a:ext>
            </a:extLst>
          </p:cNvPr>
          <p:cNvSpPr>
            <a:spLocks noGrp="1"/>
          </p:cNvSpPr>
          <p:nvPr>
            <p:ph type="body" sz="quarter" idx="19" hasCustomPrompt="1"/>
          </p:nvPr>
        </p:nvSpPr>
        <p:spPr>
          <a:xfrm>
            <a:off x="0" y="6534242"/>
            <a:ext cx="1427111" cy="252663"/>
          </a:xfrm>
          <a:solidFill>
            <a:schemeClr val="bg1">
              <a:alpha val="90000"/>
            </a:schemeClr>
          </a:solidFill>
        </p:spPr>
        <p:txBody>
          <a:bodyPr anchor="b">
            <a:normAutofit/>
          </a:bodyPr>
          <a:lstStyle>
            <a:lvl1pPr marL="0" indent="0" algn="r">
              <a:buNone/>
              <a:defRPr sz="1100" baseline="0">
                <a:solidFill>
                  <a:schemeClr val="tx1"/>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grpSp>
        <p:nvGrpSpPr>
          <p:cNvPr id="14" name="Group 13">
            <a:extLst>
              <a:ext uri="{FF2B5EF4-FFF2-40B4-BE49-F238E27FC236}">
                <a16:creationId xmlns:a16="http://schemas.microsoft.com/office/drawing/2014/main" id="{8170EA7D-A703-4D0B-9F98-FE34C28FBD29}"/>
              </a:ext>
            </a:extLst>
          </p:cNvPr>
          <p:cNvGrpSpPr/>
          <p:nvPr userDrawn="1"/>
        </p:nvGrpSpPr>
        <p:grpSpPr>
          <a:xfrm>
            <a:off x="7309085" y="247925"/>
            <a:ext cx="2451463" cy="1423988"/>
            <a:chOff x="7309085" y="247925"/>
            <a:chExt cx="2451463" cy="1423988"/>
          </a:xfrm>
        </p:grpSpPr>
        <p:sp>
          <p:nvSpPr>
            <p:cNvPr id="15" name="Rectangle: Rounded Corners 14">
              <a:extLst>
                <a:ext uri="{FF2B5EF4-FFF2-40B4-BE49-F238E27FC236}">
                  <a16:creationId xmlns:a16="http://schemas.microsoft.com/office/drawing/2014/main" id="{DD6952AD-9EB8-4401-B2B4-D662F36B453B}"/>
                </a:ext>
              </a:extLst>
            </p:cNvPr>
            <p:cNvSpPr/>
            <p:nvPr userDrawn="1"/>
          </p:nvSpPr>
          <p:spPr>
            <a:xfrm>
              <a:off x="7309085" y="247925"/>
              <a:ext cx="2451463" cy="1423988"/>
            </a:xfrm>
            <a:prstGeom prst="roundRect">
              <a:avLst/>
            </a:prstGeom>
            <a:solidFill>
              <a:schemeClr val="lt1"/>
            </a:solidFill>
            <a:ln w="57150" cmpd="sng">
              <a:solidFill>
                <a:schemeClr val="bg1"/>
              </a:solidFill>
            </a:ln>
            <a:effectLst>
              <a:outerShdw blurRad="50800" dist="38100" dir="8100000" algn="tr"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5F0EF45A-87C8-44E2-A081-5B00A6511D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2202" y="466059"/>
              <a:ext cx="1980939" cy="997348"/>
            </a:xfrm>
            <a:prstGeom prst="rect">
              <a:avLst/>
            </a:prstGeom>
          </p:spPr>
        </p:pic>
      </p:grpSp>
    </p:spTree>
    <p:extLst>
      <p:ext uri="{BB962C8B-B14F-4D97-AF65-F5344CB8AC3E}">
        <p14:creationId xmlns:p14="http://schemas.microsoft.com/office/powerpoint/2010/main" val="1382635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a-Title">
    <p:bg>
      <p:bgPr>
        <a:solidFill>
          <a:schemeClr val="accent1"/>
        </a:solidFill>
        <a:effectLst/>
      </p:bgPr>
    </p:bg>
    <p:spTree>
      <p:nvGrpSpPr>
        <p:cNvPr id="1" name=""/>
        <p:cNvGrpSpPr/>
        <p:nvPr/>
      </p:nvGrpSpPr>
      <p:grpSpPr>
        <a:xfrm>
          <a:off x="0" y="0"/>
          <a:ext cx="0" cy="0"/>
          <a:chOff x="0" y="0"/>
          <a:chExt cx="0" cy="0"/>
        </a:xfrm>
      </p:grpSpPr>
      <p:sp>
        <p:nvSpPr>
          <p:cNvPr id="5" name="Rectangle 4"/>
          <p:cNvSpPr/>
          <p:nvPr userDrawn="1"/>
        </p:nvSpPr>
        <p:spPr>
          <a:xfrm>
            <a:off x="6209327" y="0"/>
            <a:ext cx="5310012" cy="6858000"/>
          </a:xfrm>
          <a:prstGeom prst="rect">
            <a:avLst/>
          </a:prstGeom>
          <a:solidFill>
            <a:srgbClr val="837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 Placeholder 2"/>
          <p:cNvSpPr>
            <a:spLocks noGrp="1"/>
          </p:cNvSpPr>
          <p:nvPr userDrawn="1">
            <p:ph type="body" sz="quarter" idx="11" hasCustomPrompt="1"/>
          </p:nvPr>
        </p:nvSpPr>
        <p:spPr>
          <a:xfrm>
            <a:off x="6561082" y="2434865"/>
            <a:ext cx="4762065" cy="1118826"/>
          </a:xfrm>
          <a:prstGeom prst="rect">
            <a:avLst/>
          </a:prstGeom>
        </p:spPr>
        <p:txBody>
          <a:bodyPr>
            <a:noAutofit/>
          </a:bodyPr>
          <a:lstStyle>
            <a:lvl1pPr marL="0" indent="0">
              <a:lnSpc>
                <a:spcPct val="80000"/>
              </a:lnSpc>
              <a:buFontTx/>
              <a:buNone/>
              <a:defRPr sz="2800" b="0" baseline="0">
                <a:solidFill>
                  <a:schemeClr val="bg1"/>
                </a:solidFill>
                <a:latin typeface="Calibri Light"/>
                <a:cs typeface="Calibri Light"/>
              </a:defRPr>
            </a:lvl1pPr>
            <a:lvl2pPr>
              <a:defRPr sz="2133"/>
            </a:lvl2pPr>
            <a:lvl3pPr>
              <a:defRPr sz="2133"/>
            </a:lvl3pPr>
            <a:lvl4pPr>
              <a:defRPr sz="2133"/>
            </a:lvl4pPr>
            <a:lvl5pPr>
              <a:defRPr sz="2133"/>
            </a:lvl5pPr>
          </a:lstStyle>
          <a:p>
            <a:pPr lvl="0"/>
            <a:r>
              <a:rPr lang="en-US" dirty="0"/>
              <a:t>Venue – Calibri Light – White – 28pt</a:t>
            </a:r>
          </a:p>
        </p:txBody>
      </p:sp>
      <p:sp>
        <p:nvSpPr>
          <p:cNvPr id="24" name="Text Placeholder 5"/>
          <p:cNvSpPr>
            <a:spLocks noGrp="1"/>
          </p:cNvSpPr>
          <p:nvPr userDrawn="1">
            <p:ph type="body" sz="quarter" idx="12" hasCustomPrompt="1"/>
          </p:nvPr>
        </p:nvSpPr>
        <p:spPr>
          <a:xfrm>
            <a:off x="6590990" y="6013459"/>
            <a:ext cx="4732159" cy="488951"/>
          </a:xfrm>
          <a:prstGeom prst="rect">
            <a:avLst/>
          </a:prstGeom>
        </p:spPr>
        <p:txBody>
          <a:bodyPr>
            <a:noAutofit/>
          </a:bodyPr>
          <a:lstStyle>
            <a:lvl1pPr marL="0" indent="0">
              <a:buFontTx/>
              <a:buNone/>
              <a:defRPr sz="1600" b="1" baseline="0">
                <a:solidFill>
                  <a:schemeClr val="bg1"/>
                </a:solidFill>
                <a:latin typeface="+mn-lt"/>
                <a:cs typeface="Calibri Light"/>
              </a:defRPr>
            </a:lvl1pPr>
            <a:lvl2pPr>
              <a:defRPr sz="2133" b="1"/>
            </a:lvl2pPr>
            <a:lvl3pPr>
              <a:defRPr sz="2133" b="1"/>
            </a:lvl3pPr>
            <a:lvl4pPr>
              <a:defRPr sz="2133" b="1"/>
            </a:lvl4pPr>
            <a:lvl5pPr>
              <a:defRPr sz="2133" b="1"/>
            </a:lvl5pPr>
          </a:lstStyle>
          <a:p>
            <a:pPr lvl="0"/>
            <a:r>
              <a:rPr lang="en-US" dirty="0"/>
              <a:t>MONTH, DATE YEAR, CALIBRI  16 POINT &amp; BOLD</a:t>
            </a:r>
          </a:p>
        </p:txBody>
      </p:sp>
      <p:sp>
        <p:nvSpPr>
          <p:cNvPr id="25" name="Text Placeholder 5"/>
          <p:cNvSpPr>
            <a:spLocks noGrp="1"/>
          </p:cNvSpPr>
          <p:nvPr userDrawn="1">
            <p:ph type="body" sz="quarter" idx="14" hasCustomPrompt="1"/>
          </p:nvPr>
        </p:nvSpPr>
        <p:spPr>
          <a:xfrm>
            <a:off x="6561083" y="3831759"/>
            <a:ext cx="4762067" cy="2039105"/>
          </a:xfrm>
          <a:prstGeom prst="rect">
            <a:avLst/>
          </a:prstGeom>
        </p:spPr>
        <p:txBody>
          <a:bodyPr>
            <a:noAutofit/>
          </a:bodyPr>
          <a:lstStyle>
            <a:lvl1pPr marL="0" indent="0">
              <a:buFontTx/>
              <a:buNone/>
              <a:defRPr sz="2000" b="1" u="none" cap="all" baseline="0">
                <a:solidFill>
                  <a:schemeClr val="bg1"/>
                </a:solidFill>
                <a:latin typeface="Calibri Light" panose="020F0302020204030204" pitchFamily="34" charset="0"/>
                <a:cs typeface="Calibri Light" panose="020F0302020204030204" pitchFamily="34" charset="0"/>
              </a:defRPr>
            </a:lvl1pPr>
            <a:lvl2pPr>
              <a:defRPr sz="2133" b="1"/>
            </a:lvl2pPr>
            <a:lvl3pPr>
              <a:defRPr sz="2133" b="1"/>
            </a:lvl3pPr>
            <a:lvl4pPr>
              <a:defRPr sz="2133" b="1"/>
            </a:lvl4pPr>
            <a:lvl5pPr>
              <a:defRPr sz="2133" b="1"/>
            </a:lvl5pPr>
          </a:lstStyle>
          <a:p>
            <a:pPr lvl="0"/>
            <a:r>
              <a:rPr lang="en-US" dirty="0"/>
              <a:t>Presenter Names and Titles, Calibri Light 20 point</a:t>
            </a:r>
          </a:p>
        </p:txBody>
      </p:sp>
      <p:sp>
        <p:nvSpPr>
          <p:cNvPr id="3" name="Rectangle 2"/>
          <p:cNvSpPr/>
          <p:nvPr userDrawn="1"/>
        </p:nvSpPr>
        <p:spPr>
          <a:xfrm>
            <a:off x="6209327" y="429072"/>
            <a:ext cx="5310012" cy="17117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4" name="Text Placeholder 3"/>
          <p:cNvSpPr>
            <a:spLocks noGrp="1"/>
          </p:cNvSpPr>
          <p:nvPr>
            <p:ph type="body" sz="quarter" idx="15" hasCustomPrompt="1"/>
          </p:nvPr>
        </p:nvSpPr>
        <p:spPr>
          <a:xfrm>
            <a:off x="844551" y="1234737"/>
            <a:ext cx="4876800" cy="1974850"/>
          </a:xfrm>
        </p:spPr>
        <p:txBody>
          <a:bodyPr>
            <a:normAutofit/>
          </a:bodyPr>
          <a:lstStyle>
            <a:lvl1pPr marL="0" indent="0">
              <a:buNone/>
              <a:defRPr sz="3600" baseline="0">
                <a:solidFill>
                  <a:schemeClr val="bg1"/>
                </a:solidFill>
                <a:latin typeface="Calibri Light" panose="020F0302020204030204" pitchFamily="34" charset="0"/>
                <a:cs typeface="Calibri Light" panose="020F0302020204030204" pitchFamily="34" charset="0"/>
              </a:defRPr>
            </a:lvl1pPr>
          </a:lstStyle>
          <a:p>
            <a:pPr lvl="0"/>
            <a:r>
              <a:rPr lang="en-US" sz="3600" dirty="0">
                <a:latin typeface="Calibri Light" panose="020F0302020204030204" pitchFamily="34" charset="0"/>
                <a:cs typeface="Calibri Light" panose="020F0302020204030204" pitchFamily="34" charset="0"/>
              </a:rPr>
              <a:t>TITLE CALIBRI LIGHT 36 POINT</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3863" y="867546"/>
            <a:ext cx="1980939" cy="997348"/>
          </a:xfrm>
          <a:prstGeom prst="rect">
            <a:avLst/>
          </a:prstGeom>
        </p:spPr>
      </p:pic>
    </p:spTree>
    <p:extLst>
      <p:ext uri="{BB962C8B-B14F-4D97-AF65-F5344CB8AC3E}">
        <p14:creationId xmlns:p14="http://schemas.microsoft.com/office/powerpoint/2010/main" val="3893742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b-Title">
    <p:bg>
      <p:bgPr>
        <a:solidFill>
          <a:srgbClr val="837C67"/>
        </a:solidFill>
        <a:effectLst/>
      </p:bgPr>
    </p:bg>
    <p:spTree>
      <p:nvGrpSpPr>
        <p:cNvPr id="1" name=""/>
        <p:cNvGrpSpPr/>
        <p:nvPr/>
      </p:nvGrpSpPr>
      <p:grpSpPr>
        <a:xfrm>
          <a:off x="0" y="0"/>
          <a:ext cx="0" cy="0"/>
          <a:chOff x="0" y="0"/>
          <a:chExt cx="0" cy="0"/>
        </a:xfrm>
      </p:grpSpPr>
      <p:sp>
        <p:nvSpPr>
          <p:cNvPr id="5" name="Rectangle 4"/>
          <p:cNvSpPr/>
          <p:nvPr userDrawn="1"/>
        </p:nvSpPr>
        <p:spPr>
          <a:xfrm>
            <a:off x="6209327" y="0"/>
            <a:ext cx="53100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 Placeholder 2"/>
          <p:cNvSpPr>
            <a:spLocks noGrp="1"/>
          </p:cNvSpPr>
          <p:nvPr userDrawn="1">
            <p:ph type="body" sz="quarter" idx="11" hasCustomPrompt="1"/>
          </p:nvPr>
        </p:nvSpPr>
        <p:spPr>
          <a:xfrm>
            <a:off x="6561082" y="2434865"/>
            <a:ext cx="4762065" cy="1118826"/>
          </a:xfrm>
          <a:prstGeom prst="rect">
            <a:avLst/>
          </a:prstGeom>
        </p:spPr>
        <p:txBody>
          <a:bodyPr>
            <a:noAutofit/>
          </a:bodyPr>
          <a:lstStyle>
            <a:lvl1pPr marL="0" indent="0">
              <a:lnSpc>
                <a:spcPct val="80000"/>
              </a:lnSpc>
              <a:buFontTx/>
              <a:buNone/>
              <a:defRPr sz="2800" b="0" baseline="0">
                <a:solidFill>
                  <a:schemeClr val="bg1"/>
                </a:solidFill>
                <a:latin typeface="Calibri Light"/>
                <a:cs typeface="Calibri Light"/>
              </a:defRPr>
            </a:lvl1pPr>
            <a:lvl2pPr>
              <a:defRPr sz="2133"/>
            </a:lvl2pPr>
            <a:lvl3pPr>
              <a:defRPr sz="2133"/>
            </a:lvl3pPr>
            <a:lvl4pPr>
              <a:defRPr sz="2133"/>
            </a:lvl4pPr>
            <a:lvl5pPr>
              <a:defRPr sz="2133"/>
            </a:lvl5pPr>
          </a:lstStyle>
          <a:p>
            <a:pPr lvl="0"/>
            <a:r>
              <a:rPr lang="en-US" dirty="0"/>
              <a:t>Venue – Calibri Light – White – 28pt</a:t>
            </a:r>
          </a:p>
        </p:txBody>
      </p:sp>
      <p:sp>
        <p:nvSpPr>
          <p:cNvPr id="24" name="Text Placeholder 5"/>
          <p:cNvSpPr>
            <a:spLocks noGrp="1"/>
          </p:cNvSpPr>
          <p:nvPr userDrawn="1">
            <p:ph type="body" sz="quarter" idx="12" hasCustomPrompt="1"/>
          </p:nvPr>
        </p:nvSpPr>
        <p:spPr>
          <a:xfrm>
            <a:off x="6590990" y="6013459"/>
            <a:ext cx="4732159" cy="488951"/>
          </a:xfrm>
          <a:prstGeom prst="rect">
            <a:avLst/>
          </a:prstGeom>
        </p:spPr>
        <p:txBody>
          <a:bodyPr>
            <a:noAutofit/>
          </a:bodyPr>
          <a:lstStyle>
            <a:lvl1pPr marL="0" indent="0">
              <a:buFontTx/>
              <a:buNone/>
              <a:defRPr sz="1600" b="1" baseline="0">
                <a:solidFill>
                  <a:schemeClr val="bg1"/>
                </a:solidFill>
                <a:latin typeface="+mn-lt"/>
                <a:cs typeface="Calibri Light"/>
              </a:defRPr>
            </a:lvl1pPr>
            <a:lvl2pPr>
              <a:defRPr sz="2133" b="1"/>
            </a:lvl2pPr>
            <a:lvl3pPr>
              <a:defRPr sz="2133" b="1"/>
            </a:lvl3pPr>
            <a:lvl4pPr>
              <a:defRPr sz="2133" b="1"/>
            </a:lvl4pPr>
            <a:lvl5pPr>
              <a:defRPr sz="2133" b="1"/>
            </a:lvl5pPr>
          </a:lstStyle>
          <a:p>
            <a:pPr lvl="0"/>
            <a:r>
              <a:rPr lang="en-US" dirty="0"/>
              <a:t>MONTH, DATE YEAR, CALIBRI  16 POINT</a:t>
            </a:r>
          </a:p>
        </p:txBody>
      </p:sp>
      <p:sp>
        <p:nvSpPr>
          <p:cNvPr id="25" name="Text Placeholder 5"/>
          <p:cNvSpPr>
            <a:spLocks noGrp="1"/>
          </p:cNvSpPr>
          <p:nvPr userDrawn="1">
            <p:ph type="body" sz="quarter" idx="14" hasCustomPrompt="1"/>
          </p:nvPr>
        </p:nvSpPr>
        <p:spPr>
          <a:xfrm>
            <a:off x="6561083" y="3831759"/>
            <a:ext cx="4762067" cy="2039105"/>
          </a:xfrm>
          <a:prstGeom prst="rect">
            <a:avLst/>
          </a:prstGeom>
        </p:spPr>
        <p:txBody>
          <a:bodyPr>
            <a:noAutofit/>
          </a:bodyPr>
          <a:lstStyle>
            <a:lvl1pPr marL="0" indent="0">
              <a:buFontTx/>
              <a:buNone/>
              <a:defRPr sz="2000" b="1" baseline="0">
                <a:solidFill>
                  <a:schemeClr val="bg1"/>
                </a:solidFill>
                <a:latin typeface="Calibri Light" panose="020F0302020204030204" pitchFamily="34" charset="0"/>
                <a:cs typeface="Calibri Light" panose="020F0302020204030204" pitchFamily="34" charset="0"/>
              </a:defRPr>
            </a:lvl1pPr>
            <a:lvl2pPr>
              <a:defRPr sz="2133" b="1"/>
            </a:lvl2pPr>
            <a:lvl3pPr>
              <a:defRPr sz="2133" b="1"/>
            </a:lvl3pPr>
            <a:lvl4pPr>
              <a:defRPr sz="2133" b="1"/>
            </a:lvl4pPr>
            <a:lvl5pPr>
              <a:defRPr sz="2133" b="1"/>
            </a:lvl5pPr>
          </a:lstStyle>
          <a:p>
            <a:pPr lvl="0"/>
            <a:r>
              <a:rPr lang="en-US" dirty="0"/>
              <a:t>Presenter Names and Titles, Calibri Light 20 point</a:t>
            </a:r>
          </a:p>
        </p:txBody>
      </p:sp>
      <p:sp>
        <p:nvSpPr>
          <p:cNvPr id="3" name="Rectangle 2"/>
          <p:cNvSpPr/>
          <p:nvPr userDrawn="1"/>
        </p:nvSpPr>
        <p:spPr>
          <a:xfrm>
            <a:off x="6209327" y="429072"/>
            <a:ext cx="5310012" cy="17117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4" name="Text Placeholder 3"/>
          <p:cNvSpPr>
            <a:spLocks noGrp="1"/>
          </p:cNvSpPr>
          <p:nvPr>
            <p:ph type="body" sz="quarter" idx="15" hasCustomPrompt="1"/>
          </p:nvPr>
        </p:nvSpPr>
        <p:spPr>
          <a:xfrm>
            <a:off x="844551" y="1234737"/>
            <a:ext cx="4876800" cy="1974850"/>
          </a:xfrm>
        </p:spPr>
        <p:txBody>
          <a:bodyPr>
            <a:normAutofit/>
          </a:bodyPr>
          <a:lstStyle>
            <a:lvl1pPr marL="0" indent="0">
              <a:buNone/>
              <a:defRPr sz="3600" baseline="0">
                <a:solidFill>
                  <a:schemeClr val="bg1"/>
                </a:solidFill>
                <a:latin typeface="Calibri Light" panose="020F0302020204030204" pitchFamily="34" charset="0"/>
                <a:cs typeface="Calibri Light" panose="020F0302020204030204" pitchFamily="34" charset="0"/>
              </a:defRPr>
            </a:lvl1pPr>
          </a:lstStyle>
          <a:p>
            <a:pPr lvl="0"/>
            <a:r>
              <a:rPr lang="en-US" sz="3600" dirty="0">
                <a:latin typeface="Calibri Light" panose="020F0302020204030204" pitchFamily="34" charset="0"/>
                <a:cs typeface="Calibri Light" panose="020F0302020204030204" pitchFamily="34" charset="0"/>
              </a:rPr>
              <a:t>TITLE CALIBRI LIGHT 36 POINT</a:t>
            </a:r>
            <a:endParaRPr lang="en-US" dirty="0"/>
          </a:p>
        </p:txBody>
      </p:sp>
      <p:pic>
        <p:nvPicPr>
          <p:cNvPr id="2" name="Picture 1">
            <a:extLst>
              <a:ext uri="{FF2B5EF4-FFF2-40B4-BE49-F238E27FC236}">
                <a16:creationId xmlns:a16="http://schemas.microsoft.com/office/drawing/2014/main" id="{4E0A26B2-D7DE-AA1C-62CA-246BB673C8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3863" y="867546"/>
            <a:ext cx="1980939" cy="997348"/>
          </a:xfrm>
          <a:prstGeom prst="rect">
            <a:avLst/>
          </a:prstGeom>
        </p:spPr>
      </p:pic>
    </p:spTree>
    <p:extLst>
      <p:ext uri="{BB962C8B-B14F-4D97-AF65-F5344CB8AC3E}">
        <p14:creationId xmlns:p14="http://schemas.microsoft.com/office/powerpoint/2010/main" val="3851789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Title">
    <p:bg>
      <p:bgPr>
        <a:solidFill>
          <a:srgbClr val="3F2500"/>
        </a:solidFill>
        <a:effectLst/>
      </p:bgPr>
    </p:bg>
    <p:spTree>
      <p:nvGrpSpPr>
        <p:cNvPr id="1" name=""/>
        <p:cNvGrpSpPr/>
        <p:nvPr/>
      </p:nvGrpSpPr>
      <p:grpSpPr>
        <a:xfrm>
          <a:off x="0" y="0"/>
          <a:ext cx="0" cy="0"/>
          <a:chOff x="0" y="0"/>
          <a:chExt cx="0" cy="0"/>
        </a:xfrm>
      </p:grpSpPr>
      <p:sp>
        <p:nvSpPr>
          <p:cNvPr id="5" name="Rectangle 4"/>
          <p:cNvSpPr/>
          <p:nvPr userDrawn="1"/>
        </p:nvSpPr>
        <p:spPr>
          <a:xfrm>
            <a:off x="6209327" y="0"/>
            <a:ext cx="5310012"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 Placeholder 2"/>
          <p:cNvSpPr>
            <a:spLocks noGrp="1"/>
          </p:cNvSpPr>
          <p:nvPr userDrawn="1">
            <p:ph type="body" sz="quarter" idx="11" hasCustomPrompt="1"/>
          </p:nvPr>
        </p:nvSpPr>
        <p:spPr>
          <a:xfrm>
            <a:off x="6561082" y="2434865"/>
            <a:ext cx="4762065" cy="1118826"/>
          </a:xfrm>
          <a:prstGeom prst="rect">
            <a:avLst/>
          </a:prstGeom>
        </p:spPr>
        <p:txBody>
          <a:bodyPr>
            <a:noAutofit/>
          </a:bodyPr>
          <a:lstStyle>
            <a:lvl1pPr marL="0" indent="0">
              <a:lnSpc>
                <a:spcPct val="80000"/>
              </a:lnSpc>
              <a:buFontTx/>
              <a:buNone/>
              <a:defRPr sz="2800" b="0" baseline="0">
                <a:solidFill>
                  <a:schemeClr val="tx1"/>
                </a:solidFill>
                <a:latin typeface="Calibri Light"/>
                <a:cs typeface="Calibri Light"/>
              </a:defRPr>
            </a:lvl1pPr>
            <a:lvl2pPr>
              <a:defRPr sz="2133"/>
            </a:lvl2pPr>
            <a:lvl3pPr>
              <a:defRPr sz="2133"/>
            </a:lvl3pPr>
            <a:lvl4pPr>
              <a:defRPr sz="2133"/>
            </a:lvl4pPr>
            <a:lvl5pPr>
              <a:defRPr sz="2133"/>
            </a:lvl5pPr>
          </a:lstStyle>
          <a:p>
            <a:pPr lvl="0"/>
            <a:r>
              <a:rPr lang="en-US" dirty="0"/>
              <a:t>Venue – Calibri Light – Black – 28pt</a:t>
            </a:r>
          </a:p>
        </p:txBody>
      </p:sp>
      <p:sp>
        <p:nvSpPr>
          <p:cNvPr id="24" name="Text Placeholder 5"/>
          <p:cNvSpPr>
            <a:spLocks noGrp="1"/>
          </p:cNvSpPr>
          <p:nvPr userDrawn="1">
            <p:ph type="body" sz="quarter" idx="12" hasCustomPrompt="1"/>
          </p:nvPr>
        </p:nvSpPr>
        <p:spPr>
          <a:xfrm>
            <a:off x="6590990" y="6013459"/>
            <a:ext cx="4732159" cy="488951"/>
          </a:xfrm>
          <a:prstGeom prst="rect">
            <a:avLst/>
          </a:prstGeom>
        </p:spPr>
        <p:txBody>
          <a:bodyPr>
            <a:noAutofit/>
          </a:bodyPr>
          <a:lstStyle>
            <a:lvl1pPr marL="0" indent="0">
              <a:buFontTx/>
              <a:buNone/>
              <a:defRPr sz="1600" b="1" baseline="0">
                <a:solidFill>
                  <a:schemeClr val="tx1"/>
                </a:solidFill>
                <a:latin typeface="+mn-lt"/>
                <a:cs typeface="Calibri Light"/>
              </a:defRPr>
            </a:lvl1pPr>
            <a:lvl2pPr>
              <a:defRPr sz="2133" b="1"/>
            </a:lvl2pPr>
            <a:lvl3pPr>
              <a:defRPr sz="2133" b="1"/>
            </a:lvl3pPr>
            <a:lvl4pPr>
              <a:defRPr sz="2133" b="1"/>
            </a:lvl4pPr>
            <a:lvl5pPr>
              <a:defRPr sz="2133" b="1"/>
            </a:lvl5pPr>
          </a:lstStyle>
          <a:p>
            <a:pPr lvl="0"/>
            <a:r>
              <a:rPr lang="en-US" dirty="0"/>
              <a:t>MONTH, DATE YEAR, CALIBRI  16 POINT</a:t>
            </a:r>
          </a:p>
        </p:txBody>
      </p:sp>
      <p:sp>
        <p:nvSpPr>
          <p:cNvPr id="25" name="Text Placeholder 5"/>
          <p:cNvSpPr>
            <a:spLocks noGrp="1"/>
          </p:cNvSpPr>
          <p:nvPr userDrawn="1">
            <p:ph type="body" sz="quarter" idx="14" hasCustomPrompt="1"/>
          </p:nvPr>
        </p:nvSpPr>
        <p:spPr>
          <a:xfrm>
            <a:off x="6561083" y="3831759"/>
            <a:ext cx="4762067" cy="2039105"/>
          </a:xfrm>
          <a:prstGeom prst="rect">
            <a:avLst/>
          </a:prstGeom>
        </p:spPr>
        <p:txBody>
          <a:bodyPr>
            <a:noAutofit/>
          </a:bodyPr>
          <a:lstStyle>
            <a:lvl1pPr marL="0" indent="0">
              <a:buFontTx/>
              <a:buNone/>
              <a:defRPr sz="2000" b="1" baseline="0">
                <a:solidFill>
                  <a:schemeClr val="tx1"/>
                </a:solidFill>
                <a:latin typeface="Calibri Light" panose="020F0302020204030204" pitchFamily="34" charset="0"/>
                <a:cs typeface="Calibri Light" panose="020F0302020204030204" pitchFamily="34" charset="0"/>
              </a:defRPr>
            </a:lvl1pPr>
            <a:lvl2pPr>
              <a:defRPr sz="2133" b="1"/>
            </a:lvl2pPr>
            <a:lvl3pPr>
              <a:defRPr sz="2133" b="1"/>
            </a:lvl3pPr>
            <a:lvl4pPr>
              <a:defRPr sz="2133" b="1"/>
            </a:lvl4pPr>
            <a:lvl5pPr>
              <a:defRPr sz="2133" b="1"/>
            </a:lvl5pPr>
          </a:lstStyle>
          <a:p>
            <a:pPr lvl="0"/>
            <a:r>
              <a:rPr lang="en-US" dirty="0"/>
              <a:t>Presenter Names and Titles, Calibri Light 20 point</a:t>
            </a:r>
          </a:p>
        </p:txBody>
      </p:sp>
      <p:sp>
        <p:nvSpPr>
          <p:cNvPr id="3" name="Rectangle 2"/>
          <p:cNvSpPr/>
          <p:nvPr userDrawn="1"/>
        </p:nvSpPr>
        <p:spPr>
          <a:xfrm>
            <a:off x="6209327" y="429072"/>
            <a:ext cx="5310012" cy="17117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4" name="Text Placeholder 3"/>
          <p:cNvSpPr>
            <a:spLocks noGrp="1"/>
          </p:cNvSpPr>
          <p:nvPr>
            <p:ph type="body" sz="quarter" idx="15" hasCustomPrompt="1"/>
          </p:nvPr>
        </p:nvSpPr>
        <p:spPr>
          <a:xfrm>
            <a:off x="844551" y="1234737"/>
            <a:ext cx="4876800" cy="1974850"/>
          </a:xfrm>
        </p:spPr>
        <p:txBody>
          <a:bodyPr>
            <a:normAutofit/>
          </a:bodyPr>
          <a:lstStyle>
            <a:lvl1pPr marL="0" indent="0">
              <a:buNone/>
              <a:defRPr sz="3600" baseline="0">
                <a:solidFill>
                  <a:schemeClr val="bg1"/>
                </a:solidFill>
                <a:latin typeface="Calibri Light" panose="020F0302020204030204" pitchFamily="34" charset="0"/>
                <a:cs typeface="Calibri Light" panose="020F0302020204030204" pitchFamily="34" charset="0"/>
              </a:defRPr>
            </a:lvl1pPr>
          </a:lstStyle>
          <a:p>
            <a:pPr lvl="0"/>
            <a:r>
              <a:rPr lang="en-US" sz="3600" dirty="0">
                <a:latin typeface="Calibri Light" panose="020F0302020204030204" pitchFamily="34" charset="0"/>
                <a:cs typeface="Calibri Light" panose="020F0302020204030204" pitchFamily="34" charset="0"/>
              </a:rPr>
              <a:t>TITLE CALIBRI LIGHT 36 POINT</a:t>
            </a:r>
            <a:endParaRPr lang="en-US" dirty="0"/>
          </a:p>
        </p:txBody>
      </p:sp>
      <p:pic>
        <p:nvPicPr>
          <p:cNvPr id="2" name="Picture 1">
            <a:extLst>
              <a:ext uri="{FF2B5EF4-FFF2-40B4-BE49-F238E27FC236}">
                <a16:creationId xmlns:a16="http://schemas.microsoft.com/office/drawing/2014/main" id="{72254B31-6FAD-050C-F98D-9290616610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3863" y="867546"/>
            <a:ext cx="1980939" cy="997348"/>
          </a:xfrm>
          <a:prstGeom prst="rect">
            <a:avLst/>
          </a:prstGeom>
        </p:spPr>
      </p:pic>
    </p:spTree>
    <p:extLst>
      <p:ext uri="{BB962C8B-B14F-4D97-AF65-F5344CB8AC3E}">
        <p14:creationId xmlns:p14="http://schemas.microsoft.com/office/powerpoint/2010/main" val="2637679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c-Title">
    <p:bg>
      <p:bgPr>
        <a:solidFill>
          <a:schemeClr val="accent4"/>
        </a:solidFill>
        <a:effectLst/>
      </p:bgPr>
    </p:bg>
    <p:spTree>
      <p:nvGrpSpPr>
        <p:cNvPr id="1" name=""/>
        <p:cNvGrpSpPr/>
        <p:nvPr/>
      </p:nvGrpSpPr>
      <p:grpSpPr>
        <a:xfrm>
          <a:off x="0" y="0"/>
          <a:ext cx="0" cy="0"/>
          <a:chOff x="0" y="0"/>
          <a:chExt cx="0" cy="0"/>
        </a:xfrm>
      </p:grpSpPr>
      <p:sp>
        <p:nvSpPr>
          <p:cNvPr id="5" name="Rectangle 4"/>
          <p:cNvSpPr/>
          <p:nvPr userDrawn="1"/>
        </p:nvSpPr>
        <p:spPr>
          <a:xfrm>
            <a:off x="6209327" y="0"/>
            <a:ext cx="5310012" cy="6858000"/>
          </a:xfrm>
          <a:prstGeom prst="rect">
            <a:avLst/>
          </a:prstGeom>
          <a:solidFill>
            <a:srgbClr val="D4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 Placeholder 2"/>
          <p:cNvSpPr>
            <a:spLocks noGrp="1"/>
          </p:cNvSpPr>
          <p:nvPr userDrawn="1">
            <p:ph type="body" sz="quarter" idx="11" hasCustomPrompt="1"/>
          </p:nvPr>
        </p:nvSpPr>
        <p:spPr>
          <a:xfrm>
            <a:off x="6561082" y="2434865"/>
            <a:ext cx="4762065" cy="1118826"/>
          </a:xfrm>
          <a:prstGeom prst="rect">
            <a:avLst/>
          </a:prstGeom>
        </p:spPr>
        <p:txBody>
          <a:bodyPr>
            <a:noAutofit/>
          </a:bodyPr>
          <a:lstStyle>
            <a:lvl1pPr marL="0" indent="0">
              <a:lnSpc>
                <a:spcPct val="80000"/>
              </a:lnSpc>
              <a:buFontTx/>
              <a:buNone/>
              <a:defRPr sz="2800" b="0" baseline="0">
                <a:solidFill>
                  <a:schemeClr val="tx2"/>
                </a:solidFill>
                <a:latin typeface="Calibri Light"/>
                <a:cs typeface="Calibri Light"/>
              </a:defRPr>
            </a:lvl1pPr>
            <a:lvl2pPr>
              <a:defRPr sz="2133"/>
            </a:lvl2pPr>
            <a:lvl3pPr>
              <a:defRPr sz="2133"/>
            </a:lvl3pPr>
            <a:lvl4pPr>
              <a:defRPr sz="2133"/>
            </a:lvl4pPr>
            <a:lvl5pPr>
              <a:defRPr sz="2133"/>
            </a:lvl5pPr>
          </a:lstStyle>
          <a:p>
            <a:pPr lvl="0"/>
            <a:r>
              <a:rPr lang="en-US" dirty="0"/>
              <a:t>Venue – Calibri Light – White – 28pt</a:t>
            </a:r>
          </a:p>
        </p:txBody>
      </p:sp>
      <p:sp>
        <p:nvSpPr>
          <p:cNvPr id="24" name="Text Placeholder 5"/>
          <p:cNvSpPr>
            <a:spLocks noGrp="1"/>
          </p:cNvSpPr>
          <p:nvPr userDrawn="1">
            <p:ph type="body" sz="quarter" idx="12" hasCustomPrompt="1"/>
          </p:nvPr>
        </p:nvSpPr>
        <p:spPr>
          <a:xfrm>
            <a:off x="6590990" y="6013459"/>
            <a:ext cx="4732159" cy="488951"/>
          </a:xfrm>
          <a:prstGeom prst="rect">
            <a:avLst/>
          </a:prstGeom>
        </p:spPr>
        <p:txBody>
          <a:bodyPr>
            <a:noAutofit/>
          </a:bodyPr>
          <a:lstStyle>
            <a:lvl1pPr marL="0" indent="0">
              <a:buFontTx/>
              <a:buNone/>
              <a:defRPr sz="1600" b="1" baseline="0">
                <a:solidFill>
                  <a:schemeClr val="tx2"/>
                </a:solidFill>
                <a:latin typeface="+mn-lt"/>
                <a:cs typeface="Calibri Light"/>
              </a:defRPr>
            </a:lvl1pPr>
            <a:lvl2pPr>
              <a:defRPr sz="2133" b="1"/>
            </a:lvl2pPr>
            <a:lvl3pPr>
              <a:defRPr sz="2133" b="1"/>
            </a:lvl3pPr>
            <a:lvl4pPr>
              <a:defRPr sz="2133" b="1"/>
            </a:lvl4pPr>
            <a:lvl5pPr>
              <a:defRPr sz="2133" b="1"/>
            </a:lvl5pPr>
          </a:lstStyle>
          <a:p>
            <a:pPr lvl="0"/>
            <a:r>
              <a:rPr lang="en-US" dirty="0"/>
              <a:t>MONTH, DATE YEAR, CALIBRI  16 POINT</a:t>
            </a:r>
          </a:p>
        </p:txBody>
      </p:sp>
      <p:sp>
        <p:nvSpPr>
          <p:cNvPr id="25" name="Text Placeholder 5"/>
          <p:cNvSpPr>
            <a:spLocks noGrp="1"/>
          </p:cNvSpPr>
          <p:nvPr userDrawn="1">
            <p:ph type="body" sz="quarter" idx="14" hasCustomPrompt="1"/>
          </p:nvPr>
        </p:nvSpPr>
        <p:spPr>
          <a:xfrm>
            <a:off x="6561083" y="3831759"/>
            <a:ext cx="4762067" cy="2039105"/>
          </a:xfrm>
          <a:prstGeom prst="rect">
            <a:avLst/>
          </a:prstGeom>
        </p:spPr>
        <p:txBody>
          <a:bodyPr>
            <a:noAutofit/>
          </a:bodyPr>
          <a:lstStyle>
            <a:lvl1pPr marL="0" indent="0">
              <a:buFontTx/>
              <a:buNone/>
              <a:defRPr sz="2000" b="1" baseline="0">
                <a:solidFill>
                  <a:schemeClr val="tx2"/>
                </a:solidFill>
                <a:latin typeface="Calibri Light" panose="020F0302020204030204" pitchFamily="34" charset="0"/>
                <a:cs typeface="Calibri Light" panose="020F0302020204030204" pitchFamily="34" charset="0"/>
              </a:defRPr>
            </a:lvl1pPr>
            <a:lvl2pPr>
              <a:defRPr sz="2133" b="1"/>
            </a:lvl2pPr>
            <a:lvl3pPr>
              <a:defRPr sz="2133" b="1"/>
            </a:lvl3pPr>
            <a:lvl4pPr>
              <a:defRPr sz="2133" b="1"/>
            </a:lvl4pPr>
            <a:lvl5pPr>
              <a:defRPr sz="2133" b="1"/>
            </a:lvl5pPr>
          </a:lstStyle>
          <a:p>
            <a:pPr lvl="0"/>
            <a:r>
              <a:rPr lang="en-US" dirty="0"/>
              <a:t>Presenter Names and Titles, Calibri Light 20 point</a:t>
            </a:r>
          </a:p>
        </p:txBody>
      </p:sp>
      <p:sp>
        <p:nvSpPr>
          <p:cNvPr id="3" name="Rectangle 2"/>
          <p:cNvSpPr/>
          <p:nvPr userDrawn="1"/>
        </p:nvSpPr>
        <p:spPr>
          <a:xfrm>
            <a:off x="6209327" y="429072"/>
            <a:ext cx="5310012" cy="171175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4" name="Text Placeholder 3"/>
          <p:cNvSpPr>
            <a:spLocks noGrp="1"/>
          </p:cNvSpPr>
          <p:nvPr>
            <p:ph type="body" sz="quarter" idx="15" hasCustomPrompt="1"/>
          </p:nvPr>
        </p:nvSpPr>
        <p:spPr>
          <a:xfrm>
            <a:off x="844551" y="1234737"/>
            <a:ext cx="4876800" cy="1974850"/>
          </a:xfrm>
        </p:spPr>
        <p:txBody>
          <a:bodyPr>
            <a:normAutofit/>
          </a:bodyPr>
          <a:lstStyle>
            <a:lvl1pPr marL="0" indent="0">
              <a:buNone/>
              <a:defRPr sz="3600" b="0" baseline="0">
                <a:solidFill>
                  <a:srgbClr val="515139"/>
                </a:solidFill>
                <a:latin typeface="Calibri Light" panose="020F0302020204030204" pitchFamily="34" charset="0"/>
                <a:cs typeface="Calibri Light" panose="020F0302020204030204" pitchFamily="34" charset="0"/>
              </a:defRPr>
            </a:lvl1pPr>
          </a:lstStyle>
          <a:p>
            <a:pPr lvl="0"/>
            <a:r>
              <a:rPr lang="en-US" sz="3600" dirty="0">
                <a:latin typeface="Calibri Light" panose="020F0302020204030204" pitchFamily="34" charset="0"/>
                <a:cs typeface="Calibri Light" panose="020F0302020204030204" pitchFamily="34" charset="0"/>
              </a:rPr>
              <a:t>TITLE CALIBRI LIGHT 36 POINT</a:t>
            </a:r>
            <a:endParaRPr lang="en-US" dirty="0"/>
          </a:p>
        </p:txBody>
      </p:sp>
      <p:pic>
        <p:nvPicPr>
          <p:cNvPr id="2" name="Picture 1">
            <a:extLst>
              <a:ext uri="{FF2B5EF4-FFF2-40B4-BE49-F238E27FC236}">
                <a16:creationId xmlns:a16="http://schemas.microsoft.com/office/drawing/2014/main" id="{91670976-E95B-56E2-E97D-52A1A672A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3863" y="867546"/>
            <a:ext cx="1980939" cy="997348"/>
          </a:xfrm>
          <a:prstGeom prst="rect">
            <a:avLst/>
          </a:prstGeom>
        </p:spPr>
      </p:pic>
    </p:spTree>
    <p:extLst>
      <p:ext uri="{BB962C8B-B14F-4D97-AF65-F5344CB8AC3E}">
        <p14:creationId xmlns:p14="http://schemas.microsoft.com/office/powerpoint/2010/main" val="2602858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a-Subtitle">
    <p:bg>
      <p:bgPr>
        <a:solidFill>
          <a:schemeClr val="bg1"/>
        </a:solid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4"/>
          </p:nvPr>
        </p:nvSpPr>
        <p:spPr>
          <a:xfrm>
            <a:off x="0" y="0"/>
            <a:ext cx="7578797" cy="6858000"/>
          </a:xfrm>
          <a:prstGeom prst="rect">
            <a:avLst/>
          </a:prstGeom>
        </p:spPr>
        <p:txBody>
          <a:bodyPr>
            <a:noAutofit/>
          </a:bodyPr>
          <a:lstStyle>
            <a:lvl1pPr marL="0" indent="0">
              <a:buFontTx/>
              <a:buNone/>
              <a:defRPr sz="1400"/>
            </a:lvl1pPr>
          </a:lstStyle>
          <a:p>
            <a:r>
              <a:rPr lang="en-US"/>
              <a:t>Click icon to add picture</a:t>
            </a:r>
          </a:p>
        </p:txBody>
      </p:sp>
      <p:sp>
        <p:nvSpPr>
          <p:cNvPr id="5" name="Rectangle 4"/>
          <p:cNvSpPr/>
          <p:nvPr userDrawn="1"/>
        </p:nvSpPr>
        <p:spPr>
          <a:xfrm>
            <a:off x="7578797" y="0"/>
            <a:ext cx="4613203" cy="6858000"/>
          </a:xfrm>
          <a:prstGeom prst="rect">
            <a:avLst/>
          </a:prstGeom>
          <a:solidFill>
            <a:schemeClr val="accent1"/>
          </a:solidFill>
          <a:ln>
            <a:noFill/>
          </a:ln>
        </p:spPr>
        <p:style>
          <a:lnRef idx="3">
            <a:schemeClr val="lt1"/>
          </a:lnRef>
          <a:fillRef idx="1">
            <a:schemeClr val="accent2"/>
          </a:fillRef>
          <a:effectRef idx="1">
            <a:schemeClr val="accent2"/>
          </a:effectRef>
          <a:fontRef idx="minor">
            <a:schemeClr val="lt1"/>
          </a:fontRef>
        </p:style>
        <p:txBody>
          <a:bodyPr rtlCol="0" anchor="ctr">
            <a:noAutofit/>
          </a:bodyPr>
          <a:lstStyle/>
          <a:p>
            <a:pPr algn="ctr"/>
            <a:endParaRPr lang="en-US" sz="1800">
              <a:solidFill>
                <a:schemeClr val="bg1"/>
              </a:solidFill>
            </a:endParaRPr>
          </a:p>
        </p:txBody>
      </p:sp>
      <p:sp>
        <p:nvSpPr>
          <p:cNvPr id="6" name="Title Placeholder 1"/>
          <p:cNvSpPr>
            <a:spLocks noGrp="1"/>
          </p:cNvSpPr>
          <p:nvPr>
            <p:ph type="title" hasCustomPrompt="1"/>
          </p:nvPr>
        </p:nvSpPr>
        <p:spPr>
          <a:xfrm>
            <a:off x="7740580" y="216386"/>
            <a:ext cx="3990093" cy="2168802"/>
          </a:xfrm>
          <a:prstGeom prst="rect">
            <a:avLst/>
          </a:prstGeom>
        </p:spPr>
        <p:txBody>
          <a:bodyPr vert="horz" lIns="91440" tIns="45720" rIns="91440" bIns="45720" rtlCol="0" anchor="ctr">
            <a:noAutofit/>
          </a:bodyPr>
          <a:lstStyle>
            <a:lvl1pPr algn="l">
              <a:defRPr sz="3200" b="0" i="0" baseline="0">
                <a:solidFill>
                  <a:schemeClr val="bg1"/>
                </a:solidFill>
                <a:latin typeface="Calibri Light" panose="020F0302020204030204" pitchFamily="34" charset="0"/>
                <a:cs typeface="Calibri Light" panose="020F0302020204030204" pitchFamily="34" charset="0"/>
              </a:defRPr>
            </a:lvl1pPr>
          </a:lstStyle>
          <a:p>
            <a:r>
              <a:rPr lang="en-US" dirty="0"/>
              <a:t>SUBTITLE – CALIBRI – LIGHT WHITE – 32PT</a:t>
            </a:r>
          </a:p>
        </p:txBody>
      </p:sp>
      <p:sp>
        <p:nvSpPr>
          <p:cNvPr id="9" name="Text Placeholder 5"/>
          <p:cNvSpPr>
            <a:spLocks noGrp="1"/>
          </p:cNvSpPr>
          <p:nvPr>
            <p:ph type="body" sz="quarter" idx="12" hasCustomPrompt="1"/>
          </p:nvPr>
        </p:nvSpPr>
        <p:spPr>
          <a:xfrm>
            <a:off x="7740582" y="6308292"/>
            <a:ext cx="3990093" cy="366713"/>
          </a:xfrm>
          <a:prstGeom prst="rect">
            <a:avLst/>
          </a:prstGeom>
        </p:spPr>
        <p:txBody>
          <a:bodyPr>
            <a:noAutofit/>
          </a:bodyPr>
          <a:lstStyle>
            <a:lvl1pPr marL="0" indent="0">
              <a:buFontTx/>
              <a:buNone/>
              <a:defRPr sz="1800" b="0" baseline="0">
                <a:solidFill>
                  <a:schemeClr val="bg1"/>
                </a:solidFill>
                <a:latin typeface="+mn-lt"/>
                <a:cs typeface="Calibri Light"/>
              </a:defRPr>
            </a:lvl1pPr>
            <a:lvl2pPr>
              <a:defRPr sz="1600" b="1"/>
            </a:lvl2pPr>
            <a:lvl3pPr>
              <a:defRPr sz="1600" b="1"/>
            </a:lvl3pPr>
            <a:lvl4pPr>
              <a:defRPr sz="1600" b="1"/>
            </a:lvl4pPr>
            <a:lvl5pPr>
              <a:defRPr sz="1600" b="1"/>
            </a:lvl5pPr>
          </a:lstStyle>
          <a:p>
            <a:pPr lvl="0"/>
            <a:r>
              <a:rPr lang="en-US" dirty="0"/>
              <a:t>MONTH DATE, YEAR– 18PT</a:t>
            </a:r>
          </a:p>
        </p:txBody>
      </p:sp>
      <p:sp>
        <p:nvSpPr>
          <p:cNvPr id="10" name="Text Placeholder 5"/>
          <p:cNvSpPr>
            <a:spLocks noGrp="1"/>
          </p:cNvSpPr>
          <p:nvPr>
            <p:ph type="body" sz="quarter" idx="13" hasCustomPrompt="1"/>
          </p:nvPr>
        </p:nvSpPr>
        <p:spPr>
          <a:xfrm>
            <a:off x="7740582" y="2474112"/>
            <a:ext cx="3990093" cy="915118"/>
          </a:xfrm>
          <a:prstGeom prst="rect">
            <a:avLst/>
          </a:prstGeom>
        </p:spPr>
        <p:txBody>
          <a:bodyPr>
            <a:noAutofit/>
          </a:bodyPr>
          <a:lstStyle>
            <a:lvl1pPr marL="0" indent="0">
              <a:buFontTx/>
              <a:buNone/>
              <a:defRPr sz="1800" b="0" baseline="0">
                <a:solidFill>
                  <a:schemeClr val="bg1"/>
                </a:solidFill>
                <a:latin typeface="Calibri Light"/>
                <a:cs typeface="Calibri Light"/>
              </a:defRPr>
            </a:lvl1pPr>
            <a:lvl2pPr>
              <a:defRPr sz="1600" b="1"/>
            </a:lvl2pPr>
            <a:lvl3pPr>
              <a:defRPr sz="1600" b="1"/>
            </a:lvl3pPr>
            <a:lvl4pPr>
              <a:defRPr sz="1600" b="1"/>
            </a:lvl4pPr>
            <a:lvl5pPr>
              <a:defRPr sz="1600" b="1"/>
            </a:lvl5pPr>
          </a:lstStyle>
          <a:p>
            <a:pPr lvl="0"/>
            <a:r>
              <a:rPr lang="en-US" dirty="0"/>
              <a:t>Presenter Names and Titles– Calibri Light – 18pt</a:t>
            </a:r>
          </a:p>
        </p:txBody>
      </p:sp>
      <p:sp>
        <p:nvSpPr>
          <p:cNvPr id="7" name="Text Placeholder 5"/>
          <p:cNvSpPr>
            <a:spLocks noGrp="1"/>
          </p:cNvSpPr>
          <p:nvPr>
            <p:ph type="body" sz="quarter" idx="19" hasCustomPrompt="1"/>
          </p:nvPr>
        </p:nvSpPr>
        <p:spPr>
          <a:xfrm>
            <a:off x="5852146" y="6422342"/>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428169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b-Subtitle">
    <p:bg>
      <p:bgPr>
        <a:solidFill>
          <a:schemeClr val="bg1"/>
        </a:solid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4"/>
          </p:nvPr>
        </p:nvSpPr>
        <p:spPr>
          <a:xfrm>
            <a:off x="0" y="0"/>
            <a:ext cx="7578797" cy="6858000"/>
          </a:xfrm>
          <a:prstGeom prst="rect">
            <a:avLst/>
          </a:prstGeom>
        </p:spPr>
        <p:txBody>
          <a:bodyPr>
            <a:noAutofit/>
          </a:bodyPr>
          <a:lstStyle>
            <a:lvl1pPr marL="0" indent="0">
              <a:buFontTx/>
              <a:buNone/>
              <a:defRPr sz="1400"/>
            </a:lvl1pPr>
          </a:lstStyle>
          <a:p>
            <a:r>
              <a:rPr lang="en-US"/>
              <a:t>Click icon to add picture</a:t>
            </a:r>
            <a:endParaRPr lang="en-US" dirty="0"/>
          </a:p>
        </p:txBody>
      </p:sp>
      <p:sp>
        <p:nvSpPr>
          <p:cNvPr id="6" name="Title Placeholder 1"/>
          <p:cNvSpPr>
            <a:spLocks noGrp="1"/>
          </p:cNvSpPr>
          <p:nvPr>
            <p:ph type="title" hasCustomPrompt="1"/>
          </p:nvPr>
        </p:nvSpPr>
        <p:spPr>
          <a:xfrm>
            <a:off x="7740580" y="216386"/>
            <a:ext cx="3990093" cy="2168802"/>
          </a:xfrm>
          <a:prstGeom prst="rect">
            <a:avLst/>
          </a:prstGeom>
        </p:spPr>
        <p:txBody>
          <a:bodyPr vert="horz" lIns="91440" tIns="45720" rIns="91440" bIns="45720" rtlCol="0" anchor="ctr">
            <a:noAutofit/>
          </a:bodyPr>
          <a:lstStyle>
            <a:lvl1pPr algn="l">
              <a:defRPr sz="3200" b="0" i="0" baseline="0">
                <a:solidFill>
                  <a:schemeClr val="tx2">
                    <a:lumMod val="75000"/>
                  </a:schemeClr>
                </a:solidFill>
                <a:latin typeface="Calibri Light" panose="020F0302020204030204" pitchFamily="34" charset="0"/>
                <a:cs typeface="Calibri Light" panose="020F0302020204030204" pitchFamily="34" charset="0"/>
              </a:defRPr>
            </a:lvl1pPr>
          </a:lstStyle>
          <a:p>
            <a:r>
              <a:rPr lang="en-US" dirty="0"/>
              <a:t>SUBTITLE – CALIBRI – LIGHT WHITE – 32PT</a:t>
            </a:r>
          </a:p>
        </p:txBody>
      </p:sp>
      <p:sp>
        <p:nvSpPr>
          <p:cNvPr id="9" name="Text Placeholder 5"/>
          <p:cNvSpPr>
            <a:spLocks noGrp="1"/>
          </p:cNvSpPr>
          <p:nvPr>
            <p:ph type="body" sz="quarter" idx="12" hasCustomPrompt="1"/>
          </p:nvPr>
        </p:nvSpPr>
        <p:spPr>
          <a:xfrm>
            <a:off x="7740582" y="6308292"/>
            <a:ext cx="3990093" cy="366713"/>
          </a:xfrm>
          <a:prstGeom prst="rect">
            <a:avLst/>
          </a:prstGeom>
        </p:spPr>
        <p:txBody>
          <a:bodyPr>
            <a:noAutofit/>
          </a:bodyPr>
          <a:lstStyle>
            <a:lvl1pPr marL="0" indent="0">
              <a:buFontTx/>
              <a:buNone/>
              <a:defRPr sz="1600" b="0" baseline="0">
                <a:solidFill>
                  <a:schemeClr val="tx1"/>
                </a:solidFill>
                <a:latin typeface="Calibri Light"/>
                <a:cs typeface="Calibri Light"/>
              </a:defRPr>
            </a:lvl1pPr>
            <a:lvl2pPr>
              <a:defRPr sz="1600" b="1"/>
            </a:lvl2pPr>
            <a:lvl3pPr>
              <a:defRPr sz="1600" b="1"/>
            </a:lvl3pPr>
            <a:lvl4pPr>
              <a:defRPr sz="1600" b="1"/>
            </a:lvl4pPr>
            <a:lvl5pPr>
              <a:defRPr sz="1600" b="1"/>
            </a:lvl5pPr>
          </a:lstStyle>
          <a:p>
            <a:pPr lvl="0"/>
            <a:r>
              <a:rPr lang="en-US" dirty="0"/>
              <a:t>MONTH DATE, YEAR– 16PT</a:t>
            </a:r>
          </a:p>
        </p:txBody>
      </p:sp>
      <p:sp>
        <p:nvSpPr>
          <p:cNvPr id="10" name="Text Placeholder 5"/>
          <p:cNvSpPr>
            <a:spLocks noGrp="1"/>
          </p:cNvSpPr>
          <p:nvPr>
            <p:ph type="body" sz="quarter" idx="13" hasCustomPrompt="1"/>
          </p:nvPr>
        </p:nvSpPr>
        <p:spPr>
          <a:xfrm>
            <a:off x="7740582" y="2474112"/>
            <a:ext cx="3990093" cy="915118"/>
          </a:xfrm>
          <a:prstGeom prst="rect">
            <a:avLst/>
          </a:prstGeom>
        </p:spPr>
        <p:txBody>
          <a:bodyPr>
            <a:noAutofit/>
          </a:bodyPr>
          <a:lstStyle>
            <a:lvl1pPr marL="0" indent="0">
              <a:buFontTx/>
              <a:buNone/>
              <a:defRPr sz="2000" b="0" baseline="0">
                <a:solidFill>
                  <a:schemeClr val="tx1"/>
                </a:solidFill>
                <a:latin typeface="Calibri Light"/>
                <a:cs typeface="Calibri Light"/>
              </a:defRPr>
            </a:lvl1pPr>
            <a:lvl2pPr>
              <a:defRPr sz="1600" b="1"/>
            </a:lvl2pPr>
            <a:lvl3pPr>
              <a:defRPr sz="1600" b="1"/>
            </a:lvl3pPr>
            <a:lvl4pPr>
              <a:defRPr sz="1600" b="1"/>
            </a:lvl4pPr>
            <a:lvl5pPr>
              <a:defRPr sz="1600" b="1"/>
            </a:lvl5pPr>
          </a:lstStyle>
          <a:p>
            <a:pPr lvl="0"/>
            <a:r>
              <a:rPr lang="en-US" dirty="0"/>
              <a:t>Presenter Names and Titles– Calibri Light – 16pt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5156" y="5098742"/>
            <a:ext cx="1980939" cy="997348"/>
          </a:xfrm>
          <a:prstGeom prst="rect">
            <a:avLst/>
          </a:prstGeom>
        </p:spPr>
      </p:pic>
      <p:sp>
        <p:nvSpPr>
          <p:cNvPr id="8" name="Text Placeholder 5"/>
          <p:cNvSpPr>
            <a:spLocks noGrp="1"/>
          </p:cNvSpPr>
          <p:nvPr>
            <p:ph type="body" sz="quarter" idx="19" hasCustomPrompt="1"/>
          </p:nvPr>
        </p:nvSpPr>
        <p:spPr>
          <a:xfrm>
            <a:off x="5852146" y="6422342"/>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3407842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c-Subtitle">
    <p:bg>
      <p:bgPr>
        <a:solidFill>
          <a:schemeClr val="bg1"/>
        </a:solid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4"/>
          </p:nvPr>
        </p:nvSpPr>
        <p:spPr>
          <a:xfrm>
            <a:off x="0" y="0"/>
            <a:ext cx="7578797" cy="6858000"/>
          </a:xfrm>
          <a:prstGeom prst="rect">
            <a:avLst/>
          </a:prstGeom>
        </p:spPr>
        <p:txBody>
          <a:bodyPr>
            <a:noAutofit/>
          </a:bodyPr>
          <a:lstStyle>
            <a:lvl1pPr marL="0" indent="0">
              <a:buFontTx/>
              <a:buNone/>
              <a:defRPr sz="1400"/>
            </a:lvl1pPr>
          </a:lstStyle>
          <a:p>
            <a:r>
              <a:rPr lang="en-US"/>
              <a:t>Click icon to add picture</a:t>
            </a:r>
          </a:p>
        </p:txBody>
      </p:sp>
      <p:sp>
        <p:nvSpPr>
          <p:cNvPr id="5" name="Rectangle 4"/>
          <p:cNvSpPr/>
          <p:nvPr userDrawn="1"/>
        </p:nvSpPr>
        <p:spPr>
          <a:xfrm>
            <a:off x="7578797" y="0"/>
            <a:ext cx="4613203" cy="6858000"/>
          </a:xfrm>
          <a:prstGeom prst="rect">
            <a:avLst/>
          </a:prstGeom>
          <a:solidFill>
            <a:srgbClr val="837C67"/>
          </a:solidFill>
          <a:ln>
            <a:noFill/>
          </a:ln>
        </p:spPr>
        <p:style>
          <a:lnRef idx="3">
            <a:schemeClr val="lt1"/>
          </a:lnRef>
          <a:fillRef idx="1">
            <a:schemeClr val="accent2"/>
          </a:fillRef>
          <a:effectRef idx="1">
            <a:schemeClr val="accent2"/>
          </a:effectRef>
          <a:fontRef idx="minor">
            <a:schemeClr val="lt1"/>
          </a:fontRef>
        </p:style>
        <p:txBody>
          <a:bodyPr rtlCol="0" anchor="ctr">
            <a:noAutofit/>
          </a:bodyPr>
          <a:lstStyle/>
          <a:p>
            <a:pPr algn="ctr"/>
            <a:endParaRPr lang="en-US" sz="1800" b="1" dirty="0">
              <a:solidFill>
                <a:schemeClr val="bg1"/>
              </a:solidFill>
            </a:endParaRPr>
          </a:p>
        </p:txBody>
      </p:sp>
      <p:sp>
        <p:nvSpPr>
          <p:cNvPr id="6" name="Title Placeholder 1"/>
          <p:cNvSpPr>
            <a:spLocks noGrp="1"/>
          </p:cNvSpPr>
          <p:nvPr>
            <p:ph type="title" hasCustomPrompt="1"/>
          </p:nvPr>
        </p:nvSpPr>
        <p:spPr>
          <a:xfrm>
            <a:off x="7740580" y="216386"/>
            <a:ext cx="3990093" cy="2168802"/>
          </a:xfrm>
          <a:prstGeom prst="rect">
            <a:avLst/>
          </a:prstGeom>
        </p:spPr>
        <p:txBody>
          <a:bodyPr vert="horz" lIns="91440" tIns="45720" rIns="91440" bIns="45720" rtlCol="0" anchor="ctr">
            <a:noAutofit/>
          </a:bodyPr>
          <a:lstStyle>
            <a:lvl1pPr algn="l">
              <a:defRPr sz="3200" b="0" i="0" baseline="0">
                <a:solidFill>
                  <a:schemeClr val="bg1"/>
                </a:solidFill>
                <a:latin typeface="Calibri Light" panose="020F0302020204030204" pitchFamily="34" charset="0"/>
                <a:cs typeface="Calibri Light" panose="020F0302020204030204" pitchFamily="34" charset="0"/>
              </a:defRPr>
            </a:lvl1pPr>
          </a:lstStyle>
          <a:p>
            <a:r>
              <a:rPr lang="en-US" dirty="0"/>
              <a:t>SUBTITLE – CALIBRI – LIGHT WHITE – 32PT</a:t>
            </a:r>
          </a:p>
        </p:txBody>
      </p:sp>
      <p:sp>
        <p:nvSpPr>
          <p:cNvPr id="9" name="Text Placeholder 5"/>
          <p:cNvSpPr>
            <a:spLocks noGrp="1"/>
          </p:cNvSpPr>
          <p:nvPr>
            <p:ph type="body" sz="quarter" idx="12" hasCustomPrompt="1"/>
          </p:nvPr>
        </p:nvSpPr>
        <p:spPr>
          <a:xfrm>
            <a:off x="7740582" y="6308292"/>
            <a:ext cx="3990093" cy="366713"/>
          </a:xfrm>
          <a:prstGeom prst="rect">
            <a:avLst/>
          </a:prstGeom>
        </p:spPr>
        <p:txBody>
          <a:bodyPr>
            <a:noAutofit/>
          </a:bodyPr>
          <a:lstStyle>
            <a:lvl1pPr marL="0" indent="0">
              <a:buFontTx/>
              <a:buNone/>
              <a:defRPr sz="1800" b="0" i="0" baseline="0">
                <a:solidFill>
                  <a:schemeClr val="bg1"/>
                </a:solidFill>
                <a:latin typeface="+mn-lt"/>
                <a:cs typeface="Calibri Light"/>
              </a:defRPr>
            </a:lvl1pPr>
            <a:lvl2pPr>
              <a:defRPr sz="1600" b="1"/>
            </a:lvl2pPr>
            <a:lvl3pPr>
              <a:defRPr sz="1600" b="1"/>
            </a:lvl3pPr>
            <a:lvl4pPr>
              <a:defRPr sz="1600" b="1"/>
            </a:lvl4pPr>
            <a:lvl5pPr>
              <a:defRPr sz="1600" b="1"/>
            </a:lvl5pPr>
          </a:lstStyle>
          <a:p>
            <a:pPr lvl="0"/>
            <a:r>
              <a:rPr lang="en-US" dirty="0"/>
              <a:t>MONTH DATE, YEAR– 18PT</a:t>
            </a:r>
          </a:p>
        </p:txBody>
      </p:sp>
      <p:sp>
        <p:nvSpPr>
          <p:cNvPr id="10" name="Text Placeholder 5"/>
          <p:cNvSpPr>
            <a:spLocks noGrp="1"/>
          </p:cNvSpPr>
          <p:nvPr>
            <p:ph type="body" sz="quarter" idx="13" hasCustomPrompt="1"/>
          </p:nvPr>
        </p:nvSpPr>
        <p:spPr>
          <a:xfrm>
            <a:off x="7740582" y="2474112"/>
            <a:ext cx="3990093" cy="915118"/>
          </a:xfrm>
          <a:prstGeom prst="rect">
            <a:avLst/>
          </a:prstGeom>
        </p:spPr>
        <p:txBody>
          <a:bodyPr>
            <a:noAutofit/>
          </a:bodyPr>
          <a:lstStyle>
            <a:lvl1pPr marL="0" indent="0">
              <a:buFontTx/>
              <a:buNone/>
              <a:defRPr sz="2000" b="1" baseline="0">
                <a:solidFill>
                  <a:schemeClr val="bg1"/>
                </a:solidFill>
                <a:latin typeface="Calibri Light"/>
                <a:cs typeface="Calibri Light"/>
              </a:defRPr>
            </a:lvl1pPr>
            <a:lvl2pPr>
              <a:defRPr sz="1600" b="1"/>
            </a:lvl2pPr>
            <a:lvl3pPr>
              <a:defRPr sz="1600" b="1"/>
            </a:lvl3pPr>
            <a:lvl4pPr>
              <a:defRPr sz="1600" b="1"/>
            </a:lvl4pPr>
            <a:lvl5pPr>
              <a:defRPr sz="1600" b="1"/>
            </a:lvl5pPr>
          </a:lstStyle>
          <a:p>
            <a:pPr lvl="0"/>
            <a:r>
              <a:rPr lang="en-US" dirty="0"/>
              <a:t>Presenter Names and Titles– Calibri Light – 16pt &amp; bold, or 18pt &amp; larger</a:t>
            </a:r>
          </a:p>
        </p:txBody>
      </p:sp>
      <p:sp>
        <p:nvSpPr>
          <p:cNvPr id="7" name="Text Placeholder 5"/>
          <p:cNvSpPr>
            <a:spLocks noGrp="1"/>
          </p:cNvSpPr>
          <p:nvPr>
            <p:ph type="body" sz="quarter" idx="19" hasCustomPrompt="1"/>
          </p:nvPr>
        </p:nvSpPr>
        <p:spPr>
          <a:xfrm>
            <a:off x="5852146" y="6422342"/>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1278974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d-Subtitle">
    <p:bg>
      <p:bgPr>
        <a:solidFill>
          <a:schemeClr val="bg1"/>
        </a:solid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4"/>
          </p:nvPr>
        </p:nvSpPr>
        <p:spPr>
          <a:xfrm>
            <a:off x="0" y="0"/>
            <a:ext cx="7578797" cy="6858000"/>
          </a:xfrm>
          <a:prstGeom prst="rect">
            <a:avLst/>
          </a:prstGeom>
        </p:spPr>
        <p:txBody>
          <a:bodyPr>
            <a:noAutofit/>
          </a:bodyPr>
          <a:lstStyle>
            <a:lvl1pPr marL="0" indent="0">
              <a:buFontTx/>
              <a:buNone/>
              <a:defRPr sz="1400"/>
            </a:lvl1pPr>
          </a:lstStyle>
          <a:p>
            <a:r>
              <a:rPr lang="en-US"/>
              <a:t>Click icon to add picture</a:t>
            </a:r>
          </a:p>
        </p:txBody>
      </p:sp>
      <p:sp>
        <p:nvSpPr>
          <p:cNvPr id="5" name="Rectangle 4"/>
          <p:cNvSpPr/>
          <p:nvPr userDrawn="1"/>
        </p:nvSpPr>
        <p:spPr>
          <a:xfrm>
            <a:off x="7578797" y="0"/>
            <a:ext cx="4613203" cy="6858000"/>
          </a:xfrm>
          <a:prstGeom prst="rect">
            <a:avLst/>
          </a:prstGeom>
          <a:solidFill>
            <a:schemeClr val="accent4"/>
          </a:solidFill>
          <a:ln>
            <a:noFill/>
          </a:ln>
        </p:spPr>
        <p:style>
          <a:lnRef idx="3">
            <a:schemeClr val="lt1"/>
          </a:lnRef>
          <a:fillRef idx="1">
            <a:schemeClr val="accent2"/>
          </a:fillRef>
          <a:effectRef idx="1">
            <a:schemeClr val="accent2"/>
          </a:effectRef>
          <a:fontRef idx="minor">
            <a:schemeClr val="lt1"/>
          </a:fontRef>
        </p:style>
        <p:txBody>
          <a:bodyPr rtlCol="0" anchor="ctr">
            <a:noAutofit/>
          </a:bodyPr>
          <a:lstStyle/>
          <a:p>
            <a:pPr algn="ctr"/>
            <a:endParaRPr lang="en-US" sz="1800">
              <a:solidFill>
                <a:schemeClr val="bg1"/>
              </a:solidFill>
            </a:endParaRPr>
          </a:p>
        </p:txBody>
      </p:sp>
      <p:sp>
        <p:nvSpPr>
          <p:cNvPr id="6" name="Title Placeholder 1"/>
          <p:cNvSpPr>
            <a:spLocks noGrp="1"/>
          </p:cNvSpPr>
          <p:nvPr>
            <p:ph type="title" hasCustomPrompt="1"/>
          </p:nvPr>
        </p:nvSpPr>
        <p:spPr>
          <a:xfrm>
            <a:off x="7740580" y="216386"/>
            <a:ext cx="3990093" cy="2168802"/>
          </a:xfrm>
          <a:prstGeom prst="rect">
            <a:avLst/>
          </a:prstGeom>
        </p:spPr>
        <p:txBody>
          <a:bodyPr vert="horz" lIns="91440" tIns="45720" rIns="91440" bIns="45720" rtlCol="0" anchor="ctr">
            <a:noAutofit/>
          </a:bodyPr>
          <a:lstStyle>
            <a:lvl1pPr algn="l">
              <a:defRPr sz="3200" b="0" i="0" baseline="0">
                <a:solidFill>
                  <a:schemeClr val="tx1"/>
                </a:solidFill>
                <a:latin typeface="Calibri Light" panose="020F0302020204030204" pitchFamily="34" charset="0"/>
                <a:cs typeface="Calibri Light" panose="020F0302020204030204" pitchFamily="34" charset="0"/>
              </a:defRPr>
            </a:lvl1pPr>
          </a:lstStyle>
          <a:p>
            <a:r>
              <a:rPr lang="en-US" dirty="0"/>
              <a:t>SUBTITLE – CALIBRI – LIGHT WHITE – 32 PT</a:t>
            </a:r>
          </a:p>
        </p:txBody>
      </p:sp>
      <p:sp>
        <p:nvSpPr>
          <p:cNvPr id="9" name="Text Placeholder 5"/>
          <p:cNvSpPr>
            <a:spLocks noGrp="1"/>
          </p:cNvSpPr>
          <p:nvPr>
            <p:ph type="body" sz="quarter" idx="12" hasCustomPrompt="1"/>
          </p:nvPr>
        </p:nvSpPr>
        <p:spPr>
          <a:xfrm>
            <a:off x="7740582" y="6308292"/>
            <a:ext cx="3990093" cy="366713"/>
          </a:xfrm>
          <a:prstGeom prst="rect">
            <a:avLst/>
          </a:prstGeom>
        </p:spPr>
        <p:txBody>
          <a:bodyPr>
            <a:noAutofit/>
          </a:bodyPr>
          <a:lstStyle>
            <a:lvl1pPr marL="0" indent="0">
              <a:buFontTx/>
              <a:buNone/>
              <a:defRPr sz="1600" b="0" baseline="0">
                <a:solidFill>
                  <a:schemeClr val="tx1"/>
                </a:solidFill>
                <a:latin typeface="+mn-lt"/>
                <a:cs typeface="Calibri Light"/>
              </a:defRPr>
            </a:lvl1pPr>
            <a:lvl2pPr>
              <a:defRPr sz="1600" b="1"/>
            </a:lvl2pPr>
            <a:lvl3pPr>
              <a:defRPr sz="1600" b="1"/>
            </a:lvl3pPr>
            <a:lvl4pPr>
              <a:defRPr sz="1600" b="1"/>
            </a:lvl4pPr>
            <a:lvl5pPr>
              <a:defRPr sz="1600" b="1"/>
            </a:lvl5pPr>
          </a:lstStyle>
          <a:p>
            <a:pPr lvl="0"/>
            <a:r>
              <a:rPr lang="en-US" dirty="0"/>
              <a:t>MONTH DATE, YEAR– 16PT</a:t>
            </a:r>
          </a:p>
        </p:txBody>
      </p:sp>
      <p:sp>
        <p:nvSpPr>
          <p:cNvPr id="10" name="Text Placeholder 5"/>
          <p:cNvSpPr>
            <a:spLocks noGrp="1"/>
          </p:cNvSpPr>
          <p:nvPr>
            <p:ph type="body" sz="quarter" idx="13" hasCustomPrompt="1"/>
          </p:nvPr>
        </p:nvSpPr>
        <p:spPr>
          <a:xfrm>
            <a:off x="7740582" y="2474112"/>
            <a:ext cx="3990093" cy="915118"/>
          </a:xfrm>
          <a:prstGeom prst="rect">
            <a:avLst/>
          </a:prstGeom>
        </p:spPr>
        <p:txBody>
          <a:bodyPr>
            <a:noAutofit/>
          </a:bodyPr>
          <a:lstStyle>
            <a:lvl1pPr marL="0" indent="0">
              <a:buFontTx/>
              <a:buNone/>
              <a:defRPr sz="2000" b="0" baseline="0">
                <a:solidFill>
                  <a:schemeClr val="tx1"/>
                </a:solidFill>
                <a:latin typeface="Calibri Light"/>
                <a:cs typeface="Calibri Light"/>
              </a:defRPr>
            </a:lvl1pPr>
            <a:lvl2pPr>
              <a:defRPr sz="1600" b="1"/>
            </a:lvl2pPr>
            <a:lvl3pPr>
              <a:defRPr sz="1600" b="1"/>
            </a:lvl3pPr>
            <a:lvl4pPr>
              <a:defRPr sz="1600" b="1"/>
            </a:lvl4pPr>
            <a:lvl5pPr>
              <a:defRPr sz="1600" b="1"/>
            </a:lvl5pPr>
          </a:lstStyle>
          <a:p>
            <a:pPr lvl="0"/>
            <a:r>
              <a:rPr lang="en-US" dirty="0"/>
              <a:t>Presenter Names and Titles– Calibri Light – 16pt</a:t>
            </a:r>
          </a:p>
        </p:txBody>
      </p:sp>
      <p:sp>
        <p:nvSpPr>
          <p:cNvPr id="7" name="Text Placeholder 5"/>
          <p:cNvSpPr>
            <a:spLocks noGrp="1"/>
          </p:cNvSpPr>
          <p:nvPr>
            <p:ph type="body" sz="quarter" idx="19" hasCustomPrompt="1"/>
          </p:nvPr>
        </p:nvSpPr>
        <p:spPr>
          <a:xfrm>
            <a:off x="5852146" y="6422342"/>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p>
        </p:txBody>
      </p:sp>
    </p:spTree>
    <p:extLst>
      <p:ext uri="{BB962C8B-B14F-4D97-AF65-F5344CB8AC3E}">
        <p14:creationId xmlns:p14="http://schemas.microsoft.com/office/powerpoint/2010/main" val="1063371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a-Subtitle">
    <p:bg>
      <p:bgPr>
        <a:solidFill>
          <a:schemeClr val="accent1"/>
        </a:solidFill>
        <a:effectLst/>
      </p:bgPr>
    </p:bg>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500646" y="1150764"/>
            <a:ext cx="3878665" cy="1166808"/>
          </a:xfrm>
          <a:prstGeom prst="rect">
            <a:avLst/>
          </a:prstGeom>
        </p:spPr>
        <p:txBody>
          <a:bodyPr vert="horz" lIns="91440" tIns="45720" rIns="91440" bIns="45720" rtlCol="0" anchor="ctr">
            <a:noAutofit/>
          </a:bodyPr>
          <a:lstStyle>
            <a:lvl1pPr algn="l">
              <a:defRPr sz="2800" b="0" i="0" baseline="0">
                <a:solidFill>
                  <a:schemeClr val="bg1"/>
                </a:solidFill>
                <a:latin typeface="Calibri Light" panose="020F0302020204030204" pitchFamily="34" charset="0"/>
                <a:cs typeface="Calibri Light" panose="020F0302020204030204" pitchFamily="34" charset="0"/>
              </a:defRPr>
            </a:lvl1pPr>
          </a:lstStyle>
          <a:p>
            <a:r>
              <a:rPr lang="en-US" dirty="0"/>
              <a:t>Subtitle – Calibri – Light White 28pt</a:t>
            </a:r>
          </a:p>
        </p:txBody>
      </p:sp>
      <p:sp>
        <p:nvSpPr>
          <p:cNvPr id="18" name="Text Placeholder 5"/>
          <p:cNvSpPr>
            <a:spLocks noGrp="1"/>
          </p:cNvSpPr>
          <p:nvPr>
            <p:ph type="body" sz="quarter" idx="12" hasCustomPrompt="1"/>
          </p:nvPr>
        </p:nvSpPr>
        <p:spPr>
          <a:xfrm>
            <a:off x="500647" y="5028688"/>
            <a:ext cx="3878664" cy="366713"/>
          </a:xfrm>
          <a:prstGeom prst="rect">
            <a:avLst/>
          </a:prstGeom>
        </p:spPr>
        <p:txBody>
          <a:bodyPr>
            <a:noAutofit/>
          </a:bodyPr>
          <a:lstStyle>
            <a:lvl1pPr marL="0" indent="0">
              <a:buFontTx/>
              <a:buNone/>
              <a:defRPr sz="1600" b="1" baseline="0">
                <a:solidFill>
                  <a:schemeClr val="bg1"/>
                </a:solidFill>
                <a:latin typeface="Calibri Light"/>
                <a:cs typeface="Calibri Light"/>
              </a:defRPr>
            </a:lvl1pPr>
            <a:lvl2pPr>
              <a:defRPr sz="1600" b="1"/>
            </a:lvl2pPr>
            <a:lvl3pPr>
              <a:defRPr sz="1600" b="1"/>
            </a:lvl3pPr>
            <a:lvl4pPr>
              <a:defRPr sz="1600" b="1"/>
            </a:lvl4pPr>
            <a:lvl5pPr>
              <a:defRPr sz="1600" b="1"/>
            </a:lvl5pPr>
          </a:lstStyle>
          <a:p>
            <a:pPr lvl="0"/>
            <a:r>
              <a:rPr lang="en-US" dirty="0"/>
              <a:t>MONTH DATE, YEAR– Calibri 16pt</a:t>
            </a:r>
          </a:p>
        </p:txBody>
      </p:sp>
      <p:sp>
        <p:nvSpPr>
          <p:cNvPr id="19" name="Text Placeholder 5"/>
          <p:cNvSpPr>
            <a:spLocks noGrp="1"/>
          </p:cNvSpPr>
          <p:nvPr>
            <p:ph type="body" sz="quarter" idx="13" hasCustomPrompt="1"/>
          </p:nvPr>
        </p:nvSpPr>
        <p:spPr>
          <a:xfrm>
            <a:off x="500647" y="2577948"/>
            <a:ext cx="3878664" cy="2324945"/>
          </a:xfrm>
          <a:prstGeom prst="rect">
            <a:avLst/>
          </a:prstGeom>
        </p:spPr>
        <p:txBody>
          <a:bodyPr>
            <a:noAutofit/>
          </a:bodyPr>
          <a:lstStyle>
            <a:lvl1pPr marL="0" indent="0">
              <a:buFontTx/>
              <a:buNone/>
              <a:defRPr sz="2000" b="0">
                <a:solidFill>
                  <a:schemeClr val="bg1"/>
                </a:solidFill>
                <a:latin typeface="Calibri Light"/>
                <a:cs typeface="Calibri Light"/>
              </a:defRPr>
            </a:lvl1pPr>
            <a:lvl2pPr>
              <a:defRPr sz="1600" b="1"/>
            </a:lvl2pPr>
            <a:lvl3pPr>
              <a:defRPr sz="1600" b="1"/>
            </a:lvl3pPr>
            <a:lvl4pPr>
              <a:defRPr sz="1600" b="1"/>
            </a:lvl4pPr>
            <a:lvl5pPr>
              <a:defRPr sz="1600" b="1"/>
            </a:lvl5pPr>
          </a:lstStyle>
          <a:p>
            <a:pPr lvl="0"/>
            <a:r>
              <a:rPr lang="en-US" dirty="0"/>
              <a:t>Names of Presenters – Calibri Light – 20 </a:t>
            </a:r>
            <a:r>
              <a:rPr lang="en-US" dirty="0" err="1"/>
              <a:t>pt</a:t>
            </a:r>
            <a:endParaRPr lang="en-US" dirty="0"/>
          </a:p>
        </p:txBody>
      </p:sp>
      <p:sp>
        <p:nvSpPr>
          <p:cNvPr id="20" name="Picture Placeholder 4"/>
          <p:cNvSpPr>
            <a:spLocks noGrp="1"/>
          </p:cNvSpPr>
          <p:nvPr>
            <p:ph type="pic" sz="quarter" idx="14"/>
          </p:nvPr>
        </p:nvSpPr>
        <p:spPr>
          <a:xfrm>
            <a:off x="4910549" y="757160"/>
            <a:ext cx="3509409" cy="2368938"/>
          </a:xfrm>
          <a:prstGeom prst="rect">
            <a:avLst/>
          </a:prstGeom>
          <a:noFill/>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solidFill>
                  <a:schemeClr val="tx2"/>
                </a:solidFill>
                <a:effectLst/>
                <a:latin typeface="+mn-lt"/>
              </a:defRPr>
            </a:lvl1pPr>
          </a:lstStyle>
          <a:p>
            <a:r>
              <a:rPr lang="en-US"/>
              <a:t>Click icon to add picture</a:t>
            </a:r>
            <a:endParaRPr lang="en-US" dirty="0"/>
          </a:p>
        </p:txBody>
      </p:sp>
      <p:sp>
        <p:nvSpPr>
          <p:cNvPr id="21" name="Picture Placeholder 4"/>
          <p:cNvSpPr>
            <a:spLocks noGrp="1"/>
          </p:cNvSpPr>
          <p:nvPr>
            <p:ph type="pic" sz="quarter" idx="15"/>
          </p:nvPr>
        </p:nvSpPr>
        <p:spPr>
          <a:xfrm>
            <a:off x="8419958" y="757160"/>
            <a:ext cx="3509409" cy="2368938"/>
          </a:xfrm>
          <a:prstGeom prst="rect">
            <a:avLst/>
          </a:prstGeom>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latin typeface="+mn-lt"/>
              </a:defRPr>
            </a:lvl1pPr>
          </a:lstStyle>
          <a:p>
            <a:r>
              <a:rPr lang="en-US"/>
              <a:t>Click icon to add picture</a:t>
            </a:r>
            <a:endParaRPr lang="en-US" dirty="0"/>
          </a:p>
        </p:txBody>
      </p:sp>
      <p:sp>
        <p:nvSpPr>
          <p:cNvPr id="22" name="Picture Placeholder 4"/>
          <p:cNvSpPr>
            <a:spLocks noGrp="1"/>
          </p:cNvSpPr>
          <p:nvPr>
            <p:ph type="pic" sz="quarter" idx="16"/>
          </p:nvPr>
        </p:nvSpPr>
        <p:spPr>
          <a:xfrm>
            <a:off x="4910549" y="3126098"/>
            <a:ext cx="3509409" cy="2368938"/>
          </a:xfrm>
          <a:prstGeom prst="rect">
            <a:avLst/>
          </a:prstGeom>
          <a:noFill/>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solidFill>
                  <a:schemeClr val="tx2"/>
                </a:solidFill>
                <a:effectLst/>
                <a:latin typeface="+mn-lt"/>
              </a:defRPr>
            </a:lvl1pPr>
          </a:lstStyle>
          <a:p>
            <a:r>
              <a:rPr lang="en-US"/>
              <a:t>Click icon to add picture</a:t>
            </a:r>
            <a:endParaRPr lang="en-US" dirty="0"/>
          </a:p>
        </p:txBody>
      </p:sp>
      <p:sp>
        <p:nvSpPr>
          <p:cNvPr id="23" name="Picture Placeholder 4"/>
          <p:cNvSpPr>
            <a:spLocks noGrp="1"/>
          </p:cNvSpPr>
          <p:nvPr>
            <p:ph type="pic" sz="quarter" idx="17"/>
          </p:nvPr>
        </p:nvSpPr>
        <p:spPr>
          <a:xfrm>
            <a:off x="8419958" y="3126098"/>
            <a:ext cx="3509409" cy="2368938"/>
          </a:xfrm>
          <a:prstGeom prst="rect">
            <a:avLst/>
          </a:prstGeom>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latin typeface="+mn-lt"/>
              </a:defRPr>
            </a:lvl1pPr>
          </a:lstStyle>
          <a:p>
            <a:r>
              <a:rPr lang="en-US"/>
              <a:t>Click icon to add picture</a:t>
            </a:r>
            <a:endParaRPr lang="en-US" dirty="0"/>
          </a:p>
        </p:txBody>
      </p:sp>
      <p:sp>
        <p:nvSpPr>
          <p:cNvPr id="9" name="Text Placeholder 5"/>
          <p:cNvSpPr>
            <a:spLocks noGrp="1"/>
          </p:cNvSpPr>
          <p:nvPr>
            <p:ph type="body" sz="quarter" idx="19" hasCustomPrompt="1"/>
          </p:nvPr>
        </p:nvSpPr>
        <p:spPr>
          <a:xfrm>
            <a:off x="6992847" y="2873435"/>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
        <p:nvSpPr>
          <p:cNvPr id="10" name="Text Placeholder 5"/>
          <p:cNvSpPr>
            <a:spLocks noGrp="1"/>
          </p:cNvSpPr>
          <p:nvPr>
            <p:ph type="body" sz="quarter" idx="20" hasCustomPrompt="1"/>
          </p:nvPr>
        </p:nvSpPr>
        <p:spPr>
          <a:xfrm>
            <a:off x="10502255" y="2873434"/>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
        <p:nvSpPr>
          <p:cNvPr id="11" name="Text Placeholder 5"/>
          <p:cNvSpPr>
            <a:spLocks noGrp="1"/>
          </p:cNvSpPr>
          <p:nvPr>
            <p:ph type="body" sz="quarter" idx="21" hasCustomPrompt="1"/>
          </p:nvPr>
        </p:nvSpPr>
        <p:spPr>
          <a:xfrm>
            <a:off x="10502256" y="5212044"/>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
        <p:nvSpPr>
          <p:cNvPr id="12" name="Text Placeholder 5"/>
          <p:cNvSpPr>
            <a:spLocks noGrp="1"/>
          </p:cNvSpPr>
          <p:nvPr>
            <p:ph type="body" sz="quarter" idx="22" hasCustomPrompt="1"/>
          </p:nvPr>
        </p:nvSpPr>
        <p:spPr>
          <a:xfrm>
            <a:off x="6992847" y="5231831"/>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1192333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1-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4535"/>
            <a:ext cx="10972800" cy="727443"/>
          </a:xfrm>
        </p:spPr>
        <p:txBody>
          <a:bodyPr anchor="t">
            <a:normAutofit/>
          </a:bodyPr>
          <a:lstStyle>
            <a:lvl1pPr algn="l">
              <a:defRPr sz="3200" baseline="0">
                <a:solidFill>
                  <a:schemeClr val="accent1"/>
                </a:solidFill>
              </a:defRPr>
            </a:lvl1pPr>
          </a:lstStyle>
          <a:p>
            <a:r>
              <a:rPr lang="en-US" dirty="0"/>
              <a:t>Slide Title Calibri 32</a:t>
            </a:r>
          </a:p>
        </p:txBody>
      </p:sp>
      <p:sp>
        <p:nvSpPr>
          <p:cNvPr id="3" name="Slide Number Placeholder 2"/>
          <p:cNvSpPr>
            <a:spLocks noGrp="1"/>
          </p:cNvSpPr>
          <p:nvPr>
            <p:ph type="sldNum" sz="quarter" idx="10"/>
          </p:nvPr>
        </p:nvSpPr>
        <p:spPr/>
        <p:txBody>
          <a:bodyPr/>
          <a:lstStyle/>
          <a:p>
            <a:fld id="{A5713E8B-451C-8C40-B537-409390B060A7}" type="slidenum">
              <a:rPr lang="en-US" smtClean="0"/>
              <a:pPr/>
              <a:t>‹#›</a:t>
            </a:fld>
            <a:endParaRPr lang="en-US" dirty="0"/>
          </a:p>
        </p:txBody>
      </p:sp>
      <p:sp>
        <p:nvSpPr>
          <p:cNvPr id="12" name="Content Placeholder 11"/>
          <p:cNvSpPr>
            <a:spLocks noGrp="1"/>
          </p:cNvSpPr>
          <p:nvPr>
            <p:ph sz="quarter" idx="11" hasCustomPrompt="1"/>
          </p:nvPr>
        </p:nvSpPr>
        <p:spPr>
          <a:xfrm>
            <a:off x="609600" y="1556924"/>
            <a:ext cx="10972800" cy="4272376"/>
          </a:xfrm>
        </p:spPr>
        <p:txBody>
          <a:bodyPr/>
          <a:lstStyle>
            <a:lvl1pPr marL="0" indent="0">
              <a:buFont typeface="Wingdings" panose="05000000000000000000" pitchFamily="2" charset="2"/>
              <a:buNone/>
              <a:defRPr sz="2000" baseline="0">
                <a:solidFill>
                  <a:schemeClr val="tx1"/>
                </a:solidFill>
                <a:latin typeface="Garamond" panose="02020404030301010803" pitchFamily="18" charset="0"/>
              </a:defRPr>
            </a:lvl1pPr>
            <a:lvl2pPr>
              <a:defRPr>
                <a:solidFill>
                  <a:schemeClr val="tx1">
                    <a:lumMod val="65000"/>
                    <a:lumOff val="35000"/>
                  </a:schemeClr>
                </a:solidFill>
                <a:latin typeface="Garamond" panose="02020404030301010803" pitchFamily="18" charset="0"/>
              </a:defRPr>
            </a:lvl2pPr>
            <a:lvl3pPr>
              <a:defRPr>
                <a:solidFill>
                  <a:schemeClr val="tx1">
                    <a:lumMod val="65000"/>
                    <a:lumOff val="35000"/>
                  </a:schemeClr>
                </a:solidFill>
                <a:latin typeface="Garamond" panose="02020404030301010803" pitchFamily="18" charset="0"/>
              </a:defRPr>
            </a:lvl3pPr>
            <a:lvl4pPr>
              <a:defRPr>
                <a:solidFill>
                  <a:schemeClr val="tx1">
                    <a:lumMod val="65000"/>
                    <a:lumOff val="35000"/>
                  </a:schemeClr>
                </a:solidFill>
                <a:latin typeface="Garamond" panose="02020404030301010803" pitchFamily="18" charset="0"/>
              </a:defRPr>
            </a:lvl4pPr>
            <a:lvl5pPr>
              <a:defRPr>
                <a:solidFill>
                  <a:schemeClr val="tx1">
                    <a:lumMod val="65000"/>
                    <a:lumOff val="35000"/>
                  </a:schemeClr>
                </a:solidFill>
                <a:latin typeface="Garamond" panose="02020404030301010803" pitchFamily="18" charset="0"/>
              </a:defRPr>
            </a:lvl5pPr>
          </a:lstStyle>
          <a:p>
            <a:pPr lvl="0"/>
            <a:r>
              <a:rPr lang="en-US" dirty="0"/>
              <a:t>Paragraph Text – Garamond– Black – 20 PT Lorem ipsum dolor sit </a:t>
            </a:r>
            <a:r>
              <a:rPr lang="en-US" dirty="0" err="1"/>
              <a:t>amet</a:t>
            </a:r>
            <a:r>
              <a:rPr lang="en-US" dirty="0"/>
              <a:t>, mea </a:t>
            </a:r>
            <a:r>
              <a:rPr lang="en-US" dirty="0" err="1"/>
              <a:t>vidit</a:t>
            </a:r>
            <a:r>
              <a:rPr lang="en-US" dirty="0"/>
              <a:t> </a:t>
            </a:r>
            <a:r>
              <a:rPr lang="en-US" dirty="0" err="1"/>
              <a:t>dictas</a:t>
            </a:r>
            <a:r>
              <a:rPr lang="en-US" dirty="0"/>
              <a:t> </a:t>
            </a:r>
            <a:r>
              <a:rPr lang="en-US" dirty="0" err="1"/>
              <a:t>signiferumque</a:t>
            </a:r>
            <a:r>
              <a:rPr lang="en-US" dirty="0"/>
              <a:t> </a:t>
            </a:r>
            <a:r>
              <a:rPr lang="en-US" dirty="0" err="1"/>
              <a:t>ei</a:t>
            </a:r>
            <a:r>
              <a:rPr lang="en-US" dirty="0"/>
              <a:t>, impetus </a:t>
            </a:r>
            <a:r>
              <a:rPr lang="en-US" dirty="0" err="1"/>
              <a:t>molestiae</a:t>
            </a:r>
            <a:r>
              <a:rPr lang="en-US" dirty="0"/>
              <a:t> </a:t>
            </a:r>
            <a:r>
              <a:rPr lang="en-US" dirty="0" err="1"/>
              <a:t>ius</a:t>
            </a:r>
            <a:r>
              <a:rPr lang="en-US" dirty="0"/>
              <a:t> an. </a:t>
            </a:r>
            <a:r>
              <a:rPr lang="en-US" dirty="0" err="1"/>
              <a:t>Dicat</a:t>
            </a:r>
            <a:r>
              <a:rPr lang="en-US" dirty="0"/>
              <a:t> </a:t>
            </a:r>
            <a:r>
              <a:rPr lang="en-US" dirty="0" err="1"/>
              <a:t>nemore</a:t>
            </a:r>
            <a:r>
              <a:rPr lang="en-US" dirty="0"/>
              <a:t> an </a:t>
            </a:r>
            <a:r>
              <a:rPr lang="en-US" dirty="0" err="1"/>
              <a:t>eam</a:t>
            </a:r>
            <a:r>
              <a:rPr lang="en-US" dirty="0"/>
              <a:t>. </a:t>
            </a:r>
            <a:r>
              <a:rPr lang="en-US" dirty="0" err="1"/>
              <a:t>Congue</a:t>
            </a:r>
            <a:r>
              <a:rPr lang="en-US" dirty="0"/>
              <a:t> </a:t>
            </a:r>
            <a:r>
              <a:rPr lang="en-US" dirty="0" err="1"/>
              <a:t>repudiandae</a:t>
            </a:r>
            <a:r>
              <a:rPr lang="en-US" dirty="0"/>
              <a:t> in vim. Ad qui </a:t>
            </a:r>
            <a:r>
              <a:rPr lang="en-US" dirty="0" err="1"/>
              <a:t>primis</a:t>
            </a:r>
            <a:r>
              <a:rPr lang="en-US" dirty="0"/>
              <a:t> </a:t>
            </a:r>
            <a:r>
              <a:rPr lang="en-US" dirty="0" err="1"/>
              <a:t>explicari</a:t>
            </a:r>
            <a:r>
              <a:rPr lang="en-US" dirty="0"/>
              <a:t>. Has </a:t>
            </a:r>
            <a:r>
              <a:rPr lang="en-US" dirty="0" err="1"/>
              <a:t>ridens</a:t>
            </a:r>
            <a:r>
              <a:rPr lang="en-US" dirty="0"/>
              <a:t> </a:t>
            </a:r>
            <a:r>
              <a:rPr lang="en-US" dirty="0" err="1"/>
              <a:t>labores</a:t>
            </a:r>
            <a:r>
              <a:rPr lang="en-US" dirty="0"/>
              <a:t> </a:t>
            </a:r>
            <a:r>
              <a:rPr lang="en-US" dirty="0" err="1"/>
              <a:t>liberavisse</a:t>
            </a:r>
            <a:r>
              <a:rPr lang="en-US" dirty="0"/>
              <a:t> </a:t>
            </a:r>
            <a:r>
              <a:rPr lang="en-US" dirty="0" err="1"/>
              <a:t>ei</a:t>
            </a:r>
            <a:r>
              <a:rPr lang="en-US" dirty="0"/>
              <a:t>. </a:t>
            </a:r>
            <a:r>
              <a:rPr lang="en-US" dirty="0" err="1"/>
              <a:t>Ei</a:t>
            </a:r>
            <a:r>
              <a:rPr lang="en-US" dirty="0"/>
              <a:t> </a:t>
            </a:r>
            <a:r>
              <a:rPr lang="en-US" dirty="0" err="1"/>
              <a:t>agam</a:t>
            </a:r>
            <a:r>
              <a:rPr lang="en-US" dirty="0"/>
              <a:t> </a:t>
            </a:r>
            <a:r>
              <a:rPr lang="en-US" dirty="0" err="1"/>
              <a:t>vidit</a:t>
            </a:r>
            <a:r>
              <a:rPr lang="en-US" dirty="0"/>
              <a:t> </a:t>
            </a:r>
            <a:r>
              <a:rPr lang="en-US" dirty="0" err="1"/>
              <a:t>everti</a:t>
            </a:r>
            <a:r>
              <a:rPr lang="en-US" dirty="0"/>
              <a:t> vis, </a:t>
            </a:r>
            <a:r>
              <a:rPr lang="en-US" dirty="0" err="1"/>
              <a:t>vel</a:t>
            </a:r>
            <a:r>
              <a:rPr lang="en-US" dirty="0"/>
              <a:t> </a:t>
            </a:r>
            <a:r>
              <a:rPr lang="en-US" dirty="0" err="1"/>
              <a:t>incorrupte</a:t>
            </a:r>
            <a:r>
              <a:rPr lang="en-US" dirty="0"/>
              <a:t> </a:t>
            </a:r>
            <a:r>
              <a:rPr lang="en-US" dirty="0" err="1"/>
              <a:t>necessitatibus</a:t>
            </a:r>
            <a:r>
              <a:rPr lang="en-US" dirty="0"/>
              <a:t> ad. No </a:t>
            </a:r>
            <a:r>
              <a:rPr lang="en-US" dirty="0" err="1"/>
              <a:t>pri</a:t>
            </a:r>
            <a:r>
              <a:rPr lang="en-US" dirty="0"/>
              <a:t> </a:t>
            </a:r>
            <a:r>
              <a:rPr lang="en-US" dirty="0" err="1"/>
              <a:t>albucius</a:t>
            </a:r>
            <a:r>
              <a:rPr lang="en-US" dirty="0"/>
              <a:t> </a:t>
            </a:r>
            <a:r>
              <a:rPr lang="en-US" dirty="0" err="1"/>
              <a:t>evertitur</a:t>
            </a:r>
            <a:r>
              <a:rPr lang="en-US" dirty="0"/>
              <a:t>, an </a:t>
            </a:r>
            <a:r>
              <a:rPr lang="en-US" dirty="0" err="1"/>
              <a:t>nobis</a:t>
            </a:r>
            <a:r>
              <a:rPr lang="en-US" dirty="0"/>
              <a:t> </a:t>
            </a:r>
            <a:r>
              <a:rPr lang="en-US" dirty="0" err="1"/>
              <a:t>splendide</a:t>
            </a:r>
            <a:r>
              <a:rPr lang="en-US" dirty="0"/>
              <a:t> has. Duo </a:t>
            </a:r>
            <a:r>
              <a:rPr lang="en-US" dirty="0" err="1"/>
              <a:t>ut</a:t>
            </a:r>
            <a:r>
              <a:rPr lang="en-US" dirty="0"/>
              <a:t> </a:t>
            </a:r>
            <a:r>
              <a:rPr lang="en-US" dirty="0" err="1"/>
              <a:t>nostrud</a:t>
            </a:r>
            <a:r>
              <a:rPr lang="en-US" dirty="0"/>
              <a:t> </a:t>
            </a:r>
            <a:r>
              <a:rPr lang="en-US" dirty="0" err="1"/>
              <a:t>fuisset</a:t>
            </a:r>
            <a:r>
              <a:rPr lang="en-US" dirty="0"/>
              <a:t>, </a:t>
            </a:r>
            <a:r>
              <a:rPr lang="en-US" dirty="0" err="1"/>
              <a:t>mel</a:t>
            </a:r>
            <a:r>
              <a:rPr lang="en-US" dirty="0"/>
              <a:t> </a:t>
            </a:r>
            <a:r>
              <a:rPr lang="en-US" dirty="0" err="1"/>
              <a:t>tollit</a:t>
            </a:r>
            <a:r>
              <a:rPr lang="en-US" dirty="0"/>
              <a:t> </a:t>
            </a:r>
            <a:r>
              <a:rPr lang="en-US" dirty="0" err="1"/>
              <a:t>quaeque</a:t>
            </a:r>
            <a:r>
              <a:rPr lang="en-US" dirty="0"/>
              <a:t> id. </a:t>
            </a:r>
            <a:r>
              <a:rPr lang="en-US" dirty="0" err="1"/>
              <a:t>Ei</a:t>
            </a:r>
            <a:r>
              <a:rPr lang="en-US" dirty="0"/>
              <a:t> has </a:t>
            </a:r>
            <a:r>
              <a:rPr lang="en-US" dirty="0" err="1"/>
              <a:t>noluisse</a:t>
            </a:r>
            <a:r>
              <a:rPr lang="en-US" dirty="0"/>
              <a:t> </a:t>
            </a:r>
            <a:r>
              <a:rPr lang="en-US" dirty="0" err="1"/>
              <a:t>scribentur</a:t>
            </a:r>
            <a:r>
              <a:rPr lang="en-US" dirty="0"/>
              <a:t>, </a:t>
            </a:r>
            <a:r>
              <a:rPr lang="en-US" dirty="0" err="1"/>
              <a:t>vulputate</a:t>
            </a:r>
            <a:r>
              <a:rPr lang="en-US" dirty="0"/>
              <a:t> </a:t>
            </a:r>
            <a:r>
              <a:rPr lang="en-US" dirty="0" err="1"/>
              <a:t>dissentiet</a:t>
            </a:r>
            <a:r>
              <a:rPr lang="en-US" dirty="0"/>
              <a:t> ex </a:t>
            </a:r>
            <a:r>
              <a:rPr lang="en-US" dirty="0" err="1"/>
              <a:t>eum</a:t>
            </a:r>
            <a:r>
              <a:rPr lang="en-US" dirty="0"/>
              <a:t>. </a:t>
            </a:r>
          </a:p>
          <a:p>
            <a:pPr lvl="0"/>
            <a:endParaRPr lang="en-US" dirty="0"/>
          </a:p>
        </p:txBody>
      </p:sp>
      <p:sp>
        <p:nvSpPr>
          <p:cNvPr id="6" name="Text Placeholder 5"/>
          <p:cNvSpPr>
            <a:spLocks noGrp="1"/>
          </p:cNvSpPr>
          <p:nvPr>
            <p:ph type="body" sz="quarter" idx="12" hasCustomPrompt="1"/>
          </p:nvPr>
        </p:nvSpPr>
        <p:spPr>
          <a:xfrm>
            <a:off x="609600" y="829481"/>
            <a:ext cx="10972800" cy="551124"/>
          </a:xfrm>
        </p:spPr>
        <p:txBody>
          <a:bodyPr anchor="t">
            <a:noAutofit/>
          </a:bodyPr>
          <a:lstStyle>
            <a:lvl1pPr marL="0" indent="0">
              <a:buNone/>
              <a:defRPr sz="2400" b="1" baseline="0">
                <a:solidFill>
                  <a:schemeClr val="tx2"/>
                </a:solidFill>
                <a:latin typeface="Calibri Light" panose="020F0302020204030204" pitchFamily="34" charset="0"/>
                <a:cs typeface="Calibri Light" panose="020F0302020204030204" pitchFamily="34" charset="0"/>
              </a:defRPr>
            </a:lvl1pPr>
          </a:lstStyle>
          <a:p>
            <a:pPr lvl="0"/>
            <a:r>
              <a:rPr lang="en-US" dirty="0"/>
              <a:t>Subtitle Calibri Light Bold 24</a:t>
            </a:r>
          </a:p>
        </p:txBody>
      </p:sp>
    </p:spTree>
    <p:extLst>
      <p:ext uri="{BB962C8B-B14F-4D97-AF65-F5344CB8AC3E}">
        <p14:creationId xmlns:p14="http://schemas.microsoft.com/office/powerpoint/2010/main" val="2140337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b-Subtitle">
    <p:bg>
      <p:bgPr>
        <a:solidFill>
          <a:schemeClr val="accent2"/>
        </a:solidFill>
        <a:effectLst/>
      </p:bgPr>
    </p:bg>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500646" y="1150764"/>
            <a:ext cx="3878665" cy="1166808"/>
          </a:xfrm>
          <a:prstGeom prst="rect">
            <a:avLst/>
          </a:prstGeom>
        </p:spPr>
        <p:txBody>
          <a:bodyPr vert="horz" lIns="91440" tIns="45720" rIns="91440" bIns="45720" rtlCol="0" anchor="ctr">
            <a:noAutofit/>
          </a:bodyPr>
          <a:lstStyle>
            <a:lvl1pPr algn="l">
              <a:defRPr sz="2800" b="0" i="0" baseline="0">
                <a:solidFill>
                  <a:srgbClr val="515139"/>
                </a:solidFill>
                <a:latin typeface="Calibri Light" panose="020F0302020204030204" pitchFamily="34" charset="0"/>
                <a:cs typeface="Calibri Light" panose="020F0302020204030204" pitchFamily="34" charset="0"/>
              </a:defRPr>
            </a:lvl1pPr>
          </a:lstStyle>
          <a:p>
            <a:r>
              <a:rPr lang="en-US" dirty="0"/>
              <a:t>Subtitle – Calibri – Light White 28pt</a:t>
            </a:r>
          </a:p>
        </p:txBody>
      </p:sp>
      <p:sp>
        <p:nvSpPr>
          <p:cNvPr id="18" name="Text Placeholder 5"/>
          <p:cNvSpPr>
            <a:spLocks noGrp="1"/>
          </p:cNvSpPr>
          <p:nvPr>
            <p:ph type="body" sz="quarter" idx="12" hasCustomPrompt="1"/>
          </p:nvPr>
        </p:nvSpPr>
        <p:spPr>
          <a:xfrm>
            <a:off x="500647" y="5028688"/>
            <a:ext cx="3878664" cy="366713"/>
          </a:xfrm>
          <a:prstGeom prst="rect">
            <a:avLst/>
          </a:prstGeom>
        </p:spPr>
        <p:txBody>
          <a:bodyPr>
            <a:noAutofit/>
          </a:bodyPr>
          <a:lstStyle>
            <a:lvl1pPr marL="0" indent="0">
              <a:buFontTx/>
              <a:buNone/>
              <a:defRPr sz="1600" b="1" baseline="0">
                <a:solidFill>
                  <a:schemeClr val="accent3"/>
                </a:solidFill>
                <a:latin typeface="Calibri Light"/>
                <a:cs typeface="Calibri Light"/>
              </a:defRPr>
            </a:lvl1pPr>
            <a:lvl2pPr>
              <a:defRPr sz="1600" b="1"/>
            </a:lvl2pPr>
            <a:lvl3pPr>
              <a:defRPr sz="1600" b="1"/>
            </a:lvl3pPr>
            <a:lvl4pPr>
              <a:defRPr sz="1600" b="1"/>
            </a:lvl4pPr>
            <a:lvl5pPr>
              <a:defRPr sz="1600" b="1"/>
            </a:lvl5pPr>
          </a:lstStyle>
          <a:p>
            <a:pPr lvl="0"/>
            <a:r>
              <a:rPr lang="en-US" dirty="0"/>
              <a:t>MONTH, DATE, YEAR– Calibri 16pt</a:t>
            </a:r>
          </a:p>
        </p:txBody>
      </p:sp>
      <p:sp>
        <p:nvSpPr>
          <p:cNvPr id="19" name="Text Placeholder 5"/>
          <p:cNvSpPr>
            <a:spLocks noGrp="1"/>
          </p:cNvSpPr>
          <p:nvPr>
            <p:ph type="body" sz="quarter" idx="13" hasCustomPrompt="1"/>
          </p:nvPr>
        </p:nvSpPr>
        <p:spPr>
          <a:xfrm>
            <a:off x="500647" y="2500829"/>
            <a:ext cx="3878664" cy="2402063"/>
          </a:xfrm>
          <a:prstGeom prst="rect">
            <a:avLst/>
          </a:prstGeom>
        </p:spPr>
        <p:txBody>
          <a:bodyPr>
            <a:noAutofit/>
          </a:bodyPr>
          <a:lstStyle>
            <a:lvl1pPr marL="0" indent="0">
              <a:buFontTx/>
              <a:buNone/>
              <a:defRPr sz="2000" b="1">
                <a:solidFill>
                  <a:schemeClr val="accent3"/>
                </a:solidFill>
                <a:latin typeface="Calibri Light"/>
                <a:cs typeface="Calibri Light"/>
              </a:defRPr>
            </a:lvl1pPr>
            <a:lvl2pPr>
              <a:defRPr sz="1600" b="1"/>
            </a:lvl2pPr>
            <a:lvl3pPr>
              <a:defRPr sz="1600" b="1"/>
            </a:lvl3pPr>
            <a:lvl4pPr>
              <a:defRPr sz="1600" b="1"/>
            </a:lvl4pPr>
            <a:lvl5pPr>
              <a:defRPr sz="1600" b="1"/>
            </a:lvl5pPr>
          </a:lstStyle>
          <a:p>
            <a:pPr lvl="0"/>
            <a:r>
              <a:rPr lang="en-US" dirty="0"/>
              <a:t>Names of Presenters – Calibri Light – 16pt</a:t>
            </a:r>
          </a:p>
        </p:txBody>
      </p:sp>
      <p:sp>
        <p:nvSpPr>
          <p:cNvPr id="20" name="Picture Placeholder 4"/>
          <p:cNvSpPr>
            <a:spLocks noGrp="1"/>
          </p:cNvSpPr>
          <p:nvPr>
            <p:ph type="pic" sz="quarter" idx="14"/>
          </p:nvPr>
        </p:nvSpPr>
        <p:spPr>
          <a:xfrm>
            <a:off x="4910549" y="757160"/>
            <a:ext cx="3509409" cy="2368938"/>
          </a:xfrm>
          <a:prstGeom prst="rect">
            <a:avLst/>
          </a:prstGeom>
          <a:noFill/>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solidFill>
                  <a:schemeClr val="tx2"/>
                </a:solidFill>
                <a:effectLst/>
                <a:latin typeface="+mn-lt"/>
              </a:defRPr>
            </a:lvl1pPr>
          </a:lstStyle>
          <a:p>
            <a:r>
              <a:rPr lang="en-US"/>
              <a:t>Click icon to add picture</a:t>
            </a:r>
            <a:endParaRPr lang="en-US" dirty="0"/>
          </a:p>
        </p:txBody>
      </p:sp>
      <p:sp>
        <p:nvSpPr>
          <p:cNvPr id="21" name="Picture Placeholder 4"/>
          <p:cNvSpPr>
            <a:spLocks noGrp="1"/>
          </p:cNvSpPr>
          <p:nvPr>
            <p:ph type="pic" sz="quarter" idx="15"/>
          </p:nvPr>
        </p:nvSpPr>
        <p:spPr>
          <a:xfrm>
            <a:off x="8419958" y="757160"/>
            <a:ext cx="3509409" cy="2368938"/>
          </a:xfrm>
          <a:prstGeom prst="rect">
            <a:avLst/>
          </a:prstGeom>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latin typeface="+mn-lt"/>
              </a:defRPr>
            </a:lvl1pPr>
          </a:lstStyle>
          <a:p>
            <a:r>
              <a:rPr lang="en-US"/>
              <a:t>Click icon to add picture</a:t>
            </a:r>
            <a:endParaRPr lang="en-US" dirty="0"/>
          </a:p>
        </p:txBody>
      </p:sp>
      <p:sp>
        <p:nvSpPr>
          <p:cNvPr id="22" name="Picture Placeholder 4"/>
          <p:cNvSpPr>
            <a:spLocks noGrp="1"/>
          </p:cNvSpPr>
          <p:nvPr>
            <p:ph type="pic" sz="quarter" idx="16"/>
          </p:nvPr>
        </p:nvSpPr>
        <p:spPr>
          <a:xfrm>
            <a:off x="4910549" y="3126098"/>
            <a:ext cx="3509409" cy="2368938"/>
          </a:xfrm>
          <a:prstGeom prst="rect">
            <a:avLst/>
          </a:prstGeom>
          <a:noFill/>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solidFill>
                  <a:schemeClr val="tx2"/>
                </a:solidFill>
                <a:effectLst/>
                <a:latin typeface="+mn-lt"/>
              </a:defRPr>
            </a:lvl1pPr>
          </a:lstStyle>
          <a:p>
            <a:r>
              <a:rPr lang="en-US"/>
              <a:t>Click icon to add picture</a:t>
            </a:r>
            <a:endParaRPr lang="en-US" dirty="0"/>
          </a:p>
        </p:txBody>
      </p:sp>
      <p:sp>
        <p:nvSpPr>
          <p:cNvPr id="23" name="Picture Placeholder 4"/>
          <p:cNvSpPr>
            <a:spLocks noGrp="1"/>
          </p:cNvSpPr>
          <p:nvPr>
            <p:ph type="pic" sz="quarter" idx="17"/>
          </p:nvPr>
        </p:nvSpPr>
        <p:spPr>
          <a:xfrm>
            <a:off x="8419958" y="3126098"/>
            <a:ext cx="3509409" cy="2368938"/>
          </a:xfrm>
          <a:prstGeom prst="rect">
            <a:avLst/>
          </a:prstGeom>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latin typeface="+mn-lt"/>
              </a:defRPr>
            </a:lvl1pPr>
          </a:lstStyle>
          <a:p>
            <a:r>
              <a:rPr lang="en-US"/>
              <a:t>Click icon to add picture</a:t>
            </a:r>
            <a:endParaRPr lang="en-US" dirty="0"/>
          </a:p>
        </p:txBody>
      </p:sp>
      <p:sp>
        <p:nvSpPr>
          <p:cNvPr id="9" name="Text Placeholder 5"/>
          <p:cNvSpPr>
            <a:spLocks noGrp="1"/>
          </p:cNvSpPr>
          <p:nvPr>
            <p:ph type="body" sz="quarter" idx="19" hasCustomPrompt="1"/>
          </p:nvPr>
        </p:nvSpPr>
        <p:spPr>
          <a:xfrm>
            <a:off x="6992847" y="2873435"/>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
        <p:nvSpPr>
          <p:cNvPr id="10" name="Text Placeholder 5"/>
          <p:cNvSpPr>
            <a:spLocks noGrp="1"/>
          </p:cNvSpPr>
          <p:nvPr>
            <p:ph type="body" sz="quarter" idx="20" hasCustomPrompt="1"/>
          </p:nvPr>
        </p:nvSpPr>
        <p:spPr>
          <a:xfrm>
            <a:off x="10502256" y="5212044"/>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
        <p:nvSpPr>
          <p:cNvPr id="11" name="Text Placeholder 5"/>
          <p:cNvSpPr>
            <a:spLocks noGrp="1"/>
          </p:cNvSpPr>
          <p:nvPr>
            <p:ph type="body" sz="quarter" idx="21" hasCustomPrompt="1"/>
          </p:nvPr>
        </p:nvSpPr>
        <p:spPr>
          <a:xfrm>
            <a:off x="10502256" y="2873435"/>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
        <p:nvSpPr>
          <p:cNvPr id="12" name="Text Placeholder 5"/>
          <p:cNvSpPr>
            <a:spLocks noGrp="1"/>
          </p:cNvSpPr>
          <p:nvPr>
            <p:ph type="body" sz="quarter" idx="22" hasCustomPrompt="1"/>
          </p:nvPr>
        </p:nvSpPr>
        <p:spPr>
          <a:xfrm>
            <a:off x="6992846" y="5233995"/>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930714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c-Subtitle">
    <p:bg>
      <p:bgPr>
        <a:solidFill>
          <a:srgbClr val="837C67"/>
        </a:solidFill>
        <a:effectLst/>
      </p:bgPr>
    </p:bg>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500646" y="1150764"/>
            <a:ext cx="3878665" cy="1166808"/>
          </a:xfrm>
          <a:prstGeom prst="rect">
            <a:avLst/>
          </a:prstGeom>
          <a:solidFill>
            <a:srgbClr val="837C67"/>
          </a:solidFill>
        </p:spPr>
        <p:txBody>
          <a:bodyPr vert="horz" lIns="91440" tIns="45720" rIns="91440" bIns="45720" rtlCol="0" anchor="ctr">
            <a:noAutofit/>
          </a:bodyPr>
          <a:lstStyle>
            <a:lvl1pPr algn="l">
              <a:defRPr sz="2800" b="0" i="0" baseline="0">
                <a:solidFill>
                  <a:schemeClr val="bg1"/>
                </a:solidFill>
                <a:latin typeface="Calibri Light" panose="020F0302020204030204" pitchFamily="34" charset="0"/>
                <a:cs typeface="Calibri Light" panose="020F0302020204030204" pitchFamily="34" charset="0"/>
              </a:defRPr>
            </a:lvl1pPr>
          </a:lstStyle>
          <a:p>
            <a:r>
              <a:rPr lang="en-US" dirty="0"/>
              <a:t>Subtitle – Calibri – Light White 28pt</a:t>
            </a:r>
          </a:p>
        </p:txBody>
      </p:sp>
      <p:sp>
        <p:nvSpPr>
          <p:cNvPr id="18" name="Text Placeholder 5"/>
          <p:cNvSpPr>
            <a:spLocks noGrp="1"/>
          </p:cNvSpPr>
          <p:nvPr>
            <p:ph type="body" sz="quarter" idx="12" hasCustomPrompt="1"/>
          </p:nvPr>
        </p:nvSpPr>
        <p:spPr>
          <a:xfrm>
            <a:off x="500647" y="5028688"/>
            <a:ext cx="3878664" cy="366713"/>
          </a:xfrm>
          <a:prstGeom prst="rect">
            <a:avLst/>
          </a:prstGeom>
        </p:spPr>
        <p:txBody>
          <a:bodyPr>
            <a:noAutofit/>
          </a:bodyPr>
          <a:lstStyle>
            <a:lvl1pPr marL="0" indent="0">
              <a:buFontTx/>
              <a:buNone/>
              <a:defRPr sz="1800" b="0">
                <a:solidFill>
                  <a:schemeClr val="bg1"/>
                </a:solidFill>
                <a:latin typeface="+mn-lt"/>
                <a:cs typeface="Calibri Light"/>
              </a:defRPr>
            </a:lvl1pPr>
            <a:lvl2pPr>
              <a:defRPr sz="1600" b="1"/>
            </a:lvl2pPr>
            <a:lvl3pPr>
              <a:defRPr sz="1600" b="1"/>
            </a:lvl3pPr>
            <a:lvl4pPr>
              <a:defRPr sz="1600" b="1"/>
            </a:lvl4pPr>
            <a:lvl5pPr>
              <a:defRPr sz="1600" b="1"/>
            </a:lvl5pPr>
          </a:lstStyle>
          <a:p>
            <a:pPr lvl="0"/>
            <a:r>
              <a:rPr lang="en-US" dirty="0"/>
              <a:t>MONTH, DATE, YEAR– Calibri 18pt</a:t>
            </a:r>
          </a:p>
        </p:txBody>
      </p:sp>
      <p:sp>
        <p:nvSpPr>
          <p:cNvPr id="19" name="Text Placeholder 5"/>
          <p:cNvSpPr>
            <a:spLocks noGrp="1"/>
          </p:cNvSpPr>
          <p:nvPr>
            <p:ph type="body" sz="quarter" idx="13" hasCustomPrompt="1"/>
          </p:nvPr>
        </p:nvSpPr>
        <p:spPr>
          <a:xfrm>
            <a:off x="500647" y="2456762"/>
            <a:ext cx="3878664" cy="2446131"/>
          </a:xfrm>
          <a:prstGeom prst="rect">
            <a:avLst/>
          </a:prstGeom>
        </p:spPr>
        <p:txBody>
          <a:bodyPr>
            <a:noAutofit/>
          </a:bodyPr>
          <a:lstStyle>
            <a:lvl1pPr marL="0" indent="0">
              <a:buFontTx/>
              <a:buNone/>
              <a:defRPr sz="1800" b="0">
                <a:solidFill>
                  <a:schemeClr val="bg1"/>
                </a:solidFill>
                <a:latin typeface="Calibri Light"/>
                <a:cs typeface="Calibri Light"/>
              </a:defRPr>
            </a:lvl1pPr>
            <a:lvl2pPr>
              <a:defRPr sz="1600" b="1"/>
            </a:lvl2pPr>
            <a:lvl3pPr>
              <a:defRPr sz="1600" b="1"/>
            </a:lvl3pPr>
            <a:lvl4pPr>
              <a:defRPr sz="1600" b="1"/>
            </a:lvl4pPr>
            <a:lvl5pPr>
              <a:defRPr sz="1600" b="1"/>
            </a:lvl5pPr>
          </a:lstStyle>
          <a:p>
            <a:pPr lvl="0"/>
            <a:r>
              <a:rPr lang="en-US" dirty="0"/>
              <a:t>Names of Presenters – Calibri Light – 18pt</a:t>
            </a:r>
          </a:p>
        </p:txBody>
      </p:sp>
      <p:sp>
        <p:nvSpPr>
          <p:cNvPr id="20" name="Picture Placeholder 4"/>
          <p:cNvSpPr>
            <a:spLocks noGrp="1"/>
          </p:cNvSpPr>
          <p:nvPr>
            <p:ph type="pic" sz="quarter" idx="14"/>
          </p:nvPr>
        </p:nvSpPr>
        <p:spPr>
          <a:xfrm>
            <a:off x="4910549" y="757160"/>
            <a:ext cx="3509409" cy="2368938"/>
          </a:xfrm>
          <a:prstGeom prst="rect">
            <a:avLst/>
          </a:prstGeom>
          <a:noFill/>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solidFill>
                  <a:schemeClr val="tx2"/>
                </a:solidFill>
                <a:effectLst/>
                <a:latin typeface="+mn-lt"/>
              </a:defRPr>
            </a:lvl1pPr>
          </a:lstStyle>
          <a:p>
            <a:r>
              <a:rPr lang="en-US"/>
              <a:t>Click icon to add picture</a:t>
            </a:r>
            <a:endParaRPr lang="en-US" dirty="0"/>
          </a:p>
        </p:txBody>
      </p:sp>
      <p:sp>
        <p:nvSpPr>
          <p:cNvPr id="21" name="Picture Placeholder 4"/>
          <p:cNvSpPr>
            <a:spLocks noGrp="1"/>
          </p:cNvSpPr>
          <p:nvPr>
            <p:ph type="pic" sz="quarter" idx="15"/>
          </p:nvPr>
        </p:nvSpPr>
        <p:spPr>
          <a:xfrm>
            <a:off x="8419958" y="757160"/>
            <a:ext cx="3509409" cy="2368938"/>
          </a:xfrm>
          <a:prstGeom prst="rect">
            <a:avLst/>
          </a:prstGeom>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latin typeface="+mn-lt"/>
              </a:defRPr>
            </a:lvl1pPr>
          </a:lstStyle>
          <a:p>
            <a:r>
              <a:rPr lang="en-US"/>
              <a:t>Click icon to add picture</a:t>
            </a:r>
            <a:endParaRPr lang="en-US" dirty="0"/>
          </a:p>
        </p:txBody>
      </p:sp>
      <p:sp>
        <p:nvSpPr>
          <p:cNvPr id="22" name="Picture Placeholder 4"/>
          <p:cNvSpPr>
            <a:spLocks noGrp="1"/>
          </p:cNvSpPr>
          <p:nvPr>
            <p:ph type="pic" sz="quarter" idx="16"/>
          </p:nvPr>
        </p:nvSpPr>
        <p:spPr>
          <a:xfrm>
            <a:off x="4910549" y="3126098"/>
            <a:ext cx="3509409" cy="2368938"/>
          </a:xfrm>
          <a:prstGeom prst="rect">
            <a:avLst/>
          </a:prstGeom>
          <a:noFill/>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solidFill>
                  <a:schemeClr val="tx2"/>
                </a:solidFill>
                <a:effectLst/>
                <a:latin typeface="+mn-lt"/>
              </a:defRPr>
            </a:lvl1pPr>
          </a:lstStyle>
          <a:p>
            <a:r>
              <a:rPr lang="en-US" dirty="0"/>
              <a:t>Click icon to add picture</a:t>
            </a:r>
          </a:p>
        </p:txBody>
      </p:sp>
      <p:sp>
        <p:nvSpPr>
          <p:cNvPr id="23" name="Picture Placeholder 4"/>
          <p:cNvSpPr>
            <a:spLocks noGrp="1"/>
          </p:cNvSpPr>
          <p:nvPr>
            <p:ph type="pic" sz="quarter" idx="17"/>
          </p:nvPr>
        </p:nvSpPr>
        <p:spPr>
          <a:xfrm>
            <a:off x="8419958" y="3126098"/>
            <a:ext cx="3509409" cy="2368938"/>
          </a:xfrm>
          <a:prstGeom prst="rect">
            <a:avLst/>
          </a:prstGeom>
          <a:ln w="25400" cmpd="sng">
            <a:solidFill>
              <a:schemeClr val="bg1"/>
            </a:solidFill>
          </a:ln>
          <a:effectLst>
            <a:outerShdw blurRad="50800" dist="38100" dir="8100000" algn="tr" rotWithShape="0">
              <a:prstClr val="black">
                <a:alpha val="40000"/>
              </a:prstClr>
            </a:outerShdw>
          </a:effectLst>
        </p:spPr>
        <p:txBody>
          <a:bodyPr wrap="none">
            <a:noAutofit/>
          </a:bodyPr>
          <a:lstStyle>
            <a:lvl1pPr marL="0" indent="0">
              <a:buFontTx/>
              <a:buNone/>
              <a:defRPr sz="1000" baseline="0">
                <a:ln w="57150" cmpd="sng">
                  <a:noFill/>
                </a:ln>
                <a:latin typeface="+mn-lt"/>
              </a:defRPr>
            </a:lvl1pPr>
          </a:lstStyle>
          <a:p>
            <a:r>
              <a:rPr lang="en-US"/>
              <a:t>Click icon to add picture</a:t>
            </a:r>
            <a:endParaRPr lang="en-US" dirty="0"/>
          </a:p>
        </p:txBody>
      </p:sp>
      <p:sp>
        <p:nvSpPr>
          <p:cNvPr id="12" name="Text Placeholder 5"/>
          <p:cNvSpPr>
            <a:spLocks noGrp="1"/>
          </p:cNvSpPr>
          <p:nvPr>
            <p:ph type="body" sz="quarter" idx="22" hasCustomPrompt="1"/>
          </p:nvPr>
        </p:nvSpPr>
        <p:spPr>
          <a:xfrm>
            <a:off x="6936287" y="5260157"/>
            <a:ext cx="1427111" cy="181913"/>
          </a:xfrm>
          <a:solidFill>
            <a:schemeClr val="bg2">
              <a:alpha val="83000"/>
            </a:schemeClr>
          </a:solidFill>
        </p:spPr>
        <p:txBody>
          <a:bodyPr anchor="ctr" anchorCtr="0">
            <a:normAutofit/>
          </a:bodyPr>
          <a:lstStyle>
            <a:lvl1pPr marL="0" indent="0" algn="r">
              <a:buNone/>
              <a:defRPr sz="1400" baseline="0">
                <a:solidFill>
                  <a:schemeClr val="tx1"/>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
        <p:nvSpPr>
          <p:cNvPr id="13" name="Text Placeholder 5">
            <a:extLst>
              <a:ext uri="{FF2B5EF4-FFF2-40B4-BE49-F238E27FC236}">
                <a16:creationId xmlns:a16="http://schemas.microsoft.com/office/drawing/2014/main" id="{BF02E72B-8CA0-4BA8-8308-116D2C0362F4}"/>
              </a:ext>
            </a:extLst>
          </p:cNvPr>
          <p:cNvSpPr>
            <a:spLocks noGrp="1"/>
          </p:cNvSpPr>
          <p:nvPr>
            <p:ph type="body" sz="quarter" idx="23" hasCustomPrompt="1"/>
          </p:nvPr>
        </p:nvSpPr>
        <p:spPr>
          <a:xfrm>
            <a:off x="10455123" y="2904935"/>
            <a:ext cx="1427111" cy="181913"/>
          </a:xfrm>
          <a:solidFill>
            <a:schemeClr val="bg2">
              <a:alpha val="83000"/>
            </a:schemeClr>
          </a:solidFill>
        </p:spPr>
        <p:txBody>
          <a:bodyPr anchor="ctr" anchorCtr="0">
            <a:normAutofit/>
          </a:bodyPr>
          <a:lstStyle>
            <a:lvl1pPr marL="0" indent="0" algn="r">
              <a:buNone/>
              <a:defRPr sz="1400" baseline="0">
                <a:solidFill>
                  <a:schemeClr val="tx1"/>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
        <p:nvSpPr>
          <p:cNvPr id="14" name="Text Placeholder 5">
            <a:extLst>
              <a:ext uri="{FF2B5EF4-FFF2-40B4-BE49-F238E27FC236}">
                <a16:creationId xmlns:a16="http://schemas.microsoft.com/office/drawing/2014/main" id="{10569395-B15E-462C-8B18-7C57866D5773}"/>
              </a:ext>
            </a:extLst>
          </p:cNvPr>
          <p:cNvSpPr>
            <a:spLocks noGrp="1"/>
          </p:cNvSpPr>
          <p:nvPr>
            <p:ph type="body" sz="quarter" idx="24" hasCustomPrompt="1"/>
          </p:nvPr>
        </p:nvSpPr>
        <p:spPr>
          <a:xfrm>
            <a:off x="10445696" y="5266272"/>
            <a:ext cx="1427111" cy="181913"/>
          </a:xfrm>
          <a:solidFill>
            <a:schemeClr val="bg2">
              <a:alpha val="83000"/>
            </a:schemeClr>
          </a:solidFill>
        </p:spPr>
        <p:txBody>
          <a:bodyPr anchor="ctr" anchorCtr="0">
            <a:normAutofit/>
          </a:bodyPr>
          <a:lstStyle>
            <a:lvl1pPr marL="0" indent="0" algn="r">
              <a:buNone/>
              <a:defRPr sz="1400" baseline="0">
                <a:solidFill>
                  <a:schemeClr val="tx1"/>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
        <p:nvSpPr>
          <p:cNvPr id="15" name="Text Placeholder 5">
            <a:extLst>
              <a:ext uri="{FF2B5EF4-FFF2-40B4-BE49-F238E27FC236}">
                <a16:creationId xmlns:a16="http://schemas.microsoft.com/office/drawing/2014/main" id="{0FFFB8CE-3926-43F8-B2C5-D1CCED4320C3}"/>
              </a:ext>
            </a:extLst>
          </p:cNvPr>
          <p:cNvSpPr>
            <a:spLocks noGrp="1"/>
          </p:cNvSpPr>
          <p:nvPr>
            <p:ph type="body" sz="quarter" idx="25" hasCustomPrompt="1"/>
          </p:nvPr>
        </p:nvSpPr>
        <p:spPr>
          <a:xfrm>
            <a:off x="6945714" y="2895508"/>
            <a:ext cx="1427111" cy="181913"/>
          </a:xfrm>
          <a:solidFill>
            <a:schemeClr val="bg2">
              <a:alpha val="83000"/>
            </a:schemeClr>
          </a:solidFill>
        </p:spPr>
        <p:txBody>
          <a:bodyPr anchor="ctr" anchorCtr="0">
            <a:normAutofit/>
          </a:bodyPr>
          <a:lstStyle>
            <a:lvl1pPr marL="0" indent="0" algn="r">
              <a:buNone/>
              <a:defRPr sz="1400" baseline="0">
                <a:solidFill>
                  <a:schemeClr val="tx1"/>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1124358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Subtitle">
    <p:spTree>
      <p:nvGrpSpPr>
        <p:cNvPr id="1" name=""/>
        <p:cNvGrpSpPr/>
        <p:nvPr/>
      </p:nvGrpSpPr>
      <p:grpSpPr>
        <a:xfrm>
          <a:off x="0" y="0"/>
          <a:ext cx="0" cy="0"/>
          <a:chOff x="0" y="0"/>
          <a:chExt cx="0" cy="0"/>
        </a:xfrm>
      </p:grpSpPr>
      <p:sp>
        <p:nvSpPr>
          <p:cNvPr id="4" name="Text Placeholder 2"/>
          <p:cNvSpPr>
            <a:spLocks noGrp="1"/>
          </p:cNvSpPr>
          <p:nvPr>
            <p:ph type="body" sz="quarter" idx="11" hasCustomPrompt="1"/>
          </p:nvPr>
        </p:nvSpPr>
        <p:spPr>
          <a:xfrm>
            <a:off x="656319" y="3715785"/>
            <a:ext cx="10769852" cy="371735"/>
          </a:xfrm>
          <a:prstGeom prst="rect">
            <a:avLst/>
          </a:prstGeom>
        </p:spPr>
        <p:txBody>
          <a:bodyPr>
            <a:noAutofit/>
          </a:bodyPr>
          <a:lstStyle>
            <a:lvl1pPr marL="0" indent="0">
              <a:lnSpc>
                <a:spcPct val="80000"/>
              </a:lnSpc>
              <a:buFontTx/>
              <a:buNone/>
              <a:defRPr sz="2800" b="0" baseline="0">
                <a:solidFill>
                  <a:schemeClr val="tx1"/>
                </a:solidFill>
                <a:latin typeface="+mn-lt"/>
                <a:cs typeface="Calibri Light"/>
              </a:defRPr>
            </a:lvl1pPr>
            <a:lvl2pPr>
              <a:defRPr sz="1600"/>
            </a:lvl2pPr>
            <a:lvl3pPr>
              <a:defRPr sz="1600"/>
            </a:lvl3pPr>
            <a:lvl4pPr>
              <a:defRPr sz="1600"/>
            </a:lvl4pPr>
            <a:lvl5pPr>
              <a:defRPr sz="1600"/>
            </a:lvl5pPr>
          </a:lstStyle>
          <a:p>
            <a:pPr lvl="0"/>
            <a:r>
              <a:rPr lang="en-US" dirty="0"/>
              <a:t>Subtitle – Calibri – Black – 28pt</a:t>
            </a:r>
          </a:p>
        </p:txBody>
      </p:sp>
      <p:sp>
        <p:nvSpPr>
          <p:cNvPr id="5" name="Text Placeholder 3"/>
          <p:cNvSpPr>
            <a:spLocks noGrp="1"/>
          </p:cNvSpPr>
          <p:nvPr>
            <p:ph type="body" sz="quarter" idx="16" hasCustomPrompt="1"/>
          </p:nvPr>
        </p:nvSpPr>
        <p:spPr>
          <a:xfrm>
            <a:off x="656318" y="4159248"/>
            <a:ext cx="10757668" cy="1725788"/>
          </a:xfrm>
          <a:prstGeom prst="rect">
            <a:avLst/>
          </a:prstGeom>
        </p:spPr>
        <p:txBody>
          <a:bodyPr wrap="square">
            <a:noAutofit/>
          </a:bodyPr>
          <a:lstStyle>
            <a:lvl1pPr marL="0" indent="0">
              <a:buFontTx/>
              <a:buNone/>
              <a:defRPr sz="1800">
                <a:solidFill>
                  <a:srgbClr val="000000"/>
                </a:solidFill>
                <a:latin typeface="Garamond"/>
                <a:cs typeface="Garamond"/>
              </a:defRPr>
            </a:lvl1pPr>
          </a:lstStyle>
          <a:p>
            <a:pPr lvl="0"/>
            <a:r>
              <a:rPr lang="en-US" dirty="0"/>
              <a:t>Paragraph Text – Garamond– Black – 18pt</a:t>
            </a:r>
          </a:p>
          <a:p>
            <a:pPr lvl="0"/>
            <a:r>
              <a:rPr lang="en-US" dirty="0" err="1"/>
              <a:t>Lorem</a:t>
            </a:r>
            <a:r>
              <a:rPr lang="en-US" dirty="0"/>
              <a:t> </a:t>
            </a:r>
            <a:r>
              <a:rPr lang="en-US" dirty="0" err="1"/>
              <a:t>ipsum</a:t>
            </a:r>
            <a:r>
              <a:rPr lang="en-US" dirty="0"/>
              <a:t> dolor sit </a:t>
            </a:r>
            <a:r>
              <a:rPr lang="en-US" dirty="0" err="1"/>
              <a:t>amet</a:t>
            </a:r>
            <a:r>
              <a:rPr lang="en-US" dirty="0"/>
              <a:t>, mea </a:t>
            </a:r>
            <a:r>
              <a:rPr lang="en-US" dirty="0" err="1"/>
              <a:t>vidit</a:t>
            </a:r>
            <a:r>
              <a:rPr lang="en-US" dirty="0"/>
              <a:t> </a:t>
            </a:r>
            <a:r>
              <a:rPr lang="en-US" dirty="0" err="1"/>
              <a:t>dictas</a:t>
            </a:r>
            <a:r>
              <a:rPr lang="en-US" dirty="0"/>
              <a:t> </a:t>
            </a:r>
            <a:r>
              <a:rPr lang="en-US" dirty="0" err="1"/>
              <a:t>signiferumque</a:t>
            </a:r>
            <a:r>
              <a:rPr lang="en-US" dirty="0"/>
              <a:t> </a:t>
            </a:r>
            <a:r>
              <a:rPr lang="en-US" dirty="0" err="1"/>
              <a:t>ei</a:t>
            </a:r>
            <a:r>
              <a:rPr lang="en-US" dirty="0"/>
              <a:t>, impetus </a:t>
            </a:r>
            <a:r>
              <a:rPr lang="en-US" dirty="0" err="1"/>
              <a:t>molestiae</a:t>
            </a:r>
            <a:r>
              <a:rPr lang="en-US" dirty="0"/>
              <a:t> </a:t>
            </a:r>
            <a:r>
              <a:rPr lang="en-US" dirty="0" err="1"/>
              <a:t>ius</a:t>
            </a:r>
            <a:r>
              <a:rPr lang="en-US" dirty="0"/>
              <a:t> an. </a:t>
            </a:r>
            <a:r>
              <a:rPr lang="en-US" dirty="0" err="1"/>
              <a:t>Dicat</a:t>
            </a:r>
            <a:r>
              <a:rPr lang="en-US" dirty="0"/>
              <a:t> </a:t>
            </a:r>
            <a:r>
              <a:rPr lang="en-US" dirty="0" err="1"/>
              <a:t>nemore</a:t>
            </a:r>
            <a:r>
              <a:rPr lang="en-US" dirty="0"/>
              <a:t> an </a:t>
            </a:r>
            <a:r>
              <a:rPr lang="en-US" dirty="0" err="1"/>
              <a:t>eam</a:t>
            </a:r>
            <a:r>
              <a:rPr lang="en-US" dirty="0"/>
              <a:t>. </a:t>
            </a:r>
            <a:r>
              <a:rPr lang="en-US" dirty="0" err="1"/>
              <a:t>Congue</a:t>
            </a:r>
            <a:r>
              <a:rPr lang="en-US" dirty="0"/>
              <a:t> </a:t>
            </a:r>
            <a:r>
              <a:rPr lang="en-US" dirty="0" err="1"/>
              <a:t>repudiandae</a:t>
            </a:r>
            <a:r>
              <a:rPr lang="en-US" dirty="0"/>
              <a:t> in vim. Ad qui </a:t>
            </a:r>
            <a:r>
              <a:rPr lang="en-US" dirty="0" err="1"/>
              <a:t>primis</a:t>
            </a:r>
            <a:r>
              <a:rPr lang="en-US" dirty="0"/>
              <a:t> </a:t>
            </a:r>
            <a:r>
              <a:rPr lang="en-US" dirty="0" err="1"/>
              <a:t>explicari</a:t>
            </a:r>
            <a:r>
              <a:rPr lang="en-US" dirty="0"/>
              <a:t>. Has </a:t>
            </a:r>
            <a:r>
              <a:rPr lang="en-US" dirty="0" err="1"/>
              <a:t>ridens</a:t>
            </a:r>
            <a:r>
              <a:rPr lang="en-US" dirty="0"/>
              <a:t> </a:t>
            </a:r>
            <a:r>
              <a:rPr lang="en-US" dirty="0" err="1"/>
              <a:t>labores</a:t>
            </a:r>
            <a:r>
              <a:rPr lang="en-US" dirty="0"/>
              <a:t> </a:t>
            </a:r>
            <a:r>
              <a:rPr lang="en-US" dirty="0" err="1"/>
              <a:t>liberavisse</a:t>
            </a:r>
            <a:r>
              <a:rPr lang="en-US" dirty="0"/>
              <a:t> </a:t>
            </a:r>
            <a:r>
              <a:rPr lang="en-US" dirty="0" err="1"/>
              <a:t>ei</a:t>
            </a:r>
            <a:r>
              <a:rPr lang="en-US" dirty="0"/>
              <a:t>. </a:t>
            </a:r>
            <a:r>
              <a:rPr lang="en-US" dirty="0" err="1"/>
              <a:t>Ei</a:t>
            </a:r>
            <a:r>
              <a:rPr lang="en-US" dirty="0"/>
              <a:t> </a:t>
            </a:r>
            <a:r>
              <a:rPr lang="en-US" dirty="0" err="1"/>
              <a:t>agam</a:t>
            </a:r>
            <a:r>
              <a:rPr lang="en-US" dirty="0"/>
              <a:t> </a:t>
            </a:r>
            <a:r>
              <a:rPr lang="en-US" dirty="0" err="1"/>
              <a:t>vidit</a:t>
            </a:r>
            <a:r>
              <a:rPr lang="en-US" dirty="0"/>
              <a:t> </a:t>
            </a:r>
            <a:r>
              <a:rPr lang="en-US" dirty="0" err="1"/>
              <a:t>everti</a:t>
            </a:r>
            <a:r>
              <a:rPr lang="en-US" dirty="0"/>
              <a:t> </a:t>
            </a:r>
            <a:r>
              <a:rPr lang="en-US" dirty="0" err="1"/>
              <a:t>vis</a:t>
            </a:r>
            <a:r>
              <a:rPr lang="en-US" dirty="0"/>
              <a:t>, </a:t>
            </a:r>
            <a:r>
              <a:rPr lang="en-US" dirty="0" err="1"/>
              <a:t>vel</a:t>
            </a:r>
            <a:endParaRPr lang="en-US" dirty="0"/>
          </a:p>
        </p:txBody>
      </p:sp>
      <p:sp>
        <p:nvSpPr>
          <p:cNvPr id="6" name="Rectangle 5"/>
          <p:cNvSpPr/>
          <p:nvPr userDrawn="1"/>
        </p:nvSpPr>
        <p:spPr>
          <a:xfrm>
            <a:off x="667997" y="208895"/>
            <a:ext cx="2151635" cy="1506483"/>
          </a:xfrm>
          <a:prstGeom prst="rect">
            <a:avLst/>
          </a:prstGeom>
          <a:solidFill>
            <a:schemeClr val="accent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ln>
                <a:noFill/>
              </a:ln>
              <a:solidFill>
                <a:schemeClr val="accent2"/>
              </a:solidFill>
            </a:endParaRPr>
          </a:p>
        </p:txBody>
      </p:sp>
      <p:sp>
        <p:nvSpPr>
          <p:cNvPr id="7" name="Rectangle 6"/>
          <p:cNvSpPr/>
          <p:nvPr userDrawn="1"/>
        </p:nvSpPr>
        <p:spPr>
          <a:xfrm>
            <a:off x="2819632" y="1715378"/>
            <a:ext cx="2151635" cy="1506483"/>
          </a:xfrm>
          <a:prstGeom prst="rect">
            <a:avLst/>
          </a:prstGeom>
          <a:solidFill>
            <a:schemeClr val="accent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ln>
                <a:noFill/>
              </a:ln>
              <a:solidFill>
                <a:schemeClr val="accent2"/>
              </a:solidFill>
            </a:endParaRPr>
          </a:p>
        </p:txBody>
      </p:sp>
      <p:sp>
        <p:nvSpPr>
          <p:cNvPr id="8" name="Rectangle 7"/>
          <p:cNvSpPr/>
          <p:nvPr userDrawn="1"/>
        </p:nvSpPr>
        <p:spPr>
          <a:xfrm>
            <a:off x="4971267" y="208895"/>
            <a:ext cx="2151635" cy="1506483"/>
          </a:xfrm>
          <a:prstGeom prst="rect">
            <a:avLst/>
          </a:prstGeom>
          <a:solidFill>
            <a:srgbClr val="837C67"/>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ln>
                <a:noFill/>
              </a:ln>
              <a:solidFill>
                <a:schemeClr val="accent2"/>
              </a:solidFill>
            </a:endParaRPr>
          </a:p>
        </p:txBody>
      </p:sp>
      <p:sp>
        <p:nvSpPr>
          <p:cNvPr id="9" name="Rectangle 8"/>
          <p:cNvSpPr/>
          <p:nvPr userDrawn="1"/>
        </p:nvSpPr>
        <p:spPr>
          <a:xfrm>
            <a:off x="7108685" y="1715378"/>
            <a:ext cx="2181668" cy="1524107"/>
          </a:xfrm>
          <a:prstGeom prst="rect">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ln>
                <a:noFill/>
              </a:ln>
              <a:solidFill>
                <a:schemeClr val="accent2"/>
              </a:solidFill>
            </a:endParaRPr>
          </a:p>
        </p:txBody>
      </p:sp>
      <p:sp>
        <p:nvSpPr>
          <p:cNvPr id="10" name="Rectangle 9"/>
          <p:cNvSpPr/>
          <p:nvPr userDrawn="1"/>
        </p:nvSpPr>
        <p:spPr>
          <a:xfrm>
            <a:off x="9274536" y="208895"/>
            <a:ext cx="2151635" cy="1506483"/>
          </a:xfrm>
          <a:prstGeom prst="rect">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ln>
                <a:noFill/>
              </a:ln>
              <a:solidFill>
                <a:schemeClr val="accent2"/>
              </a:solidFill>
            </a:endParaRPr>
          </a:p>
        </p:txBody>
      </p:sp>
      <p:sp>
        <p:nvSpPr>
          <p:cNvPr id="11" name="Picture Placeholder 7"/>
          <p:cNvSpPr>
            <a:spLocks noGrp="1"/>
          </p:cNvSpPr>
          <p:nvPr>
            <p:ph type="pic" sz="quarter" idx="17"/>
          </p:nvPr>
        </p:nvSpPr>
        <p:spPr>
          <a:xfrm>
            <a:off x="2819400" y="208894"/>
            <a:ext cx="2152651" cy="1507193"/>
          </a:xfrm>
          <a:prstGeom prst="rect">
            <a:avLst/>
          </a:prstGeom>
          <a:ln>
            <a:solidFill>
              <a:schemeClr val="bg1"/>
            </a:solidFill>
          </a:ln>
          <a:effectLst/>
        </p:spPr>
        <p:txBody>
          <a:bodyPr>
            <a:noAutofit/>
          </a:bodyPr>
          <a:lstStyle>
            <a:lvl1pPr marL="0" indent="0">
              <a:buFontTx/>
              <a:buNone/>
              <a:defRPr sz="1000"/>
            </a:lvl1pPr>
          </a:lstStyle>
          <a:p>
            <a:r>
              <a:rPr lang="en-US"/>
              <a:t>Click icon to add picture</a:t>
            </a:r>
            <a:endParaRPr lang="en-US" dirty="0"/>
          </a:p>
        </p:txBody>
      </p:sp>
      <p:sp>
        <p:nvSpPr>
          <p:cNvPr id="12" name="Picture Placeholder 7"/>
          <p:cNvSpPr>
            <a:spLocks noGrp="1"/>
          </p:cNvSpPr>
          <p:nvPr>
            <p:ph type="pic" sz="quarter" idx="18"/>
          </p:nvPr>
        </p:nvSpPr>
        <p:spPr>
          <a:xfrm>
            <a:off x="656319" y="1732292"/>
            <a:ext cx="2152651" cy="1507193"/>
          </a:xfrm>
          <a:prstGeom prst="rect">
            <a:avLst/>
          </a:prstGeom>
          <a:ln>
            <a:solidFill>
              <a:schemeClr val="bg1"/>
            </a:solidFill>
          </a:ln>
          <a:effectLst/>
        </p:spPr>
        <p:txBody>
          <a:bodyPr>
            <a:noAutofit/>
          </a:bodyPr>
          <a:lstStyle>
            <a:lvl1pPr marL="0" indent="0">
              <a:buFontTx/>
              <a:buNone/>
              <a:defRPr sz="1000"/>
            </a:lvl1pPr>
          </a:lstStyle>
          <a:p>
            <a:r>
              <a:rPr lang="en-US"/>
              <a:t>Click icon to add picture</a:t>
            </a:r>
            <a:endParaRPr lang="en-US" dirty="0"/>
          </a:p>
        </p:txBody>
      </p:sp>
      <p:sp>
        <p:nvSpPr>
          <p:cNvPr id="13" name="Picture Placeholder 7"/>
          <p:cNvSpPr>
            <a:spLocks noGrp="1"/>
          </p:cNvSpPr>
          <p:nvPr>
            <p:ph type="pic" sz="quarter" idx="19"/>
          </p:nvPr>
        </p:nvSpPr>
        <p:spPr>
          <a:xfrm>
            <a:off x="4986069" y="1732292"/>
            <a:ext cx="2136833" cy="1507193"/>
          </a:xfrm>
          <a:prstGeom prst="rect">
            <a:avLst/>
          </a:prstGeom>
          <a:ln>
            <a:solidFill>
              <a:schemeClr val="bg1"/>
            </a:solidFill>
          </a:ln>
          <a:effectLst/>
        </p:spPr>
        <p:txBody>
          <a:bodyPr>
            <a:noAutofit/>
          </a:bodyPr>
          <a:lstStyle>
            <a:lvl1pPr marL="0" indent="0">
              <a:buFontTx/>
              <a:buNone/>
              <a:defRPr sz="1000"/>
            </a:lvl1pPr>
          </a:lstStyle>
          <a:p>
            <a:r>
              <a:rPr lang="en-US"/>
              <a:t>Click icon to add picture</a:t>
            </a:r>
            <a:endParaRPr lang="en-US" dirty="0"/>
          </a:p>
        </p:txBody>
      </p:sp>
      <p:sp>
        <p:nvSpPr>
          <p:cNvPr id="14" name="Picture Placeholder 7"/>
          <p:cNvSpPr>
            <a:spLocks noGrp="1"/>
          </p:cNvSpPr>
          <p:nvPr>
            <p:ph type="pic" sz="quarter" idx="20"/>
          </p:nvPr>
        </p:nvSpPr>
        <p:spPr>
          <a:xfrm>
            <a:off x="9300000" y="1732292"/>
            <a:ext cx="2113985" cy="1507193"/>
          </a:xfrm>
          <a:prstGeom prst="rect">
            <a:avLst/>
          </a:prstGeom>
          <a:ln>
            <a:solidFill>
              <a:schemeClr val="bg1"/>
            </a:solidFill>
          </a:ln>
          <a:effectLst/>
        </p:spPr>
        <p:txBody>
          <a:bodyPr>
            <a:noAutofit/>
          </a:bodyPr>
          <a:lstStyle>
            <a:lvl1pPr marL="0" indent="0">
              <a:buFontTx/>
              <a:buNone/>
              <a:defRPr sz="1000"/>
            </a:lvl1pPr>
          </a:lstStyle>
          <a:p>
            <a:r>
              <a:rPr lang="en-US"/>
              <a:t>Click icon to add picture</a:t>
            </a:r>
            <a:endParaRPr lang="en-US" dirty="0"/>
          </a:p>
        </p:txBody>
      </p:sp>
      <p:sp>
        <p:nvSpPr>
          <p:cNvPr id="15" name="Picture Placeholder 7"/>
          <p:cNvSpPr>
            <a:spLocks noGrp="1"/>
          </p:cNvSpPr>
          <p:nvPr>
            <p:ph type="pic" sz="quarter" idx="21"/>
          </p:nvPr>
        </p:nvSpPr>
        <p:spPr>
          <a:xfrm>
            <a:off x="7108684" y="208894"/>
            <a:ext cx="2152651" cy="1507193"/>
          </a:xfrm>
          <a:prstGeom prst="rect">
            <a:avLst/>
          </a:prstGeom>
          <a:ln>
            <a:solidFill>
              <a:schemeClr val="bg1"/>
            </a:solidFill>
          </a:ln>
          <a:effectLst/>
        </p:spPr>
        <p:txBody>
          <a:bodyPr>
            <a:noAutofit/>
          </a:bodyPr>
          <a:lstStyle>
            <a:lvl1pPr marL="0" indent="0">
              <a:buFontTx/>
              <a:buNone/>
              <a:defRPr sz="1000"/>
            </a:lvl1pPr>
          </a:lstStyle>
          <a:p>
            <a:r>
              <a:rPr lang="en-US"/>
              <a:t>Click icon to add picture</a:t>
            </a:r>
            <a:endParaRPr lang="en-US" dirty="0"/>
          </a:p>
        </p:txBody>
      </p:sp>
      <p:sp>
        <p:nvSpPr>
          <p:cNvPr id="3" name="Text Placeholder 2"/>
          <p:cNvSpPr>
            <a:spLocks noGrp="1"/>
          </p:cNvSpPr>
          <p:nvPr>
            <p:ph type="body" sz="quarter" idx="22" hasCustomPrompt="1"/>
          </p:nvPr>
        </p:nvSpPr>
        <p:spPr>
          <a:xfrm>
            <a:off x="1480381" y="3026286"/>
            <a:ext cx="1324449" cy="195575"/>
          </a:xfrm>
        </p:spPr>
        <p:txBody>
          <a:bodyPr anchor="b">
            <a:normAutofit/>
          </a:bodyPr>
          <a:lstStyle>
            <a:lvl1pPr marL="0" indent="0" algn="r">
              <a:buNone/>
              <a:defRPr sz="900">
                <a:solidFill>
                  <a:schemeClr val="bg1">
                    <a:lumMod val="95000"/>
                  </a:schemeClr>
                </a:solidFill>
                <a:latin typeface="Calibri" panose="020F0502020204030204" pitchFamily="34" charset="0"/>
                <a:cs typeface="Calibri" panose="020F0502020204030204" pitchFamily="34" charset="0"/>
              </a:defRPr>
            </a:lvl1pPr>
          </a:lstStyle>
          <a:p>
            <a:pPr lvl="0"/>
            <a:r>
              <a:rPr lang="en-US" sz="900" dirty="0">
                <a:latin typeface="Calibri" panose="020F0502020204030204" pitchFamily="34" charset="0"/>
                <a:cs typeface="Calibri" panose="020F0502020204030204" pitchFamily="34" charset="0"/>
              </a:rPr>
              <a:t>Citation</a:t>
            </a:r>
            <a:endParaRPr lang="en-US" dirty="0"/>
          </a:p>
        </p:txBody>
      </p:sp>
      <p:sp>
        <p:nvSpPr>
          <p:cNvPr id="18" name="Text Placeholder 2"/>
          <p:cNvSpPr>
            <a:spLocks noGrp="1"/>
          </p:cNvSpPr>
          <p:nvPr>
            <p:ph type="body" sz="quarter" idx="23" hasCustomPrompt="1"/>
          </p:nvPr>
        </p:nvSpPr>
        <p:spPr>
          <a:xfrm>
            <a:off x="10088520" y="3026163"/>
            <a:ext cx="1324449" cy="195575"/>
          </a:xfrm>
        </p:spPr>
        <p:txBody>
          <a:bodyPr anchor="b">
            <a:normAutofit/>
          </a:bodyPr>
          <a:lstStyle>
            <a:lvl1pPr marL="0" indent="0" algn="r">
              <a:buNone/>
              <a:defRPr sz="900">
                <a:solidFill>
                  <a:schemeClr val="bg1">
                    <a:lumMod val="95000"/>
                  </a:schemeClr>
                </a:solidFill>
                <a:latin typeface="Calibri" panose="020F0502020204030204" pitchFamily="34" charset="0"/>
                <a:cs typeface="Calibri" panose="020F0502020204030204" pitchFamily="34" charset="0"/>
              </a:defRPr>
            </a:lvl1pPr>
          </a:lstStyle>
          <a:p>
            <a:pPr lvl="0"/>
            <a:r>
              <a:rPr lang="en-US" sz="900" dirty="0">
                <a:latin typeface="Calibri" panose="020F0502020204030204" pitchFamily="34" charset="0"/>
                <a:cs typeface="Calibri" panose="020F0502020204030204" pitchFamily="34" charset="0"/>
              </a:rPr>
              <a:t>Citation</a:t>
            </a:r>
            <a:endParaRPr lang="en-US" dirty="0"/>
          </a:p>
        </p:txBody>
      </p:sp>
      <p:sp>
        <p:nvSpPr>
          <p:cNvPr id="19" name="Text Placeholder 2"/>
          <p:cNvSpPr>
            <a:spLocks noGrp="1"/>
          </p:cNvSpPr>
          <p:nvPr>
            <p:ph type="body" sz="quarter" idx="24" hasCustomPrompt="1"/>
          </p:nvPr>
        </p:nvSpPr>
        <p:spPr>
          <a:xfrm>
            <a:off x="7921069" y="1528614"/>
            <a:ext cx="1324449" cy="195575"/>
          </a:xfrm>
        </p:spPr>
        <p:txBody>
          <a:bodyPr anchor="b">
            <a:normAutofit/>
          </a:bodyPr>
          <a:lstStyle>
            <a:lvl1pPr marL="0" indent="0" algn="r">
              <a:buNone/>
              <a:defRPr sz="900">
                <a:solidFill>
                  <a:schemeClr val="bg1">
                    <a:lumMod val="95000"/>
                  </a:schemeClr>
                </a:solidFill>
                <a:latin typeface="Calibri" panose="020F0502020204030204" pitchFamily="34" charset="0"/>
                <a:cs typeface="Calibri" panose="020F0502020204030204" pitchFamily="34" charset="0"/>
              </a:defRPr>
            </a:lvl1pPr>
          </a:lstStyle>
          <a:p>
            <a:pPr lvl="0"/>
            <a:r>
              <a:rPr lang="en-US" sz="900" dirty="0">
                <a:latin typeface="Calibri" panose="020F0502020204030204" pitchFamily="34" charset="0"/>
                <a:cs typeface="Calibri" panose="020F0502020204030204" pitchFamily="34" charset="0"/>
              </a:rPr>
              <a:t>Citation</a:t>
            </a:r>
            <a:endParaRPr lang="en-US" dirty="0"/>
          </a:p>
        </p:txBody>
      </p:sp>
      <p:sp>
        <p:nvSpPr>
          <p:cNvPr id="20" name="Text Placeholder 2"/>
          <p:cNvSpPr>
            <a:spLocks noGrp="1"/>
          </p:cNvSpPr>
          <p:nvPr>
            <p:ph type="body" sz="quarter" idx="25" hasCustomPrompt="1"/>
          </p:nvPr>
        </p:nvSpPr>
        <p:spPr>
          <a:xfrm>
            <a:off x="3646586" y="1518010"/>
            <a:ext cx="1324449" cy="195575"/>
          </a:xfrm>
        </p:spPr>
        <p:txBody>
          <a:bodyPr anchor="b">
            <a:normAutofit/>
          </a:bodyPr>
          <a:lstStyle>
            <a:lvl1pPr marL="0" indent="0" algn="r">
              <a:buNone/>
              <a:defRPr sz="900">
                <a:solidFill>
                  <a:schemeClr val="bg1">
                    <a:lumMod val="95000"/>
                  </a:schemeClr>
                </a:solidFill>
                <a:latin typeface="Calibri" panose="020F0502020204030204" pitchFamily="34" charset="0"/>
                <a:cs typeface="Calibri" panose="020F0502020204030204" pitchFamily="34" charset="0"/>
              </a:defRPr>
            </a:lvl1pPr>
          </a:lstStyle>
          <a:p>
            <a:pPr lvl="0"/>
            <a:r>
              <a:rPr lang="en-US" sz="900" dirty="0">
                <a:latin typeface="Calibri" panose="020F0502020204030204" pitchFamily="34" charset="0"/>
                <a:cs typeface="Calibri" panose="020F0502020204030204" pitchFamily="34" charset="0"/>
              </a:rPr>
              <a:t>Citation</a:t>
            </a:r>
            <a:endParaRPr lang="en-US" dirty="0"/>
          </a:p>
        </p:txBody>
      </p:sp>
      <p:sp>
        <p:nvSpPr>
          <p:cNvPr id="21" name="Text Placeholder 2"/>
          <p:cNvSpPr>
            <a:spLocks noGrp="1"/>
          </p:cNvSpPr>
          <p:nvPr>
            <p:ph type="body" sz="quarter" idx="26" hasCustomPrompt="1"/>
          </p:nvPr>
        </p:nvSpPr>
        <p:spPr>
          <a:xfrm>
            <a:off x="5790118" y="3026164"/>
            <a:ext cx="1324449" cy="195575"/>
          </a:xfrm>
        </p:spPr>
        <p:txBody>
          <a:bodyPr anchor="b">
            <a:normAutofit/>
          </a:bodyPr>
          <a:lstStyle>
            <a:lvl1pPr marL="0" indent="0" algn="r">
              <a:buNone/>
              <a:defRPr sz="900">
                <a:solidFill>
                  <a:schemeClr val="bg1">
                    <a:lumMod val="95000"/>
                  </a:schemeClr>
                </a:solidFill>
                <a:latin typeface="Calibri" panose="020F0502020204030204" pitchFamily="34" charset="0"/>
                <a:cs typeface="Calibri" panose="020F0502020204030204" pitchFamily="34" charset="0"/>
              </a:defRPr>
            </a:lvl1pPr>
          </a:lstStyle>
          <a:p>
            <a:pPr lvl="0"/>
            <a:r>
              <a:rPr lang="en-US" sz="900" dirty="0">
                <a:latin typeface="Calibri" panose="020F0502020204030204" pitchFamily="34" charset="0"/>
                <a:cs typeface="Calibri" panose="020F0502020204030204" pitchFamily="34" charset="0"/>
              </a:rPr>
              <a:t>Citation</a:t>
            </a:r>
            <a:endParaRPr lang="en-US" dirty="0"/>
          </a:p>
        </p:txBody>
      </p:sp>
      <p:sp>
        <p:nvSpPr>
          <p:cNvPr id="22" name="Slide Number Placeholder 2"/>
          <p:cNvSpPr>
            <a:spLocks noGrp="1"/>
          </p:cNvSpPr>
          <p:nvPr>
            <p:ph type="sldNum" sz="quarter" idx="10"/>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1381241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a-Title">
    <p:spTree>
      <p:nvGrpSpPr>
        <p:cNvPr id="1" name=""/>
        <p:cNvGrpSpPr/>
        <p:nvPr/>
      </p:nvGrpSpPr>
      <p:grpSpPr>
        <a:xfrm>
          <a:off x="0" y="0"/>
          <a:ext cx="0" cy="0"/>
          <a:chOff x="0" y="0"/>
          <a:chExt cx="0" cy="0"/>
        </a:xfrm>
      </p:grpSpPr>
      <p:sp>
        <p:nvSpPr>
          <p:cNvPr id="7" name="Round Diagonal Corner Rectangle 6"/>
          <p:cNvSpPr/>
          <p:nvPr userDrawn="1"/>
        </p:nvSpPr>
        <p:spPr>
          <a:xfrm>
            <a:off x="320577" y="245814"/>
            <a:ext cx="9621777" cy="6363813"/>
          </a:xfrm>
          <a:prstGeom prst="round2Diag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9" name="Title Placeholder 1"/>
          <p:cNvSpPr>
            <a:spLocks noGrp="1"/>
          </p:cNvSpPr>
          <p:nvPr>
            <p:ph type="title" hasCustomPrompt="1"/>
          </p:nvPr>
        </p:nvSpPr>
        <p:spPr>
          <a:xfrm>
            <a:off x="1280950" y="2553608"/>
            <a:ext cx="7611825" cy="521636"/>
          </a:xfrm>
          <a:prstGeom prst="rect">
            <a:avLst/>
          </a:prstGeom>
        </p:spPr>
        <p:txBody>
          <a:bodyPr vert="horz" lIns="91440" tIns="45720" rIns="91440" bIns="45720" rtlCol="0" anchor="ctr">
            <a:noAutofit/>
          </a:bodyPr>
          <a:lstStyle>
            <a:lvl1pPr algn="l">
              <a:defRPr sz="2800" b="0" i="0" baseline="0">
                <a:solidFill>
                  <a:schemeClr val="bg1"/>
                </a:solidFill>
                <a:latin typeface="Calibri Light" panose="020F0302020204030204" pitchFamily="34" charset="0"/>
                <a:cs typeface="Calibri Light" panose="020F0302020204030204" pitchFamily="34" charset="0"/>
              </a:defRPr>
            </a:lvl1pPr>
          </a:lstStyle>
          <a:p>
            <a:r>
              <a:rPr lang="en-US" dirty="0"/>
              <a:t>TITLE – CALIBRI LIGHT – WHITE 28PT</a:t>
            </a:r>
          </a:p>
        </p:txBody>
      </p:sp>
      <p:sp>
        <p:nvSpPr>
          <p:cNvPr id="10" name="Text Placeholder 2"/>
          <p:cNvSpPr>
            <a:spLocks noGrp="1"/>
          </p:cNvSpPr>
          <p:nvPr>
            <p:ph type="body" sz="quarter" idx="11" hasCustomPrompt="1"/>
          </p:nvPr>
        </p:nvSpPr>
        <p:spPr>
          <a:xfrm>
            <a:off x="1280951" y="3239313"/>
            <a:ext cx="7611824" cy="391606"/>
          </a:xfrm>
          <a:prstGeom prst="rect">
            <a:avLst/>
          </a:prstGeom>
        </p:spPr>
        <p:txBody>
          <a:bodyPr>
            <a:noAutofit/>
          </a:bodyPr>
          <a:lstStyle>
            <a:lvl1pPr marL="0" indent="0">
              <a:lnSpc>
                <a:spcPct val="80000"/>
              </a:lnSpc>
              <a:buFontTx/>
              <a:buNone/>
              <a:defRPr sz="2000" b="0" baseline="0">
                <a:solidFill>
                  <a:schemeClr val="bg1"/>
                </a:solidFill>
                <a:latin typeface="Calibri Light"/>
                <a:cs typeface="Calibri Light"/>
              </a:defRPr>
            </a:lvl1pPr>
            <a:lvl2pPr>
              <a:defRPr sz="1600"/>
            </a:lvl2pPr>
            <a:lvl3pPr>
              <a:defRPr sz="1600"/>
            </a:lvl3pPr>
            <a:lvl4pPr>
              <a:defRPr sz="1600"/>
            </a:lvl4pPr>
            <a:lvl5pPr>
              <a:defRPr sz="1600"/>
            </a:lvl5pPr>
          </a:lstStyle>
          <a:p>
            <a:pPr lvl="0"/>
            <a:r>
              <a:rPr lang="en-US" dirty="0"/>
              <a:t>Venue – Calibri Light – White – 20pt</a:t>
            </a:r>
          </a:p>
        </p:txBody>
      </p:sp>
      <p:sp>
        <p:nvSpPr>
          <p:cNvPr id="11" name="Text Placeholder 5"/>
          <p:cNvSpPr>
            <a:spLocks noGrp="1"/>
          </p:cNvSpPr>
          <p:nvPr>
            <p:ph type="body" sz="quarter" idx="13" hasCustomPrompt="1"/>
          </p:nvPr>
        </p:nvSpPr>
        <p:spPr>
          <a:xfrm>
            <a:off x="1269272" y="4655681"/>
            <a:ext cx="7705249" cy="366713"/>
          </a:xfrm>
          <a:prstGeom prst="rect">
            <a:avLst/>
          </a:prstGeom>
        </p:spPr>
        <p:txBody>
          <a:bodyPr>
            <a:noAutofit/>
          </a:bodyPr>
          <a:lstStyle>
            <a:lvl1pPr marL="0" indent="0">
              <a:buFontTx/>
              <a:buNone/>
              <a:defRPr sz="1800" b="0" baseline="0">
                <a:solidFill>
                  <a:schemeClr val="bg1"/>
                </a:solidFill>
                <a:latin typeface="+mn-lt"/>
                <a:cs typeface="Calibri Light"/>
              </a:defRPr>
            </a:lvl1pPr>
            <a:lvl2pPr>
              <a:defRPr sz="1600" b="1"/>
            </a:lvl2pPr>
            <a:lvl3pPr>
              <a:defRPr sz="1600" b="1"/>
            </a:lvl3pPr>
            <a:lvl4pPr>
              <a:defRPr sz="1600" b="1"/>
            </a:lvl4pPr>
            <a:lvl5pPr>
              <a:defRPr sz="1600" b="1"/>
            </a:lvl5pPr>
          </a:lstStyle>
          <a:p>
            <a:pPr lvl="0"/>
            <a:r>
              <a:rPr lang="en-US" dirty="0"/>
              <a:t>MONTH DATE, YEAR, Calibri 18pt</a:t>
            </a:r>
          </a:p>
        </p:txBody>
      </p:sp>
      <p:sp>
        <p:nvSpPr>
          <p:cNvPr id="12" name="Text Placeholder 5"/>
          <p:cNvSpPr>
            <a:spLocks noGrp="1"/>
          </p:cNvSpPr>
          <p:nvPr>
            <p:ph type="body" sz="quarter" idx="14" hasCustomPrompt="1"/>
          </p:nvPr>
        </p:nvSpPr>
        <p:spPr>
          <a:xfrm>
            <a:off x="1280951" y="3772024"/>
            <a:ext cx="7611824" cy="831102"/>
          </a:xfrm>
          <a:prstGeom prst="rect">
            <a:avLst/>
          </a:prstGeom>
        </p:spPr>
        <p:txBody>
          <a:bodyPr>
            <a:noAutofit/>
          </a:bodyPr>
          <a:lstStyle>
            <a:lvl1pPr marL="0" indent="0">
              <a:buFontTx/>
              <a:buNone/>
              <a:defRPr sz="1800" b="1">
                <a:solidFill>
                  <a:schemeClr val="bg1"/>
                </a:solidFill>
                <a:latin typeface="Calibri Light"/>
                <a:cs typeface="Calibri Light"/>
              </a:defRPr>
            </a:lvl1pPr>
            <a:lvl2pPr>
              <a:defRPr sz="1600" b="1"/>
            </a:lvl2pPr>
            <a:lvl3pPr>
              <a:defRPr sz="1600" b="1"/>
            </a:lvl3pPr>
            <a:lvl4pPr>
              <a:defRPr sz="1600" b="1"/>
            </a:lvl4pPr>
            <a:lvl5pPr>
              <a:defRPr sz="1600" b="1"/>
            </a:lvl5pPr>
          </a:lstStyle>
          <a:p>
            <a:pPr lvl="0"/>
            <a:r>
              <a:rPr lang="en-US" dirty="0"/>
              <a:t>Names of Presenters – Calibri Light – 18pt</a:t>
            </a:r>
          </a:p>
        </p:txBody>
      </p:sp>
    </p:spTree>
    <p:extLst>
      <p:ext uri="{BB962C8B-B14F-4D97-AF65-F5344CB8AC3E}">
        <p14:creationId xmlns:p14="http://schemas.microsoft.com/office/powerpoint/2010/main" val="157748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b-Title">
    <p:spTree>
      <p:nvGrpSpPr>
        <p:cNvPr id="1" name=""/>
        <p:cNvGrpSpPr/>
        <p:nvPr/>
      </p:nvGrpSpPr>
      <p:grpSpPr>
        <a:xfrm>
          <a:off x="0" y="0"/>
          <a:ext cx="0" cy="0"/>
          <a:chOff x="0" y="0"/>
          <a:chExt cx="0" cy="0"/>
        </a:xfrm>
      </p:grpSpPr>
      <p:sp>
        <p:nvSpPr>
          <p:cNvPr id="7" name="Round Diagonal Corner Rectangle 6"/>
          <p:cNvSpPr/>
          <p:nvPr userDrawn="1"/>
        </p:nvSpPr>
        <p:spPr>
          <a:xfrm>
            <a:off x="320577" y="245814"/>
            <a:ext cx="9621777" cy="6363813"/>
          </a:xfrm>
          <a:prstGeom prst="round2DiagRect">
            <a:avLst/>
          </a:prstGeom>
          <a:solidFill>
            <a:srgbClr val="837C67"/>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9" name="Title Placeholder 1"/>
          <p:cNvSpPr>
            <a:spLocks noGrp="1"/>
          </p:cNvSpPr>
          <p:nvPr>
            <p:ph type="title" hasCustomPrompt="1"/>
          </p:nvPr>
        </p:nvSpPr>
        <p:spPr>
          <a:xfrm>
            <a:off x="1280950" y="2553608"/>
            <a:ext cx="7611825" cy="521636"/>
          </a:xfrm>
          <a:prstGeom prst="rect">
            <a:avLst/>
          </a:prstGeom>
        </p:spPr>
        <p:txBody>
          <a:bodyPr vert="horz" lIns="91440" tIns="45720" rIns="91440" bIns="45720" rtlCol="0" anchor="ctr">
            <a:noAutofit/>
          </a:bodyPr>
          <a:lstStyle>
            <a:lvl1pPr algn="l">
              <a:defRPr sz="2800" b="0" i="0" baseline="0">
                <a:solidFill>
                  <a:schemeClr val="bg1"/>
                </a:solidFill>
                <a:latin typeface="Calibri Light" panose="020F0302020204030204" pitchFamily="34" charset="0"/>
                <a:cs typeface="Calibri Light" panose="020F0302020204030204" pitchFamily="34" charset="0"/>
              </a:defRPr>
            </a:lvl1pPr>
          </a:lstStyle>
          <a:p>
            <a:r>
              <a:rPr lang="en-US" dirty="0"/>
              <a:t>TITLE – CALIBRI LIGHT – WHITE 28PT</a:t>
            </a:r>
          </a:p>
        </p:txBody>
      </p:sp>
      <p:sp>
        <p:nvSpPr>
          <p:cNvPr id="10" name="Text Placeholder 2"/>
          <p:cNvSpPr>
            <a:spLocks noGrp="1"/>
          </p:cNvSpPr>
          <p:nvPr>
            <p:ph type="body" sz="quarter" idx="11" hasCustomPrompt="1"/>
          </p:nvPr>
        </p:nvSpPr>
        <p:spPr>
          <a:xfrm>
            <a:off x="1280951" y="3239313"/>
            <a:ext cx="7611824" cy="391606"/>
          </a:xfrm>
          <a:prstGeom prst="rect">
            <a:avLst/>
          </a:prstGeom>
        </p:spPr>
        <p:txBody>
          <a:bodyPr>
            <a:noAutofit/>
          </a:bodyPr>
          <a:lstStyle>
            <a:lvl1pPr marL="0" indent="0">
              <a:lnSpc>
                <a:spcPct val="80000"/>
              </a:lnSpc>
              <a:buFontTx/>
              <a:buNone/>
              <a:defRPr sz="2000" b="0" baseline="0">
                <a:solidFill>
                  <a:schemeClr val="bg1"/>
                </a:solidFill>
                <a:latin typeface="Calibri Light"/>
                <a:cs typeface="Calibri Light"/>
              </a:defRPr>
            </a:lvl1pPr>
            <a:lvl2pPr>
              <a:defRPr sz="1600"/>
            </a:lvl2pPr>
            <a:lvl3pPr>
              <a:defRPr sz="1600"/>
            </a:lvl3pPr>
            <a:lvl4pPr>
              <a:defRPr sz="1600"/>
            </a:lvl4pPr>
            <a:lvl5pPr>
              <a:defRPr sz="1600"/>
            </a:lvl5pPr>
          </a:lstStyle>
          <a:p>
            <a:pPr lvl="0"/>
            <a:r>
              <a:rPr lang="en-US" dirty="0"/>
              <a:t>Venue – Calibri Light – White – 20pt</a:t>
            </a:r>
          </a:p>
        </p:txBody>
      </p:sp>
      <p:sp>
        <p:nvSpPr>
          <p:cNvPr id="11" name="Text Placeholder 5"/>
          <p:cNvSpPr>
            <a:spLocks noGrp="1"/>
          </p:cNvSpPr>
          <p:nvPr>
            <p:ph type="body" sz="quarter" idx="13" hasCustomPrompt="1"/>
          </p:nvPr>
        </p:nvSpPr>
        <p:spPr>
          <a:xfrm>
            <a:off x="1269272" y="4655681"/>
            <a:ext cx="7705249" cy="366713"/>
          </a:xfrm>
          <a:prstGeom prst="rect">
            <a:avLst/>
          </a:prstGeom>
        </p:spPr>
        <p:txBody>
          <a:bodyPr>
            <a:noAutofit/>
          </a:bodyPr>
          <a:lstStyle>
            <a:lvl1pPr marL="0" indent="0">
              <a:buFontTx/>
              <a:buNone/>
              <a:defRPr sz="1600" b="1" baseline="0">
                <a:solidFill>
                  <a:schemeClr val="bg1"/>
                </a:solidFill>
                <a:latin typeface="+mn-lt"/>
                <a:cs typeface="Calibri Light"/>
              </a:defRPr>
            </a:lvl1pPr>
            <a:lvl2pPr>
              <a:defRPr sz="1600" b="1"/>
            </a:lvl2pPr>
            <a:lvl3pPr>
              <a:defRPr sz="1600" b="1"/>
            </a:lvl3pPr>
            <a:lvl4pPr>
              <a:defRPr sz="1600" b="1"/>
            </a:lvl4pPr>
            <a:lvl5pPr>
              <a:defRPr sz="1600" b="1"/>
            </a:lvl5pPr>
          </a:lstStyle>
          <a:p>
            <a:pPr lvl="0"/>
            <a:r>
              <a:rPr lang="en-US" dirty="0"/>
              <a:t>MONTH DATE, YEAR, Calibri 16pt &amp; bold</a:t>
            </a:r>
          </a:p>
        </p:txBody>
      </p:sp>
      <p:sp>
        <p:nvSpPr>
          <p:cNvPr id="12" name="Text Placeholder 5"/>
          <p:cNvSpPr>
            <a:spLocks noGrp="1"/>
          </p:cNvSpPr>
          <p:nvPr>
            <p:ph type="body" sz="quarter" idx="14" hasCustomPrompt="1"/>
          </p:nvPr>
        </p:nvSpPr>
        <p:spPr>
          <a:xfrm>
            <a:off x="1280951" y="3772024"/>
            <a:ext cx="7611824" cy="831102"/>
          </a:xfrm>
          <a:prstGeom prst="rect">
            <a:avLst/>
          </a:prstGeom>
        </p:spPr>
        <p:txBody>
          <a:bodyPr>
            <a:noAutofit/>
          </a:bodyPr>
          <a:lstStyle>
            <a:lvl1pPr marL="0" indent="0">
              <a:buFontTx/>
              <a:buNone/>
              <a:defRPr sz="1800" b="1">
                <a:solidFill>
                  <a:schemeClr val="bg1"/>
                </a:solidFill>
                <a:latin typeface="Calibri Light"/>
                <a:cs typeface="Calibri Light"/>
              </a:defRPr>
            </a:lvl1pPr>
            <a:lvl2pPr>
              <a:defRPr sz="1600" b="1"/>
            </a:lvl2pPr>
            <a:lvl3pPr>
              <a:defRPr sz="1600" b="1"/>
            </a:lvl3pPr>
            <a:lvl4pPr>
              <a:defRPr sz="1600" b="1"/>
            </a:lvl4pPr>
            <a:lvl5pPr>
              <a:defRPr sz="1600" b="1"/>
            </a:lvl5pPr>
          </a:lstStyle>
          <a:p>
            <a:pPr lvl="0"/>
            <a:r>
              <a:rPr lang="en-US" dirty="0"/>
              <a:t>Names of Presenters – Calibri Light – 18pt</a:t>
            </a:r>
          </a:p>
        </p:txBody>
      </p:sp>
    </p:spTree>
    <p:extLst>
      <p:ext uri="{BB962C8B-B14F-4D97-AF65-F5344CB8AC3E}">
        <p14:creationId xmlns:p14="http://schemas.microsoft.com/office/powerpoint/2010/main" val="519906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a-Subtitle">
    <p:bg>
      <p:bgPr>
        <a:solidFill>
          <a:schemeClr val="bg1"/>
        </a:solidFill>
        <a:effectLst/>
      </p:bgPr>
    </p:bg>
    <p:spTree>
      <p:nvGrpSpPr>
        <p:cNvPr id="1" name=""/>
        <p:cNvGrpSpPr/>
        <p:nvPr/>
      </p:nvGrpSpPr>
      <p:grpSpPr>
        <a:xfrm>
          <a:off x="0" y="0"/>
          <a:ext cx="0" cy="0"/>
          <a:chOff x="0" y="0"/>
          <a:chExt cx="0" cy="0"/>
        </a:xfrm>
      </p:grpSpPr>
      <p:sp>
        <p:nvSpPr>
          <p:cNvPr id="14" name="Round Diagonal Corner Rectangle 13"/>
          <p:cNvSpPr/>
          <p:nvPr userDrawn="1"/>
        </p:nvSpPr>
        <p:spPr>
          <a:xfrm>
            <a:off x="7725633" y="1383965"/>
            <a:ext cx="4319532" cy="5368529"/>
          </a:xfrm>
          <a:prstGeom prst="round2DiagRect">
            <a:avLst/>
          </a:prstGeom>
          <a:solidFill>
            <a:srgbClr val="837C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ext Placeholder 5"/>
          <p:cNvSpPr>
            <a:spLocks noGrp="1"/>
          </p:cNvSpPr>
          <p:nvPr>
            <p:ph type="body" sz="quarter" idx="13" hasCustomPrompt="1"/>
          </p:nvPr>
        </p:nvSpPr>
        <p:spPr>
          <a:xfrm>
            <a:off x="7956333" y="6105039"/>
            <a:ext cx="3935136" cy="752961"/>
          </a:xfrm>
          <a:prstGeom prst="rect">
            <a:avLst/>
          </a:prstGeom>
        </p:spPr>
        <p:txBody>
          <a:bodyPr>
            <a:noAutofit/>
          </a:bodyPr>
          <a:lstStyle>
            <a:lvl1pPr marL="0" indent="0">
              <a:buFontTx/>
              <a:buNone/>
              <a:defRPr sz="1800" b="0" baseline="0">
                <a:solidFill>
                  <a:schemeClr val="bg1"/>
                </a:solidFill>
                <a:latin typeface="+mn-lt"/>
                <a:cs typeface="Calibri Light"/>
              </a:defRPr>
            </a:lvl1pPr>
            <a:lvl2pPr>
              <a:defRPr sz="2133" b="1"/>
            </a:lvl2pPr>
            <a:lvl3pPr>
              <a:defRPr sz="2133" b="1"/>
            </a:lvl3pPr>
            <a:lvl4pPr>
              <a:defRPr sz="2133" b="1"/>
            </a:lvl4pPr>
            <a:lvl5pPr>
              <a:defRPr sz="2133" b="1"/>
            </a:lvl5pPr>
          </a:lstStyle>
          <a:p>
            <a:pPr lvl="0"/>
            <a:r>
              <a:rPr lang="en-US" dirty="0"/>
              <a:t>MONTH DATE, YEAR CALIBRI 18</a:t>
            </a:r>
          </a:p>
        </p:txBody>
      </p:sp>
      <p:sp>
        <p:nvSpPr>
          <p:cNvPr id="5" name="Picture Placeholder 4"/>
          <p:cNvSpPr>
            <a:spLocks noGrp="1"/>
          </p:cNvSpPr>
          <p:nvPr>
            <p:ph type="pic" sz="quarter" idx="14"/>
          </p:nvPr>
        </p:nvSpPr>
        <p:spPr>
          <a:xfrm>
            <a:off x="2" y="0"/>
            <a:ext cx="7579785" cy="6858000"/>
          </a:xfrm>
          <a:prstGeom prst="rect">
            <a:avLst/>
          </a:prstGeom>
          <a:ln>
            <a:noFill/>
          </a:ln>
        </p:spPr>
        <p:style>
          <a:lnRef idx="2">
            <a:schemeClr val="dk1"/>
          </a:lnRef>
          <a:fillRef idx="1">
            <a:schemeClr val="lt1"/>
          </a:fillRef>
          <a:effectRef idx="0">
            <a:schemeClr val="dk1"/>
          </a:effectRef>
          <a:fontRef idx="none"/>
        </p:style>
        <p:txBody>
          <a:bodyPr>
            <a:normAutofit/>
          </a:bodyPr>
          <a:lstStyle>
            <a:lvl1pPr marL="0" indent="0">
              <a:buFontTx/>
              <a:buNone/>
              <a:defRPr sz="1867"/>
            </a:lvl1pPr>
          </a:lstStyle>
          <a:p>
            <a:r>
              <a:rPr lang="en-US"/>
              <a:t>Click icon to add picture</a:t>
            </a:r>
            <a:endParaRPr lang="en-US" dirty="0"/>
          </a:p>
        </p:txBody>
      </p:sp>
      <p:sp>
        <p:nvSpPr>
          <p:cNvPr id="11" name="Rectangle 10"/>
          <p:cNvSpPr/>
          <p:nvPr userDrawn="1"/>
        </p:nvSpPr>
        <p:spPr>
          <a:xfrm>
            <a:off x="7578798" y="4"/>
            <a:ext cx="4613204" cy="127845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4" name="Title Placeholder 1"/>
          <p:cNvSpPr>
            <a:spLocks noGrp="1"/>
          </p:cNvSpPr>
          <p:nvPr>
            <p:ph type="title" hasCustomPrompt="1"/>
          </p:nvPr>
        </p:nvSpPr>
        <p:spPr>
          <a:xfrm>
            <a:off x="8023109" y="1725589"/>
            <a:ext cx="4037007" cy="1434443"/>
          </a:xfrm>
          <a:prstGeom prst="rect">
            <a:avLst/>
          </a:prstGeom>
        </p:spPr>
        <p:txBody>
          <a:bodyPr vert="horz" lIns="91440" tIns="45720" rIns="91440" bIns="45720" rtlCol="0" anchor="ctr">
            <a:normAutofit/>
          </a:bodyPr>
          <a:lstStyle>
            <a:lvl1pPr algn="l">
              <a:defRPr sz="2800" b="0" i="0" baseline="0">
                <a:solidFill>
                  <a:schemeClr val="bg1"/>
                </a:solidFill>
                <a:latin typeface="Calibri Light" panose="020F0302020204030204" pitchFamily="34" charset="0"/>
                <a:cs typeface="Calibri Light" panose="020F0302020204030204" pitchFamily="34" charset="0"/>
              </a:defRPr>
            </a:lvl1pPr>
          </a:lstStyle>
          <a:p>
            <a:r>
              <a:rPr lang="en-US" dirty="0"/>
              <a:t>SUBTITLE – CALIBRI LIGHT – 28PT</a:t>
            </a:r>
            <a:br>
              <a:rPr lang="en-US" dirty="0"/>
            </a:br>
            <a:r>
              <a:rPr lang="en-US" dirty="0"/>
              <a:t>	</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41612" y="264767"/>
            <a:ext cx="1894811" cy="953985"/>
          </a:xfrm>
          <a:prstGeom prst="rect">
            <a:avLst/>
          </a:prstGeom>
        </p:spPr>
      </p:pic>
      <p:sp>
        <p:nvSpPr>
          <p:cNvPr id="3" name="Text Placeholder 2"/>
          <p:cNvSpPr>
            <a:spLocks noGrp="1"/>
          </p:cNvSpPr>
          <p:nvPr>
            <p:ph type="body" sz="quarter" idx="10" hasCustomPrompt="1"/>
          </p:nvPr>
        </p:nvSpPr>
        <p:spPr>
          <a:xfrm>
            <a:off x="7956333" y="3351624"/>
            <a:ext cx="3935136" cy="785757"/>
          </a:xfrm>
          <a:prstGeom prst="rect">
            <a:avLst/>
          </a:prstGeom>
        </p:spPr>
        <p:txBody>
          <a:bodyPr>
            <a:noAutofit/>
          </a:bodyPr>
          <a:lstStyle>
            <a:lvl1pPr marL="0" indent="0">
              <a:lnSpc>
                <a:spcPct val="80000"/>
              </a:lnSpc>
              <a:buFontTx/>
              <a:buNone/>
              <a:defRPr sz="2400" b="0" baseline="0">
                <a:solidFill>
                  <a:schemeClr val="bg1"/>
                </a:solidFill>
                <a:latin typeface="Calibri Light"/>
                <a:cs typeface="Calibri Light"/>
              </a:defRPr>
            </a:lvl1pPr>
            <a:lvl2pPr>
              <a:defRPr sz="2133"/>
            </a:lvl2pPr>
            <a:lvl3pPr>
              <a:defRPr sz="2133"/>
            </a:lvl3pPr>
            <a:lvl4pPr>
              <a:defRPr sz="2133"/>
            </a:lvl4pPr>
            <a:lvl5pPr>
              <a:defRPr sz="2133"/>
            </a:lvl5pPr>
          </a:lstStyle>
          <a:p>
            <a:pPr lvl="0"/>
            <a:r>
              <a:rPr lang="en-US" dirty="0"/>
              <a:t>Presenters and Titles Calibri Light 24</a:t>
            </a:r>
          </a:p>
        </p:txBody>
      </p:sp>
      <p:sp>
        <p:nvSpPr>
          <p:cNvPr id="9" name="Text Placeholder 5"/>
          <p:cNvSpPr>
            <a:spLocks noGrp="1"/>
          </p:cNvSpPr>
          <p:nvPr>
            <p:ph type="body" sz="quarter" idx="19" hasCustomPrompt="1"/>
          </p:nvPr>
        </p:nvSpPr>
        <p:spPr>
          <a:xfrm>
            <a:off x="5970163" y="6499831"/>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499720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b-Subtitle">
    <p:bg>
      <p:bgPr>
        <a:solidFill>
          <a:schemeClr val="bg1"/>
        </a:solidFill>
        <a:effectLst/>
      </p:bgPr>
    </p:bg>
    <p:spTree>
      <p:nvGrpSpPr>
        <p:cNvPr id="1" name=""/>
        <p:cNvGrpSpPr/>
        <p:nvPr/>
      </p:nvGrpSpPr>
      <p:grpSpPr>
        <a:xfrm>
          <a:off x="0" y="0"/>
          <a:ext cx="0" cy="0"/>
          <a:chOff x="0" y="0"/>
          <a:chExt cx="0" cy="0"/>
        </a:xfrm>
      </p:grpSpPr>
      <p:sp>
        <p:nvSpPr>
          <p:cNvPr id="14" name="Round Diagonal Corner Rectangle 13"/>
          <p:cNvSpPr/>
          <p:nvPr userDrawn="1"/>
        </p:nvSpPr>
        <p:spPr>
          <a:xfrm>
            <a:off x="7725633" y="1383965"/>
            <a:ext cx="4319532" cy="5368529"/>
          </a:xfrm>
          <a:prstGeom prst="round2Diag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ext Placeholder 5"/>
          <p:cNvSpPr>
            <a:spLocks noGrp="1"/>
          </p:cNvSpPr>
          <p:nvPr>
            <p:ph type="body" sz="quarter" idx="13" hasCustomPrompt="1"/>
          </p:nvPr>
        </p:nvSpPr>
        <p:spPr>
          <a:xfrm>
            <a:off x="7956333" y="6105039"/>
            <a:ext cx="3935136" cy="752961"/>
          </a:xfrm>
          <a:prstGeom prst="rect">
            <a:avLst/>
          </a:prstGeom>
        </p:spPr>
        <p:txBody>
          <a:bodyPr>
            <a:noAutofit/>
          </a:bodyPr>
          <a:lstStyle>
            <a:lvl1pPr marL="0" indent="0">
              <a:buFontTx/>
              <a:buNone/>
              <a:defRPr sz="1800" b="0" baseline="0">
                <a:solidFill>
                  <a:schemeClr val="bg1"/>
                </a:solidFill>
                <a:latin typeface="+mn-lt"/>
                <a:cs typeface="Calibri Light"/>
              </a:defRPr>
            </a:lvl1pPr>
            <a:lvl2pPr>
              <a:defRPr sz="2133" b="1"/>
            </a:lvl2pPr>
            <a:lvl3pPr>
              <a:defRPr sz="2133" b="1"/>
            </a:lvl3pPr>
            <a:lvl4pPr>
              <a:defRPr sz="2133" b="1"/>
            </a:lvl4pPr>
            <a:lvl5pPr>
              <a:defRPr sz="2133" b="1"/>
            </a:lvl5pPr>
          </a:lstStyle>
          <a:p>
            <a:pPr lvl="0"/>
            <a:r>
              <a:rPr lang="en-US" dirty="0"/>
              <a:t>MONTH DATE, YEAR CALIBRI 18</a:t>
            </a:r>
          </a:p>
        </p:txBody>
      </p:sp>
      <p:sp>
        <p:nvSpPr>
          <p:cNvPr id="5" name="Picture Placeholder 4"/>
          <p:cNvSpPr>
            <a:spLocks noGrp="1"/>
          </p:cNvSpPr>
          <p:nvPr>
            <p:ph type="pic" sz="quarter" idx="14"/>
          </p:nvPr>
        </p:nvSpPr>
        <p:spPr>
          <a:xfrm>
            <a:off x="2" y="0"/>
            <a:ext cx="7579785" cy="6858000"/>
          </a:xfrm>
          <a:prstGeom prst="rect">
            <a:avLst/>
          </a:prstGeom>
          <a:ln>
            <a:noFill/>
          </a:ln>
        </p:spPr>
        <p:style>
          <a:lnRef idx="2">
            <a:schemeClr val="dk1"/>
          </a:lnRef>
          <a:fillRef idx="1">
            <a:schemeClr val="lt1"/>
          </a:fillRef>
          <a:effectRef idx="0">
            <a:schemeClr val="dk1"/>
          </a:effectRef>
          <a:fontRef idx="none"/>
        </p:style>
        <p:txBody>
          <a:bodyPr>
            <a:normAutofit/>
          </a:bodyPr>
          <a:lstStyle>
            <a:lvl1pPr marL="0" indent="0">
              <a:buFontTx/>
              <a:buNone/>
              <a:defRPr sz="1867"/>
            </a:lvl1pPr>
          </a:lstStyle>
          <a:p>
            <a:r>
              <a:rPr lang="en-US"/>
              <a:t>Click icon to add picture</a:t>
            </a:r>
            <a:endParaRPr lang="en-US" dirty="0"/>
          </a:p>
        </p:txBody>
      </p:sp>
      <p:sp>
        <p:nvSpPr>
          <p:cNvPr id="11" name="Rectangle 10"/>
          <p:cNvSpPr/>
          <p:nvPr userDrawn="1"/>
        </p:nvSpPr>
        <p:spPr>
          <a:xfrm>
            <a:off x="7578798" y="4"/>
            <a:ext cx="4613204" cy="127845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4" name="Title Placeholder 1"/>
          <p:cNvSpPr>
            <a:spLocks noGrp="1"/>
          </p:cNvSpPr>
          <p:nvPr>
            <p:ph type="title" hasCustomPrompt="1"/>
          </p:nvPr>
        </p:nvSpPr>
        <p:spPr>
          <a:xfrm>
            <a:off x="8023109" y="1725589"/>
            <a:ext cx="4037007" cy="1434443"/>
          </a:xfrm>
          <a:prstGeom prst="rect">
            <a:avLst/>
          </a:prstGeom>
        </p:spPr>
        <p:txBody>
          <a:bodyPr vert="horz" lIns="91440" tIns="45720" rIns="91440" bIns="45720" rtlCol="0" anchor="ctr">
            <a:normAutofit/>
          </a:bodyPr>
          <a:lstStyle>
            <a:lvl1pPr algn="l">
              <a:defRPr sz="2800" b="0" i="0" baseline="0">
                <a:solidFill>
                  <a:schemeClr val="bg1"/>
                </a:solidFill>
                <a:latin typeface="Calibri Light" panose="020F0302020204030204" pitchFamily="34" charset="0"/>
                <a:cs typeface="Calibri Light" panose="020F0302020204030204" pitchFamily="34" charset="0"/>
              </a:defRPr>
            </a:lvl1pPr>
          </a:lstStyle>
          <a:p>
            <a:r>
              <a:rPr lang="en-US" dirty="0"/>
              <a:t>SUBTITLE – CALIBRI LIGHT – 28PT</a:t>
            </a:r>
            <a:br>
              <a:rPr lang="en-US" dirty="0"/>
            </a:br>
            <a:r>
              <a:rPr lang="en-US" dirty="0"/>
              <a:t>	</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02318" y="224305"/>
            <a:ext cx="1894811" cy="953985"/>
          </a:xfrm>
          <a:prstGeom prst="rect">
            <a:avLst/>
          </a:prstGeom>
        </p:spPr>
      </p:pic>
      <p:sp>
        <p:nvSpPr>
          <p:cNvPr id="3" name="Text Placeholder 2"/>
          <p:cNvSpPr>
            <a:spLocks noGrp="1"/>
          </p:cNvSpPr>
          <p:nvPr>
            <p:ph type="body" sz="quarter" idx="10" hasCustomPrompt="1"/>
          </p:nvPr>
        </p:nvSpPr>
        <p:spPr>
          <a:xfrm>
            <a:off x="7956333" y="3351624"/>
            <a:ext cx="3935136" cy="785757"/>
          </a:xfrm>
          <a:prstGeom prst="rect">
            <a:avLst/>
          </a:prstGeom>
        </p:spPr>
        <p:txBody>
          <a:bodyPr>
            <a:noAutofit/>
          </a:bodyPr>
          <a:lstStyle>
            <a:lvl1pPr marL="0" indent="0">
              <a:lnSpc>
                <a:spcPct val="80000"/>
              </a:lnSpc>
              <a:buFontTx/>
              <a:buNone/>
              <a:defRPr sz="2400" b="0" baseline="0">
                <a:solidFill>
                  <a:schemeClr val="bg1"/>
                </a:solidFill>
                <a:latin typeface="Calibri Light"/>
                <a:cs typeface="Calibri Light"/>
              </a:defRPr>
            </a:lvl1pPr>
            <a:lvl2pPr>
              <a:defRPr sz="2133"/>
            </a:lvl2pPr>
            <a:lvl3pPr>
              <a:defRPr sz="2133"/>
            </a:lvl3pPr>
            <a:lvl4pPr>
              <a:defRPr sz="2133"/>
            </a:lvl4pPr>
            <a:lvl5pPr>
              <a:defRPr sz="2133"/>
            </a:lvl5pPr>
          </a:lstStyle>
          <a:p>
            <a:pPr lvl="0"/>
            <a:r>
              <a:rPr lang="en-US" dirty="0"/>
              <a:t>Presenters and Titles Calibri Light 24</a:t>
            </a:r>
          </a:p>
        </p:txBody>
      </p:sp>
      <p:sp>
        <p:nvSpPr>
          <p:cNvPr id="9" name="Text Placeholder 5"/>
          <p:cNvSpPr>
            <a:spLocks noGrp="1"/>
          </p:cNvSpPr>
          <p:nvPr>
            <p:ph type="body" sz="quarter" idx="19" hasCustomPrompt="1"/>
          </p:nvPr>
        </p:nvSpPr>
        <p:spPr>
          <a:xfrm>
            <a:off x="5970163" y="6499831"/>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Tree>
    <p:extLst>
      <p:ext uri="{BB962C8B-B14F-4D97-AF65-F5344CB8AC3E}">
        <p14:creationId xmlns:p14="http://schemas.microsoft.com/office/powerpoint/2010/main" val="1193788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a-Divider">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0" y="364422"/>
            <a:ext cx="12192000" cy="537716"/>
          </a:xfrm>
          <a:prstGeom prst="rect">
            <a:avLst/>
          </a:prstGeom>
        </p:spPr>
        <p:txBody>
          <a:bodyPr vert="horz" lIns="91440" tIns="45720" rIns="91440" bIns="45720" rtlCol="0" anchor="ctr">
            <a:noAutofit/>
          </a:bodyPr>
          <a:lstStyle>
            <a:lvl1pPr algn="ctr">
              <a:defRPr sz="2800" b="0" i="0" baseline="0">
                <a:solidFill>
                  <a:schemeClr val="accent1"/>
                </a:solidFill>
                <a:latin typeface="Calibri"/>
                <a:cs typeface="Calibri"/>
              </a:defRPr>
            </a:lvl1pPr>
          </a:lstStyle>
          <a:p>
            <a:r>
              <a:rPr lang="en-US" dirty="0"/>
              <a:t>Title – Calibri – 28pt</a:t>
            </a:r>
          </a:p>
        </p:txBody>
      </p:sp>
      <p:sp>
        <p:nvSpPr>
          <p:cNvPr id="5" name="Text Placeholder 2"/>
          <p:cNvSpPr>
            <a:spLocks noGrp="1"/>
          </p:cNvSpPr>
          <p:nvPr>
            <p:ph type="body" sz="quarter" idx="11" hasCustomPrompt="1"/>
          </p:nvPr>
        </p:nvSpPr>
        <p:spPr>
          <a:xfrm>
            <a:off x="0" y="904671"/>
            <a:ext cx="12192000" cy="391606"/>
          </a:xfrm>
          <a:prstGeom prst="rect">
            <a:avLst/>
          </a:prstGeom>
        </p:spPr>
        <p:txBody>
          <a:bodyPr>
            <a:noAutofit/>
          </a:bodyPr>
          <a:lstStyle>
            <a:lvl1pPr marL="0" indent="0" algn="ctr">
              <a:lnSpc>
                <a:spcPct val="80000"/>
              </a:lnSpc>
              <a:buFontTx/>
              <a:buNone/>
              <a:defRPr sz="2000" b="0" baseline="0">
                <a:solidFill>
                  <a:schemeClr val="tx2"/>
                </a:solidFill>
                <a:latin typeface="Calibri Light"/>
                <a:cs typeface="Calibri Light"/>
              </a:defRPr>
            </a:lvl1pPr>
            <a:lvl2pPr>
              <a:defRPr sz="1600"/>
            </a:lvl2pPr>
            <a:lvl3pPr>
              <a:defRPr sz="1600"/>
            </a:lvl3pPr>
            <a:lvl4pPr>
              <a:defRPr sz="1600"/>
            </a:lvl4pPr>
            <a:lvl5pPr>
              <a:defRPr sz="1600"/>
            </a:lvl5pPr>
          </a:lstStyle>
          <a:p>
            <a:pPr lvl="0"/>
            <a:r>
              <a:rPr lang="en-US" dirty="0" err="1"/>
              <a:t>Subheader</a:t>
            </a:r>
            <a:r>
              <a:rPr lang="en-US" dirty="0"/>
              <a:t> – Calibri Light – Black – 20pt</a:t>
            </a:r>
          </a:p>
        </p:txBody>
      </p:sp>
      <p:sp>
        <p:nvSpPr>
          <p:cNvPr id="6" name="Round Diagonal Corner Rectangle 5"/>
          <p:cNvSpPr/>
          <p:nvPr userDrawn="1"/>
        </p:nvSpPr>
        <p:spPr>
          <a:xfrm>
            <a:off x="408735" y="1857894"/>
            <a:ext cx="2598516" cy="1487102"/>
          </a:xfrm>
          <a:prstGeom prst="round2Diag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7" name="Round Diagonal Corner Rectangle 6"/>
          <p:cNvSpPr/>
          <p:nvPr userDrawn="1"/>
        </p:nvSpPr>
        <p:spPr>
          <a:xfrm>
            <a:off x="3316598" y="1857894"/>
            <a:ext cx="2598516" cy="1487102"/>
          </a:xfrm>
          <a:prstGeom prst="round2DiagRect">
            <a:avLst/>
          </a:prstGeom>
          <a:solidFill>
            <a:srgbClr val="837C67"/>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8" name="Round Diagonal Corner Rectangle 7"/>
          <p:cNvSpPr/>
          <p:nvPr userDrawn="1"/>
        </p:nvSpPr>
        <p:spPr>
          <a:xfrm>
            <a:off x="6189430" y="1857894"/>
            <a:ext cx="2598516" cy="1487102"/>
          </a:xfrm>
          <a:prstGeom prst="round2Diag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9" name="Round Diagonal Corner Rectangle 8"/>
          <p:cNvSpPr/>
          <p:nvPr userDrawn="1"/>
        </p:nvSpPr>
        <p:spPr>
          <a:xfrm>
            <a:off x="9085611" y="1857894"/>
            <a:ext cx="2598516" cy="1487102"/>
          </a:xfrm>
          <a:prstGeom prst="round2Diag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10" name="Text Placeholder 2"/>
          <p:cNvSpPr>
            <a:spLocks noGrp="1"/>
          </p:cNvSpPr>
          <p:nvPr>
            <p:ph type="body" sz="quarter" idx="12" hasCustomPrompt="1"/>
          </p:nvPr>
        </p:nvSpPr>
        <p:spPr>
          <a:xfrm>
            <a:off x="408734" y="3559599"/>
            <a:ext cx="2598516" cy="987192"/>
          </a:xfrm>
          <a:prstGeom prst="rect">
            <a:avLst/>
          </a:prstGeom>
        </p:spPr>
        <p:txBody>
          <a:bodyPr>
            <a:noAutofit/>
          </a:bodyPr>
          <a:lstStyle>
            <a:lvl1pPr marL="0" indent="0" algn="ctr">
              <a:lnSpc>
                <a:spcPct val="80000"/>
              </a:lnSpc>
              <a:buFontTx/>
              <a:buNone/>
              <a:defRPr sz="1800" b="0" baseline="0">
                <a:solidFill>
                  <a:schemeClr val="tx2"/>
                </a:solidFill>
                <a:latin typeface="Garamond"/>
                <a:cs typeface="Garamond"/>
              </a:defRPr>
            </a:lvl1pPr>
            <a:lvl2pPr>
              <a:defRPr sz="1600"/>
            </a:lvl2pPr>
            <a:lvl3pPr>
              <a:defRPr sz="1600"/>
            </a:lvl3pPr>
            <a:lvl4pPr>
              <a:defRPr sz="1600"/>
            </a:lvl4pPr>
            <a:lvl5pPr>
              <a:defRPr sz="1600"/>
            </a:lvl5pPr>
          </a:lstStyle>
          <a:p>
            <a:pPr lvl="0"/>
            <a:r>
              <a:rPr lang="en-US" dirty="0"/>
              <a:t>Content – Garamond 18pt Black Lorem ipsum dolor sit </a:t>
            </a:r>
            <a:r>
              <a:rPr lang="en-US" dirty="0" err="1"/>
              <a:t>amet</a:t>
            </a:r>
            <a:endParaRPr lang="en-US" dirty="0"/>
          </a:p>
          <a:p>
            <a:pPr lvl="0"/>
            <a:endParaRPr lang="en-US" dirty="0"/>
          </a:p>
        </p:txBody>
      </p:sp>
      <p:sp>
        <p:nvSpPr>
          <p:cNvPr id="11" name="Text Placeholder 2"/>
          <p:cNvSpPr>
            <a:spLocks noGrp="1"/>
          </p:cNvSpPr>
          <p:nvPr>
            <p:ph type="body" sz="quarter" idx="13" hasCustomPrompt="1"/>
          </p:nvPr>
        </p:nvSpPr>
        <p:spPr>
          <a:xfrm>
            <a:off x="3316598" y="3559599"/>
            <a:ext cx="2598516" cy="987192"/>
          </a:xfrm>
          <a:prstGeom prst="rect">
            <a:avLst/>
          </a:prstGeom>
        </p:spPr>
        <p:txBody>
          <a:bodyPr>
            <a:noAutofit/>
          </a:bodyPr>
          <a:lstStyle>
            <a:lvl1pPr marL="0" indent="0" algn="ctr">
              <a:lnSpc>
                <a:spcPct val="80000"/>
              </a:lnSpc>
              <a:buFontTx/>
              <a:buNone/>
              <a:defRPr sz="1800" b="0" baseline="0">
                <a:solidFill>
                  <a:schemeClr val="tx2"/>
                </a:solidFill>
                <a:latin typeface="Garamond"/>
                <a:cs typeface="Garamond"/>
              </a:defRPr>
            </a:lvl1pPr>
            <a:lvl2pPr>
              <a:defRPr sz="1600"/>
            </a:lvl2pPr>
            <a:lvl3pPr>
              <a:defRPr sz="1600"/>
            </a:lvl3pPr>
            <a:lvl4pPr>
              <a:defRPr sz="1600"/>
            </a:lvl4pPr>
            <a:lvl5pPr>
              <a:defRPr sz="1600"/>
            </a:lvl5pPr>
          </a:lstStyle>
          <a:p>
            <a:pPr lvl="0"/>
            <a:r>
              <a:rPr lang="en-US" dirty="0"/>
              <a:t>Content – Garamond 18pt Black Lorem ipsum dolor sit </a:t>
            </a:r>
            <a:r>
              <a:rPr lang="en-US" dirty="0" err="1"/>
              <a:t>amet</a:t>
            </a:r>
            <a:endParaRPr lang="en-US" dirty="0"/>
          </a:p>
          <a:p>
            <a:pPr lvl="0"/>
            <a:endParaRPr lang="en-US" dirty="0"/>
          </a:p>
        </p:txBody>
      </p:sp>
      <p:sp>
        <p:nvSpPr>
          <p:cNvPr id="12" name="Text Placeholder 2"/>
          <p:cNvSpPr>
            <a:spLocks noGrp="1"/>
          </p:cNvSpPr>
          <p:nvPr>
            <p:ph type="body" sz="quarter" idx="14" hasCustomPrompt="1"/>
          </p:nvPr>
        </p:nvSpPr>
        <p:spPr>
          <a:xfrm>
            <a:off x="6189430" y="3559599"/>
            <a:ext cx="2598516" cy="987192"/>
          </a:xfrm>
          <a:prstGeom prst="rect">
            <a:avLst/>
          </a:prstGeom>
        </p:spPr>
        <p:txBody>
          <a:bodyPr>
            <a:noAutofit/>
          </a:bodyPr>
          <a:lstStyle>
            <a:lvl1pPr marL="0" indent="0" algn="ctr">
              <a:lnSpc>
                <a:spcPct val="80000"/>
              </a:lnSpc>
              <a:buFontTx/>
              <a:buNone/>
              <a:defRPr sz="1800" b="0" baseline="0">
                <a:solidFill>
                  <a:schemeClr val="tx2"/>
                </a:solidFill>
                <a:latin typeface="Garamond"/>
                <a:cs typeface="Garamond"/>
              </a:defRPr>
            </a:lvl1pPr>
            <a:lvl2pPr>
              <a:defRPr sz="1600"/>
            </a:lvl2pPr>
            <a:lvl3pPr>
              <a:defRPr sz="1600"/>
            </a:lvl3pPr>
            <a:lvl4pPr>
              <a:defRPr sz="1600"/>
            </a:lvl4pPr>
            <a:lvl5pPr>
              <a:defRPr sz="1600"/>
            </a:lvl5pPr>
          </a:lstStyle>
          <a:p>
            <a:pPr lvl="0"/>
            <a:r>
              <a:rPr lang="en-US" dirty="0"/>
              <a:t>Content – Garamond 18pt Black Lorem ipsum dolor sit </a:t>
            </a:r>
            <a:r>
              <a:rPr lang="en-US" dirty="0" err="1"/>
              <a:t>amet</a:t>
            </a:r>
            <a:endParaRPr lang="en-US" dirty="0"/>
          </a:p>
          <a:p>
            <a:pPr lvl="0"/>
            <a:endParaRPr lang="en-US" dirty="0"/>
          </a:p>
        </p:txBody>
      </p:sp>
      <p:sp>
        <p:nvSpPr>
          <p:cNvPr id="13" name="Text Placeholder 2"/>
          <p:cNvSpPr>
            <a:spLocks noGrp="1"/>
          </p:cNvSpPr>
          <p:nvPr>
            <p:ph type="body" sz="quarter" idx="15" hasCustomPrompt="1"/>
          </p:nvPr>
        </p:nvSpPr>
        <p:spPr>
          <a:xfrm>
            <a:off x="9085611" y="3559599"/>
            <a:ext cx="2598516" cy="987192"/>
          </a:xfrm>
          <a:prstGeom prst="rect">
            <a:avLst/>
          </a:prstGeom>
        </p:spPr>
        <p:txBody>
          <a:bodyPr>
            <a:noAutofit/>
          </a:bodyPr>
          <a:lstStyle>
            <a:lvl1pPr marL="0" indent="0" algn="ctr">
              <a:lnSpc>
                <a:spcPct val="80000"/>
              </a:lnSpc>
              <a:buFontTx/>
              <a:buNone/>
              <a:defRPr sz="1800" b="0" baseline="0">
                <a:solidFill>
                  <a:schemeClr val="tx2"/>
                </a:solidFill>
                <a:latin typeface="Garamond"/>
                <a:cs typeface="Garamond"/>
              </a:defRPr>
            </a:lvl1pPr>
            <a:lvl2pPr>
              <a:defRPr sz="1600"/>
            </a:lvl2pPr>
            <a:lvl3pPr>
              <a:defRPr sz="1600"/>
            </a:lvl3pPr>
            <a:lvl4pPr>
              <a:defRPr sz="1600"/>
            </a:lvl4pPr>
            <a:lvl5pPr>
              <a:defRPr sz="1600"/>
            </a:lvl5pPr>
          </a:lstStyle>
          <a:p>
            <a:pPr lvl="0"/>
            <a:r>
              <a:rPr lang="en-US" dirty="0"/>
              <a:t>Content – Garamond 18pt Black Lorem ipsum dolor sit </a:t>
            </a:r>
            <a:r>
              <a:rPr lang="en-US" dirty="0" err="1"/>
              <a:t>amet</a:t>
            </a:r>
            <a:endParaRPr lang="en-US" dirty="0"/>
          </a:p>
          <a:p>
            <a:pPr lvl="0"/>
            <a:endParaRPr lang="en-US" dirty="0"/>
          </a:p>
        </p:txBody>
      </p:sp>
      <p:cxnSp>
        <p:nvCxnSpPr>
          <p:cNvPr id="14" name="Straight Connector 13"/>
          <p:cNvCxnSpPr/>
          <p:nvPr userDrawn="1"/>
        </p:nvCxnSpPr>
        <p:spPr>
          <a:xfrm flipV="1">
            <a:off x="408735" y="902139"/>
            <a:ext cx="11275392" cy="2533"/>
          </a:xfrm>
          <a:prstGeom prst="line">
            <a:avLst/>
          </a:prstGeom>
          <a:ln w="19050" cmpd="sng">
            <a:solidFill>
              <a:schemeClr val="bg1">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5" name="Picture Placeholder 21"/>
          <p:cNvSpPr>
            <a:spLocks noGrp="1"/>
          </p:cNvSpPr>
          <p:nvPr>
            <p:ph type="pic" sz="quarter" idx="16" hasCustomPrompt="1"/>
          </p:nvPr>
        </p:nvSpPr>
        <p:spPr>
          <a:xfrm>
            <a:off x="781782" y="2164392"/>
            <a:ext cx="1693333" cy="858837"/>
          </a:xfrm>
          <a:prstGeom prst="rect">
            <a:avLst/>
          </a:prstGeom>
        </p:spPr>
        <p:txBody>
          <a:bodyPr>
            <a:noAutofit/>
          </a:bodyPr>
          <a:lstStyle>
            <a:lvl1pPr marL="0" indent="0">
              <a:buFontTx/>
              <a:buNone/>
              <a:defRPr sz="1000" baseline="0"/>
            </a:lvl1pPr>
          </a:lstStyle>
          <a:p>
            <a:r>
              <a:rPr lang="en-US" dirty="0"/>
              <a:t>Insert Icon Here</a:t>
            </a:r>
          </a:p>
        </p:txBody>
      </p:sp>
      <p:sp>
        <p:nvSpPr>
          <p:cNvPr id="16" name="Picture Placeholder 21"/>
          <p:cNvSpPr>
            <a:spLocks noGrp="1"/>
          </p:cNvSpPr>
          <p:nvPr>
            <p:ph type="pic" sz="quarter" idx="17" hasCustomPrompt="1"/>
          </p:nvPr>
        </p:nvSpPr>
        <p:spPr>
          <a:xfrm>
            <a:off x="3783068" y="2164392"/>
            <a:ext cx="1693333" cy="858837"/>
          </a:xfrm>
          <a:prstGeom prst="rect">
            <a:avLst/>
          </a:prstGeom>
        </p:spPr>
        <p:txBody>
          <a:bodyPr>
            <a:noAutofit/>
          </a:bodyPr>
          <a:lstStyle>
            <a:lvl1pPr marL="0" indent="0">
              <a:buFontTx/>
              <a:buNone/>
              <a:defRPr sz="1000" baseline="0"/>
            </a:lvl1pPr>
          </a:lstStyle>
          <a:p>
            <a:r>
              <a:rPr lang="en-US" dirty="0"/>
              <a:t>Insert Icon Here</a:t>
            </a:r>
          </a:p>
        </p:txBody>
      </p:sp>
      <p:sp>
        <p:nvSpPr>
          <p:cNvPr id="17" name="Picture Placeholder 21"/>
          <p:cNvSpPr>
            <a:spLocks noGrp="1"/>
          </p:cNvSpPr>
          <p:nvPr>
            <p:ph type="pic" sz="quarter" idx="18" hasCustomPrompt="1"/>
          </p:nvPr>
        </p:nvSpPr>
        <p:spPr>
          <a:xfrm>
            <a:off x="6667574" y="2164392"/>
            <a:ext cx="1693333" cy="858837"/>
          </a:xfrm>
          <a:prstGeom prst="rect">
            <a:avLst/>
          </a:prstGeom>
        </p:spPr>
        <p:txBody>
          <a:bodyPr>
            <a:noAutofit/>
          </a:bodyPr>
          <a:lstStyle>
            <a:lvl1pPr marL="0" indent="0">
              <a:buFontTx/>
              <a:buNone/>
              <a:defRPr sz="1000" baseline="0"/>
            </a:lvl1pPr>
          </a:lstStyle>
          <a:p>
            <a:r>
              <a:rPr lang="en-US" dirty="0"/>
              <a:t>Insert Icon Here</a:t>
            </a:r>
          </a:p>
        </p:txBody>
      </p:sp>
      <p:sp>
        <p:nvSpPr>
          <p:cNvPr id="18" name="Picture Placeholder 21"/>
          <p:cNvSpPr>
            <a:spLocks noGrp="1"/>
          </p:cNvSpPr>
          <p:nvPr>
            <p:ph type="pic" sz="quarter" idx="19" hasCustomPrompt="1"/>
          </p:nvPr>
        </p:nvSpPr>
        <p:spPr>
          <a:xfrm>
            <a:off x="9552079" y="2164392"/>
            <a:ext cx="1693333" cy="858837"/>
          </a:xfrm>
          <a:prstGeom prst="rect">
            <a:avLst/>
          </a:prstGeom>
        </p:spPr>
        <p:txBody>
          <a:bodyPr>
            <a:noAutofit/>
          </a:bodyPr>
          <a:lstStyle>
            <a:lvl1pPr marL="0" indent="0">
              <a:buFontTx/>
              <a:buNone/>
              <a:defRPr sz="1000" baseline="0"/>
            </a:lvl1pPr>
          </a:lstStyle>
          <a:p>
            <a:r>
              <a:rPr lang="en-US" dirty="0"/>
              <a:t>Insert Icon Here</a:t>
            </a:r>
          </a:p>
        </p:txBody>
      </p:sp>
      <p:sp>
        <p:nvSpPr>
          <p:cNvPr id="19" name="Slide Number Placeholder 2"/>
          <p:cNvSpPr>
            <a:spLocks noGrp="1"/>
          </p:cNvSpPr>
          <p:nvPr>
            <p:ph type="sldNum" sz="quarter" idx="10"/>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2835095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b-Divider">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 y="363255"/>
            <a:ext cx="10972800" cy="757124"/>
          </a:xfrm>
        </p:spPr>
        <p:txBody>
          <a:bodyPr>
            <a:noAutofit/>
          </a:bodyPr>
          <a:lstStyle>
            <a:lvl1pPr>
              <a:defRPr baseline="0">
                <a:solidFill>
                  <a:schemeClr val="accent1"/>
                </a:solidFill>
              </a:defRPr>
            </a:lvl1pPr>
          </a:lstStyle>
          <a:p>
            <a:r>
              <a:rPr lang="en-US" dirty="0"/>
              <a:t>Slide Title Calibri 32</a:t>
            </a:r>
          </a:p>
        </p:txBody>
      </p:sp>
      <p:sp>
        <p:nvSpPr>
          <p:cNvPr id="5" name="Text Placeholder 2"/>
          <p:cNvSpPr>
            <a:spLocks noGrp="1"/>
          </p:cNvSpPr>
          <p:nvPr>
            <p:ph type="body" idx="1" hasCustomPrompt="1"/>
          </p:nvPr>
        </p:nvSpPr>
        <p:spPr>
          <a:xfrm>
            <a:off x="609600" y="1217437"/>
            <a:ext cx="11016868" cy="479822"/>
          </a:xfrm>
          <a:prstGeom prst="rect">
            <a:avLst/>
          </a:prstGeom>
        </p:spPr>
        <p:txBody>
          <a:bodyPr anchor="b">
            <a:noAutofit/>
          </a:bodyPr>
          <a:lstStyle>
            <a:lvl1pPr marL="0" indent="0">
              <a:buNone/>
              <a:defRPr sz="2400" b="1">
                <a:solidFill>
                  <a:schemeClr val="tx2"/>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9" name="Round Diagonal Corner Rectangle 8"/>
          <p:cNvSpPr/>
          <p:nvPr userDrawn="1"/>
        </p:nvSpPr>
        <p:spPr>
          <a:xfrm>
            <a:off x="697736" y="1893862"/>
            <a:ext cx="922576" cy="516759"/>
          </a:xfrm>
          <a:prstGeom prst="round2Diag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10" name="Text Placeholder 2"/>
          <p:cNvSpPr>
            <a:spLocks noGrp="1"/>
          </p:cNvSpPr>
          <p:nvPr>
            <p:ph type="body" sz="quarter" idx="18" hasCustomPrompt="1"/>
          </p:nvPr>
        </p:nvSpPr>
        <p:spPr>
          <a:xfrm>
            <a:off x="1829419" y="1861985"/>
            <a:ext cx="9568396" cy="491839"/>
          </a:xfrm>
          <a:prstGeom prst="rect">
            <a:avLst/>
          </a:prstGeom>
        </p:spPr>
        <p:txBody>
          <a:bodyPr>
            <a:noAutofit/>
          </a:bodyPr>
          <a:lstStyle>
            <a:lvl1pPr marL="0" indent="0">
              <a:lnSpc>
                <a:spcPct val="80000"/>
              </a:lnSpc>
              <a:buFontTx/>
              <a:buNone/>
              <a:defRPr sz="2000" b="0" i="0" baseline="0">
                <a:solidFill>
                  <a:schemeClr val="tx1">
                    <a:lumMod val="65000"/>
                    <a:lumOff val="35000"/>
                  </a:schemeClr>
                </a:solidFill>
                <a:latin typeface="+mn-lt"/>
                <a:cs typeface="Garamond"/>
              </a:defRPr>
            </a:lvl1pPr>
            <a:lvl2pPr>
              <a:defRPr sz="1600"/>
            </a:lvl2pPr>
            <a:lvl3pPr>
              <a:defRPr sz="1600"/>
            </a:lvl3pPr>
            <a:lvl4pPr>
              <a:defRPr sz="1600"/>
            </a:lvl4pPr>
            <a:lvl5pPr>
              <a:defRPr sz="1600"/>
            </a:lvl5pPr>
          </a:lstStyle>
          <a:p>
            <a:pPr lvl="0"/>
            <a:r>
              <a:rPr lang="en-US" dirty="0"/>
              <a:t>Text info Garamond 12pt </a:t>
            </a:r>
          </a:p>
          <a:p>
            <a:pPr lvl="0"/>
            <a:r>
              <a:rPr lang="en-US" dirty="0" err="1"/>
              <a:t>Lorem</a:t>
            </a:r>
            <a:r>
              <a:rPr lang="en-US" dirty="0"/>
              <a:t> </a:t>
            </a:r>
            <a:r>
              <a:rPr lang="en-US" dirty="0" err="1"/>
              <a:t>Ipsum</a:t>
            </a:r>
            <a:endParaRPr lang="en-US" dirty="0"/>
          </a:p>
        </p:txBody>
      </p:sp>
      <p:sp>
        <p:nvSpPr>
          <p:cNvPr id="11" name="Round Diagonal Corner Rectangle 10"/>
          <p:cNvSpPr/>
          <p:nvPr userDrawn="1"/>
        </p:nvSpPr>
        <p:spPr>
          <a:xfrm>
            <a:off x="697736" y="2796000"/>
            <a:ext cx="922576" cy="516759"/>
          </a:xfrm>
          <a:prstGeom prst="round2Diag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12" name="Round Diagonal Corner Rectangle 11"/>
          <p:cNvSpPr/>
          <p:nvPr userDrawn="1"/>
        </p:nvSpPr>
        <p:spPr>
          <a:xfrm>
            <a:off x="697736" y="3689378"/>
            <a:ext cx="922576" cy="516759"/>
          </a:xfrm>
          <a:prstGeom prst="round2Diag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13" name="Round Diagonal Corner Rectangle 12"/>
          <p:cNvSpPr/>
          <p:nvPr userDrawn="1"/>
        </p:nvSpPr>
        <p:spPr>
          <a:xfrm>
            <a:off x="697736" y="4598914"/>
            <a:ext cx="922576" cy="516759"/>
          </a:xfrm>
          <a:prstGeom prst="round2Diag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14" name="Text Placeholder 2"/>
          <p:cNvSpPr>
            <a:spLocks noGrp="1"/>
          </p:cNvSpPr>
          <p:nvPr>
            <p:ph type="body" sz="quarter" idx="19" hasCustomPrompt="1"/>
          </p:nvPr>
        </p:nvSpPr>
        <p:spPr>
          <a:xfrm>
            <a:off x="1829420" y="2764123"/>
            <a:ext cx="9568395" cy="491839"/>
          </a:xfrm>
          <a:prstGeom prst="rect">
            <a:avLst/>
          </a:prstGeom>
        </p:spPr>
        <p:txBody>
          <a:bodyPr>
            <a:noAutofit/>
          </a:bodyPr>
          <a:lstStyle>
            <a:lvl1pPr marL="0" indent="0">
              <a:lnSpc>
                <a:spcPct val="80000"/>
              </a:lnSpc>
              <a:buFontTx/>
              <a:buNone/>
              <a:defRPr sz="2000" b="0" i="0" baseline="0">
                <a:solidFill>
                  <a:schemeClr val="tx1">
                    <a:lumMod val="65000"/>
                    <a:lumOff val="35000"/>
                  </a:schemeClr>
                </a:solidFill>
                <a:latin typeface="+mn-lt"/>
                <a:cs typeface="Garamond"/>
              </a:defRPr>
            </a:lvl1pPr>
            <a:lvl2pPr>
              <a:defRPr sz="1600"/>
            </a:lvl2pPr>
            <a:lvl3pPr>
              <a:defRPr sz="1600"/>
            </a:lvl3pPr>
            <a:lvl4pPr>
              <a:defRPr sz="1600"/>
            </a:lvl4pPr>
            <a:lvl5pPr>
              <a:defRPr sz="1600"/>
            </a:lvl5pPr>
          </a:lstStyle>
          <a:p>
            <a:pPr lvl="0"/>
            <a:r>
              <a:rPr lang="en-US" dirty="0"/>
              <a:t>Text info Garamond 12pt </a:t>
            </a:r>
          </a:p>
          <a:p>
            <a:pPr lvl="0"/>
            <a:r>
              <a:rPr lang="en-US" dirty="0" err="1"/>
              <a:t>Lorem</a:t>
            </a:r>
            <a:r>
              <a:rPr lang="en-US" dirty="0"/>
              <a:t> </a:t>
            </a:r>
            <a:r>
              <a:rPr lang="en-US" dirty="0" err="1"/>
              <a:t>Ipsum</a:t>
            </a:r>
            <a:endParaRPr lang="en-US" dirty="0"/>
          </a:p>
        </p:txBody>
      </p:sp>
      <p:sp>
        <p:nvSpPr>
          <p:cNvPr id="16" name="Text Placeholder 2"/>
          <p:cNvSpPr>
            <a:spLocks noGrp="1"/>
          </p:cNvSpPr>
          <p:nvPr>
            <p:ph type="body" sz="quarter" idx="20" hasCustomPrompt="1"/>
          </p:nvPr>
        </p:nvSpPr>
        <p:spPr>
          <a:xfrm>
            <a:off x="1829420" y="3651002"/>
            <a:ext cx="9568395" cy="491839"/>
          </a:xfrm>
          <a:prstGeom prst="rect">
            <a:avLst/>
          </a:prstGeom>
        </p:spPr>
        <p:txBody>
          <a:bodyPr>
            <a:noAutofit/>
          </a:bodyPr>
          <a:lstStyle>
            <a:lvl1pPr marL="0" indent="0">
              <a:lnSpc>
                <a:spcPct val="80000"/>
              </a:lnSpc>
              <a:buFontTx/>
              <a:buNone/>
              <a:defRPr sz="2000" b="0" i="0" baseline="0">
                <a:solidFill>
                  <a:schemeClr val="tx1">
                    <a:lumMod val="65000"/>
                    <a:lumOff val="35000"/>
                  </a:schemeClr>
                </a:solidFill>
                <a:latin typeface="+mn-lt"/>
                <a:cs typeface="Garamond"/>
              </a:defRPr>
            </a:lvl1pPr>
            <a:lvl2pPr>
              <a:defRPr sz="1600"/>
            </a:lvl2pPr>
            <a:lvl3pPr>
              <a:defRPr sz="1600"/>
            </a:lvl3pPr>
            <a:lvl4pPr>
              <a:defRPr sz="1600"/>
            </a:lvl4pPr>
            <a:lvl5pPr>
              <a:defRPr sz="1600"/>
            </a:lvl5pPr>
          </a:lstStyle>
          <a:p>
            <a:pPr lvl="0"/>
            <a:r>
              <a:rPr lang="en-US" dirty="0"/>
              <a:t>Text info Garamond 12pt </a:t>
            </a:r>
          </a:p>
          <a:p>
            <a:pPr lvl="0"/>
            <a:r>
              <a:rPr lang="en-US" dirty="0" err="1"/>
              <a:t>Lorem</a:t>
            </a:r>
            <a:r>
              <a:rPr lang="en-US" dirty="0"/>
              <a:t> </a:t>
            </a:r>
            <a:r>
              <a:rPr lang="en-US" dirty="0" err="1"/>
              <a:t>Ipsum</a:t>
            </a:r>
            <a:endParaRPr lang="en-US" dirty="0"/>
          </a:p>
        </p:txBody>
      </p:sp>
      <p:sp>
        <p:nvSpPr>
          <p:cNvPr id="17" name="Text Placeholder 2"/>
          <p:cNvSpPr>
            <a:spLocks noGrp="1"/>
          </p:cNvSpPr>
          <p:nvPr>
            <p:ph type="body" sz="quarter" idx="21" hasCustomPrompt="1"/>
          </p:nvPr>
        </p:nvSpPr>
        <p:spPr>
          <a:xfrm>
            <a:off x="1829420" y="4579138"/>
            <a:ext cx="9568395" cy="491839"/>
          </a:xfrm>
          <a:prstGeom prst="rect">
            <a:avLst/>
          </a:prstGeom>
        </p:spPr>
        <p:txBody>
          <a:bodyPr>
            <a:noAutofit/>
          </a:bodyPr>
          <a:lstStyle>
            <a:lvl1pPr marL="0" indent="0">
              <a:lnSpc>
                <a:spcPct val="80000"/>
              </a:lnSpc>
              <a:buFontTx/>
              <a:buNone/>
              <a:defRPr sz="2000" b="0" i="0" baseline="0">
                <a:solidFill>
                  <a:schemeClr val="tx1">
                    <a:lumMod val="65000"/>
                    <a:lumOff val="35000"/>
                  </a:schemeClr>
                </a:solidFill>
                <a:latin typeface="+mn-lt"/>
                <a:cs typeface="Garamond"/>
              </a:defRPr>
            </a:lvl1pPr>
            <a:lvl2pPr>
              <a:defRPr sz="1600"/>
            </a:lvl2pPr>
            <a:lvl3pPr>
              <a:defRPr sz="1600"/>
            </a:lvl3pPr>
            <a:lvl4pPr>
              <a:defRPr sz="1600"/>
            </a:lvl4pPr>
            <a:lvl5pPr>
              <a:defRPr sz="1600"/>
            </a:lvl5pPr>
          </a:lstStyle>
          <a:p>
            <a:pPr lvl="0"/>
            <a:r>
              <a:rPr lang="en-US" dirty="0"/>
              <a:t>Text info Garamond 12pt </a:t>
            </a:r>
          </a:p>
          <a:p>
            <a:pPr lvl="0"/>
            <a:r>
              <a:rPr lang="en-US" dirty="0" err="1"/>
              <a:t>Lorem</a:t>
            </a:r>
            <a:r>
              <a:rPr lang="en-US" dirty="0"/>
              <a:t> </a:t>
            </a:r>
            <a:r>
              <a:rPr lang="en-US" dirty="0" err="1"/>
              <a:t>Ipsum</a:t>
            </a:r>
            <a:endParaRPr lang="en-US" dirty="0"/>
          </a:p>
        </p:txBody>
      </p:sp>
      <p:sp>
        <p:nvSpPr>
          <p:cNvPr id="18" name="Round Diagonal Corner Rectangle 17"/>
          <p:cNvSpPr/>
          <p:nvPr userDrawn="1"/>
        </p:nvSpPr>
        <p:spPr>
          <a:xfrm>
            <a:off x="697736" y="5485536"/>
            <a:ext cx="922576" cy="516759"/>
          </a:xfrm>
          <a:prstGeom prst="round2Diag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19" name="Text Placeholder 2"/>
          <p:cNvSpPr>
            <a:spLocks noGrp="1"/>
          </p:cNvSpPr>
          <p:nvPr>
            <p:ph type="body" sz="quarter" idx="23" hasCustomPrompt="1"/>
          </p:nvPr>
        </p:nvSpPr>
        <p:spPr>
          <a:xfrm>
            <a:off x="1829419" y="5464944"/>
            <a:ext cx="9568395" cy="491839"/>
          </a:xfrm>
          <a:prstGeom prst="rect">
            <a:avLst/>
          </a:prstGeom>
        </p:spPr>
        <p:txBody>
          <a:bodyPr>
            <a:noAutofit/>
          </a:bodyPr>
          <a:lstStyle>
            <a:lvl1pPr marL="0" indent="0">
              <a:lnSpc>
                <a:spcPct val="80000"/>
              </a:lnSpc>
              <a:buFontTx/>
              <a:buNone/>
              <a:defRPr sz="2000" b="0" i="0" baseline="0">
                <a:solidFill>
                  <a:schemeClr val="tx1">
                    <a:lumMod val="65000"/>
                    <a:lumOff val="35000"/>
                  </a:schemeClr>
                </a:solidFill>
                <a:latin typeface="+mn-lt"/>
                <a:cs typeface="Garamond"/>
              </a:defRPr>
            </a:lvl1pPr>
            <a:lvl2pPr>
              <a:defRPr sz="1600"/>
            </a:lvl2pPr>
            <a:lvl3pPr>
              <a:defRPr sz="1600"/>
            </a:lvl3pPr>
            <a:lvl4pPr>
              <a:defRPr sz="1600"/>
            </a:lvl4pPr>
            <a:lvl5pPr>
              <a:defRPr sz="1600"/>
            </a:lvl5pPr>
          </a:lstStyle>
          <a:p>
            <a:pPr lvl="0"/>
            <a:r>
              <a:rPr lang="en-US" dirty="0"/>
              <a:t>Text info Garamond 12pt </a:t>
            </a:r>
          </a:p>
          <a:p>
            <a:pPr lvl="0"/>
            <a:r>
              <a:rPr lang="en-US" dirty="0" err="1"/>
              <a:t>Lorem</a:t>
            </a:r>
            <a:r>
              <a:rPr lang="en-US" dirty="0"/>
              <a:t> </a:t>
            </a:r>
            <a:r>
              <a:rPr lang="en-US" dirty="0" err="1"/>
              <a:t>Ipsum</a:t>
            </a:r>
            <a:endParaRPr lang="en-US" dirty="0"/>
          </a:p>
        </p:txBody>
      </p:sp>
      <p:sp>
        <p:nvSpPr>
          <p:cNvPr id="20" name="Slide Number Placeholder 2"/>
          <p:cNvSpPr>
            <a:spLocks noGrp="1"/>
          </p:cNvSpPr>
          <p:nvPr>
            <p:ph type="sldNum" sz="quarter" idx="10"/>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4235829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a-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52005"/>
            <a:ext cx="10972800" cy="914400"/>
          </a:xfrm>
        </p:spPr>
        <p:txBody>
          <a:bodyPr>
            <a:normAutofit/>
          </a:bodyPr>
          <a:lstStyle>
            <a:lvl1pPr>
              <a:defRPr sz="3200" baseline="0"/>
            </a:lvl1pPr>
          </a:lstStyle>
          <a:p>
            <a:r>
              <a:rPr lang="en-US" dirty="0"/>
              <a:t>Slide Title Calibri 32</a:t>
            </a:r>
          </a:p>
        </p:txBody>
      </p:sp>
      <p:sp>
        <p:nvSpPr>
          <p:cNvPr id="3" name="Slide Number Placeholder 2"/>
          <p:cNvSpPr>
            <a:spLocks noGrp="1"/>
          </p:cNvSpPr>
          <p:nvPr>
            <p:ph type="sldNum" sz="quarter" idx="10"/>
          </p:nvPr>
        </p:nvSpPr>
        <p:spPr/>
        <p:txBody>
          <a:bodyPr/>
          <a:lstStyle/>
          <a:p>
            <a:fld id="{A5713E8B-451C-8C40-B537-409390B060A7}" type="slidenum">
              <a:rPr lang="en-US" smtClean="0"/>
              <a:pPr/>
              <a:t>‹#›</a:t>
            </a:fld>
            <a:endParaRPr lang="en-US" dirty="0"/>
          </a:p>
        </p:txBody>
      </p:sp>
      <p:sp>
        <p:nvSpPr>
          <p:cNvPr id="12" name="Content Placeholder 11"/>
          <p:cNvSpPr>
            <a:spLocks noGrp="1"/>
          </p:cNvSpPr>
          <p:nvPr>
            <p:ph sz="quarter" idx="11" hasCustomPrompt="1"/>
          </p:nvPr>
        </p:nvSpPr>
        <p:spPr>
          <a:xfrm>
            <a:off x="609600" y="1441938"/>
            <a:ext cx="10972800" cy="4387362"/>
          </a:xfrm>
        </p:spPr>
        <p:txBody>
          <a:bodyPr/>
          <a:lstStyle>
            <a:lvl1pPr marL="457200" indent="-457200">
              <a:buFont typeface="Wingdings" panose="05000000000000000000" pitchFamily="2" charset="2"/>
              <a:buChar char="§"/>
              <a:defRPr baseline="0">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8315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1-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914400"/>
          </a:xfrm>
        </p:spPr>
        <p:txBody>
          <a:bodyPr anchor="t"/>
          <a:lstStyle>
            <a:lvl1pPr algn="l">
              <a:defRPr sz="3600" baseline="0">
                <a:solidFill>
                  <a:schemeClr val="accent1"/>
                </a:solidFill>
              </a:defRPr>
            </a:lvl1pPr>
          </a:lstStyle>
          <a:p>
            <a:r>
              <a:rPr lang="en-US" dirty="0"/>
              <a:t>Slide Title Calibri 32</a:t>
            </a:r>
          </a:p>
        </p:txBody>
      </p:sp>
      <p:sp>
        <p:nvSpPr>
          <p:cNvPr id="3" name="Slide Number Placeholder 2"/>
          <p:cNvSpPr>
            <a:spLocks noGrp="1"/>
          </p:cNvSpPr>
          <p:nvPr>
            <p:ph type="sldNum" sz="quarter" idx="10"/>
          </p:nvPr>
        </p:nvSpPr>
        <p:spPr/>
        <p:txBody>
          <a:bodyPr/>
          <a:lstStyle/>
          <a:p>
            <a:fld id="{A5713E8B-451C-8C40-B537-409390B060A7}" type="slidenum">
              <a:rPr lang="en-US" smtClean="0"/>
              <a:pPr/>
              <a:t>‹#›</a:t>
            </a:fld>
            <a:endParaRPr lang="en-US" dirty="0"/>
          </a:p>
        </p:txBody>
      </p:sp>
      <p:sp>
        <p:nvSpPr>
          <p:cNvPr id="12" name="Content Placeholder 11"/>
          <p:cNvSpPr>
            <a:spLocks noGrp="1"/>
          </p:cNvSpPr>
          <p:nvPr>
            <p:ph sz="quarter" idx="11" hasCustomPrompt="1"/>
          </p:nvPr>
        </p:nvSpPr>
        <p:spPr>
          <a:xfrm>
            <a:off x="609600" y="1343026"/>
            <a:ext cx="10972800" cy="4486274"/>
          </a:xfrm>
        </p:spPr>
        <p:txBody>
          <a:bodyPr/>
          <a:lstStyle>
            <a:lvl1pPr marL="457200" indent="-457200">
              <a:buFont typeface="Wingdings" panose="05000000000000000000" pitchFamily="2" charset="2"/>
              <a:buChar char="§"/>
              <a:defRPr baseline="0">
                <a:solidFill>
                  <a:schemeClr val="tx1">
                    <a:lumMod val="65000"/>
                    <a:lumOff val="35000"/>
                  </a:schemeClr>
                </a:solidFill>
                <a:latin typeface="Garamond" panose="02020404030301010803" pitchFamily="18" charset="0"/>
              </a:defRPr>
            </a:lvl1pPr>
            <a:lvl2pPr>
              <a:defRPr>
                <a:solidFill>
                  <a:schemeClr val="tx1">
                    <a:lumMod val="65000"/>
                    <a:lumOff val="35000"/>
                  </a:schemeClr>
                </a:solidFill>
                <a:latin typeface="Garamond" panose="02020404030301010803" pitchFamily="18" charset="0"/>
              </a:defRPr>
            </a:lvl2pPr>
            <a:lvl3pPr>
              <a:defRPr>
                <a:solidFill>
                  <a:schemeClr val="tx1">
                    <a:lumMod val="65000"/>
                    <a:lumOff val="35000"/>
                  </a:schemeClr>
                </a:solidFill>
                <a:latin typeface="Garamond" panose="02020404030301010803" pitchFamily="18" charset="0"/>
              </a:defRPr>
            </a:lvl3pPr>
            <a:lvl4pPr>
              <a:defRPr>
                <a:solidFill>
                  <a:schemeClr val="tx1">
                    <a:lumMod val="65000"/>
                    <a:lumOff val="35000"/>
                  </a:schemeClr>
                </a:solidFill>
                <a:latin typeface="Garamond" panose="02020404030301010803" pitchFamily="18" charset="0"/>
              </a:defRPr>
            </a:lvl4pPr>
            <a:lvl5pPr>
              <a:defRPr>
                <a:solidFill>
                  <a:schemeClr val="tx1">
                    <a:lumMod val="65000"/>
                    <a:lumOff val="35000"/>
                  </a:schemeClr>
                </a:solidFill>
                <a:latin typeface="Garamond" panose="02020404030301010803" pitchFamily="18" charset="0"/>
              </a:defRPr>
            </a:lvl5pPr>
          </a:lstStyle>
          <a:p>
            <a:pPr lvl="0"/>
            <a:r>
              <a:rPr lang="en-US" dirty="0"/>
              <a:t>Bullet line 1</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03542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b-Content Para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75781"/>
            <a:ext cx="10972800" cy="813258"/>
          </a:xfrm>
        </p:spPr>
        <p:txBody>
          <a:bodyPr>
            <a:normAutofit/>
          </a:bodyPr>
          <a:lstStyle>
            <a:lvl1pPr>
              <a:defRPr sz="3200" b="0">
                <a:solidFill>
                  <a:schemeClr val="accent1"/>
                </a:solidFill>
              </a:defRPr>
            </a:lvl1pPr>
          </a:lstStyle>
          <a:p>
            <a:r>
              <a:rPr lang="en-US" dirty="0"/>
              <a:t>Slide Title – Calibri– Green 32pt</a:t>
            </a:r>
          </a:p>
        </p:txBody>
      </p:sp>
      <p:sp>
        <p:nvSpPr>
          <p:cNvPr id="3" name="Slide Number Placeholder 2"/>
          <p:cNvSpPr>
            <a:spLocks noGrp="1"/>
          </p:cNvSpPr>
          <p:nvPr>
            <p:ph type="sldNum" sz="quarter" idx="10"/>
          </p:nvPr>
        </p:nvSpPr>
        <p:spPr/>
        <p:txBody>
          <a:bodyPr/>
          <a:lstStyle/>
          <a:p>
            <a:fld id="{A5713E8B-451C-8C40-B537-409390B060A7}" type="slidenum">
              <a:rPr lang="en-US" smtClean="0"/>
              <a:pPr/>
              <a:t>‹#›</a:t>
            </a:fld>
            <a:endParaRPr lang="en-US" dirty="0"/>
          </a:p>
        </p:txBody>
      </p:sp>
      <p:sp>
        <p:nvSpPr>
          <p:cNvPr id="5" name="Text Placeholder 4"/>
          <p:cNvSpPr>
            <a:spLocks noGrp="1"/>
          </p:cNvSpPr>
          <p:nvPr>
            <p:ph type="body" sz="quarter" idx="11" hasCustomPrompt="1"/>
          </p:nvPr>
        </p:nvSpPr>
        <p:spPr>
          <a:xfrm>
            <a:off x="609600" y="1371600"/>
            <a:ext cx="10972800" cy="4421719"/>
          </a:xfrm>
          <a:prstGeom prst="rect">
            <a:avLst/>
          </a:prstGeom>
        </p:spPr>
        <p:txBody>
          <a:bodyPr>
            <a:noAutofit/>
          </a:bodyPr>
          <a:lstStyle>
            <a:lvl1pPr marL="0" indent="0">
              <a:buFontTx/>
              <a:buNone/>
              <a:defRPr sz="2400">
                <a:solidFill>
                  <a:schemeClr val="tx2"/>
                </a:solidFill>
                <a:latin typeface="Garamond"/>
                <a:cs typeface="Garamond"/>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Paragraph Text – Garamond– Black – 24 PT</a:t>
            </a:r>
          </a:p>
          <a:p>
            <a:pPr lvl="0"/>
            <a:r>
              <a:rPr lang="en-US" dirty="0" err="1"/>
              <a:t>Lorem</a:t>
            </a:r>
            <a:r>
              <a:rPr lang="en-US" dirty="0"/>
              <a:t> </a:t>
            </a:r>
            <a:r>
              <a:rPr lang="en-US" dirty="0" err="1"/>
              <a:t>ipsum</a:t>
            </a:r>
            <a:r>
              <a:rPr lang="en-US" dirty="0"/>
              <a:t> dolor sit </a:t>
            </a:r>
            <a:r>
              <a:rPr lang="en-US" dirty="0" err="1"/>
              <a:t>amet</a:t>
            </a:r>
            <a:r>
              <a:rPr lang="en-US" dirty="0"/>
              <a:t>, mea </a:t>
            </a:r>
            <a:r>
              <a:rPr lang="en-US" dirty="0" err="1"/>
              <a:t>vidit</a:t>
            </a:r>
            <a:r>
              <a:rPr lang="en-US" dirty="0"/>
              <a:t> </a:t>
            </a:r>
            <a:r>
              <a:rPr lang="en-US" dirty="0" err="1"/>
              <a:t>dictas</a:t>
            </a:r>
            <a:r>
              <a:rPr lang="en-US" dirty="0"/>
              <a:t> </a:t>
            </a:r>
            <a:r>
              <a:rPr lang="en-US" dirty="0" err="1"/>
              <a:t>signiferumque</a:t>
            </a:r>
            <a:r>
              <a:rPr lang="en-US" dirty="0"/>
              <a:t> </a:t>
            </a:r>
            <a:r>
              <a:rPr lang="en-US" dirty="0" err="1"/>
              <a:t>ei</a:t>
            </a:r>
            <a:r>
              <a:rPr lang="en-US" dirty="0"/>
              <a:t>, impetus </a:t>
            </a:r>
            <a:r>
              <a:rPr lang="en-US" dirty="0" err="1"/>
              <a:t>molestiae</a:t>
            </a:r>
            <a:r>
              <a:rPr lang="en-US" dirty="0"/>
              <a:t> </a:t>
            </a:r>
            <a:r>
              <a:rPr lang="en-US" dirty="0" err="1"/>
              <a:t>ius</a:t>
            </a:r>
            <a:r>
              <a:rPr lang="en-US" dirty="0"/>
              <a:t> an. </a:t>
            </a:r>
            <a:r>
              <a:rPr lang="en-US" dirty="0" err="1"/>
              <a:t>Dicat</a:t>
            </a:r>
            <a:r>
              <a:rPr lang="en-US" dirty="0"/>
              <a:t> </a:t>
            </a:r>
            <a:r>
              <a:rPr lang="en-US" dirty="0" err="1"/>
              <a:t>nemore</a:t>
            </a:r>
            <a:r>
              <a:rPr lang="en-US" dirty="0"/>
              <a:t> an </a:t>
            </a:r>
            <a:r>
              <a:rPr lang="en-US" dirty="0" err="1"/>
              <a:t>eam</a:t>
            </a:r>
            <a:r>
              <a:rPr lang="en-US" dirty="0"/>
              <a:t>. </a:t>
            </a:r>
            <a:r>
              <a:rPr lang="en-US" dirty="0" err="1"/>
              <a:t>Congue</a:t>
            </a:r>
            <a:r>
              <a:rPr lang="en-US" dirty="0"/>
              <a:t> </a:t>
            </a:r>
            <a:r>
              <a:rPr lang="en-US" dirty="0" err="1"/>
              <a:t>repudiandae</a:t>
            </a:r>
            <a:r>
              <a:rPr lang="en-US" dirty="0"/>
              <a:t> in vim. Ad qui </a:t>
            </a:r>
            <a:r>
              <a:rPr lang="en-US" dirty="0" err="1"/>
              <a:t>primis</a:t>
            </a:r>
            <a:r>
              <a:rPr lang="en-US" dirty="0"/>
              <a:t> </a:t>
            </a:r>
            <a:r>
              <a:rPr lang="en-US" dirty="0" err="1"/>
              <a:t>explicari</a:t>
            </a:r>
            <a:r>
              <a:rPr lang="en-US" dirty="0"/>
              <a:t>. Has </a:t>
            </a:r>
            <a:r>
              <a:rPr lang="en-US" dirty="0" err="1"/>
              <a:t>ridens</a:t>
            </a:r>
            <a:r>
              <a:rPr lang="en-US" dirty="0"/>
              <a:t> </a:t>
            </a:r>
            <a:r>
              <a:rPr lang="en-US" dirty="0" err="1"/>
              <a:t>labores</a:t>
            </a:r>
            <a:r>
              <a:rPr lang="en-US" dirty="0"/>
              <a:t> </a:t>
            </a:r>
            <a:r>
              <a:rPr lang="en-US" dirty="0" err="1"/>
              <a:t>liberavisse</a:t>
            </a:r>
            <a:r>
              <a:rPr lang="en-US" dirty="0"/>
              <a:t> </a:t>
            </a:r>
            <a:r>
              <a:rPr lang="en-US" dirty="0" err="1"/>
              <a:t>ei</a:t>
            </a:r>
            <a:r>
              <a:rPr lang="en-US" dirty="0"/>
              <a:t>. </a:t>
            </a:r>
            <a:r>
              <a:rPr lang="en-US" dirty="0" err="1"/>
              <a:t>Ei</a:t>
            </a:r>
            <a:r>
              <a:rPr lang="en-US" dirty="0"/>
              <a:t> </a:t>
            </a:r>
            <a:r>
              <a:rPr lang="en-US" dirty="0" err="1"/>
              <a:t>agam</a:t>
            </a:r>
            <a:r>
              <a:rPr lang="en-US" dirty="0"/>
              <a:t> </a:t>
            </a:r>
            <a:r>
              <a:rPr lang="en-US" dirty="0" err="1"/>
              <a:t>vidit</a:t>
            </a:r>
            <a:r>
              <a:rPr lang="en-US" dirty="0"/>
              <a:t> </a:t>
            </a:r>
            <a:r>
              <a:rPr lang="en-US" dirty="0" err="1"/>
              <a:t>everti</a:t>
            </a:r>
            <a:r>
              <a:rPr lang="en-US" dirty="0"/>
              <a:t> </a:t>
            </a:r>
            <a:r>
              <a:rPr lang="en-US" dirty="0" err="1"/>
              <a:t>vis</a:t>
            </a:r>
            <a:r>
              <a:rPr lang="en-US" dirty="0"/>
              <a:t>, </a:t>
            </a:r>
            <a:r>
              <a:rPr lang="en-US" dirty="0" err="1"/>
              <a:t>vel</a:t>
            </a:r>
            <a:r>
              <a:rPr lang="en-US" dirty="0"/>
              <a:t> </a:t>
            </a:r>
            <a:r>
              <a:rPr lang="en-US" dirty="0" err="1"/>
              <a:t>incorrupte</a:t>
            </a:r>
            <a:r>
              <a:rPr lang="en-US" dirty="0"/>
              <a:t> </a:t>
            </a:r>
            <a:r>
              <a:rPr lang="en-US" dirty="0" err="1"/>
              <a:t>necessitatibus</a:t>
            </a:r>
            <a:r>
              <a:rPr lang="en-US" dirty="0"/>
              <a:t> ad. No </a:t>
            </a:r>
            <a:r>
              <a:rPr lang="en-US" dirty="0" err="1"/>
              <a:t>pri</a:t>
            </a:r>
            <a:r>
              <a:rPr lang="en-US" dirty="0"/>
              <a:t> </a:t>
            </a:r>
            <a:r>
              <a:rPr lang="en-US" dirty="0" err="1"/>
              <a:t>albucius</a:t>
            </a:r>
            <a:r>
              <a:rPr lang="en-US" dirty="0"/>
              <a:t> </a:t>
            </a:r>
            <a:r>
              <a:rPr lang="en-US" dirty="0" err="1"/>
              <a:t>evertitur</a:t>
            </a:r>
            <a:r>
              <a:rPr lang="en-US" dirty="0"/>
              <a:t>, an </a:t>
            </a:r>
            <a:r>
              <a:rPr lang="en-US" dirty="0" err="1"/>
              <a:t>nobis</a:t>
            </a:r>
            <a:r>
              <a:rPr lang="en-US" dirty="0"/>
              <a:t> </a:t>
            </a:r>
            <a:r>
              <a:rPr lang="en-US" dirty="0" err="1"/>
              <a:t>splendide</a:t>
            </a:r>
            <a:r>
              <a:rPr lang="en-US" dirty="0"/>
              <a:t> has. Duo </a:t>
            </a:r>
            <a:r>
              <a:rPr lang="en-US" dirty="0" err="1"/>
              <a:t>ut</a:t>
            </a:r>
            <a:r>
              <a:rPr lang="en-US" dirty="0"/>
              <a:t> </a:t>
            </a:r>
            <a:r>
              <a:rPr lang="en-US" dirty="0" err="1"/>
              <a:t>nostrud</a:t>
            </a:r>
            <a:r>
              <a:rPr lang="en-US" dirty="0"/>
              <a:t> </a:t>
            </a:r>
            <a:r>
              <a:rPr lang="en-US" dirty="0" err="1"/>
              <a:t>fuisset</a:t>
            </a:r>
            <a:r>
              <a:rPr lang="en-US" dirty="0"/>
              <a:t>, </a:t>
            </a:r>
            <a:r>
              <a:rPr lang="en-US" dirty="0" err="1"/>
              <a:t>mel</a:t>
            </a:r>
            <a:r>
              <a:rPr lang="en-US" dirty="0"/>
              <a:t> </a:t>
            </a:r>
            <a:r>
              <a:rPr lang="en-US" dirty="0" err="1"/>
              <a:t>tollit</a:t>
            </a:r>
            <a:r>
              <a:rPr lang="en-US" dirty="0"/>
              <a:t> </a:t>
            </a:r>
            <a:r>
              <a:rPr lang="en-US" dirty="0" err="1"/>
              <a:t>quaeque</a:t>
            </a:r>
            <a:r>
              <a:rPr lang="en-US" dirty="0"/>
              <a:t> id. </a:t>
            </a:r>
            <a:r>
              <a:rPr lang="en-US" dirty="0" err="1"/>
              <a:t>Ei</a:t>
            </a:r>
            <a:r>
              <a:rPr lang="en-US" dirty="0"/>
              <a:t> has </a:t>
            </a:r>
            <a:r>
              <a:rPr lang="en-US" dirty="0" err="1"/>
              <a:t>noluisse</a:t>
            </a:r>
            <a:r>
              <a:rPr lang="en-US" dirty="0"/>
              <a:t> </a:t>
            </a:r>
            <a:r>
              <a:rPr lang="en-US" dirty="0" err="1"/>
              <a:t>scribentur</a:t>
            </a:r>
            <a:r>
              <a:rPr lang="en-US" dirty="0"/>
              <a:t>, </a:t>
            </a:r>
            <a:r>
              <a:rPr lang="en-US" dirty="0" err="1"/>
              <a:t>vulputate</a:t>
            </a:r>
            <a:r>
              <a:rPr lang="en-US" dirty="0"/>
              <a:t> </a:t>
            </a:r>
            <a:r>
              <a:rPr lang="en-US" dirty="0" err="1"/>
              <a:t>dissentiet</a:t>
            </a:r>
            <a:r>
              <a:rPr lang="en-US" dirty="0"/>
              <a:t> ex </a:t>
            </a:r>
            <a:r>
              <a:rPr lang="en-US" dirty="0" err="1"/>
              <a:t>eum</a:t>
            </a:r>
            <a:r>
              <a:rPr lang="en-US" dirty="0"/>
              <a:t>.  </a:t>
            </a:r>
          </a:p>
        </p:txBody>
      </p:sp>
    </p:spTree>
    <p:extLst>
      <p:ext uri="{BB962C8B-B14F-4D97-AF65-F5344CB8AC3E}">
        <p14:creationId xmlns:p14="http://schemas.microsoft.com/office/powerpoint/2010/main" val="616138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c- Content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26661"/>
            <a:ext cx="10777538" cy="572135"/>
          </a:xfrm>
        </p:spPr>
        <p:txBody>
          <a:bodyPr>
            <a:normAutofit/>
          </a:bodyPr>
          <a:lstStyle>
            <a:lvl1pPr>
              <a:defRPr sz="3200" b="0">
                <a:solidFill>
                  <a:schemeClr val="accent1"/>
                </a:solidFill>
              </a:defRPr>
            </a:lvl1pPr>
          </a:lstStyle>
          <a:p>
            <a:r>
              <a:rPr lang="en-US" dirty="0"/>
              <a:t>Slide Title – Calibri– Green 32pt</a:t>
            </a:r>
            <a:br>
              <a:rPr lang="en-US" dirty="0"/>
            </a:br>
            <a:endParaRPr lang="en-US" dirty="0"/>
          </a:p>
        </p:txBody>
      </p:sp>
      <p:sp>
        <p:nvSpPr>
          <p:cNvPr id="3" name="Slide Number Placeholder 2"/>
          <p:cNvSpPr>
            <a:spLocks noGrp="1"/>
          </p:cNvSpPr>
          <p:nvPr>
            <p:ph type="sldNum" sz="quarter" idx="10"/>
          </p:nvPr>
        </p:nvSpPr>
        <p:spPr/>
        <p:txBody>
          <a:bodyPr/>
          <a:lstStyle/>
          <a:p>
            <a:fld id="{A5713E8B-451C-8C40-B537-409390B060A7}" type="slidenum">
              <a:rPr lang="en-US" smtClean="0"/>
              <a:pPr/>
              <a:t>‹#›</a:t>
            </a:fld>
            <a:endParaRPr lang="en-US" dirty="0"/>
          </a:p>
        </p:txBody>
      </p:sp>
      <p:sp>
        <p:nvSpPr>
          <p:cNvPr id="5" name="Text Placeholder 4"/>
          <p:cNvSpPr>
            <a:spLocks noGrp="1"/>
          </p:cNvSpPr>
          <p:nvPr>
            <p:ph type="body" sz="quarter" idx="11" hasCustomPrompt="1"/>
          </p:nvPr>
        </p:nvSpPr>
        <p:spPr>
          <a:xfrm>
            <a:off x="609600" y="1455768"/>
            <a:ext cx="10972800" cy="4337552"/>
          </a:xfrm>
          <a:prstGeom prst="rect">
            <a:avLst/>
          </a:prstGeom>
        </p:spPr>
        <p:txBody>
          <a:bodyPr>
            <a:noAutofit/>
          </a:bodyPr>
          <a:lstStyle>
            <a:lvl1pPr marL="0" indent="0">
              <a:buFontTx/>
              <a:buNone/>
              <a:defRPr sz="2400">
                <a:solidFill>
                  <a:schemeClr val="tx2"/>
                </a:solidFill>
                <a:latin typeface="Garamond"/>
                <a:cs typeface="Garamond"/>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Paragraph Text – Garamond– Black – 24 PT</a:t>
            </a:r>
          </a:p>
          <a:p>
            <a:pPr lvl="0"/>
            <a:r>
              <a:rPr lang="en-US" dirty="0" err="1"/>
              <a:t>Lorem</a:t>
            </a:r>
            <a:r>
              <a:rPr lang="en-US" dirty="0"/>
              <a:t> </a:t>
            </a:r>
            <a:r>
              <a:rPr lang="en-US" dirty="0" err="1"/>
              <a:t>ipsum</a:t>
            </a:r>
            <a:r>
              <a:rPr lang="en-US" dirty="0"/>
              <a:t> dolor sit </a:t>
            </a:r>
            <a:r>
              <a:rPr lang="en-US" dirty="0" err="1"/>
              <a:t>amet</a:t>
            </a:r>
            <a:r>
              <a:rPr lang="en-US" dirty="0"/>
              <a:t>, mea </a:t>
            </a:r>
            <a:r>
              <a:rPr lang="en-US" dirty="0" err="1"/>
              <a:t>vidit</a:t>
            </a:r>
            <a:r>
              <a:rPr lang="en-US" dirty="0"/>
              <a:t> </a:t>
            </a:r>
            <a:r>
              <a:rPr lang="en-US" dirty="0" err="1"/>
              <a:t>dictas</a:t>
            </a:r>
            <a:r>
              <a:rPr lang="en-US" dirty="0"/>
              <a:t> </a:t>
            </a:r>
            <a:r>
              <a:rPr lang="en-US" dirty="0" err="1"/>
              <a:t>signiferumque</a:t>
            </a:r>
            <a:r>
              <a:rPr lang="en-US" dirty="0"/>
              <a:t> </a:t>
            </a:r>
            <a:r>
              <a:rPr lang="en-US" dirty="0" err="1"/>
              <a:t>ei</a:t>
            </a:r>
            <a:r>
              <a:rPr lang="en-US" dirty="0"/>
              <a:t>, impetus </a:t>
            </a:r>
            <a:r>
              <a:rPr lang="en-US" dirty="0" err="1"/>
              <a:t>molestiae</a:t>
            </a:r>
            <a:r>
              <a:rPr lang="en-US" dirty="0"/>
              <a:t> </a:t>
            </a:r>
            <a:r>
              <a:rPr lang="en-US" dirty="0" err="1"/>
              <a:t>ius</a:t>
            </a:r>
            <a:r>
              <a:rPr lang="en-US" dirty="0"/>
              <a:t> an. </a:t>
            </a:r>
            <a:r>
              <a:rPr lang="en-US" dirty="0" err="1"/>
              <a:t>Dicat</a:t>
            </a:r>
            <a:r>
              <a:rPr lang="en-US" dirty="0"/>
              <a:t> </a:t>
            </a:r>
            <a:r>
              <a:rPr lang="en-US" dirty="0" err="1"/>
              <a:t>nemore</a:t>
            </a:r>
            <a:r>
              <a:rPr lang="en-US" dirty="0"/>
              <a:t> an </a:t>
            </a:r>
            <a:r>
              <a:rPr lang="en-US" dirty="0" err="1"/>
              <a:t>eam</a:t>
            </a:r>
            <a:r>
              <a:rPr lang="en-US" dirty="0"/>
              <a:t>. </a:t>
            </a:r>
            <a:r>
              <a:rPr lang="en-US" dirty="0" err="1"/>
              <a:t>Congue</a:t>
            </a:r>
            <a:r>
              <a:rPr lang="en-US" dirty="0"/>
              <a:t> </a:t>
            </a:r>
            <a:r>
              <a:rPr lang="en-US" dirty="0" err="1"/>
              <a:t>repudiandae</a:t>
            </a:r>
            <a:r>
              <a:rPr lang="en-US" dirty="0"/>
              <a:t> in vim. Ad qui </a:t>
            </a:r>
            <a:r>
              <a:rPr lang="en-US" dirty="0" err="1"/>
              <a:t>primis</a:t>
            </a:r>
            <a:r>
              <a:rPr lang="en-US" dirty="0"/>
              <a:t> </a:t>
            </a:r>
            <a:r>
              <a:rPr lang="en-US" dirty="0" err="1"/>
              <a:t>explicari</a:t>
            </a:r>
            <a:r>
              <a:rPr lang="en-US" dirty="0"/>
              <a:t>. Has </a:t>
            </a:r>
            <a:r>
              <a:rPr lang="en-US" dirty="0" err="1"/>
              <a:t>ridens</a:t>
            </a:r>
            <a:r>
              <a:rPr lang="en-US" dirty="0"/>
              <a:t> </a:t>
            </a:r>
            <a:r>
              <a:rPr lang="en-US" dirty="0" err="1"/>
              <a:t>labores</a:t>
            </a:r>
            <a:r>
              <a:rPr lang="en-US" dirty="0"/>
              <a:t> </a:t>
            </a:r>
            <a:r>
              <a:rPr lang="en-US" dirty="0" err="1"/>
              <a:t>liberavisse</a:t>
            </a:r>
            <a:r>
              <a:rPr lang="en-US" dirty="0"/>
              <a:t> </a:t>
            </a:r>
            <a:r>
              <a:rPr lang="en-US" dirty="0" err="1"/>
              <a:t>ei</a:t>
            </a:r>
            <a:r>
              <a:rPr lang="en-US" dirty="0"/>
              <a:t>. </a:t>
            </a:r>
            <a:r>
              <a:rPr lang="en-US" dirty="0" err="1"/>
              <a:t>Ei</a:t>
            </a:r>
            <a:r>
              <a:rPr lang="en-US" dirty="0"/>
              <a:t> </a:t>
            </a:r>
            <a:r>
              <a:rPr lang="en-US" dirty="0" err="1"/>
              <a:t>agam</a:t>
            </a:r>
            <a:r>
              <a:rPr lang="en-US" dirty="0"/>
              <a:t> </a:t>
            </a:r>
            <a:r>
              <a:rPr lang="en-US" dirty="0" err="1"/>
              <a:t>vidit</a:t>
            </a:r>
            <a:r>
              <a:rPr lang="en-US" dirty="0"/>
              <a:t> </a:t>
            </a:r>
            <a:r>
              <a:rPr lang="en-US" dirty="0" err="1"/>
              <a:t>everti</a:t>
            </a:r>
            <a:r>
              <a:rPr lang="en-US" dirty="0"/>
              <a:t> </a:t>
            </a:r>
            <a:r>
              <a:rPr lang="en-US" dirty="0" err="1"/>
              <a:t>vis</a:t>
            </a:r>
            <a:r>
              <a:rPr lang="en-US" dirty="0"/>
              <a:t>, </a:t>
            </a:r>
            <a:r>
              <a:rPr lang="en-US" dirty="0" err="1"/>
              <a:t>vel</a:t>
            </a:r>
            <a:r>
              <a:rPr lang="en-US" dirty="0"/>
              <a:t> </a:t>
            </a:r>
            <a:r>
              <a:rPr lang="en-US" dirty="0" err="1"/>
              <a:t>incorrupte</a:t>
            </a:r>
            <a:r>
              <a:rPr lang="en-US" dirty="0"/>
              <a:t> </a:t>
            </a:r>
            <a:r>
              <a:rPr lang="en-US" dirty="0" err="1"/>
              <a:t>necessitatibus</a:t>
            </a:r>
            <a:r>
              <a:rPr lang="en-US" dirty="0"/>
              <a:t> ad. No </a:t>
            </a:r>
            <a:r>
              <a:rPr lang="en-US" dirty="0" err="1"/>
              <a:t>pri</a:t>
            </a:r>
            <a:r>
              <a:rPr lang="en-US" dirty="0"/>
              <a:t> </a:t>
            </a:r>
            <a:r>
              <a:rPr lang="en-US" dirty="0" err="1"/>
              <a:t>albucius</a:t>
            </a:r>
            <a:r>
              <a:rPr lang="en-US" dirty="0"/>
              <a:t> </a:t>
            </a:r>
            <a:r>
              <a:rPr lang="en-US" dirty="0" err="1"/>
              <a:t>evertitur</a:t>
            </a:r>
            <a:r>
              <a:rPr lang="en-US" dirty="0"/>
              <a:t>, an </a:t>
            </a:r>
            <a:r>
              <a:rPr lang="en-US" dirty="0" err="1"/>
              <a:t>nobis</a:t>
            </a:r>
            <a:r>
              <a:rPr lang="en-US" dirty="0"/>
              <a:t> </a:t>
            </a:r>
            <a:r>
              <a:rPr lang="en-US" dirty="0" err="1"/>
              <a:t>splendide</a:t>
            </a:r>
            <a:r>
              <a:rPr lang="en-US" dirty="0"/>
              <a:t> has. Duo </a:t>
            </a:r>
            <a:r>
              <a:rPr lang="en-US" dirty="0" err="1"/>
              <a:t>ut</a:t>
            </a:r>
            <a:r>
              <a:rPr lang="en-US" dirty="0"/>
              <a:t> </a:t>
            </a:r>
            <a:r>
              <a:rPr lang="en-US" dirty="0" err="1"/>
              <a:t>nostrud</a:t>
            </a:r>
            <a:r>
              <a:rPr lang="en-US" dirty="0"/>
              <a:t> </a:t>
            </a:r>
            <a:r>
              <a:rPr lang="en-US" dirty="0" err="1"/>
              <a:t>fuisset</a:t>
            </a:r>
            <a:r>
              <a:rPr lang="en-US" dirty="0"/>
              <a:t>, </a:t>
            </a:r>
            <a:r>
              <a:rPr lang="en-US" dirty="0" err="1"/>
              <a:t>mel</a:t>
            </a:r>
            <a:r>
              <a:rPr lang="en-US" dirty="0"/>
              <a:t> </a:t>
            </a:r>
            <a:r>
              <a:rPr lang="en-US" dirty="0" err="1"/>
              <a:t>tollit</a:t>
            </a:r>
            <a:r>
              <a:rPr lang="en-US" dirty="0"/>
              <a:t> </a:t>
            </a:r>
            <a:r>
              <a:rPr lang="en-US" dirty="0" err="1"/>
              <a:t>quaeque</a:t>
            </a:r>
            <a:r>
              <a:rPr lang="en-US" dirty="0"/>
              <a:t> id. </a:t>
            </a:r>
            <a:r>
              <a:rPr lang="en-US" dirty="0" err="1"/>
              <a:t>Ei</a:t>
            </a:r>
            <a:r>
              <a:rPr lang="en-US" dirty="0"/>
              <a:t> has </a:t>
            </a:r>
            <a:r>
              <a:rPr lang="en-US" dirty="0" err="1"/>
              <a:t>noluisse</a:t>
            </a:r>
            <a:r>
              <a:rPr lang="en-US" dirty="0"/>
              <a:t> </a:t>
            </a:r>
            <a:r>
              <a:rPr lang="en-US" dirty="0" err="1"/>
              <a:t>scribentur</a:t>
            </a:r>
            <a:r>
              <a:rPr lang="en-US" dirty="0"/>
              <a:t>, </a:t>
            </a:r>
            <a:r>
              <a:rPr lang="en-US" dirty="0" err="1"/>
              <a:t>vulputate</a:t>
            </a:r>
            <a:r>
              <a:rPr lang="en-US" dirty="0"/>
              <a:t> </a:t>
            </a:r>
            <a:r>
              <a:rPr lang="en-US" dirty="0" err="1"/>
              <a:t>dissentiet</a:t>
            </a:r>
            <a:r>
              <a:rPr lang="en-US" dirty="0"/>
              <a:t> ex </a:t>
            </a:r>
            <a:r>
              <a:rPr lang="en-US" dirty="0" err="1"/>
              <a:t>eum</a:t>
            </a:r>
            <a:r>
              <a:rPr lang="en-US" dirty="0"/>
              <a:t>.  </a:t>
            </a:r>
          </a:p>
        </p:txBody>
      </p:sp>
      <p:sp>
        <p:nvSpPr>
          <p:cNvPr id="7" name="Text Placeholder 4"/>
          <p:cNvSpPr>
            <a:spLocks noGrp="1"/>
          </p:cNvSpPr>
          <p:nvPr>
            <p:ph type="body" sz="quarter" idx="12" hasCustomPrompt="1"/>
          </p:nvPr>
        </p:nvSpPr>
        <p:spPr>
          <a:xfrm>
            <a:off x="609600" y="883633"/>
            <a:ext cx="10972800" cy="401367"/>
          </a:xfrm>
          <a:prstGeom prst="rect">
            <a:avLst/>
          </a:prstGeom>
        </p:spPr>
        <p:txBody>
          <a:bodyPr>
            <a:noAutofit/>
          </a:bodyPr>
          <a:lstStyle>
            <a:lvl1pPr marL="0" indent="0">
              <a:buFontTx/>
              <a:buNone/>
              <a:defRPr sz="2400" b="1" baseline="0">
                <a:solidFill>
                  <a:schemeClr val="tx2"/>
                </a:solidFill>
                <a:latin typeface="Calibri Light" panose="020F0302020204030204" pitchFamily="34" charset="0"/>
                <a:cs typeface="Calibri Light" panose="020F030202020403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Subtitle Calibri Light 24 point  </a:t>
            </a:r>
          </a:p>
          <a:p>
            <a:pPr lvl="0"/>
            <a:r>
              <a:rPr lang="en-US" dirty="0"/>
              <a:t> </a:t>
            </a:r>
          </a:p>
        </p:txBody>
      </p:sp>
    </p:spTree>
    <p:extLst>
      <p:ext uri="{BB962C8B-B14F-4D97-AF65-F5344CB8AC3E}">
        <p14:creationId xmlns:p14="http://schemas.microsoft.com/office/powerpoint/2010/main" val="278750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a- Two Column  ">
    <p:spTree>
      <p:nvGrpSpPr>
        <p:cNvPr id="1" name=""/>
        <p:cNvGrpSpPr/>
        <p:nvPr/>
      </p:nvGrpSpPr>
      <p:grpSpPr>
        <a:xfrm>
          <a:off x="0" y="0"/>
          <a:ext cx="0" cy="0"/>
          <a:chOff x="0" y="0"/>
          <a:chExt cx="0" cy="0"/>
        </a:xfrm>
      </p:grpSpPr>
      <p:sp>
        <p:nvSpPr>
          <p:cNvPr id="9" name="Round Diagonal Corner Rectangle 8"/>
          <p:cNvSpPr/>
          <p:nvPr userDrawn="1"/>
        </p:nvSpPr>
        <p:spPr>
          <a:xfrm>
            <a:off x="471798" y="1288973"/>
            <a:ext cx="5139460" cy="4574446"/>
          </a:xfrm>
          <a:prstGeom prst="round2Diag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Title 1"/>
          <p:cNvSpPr>
            <a:spLocks noGrp="1"/>
          </p:cNvSpPr>
          <p:nvPr>
            <p:ph type="title" hasCustomPrompt="1"/>
          </p:nvPr>
        </p:nvSpPr>
        <p:spPr>
          <a:xfrm>
            <a:off x="609600" y="338203"/>
            <a:ext cx="10972800" cy="950770"/>
          </a:xfrm>
        </p:spPr>
        <p:txBody>
          <a:bodyPr>
            <a:noAutofit/>
          </a:bodyPr>
          <a:lstStyle>
            <a:lvl1pPr>
              <a:defRPr>
                <a:solidFill>
                  <a:schemeClr val="accent1"/>
                </a:solidFill>
              </a:defRPr>
            </a:lvl1pPr>
          </a:lstStyle>
          <a:p>
            <a:r>
              <a:rPr lang="en-US" dirty="0"/>
              <a:t>Slide Title Calibri 32</a:t>
            </a:r>
          </a:p>
        </p:txBody>
      </p:sp>
      <p:sp>
        <p:nvSpPr>
          <p:cNvPr id="5" name="Text Placeholder 2"/>
          <p:cNvSpPr>
            <a:spLocks noGrp="1"/>
          </p:cNvSpPr>
          <p:nvPr>
            <p:ph type="body" idx="1"/>
          </p:nvPr>
        </p:nvSpPr>
        <p:spPr>
          <a:xfrm>
            <a:off x="785870" y="1461621"/>
            <a:ext cx="4531607" cy="479822"/>
          </a:xfrm>
          <a:prstGeom prst="rect">
            <a:avLst/>
          </a:prstGeom>
        </p:spPr>
        <p:txBody>
          <a:bodyPr anchor="b">
            <a:noAutofit/>
          </a:bodyPr>
          <a:lstStyle>
            <a:lvl1pPr marL="0" indent="0">
              <a:buNone/>
              <a:defRPr sz="2400" b="1">
                <a:solidFill>
                  <a:schemeClr val="bg1"/>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5"/>
          <p:cNvSpPr>
            <a:spLocks noGrp="1"/>
          </p:cNvSpPr>
          <p:nvPr>
            <p:ph sz="quarter" idx="10" hasCustomPrompt="1"/>
          </p:nvPr>
        </p:nvSpPr>
        <p:spPr>
          <a:xfrm>
            <a:off x="6096001" y="1974495"/>
            <a:ext cx="5389033" cy="3833869"/>
          </a:xfrm>
          <a:prstGeom prst="rect">
            <a:avLst/>
          </a:prstGeom>
        </p:spPr>
        <p:txBody>
          <a:bodyPr>
            <a:noAutofit/>
          </a:bodyPr>
          <a:lstStyle>
            <a:lvl1pPr>
              <a:defRPr sz="2400">
                <a:solidFill>
                  <a:schemeClr val="tx1">
                    <a:lumMod val="65000"/>
                    <a:lumOff val="35000"/>
                  </a:schemeClr>
                </a:solidFill>
                <a:latin typeface="+mn-lt"/>
              </a:defRPr>
            </a:lvl1pPr>
            <a:lvl2pPr>
              <a:defRPr sz="2000">
                <a:solidFill>
                  <a:schemeClr val="tx1">
                    <a:lumMod val="65000"/>
                    <a:lumOff val="35000"/>
                  </a:schemeClr>
                </a:solidFill>
                <a:latin typeface="+mn-lt"/>
              </a:defRPr>
            </a:lvl2pPr>
            <a:lvl3pPr>
              <a:defRPr sz="1800">
                <a:solidFill>
                  <a:schemeClr val="tx1">
                    <a:lumMod val="65000"/>
                    <a:lumOff val="35000"/>
                  </a:schemeClr>
                </a:solidFill>
                <a:latin typeface="+mn-lt"/>
              </a:defRPr>
            </a:lvl3pPr>
            <a:lvl4pPr>
              <a:defRPr sz="1600">
                <a:solidFill>
                  <a:schemeClr val="tx1">
                    <a:lumMod val="65000"/>
                    <a:lumOff val="35000"/>
                  </a:schemeClr>
                </a:solidFill>
                <a:latin typeface="+mn-lt"/>
              </a:defRPr>
            </a:lvl4pPr>
            <a:lvl5pPr>
              <a:defRPr sz="1600">
                <a:solidFill>
                  <a:schemeClr val="tx1">
                    <a:lumMod val="65000"/>
                    <a:lumOff val="35000"/>
                  </a:schemeClr>
                </a:solidFill>
                <a:latin typeface="+mn-lt"/>
              </a:defRPr>
            </a:lvl5pPr>
            <a:lvl6pPr>
              <a:defRPr sz="1600"/>
            </a:lvl6pPr>
            <a:lvl7pPr>
              <a:defRPr sz="1600"/>
            </a:lvl7pPr>
            <a:lvl8pPr>
              <a:defRPr sz="1600"/>
            </a:lvl8pPr>
            <a:lvl9pPr>
              <a:defRPr sz="1600"/>
            </a:lvl9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6096001" y="1413280"/>
            <a:ext cx="5389033" cy="479822"/>
          </a:xfrm>
          <a:prstGeom prst="rect">
            <a:avLst/>
          </a:prstGeom>
        </p:spPr>
        <p:txBody>
          <a:bodyPr anchor="b">
            <a:noAutofit/>
          </a:bodyPr>
          <a:lstStyle>
            <a:lvl1pPr marL="0" indent="0">
              <a:buNone/>
              <a:defRPr sz="2400" b="1">
                <a:solidFill>
                  <a:schemeClr val="tx2"/>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p:cNvSpPr>
            <a:spLocks noGrp="1"/>
          </p:cNvSpPr>
          <p:nvPr>
            <p:ph sz="quarter" idx="11" hasCustomPrompt="1"/>
          </p:nvPr>
        </p:nvSpPr>
        <p:spPr>
          <a:xfrm>
            <a:off x="703975" y="2029550"/>
            <a:ext cx="4695395" cy="3833869"/>
          </a:xfrm>
          <a:prstGeom prst="rect">
            <a:avLst/>
          </a:prstGeom>
        </p:spPr>
        <p:txBody>
          <a:bodyPr>
            <a:noAutofit/>
          </a:bodyPr>
          <a:lstStyle>
            <a:lvl1pPr>
              <a:buClr>
                <a:schemeClr val="bg1"/>
              </a:buClr>
              <a:defRPr sz="2400">
                <a:solidFill>
                  <a:schemeClr val="bg1"/>
                </a:solidFill>
                <a:latin typeface="+mn-lt"/>
              </a:defRPr>
            </a:lvl1pPr>
            <a:lvl2pPr>
              <a:buClr>
                <a:schemeClr val="bg1"/>
              </a:buClr>
              <a:defRPr sz="2000">
                <a:solidFill>
                  <a:schemeClr val="bg1"/>
                </a:solidFill>
                <a:latin typeface="+mn-lt"/>
              </a:defRPr>
            </a:lvl2pPr>
            <a:lvl3pPr>
              <a:buClr>
                <a:schemeClr val="bg1"/>
              </a:buClr>
              <a:defRPr sz="1800">
                <a:solidFill>
                  <a:schemeClr val="bg1"/>
                </a:solidFill>
                <a:latin typeface="+mn-lt"/>
              </a:defRPr>
            </a:lvl3pPr>
            <a:lvl4pPr>
              <a:buClr>
                <a:schemeClr val="bg1"/>
              </a:buClr>
              <a:defRPr sz="1800">
                <a:solidFill>
                  <a:schemeClr val="bg1"/>
                </a:solidFill>
                <a:latin typeface="+mn-lt"/>
              </a:defRPr>
            </a:lvl4pPr>
            <a:lvl5pPr>
              <a:buClr>
                <a:schemeClr val="bg1"/>
              </a:buClr>
              <a:defRPr sz="1800">
                <a:solidFill>
                  <a:schemeClr val="bg1"/>
                </a:solidFill>
                <a:latin typeface="+mn-lt"/>
              </a:defRPr>
            </a:lvl5pPr>
            <a:lvl6pPr>
              <a:defRPr sz="1600"/>
            </a:lvl6pPr>
            <a:lvl7pPr>
              <a:defRPr sz="1600"/>
            </a:lvl7pPr>
            <a:lvl8pPr>
              <a:defRPr sz="1600"/>
            </a:lvl8pPr>
            <a:lvl9pPr>
              <a:defRPr sz="1600"/>
            </a:lvl9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2"/>
          <p:cNvSpPr>
            <a:spLocks noGrp="1"/>
          </p:cNvSpPr>
          <p:nvPr>
            <p:ph type="sldNum" sz="quarter" idx="12"/>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291655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b-Two Column">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 y="350728"/>
            <a:ext cx="10972800" cy="829183"/>
          </a:xfrm>
        </p:spPr>
        <p:txBody>
          <a:bodyPr>
            <a:noAutofit/>
          </a:bodyPr>
          <a:lstStyle>
            <a:lvl1pPr>
              <a:defRPr>
                <a:solidFill>
                  <a:schemeClr val="accent1"/>
                </a:solidFill>
              </a:defRPr>
            </a:lvl1pPr>
          </a:lstStyle>
          <a:p>
            <a:r>
              <a:rPr lang="en-US" dirty="0"/>
              <a:t>Slide Title Calibri 32</a:t>
            </a:r>
          </a:p>
        </p:txBody>
      </p:sp>
      <p:sp>
        <p:nvSpPr>
          <p:cNvPr id="5" name="Text Placeholder 2"/>
          <p:cNvSpPr>
            <a:spLocks noGrp="1"/>
          </p:cNvSpPr>
          <p:nvPr>
            <p:ph type="body" idx="1"/>
          </p:nvPr>
        </p:nvSpPr>
        <p:spPr>
          <a:xfrm>
            <a:off x="609600" y="1296623"/>
            <a:ext cx="5386917" cy="479822"/>
          </a:xfrm>
          <a:prstGeom prst="rect">
            <a:avLst/>
          </a:prstGeom>
        </p:spPr>
        <p:txBody>
          <a:bodyPr anchor="b">
            <a:noAutofit/>
          </a:bodyPr>
          <a:lstStyle>
            <a:lvl1pPr marL="0" indent="0">
              <a:buNone/>
              <a:defRPr sz="2400" b="1">
                <a:solidFill>
                  <a:schemeClr val="tx2"/>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Text Placeholder 4"/>
          <p:cNvSpPr>
            <a:spLocks noGrp="1"/>
          </p:cNvSpPr>
          <p:nvPr>
            <p:ph type="body" sz="quarter" idx="3"/>
          </p:nvPr>
        </p:nvSpPr>
        <p:spPr>
          <a:xfrm>
            <a:off x="6193369" y="1296623"/>
            <a:ext cx="5389033" cy="479822"/>
          </a:xfrm>
          <a:prstGeom prst="rect">
            <a:avLst/>
          </a:prstGeom>
        </p:spPr>
        <p:txBody>
          <a:bodyPr anchor="b">
            <a:noAutofit/>
          </a:bodyPr>
          <a:lstStyle>
            <a:lvl1pPr marL="0" indent="0">
              <a:buNone/>
              <a:defRPr sz="2400" b="1">
                <a:solidFill>
                  <a:schemeClr val="tx2"/>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p:cNvSpPr>
            <a:spLocks noGrp="1"/>
          </p:cNvSpPr>
          <p:nvPr>
            <p:ph sz="quarter" idx="4" hasCustomPrompt="1"/>
          </p:nvPr>
        </p:nvSpPr>
        <p:spPr>
          <a:xfrm>
            <a:off x="6193369" y="1776443"/>
            <a:ext cx="5389033" cy="4095719"/>
          </a:xfrm>
          <a:prstGeom prst="rect">
            <a:avLst/>
          </a:prstGeom>
        </p:spPr>
        <p:txBody>
          <a:bodyPr>
            <a:noAutofit/>
          </a:bodyPr>
          <a:lstStyle>
            <a:lvl1pPr>
              <a:defRPr sz="2400">
                <a:solidFill>
                  <a:schemeClr val="tx1">
                    <a:lumMod val="65000"/>
                    <a:lumOff val="35000"/>
                  </a:schemeClr>
                </a:solidFill>
                <a:latin typeface="Garamond" panose="02020404030301010803" pitchFamily="18" charset="0"/>
              </a:defRPr>
            </a:lvl1pPr>
            <a:lvl2pPr>
              <a:defRPr sz="2000">
                <a:solidFill>
                  <a:schemeClr val="tx1">
                    <a:lumMod val="65000"/>
                    <a:lumOff val="35000"/>
                  </a:schemeClr>
                </a:solidFill>
                <a:latin typeface="Garamond" panose="02020404030301010803" pitchFamily="18" charset="0"/>
              </a:defRPr>
            </a:lvl2pPr>
            <a:lvl3pPr>
              <a:defRPr sz="1800">
                <a:solidFill>
                  <a:schemeClr val="tx1">
                    <a:lumMod val="65000"/>
                    <a:lumOff val="35000"/>
                  </a:schemeClr>
                </a:solidFill>
                <a:latin typeface="Garamond" panose="02020404030301010803" pitchFamily="18" charset="0"/>
              </a:defRPr>
            </a:lvl3pPr>
            <a:lvl4pPr>
              <a:defRPr sz="1600">
                <a:solidFill>
                  <a:schemeClr val="tx1">
                    <a:lumMod val="65000"/>
                    <a:lumOff val="35000"/>
                  </a:schemeClr>
                </a:solidFill>
                <a:latin typeface="Garamond" panose="02020404030301010803" pitchFamily="18" charset="0"/>
              </a:defRPr>
            </a:lvl4pPr>
            <a:lvl5pPr>
              <a:defRPr sz="1600">
                <a:solidFill>
                  <a:schemeClr val="tx1">
                    <a:lumMod val="65000"/>
                    <a:lumOff val="35000"/>
                  </a:schemeClr>
                </a:solidFill>
                <a:latin typeface="Garamond" panose="02020404030301010803" pitchFamily="18" charset="0"/>
              </a:defRPr>
            </a:lvl5pPr>
            <a:lvl6pPr>
              <a:defRPr sz="1600"/>
            </a:lvl6pPr>
            <a:lvl7pPr>
              <a:defRPr sz="1600"/>
            </a:lvl7pPr>
            <a:lvl8pPr>
              <a:defRPr sz="1600"/>
            </a:lvl8pPr>
            <a:lvl9pPr>
              <a:defRPr sz="1600"/>
            </a:lvl9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5"/>
          <p:cNvSpPr>
            <a:spLocks noGrp="1"/>
          </p:cNvSpPr>
          <p:nvPr>
            <p:ph sz="quarter" idx="10" hasCustomPrompt="1"/>
          </p:nvPr>
        </p:nvSpPr>
        <p:spPr>
          <a:xfrm>
            <a:off x="622081" y="1787461"/>
            <a:ext cx="5389033" cy="4084701"/>
          </a:xfrm>
          <a:prstGeom prst="rect">
            <a:avLst/>
          </a:prstGeom>
        </p:spPr>
        <p:txBody>
          <a:bodyPr>
            <a:noAutofit/>
          </a:bodyPr>
          <a:lstStyle>
            <a:lvl1pPr>
              <a:defRPr sz="2400">
                <a:solidFill>
                  <a:schemeClr val="tx1">
                    <a:lumMod val="65000"/>
                    <a:lumOff val="35000"/>
                  </a:schemeClr>
                </a:solidFill>
                <a:latin typeface="Garamond" panose="02020404030301010803" pitchFamily="18" charset="0"/>
              </a:defRPr>
            </a:lvl1pPr>
            <a:lvl2pPr>
              <a:defRPr sz="2000">
                <a:solidFill>
                  <a:schemeClr val="tx1">
                    <a:lumMod val="65000"/>
                    <a:lumOff val="35000"/>
                  </a:schemeClr>
                </a:solidFill>
                <a:latin typeface="Garamond" panose="02020404030301010803" pitchFamily="18" charset="0"/>
              </a:defRPr>
            </a:lvl2pPr>
            <a:lvl3pPr>
              <a:defRPr sz="1800">
                <a:solidFill>
                  <a:schemeClr val="tx1">
                    <a:lumMod val="65000"/>
                    <a:lumOff val="35000"/>
                  </a:schemeClr>
                </a:solidFill>
                <a:latin typeface="Garamond" panose="02020404030301010803" pitchFamily="18" charset="0"/>
              </a:defRPr>
            </a:lvl3pPr>
            <a:lvl4pPr>
              <a:defRPr sz="1600">
                <a:solidFill>
                  <a:schemeClr val="tx1">
                    <a:lumMod val="65000"/>
                    <a:lumOff val="35000"/>
                  </a:schemeClr>
                </a:solidFill>
                <a:latin typeface="Garamond" panose="02020404030301010803" pitchFamily="18" charset="0"/>
              </a:defRPr>
            </a:lvl4pPr>
            <a:lvl5pPr>
              <a:defRPr sz="1600">
                <a:solidFill>
                  <a:schemeClr val="tx1">
                    <a:lumMod val="65000"/>
                    <a:lumOff val="35000"/>
                  </a:schemeClr>
                </a:solidFill>
                <a:latin typeface="Garamond" panose="02020404030301010803" pitchFamily="18" charset="0"/>
              </a:defRPr>
            </a:lvl5pPr>
            <a:lvl6pPr>
              <a:defRPr sz="1600"/>
            </a:lvl6pPr>
            <a:lvl7pPr>
              <a:defRPr sz="1600"/>
            </a:lvl7pPr>
            <a:lvl8pPr>
              <a:defRPr sz="1600"/>
            </a:lvl8pPr>
            <a:lvl9pPr>
              <a:defRPr sz="1600"/>
            </a:lvl9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2"/>
          <p:cNvSpPr>
            <a:spLocks noGrp="1"/>
          </p:cNvSpPr>
          <p:nvPr>
            <p:ph type="sldNum" sz="quarter" idx="11"/>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6795972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c-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75781"/>
            <a:ext cx="10972800" cy="761357"/>
          </a:xfrm>
        </p:spPr>
        <p:txBody>
          <a:bodyPr>
            <a:normAutofit/>
          </a:bodyPr>
          <a:lstStyle>
            <a:lvl1pPr>
              <a:defRPr sz="3200" b="0"/>
            </a:lvl1pPr>
          </a:lstStyle>
          <a:p>
            <a:r>
              <a:rPr lang="en-US" dirty="0"/>
              <a:t>Slide Title – Calibri– Green 32 </a:t>
            </a:r>
            <a:r>
              <a:rPr lang="en-US" dirty="0" err="1"/>
              <a:t>pt</a:t>
            </a:r>
            <a:endParaRPr lang="en-US" dirty="0"/>
          </a:p>
        </p:txBody>
      </p:sp>
      <p:sp>
        <p:nvSpPr>
          <p:cNvPr id="3" name="Slide Number Placeholder 2"/>
          <p:cNvSpPr>
            <a:spLocks noGrp="1"/>
          </p:cNvSpPr>
          <p:nvPr>
            <p:ph type="sldNum" sz="quarter" idx="10"/>
          </p:nvPr>
        </p:nvSpPr>
        <p:spPr/>
        <p:txBody>
          <a:bodyPr/>
          <a:lstStyle/>
          <a:p>
            <a:fld id="{A5713E8B-451C-8C40-B537-409390B060A7}" type="slidenum">
              <a:rPr lang="en-US" smtClean="0"/>
              <a:pPr/>
              <a:t>‹#›</a:t>
            </a:fld>
            <a:endParaRPr lang="en-US" dirty="0"/>
          </a:p>
        </p:txBody>
      </p:sp>
      <p:sp>
        <p:nvSpPr>
          <p:cNvPr id="5" name="Text Placeholder 4"/>
          <p:cNvSpPr>
            <a:spLocks noGrp="1"/>
          </p:cNvSpPr>
          <p:nvPr>
            <p:ph type="body" sz="quarter" idx="11" hasCustomPrompt="1"/>
          </p:nvPr>
        </p:nvSpPr>
        <p:spPr>
          <a:xfrm>
            <a:off x="609600" y="1192931"/>
            <a:ext cx="5144568" cy="4587973"/>
          </a:xfrm>
          <a:prstGeom prst="rect">
            <a:avLst/>
          </a:prstGeom>
        </p:spPr>
        <p:txBody>
          <a:bodyPr>
            <a:noAutofit/>
          </a:bodyPr>
          <a:lstStyle>
            <a:lvl1pPr marL="0" indent="0">
              <a:buFontTx/>
              <a:buNone/>
              <a:defRPr sz="2000">
                <a:solidFill>
                  <a:schemeClr val="tx1">
                    <a:lumMod val="65000"/>
                    <a:lumOff val="35000"/>
                  </a:schemeClr>
                </a:solidFill>
                <a:latin typeface="Garamond"/>
                <a:cs typeface="Garamond"/>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Paragraph Text – Garamond– Black – 20 PT</a:t>
            </a:r>
          </a:p>
          <a:p>
            <a:pPr lvl="0"/>
            <a:r>
              <a:rPr lang="en-US" dirty="0"/>
              <a:t>Lorem ipsum dolor sit </a:t>
            </a:r>
            <a:r>
              <a:rPr lang="en-US" dirty="0" err="1"/>
              <a:t>amet</a:t>
            </a:r>
            <a:r>
              <a:rPr lang="en-US" dirty="0"/>
              <a:t>, mea </a:t>
            </a:r>
            <a:r>
              <a:rPr lang="en-US" dirty="0" err="1"/>
              <a:t>vidit</a:t>
            </a:r>
            <a:r>
              <a:rPr lang="en-US" dirty="0"/>
              <a:t> </a:t>
            </a:r>
            <a:r>
              <a:rPr lang="en-US" dirty="0" err="1"/>
              <a:t>dictas</a:t>
            </a:r>
            <a:r>
              <a:rPr lang="en-US" dirty="0"/>
              <a:t> </a:t>
            </a:r>
            <a:r>
              <a:rPr lang="en-US" dirty="0" err="1"/>
              <a:t>signiferumque</a:t>
            </a:r>
            <a:r>
              <a:rPr lang="en-US" dirty="0"/>
              <a:t> </a:t>
            </a:r>
            <a:r>
              <a:rPr lang="en-US" dirty="0" err="1"/>
              <a:t>ei</a:t>
            </a:r>
            <a:r>
              <a:rPr lang="en-US" dirty="0"/>
              <a:t>, impetus </a:t>
            </a:r>
            <a:r>
              <a:rPr lang="en-US" dirty="0" err="1"/>
              <a:t>molestiae</a:t>
            </a:r>
            <a:r>
              <a:rPr lang="en-US" dirty="0"/>
              <a:t> </a:t>
            </a:r>
            <a:r>
              <a:rPr lang="en-US" dirty="0" err="1"/>
              <a:t>ius</a:t>
            </a:r>
            <a:r>
              <a:rPr lang="en-US" dirty="0"/>
              <a:t> an. </a:t>
            </a:r>
            <a:r>
              <a:rPr lang="en-US" dirty="0" err="1"/>
              <a:t>Dicat</a:t>
            </a:r>
            <a:r>
              <a:rPr lang="en-US" dirty="0"/>
              <a:t> </a:t>
            </a:r>
            <a:r>
              <a:rPr lang="en-US" dirty="0" err="1"/>
              <a:t>nemore</a:t>
            </a:r>
            <a:r>
              <a:rPr lang="en-US" dirty="0"/>
              <a:t> an </a:t>
            </a:r>
            <a:r>
              <a:rPr lang="en-US" dirty="0" err="1"/>
              <a:t>eam</a:t>
            </a:r>
            <a:r>
              <a:rPr lang="en-US" dirty="0"/>
              <a:t>. </a:t>
            </a:r>
            <a:r>
              <a:rPr lang="en-US" dirty="0" err="1"/>
              <a:t>Congue</a:t>
            </a:r>
            <a:r>
              <a:rPr lang="en-US" dirty="0"/>
              <a:t> </a:t>
            </a:r>
            <a:r>
              <a:rPr lang="en-US" dirty="0" err="1"/>
              <a:t>repudiandae</a:t>
            </a:r>
            <a:r>
              <a:rPr lang="en-US" dirty="0"/>
              <a:t> in vim. Ad qui </a:t>
            </a:r>
            <a:r>
              <a:rPr lang="en-US" dirty="0" err="1"/>
              <a:t>primis</a:t>
            </a:r>
            <a:r>
              <a:rPr lang="en-US" dirty="0"/>
              <a:t> </a:t>
            </a:r>
            <a:r>
              <a:rPr lang="en-US" dirty="0" err="1"/>
              <a:t>explicari</a:t>
            </a:r>
            <a:r>
              <a:rPr lang="en-US" dirty="0"/>
              <a:t>. Has </a:t>
            </a:r>
            <a:r>
              <a:rPr lang="en-US" dirty="0" err="1"/>
              <a:t>ridens</a:t>
            </a:r>
            <a:r>
              <a:rPr lang="en-US" dirty="0"/>
              <a:t> </a:t>
            </a:r>
            <a:r>
              <a:rPr lang="en-US" dirty="0" err="1"/>
              <a:t>labores</a:t>
            </a:r>
            <a:r>
              <a:rPr lang="en-US" dirty="0"/>
              <a:t> </a:t>
            </a:r>
            <a:r>
              <a:rPr lang="en-US" dirty="0" err="1"/>
              <a:t>liberavisse</a:t>
            </a:r>
            <a:r>
              <a:rPr lang="en-US" dirty="0"/>
              <a:t> </a:t>
            </a:r>
            <a:r>
              <a:rPr lang="en-US" dirty="0" err="1"/>
              <a:t>ei</a:t>
            </a:r>
            <a:r>
              <a:rPr lang="en-US" dirty="0"/>
              <a:t>. </a:t>
            </a:r>
            <a:r>
              <a:rPr lang="en-US" dirty="0" err="1"/>
              <a:t>Ei</a:t>
            </a:r>
            <a:r>
              <a:rPr lang="en-US" dirty="0"/>
              <a:t> </a:t>
            </a:r>
            <a:r>
              <a:rPr lang="en-US" dirty="0" err="1"/>
              <a:t>agam</a:t>
            </a:r>
            <a:r>
              <a:rPr lang="en-US" dirty="0"/>
              <a:t> </a:t>
            </a:r>
            <a:r>
              <a:rPr lang="en-US" dirty="0" err="1"/>
              <a:t>vidit</a:t>
            </a:r>
            <a:r>
              <a:rPr lang="en-US" dirty="0"/>
              <a:t> </a:t>
            </a:r>
            <a:r>
              <a:rPr lang="en-US" dirty="0" err="1"/>
              <a:t>everti</a:t>
            </a:r>
            <a:r>
              <a:rPr lang="en-US" dirty="0"/>
              <a:t>  </a:t>
            </a:r>
          </a:p>
        </p:txBody>
      </p:sp>
      <p:sp>
        <p:nvSpPr>
          <p:cNvPr id="6" name="Text Placeholder 4"/>
          <p:cNvSpPr>
            <a:spLocks noGrp="1"/>
          </p:cNvSpPr>
          <p:nvPr>
            <p:ph type="body" sz="quarter" idx="12" hasCustomPrompt="1"/>
          </p:nvPr>
        </p:nvSpPr>
        <p:spPr>
          <a:xfrm>
            <a:off x="6084607" y="1188027"/>
            <a:ext cx="5497795" cy="4587973"/>
          </a:xfrm>
          <a:prstGeom prst="rect">
            <a:avLst/>
          </a:prstGeom>
        </p:spPr>
        <p:txBody>
          <a:bodyPr>
            <a:noAutofit/>
          </a:bodyPr>
          <a:lstStyle>
            <a:lvl1pPr marL="0" indent="0">
              <a:buFontTx/>
              <a:buNone/>
              <a:defRPr sz="2000">
                <a:solidFill>
                  <a:schemeClr val="tx1">
                    <a:lumMod val="65000"/>
                    <a:lumOff val="35000"/>
                  </a:schemeClr>
                </a:solidFill>
                <a:latin typeface="Garamond"/>
                <a:cs typeface="Garamond"/>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Paragraph Text – Garamond– Black – 20 PT</a:t>
            </a:r>
          </a:p>
          <a:p>
            <a:pPr lvl="0"/>
            <a:r>
              <a:rPr lang="en-US" dirty="0"/>
              <a:t>Lorem ipsum dolor sit </a:t>
            </a:r>
            <a:r>
              <a:rPr lang="en-US" dirty="0" err="1"/>
              <a:t>amet</a:t>
            </a:r>
            <a:r>
              <a:rPr lang="en-US" dirty="0"/>
              <a:t>, mea </a:t>
            </a:r>
            <a:r>
              <a:rPr lang="en-US" dirty="0" err="1"/>
              <a:t>vidit</a:t>
            </a:r>
            <a:r>
              <a:rPr lang="en-US" dirty="0"/>
              <a:t> </a:t>
            </a:r>
            <a:r>
              <a:rPr lang="en-US" dirty="0" err="1"/>
              <a:t>dictas</a:t>
            </a:r>
            <a:r>
              <a:rPr lang="en-US" dirty="0"/>
              <a:t> </a:t>
            </a:r>
            <a:r>
              <a:rPr lang="en-US" dirty="0" err="1"/>
              <a:t>signiferumque</a:t>
            </a:r>
            <a:r>
              <a:rPr lang="en-US" dirty="0"/>
              <a:t> </a:t>
            </a:r>
            <a:r>
              <a:rPr lang="en-US" dirty="0" err="1"/>
              <a:t>ei</a:t>
            </a:r>
            <a:r>
              <a:rPr lang="en-US" dirty="0"/>
              <a:t>, impetus </a:t>
            </a:r>
            <a:r>
              <a:rPr lang="en-US" dirty="0" err="1"/>
              <a:t>molestiae</a:t>
            </a:r>
            <a:r>
              <a:rPr lang="en-US" dirty="0"/>
              <a:t> </a:t>
            </a:r>
            <a:r>
              <a:rPr lang="en-US" dirty="0" err="1"/>
              <a:t>ius</a:t>
            </a:r>
            <a:r>
              <a:rPr lang="en-US" dirty="0"/>
              <a:t> an. </a:t>
            </a:r>
            <a:r>
              <a:rPr lang="en-US" dirty="0" err="1"/>
              <a:t>Dicat</a:t>
            </a:r>
            <a:r>
              <a:rPr lang="en-US" dirty="0"/>
              <a:t> </a:t>
            </a:r>
            <a:r>
              <a:rPr lang="en-US" dirty="0" err="1"/>
              <a:t>nemore</a:t>
            </a:r>
            <a:r>
              <a:rPr lang="en-US" dirty="0"/>
              <a:t> an </a:t>
            </a:r>
            <a:r>
              <a:rPr lang="en-US" dirty="0" err="1"/>
              <a:t>eam</a:t>
            </a:r>
            <a:r>
              <a:rPr lang="en-US" dirty="0"/>
              <a:t>. </a:t>
            </a:r>
            <a:r>
              <a:rPr lang="en-US" dirty="0" err="1"/>
              <a:t>Congue</a:t>
            </a:r>
            <a:r>
              <a:rPr lang="en-US" dirty="0"/>
              <a:t> </a:t>
            </a:r>
            <a:r>
              <a:rPr lang="en-US" dirty="0" err="1"/>
              <a:t>repudiandae</a:t>
            </a:r>
            <a:r>
              <a:rPr lang="en-US" dirty="0"/>
              <a:t> in vim. Ad qui </a:t>
            </a:r>
            <a:r>
              <a:rPr lang="en-US" dirty="0" err="1"/>
              <a:t>primis</a:t>
            </a:r>
            <a:r>
              <a:rPr lang="en-US" dirty="0"/>
              <a:t> </a:t>
            </a:r>
            <a:r>
              <a:rPr lang="en-US" dirty="0" err="1"/>
              <a:t>explicari</a:t>
            </a:r>
            <a:r>
              <a:rPr lang="en-US" dirty="0"/>
              <a:t>. Has </a:t>
            </a:r>
            <a:r>
              <a:rPr lang="en-US" dirty="0" err="1"/>
              <a:t>ridens</a:t>
            </a:r>
            <a:r>
              <a:rPr lang="en-US" dirty="0"/>
              <a:t> </a:t>
            </a:r>
            <a:r>
              <a:rPr lang="en-US" dirty="0" err="1"/>
              <a:t>labores</a:t>
            </a:r>
            <a:r>
              <a:rPr lang="en-US" dirty="0"/>
              <a:t> </a:t>
            </a:r>
            <a:r>
              <a:rPr lang="en-US" dirty="0" err="1"/>
              <a:t>liberavisse</a:t>
            </a:r>
            <a:r>
              <a:rPr lang="en-US" dirty="0"/>
              <a:t> </a:t>
            </a:r>
            <a:r>
              <a:rPr lang="en-US" dirty="0" err="1"/>
              <a:t>ei</a:t>
            </a:r>
            <a:r>
              <a:rPr lang="en-US" dirty="0"/>
              <a:t>. </a:t>
            </a:r>
            <a:r>
              <a:rPr lang="en-US" dirty="0" err="1"/>
              <a:t>Ei</a:t>
            </a:r>
            <a:r>
              <a:rPr lang="en-US" dirty="0"/>
              <a:t> </a:t>
            </a:r>
            <a:r>
              <a:rPr lang="en-US" dirty="0" err="1"/>
              <a:t>agam</a:t>
            </a:r>
            <a:r>
              <a:rPr lang="en-US" dirty="0"/>
              <a:t> </a:t>
            </a:r>
            <a:r>
              <a:rPr lang="en-US" dirty="0" err="1"/>
              <a:t>vidit</a:t>
            </a:r>
            <a:r>
              <a:rPr lang="en-US" dirty="0"/>
              <a:t> </a:t>
            </a:r>
            <a:r>
              <a:rPr lang="en-US" dirty="0" err="1"/>
              <a:t>everti</a:t>
            </a:r>
            <a:r>
              <a:rPr lang="en-US" dirty="0"/>
              <a:t>  </a:t>
            </a:r>
          </a:p>
        </p:txBody>
      </p:sp>
    </p:spTree>
    <p:extLst>
      <p:ext uri="{BB962C8B-B14F-4D97-AF65-F5344CB8AC3E}">
        <p14:creationId xmlns:p14="http://schemas.microsoft.com/office/powerpoint/2010/main" val="2459021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a-Object with Description">
    <p:spTree>
      <p:nvGrpSpPr>
        <p:cNvPr id="1" name=""/>
        <p:cNvGrpSpPr/>
        <p:nvPr/>
      </p:nvGrpSpPr>
      <p:grpSpPr>
        <a:xfrm>
          <a:off x="0" y="0"/>
          <a:ext cx="0" cy="0"/>
          <a:chOff x="0" y="0"/>
          <a:chExt cx="0" cy="0"/>
        </a:xfrm>
      </p:grpSpPr>
      <p:sp>
        <p:nvSpPr>
          <p:cNvPr id="8" name="Text Placeholder 3"/>
          <p:cNvSpPr>
            <a:spLocks noGrp="1"/>
          </p:cNvSpPr>
          <p:nvPr>
            <p:ph type="body" sz="quarter" idx="17" hasCustomPrompt="1"/>
          </p:nvPr>
        </p:nvSpPr>
        <p:spPr>
          <a:xfrm>
            <a:off x="471797" y="5810303"/>
            <a:ext cx="5241824" cy="192166"/>
          </a:xfrm>
          <a:prstGeom prst="rect">
            <a:avLst/>
          </a:prstGeom>
        </p:spPr>
        <p:txBody>
          <a:bodyPr>
            <a:noAutofit/>
          </a:bodyPr>
          <a:lstStyle>
            <a:lvl1pPr marL="0" indent="0">
              <a:buNone/>
              <a:defRPr sz="1200" i="1" baseline="0">
                <a:latin typeface=""/>
              </a:defRPr>
            </a:lvl1pPr>
            <a:lvl2pPr>
              <a:defRPr sz="1400"/>
            </a:lvl2pPr>
            <a:lvl3pPr>
              <a:defRPr sz="1400"/>
            </a:lvl3pPr>
            <a:lvl4pPr>
              <a:defRPr sz="1400"/>
            </a:lvl4pPr>
            <a:lvl5pPr>
              <a:defRPr sz="1400"/>
            </a:lvl5pPr>
          </a:lstStyle>
          <a:p>
            <a:pPr lvl="0"/>
            <a:r>
              <a:rPr lang="en-US" dirty="0"/>
              <a:t>Sample Caption – Garamond Italic - 12pt</a:t>
            </a:r>
          </a:p>
        </p:txBody>
      </p:sp>
      <p:sp>
        <p:nvSpPr>
          <p:cNvPr id="9" name="Text Placeholder 2"/>
          <p:cNvSpPr>
            <a:spLocks noGrp="1"/>
          </p:cNvSpPr>
          <p:nvPr>
            <p:ph type="body" sz="quarter" idx="12" hasCustomPrompt="1"/>
          </p:nvPr>
        </p:nvSpPr>
        <p:spPr>
          <a:xfrm>
            <a:off x="8373533" y="1128714"/>
            <a:ext cx="3326104" cy="4529770"/>
          </a:xfrm>
          <a:prstGeom prst="rect">
            <a:avLst/>
          </a:prstGeom>
        </p:spPr>
        <p:txBody>
          <a:bodyPr>
            <a:noAutofit/>
          </a:bodyPr>
          <a:lstStyle>
            <a:lvl1pPr marL="0" indent="0">
              <a:lnSpc>
                <a:spcPct val="80000"/>
              </a:lnSpc>
              <a:buFontTx/>
              <a:buNone/>
              <a:defRPr sz="2000" b="0" i="0" baseline="0">
                <a:solidFill>
                  <a:schemeClr val="tx1">
                    <a:lumMod val="65000"/>
                    <a:lumOff val="35000"/>
                  </a:schemeClr>
                </a:solidFill>
                <a:latin typeface="Garamond"/>
                <a:cs typeface="Garamond"/>
              </a:defRPr>
            </a:lvl1pPr>
            <a:lvl2pPr>
              <a:defRPr sz="1600"/>
            </a:lvl2pPr>
            <a:lvl3pPr>
              <a:defRPr sz="1600"/>
            </a:lvl3pPr>
            <a:lvl4pPr>
              <a:defRPr sz="1600"/>
            </a:lvl4pPr>
            <a:lvl5pPr>
              <a:defRPr sz="1600"/>
            </a:lvl5pPr>
          </a:lstStyle>
          <a:p>
            <a:pPr lvl="0"/>
            <a:r>
              <a:rPr lang="en-US" dirty="0"/>
              <a:t>Click to edit  </a:t>
            </a:r>
          </a:p>
        </p:txBody>
      </p:sp>
      <p:sp>
        <p:nvSpPr>
          <p:cNvPr id="11" name="Text Placeholder 2"/>
          <p:cNvSpPr>
            <a:spLocks noGrp="1"/>
          </p:cNvSpPr>
          <p:nvPr>
            <p:ph type="body" sz="quarter" idx="19" hasCustomPrompt="1"/>
          </p:nvPr>
        </p:nvSpPr>
        <p:spPr>
          <a:xfrm>
            <a:off x="8373534" y="274638"/>
            <a:ext cx="3325284" cy="639762"/>
          </a:xfrm>
          <a:prstGeom prst="rect">
            <a:avLst/>
          </a:prstGeom>
        </p:spPr>
        <p:txBody>
          <a:bodyPr/>
          <a:lstStyle>
            <a:lvl1pPr marL="0" indent="0">
              <a:buNone/>
              <a:defRPr sz="2400" b="1" baseline="0">
                <a:solidFill>
                  <a:schemeClr val="accent1"/>
                </a:solidFill>
                <a:latin typeface="+mn-lt"/>
              </a:defRPr>
            </a:lvl1pPr>
          </a:lstStyle>
          <a:p>
            <a:pPr lvl="0"/>
            <a:r>
              <a:rPr lang="en-US" b="1" dirty="0">
                <a:latin typeface="+mn-lt"/>
              </a:rPr>
              <a:t>Heading for Object Calibri 24  Bold</a:t>
            </a:r>
            <a:endParaRPr lang="en-US" dirty="0"/>
          </a:p>
        </p:txBody>
      </p:sp>
      <p:sp>
        <p:nvSpPr>
          <p:cNvPr id="3" name="Content Placeholder 2"/>
          <p:cNvSpPr>
            <a:spLocks noGrp="1"/>
          </p:cNvSpPr>
          <p:nvPr>
            <p:ph sz="quarter" idx="20"/>
          </p:nvPr>
        </p:nvSpPr>
        <p:spPr>
          <a:xfrm>
            <a:off x="471799" y="274638"/>
            <a:ext cx="7681603" cy="5383846"/>
          </a:xfrm>
        </p:spPr>
        <p:txBody>
          <a:bodyPr/>
          <a:lstStyle>
            <a:lvl1pPr marL="0" indent="0">
              <a:buNone/>
              <a:defRPr/>
            </a:lvl1pPr>
          </a:lstStyle>
          <a:p>
            <a:pPr lvl="0"/>
            <a:r>
              <a:rPr lang="en-US"/>
              <a:t>Edit Master text styles</a:t>
            </a:r>
          </a:p>
        </p:txBody>
      </p:sp>
      <p:sp>
        <p:nvSpPr>
          <p:cNvPr id="7" name="Slide Number Placeholder 2"/>
          <p:cNvSpPr>
            <a:spLocks noGrp="1"/>
          </p:cNvSpPr>
          <p:nvPr>
            <p:ph type="sldNum" sz="quarter" idx="10"/>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2869802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b -Object with Description">
    <p:spTree>
      <p:nvGrpSpPr>
        <p:cNvPr id="1" name=""/>
        <p:cNvGrpSpPr/>
        <p:nvPr/>
      </p:nvGrpSpPr>
      <p:grpSpPr>
        <a:xfrm>
          <a:off x="0" y="0"/>
          <a:ext cx="0" cy="0"/>
          <a:chOff x="0" y="0"/>
          <a:chExt cx="0" cy="0"/>
        </a:xfrm>
      </p:grpSpPr>
      <p:sp>
        <p:nvSpPr>
          <p:cNvPr id="4" name="Round Diagonal Corner Rectangle 3"/>
          <p:cNvSpPr/>
          <p:nvPr userDrawn="1"/>
        </p:nvSpPr>
        <p:spPr>
          <a:xfrm>
            <a:off x="8158163" y="128589"/>
            <a:ext cx="3857625" cy="5681716"/>
          </a:xfrm>
          <a:prstGeom prst="round2DiagRect">
            <a:avLst/>
          </a:prstGeom>
          <a:solidFill>
            <a:schemeClr val="accent1"/>
          </a:solidFill>
          <a:ln w="57150" cmpd="sng">
            <a:noFill/>
          </a:ln>
          <a:effectLst>
            <a:outerShdw blurRad="40005" dist="22987" dir="5400000" sx="87000" sy="87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3"/>
          <p:cNvSpPr>
            <a:spLocks noGrp="1"/>
          </p:cNvSpPr>
          <p:nvPr>
            <p:ph type="body" sz="quarter" idx="17" hasCustomPrompt="1"/>
          </p:nvPr>
        </p:nvSpPr>
        <p:spPr>
          <a:xfrm>
            <a:off x="471797" y="5810303"/>
            <a:ext cx="5241824" cy="192166"/>
          </a:xfrm>
          <a:prstGeom prst="rect">
            <a:avLst/>
          </a:prstGeom>
        </p:spPr>
        <p:txBody>
          <a:bodyPr>
            <a:noAutofit/>
          </a:bodyPr>
          <a:lstStyle>
            <a:lvl1pPr marL="0" indent="0">
              <a:buNone/>
              <a:defRPr sz="1200" i="1" baseline="0">
                <a:latin typeface=""/>
              </a:defRPr>
            </a:lvl1pPr>
            <a:lvl2pPr>
              <a:defRPr sz="1400"/>
            </a:lvl2pPr>
            <a:lvl3pPr>
              <a:defRPr sz="1400"/>
            </a:lvl3pPr>
            <a:lvl4pPr>
              <a:defRPr sz="1400"/>
            </a:lvl4pPr>
            <a:lvl5pPr>
              <a:defRPr sz="1400"/>
            </a:lvl5pPr>
          </a:lstStyle>
          <a:p>
            <a:pPr lvl="0"/>
            <a:r>
              <a:rPr lang="en-US" dirty="0"/>
              <a:t>Sample Caption – Garamond Italic - 12pt</a:t>
            </a:r>
          </a:p>
        </p:txBody>
      </p:sp>
      <p:sp>
        <p:nvSpPr>
          <p:cNvPr id="9" name="Text Placeholder 2"/>
          <p:cNvSpPr>
            <a:spLocks noGrp="1"/>
          </p:cNvSpPr>
          <p:nvPr>
            <p:ph type="body" sz="quarter" idx="12" hasCustomPrompt="1"/>
          </p:nvPr>
        </p:nvSpPr>
        <p:spPr>
          <a:xfrm>
            <a:off x="8373533" y="1328738"/>
            <a:ext cx="3326104" cy="4481566"/>
          </a:xfrm>
          <a:prstGeom prst="rect">
            <a:avLst/>
          </a:prstGeom>
        </p:spPr>
        <p:txBody>
          <a:bodyPr>
            <a:noAutofit/>
          </a:bodyPr>
          <a:lstStyle>
            <a:lvl1pPr marL="0" indent="0">
              <a:lnSpc>
                <a:spcPct val="80000"/>
              </a:lnSpc>
              <a:buFontTx/>
              <a:buNone/>
              <a:defRPr sz="2000" b="0" i="0" baseline="0">
                <a:solidFill>
                  <a:schemeClr val="bg1"/>
                </a:solidFill>
                <a:latin typeface="Calibri" panose="020F0502020204030204" pitchFamily="34" charset="0"/>
                <a:cs typeface="Calibri" panose="020F0502020204030204" pitchFamily="34" charset="0"/>
              </a:defRPr>
            </a:lvl1pPr>
            <a:lvl2pPr>
              <a:defRPr sz="1600"/>
            </a:lvl2pPr>
            <a:lvl3pPr>
              <a:defRPr sz="1600"/>
            </a:lvl3pPr>
            <a:lvl4pPr>
              <a:defRPr sz="1600"/>
            </a:lvl4pPr>
            <a:lvl5pPr>
              <a:defRPr sz="1600"/>
            </a:lvl5pPr>
          </a:lstStyle>
          <a:p>
            <a:pPr lvl="0"/>
            <a:r>
              <a:rPr lang="en-US" dirty="0"/>
              <a:t>Click to edit  - Font size 18</a:t>
            </a:r>
          </a:p>
        </p:txBody>
      </p:sp>
      <p:sp>
        <p:nvSpPr>
          <p:cNvPr id="11" name="Text Placeholder 2"/>
          <p:cNvSpPr>
            <a:spLocks noGrp="1"/>
          </p:cNvSpPr>
          <p:nvPr>
            <p:ph type="body" sz="quarter" idx="19" hasCustomPrompt="1"/>
          </p:nvPr>
        </p:nvSpPr>
        <p:spPr>
          <a:xfrm>
            <a:off x="8373534" y="317502"/>
            <a:ext cx="3325284" cy="639762"/>
          </a:xfrm>
          <a:prstGeom prst="rect">
            <a:avLst/>
          </a:prstGeom>
        </p:spPr>
        <p:txBody>
          <a:bodyPr/>
          <a:lstStyle>
            <a:lvl1pPr marL="0" indent="0">
              <a:buNone/>
              <a:defRPr sz="2400" b="1" baseline="0">
                <a:solidFill>
                  <a:schemeClr val="bg1"/>
                </a:solidFill>
                <a:latin typeface="+mn-lt"/>
              </a:defRPr>
            </a:lvl1pPr>
          </a:lstStyle>
          <a:p>
            <a:pPr lvl="0"/>
            <a:r>
              <a:rPr lang="en-US" b="1" dirty="0">
                <a:latin typeface="+mn-lt"/>
              </a:rPr>
              <a:t>Heading for Object Calibri – Size 24 &amp; Bold</a:t>
            </a:r>
            <a:endParaRPr lang="en-US" dirty="0"/>
          </a:p>
        </p:txBody>
      </p:sp>
      <p:sp>
        <p:nvSpPr>
          <p:cNvPr id="3" name="Content Placeholder 2"/>
          <p:cNvSpPr>
            <a:spLocks noGrp="1"/>
          </p:cNvSpPr>
          <p:nvPr>
            <p:ph sz="quarter" idx="20" hasCustomPrompt="1"/>
          </p:nvPr>
        </p:nvSpPr>
        <p:spPr>
          <a:xfrm>
            <a:off x="471800" y="274638"/>
            <a:ext cx="7408552" cy="5383846"/>
          </a:xfrm>
        </p:spPr>
        <p:txBody>
          <a:bodyPr/>
          <a:lstStyle>
            <a:lvl1pPr marL="0" indent="0">
              <a:buNone/>
              <a:defRPr/>
            </a:lvl1pPr>
          </a:lstStyle>
          <a:p>
            <a:pPr lvl="0"/>
            <a:r>
              <a:rPr lang="en-US" dirty="0"/>
              <a:t> </a:t>
            </a:r>
          </a:p>
        </p:txBody>
      </p:sp>
      <p:sp>
        <p:nvSpPr>
          <p:cNvPr id="12" name="Slide Number Placeholder 2"/>
          <p:cNvSpPr>
            <a:spLocks noGrp="1"/>
          </p:cNvSpPr>
          <p:nvPr>
            <p:ph type="sldNum" sz="quarter" idx="10"/>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12192599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c-Object with Description">
    <p:spTree>
      <p:nvGrpSpPr>
        <p:cNvPr id="1" name=""/>
        <p:cNvGrpSpPr/>
        <p:nvPr/>
      </p:nvGrpSpPr>
      <p:grpSpPr>
        <a:xfrm>
          <a:off x="0" y="0"/>
          <a:ext cx="0" cy="0"/>
          <a:chOff x="0" y="0"/>
          <a:chExt cx="0" cy="0"/>
        </a:xfrm>
      </p:grpSpPr>
      <p:sp>
        <p:nvSpPr>
          <p:cNvPr id="8" name="Text Placeholder 3"/>
          <p:cNvSpPr>
            <a:spLocks noGrp="1"/>
          </p:cNvSpPr>
          <p:nvPr>
            <p:ph type="body" sz="quarter" idx="17" hasCustomPrompt="1"/>
          </p:nvPr>
        </p:nvSpPr>
        <p:spPr>
          <a:xfrm>
            <a:off x="471797" y="5810303"/>
            <a:ext cx="5241824" cy="192166"/>
          </a:xfrm>
          <a:prstGeom prst="rect">
            <a:avLst/>
          </a:prstGeom>
        </p:spPr>
        <p:txBody>
          <a:bodyPr>
            <a:noAutofit/>
          </a:bodyPr>
          <a:lstStyle>
            <a:lvl1pPr marL="0" indent="0">
              <a:buNone/>
              <a:defRPr sz="1200" i="1" baseline="0">
                <a:latin typeface=""/>
              </a:defRPr>
            </a:lvl1pPr>
            <a:lvl2pPr>
              <a:defRPr sz="1400"/>
            </a:lvl2pPr>
            <a:lvl3pPr>
              <a:defRPr sz="1400"/>
            </a:lvl3pPr>
            <a:lvl4pPr>
              <a:defRPr sz="1400"/>
            </a:lvl4pPr>
            <a:lvl5pPr>
              <a:defRPr sz="1400"/>
            </a:lvl5pPr>
          </a:lstStyle>
          <a:p>
            <a:pPr lvl="0"/>
            <a:r>
              <a:rPr lang="en-US" dirty="0"/>
              <a:t>Sample Caption – Garamond Italic - 12pt</a:t>
            </a:r>
          </a:p>
        </p:txBody>
      </p:sp>
      <p:sp>
        <p:nvSpPr>
          <p:cNvPr id="9" name="Text Placeholder 2"/>
          <p:cNvSpPr>
            <a:spLocks noGrp="1"/>
          </p:cNvSpPr>
          <p:nvPr>
            <p:ph type="body" sz="quarter" idx="12" hasCustomPrompt="1"/>
          </p:nvPr>
        </p:nvSpPr>
        <p:spPr>
          <a:xfrm>
            <a:off x="471797" y="4734211"/>
            <a:ext cx="11227136" cy="805929"/>
          </a:xfrm>
          <a:prstGeom prst="rect">
            <a:avLst/>
          </a:prstGeom>
        </p:spPr>
        <p:txBody>
          <a:bodyPr>
            <a:noAutofit/>
          </a:bodyPr>
          <a:lstStyle>
            <a:lvl1pPr marL="0" indent="0">
              <a:lnSpc>
                <a:spcPct val="80000"/>
              </a:lnSpc>
              <a:buFontTx/>
              <a:buNone/>
              <a:defRPr sz="2000" b="0" i="0" baseline="0">
                <a:solidFill>
                  <a:schemeClr val="tx1">
                    <a:lumMod val="65000"/>
                    <a:lumOff val="35000"/>
                  </a:schemeClr>
                </a:solidFill>
                <a:latin typeface="Garamond"/>
                <a:cs typeface="Garamond"/>
              </a:defRPr>
            </a:lvl1pPr>
            <a:lvl2pPr>
              <a:defRPr sz="1600"/>
            </a:lvl2pPr>
            <a:lvl3pPr>
              <a:defRPr sz="1600"/>
            </a:lvl3pPr>
            <a:lvl4pPr>
              <a:defRPr sz="1600"/>
            </a:lvl4pPr>
            <a:lvl5pPr>
              <a:defRPr sz="1600"/>
            </a:lvl5pPr>
          </a:lstStyle>
          <a:p>
            <a:pPr lvl="0"/>
            <a:r>
              <a:rPr lang="en-US" dirty="0"/>
              <a:t>Description  </a:t>
            </a:r>
          </a:p>
        </p:txBody>
      </p:sp>
      <p:sp>
        <p:nvSpPr>
          <p:cNvPr id="11" name="Text Placeholder 2"/>
          <p:cNvSpPr>
            <a:spLocks noGrp="1"/>
          </p:cNvSpPr>
          <p:nvPr>
            <p:ph type="body" sz="quarter" idx="19" hasCustomPrompt="1"/>
          </p:nvPr>
        </p:nvSpPr>
        <p:spPr>
          <a:xfrm>
            <a:off x="471797" y="492132"/>
            <a:ext cx="11227136" cy="369168"/>
          </a:xfrm>
          <a:prstGeom prst="rect">
            <a:avLst/>
          </a:prstGeom>
        </p:spPr>
        <p:txBody>
          <a:bodyPr/>
          <a:lstStyle>
            <a:lvl1pPr marL="0" indent="0">
              <a:buNone/>
              <a:defRPr sz="2400" b="1" baseline="0">
                <a:solidFill>
                  <a:schemeClr val="accent1"/>
                </a:solidFill>
                <a:latin typeface="+mn-lt"/>
              </a:defRPr>
            </a:lvl1pPr>
          </a:lstStyle>
          <a:p>
            <a:pPr lvl="0"/>
            <a:r>
              <a:rPr lang="en-US" b="1" dirty="0">
                <a:latin typeface="+mn-lt"/>
              </a:rPr>
              <a:t>Heading for Object Calibri 24 Bold </a:t>
            </a:r>
            <a:endParaRPr lang="en-US" dirty="0"/>
          </a:p>
        </p:txBody>
      </p:sp>
      <p:sp>
        <p:nvSpPr>
          <p:cNvPr id="7" name="Content Placeholder 6"/>
          <p:cNvSpPr>
            <a:spLocks noGrp="1"/>
          </p:cNvSpPr>
          <p:nvPr>
            <p:ph sz="quarter" idx="20" hasCustomPrompt="1"/>
          </p:nvPr>
        </p:nvSpPr>
        <p:spPr>
          <a:xfrm>
            <a:off x="472018" y="1017158"/>
            <a:ext cx="11226916" cy="3554841"/>
          </a:xfrm>
          <a:prstGeom prst="rect">
            <a:avLst/>
          </a:prstGeom>
        </p:spPr>
        <p:txBody>
          <a:bodyPr/>
          <a:lstStyle>
            <a:lvl1pPr>
              <a:defRPr baseline="0"/>
            </a:lvl1pPr>
            <a:lvl6pPr marL="2286000" indent="0">
              <a:buNone/>
              <a:defRPr baseline="0"/>
            </a:lvl6pPr>
          </a:lstStyle>
          <a:p>
            <a:pPr lvl="5"/>
            <a:r>
              <a:rPr lang="en-US" dirty="0"/>
              <a:t> </a:t>
            </a:r>
          </a:p>
        </p:txBody>
      </p:sp>
      <p:sp>
        <p:nvSpPr>
          <p:cNvPr id="12" name="Slide Number Placeholder 2"/>
          <p:cNvSpPr>
            <a:spLocks noGrp="1"/>
          </p:cNvSpPr>
          <p:nvPr>
            <p:ph type="sldNum" sz="quarter" idx="10"/>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4137808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d-Object with Description">
    <p:spTree>
      <p:nvGrpSpPr>
        <p:cNvPr id="1" name=""/>
        <p:cNvGrpSpPr/>
        <p:nvPr/>
      </p:nvGrpSpPr>
      <p:grpSpPr>
        <a:xfrm>
          <a:off x="0" y="0"/>
          <a:ext cx="0" cy="0"/>
          <a:chOff x="0" y="0"/>
          <a:chExt cx="0" cy="0"/>
        </a:xfrm>
      </p:grpSpPr>
      <p:sp>
        <p:nvSpPr>
          <p:cNvPr id="8" name="Text Placeholder 3"/>
          <p:cNvSpPr>
            <a:spLocks noGrp="1"/>
          </p:cNvSpPr>
          <p:nvPr>
            <p:ph type="body" sz="quarter" idx="17" hasCustomPrompt="1"/>
          </p:nvPr>
        </p:nvSpPr>
        <p:spPr>
          <a:xfrm>
            <a:off x="471797" y="5810303"/>
            <a:ext cx="5241824" cy="192166"/>
          </a:xfrm>
          <a:prstGeom prst="rect">
            <a:avLst/>
          </a:prstGeom>
        </p:spPr>
        <p:txBody>
          <a:bodyPr>
            <a:noAutofit/>
          </a:bodyPr>
          <a:lstStyle>
            <a:lvl1pPr marL="0" indent="0">
              <a:buNone/>
              <a:defRPr sz="1200" i="1" baseline="0">
                <a:latin typeface=""/>
              </a:defRPr>
            </a:lvl1pPr>
            <a:lvl2pPr>
              <a:defRPr sz="1400"/>
            </a:lvl2pPr>
            <a:lvl3pPr>
              <a:defRPr sz="1400"/>
            </a:lvl3pPr>
            <a:lvl4pPr>
              <a:defRPr sz="1400"/>
            </a:lvl4pPr>
            <a:lvl5pPr>
              <a:defRPr sz="1400"/>
            </a:lvl5pPr>
          </a:lstStyle>
          <a:p>
            <a:pPr lvl="0"/>
            <a:r>
              <a:rPr lang="en-US" dirty="0"/>
              <a:t>Sample Caption – Garamond Italic - 12pt</a:t>
            </a:r>
          </a:p>
        </p:txBody>
      </p:sp>
      <p:sp>
        <p:nvSpPr>
          <p:cNvPr id="11" name="Text Placeholder 2"/>
          <p:cNvSpPr>
            <a:spLocks noGrp="1"/>
          </p:cNvSpPr>
          <p:nvPr>
            <p:ph type="body" sz="quarter" idx="19" hasCustomPrompt="1"/>
          </p:nvPr>
        </p:nvSpPr>
        <p:spPr>
          <a:xfrm>
            <a:off x="471797" y="492132"/>
            <a:ext cx="11227136" cy="369168"/>
          </a:xfrm>
          <a:prstGeom prst="rect">
            <a:avLst/>
          </a:prstGeom>
        </p:spPr>
        <p:txBody>
          <a:bodyPr/>
          <a:lstStyle>
            <a:lvl1pPr marL="0" indent="0">
              <a:buNone/>
              <a:defRPr sz="2400" b="1" baseline="0">
                <a:solidFill>
                  <a:schemeClr val="accent1"/>
                </a:solidFill>
                <a:latin typeface="+mn-lt"/>
              </a:defRPr>
            </a:lvl1pPr>
          </a:lstStyle>
          <a:p>
            <a:pPr lvl="0"/>
            <a:r>
              <a:rPr lang="en-US" b="1" dirty="0">
                <a:latin typeface="+mn-lt"/>
              </a:rPr>
              <a:t>Heading for Object Calibri 24 Bold </a:t>
            </a:r>
            <a:endParaRPr lang="en-US" dirty="0"/>
          </a:p>
        </p:txBody>
      </p:sp>
      <p:sp>
        <p:nvSpPr>
          <p:cNvPr id="7" name="Content Placeholder 6"/>
          <p:cNvSpPr>
            <a:spLocks noGrp="1"/>
          </p:cNvSpPr>
          <p:nvPr>
            <p:ph sz="quarter" idx="20" hasCustomPrompt="1"/>
          </p:nvPr>
        </p:nvSpPr>
        <p:spPr>
          <a:xfrm>
            <a:off x="472018" y="1017158"/>
            <a:ext cx="11226916" cy="3554841"/>
          </a:xfrm>
          <a:prstGeom prst="rect">
            <a:avLst/>
          </a:prstGeom>
        </p:spPr>
        <p:txBody>
          <a:bodyPr/>
          <a:lstStyle>
            <a:lvl1pPr>
              <a:defRPr baseline="0"/>
            </a:lvl1pPr>
            <a:lvl6pPr marL="2286000" indent="0">
              <a:buNone/>
              <a:defRPr baseline="0"/>
            </a:lvl6pPr>
          </a:lstStyle>
          <a:p>
            <a:pPr lvl="5"/>
            <a:r>
              <a:rPr lang="en-US" dirty="0"/>
              <a:t> </a:t>
            </a:r>
          </a:p>
        </p:txBody>
      </p:sp>
      <p:sp>
        <p:nvSpPr>
          <p:cNvPr id="2" name="Round Diagonal Corner Rectangle 1"/>
          <p:cNvSpPr/>
          <p:nvPr userDrawn="1"/>
        </p:nvSpPr>
        <p:spPr>
          <a:xfrm>
            <a:off x="471796" y="4645046"/>
            <a:ext cx="11370011" cy="971550"/>
          </a:xfrm>
          <a:prstGeom prst="round2DiagRect">
            <a:avLst/>
          </a:prstGeom>
          <a:solidFill>
            <a:schemeClr val="accent1"/>
          </a:solidFill>
          <a:ln w="57150" cmpd="sng">
            <a:noFill/>
          </a:ln>
          <a:effectLst>
            <a:outerShdw blurRad="40005" dist="22987" dir="5400000" sx="87000" sy="87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
          <p:cNvSpPr>
            <a:spLocks noGrp="1"/>
          </p:cNvSpPr>
          <p:nvPr>
            <p:ph type="body" sz="quarter" idx="12" hasCustomPrompt="1"/>
          </p:nvPr>
        </p:nvSpPr>
        <p:spPr>
          <a:xfrm>
            <a:off x="614672" y="4835021"/>
            <a:ext cx="11227136" cy="805929"/>
          </a:xfrm>
          <a:prstGeom prst="rect">
            <a:avLst/>
          </a:prstGeom>
          <a:noFill/>
        </p:spPr>
        <p:txBody>
          <a:bodyPr>
            <a:noAutofit/>
          </a:bodyPr>
          <a:lstStyle>
            <a:lvl1pPr marL="0" indent="0">
              <a:lnSpc>
                <a:spcPct val="80000"/>
              </a:lnSpc>
              <a:buFontTx/>
              <a:buNone/>
              <a:defRPr sz="2000" b="1" i="0" baseline="0">
                <a:solidFill>
                  <a:schemeClr val="bg1"/>
                </a:solidFill>
                <a:latin typeface="+mj-lt"/>
                <a:cs typeface="Garamond"/>
              </a:defRPr>
            </a:lvl1pPr>
            <a:lvl2pPr>
              <a:defRPr sz="1600"/>
            </a:lvl2pPr>
            <a:lvl3pPr>
              <a:defRPr sz="1600"/>
            </a:lvl3pPr>
            <a:lvl4pPr>
              <a:defRPr sz="1600"/>
            </a:lvl4pPr>
            <a:lvl5pPr>
              <a:defRPr sz="1600"/>
            </a:lvl5pPr>
          </a:lstStyle>
          <a:p>
            <a:pPr lvl="0"/>
            <a:r>
              <a:rPr lang="en-US" dirty="0"/>
              <a:t>Description  </a:t>
            </a:r>
          </a:p>
        </p:txBody>
      </p:sp>
      <p:sp>
        <p:nvSpPr>
          <p:cNvPr id="12" name="Slide Number Placeholder 2"/>
          <p:cNvSpPr>
            <a:spLocks noGrp="1"/>
          </p:cNvSpPr>
          <p:nvPr>
            <p:ph type="sldNum" sz="quarter" idx="10"/>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42009862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Object">
    <p:spTree>
      <p:nvGrpSpPr>
        <p:cNvPr id="1" name=""/>
        <p:cNvGrpSpPr/>
        <p:nvPr/>
      </p:nvGrpSpPr>
      <p:grpSpPr>
        <a:xfrm>
          <a:off x="0" y="0"/>
          <a:ext cx="0" cy="0"/>
          <a:chOff x="0" y="0"/>
          <a:chExt cx="0" cy="0"/>
        </a:xfrm>
      </p:grpSpPr>
      <p:sp>
        <p:nvSpPr>
          <p:cNvPr id="8" name="Text Placeholder 3"/>
          <p:cNvSpPr>
            <a:spLocks noGrp="1"/>
          </p:cNvSpPr>
          <p:nvPr>
            <p:ph type="body" sz="quarter" idx="17" hasCustomPrompt="1"/>
          </p:nvPr>
        </p:nvSpPr>
        <p:spPr>
          <a:xfrm>
            <a:off x="471797" y="5810303"/>
            <a:ext cx="5241824" cy="192166"/>
          </a:xfrm>
          <a:prstGeom prst="rect">
            <a:avLst/>
          </a:prstGeom>
        </p:spPr>
        <p:txBody>
          <a:bodyPr>
            <a:noAutofit/>
          </a:bodyPr>
          <a:lstStyle>
            <a:lvl1pPr marL="0" indent="0">
              <a:buNone/>
              <a:defRPr sz="1200" i="1" baseline="0">
                <a:latin typeface=""/>
              </a:defRPr>
            </a:lvl1pPr>
            <a:lvl2pPr>
              <a:defRPr sz="1400"/>
            </a:lvl2pPr>
            <a:lvl3pPr>
              <a:defRPr sz="1400"/>
            </a:lvl3pPr>
            <a:lvl4pPr>
              <a:defRPr sz="1400"/>
            </a:lvl4pPr>
            <a:lvl5pPr>
              <a:defRPr sz="1400"/>
            </a:lvl5pPr>
          </a:lstStyle>
          <a:p>
            <a:pPr lvl="0"/>
            <a:r>
              <a:rPr lang="en-US" dirty="0"/>
              <a:t>Sample Caption – Garamond Italic - 12pt</a:t>
            </a:r>
          </a:p>
        </p:txBody>
      </p:sp>
      <p:sp>
        <p:nvSpPr>
          <p:cNvPr id="11" name="Text Placeholder 2"/>
          <p:cNvSpPr>
            <a:spLocks noGrp="1"/>
          </p:cNvSpPr>
          <p:nvPr>
            <p:ph type="body" sz="quarter" idx="19" hasCustomPrompt="1"/>
          </p:nvPr>
        </p:nvSpPr>
        <p:spPr>
          <a:xfrm>
            <a:off x="471797" y="477842"/>
            <a:ext cx="11227136" cy="369168"/>
          </a:xfrm>
          <a:prstGeom prst="rect">
            <a:avLst/>
          </a:prstGeom>
        </p:spPr>
        <p:txBody>
          <a:bodyPr/>
          <a:lstStyle>
            <a:lvl1pPr marL="0" indent="0">
              <a:buNone/>
              <a:defRPr sz="2400" b="1" baseline="0">
                <a:solidFill>
                  <a:schemeClr val="accent1"/>
                </a:solidFill>
                <a:latin typeface="+mn-lt"/>
              </a:defRPr>
            </a:lvl1pPr>
          </a:lstStyle>
          <a:p>
            <a:pPr lvl="0"/>
            <a:r>
              <a:rPr lang="en-US" b="1" dirty="0">
                <a:latin typeface="+mn-lt"/>
              </a:rPr>
              <a:t>Heading for Object Calibri 24 Bold </a:t>
            </a:r>
            <a:endParaRPr lang="en-US" dirty="0"/>
          </a:p>
        </p:txBody>
      </p:sp>
      <p:sp>
        <p:nvSpPr>
          <p:cNvPr id="7" name="Content Placeholder 6"/>
          <p:cNvSpPr>
            <a:spLocks noGrp="1"/>
          </p:cNvSpPr>
          <p:nvPr>
            <p:ph sz="quarter" idx="20" hasCustomPrompt="1"/>
          </p:nvPr>
        </p:nvSpPr>
        <p:spPr>
          <a:xfrm>
            <a:off x="472018" y="1000125"/>
            <a:ext cx="11226916" cy="4673562"/>
          </a:xfrm>
          <a:prstGeom prst="rect">
            <a:avLst/>
          </a:prstGeom>
        </p:spPr>
        <p:txBody>
          <a:bodyPr/>
          <a:lstStyle>
            <a:lvl1pPr>
              <a:defRPr baseline="0"/>
            </a:lvl1pPr>
            <a:lvl6pPr marL="2286000" indent="0">
              <a:buNone/>
              <a:defRPr baseline="0"/>
            </a:lvl6pPr>
          </a:lstStyle>
          <a:p>
            <a:pPr lvl="5"/>
            <a:r>
              <a:rPr lang="en-US" dirty="0"/>
              <a:t> </a:t>
            </a:r>
          </a:p>
        </p:txBody>
      </p:sp>
      <p:sp>
        <p:nvSpPr>
          <p:cNvPr id="6" name="Slide Number Placeholder 2"/>
          <p:cNvSpPr>
            <a:spLocks noGrp="1"/>
          </p:cNvSpPr>
          <p:nvPr>
            <p:ph type="sldNum" sz="quarter" idx="10"/>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170299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a_Title  ">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userDrawn="1"/>
        </p:nvSpPr>
        <p:spPr>
          <a:xfrm>
            <a:off x="5335687" y="0"/>
            <a:ext cx="6204608"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 Placeholder 2"/>
          <p:cNvSpPr>
            <a:spLocks noGrp="1"/>
          </p:cNvSpPr>
          <p:nvPr>
            <p:ph type="body" sz="quarter" idx="15" hasCustomPrompt="1"/>
          </p:nvPr>
        </p:nvSpPr>
        <p:spPr>
          <a:xfrm>
            <a:off x="5828369" y="2117037"/>
            <a:ext cx="4960504" cy="1423988"/>
          </a:xfrm>
        </p:spPr>
        <p:txBody>
          <a:bodyPr>
            <a:normAutofit/>
          </a:bodyPr>
          <a:lstStyle>
            <a:lvl1pPr marL="0" indent="0">
              <a:buNone/>
              <a:defRPr sz="3600" baseline="0">
                <a:latin typeface="Calibri Light" panose="020F0302020204030204" pitchFamily="34" charset="0"/>
                <a:cs typeface="Calibri Light" panose="020F0302020204030204" pitchFamily="34" charset="0"/>
              </a:defRPr>
            </a:lvl1pPr>
          </a:lstStyle>
          <a:p>
            <a:pPr lvl="0"/>
            <a:r>
              <a:rPr lang="en-US" dirty="0"/>
              <a:t>TITLE CALIBRI LIGHT 36 POINT</a:t>
            </a:r>
          </a:p>
        </p:txBody>
      </p:sp>
      <p:sp>
        <p:nvSpPr>
          <p:cNvPr id="11" name="Text Placeholder 2"/>
          <p:cNvSpPr>
            <a:spLocks noGrp="1"/>
          </p:cNvSpPr>
          <p:nvPr>
            <p:ph type="body" sz="quarter" idx="16" hasCustomPrompt="1"/>
          </p:nvPr>
        </p:nvSpPr>
        <p:spPr>
          <a:xfrm>
            <a:off x="5805275" y="3485953"/>
            <a:ext cx="4921336" cy="1423988"/>
          </a:xfrm>
        </p:spPr>
        <p:txBody>
          <a:bodyPr>
            <a:normAutofit/>
          </a:bodyPr>
          <a:lstStyle>
            <a:lvl1pPr marL="0" indent="0">
              <a:buNone/>
              <a:defRPr sz="2800" baseline="0">
                <a:latin typeface="Calibri Light" panose="020F0302020204030204" pitchFamily="34" charset="0"/>
                <a:cs typeface="Calibri Light" panose="020F0302020204030204" pitchFamily="34" charset="0"/>
              </a:defRPr>
            </a:lvl1pPr>
          </a:lstStyle>
          <a:p>
            <a:pPr lvl="0"/>
            <a:r>
              <a:rPr lang="en-US" dirty="0"/>
              <a:t>VENUE CALIBRI LIGHT 28 POINT</a:t>
            </a:r>
          </a:p>
        </p:txBody>
      </p:sp>
      <p:sp>
        <p:nvSpPr>
          <p:cNvPr id="12" name="Text Placeholder 2"/>
          <p:cNvSpPr>
            <a:spLocks noGrp="1"/>
          </p:cNvSpPr>
          <p:nvPr>
            <p:ph type="body" sz="quarter" idx="17" hasCustomPrompt="1"/>
          </p:nvPr>
        </p:nvSpPr>
        <p:spPr>
          <a:xfrm>
            <a:off x="5805275" y="4927468"/>
            <a:ext cx="4921336" cy="1244732"/>
          </a:xfrm>
        </p:spPr>
        <p:txBody>
          <a:bodyPr>
            <a:normAutofit/>
          </a:bodyPr>
          <a:lstStyle>
            <a:lvl1pPr marL="0" indent="0">
              <a:buNone/>
              <a:defRPr sz="2000" baseline="0">
                <a:latin typeface="+mn-lt"/>
                <a:cs typeface="Calibri Light" panose="020F0302020204030204" pitchFamily="34" charset="0"/>
              </a:defRPr>
            </a:lvl1pPr>
          </a:lstStyle>
          <a:p>
            <a:pPr lvl="0"/>
            <a:r>
              <a:rPr lang="en-US" dirty="0"/>
              <a:t>Presenter Names and Titles Calibri 20 point</a:t>
            </a:r>
          </a:p>
          <a:p>
            <a:pPr lvl="0"/>
            <a:endParaRPr lang="en-US" dirty="0"/>
          </a:p>
        </p:txBody>
      </p:sp>
      <p:sp>
        <p:nvSpPr>
          <p:cNvPr id="13" name="Text Placeholder 2"/>
          <p:cNvSpPr>
            <a:spLocks noGrp="1"/>
          </p:cNvSpPr>
          <p:nvPr>
            <p:ph type="body" sz="quarter" idx="18" hasCustomPrompt="1"/>
          </p:nvPr>
        </p:nvSpPr>
        <p:spPr>
          <a:xfrm>
            <a:off x="5805275" y="6182943"/>
            <a:ext cx="4921336" cy="477631"/>
          </a:xfrm>
        </p:spPr>
        <p:txBody>
          <a:bodyPr>
            <a:normAutofit/>
          </a:bodyPr>
          <a:lstStyle>
            <a:lvl1pPr marL="0" indent="0">
              <a:buNone/>
              <a:defRPr sz="1600" baseline="0">
                <a:latin typeface="+mn-lt"/>
                <a:cs typeface="Calibri Light" panose="020F0302020204030204" pitchFamily="34" charset="0"/>
              </a:defRPr>
            </a:lvl1pPr>
          </a:lstStyle>
          <a:p>
            <a:pPr lvl="0"/>
            <a:r>
              <a:rPr lang="en-US" dirty="0"/>
              <a:t>MONTH, DATE, YEAR Calibri 16 point</a:t>
            </a:r>
          </a:p>
          <a:p>
            <a:pPr lvl="0"/>
            <a:endParaRPr lang="en-US" dirty="0"/>
          </a:p>
        </p:txBody>
      </p:sp>
      <p:sp>
        <p:nvSpPr>
          <p:cNvPr id="4" name="Text Placeholder 5">
            <a:extLst>
              <a:ext uri="{FF2B5EF4-FFF2-40B4-BE49-F238E27FC236}">
                <a16:creationId xmlns:a16="http://schemas.microsoft.com/office/drawing/2014/main" id="{46453F51-DDA4-F632-9945-65D94E122507}"/>
              </a:ext>
            </a:extLst>
          </p:cNvPr>
          <p:cNvSpPr>
            <a:spLocks noGrp="1"/>
          </p:cNvSpPr>
          <p:nvPr>
            <p:ph type="body" sz="quarter" idx="19" hasCustomPrompt="1"/>
          </p:nvPr>
        </p:nvSpPr>
        <p:spPr>
          <a:xfrm>
            <a:off x="0" y="6534242"/>
            <a:ext cx="1427111" cy="252663"/>
          </a:xfrm>
          <a:solidFill>
            <a:schemeClr val="bg1">
              <a:alpha val="90000"/>
            </a:schemeClr>
          </a:solidFill>
        </p:spPr>
        <p:txBody>
          <a:bodyPr anchor="b">
            <a:normAutofit/>
          </a:bodyPr>
          <a:lstStyle>
            <a:lvl1pPr marL="0" indent="0" algn="r">
              <a:buNone/>
              <a:defRPr sz="1100" baseline="0">
                <a:solidFill>
                  <a:schemeClr val="tx1"/>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grpSp>
        <p:nvGrpSpPr>
          <p:cNvPr id="10" name="Group 9">
            <a:extLst>
              <a:ext uri="{FF2B5EF4-FFF2-40B4-BE49-F238E27FC236}">
                <a16:creationId xmlns:a16="http://schemas.microsoft.com/office/drawing/2014/main" id="{31BE7963-CB06-40AB-B8E4-D69BCED80D2A}"/>
              </a:ext>
            </a:extLst>
          </p:cNvPr>
          <p:cNvGrpSpPr/>
          <p:nvPr userDrawn="1"/>
        </p:nvGrpSpPr>
        <p:grpSpPr>
          <a:xfrm>
            <a:off x="7309085" y="247925"/>
            <a:ext cx="2451463" cy="1423988"/>
            <a:chOff x="7309085" y="247925"/>
            <a:chExt cx="2451463" cy="1423988"/>
          </a:xfrm>
        </p:grpSpPr>
        <p:sp>
          <p:nvSpPr>
            <p:cNvPr id="14" name="Rectangle: Rounded Corners 13">
              <a:extLst>
                <a:ext uri="{FF2B5EF4-FFF2-40B4-BE49-F238E27FC236}">
                  <a16:creationId xmlns:a16="http://schemas.microsoft.com/office/drawing/2014/main" id="{782CD9D6-05A6-42D0-89A1-35C48E23BAA7}"/>
                </a:ext>
              </a:extLst>
            </p:cNvPr>
            <p:cNvSpPr/>
            <p:nvPr userDrawn="1"/>
          </p:nvSpPr>
          <p:spPr>
            <a:xfrm>
              <a:off x="7309085" y="247925"/>
              <a:ext cx="2451463" cy="1423988"/>
            </a:xfrm>
            <a:prstGeom prst="roundRect">
              <a:avLst/>
            </a:prstGeom>
            <a:solidFill>
              <a:schemeClr val="lt1"/>
            </a:solidFill>
            <a:ln w="57150" cmpd="sng">
              <a:solidFill>
                <a:schemeClr val="bg1"/>
              </a:solidFill>
            </a:ln>
            <a:effectLst>
              <a:outerShdw blurRad="50800" dist="38100" dir="8100000" algn="tr"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DD5C5A71-6292-4C3E-BA42-0388CDC510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2202" y="466059"/>
              <a:ext cx="1980939" cy="997348"/>
            </a:xfrm>
            <a:prstGeom prst="rect">
              <a:avLst/>
            </a:prstGeom>
          </p:spPr>
        </p:pic>
      </p:grpSp>
    </p:spTree>
    <p:extLst>
      <p:ext uri="{BB962C8B-B14F-4D97-AF65-F5344CB8AC3E}">
        <p14:creationId xmlns:p14="http://schemas.microsoft.com/office/powerpoint/2010/main" val="26760716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Content with Photo">
    <p:spTree>
      <p:nvGrpSpPr>
        <p:cNvPr id="1" name=""/>
        <p:cNvGrpSpPr/>
        <p:nvPr/>
      </p:nvGrpSpPr>
      <p:grpSpPr>
        <a:xfrm>
          <a:off x="0" y="0"/>
          <a:ext cx="0" cy="0"/>
          <a:chOff x="0" y="0"/>
          <a:chExt cx="0" cy="0"/>
        </a:xfrm>
      </p:grpSpPr>
      <p:sp>
        <p:nvSpPr>
          <p:cNvPr id="4" name="Picture Placeholder 5"/>
          <p:cNvSpPr>
            <a:spLocks noGrp="1"/>
          </p:cNvSpPr>
          <p:nvPr>
            <p:ph type="pic" sz="quarter" idx="12"/>
          </p:nvPr>
        </p:nvSpPr>
        <p:spPr>
          <a:xfrm>
            <a:off x="6273063" y="1318204"/>
            <a:ext cx="5445112" cy="2643250"/>
          </a:xfrm>
          <a:prstGeom prst="rect">
            <a:avLst/>
          </a:prstGeom>
        </p:spPr>
        <p:txBody>
          <a:bodyPr>
            <a:noAutofit/>
          </a:bodyPr>
          <a:lstStyle>
            <a:lvl1pPr marL="0" indent="0">
              <a:buFontTx/>
              <a:buNone/>
              <a:defRPr sz="1200"/>
            </a:lvl1pPr>
          </a:lstStyle>
          <a:p>
            <a:r>
              <a:rPr lang="en-US"/>
              <a:t>Click icon to add picture</a:t>
            </a:r>
            <a:endParaRPr lang="en-US" dirty="0"/>
          </a:p>
        </p:txBody>
      </p:sp>
      <p:sp>
        <p:nvSpPr>
          <p:cNvPr id="5" name="Title Placeholder 1"/>
          <p:cNvSpPr>
            <a:spLocks noGrp="1"/>
          </p:cNvSpPr>
          <p:nvPr>
            <p:ph type="title" hasCustomPrompt="1"/>
          </p:nvPr>
        </p:nvSpPr>
        <p:spPr>
          <a:xfrm>
            <a:off x="511919" y="285537"/>
            <a:ext cx="11206256" cy="914400"/>
          </a:xfrm>
          <a:prstGeom prst="rect">
            <a:avLst/>
          </a:prstGeom>
        </p:spPr>
        <p:txBody>
          <a:bodyPr vert="horz" lIns="91440" tIns="45720" rIns="91440" bIns="45720" rtlCol="0" anchor="t">
            <a:noAutofit/>
          </a:bodyPr>
          <a:lstStyle>
            <a:lvl1pPr algn="l">
              <a:defRPr sz="3200" b="0" i="0" baseline="0">
                <a:solidFill>
                  <a:srgbClr val="5E9261"/>
                </a:solidFill>
              </a:defRPr>
            </a:lvl1pPr>
          </a:lstStyle>
          <a:p>
            <a:r>
              <a:rPr lang="en-US" dirty="0"/>
              <a:t>Slide Title Calibri 32</a:t>
            </a:r>
          </a:p>
        </p:txBody>
      </p:sp>
      <p:sp>
        <p:nvSpPr>
          <p:cNvPr id="6" name="Text Placeholder 3"/>
          <p:cNvSpPr>
            <a:spLocks noGrp="1"/>
          </p:cNvSpPr>
          <p:nvPr>
            <p:ph type="body" sz="quarter" idx="15" hasCustomPrompt="1"/>
          </p:nvPr>
        </p:nvSpPr>
        <p:spPr>
          <a:xfrm>
            <a:off x="6273063" y="4060896"/>
            <a:ext cx="5444804" cy="192166"/>
          </a:xfrm>
          <a:prstGeom prst="rect">
            <a:avLst/>
          </a:prstGeom>
        </p:spPr>
        <p:txBody>
          <a:bodyPr>
            <a:noAutofit/>
          </a:bodyPr>
          <a:lstStyle>
            <a:lvl1pPr marL="0" indent="0">
              <a:buNone/>
              <a:defRPr sz="1200" i="1" baseline="0">
                <a:latin typeface=""/>
              </a:defRPr>
            </a:lvl1pPr>
            <a:lvl2pPr>
              <a:defRPr sz="1400"/>
            </a:lvl2pPr>
            <a:lvl3pPr>
              <a:defRPr sz="1400"/>
            </a:lvl3pPr>
            <a:lvl4pPr>
              <a:defRPr sz="1400"/>
            </a:lvl4pPr>
            <a:lvl5pPr>
              <a:defRPr sz="1400"/>
            </a:lvl5pPr>
          </a:lstStyle>
          <a:p>
            <a:pPr lvl="0"/>
            <a:r>
              <a:rPr lang="en-US" dirty="0"/>
              <a:t>Sample Photo Caption – Garamond Italic - 12pt</a:t>
            </a:r>
          </a:p>
        </p:txBody>
      </p:sp>
      <p:sp>
        <p:nvSpPr>
          <p:cNvPr id="7" name="Text Placeholder 2"/>
          <p:cNvSpPr>
            <a:spLocks noGrp="1"/>
          </p:cNvSpPr>
          <p:nvPr>
            <p:ph type="body" sz="quarter" idx="11" hasCustomPrompt="1"/>
          </p:nvPr>
        </p:nvSpPr>
        <p:spPr>
          <a:xfrm>
            <a:off x="511918" y="1943100"/>
            <a:ext cx="5549047" cy="4121172"/>
          </a:xfrm>
          <a:prstGeom prst="rect">
            <a:avLst/>
          </a:prstGeom>
        </p:spPr>
        <p:txBody>
          <a:bodyPr>
            <a:noAutofit/>
          </a:bodyPr>
          <a:lstStyle>
            <a:lvl1pPr marL="0" indent="0">
              <a:lnSpc>
                <a:spcPct val="80000"/>
              </a:lnSpc>
              <a:buFontTx/>
              <a:buNone/>
              <a:defRPr sz="2000" b="0" i="0" baseline="0">
                <a:solidFill>
                  <a:schemeClr val="tx1">
                    <a:lumMod val="65000"/>
                    <a:lumOff val="35000"/>
                  </a:schemeClr>
                </a:solidFill>
                <a:latin typeface="Garamond"/>
                <a:cs typeface="Garamond"/>
              </a:defRPr>
            </a:lvl1pPr>
            <a:lvl2pPr>
              <a:defRPr sz="1600"/>
            </a:lvl2pPr>
            <a:lvl3pPr>
              <a:defRPr sz="1600"/>
            </a:lvl3pPr>
            <a:lvl4pPr>
              <a:defRPr sz="1600"/>
            </a:lvl4pPr>
            <a:lvl5pPr>
              <a:defRPr sz="1600"/>
            </a:lvl5pPr>
          </a:lstStyle>
          <a:p>
            <a:pPr lvl="0"/>
            <a:r>
              <a:rPr lang="en-US" dirty="0"/>
              <a:t>Paragraph Content – Garamond – Black – 20 </a:t>
            </a:r>
            <a:r>
              <a:rPr lang="en-US" dirty="0" err="1"/>
              <a:t>pt</a:t>
            </a:r>
            <a:endParaRPr lang="en-US" dirty="0"/>
          </a:p>
          <a:p>
            <a:pPr lvl="0"/>
            <a:r>
              <a:rPr lang="en-US" dirty="0" err="1"/>
              <a:t>Lorem</a:t>
            </a:r>
            <a:r>
              <a:rPr lang="en-US" dirty="0"/>
              <a:t> </a:t>
            </a:r>
            <a:r>
              <a:rPr lang="en-US" dirty="0" err="1"/>
              <a:t>ipsum</a:t>
            </a:r>
            <a:r>
              <a:rPr lang="en-US" dirty="0"/>
              <a:t> dolor sit </a:t>
            </a:r>
            <a:r>
              <a:rPr lang="en-US" dirty="0" err="1"/>
              <a:t>amet</a:t>
            </a:r>
            <a:r>
              <a:rPr lang="en-US" dirty="0"/>
              <a:t>, mea </a:t>
            </a:r>
            <a:r>
              <a:rPr lang="en-US" dirty="0" err="1"/>
              <a:t>vidit</a:t>
            </a:r>
            <a:r>
              <a:rPr lang="en-US" dirty="0"/>
              <a:t> </a:t>
            </a:r>
            <a:r>
              <a:rPr lang="en-US" dirty="0" err="1"/>
              <a:t>dictas</a:t>
            </a:r>
            <a:r>
              <a:rPr lang="en-US" dirty="0"/>
              <a:t> </a:t>
            </a:r>
            <a:r>
              <a:rPr lang="en-US" dirty="0" err="1"/>
              <a:t>signiferumque</a:t>
            </a:r>
            <a:r>
              <a:rPr lang="en-US" dirty="0"/>
              <a:t> </a:t>
            </a:r>
            <a:r>
              <a:rPr lang="en-US" dirty="0" err="1"/>
              <a:t>ei</a:t>
            </a:r>
            <a:r>
              <a:rPr lang="en-US" dirty="0"/>
              <a:t>, impetus </a:t>
            </a:r>
            <a:r>
              <a:rPr lang="en-US" dirty="0" err="1"/>
              <a:t>molestiae</a:t>
            </a:r>
            <a:r>
              <a:rPr lang="en-US" dirty="0"/>
              <a:t> </a:t>
            </a:r>
            <a:r>
              <a:rPr lang="en-US" dirty="0" err="1"/>
              <a:t>ius</a:t>
            </a:r>
            <a:r>
              <a:rPr lang="en-US" dirty="0"/>
              <a:t> an. </a:t>
            </a:r>
            <a:r>
              <a:rPr lang="en-US" dirty="0" err="1"/>
              <a:t>Dicat</a:t>
            </a:r>
            <a:r>
              <a:rPr lang="en-US" dirty="0"/>
              <a:t> </a:t>
            </a:r>
            <a:r>
              <a:rPr lang="en-US" dirty="0" err="1"/>
              <a:t>nemore</a:t>
            </a:r>
            <a:r>
              <a:rPr lang="en-US" dirty="0"/>
              <a:t> an </a:t>
            </a:r>
            <a:r>
              <a:rPr lang="en-US" dirty="0" err="1"/>
              <a:t>eam</a:t>
            </a:r>
            <a:r>
              <a:rPr lang="en-US" dirty="0"/>
              <a:t>. </a:t>
            </a:r>
            <a:r>
              <a:rPr lang="en-US" dirty="0" err="1"/>
              <a:t>Congue</a:t>
            </a:r>
            <a:r>
              <a:rPr lang="en-US" dirty="0"/>
              <a:t> </a:t>
            </a:r>
            <a:r>
              <a:rPr lang="en-US" dirty="0" err="1"/>
              <a:t>repudiandae</a:t>
            </a:r>
            <a:r>
              <a:rPr lang="en-US" dirty="0"/>
              <a:t> in vim. Ad qui </a:t>
            </a:r>
            <a:r>
              <a:rPr lang="en-US" dirty="0" err="1"/>
              <a:t>primis</a:t>
            </a:r>
            <a:r>
              <a:rPr lang="en-US" dirty="0"/>
              <a:t> </a:t>
            </a:r>
            <a:r>
              <a:rPr lang="en-US" dirty="0" err="1"/>
              <a:t>explicari</a:t>
            </a:r>
            <a:r>
              <a:rPr lang="en-US" dirty="0"/>
              <a:t>. Has </a:t>
            </a:r>
            <a:r>
              <a:rPr lang="en-US" dirty="0" err="1"/>
              <a:t>ridens</a:t>
            </a:r>
            <a:r>
              <a:rPr lang="en-US" dirty="0"/>
              <a:t> </a:t>
            </a:r>
            <a:r>
              <a:rPr lang="en-US" dirty="0" err="1"/>
              <a:t>labores</a:t>
            </a:r>
            <a:r>
              <a:rPr lang="en-US" dirty="0"/>
              <a:t> </a:t>
            </a:r>
            <a:r>
              <a:rPr lang="en-US" dirty="0" err="1"/>
              <a:t>liberavisse</a:t>
            </a:r>
            <a:r>
              <a:rPr lang="en-US" dirty="0"/>
              <a:t> </a:t>
            </a:r>
            <a:r>
              <a:rPr lang="en-US" dirty="0" err="1"/>
              <a:t>ei</a:t>
            </a:r>
            <a:r>
              <a:rPr lang="en-US" dirty="0"/>
              <a:t>.</a:t>
            </a:r>
          </a:p>
          <a:p>
            <a:pPr lvl="0"/>
            <a:r>
              <a:rPr lang="en-US" dirty="0"/>
              <a:t>Has no stet </a:t>
            </a:r>
            <a:r>
              <a:rPr lang="en-US" dirty="0" err="1"/>
              <a:t>fastidii</a:t>
            </a:r>
            <a:r>
              <a:rPr lang="en-US" dirty="0"/>
              <a:t> </a:t>
            </a:r>
            <a:r>
              <a:rPr lang="en-US" dirty="0" err="1"/>
              <a:t>propriae</a:t>
            </a:r>
            <a:r>
              <a:rPr lang="en-US" dirty="0"/>
              <a:t>, </a:t>
            </a:r>
            <a:r>
              <a:rPr lang="en-US" dirty="0" err="1"/>
              <a:t>mutat</a:t>
            </a:r>
            <a:r>
              <a:rPr lang="en-US" dirty="0"/>
              <a:t> </a:t>
            </a:r>
            <a:r>
              <a:rPr lang="en-US" dirty="0" err="1"/>
              <a:t>zril</a:t>
            </a:r>
            <a:r>
              <a:rPr lang="en-US" dirty="0"/>
              <a:t> </a:t>
            </a:r>
            <a:r>
              <a:rPr lang="en-US" dirty="0" err="1"/>
              <a:t>adolescens</a:t>
            </a:r>
            <a:r>
              <a:rPr lang="en-US" dirty="0"/>
              <a:t> an sea. In </a:t>
            </a:r>
            <a:r>
              <a:rPr lang="en-US" dirty="0" err="1"/>
              <a:t>novum</a:t>
            </a:r>
            <a:r>
              <a:rPr lang="en-US" dirty="0"/>
              <a:t> minimum </a:t>
            </a:r>
            <a:r>
              <a:rPr lang="en-US" dirty="0" err="1"/>
              <a:t>pericula</a:t>
            </a:r>
            <a:r>
              <a:rPr lang="en-US" dirty="0"/>
              <a:t> </a:t>
            </a:r>
            <a:r>
              <a:rPr lang="en-US" dirty="0" err="1"/>
              <a:t>nam</a:t>
            </a:r>
            <a:r>
              <a:rPr lang="en-US" dirty="0"/>
              <a:t>, an </a:t>
            </a:r>
            <a:r>
              <a:rPr lang="en-US" dirty="0" err="1"/>
              <a:t>dicam</a:t>
            </a:r>
            <a:r>
              <a:rPr lang="en-US" dirty="0"/>
              <a:t> </a:t>
            </a:r>
            <a:r>
              <a:rPr lang="en-US" dirty="0" err="1"/>
              <a:t>postea</a:t>
            </a:r>
            <a:r>
              <a:rPr lang="en-US" dirty="0"/>
              <a:t> </a:t>
            </a:r>
            <a:r>
              <a:rPr lang="en-US" dirty="0" err="1"/>
              <a:t>prodesset</a:t>
            </a:r>
            <a:r>
              <a:rPr lang="en-US" dirty="0"/>
              <a:t> </a:t>
            </a:r>
            <a:r>
              <a:rPr lang="en-US" dirty="0" err="1"/>
              <a:t>eum</a:t>
            </a:r>
            <a:r>
              <a:rPr lang="en-US" dirty="0"/>
              <a:t>. </a:t>
            </a:r>
            <a:r>
              <a:rPr lang="en-US" dirty="0" err="1"/>
              <a:t>Ut</a:t>
            </a:r>
            <a:r>
              <a:rPr lang="en-US" dirty="0"/>
              <a:t> duo </a:t>
            </a:r>
            <a:r>
              <a:rPr lang="en-US" dirty="0" err="1"/>
              <a:t>consulatu</a:t>
            </a:r>
            <a:r>
              <a:rPr lang="en-US" dirty="0"/>
              <a:t> </a:t>
            </a:r>
            <a:r>
              <a:rPr lang="en-US" dirty="0" err="1"/>
              <a:t>theophrastus</a:t>
            </a:r>
            <a:r>
              <a:rPr lang="en-US" dirty="0"/>
              <a:t>, vim fugit </a:t>
            </a:r>
            <a:r>
              <a:rPr lang="en-US" dirty="0" err="1"/>
              <a:t>graeci</a:t>
            </a:r>
            <a:r>
              <a:rPr lang="en-US" dirty="0"/>
              <a:t> an, ne </a:t>
            </a:r>
            <a:r>
              <a:rPr lang="en-US" dirty="0" err="1"/>
              <a:t>partem</a:t>
            </a:r>
            <a:r>
              <a:rPr lang="en-US" dirty="0"/>
              <a:t> </a:t>
            </a:r>
            <a:r>
              <a:rPr lang="en-US" dirty="0" err="1"/>
              <a:t>liberavisse</a:t>
            </a:r>
            <a:r>
              <a:rPr lang="en-US" dirty="0"/>
              <a:t> sed. Sit </a:t>
            </a:r>
            <a:r>
              <a:rPr lang="en-US" dirty="0" err="1"/>
              <a:t>dolore</a:t>
            </a:r>
            <a:r>
              <a:rPr lang="en-US" dirty="0"/>
              <a:t> </a:t>
            </a:r>
            <a:r>
              <a:rPr lang="en-US" dirty="0" err="1"/>
              <a:t>vituperatoribus</a:t>
            </a:r>
            <a:r>
              <a:rPr lang="en-US" dirty="0"/>
              <a:t> ex, </a:t>
            </a:r>
            <a:r>
              <a:rPr lang="en-US" dirty="0" err="1"/>
              <a:t>mei</a:t>
            </a:r>
            <a:r>
              <a:rPr lang="en-US" dirty="0"/>
              <a:t> </a:t>
            </a:r>
            <a:r>
              <a:rPr lang="en-US" dirty="0" err="1"/>
              <a:t>accumsan</a:t>
            </a:r>
            <a:r>
              <a:rPr lang="en-US" dirty="0"/>
              <a:t> </a:t>
            </a:r>
            <a:r>
              <a:rPr lang="en-US" dirty="0" err="1"/>
              <a:t>facilisi</a:t>
            </a:r>
            <a:r>
              <a:rPr lang="en-US" dirty="0"/>
              <a:t> cu. </a:t>
            </a:r>
            <a:r>
              <a:rPr lang="en-US" dirty="0" err="1"/>
              <a:t>Sed</a:t>
            </a:r>
            <a:r>
              <a:rPr lang="en-US" dirty="0"/>
              <a:t> et </a:t>
            </a:r>
            <a:r>
              <a:rPr lang="en-US" dirty="0" err="1"/>
              <a:t>vidit</a:t>
            </a:r>
            <a:r>
              <a:rPr lang="en-US" dirty="0"/>
              <a:t> semper </a:t>
            </a:r>
            <a:r>
              <a:rPr lang="en-US" dirty="0" err="1"/>
              <a:t>constituam</a:t>
            </a:r>
            <a:r>
              <a:rPr lang="en-US" dirty="0"/>
              <a:t>. </a:t>
            </a:r>
            <a:r>
              <a:rPr lang="en-US" dirty="0" err="1"/>
              <a:t>Vel</a:t>
            </a:r>
            <a:r>
              <a:rPr lang="en-US" dirty="0"/>
              <a:t> ne </a:t>
            </a:r>
            <a:r>
              <a:rPr lang="en-US" dirty="0" err="1"/>
              <a:t>consulatu</a:t>
            </a:r>
            <a:r>
              <a:rPr lang="en-US" dirty="0"/>
              <a:t> </a:t>
            </a:r>
            <a:r>
              <a:rPr lang="en-US" dirty="0" err="1"/>
              <a:t>accommodare</a:t>
            </a:r>
            <a:r>
              <a:rPr lang="en-US" dirty="0"/>
              <a:t>.</a:t>
            </a:r>
          </a:p>
        </p:txBody>
      </p:sp>
      <p:sp>
        <p:nvSpPr>
          <p:cNvPr id="9" name="Text Placeholder 2"/>
          <p:cNvSpPr>
            <a:spLocks noGrp="1"/>
          </p:cNvSpPr>
          <p:nvPr>
            <p:ph type="body" sz="quarter" idx="19" hasCustomPrompt="1"/>
          </p:nvPr>
        </p:nvSpPr>
        <p:spPr>
          <a:xfrm>
            <a:off x="511919" y="1318203"/>
            <a:ext cx="5549045" cy="639762"/>
          </a:xfrm>
          <a:prstGeom prst="rect">
            <a:avLst/>
          </a:prstGeom>
        </p:spPr>
        <p:txBody>
          <a:bodyPr/>
          <a:lstStyle>
            <a:lvl1pPr marL="0" indent="0">
              <a:buNone/>
              <a:defRPr sz="2400" b="1">
                <a:solidFill>
                  <a:schemeClr val="tx2"/>
                </a:solidFill>
                <a:latin typeface="+mn-lt"/>
              </a:defRPr>
            </a:lvl1pPr>
          </a:lstStyle>
          <a:p>
            <a:pPr lvl="0"/>
            <a:r>
              <a:rPr lang="en-US" b="1" dirty="0">
                <a:latin typeface="+mn-lt"/>
              </a:rPr>
              <a:t>Heading Calibri 24 Bold</a:t>
            </a:r>
            <a:endParaRPr lang="en-US" dirty="0"/>
          </a:p>
        </p:txBody>
      </p:sp>
      <p:sp>
        <p:nvSpPr>
          <p:cNvPr id="10" name="Text Placeholder 5"/>
          <p:cNvSpPr>
            <a:spLocks noGrp="1"/>
          </p:cNvSpPr>
          <p:nvPr>
            <p:ph type="body" sz="quarter" idx="20" hasCustomPrompt="1"/>
          </p:nvPr>
        </p:nvSpPr>
        <p:spPr>
          <a:xfrm>
            <a:off x="10290756" y="3708791"/>
            <a:ext cx="1427111" cy="252663"/>
          </a:xfrm>
        </p:spPr>
        <p:txBody>
          <a:bodyPr anchor="b">
            <a:normAutofit/>
          </a:bodyPr>
          <a:lstStyle>
            <a:lvl1pPr marL="0" indent="0" algn="r">
              <a:buNone/>
              <a:defRPr sz="1000" baseline="0">
                <a:solidFill>
                  <a:schemeClr val="bg1">
                    <a:lumMod val="95000"/>
                  </a:schemeClr>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sp>
        <p:nvSpPr>
          <p:cNvPr id="11" name="Slide Number Placeholder 2"/>
          <p:cNvSpPr>
            <a:spLocks noGrp="1"/>
          </p:cNvSpPr>
          <p:nvPr>
            <p:ph type="sldNum" sz="quarter" idx="10"/>
          </p:nvPr>
        </p:nvSpPr>
        <p:spPr>
          <a:xfrm>
            <a:off x="609600" y="6380423"/>
            <a:ext cx="2844800" cy="366183"/>
          </a:xfrm>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30760822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a-Blank with logo">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37709759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4b-Blank">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2891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alternative 1">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991453"/>
          </a:xfrm>
        </p:spPr>
        <p:txBody>
          <a:bodyPr anchor="t"/>
          <a:lstStyle>
            <a:lvl1pPr>
              <a:defRPr sz="32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a:xfrm>
            <a:off x="609600" y="6380423"/>
            <a:ext cx="2844800" cy="366183"/>
          </a:xfrm>
          <a:prstGeom prst="rect">
            <a:avLst/>
          </a:prstGeom>
        </p:spPr>
        <p:txBody>
          <a:bodyPr/>
          <a:lstStyle/>
          <a:p>
            <a:fld id="{A5713E8B-451C-8C40-B537-409390B060A7}" type="slidenum">
              <a:rPr lang="en-US" smtClean="0"/>
              <a:pPr/>
              <a:t>‹#›</a:t>
            </a:fld>
            <a:endParaRPr lang="en-US" dirty="0"/>
          </a:p>
        </p:txBody>
      </p:sp>
      <p:sp>
        <p:nvSpPr>
          <p:cNvPr id="5" name="Content Placeholder 4"/>
          <p:cNvSpPr>
            <a:spLocks noGrp="1"/>
          </p:cNvSpPr>
          <p:nvPr>
            <p:ph sz="quarter" idx="11"/>
          </p:nvPr>
        </p:nvSpPr>
        <p:spPr>
          <a:xfrm>
            <a:off x="609600" y="1441450"/>
            <a:ext cx="10972800" cy="4513263"/>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16267910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alternative 2">
    <p:spTree>
      <p:nvGrpSpPr>
        <p:cNvPr id="1" name=""/>
        <p:cNvGrpSpPr/>
        <p:nvPr/>
      </p:nvGrpSpPr>
      <p:grpSpPr>
        <a:xfrm>
          <a:off x="0" y="0"/>
          <a:ext cx="0" cy="0"/>
          <a:chOff x="0" y="0"/>
          <a:chExt cx="0" cy="0"/>
        </a:xfrm>
      </p:grpSpPr>
      <p:sp>
        <p:nvSpPr>
          <p:cNvPr id="2" name="Title 1"/>
          <p:cNvSpPr>
            <a:spLocks noGrp="1"/>
          </p:cNvSpPr>
          <p:nvPr>
            <p:ph type="title"/>
          </p:nvPr>
        </p:nvSpPr>
        <p:spPr>
          <a:xfrm>
            <a:off x="609600" y="375781"/>
            <a:ext cx="10972800" cy="890311"/>
          </a:xfrm>
        </p:spPr>
        <p:txBody>
          <a:bodyPr/>
          <a:lstStyle>
            <a:lvl1pPr>
              <a:defRPr>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a:xfrm>
            <a:off x="609600" y="6380423"/>
            <a:ext cx="2844800" cy="366183"/>
          </a:xfrm>
          <a:prstGeom prst="rect">
            <a:avLst/>
          </a:prstGeom>
        </p:spPr>
        <p:txBody>
          <a:bodyPr/>
          <a:lstStyle/>
          <a:p>
            <a:fld id="{A5713E8B-451C-8C40-B537-409390B060A7}" type="slidenum">
              <a:rPr lang="en-US" smtClean="0"/>
              <a:pPr/>
              <a:t>‹#›</a:t>
            </a:fld>
            <a:endParaRPr lang="en-US" dirty="0"/>
          </a:p>
        </p:txBody>
      </p:sp>
      <p:sp>
        <p:nvSpPr>
          <p:cNvPr id="5" name="Content Placeholder 4"/>
          <p:cNvSpPr>
            <a:spLocks noGrp="1"/>
          </p:cNvSpPr>
          <p:nvPr>
            <p:ph sz="quarter" idx="11"/>
          </p:nvPr>
        </p:nvSpPr>
        <p:spPr>
          <a:xfrm>
            <a:off x="609600" y="1441450"/>
            <a:ext cx="10972800" cy="4513263"/>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5389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2a_Title  ">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userDrawn="1"/>
        </p:nvSpPr>
        <p:spPr>
          <a:xfrm>
            <a:off x="5335687" y="0"/>
            <a:ext cx="6204608"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sz="quarter" idx="15" hasCustomPrompt="1"/>
          </p:nvPr>
        </p:nvSpPr>
        <p:spPr>
          <a:xfrm>
            <a:off x="5828369" y="2117037"/>
            <a:ext cx="4960504" cy="1423988"/>
          </a:xfrm>
        </p:spPr>
        <p:txBody>
          <a:bodyPr>
            <a:normAutofit/>
          </a:bodyPr>
          <a:lstStyle>
            <a:lvl1pPr marL="0" indent="0">
              <a:buNone/>
              <a:defRPr sz="3600" baseline="0">
                <a:latin typeface="Calibri Light" panose="020F0302020204030204" pitchFamily="34" charset="0"/>
                <a:cs typeface="Calibri Light" panose="020F0302020204030204" pitchFamily="34" charset="0"/>
              </a:defRPr>
            </a:lvl1pPr>
          </a:lstStyle>
          <a:p>
            <a:pPr lvl="0"/>
            <a:r>
              <a:rPr lang="en-US" dirty="0"/>
              <a:t>TITLE CALIBRI LIGHT 36 POINT</a:t>
            </a:r>
          </a:p>
        </p:txBody>
      </p:sp>
      <p:sp>
        <p:nvSpPr>
          <p:cNvPr id="11" name="Text Placeholder 2"/>
          <p:cNvSpPr>
            <a:spLocks noGrp="1"/>
          </p:cNvSpPr>
          <p:nvPr>
            <p:ph type="body" sz="quarter" idx="16" hasCustomPrompt="1"/>
          </p:nvPr>
        </p:nvSpPr>
        <p:spPr>
          <a:xfrm>
            <a:off x="5805275" y="3485953"/>
            <a:ext cx="4921336" cy="1423988"/>
          </a:xfrm>
        </p:spPr>
        <p:txBody>
          <a:bodyPr>
            <a:normAutofit/>
          </a:bodyPr>
          <a:lstStyle>
            <a:lvl1pPr marL="0" indent="0">
              <a:buNone/>
              <a:defRPr sz="2800" baseline="0">
                <a:latin typeface="Calibri Light" panose="020F0302020204030204" pitchFamily="34" charset="0"/>
                <a:cs typeface="Calibri Light" panose="020F0302020204030204" pitchFamily="34" charset="0"/>
              </a:defRPr>
            </a:lvl1pPr>
          </a:lstStyle>
          <a:p>
            <a:pPr lvl="0"/>
            <a:r>
              <a:rPr lang="en-US" dirty="0"/>
              <a:t>VENUE CALIBRI LIGHT 28 POINT</a:t>
            </a:r>
          </a:p>
        </p:txBody>
      </p:sp>
      <p:sp>
        <p:nvSpPr>
          <p:cNvPr id="12" name="Text Placeholder 2"/>
          <p:cNvSpPr>
            <a:spLocks noGrp="1"/>
          </p:cNvSpPr>
          <p:nvPr>
            <p:ph type="body" sz="quarter" idx="17" hasCustomPrompt="1"/>
          </p:nvPr>
        </p:nvSpPr>
        <p:spPr>
          <a:xfrm>
            <a:off x="5805275" y="4927468"/>
            <a:ext cx="4921336" cy="1244732"/>
          </a:xfrm>
        </p:spPr>
        <p:txBody>
          <a:bodyPr>
            <a:normAutofit/>
          </a:bodyPr>
          <a:lstStyle>
            <a:lvl1pPr marL="0" indent="0">
              <a:buNone/>
              <a:defRPr sz="2000" baseline="0">
                <a:latin typeface="+mn-lt"/>
                <a:cs typeface="Calibri Light" panose="020F0302020204030204" pitchFamily="34" charset="0"/>
              </a:defRPr>
            </a:lvl1pPr>
          </a:lstStyle>
          <a:p>
            <a:pPr lvl="0"/>
            <a:r>
              <a:rPr lang="en-US" dirty="0"/>
              <a:t>Presenter Names and Titles Calibri 20 point</a:t>
            </a:r>
          </a:p>
          <a:p>
            <a:pPr lvl="0"/>
            <a:endParaRPr lang="en-US" dirty="0"/>
          </a:p>
        </p:txBody>
      </p:sp>
      <p:sp>
        <p:nvSpPr>
          <p:cNvPr id="13" name="Text Placeholder 2"/>
          <p:cNvSpPr>
            <a:spLocks noGrp="1"/>
          </p:cNvSpPr>
          <p:nvPr>
            <p:ph type="body" sz="quarter" idx="18" hasCustomPrompt="1"/>
          </p:nvPr>
        </p:nvSpPr>
        <p:spPr>
          <a:xfrm>
            <a:off x="5805275" y="6182943"/>
            <a:ext cx="4921336" cy="477631"/>
          </a:xfrm>
        </p:spPr>
        <p:txBody>
          <a:bodyPr>
            <a:normAutofit/>
          </a:bodyPr>
          <a:lstStyle>
            <a:lvl1pPr marL="0" indent="0">
              <a:buNone/>
              <a:defRPr sz="1600" baseline="0">
                <a:latin typeface="+mn-lt"/>
                <a:cs typeface="Calibri Light" panose="020F0302020204030204" pitchFamily="34" charset="0"/>
              </a:defRPr>
            </a:lvl1pPr>
          </a:lstStyle>
          <a:p>
            <a:pPr lvl="0"/>
            <a:r>
              <a:rPr lang="en-US" dirty="0"/>
              <a:t>MONTH, DATE, YEAR Calibri 16 point</a:t>
            </a:r>
          </a:p>
          <a:p>
            <a:pPr lvl="0"/>
            <a:endParaRPr lang="en-US" dirty="0"/>
          </a:p>
        </p:txBody>
      </p:sp>
      <p:sp>
        <p:nvSpPr>
          <p:cNvPr id="14" name="Text Placeholder 5">
            <a:extLst>
              <a:ext uri="{FF2B5EF4-FFF2-40B4-BE49-F238E27FC236}">
                <a16:creationId xmlns:a16="http://schemas.microsoft.com/office/drawing/2014/main" id="{F364B387-1153-72F4-7D2F-F083BF01205D}"/>
              </a:ext>
            </a:extLst>
          </p:cNvPr>
          <p:cNvSpPr>
            <a:spLocks noGrp="1"/>
          </p:cNvSpPr>
          <p:nvPr>
            <p:ph type="body" sz="quarter" idx="20" hasCustomPrompt="1"/>
          </p:nvPr>
        </p:nvSpPr>
        <p:spPr>
          <a:xfrm>
            <a:off x="0" y="6534242"/>
            <a:ext cx="1427111" cy="252663"/>
          </a:xfrm>
          <a:solidFill>
            <a:schemeClr val="bg1">
              <a:alpha val="90000"/>
            </a:schemeClr>
          </a:solidFill>
        </p:spPr>
        <p:txBody>
          <a:bodyPr anchor="b">
            <a:normAutofit/>
          </a:bodyPr>
          <a:lstStyle>
            <a:lvl1pPr marL="0" indent="0" algn="r">
              <a:buNone/>
              <a:defRPr sz="1100" baseline="0">
                <a:solidFill>
                  <a:schemeClr val="tx1"/>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grpSp>
        <p:nvGrpSpPr>
          <p:cNvPr id="10" name="Group 9">
            <a:extLst>
              <a:ext uri="{FF2B5EF4-FFF2-40B4-BE49-F238E27FC236}">
                <a16:creationId xmlns:a16="http://schemas.microsoft.com/office/drawing/2014/main" id="{C6CDA3B1-802C-4F48-8E69-236EF7F7B27B}"/>
              </a:ext>
            </a:extLst>
          </p:cNvPr>
          <p:cNvGrpSpPr/>
          <p:nvPr userDrawn="1"/>
        </p:nvGrpSpPr>
        <p:grpSpPr>
          <a:xfrm>
            <a:off x="7309085" y="247925"/>
            <a:ext cx="2451463" cy="1423988"/>
            <a:chOff x="7309085" y="247925"/>
            <a:chExt cx="2451463" cy="1423988"/>
          </a:xfrm>
        </p:grpSpPr>
        <p:sp>
          <p:nvSpPr>
            <p:cNvPr id="15" name="Rectangle: Rounded Corners 14">
              <a:extLst>
                <a:ext uri="{FF2B5EF4-FFF2-40B4-BE49-F238E27FC236}">
                  <a16:creationId xmlns:a16="http://schemas.microsoft.com/office/drawing/2014/main" id="{11B64DDA-4F82-4260-807E-ECBAD70A5733}"/>
                </a:ext>
              </a:extLst>
            </p:cNvPr>
            <p:cNvSpPr/>
            <p:nvPr userDrawn="1"/>
          </p:nvSpPr>
          <p:spPr>
            <a:xfrm>
              <a:off x="7309085" y="247925"/>
              <a:ext cx="2451463" cy="1423988"/>
            </a:xfrm>
            <a:prstGeom prst="roundRect">
              <a:avLst/>
            </a:prstGeom>
            <a:solidFill>
              <a:schemeClr val="lt1"/>
            </a:solidFill>
            <a:ln w="57150" cmpd="sng">
              <a:solidFill>
                <a:schemeClr val="bg1"/>
              </a:solidFill>
            </a:ln>
            <a:effectLst>
              <a:outerShdw blurRad="50800" dist="38100" dir="8100000" algn="tr"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E1484DEE-8E67-436C-BB65-ACBE076096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2202" y="466059"/>
              <a:ext cx="1980939" cy="997348"/>
            </a:xfrm>
            <a:prstGeom prst="rect">
              <a:avLst/>
            </a:prstGeom>
          </p:spPr>
        </p:pic>
      </p:grpSp>
    </p:spTree>
    <p:extLst>
      <p:ext uri="{BB962C8B-B14F-4D97-AF65-F5344CB8AC3E}">
        <p14:creationId xmlns:p14="http://schemas.microsoft.com/office/powerpoint/2010/main" val="157251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2a_Title  ">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userDrawn="1"/>
        </p:nvSpPr>
        <p:spPr>
          <a:xfrm>
            <a:off x="5335687" y="0"/>
            <a:ext cx="6204608"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sz="quarter" idx="15" hasCustomPrompt="1"/>
          </p:nvPr>
        </p:nvSpPr>
        <p:spPr>
          <a:xfrm>
            <a:off x="5828369" y="2117037"/>
            <a:ext cx="4960504" cy="1423988"/>
          </a:xfrm>
        </p:spPr>
        <p:txBody>
          <a:bodyPr>
            <a:normAutofit/>
          </a:bodyPr>
          <a:lstStyle>
            <a:lvl1pPr marL="0" indent="0">
              <a:buNone/>
              <a:defRPr sz="3600" baseline="0">
                <a:latin typeface="Calibri Light" panose="020F0302020204030204" pitchFamily="34" charset="0"/>
                <a:cs typeface="Calibri Light" panose="020F0302020204030204" pitchFamily="34" charset="0"/>
              </a:defRPr>
            </a:lvl1pPr>
          </a:lstStyle>
          <a:p>
            <a:pPr lvl="0"/>
            <a:r>
              <a:rPr lang="en-US" dirty="0"/>
              <a:t>TITLE CALIBRI LIGHT 36 POINT</a:t>
            </a:r>
          </a:p>
        </p:txBody>
      </p:sp>
      <p:sp>
        <p:nvSpPr>
          <p:cNvPr id="11" name="Text Placeholder 2"/>
          <p:cNvSpPr>
            <a:spLocks noGrp="1"/>
          </p:cNvSpPr>
          <p:nvPr>
            <p:ph type="body" sz="quarter" idx="16" hasCustomPrompt="1"/>
          </p:nvPr>
        </p:nvSpPr>
        <p:spPr>
          <a:xfrm>
            <a:off x="5805275" y="3485953"/>
            <a:ext cx="4921336" cy="1423988"/>
          </a:xfrm>
        </p:spPr>
        <p:txBody>
          <a:bodyPr>
            <a:normAutofit/>
          </a:bodyPr>
          <a:lstStyle>
            <a:lvl1pPr marL="0" indent="0">
              <a:buNone/>
              <a:defRPr sz="2800" baseline="0">
                <a:latin typeface="Calibri Light" panose="020F0302020204030204" pitchFamily="34" charset="0"/>
                <a:cs typeface="Calibri Light" panose="020F0302020204030204" pitchFamily="34" charset="0"/>
              </a:defRPr>
            </a:lvl1pPr>
          </a:lstStyle>
          <a:p>
            <a:pPr lvl="0"/>
            <a:r>
              <a:rPr lang="en-US" dirty="0"/>
              <a:t>VENUE CALIBRI LIGHT 28 POINT</a:t>
            </a:r>
          </a:p>
        </p:txBody>
      </p:sp>
      <p:sp>
        <p:nvSpPr>
          <p:cNvPr id="12" name="Text Placeholder 2"/>
          <p:cNvSpPr>
            <a:spLocks noGrp="1"/>
          </p:cNvSpPr>
          <p:nvPr>
            <p:ph type="body" sz="quarter" idx="17" hasCustomPrompt="1"/>
          </p:nvPr>
        </p:nvSpPr>
        <p:spPr>
          <a:xfrm>
            <a:off x="5805275" y="4927468"/>
            <a:ext cx="4921336" cy="1244732"/>
          </a:xfrm>
        </p:spPr>
        <p:txBody>
          <a:bodyPr>
            <a:normAutofit/>
          </a:bodyPr>
          <a:lstStyle>
            <a:lvl1pPr marL="0" indent="0">
              <a:buNone/>
              <a:defRPr sz="2000" baseline="0">
                <a:latin typeface="+mn-lt"/>
                <a:cs typeface="Calibri Light" panose="020F0302020204030204" pitchFamily="34" charset="0"/>
              </a:defRPr>
            </a:lvl1pPr>
          </a:lstStyle>
          <a:p>
            <a:pPr lvl="0"/>
            <a:r>
              <a:rPr lang="en-US" dirty="0"/>
              <a:t>Presenter Names and Titles Calibri 20 point</a:t>
            </a:r>
          </a:p>
          <a:p>
            <a:pPr lvl="0"/>
            <a:endParaRPr lang="en-US" dirty="0"/>
          </a:p>
        </p:txBody>
      </p:sp>
      <p:sp>
        <p:nvSpPr>
          <p:cNvPr id="13" name="Text Placeholder 2"/>
          <p:cNvSpPr>
            <a:spLocks noGrp="1"/>
          </p:cNvSpPr>
          <p:nvPr>
            <p:ph type="body" sz="quarter" idx="18" hasCustomPrompt="1"/>
          </p:nvPr>
        </p:nvSpPr>
        <p:spPr>
          <a:xfrm>
            <a:off x="5805275" y="6182943"/>
            <a:ext cx="4921336" cy="477631"/>
          </a:xfrm>
        </p:spPr>
        <p:txBody>
          <a:bodyPr>
            <a:normAutofit/>
          </a:bodyPr>
          <a:lstStyle>
            <a:lvl1pPr marL="0" indent="0">
              <a:buNone/>
              <a:defRPr sz="1600" baseline="0">
                <a:latin typeface="+mn-lt"/>
                <a:cs typeface="Calibri Light" panose="020F0302020204030204" pitchFamily="34" charset="0"/>
              </a:defRPr>
            </a:lvl1pPr>
          </a:lstStyle>
          <a:p>
            <a:pPr lvl="0"/>
            <a:r>
              <a:rPr lang="en-US" dirty="0"/>
              <a:t>MONTH, DATE, YEAR Calibri 16 point</a:t>
            </a:r>
          </a:p>
          <a:p>
            <a:pPr lvl="0"/>
            <a:endParaRPr lang="en-US" dirty="0"/>
          </a:p>
        </p:txBody>
      </p:sp>
      <p:sp>
        <p:nvSpPr>
          <p:cNvPr id="7" name="Text Placeholder 5">
            <a:extLst>
              <a:ext uri="{FF2B5EF4-FFF2-40B4-BE49-F238E27FC236}">
                <a16:creationId xmlns:a16="http://schemas.microsoft.com/office/drawing/2014/main" id="{8EF3241E-624A-1DC6-E954-FBF604FB4D62}"/>
              </a:ext>
            </a:extLst>
          </p:cNvPr>
          <p:cNvSpPr>
            <a:spLocks noGrp="1"/>
          </p:cNvSpPr>
          <p:nvPr>
            <p:ph type="body" sz="quarter" idx="19" hasCustomPrompt="1"/>
          </p:nvPr>
        </p:nvSpPr>
        <p:spPr>
          <a:xfrm>
            <a:off x="0" y="6534242"/>
            <a:ext cx="1427111" cy="252663"/>
          </a:xfrm>
          <a:solidFill>
            <a:schemeClr val="bg1">
              <a:alpha val="90000"/>
            </a:schemeClr>
          </a:solidFill>
        </p:spPr>
        <p:txBody>
          <a:bodyPr anchor="b">
            <a:normAutofit/>
          </a:bodyPr>
          <a:lstStyle>
            <a:lvl1pPr marL="0" indent="0" algn="r">
              <a:buNone/>
              <a:defRPr sz="1100" baseline="0">
                <a:solidFill>
                  <a:schemeClr val="tx1"/>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grpSp>
        <p:nvGrpSpPr>
          <p:cNvPr id="10" name="Group 9">
            <a:extLst>
              <a:ext uri="{FF2B5EF4-FFF2-40B4-BE49-F238E27FC236}">
                <a16:creationId xmlns:a16="http://schemas.microsoft.com/office/drawing/2014/main" id="{3FB182C6-21B9-4753-AE5F-3F2703BAD3F7}"/>
              </a:ext>
            </a:extLst>
          </p:cNvPr>
          <p:cNvGrpSpPr/>
          <p:nvPr userDrawn="1"/>
        </p:nvGrpSpPr>
        <p:grpSpPr>
          <a:xfrm>
            <a:off x="7309085" y="247925"/>
            <a:ext cx="2451463" cy="1423988"/>
            <a:chOff x="7309085" y="247925"/>
            <a:chExt cx="2451463" cy="1423988"/>
          </a:xfrm>
        </p:grpSpPr>
        <p:sp>
          <p:nvSpPr>
            <p:cNvPr id="14" name="Rectangle: Rounded Corners 13">
              <a:extLst>
                <a:ext uri="{FF2B5EF4-FFF2-40B4-BE49-F238E27FC236}">
                  <a16:creationId xmlns:a16="http://schemas.microsoft.com/office/drawing/2014/main" id="{81B5419C-8176-4492-AB43-AC8747010125}"/>
                </a:ext>
              </a:extLst>
            </p:cNvPr>
            <p:cNvSpPr/>
            <p:nvPr userDrawn="1"/>
          </p:nvSpPr>
          <p:spPr>
            <a:xfrm>
              <a:off x="7309085" y="247925"/>
              <a:ext cx="2451463" cy="1423988"/>
            </a:xfrm>
            <a:prstGeom prst="roundRect">
              <a:avLst/>
            </a:prstGeom>
            <a:solidFill>
              <a:schemeClr val="lt1"/>
            </a:solidFill>
            <a:ln w="57150" cmpd="sng">
              <a:solidFill>
                <a:schemeClr val="bg1"/>
              </a:solidFill>
            </a:ln>
            <a:effectLst>
              <a:outerShdw blurRad="50800" dist="38100" dir="8100000" algn="tr"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E09EBDE7-0677-455A-AA73-2AA60DA0D1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2202" y="466059"/>
              <a:ext cx="1980939" cy="997348"/>
            </a:xfrm>
            <a:prstGeom prst="rect">
              <a:avLst/>
            </a:prstGeom>
          </p:spPr>
        </p:pic>
      </p:grpSp>
    </p:spTree>
    <p:extLst>
      <p:ext uri="{BB962C8B-B14F-4D97-AF65-F5344CB8AC3E}">
        <p14:creationId xmlns:p14="http://schemas.microsoft.com/office/powerpoint/2010/main" val="1050070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2a_Title  ">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userDrawn="1"/>
        </p:nvSpPr>
        <p:spPr>
          <a:xfrm>
            <a:off x="5335687" y="-2"/>
            <a:ext cx="6204608"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sz="quarter" idx="15" hasCustomPrompt="1"/>
          </p:nvPr>
        </p:nvSpPr>
        <p:spPr>
          <a:xfrm>
            <a:off x="5828369" y="2117037"/>
            <a:ext cx="4960504" cy="1423988"/>
          </a:xfrm>
        </p:spPr>
        <p:txBody>
          <a:bodyPr>
            <a:normAutofit/>
          </a:bodyPr>
          <a:lstStyle>
            <a:lvl1pPr marL="0" indent="0">
              <a:buNone/>
              <a:defRPr sz="3600" baseline="0">
                <a:latin typeface="Calibri Light" panose="020F0302020204030204" pitchFamily="34" charset="0"/>
                <a:cs typeface="Calibri Light" panose="020F0302020204030204" pitchFamily="34" charset="0"/>
              </a:defRPr>
            </a:lvl1pPr>
          </a:lstStyle>
          <a:p>
            <a:pPr lvl="0"/>
            <a:r>
              <a:rPr lang="en-US" dirty="0"/>
              <a:t>TITLE CALIBRI LIGHT 36 POINT</a:t>
            </a:r>
          </a:p>
        </p:txBody>
      </p:sp>
      <p:sp>
        <p:nvSpPr>
          <p:cNvPr id="11" name="Text Placeholder 2"/>
          <p:cNvSpPr>
            <a:spLocks noGrp="1"/>
          </p:cNvSpPr>
          <p:nvPr>
            <p:ph type="body" sz="quarter" idx="16" hasCustomPrompt="1"/>
          </p:nvPr>
        </p:nvSpPr>
        <p:spPr>
          <a:xfrm>
            <a:off x="5805275" y="3485953"/>
            <a:ext cx="4921336" cy="1423988"/>
          </a:xfrm>
        </p:spPr>
        <p:txBody>
          <a:bodyPr>
            <a:normAutofit/>
          </a:bodyPr>
          <a:lstStyle>
            <a:lvl1pPr marL="0" indent="0">
              <a:buNone/>
              <a:defRPr sz="2800" baseline="0">
                <a:latin typeface="Calibri Light" panose="020F0302020204030204" pitchFamily="34" charset="0"/>
                <a:cs typeface="Calibri Light" panose="020F0302020204030204" pitchFamily="34" charset="0"/>
              </a:defRPr>
            </a:lvl1pPr>
          </a:lstStyle>
          <a:p>
            <a:pPr lvl="0"/>
            <a:r>
              <a:rPr lang="en-US" dirty="0"/>
              <a:t>VENUE CALIBRI LIGHT 28 POINT</a:t>
            </a:r>
          </a:p>
        </p:txBody>
      </p:sp>
      <p:sp>
        <p:nvSpPr>
          <p:cNvPr id="12" name="Text Placeholder 2"/>
          <p:cNvSpPr>
            <a:spLocks noGrp="1"/>
          </p:cNvSpPr>
          <p:nvPr>
            <p:ph type="body" sz="quarter" idx="17" hasCustomPrompt="1"/>
          </p:nvPr>
        </p:nvSpPr>
        <p:spPr>
          <a:xfrm>
            <a:off x="5805275" y="4927468"/>
            <a:ext cx="4921336" cy="1244732"/>
          </a:xfrm>
        </p:spPr>
        <p:txBody>
          <a:bodyPr>
            <a:normAutofit/>
          </a:bodyPr>
          <a:lstStyle>
            <a:lvl1pPr marL="0" indent="0">
              <a:buNone/>
              <a:defRPr sz="2000" baseline="0">
                <a:latin typeface="+mn-lt"/>
                <a:cs typeface="Calibri Light" panose="020F0302020204030204" pitchFamily="34" charset="0"/>
              </a:defRPr>
            </a:lvl1pPr>
          </a:lstStyle>
          <a:p>
            <a:pPr lvl="0"/>
            <a:r>
              <a:rPr lang="en-US" dirty="0"/>
              <a:t>Presenter Names and Titles Calibri 20 point</a:t>
            </a:r>
          </a:p>
          <a:p>
            <a:pPr lvl="0"/>
            <a:endParaRPr lang="en-US" dirty="0"/>
          </a:p>
        </p:txBody>
      </p:sp>
      <p:sp>
        <p:nvSpPr>
          <p:cNvPr id="13" name="Text Placeholder 2"/>
          <p:cNvSpPr>
            <a:spLocks noGrp="1"/>
          </p:cNvSpPr>
          <p:nvPr>
            <p:ph type="body" sz="quarter" idx="18" hasCustomPrompt="1"/>
          </p:nvPr>
        </p:nvSpPr>
        <p:spPr>
          <a:xfrm>
            <a:off x="5805275" y="6182943"/>
            <a:ext cx="4921336" cy="477631"/>
          </a:xfrm>
        </p:spPr>
        <p:txBody>
          <a:bodyPr>
            <a:normAutofit/>
          </a:bodyPr>
          <a:lstStyle>
            <a:lvl1pPr marL="0" indent="0">
              <a:buNone/>
              <a:defRPr sz="1600" baseline="0">
                <a:latin typeface="+mn-lt"/>
                <a:cs typeface="Calibri Light" panose="020F0302020204030204" pitchFamily="34" charset="0"/>
              </a:defRPr>
            </a:lvl1pPr>
          </a:lstStyle>
          <a:p>
            <a:pPr lvl="0"/>
            <a:r>
              <a:rPr lang="en-US" dirty="0"/>
              <a:t>MONTH, DATE, YEAR Calibri 16 point</a:t>
            </a:r>
          </a:p>
          <a:p>
            <a:pPr lvl="0"/>
            <a:endParaRPr lang="en-US" dirty="0"/>
          </a:p>
        </p:txBody>
      </p:sp>
      <p:sp>
        <p:nvSpPr>
          <p:cNvPr id="6" name="Text Placeholder 5"/>
          <p:cNvSpPr>
            <a:spLocks noGrp="1"/>
          </p:cNvSpPr>
          <p:nvPr>
            <p:ph type="body" sz="quarter" idx="19" hasCustomPrompt="1"/>
          </p:nvPr>
        </p:nvSpPr>
        <p:spPr>
          <a:xfrm>
            <a:off x="0" y="6534242"/>
            <a:ext cx="1427111" cy="252663"/>
          </a:xfrm>
          <a:solidFill>
            <a:schemeClr val="bg1">
              <a:alpha val="90000"/>
            </a:schemeClr>
          </a:solidFill>
        </p:spPr>
        <p:txBody>
          <a:bodyPr anchor="b">
            <a:normAutofit/>
          </a:bodyPr>
          <a:lstStyle>
            <a:lvl1pPr marL="0" indent="0" algn="r">
              <a:buNone/>
              <a:defRPr sz="1100" baseline="0">
                <a:solidFill>
                  <a:schemeClr val="tx1"/>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grpSp>
        <p:nvGrpSpPr>
          <p:cNvPr id="10" name="Group 9">
            <a:extLst>
              <a:ext uri="{FF2B5EF4-FFF2-40B4-BE49-F238E27FC236}">
                <a16:creationId xmlns:a16="http://schemas.microsoft.com/office/drawing/2014/main" id="{0275B0FC-3422-42F7-B5C7-25B385FA3460}"/>
              </a:ext>
            </a:extLst>
          </p:cNvPr>
          <p:cNvGrpSpPr/>
          <p:nvPr userDrawn="1"/>
        </p:nvGrpSpPr>
        <p:grpSpPr>
          <a:xfrm>
            <a:off x="7309085" y="247925"/>
            <a:ext cx="2451463" cy="1423988"/>
            <a:chOff x="7309085" y="247925"/>
            <a:chExt cx="2451463" cy="1423988"/>
          </a:xfrm>
        </p:grpSpPr>
        <p:sp>
          <p:nvSpPr>
            <p:cNvPr id="14" name="Rectangle: Rounded Corners 13">
              <a:extLst>
                <a:ext uri="{FF2B5EF4-FFF2-40B4-BE49-F238E27FC236}">
                  <a16:creationId xmlns:a16="http://schemas.microsoft.com/office/drawing/2014/main" id="{D4CEF54B-796A-4A5A-8344-B05BDDC4B1C4}"/>
                </a:ext>
              </a:extLst>
            </p:cNvPr>
            <p:cNvSpPr/>
            <p:nvPr userDrawn="1"/>
          </p:nvSpPr>
          <p:spPr>
            <a:xfrm>
              <a:off x="7309085" y="247925"/>
              <a:ext cx="2451463" cy="1423988"/>
            </a:xfrm>
            <a:prstGeom prst="roundRect">
              <a:avLst/>
            </a:prstGeom>
            <a:solidFill>
              <a:schemeClr val="lt1"/>
            </a:solidFill>
            <a:ln w="57150" cmpd="sng">
              <a:solidFill>
                <a:schemeClr val="bg1"/>
              </a:solidFill>
            </a:ln>
            <a:effectLst>
              <a:outerShdw blurRad="50800" dist="38100" dir="8100000" algn="tr"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D1A81A8F-CCC9-49AC-AD0D-3D4397A78E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2202" y="466059"/>
              <a:ext cx="1980939" cy="997348"/>
            </a:xfrm>
            <a:prstGeom prst="rect">
              <a:avLst/>
            </a:prstGeom>
          </p:spPr>
        </p:pic>
      </p:grpSp>
    </p:spTree>
    <p:extLst>
      <p:ext uri="{BB962C8B-B14F-4D97-AF65-F5344CB8AC3E}">
        <p14:creationId xmlns:p14="http://schemas.microsoft.com/office/powerpoint/2010/main" val="825011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2a_Title  ">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userDrawn="1"/>
        </p:nvSpPr>
        <p:spPr>
          <a:xfrm>
            <a:off x="5335687" y="0"/>
            <a:ext cx="6204608"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sz="quarter" idx="15" hasCustomPrompt="1"/>
          </p:nvPr>
        </p:nvSpPr>
        <p:spPr>
          <a:xfrm>
            <a:off x="5828369" y="2117037"/>
            <a:ext cx="4960504" cy="1423988"/>
          </a:xfrm>
        </p:spPr>
        <p:txBody>
          <a:bodyPr>
            <a:normAutofit/>
          </a:bodyPr>
          <a:lstStyle>
            <a:lvl1pPr marL="0" indent="0">
              <a:buNone/>
              <a:defRPr sz="3600" baseline="0">
                <a:latin typeface="Calibri Light" panose="020F0302020204030204" pitchFamily="34" charset="0"/>
                <a:cs typeface="Calibri Light" panose="020F0302020204030204" pitchFamily="34" charset="0"/>
              </a:defRPr>
            </a:lvl1pPr>
          </a:lstStyle>
          <a:p>
            <a:pPr lvl="0"/>
            <a:r>
              <a:rPr lang="en-US" dirty="0"/>
              <a:t>TITLE CALIBRI LIGHT 36 POINT</a:t>
            </a:r>
          </a:p>
        </p:txBody>
      </p:sp>
      <p:sp>
        <p:nvSpPr>
          <p:cNvPr id="11" name="Text Placeholder 2"/>
          <p:cNvSpPr>
            <a:spLocks noGrp="1"/>
          </p:cNvSpPr>
          <p:nvPr>
            <p:ph type="body" sz="quarter" idx="16" hasCustomPrompt="1"/>
          </p:nvPr>
        </p:nvSpPr>
        <p:spPr>
          <a:xfrm>
            <a:off x="5805275" y="3485953"/>
            <a:ext cx="4921336" cy="1423988"/>
          </a:xfrm>
        </p:spPr>
        <p:txBody>
          <a:bodyPr>
            <a:normAutofit/>
          </a:bodyPr>
          <a:lstStyle>
            <a:lvl1pPr marL="0" indent="0">
              <a:buNone/>
              <a:defRPr sz="2800" baseline="0">
                <a:latin typeface="Calibri Light" panose="020F0302020204030204" pitchFamily="34" charset="0"/>
                <a:cs typeface="Calibri Light" panose="020F0302020204030204" pitchFamily="34" charset="0"/>
              </a:defRPr>
            </a:lvl1pPr>
          </a:lstStyle>
          <a:p>
            <a:pPr lvl="0"/>
            <a:r>
              <a:rPr lang="en-US" dirty="0"/>
              <a:t>VENUE CALIBRI LIGHT 28 POINT</a:t>
            </a:r>
          </a:p>
        </p:txBody>
      </p:sp>
      <p:sp>
        <p:nvSpPr>
          <p:cNvPr id="12" name="Text Placeholder 2"/>
          <p:cNvSpPr>
            <a:spLocks noGrp="1"/>
          </p:cNvSpPr>
          <p:nvPr>
            <p:ph type="body" sz="quarter" idx="17" hasCustomPrompt="1"/>
          </p:nvPr>
        </p:nvSpPr>
        <p:spPr>
          <a:xfrm>
            <a:off x="5805275" y="4927468"/>
            <a:ext cx="4921336" cy="1244732"/>
          </a:xfrm>
        </p:spPr>
        <p:txBody>
          <a:bodyPr>
            <a:normAutofit/>
          </a:bodyPr>
          <a:lstStyle>
            <a:lvl1pPr marL="0" indent="0">
              <a:buNone/>
              <a:defRPr sz="2000" baseline="0">
                <a:latin typeface="+mn-lt"/>
                <a:cs typeface="Calibri Light" panose="020F0302020204030204" pitchFamily="34" charset="0"/>
              </a:defRPr>
            </a:lvl1pPr>
          </a:lstStyle>
          <a:p>
            <a:pPr lvl="0"/>
            <a:r>
              <a:rPr lang="en-US" dirty="0"/>
              <a:t>Presenter Names and Titles Calibri 20 point</a:t>
            </a:r>
          </a:p>
          <a:p>
            <a:pPr lvl="0"/>
            <a:endParaRPr lang="en-US" dirty="0"/>
          </a:p>
        </p:txBody>
      </p:sp>
      <p:sp>
        <p:nvSpPr>
          <p:cNvPr id="13" name="Text Placeholder 2"/>
          <p:cNvSpPr>
            <a:spLocks noGrp="1"/>
          </p:cNvSpPr>
          <p:nvPr>
            <p:ph type="body" sz="quarter" idx="18" hasCustomPrompt="1"/>
          </p:nvPr>
        </p:nvSpPr>
        <p:spPr>
          <a:xfrm>
            <a:off x="5805275" y="6182943"/>
            <a:ext cx="4921336" cy="477631"/>
          </a:xfrm>
        </p:spPr>
        <p:txBody>
          <a:bodyPr>
            <a:normAutofit/>
          </a:bodyPr>
          <a:lstStyle>
            <a:lvl1pPr marL="0" indent="0">
              <a:buNone/>
              <a:defRPr sz="1600" baseline="0">
                <a:latin typeface="+mn-lt"/>
                <a:cs typeface="Calibri Light" panose="020F0302020204030204" pitchFamily="34" charset="0"/>
              </a:defRPr>
            </a:lvl1pPr>
          </a:lstStyle>
          <a:p>
            <a:pPr lvl="0"/>
            <a:r>
              <a:rPr lang="en-US" dirty="0"/>
              <a:t>MONTH, DATE, YEAR Calibri 16 point</a:t>
            </a:r>
          </a:p>
          <a:p>
            <a:pPr lvl="0"/>
            <a:endParaRPr lang="en-US" dirty="0"/>
          </a:p>
        </p:txBody>
      </p:sp>
      <p:sp>
        <p:nvSpPr>
          <p:cNvPr id="2" name="Text Placeholder 5">
            <a:extLst>
              <a:ext uri="{FF2B5EF4-FFF2-40B4-BE49-F238E27FC236}">
                <a16:creationId xmlns:a16="http://schemas.microsoft.com/office/drawing/2014/main" id="{E492BBE8-010E-D6F3-7E2B-B1470BDBE231}"/>
              </a:ext>
            </a:extLst>
          </p:cNvPr>
          <p:cNvSpPr>
            <a:spLocks noGrp="1"/>
          </p:cNvSpPr>
          <p:nvPr>
            <p:ph type="body" sz="quarter" idx="20" hasCustomPrompt="1"/>
          </p:nvPr>
        </p:nvSpPr>
        <p:spPr>
          <a:xfrm>
            <a:off x="0" y="6534242"/>
            <a:ext cx="1427111" cy="252663"/>
          </a:xfrm>
          <a:solidFill>
            <a:schemeClr val="bg1">
              <a:alpha val="90000"/>
            </a:schemeClr>
          </a:solidFill>
        </p:spPr>
        <p:txBody>
          <a:bodyPr anchor="b">
            <a:normAutofit/>
          </a:bodyPr>
          <a:lstStyle>
            <a:lvl1pPr marL="0" indent="0" algn="r">
              <a:buNone/>
              <a:defRPr sz="1100" baseline="0">
                <a:solidFill>
                  <a:schemeClr val="tx1"/>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grpSp>
        <p:nvGrpSpPr>
          <p:cNvPr id="10" name="Group 9">
            <a:extLst>
              <a:ext uri="{FF2B5EF4-FFF2-40B4-BE49-F238E27FC236}">
                <a16:creationId xmlns:a16="http://schemas.microsoft.com/office/drawing/2014/main" id="{C278D7F9-2866-443A-8A00-89110D75B550}"/>
              </a:ext>
            </a:extLst>
          </p:cNvPr>
          <p:cNvGrpSpPr/>
          <p:nvPr userDrawn="1"/>
        </p:nvGrpSpPr>
        <p:grpSpPr>
          <a:xfrm>
            <a:off x="7309085" y="247925"/>
            <a:ext cx="2451463" cy="1423988"/>
            <a:chOff x="7309085" y="247925"/>
            <a:chExt cx="2451463" cy="1423988"/>
          </a:xfrm>
        </p:grpSpPr>
        <p:sp>
          <p:nvSpPr>
            <p:cNvPr id="14" name="Rectangle: Rounded Corners 13">
              <a:extLst>
                <a:ext uri="{FF2B5EF4-FFF2-40B4-BE49-F238E27FC236}">
                  <a16:creationId xmlns:a16="http://schemas.microsoft.com/office/drawing/2014/main" id="{6EBB7AFD-681A-4671-A31E-1871C1B37438}"/>
                </a:ext>
              </a:extLst>
            </p:cNvPr>
            <p:cNvSpPr/>
            <p:nvPr userDrawn="1"/>
          </p:nvSpPr>
          <p:spPr>
            <a:xfrm>
              <a:off x="7309085" y="247925"/>
              <a:ext cx="2451463" cy="1423988"/>
            </a:xfrm>
            <a:prstGeom prst="roundRect">
              <a:avLst/>
            </a:prstGeom>
            <a:solidFill>
              <a:schemeClr val="lt1"/>
            </a:solidFill>
            <a:ln w="57150" cmpd="sng">
              <a:solidFill>
                <a:schemeClr val="bg1"/>
              </a:solidFill>
            </a:ln>
            <a:effectLst>
              <a:outerShdw blurRad="50800" dist="38100" dir="8100000" algn="tr"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D5895BAD-414B-46CF-A86E-E18FB07A5A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2202" y="466059"/>
              <a:ext cx="1980939" cy="997348"/>
            </a:xfrm>
            <a:prstGeom prst="rect">
              <a:avLst/>
            </a:prstGeom>
          </p:spPr>
        </p:pic>
      </p:grpSp>
    </p:spTree>
    <p:extLst>
      <p:ext uri="{BB962C8B-B14F-4D97-AF65-F5344CB8AC3E}">
        <p14:creationId xmlns:p14="http://schemas.microsoft.com/office/powerpoint/2010/main" val="55638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2a_Title  ">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5" name="Rectangle 4"/>
          <p:cNvSpPr/>
          <p:nvPr userDrawn="1"/>
        </p:nvSpPr>
        <p:spPr>
          <a:xfrm>
            <a:off x="5335687" y="0"/>
            <a:ext cx="6204608"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sz="quarter" idx="15" hasCustomPrompt="1"/>
          </p:nvPr>
        </p:nvSpPr>
        <p:spPr>
          <a:xfrm>
            <a:off x="5828369" y="2117037"/>
            <a:ext cx="4960504" cy="1423988"/>
          </a:xfrm>
        </p:spPr>
        <p:txBody>
          <a:bodyPr>
            <a:normAutofit/>
          </a:bodyPr>
          <a:lstStyle>
            <a:lvl1pPr marL="0" indent="0">
              <a:buNone/>
              <a:defRPr sz="3600" baseline="0">
                <a:latin typeface="Calibri Light" panose="020F0302020204030204" pitchFamily="34" charset="0"/>
                <a:cs typeface="Calibri Light" panose="020F0302020204030204" pitchFamily="34" charset="0"/>
              </a:defRPr>
            </a:lvl1pPr>
          </a:lstStyle>
          <a:p>
            <a:pPr lvl="0"/>
            <a:r>
              <a:rPr lang="en-US" dirty="0"/>
              <a:t>TITLE CALIBRI LIGHT 36 POINT</a:t>
            </a:r>
          </a:p>
        </p:txBody>
      </p:sp>
      <p:sp>
        <p:nvSpPr>
          <p:cNvPr id="11" name="Text Placeholder 2"/>
          <p:cNvSpPr>
            <a:spLocks noGrp="1"/>
          </p:cNvSpPr>
          <p:nvPr>
            <p:ph type="body" sz="quarter" idx="16" hasCustomPrompt="1"/>
          </p:nvPr>
        </p:nvSpPr>
        <p:spPr>
          <a:xfrm>
            <a:off x="5805275" y="3485953"/>
            <a:ext cx="4921336" cy="1423988"/>
          </a:xfrm>
        </p:spPr>
        <p:txBody>
          <a:bodyPr>
            <a:normAutofit/>
          </a:bodyPr>
          <a:lstStyle>
            <a:lvl1pPr marL="0" indent="0">
              <a:buNone/>
              <a:defRPr sz="2800" baseline="0">
                <a:latin typeface="Calibri Light" panose="020F0302020204030204" pitchFamily="34" charset="0"/>
                <a:cs typeface="Calibri Light" panose="020F0302020204030204" pitchFamily="34" charset="0"/>
              </a:defRPr>
            </a:lvl1pPr>
          </a:lstStyle>
          <a:p>
            <a:pPr lvl="0"/>
            <a:r>
              <a:rPr lang="en-US" dirty="0"/>
              <a:t>VENUE CALIBRI LIGHT 28 POINT</a:t>
            </a:r>
          </a:p>
        </p:txBody>
      </p:sp>
      <p:sp>
        <p:nvSpPr>
          <p:cNvPr id="12" name="Text Placeholder 2"/>
          <p:cNvSpPr>
            <a:spLocks noGrp="1"/>
          </p:cNvSpPr>
          <p:nvPr>
            <p:ph type="body" sz="quarter" idx="17" hasCustomPrompt="1"/>
          </p:nvPr>
        </p:nvSpPr>
        <p:spPr>
          <a:xfrm>
            <a:off x="5805275" y="4927468"/>
            <a:ext cx="4921336" cy="1244732"/>
          </a:xfrm>
        </p:spPr>
        <p:txBody>
          <a:bodyPr>
            <a:normAutofit/>
          </a:bodyPr>
          <a:lstStyle>
            <a:lvl1pPr marL="0" indent="0">
              <a:buNone/>
              <a:defRPr sz="2000" baseline="0">
                <a:latin typeface="+mn-lt"/>
                <a:cs typeface="Calibri Light" panose="020F0302020204030204" pitchFamily="34" charset="0"/>
              </a:defRPr>
            </a:lvl1pPr>
          </a:lstStyle>
          <a:p>
            <a:pPr lvl="0"/>
            <a:r>
              <a:rPr lang="en-US" dirty="0"/>
              <a:t>Presenter Names and Titles Calibri 20 point</a:t>
            </a:r>
          </a:p>
          <a:p>
            <a:pPr lvl="0"/>
            <a:endParaRPr lang="en-US" dirty="0"/>
          </a:p>
        </p:txBody>
      </p:sp>
      <p:sp>
        <p:nvSpPr>
          <p:cNvPr id="13" name="Text Placeholder 2"/>
          <p:cNvSpPr>
            <a:spLocks noGrp="1"/>
          </p:cNvSpPr>
          <p:nvPr>
            <p:ph type="body" sz="quarter" idx="18" hasCustomPrompt="1"/>
          </p:nvPr>
        </p:nvSpPr>
        <p:spPr>
          <a:xfrm>
            <a:off x="5805275" y="6182943"/>
            <a:ext cx="4921336" cy="477631"/>
          </a:xfrm>
        </p:spPr>
        <p:txBody>
          <a:bodyPr>
            <a:normAutofit/>
          </a:bodyPr>
          <a:lstStyle>
            <a:lvl1pPr marL="0" indent="0">
              <a:buNone/>
              <a:defRPr sz="1600" baseline="0">
                <a:latin typeface="+mn-lt"/>
                <a:cs typeface="Calibri Light" panose="020F0302020204030204" pitchFamily="34" charset="0"/>
              </a:defRPr>
            </a:lvl1pPr>
          </a:lstStyle>
          <a:p>
            <a:pPr lvl="0"/>
            <a:r>
              <a:rPr lang="en-US" dirty="0"/>
              <a:t>MONTH, DATE, YEAR Calibri 16 point</a:t>
            </a:r>
          </a:p>
          <a:p>
            <a:pPr lvl="0"/>
            <a:endParaRPr lang="en-US" dirty="0"/>
          </a:p>
        </p:txBody>
      </p:sp>
      <p:sp>
        <p:nvSpPr>
          <p:cNvPr id="2" name="Text Placeholder 5">
            <a:extLst>
              <a:ext uri="{FF2B5EF4-FFF2-40B4-BE49-F238E27FC236}">
                <a16:creationId xmlns:a16="http://schemas.microsoft.com/office/drawing/2014/main" id="{E7A20F5A-D8F1-2EC5-14AB-1A23293CA5E8}"/>
              </a:ext>
            </a:extLst>
          </p:cNvPr>
          <p:cNvSpPr>
            <a:spLocks noGrp="1"/>
          </p:cNvSpPr>
          <p:nvPr>
            <p:ph type="body" sz="quarter" idx="20" hasCustomPrompt="1"/>
          </p:nvPr>
        </p:nvSpPr>
        <p:spPr>
          <a:xfrm>
            <a:off x="0" y="6534242"/>
            <a:ext cx="1427111" cy="252663"/>
          </a:xfrm>
          <a:solidFill>
            <a:schemeClr val="bg1">
              <a:alpha val="90000"/>
            </a:schemeClr>
          </a:solidFill>
        </p:spPr>
        <p:txBody>
          <a:bodyPr anchor="b">
            <a:normAutofit/>
          </a:bodyPr>
          <a:lstStyle>
            <a:lvl1pPr marL="0" indent="0" algn="r">
              <a:buNone/>
              <a:defRPr sz="1100" baseline="0">
                <a:solidFill>
                  <a:schemeClr val="tx1"/>
                </a:solidFill>
                <a:latin typeface="Calibri" panose="020F0502020204030204" pitchFamily="34" charset="0"/>
                <a:cs typeface="Calibri" panose="020F0502020204030204" pitchFamily="34" charset="0"/>
              </a:defRPr>
            </a:lvl1pPr>
          </a:lstStyle>
          <a:p>
            <a:pPr lvl="0"/>
            <a:r>
              <a:rPr lang="en-US" sz="1000" dirty="0">
                <a:latin typeface="Calibri" panose="020F0502020204030204" pitchFamily="34" charset="0"/>
                <a:cs typeface="Calibri" panose="020F0502020204030204" pitchFamily="34" charset="0"/>
              </a:rPr>
              <a:t>Photo citation</a:t>
            </a:r>
            <a:endParaRPr lang="en-US" dirty="0"/>
          </a:p>
        </p:txBody>
      </p:sp>
      <p:grpSp>
        <p:nvGrpSpPr>
          <p:cNvPr id="10" name="Group 9">
            <a:extLst>
              <a:ext uri="{FF2B5EF4-FFF2-40B4-BE49-F238E27FC236}">
                <a16:creationId xmlns:a16="http://schemas.microsoft.com/office/drawing/2014/main" id="{C33C6095-37E9-4F7B-B916-6C54714FF1EC}"/>
              </a:ext>
            </a:extLst>
          </p:cNvPr>
          <p:cNvGrpSpPr/>
          <p:nvPr userDrawn="1"/>
        </p:nvGrpSpPr>
        <p:grpSpPr>
          <a:xfrm>
            <a:off x="7309085" y="247925"/>
            <a:ext cx="2451463" cy="1423988"/>
            <a:chOff x="7309085" y="247925"/>
            <a:chExt cx="2451463" cy="1423988"/>
          </a:xfrm>
        </p:grpSpPr>
        <p:sp>
          <p:nvSpPr>
            <p:cNvPr id="14" name="Rectangle: Rounded Corners 13">
              <a:extLst>
                <a:ext uri="{FF2B5EF4-FFF2-40B4-BE49-F238E27FC236}">
                  <a16:creationId xmlns:a16="http://schemas.microsoft.com/office/drawing/2014/main" id="{80216490-DE43-4AE5-B13D-B5C5F3339C89}"/>
                </a:ext>
              </a:extLst>
            </p:cNvPr>
            <p:cNvSpPr/>
            <p:nvPr userDrawn="1"/>
          </p:nvSpPr>
          <p:spPr>
            <a:xfrm>
              <a:off x="7309085" y="247925"/>
              <a:ext cx="2451463" cy="1423988"/>
            </a:xfrm>
            <a:prstGeom prst="roundRect">
              <a:avLst/>
            </a:prstGeom>
            <a:solidFill>
              <a:schemeClr val="lt1"/>
            </a:solidFill>
            <a:ln w="57150" cmpd="sng">
              <a:solidFill>
                <a:schemeClr val="bg1"/>
              </a:solidFill>
            </a:ln>
            <a:effectLst>
              <a:outerShdw blurRad="50800" dist="38100" dir="8100000" algn="tr"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56F1DD06-7D94-4F53-9AD8-2E4C99A545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2202" y="466059"/>
              <a:ext cx="1980939" cy="997348"/>
            </a:xfrm>
            <a:prstGeom prst="rect">
              <a:avLst/>
            </a:prstGeom>
          </p:spPr>
        </p:pic>
      </p:grpSp>
    </p:spTree>
    <p:extLst>
      <p:ext uri="{BB962C8B-B14F-4D97-AF65-F5344CB8AC3E}">
        <p14:creationId xmlns:p14="http://schemas.microsoft.com/office/powerpoint/2010/main" val="33291327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3.xml"/><Relationship Id="rId1"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862499"/>
          </a:xfrm>
          <a:prstGeom prst="rect">
            <a:avLst/>
          </a:prstGeom>
        </p:spPr>
        <p:txBody>
          <a:bodyPr vert="horz" lIns="91440" tIns="45720" rIns="91440" bIns="45720" rtlCol="0" anchor="t">
            <a:normAutofit/>
          </a:bodyPr>
          <a:lstStyle/>
          <a:p>
            <a:r>
              <a:rPr lang="en-US" dirty="0"/>
              <a:t>Headline- Calibri-Green – 32 point </a:t>
            </a:r>
          </a:p>
        </p:txBody>
      </p:sp>
      <p:sp>
        <p:nvSpPr>
          <p:cNvPr id="3" name="Text Placeholder 2"/>
          <p:cNvSpPr>
            <a:spLocks noGrp="1"/>
          </p:cNvSpPr>
          <p:nvPr>
            <p:ph type="body" idx="1"/>
          </p:nvPr>
        </p:nvSpPr>
        <p:spPr>
          <a:xfrm>
            <a:off x="609600" y="1289538"/>
            <a:ext cx="10972800" cy="4550948"/>
          </a:xfrm>
          <a:prstGeom prst="rect">
            <a:avLst/>
          </a:prstGeom>
        </p:spPr>
        <p:txBody>
          <a:bodyPr vert="horz" lIns="91440" tIns="45720" rIns="91440" bIns="45720" rtlCol="0">
            <a:normAutofit/>
          </a:bodyPr>
          <a:lstStyle/>
          <a:p>
            <a:pPr lvl="0"/>
            <a:r>
              <a:rPr lang="en-US" dirty="0"/>
              <a:t>Subtitle and list - Garamond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609600" y="6380423"/>
            <a:ext cx="2844800" cy="366183"/>
          </a:xfrm>
          <a:prstGeom prst="rect">
            <a:avLst/>
          </a:prstGeom>
          <a:noFill/>
        </p:spPr>
        <p:txBody>
          <a:bodyPr vert="horz" lIns="91440" tIns="45720" rIns="91440" bIns="45720" rtlCol="0" anchor="ctr"/>
          <a:lstStyle>
            <a:lvl1pPr algn="l">
              <a:defRPr sz="1100">
                <a:solidFill>
                  <a:schemeClr val="tx2"/>
                </a:solidFill>
              </a:defRPr>
            </a:lvl1p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316196901"/>
      </p:ext>
    </p:extLst>
  </p:cSld>
  <p:clrMap bg1="lt1" tx1="dk1" bg2="lt2" tx2="dk2" accent1="accent1" accent2="accent2" accent3="accent3" accent4="accent4" accent5="accent5" accent6="accent6" hlink="hlink" folHlink="folHlink"/>
  <p:sldLayoutIdLst>
    <p:sldLayoutId id="2147483757" r:id="rId1"/>
    <p:sldLayoutId id="2147483833" r:id="rId2"/>
    <p:sldLayoutId id="2147483820" r:id="rId3"/>
    <p:sldLayoutId id="2147483759" r:id="rId4"/>
    <p:sldLayoutId id="2147483827" r:id="rId5"/>
    <p:sldLayoutId id="2147483828" r:id="rId6"/>
    <p:sldLayoutId id="2147483830" r:id="rId7"/>
    <p:sldLayoutId id="2147483831" r:id="rId8"/>
    <p:sldLayoutId id="2147483826" r:id="rId9"/>
    <p:sldLayoutId id="2147483832"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80" r:id="rId28"/>
    <p:sldLayoutId id="2147483777" r:id="rId29"/>
    <p:sldLayoutId id="2147483785" r:id="rId30"/>
    <p:sldLayoutId id="2147483819" r:id="rId31"/>
    <p:sldLayoutId id="2147483778" r:id="rId32"/>
    <p:sldLayoutId id="2147483779" r:id="rId33"/>
    <p:sldLayoutId id="2147483823" r:id="rId34"/>
    <p:sldLayoutId id="2147483781" r:id="rId35"/>
    <p:sldLayoutId id="2147483821" r:id="rId36"/>
    <p:sldLayoutId id="2147483782" r:id="rId37"/>
    <p:sldLayoutId id="2147483822" r:id="rId38"/>
    <p:sldLayoutId id="2147483783" r:id="rId39"/>
    <p:sldLayoutId id="2147483784" r:id="rId40"/>
    <p:sldLayoutId id="2147483787" r:id="rId41"/>
    <p:sldLayoutId id="2147483788" r:id="rId42"/>
  </p:sldLayoutIdLst>
  <p:hf hdr="0" ftr="0" dt="0"/>
  <p:txStyles>
    <p:titleStyle>
      <a:lvl1pPr algn="l" defTabSz="609585" rtl="0" eaLnBrk="1" latinLnBrk="0" hangingPunct="1">
        <a:spcBef>
          <a:spcPct val="0"/>
        </a:spcBef>
        <a:buNone/>
        <a:defRPr lang="en-US" sz="3200" b="0" i="0" kern="1200" baseline="0" dirty="0">
          <a:solidFill>
            <a:schemeClr val="accent1"/>
          </a:solidFill>
          <a:latin typeface="Calibri"/>
          <a:ea typeface="+mj-ea"/>
          <a:cs typeface="+mj-cs"/>
        </a:defRPr>
      </a:lvl1pPr>
    </p:titleStyle>
    <p:bodyStyle>
      <a:lvl1pPr marL="457189" indent="-457189" algn="l" defTabSz="609585" rtl="0" eaLnBrk="1" latinLnBrk="0" hangingPunct="1">
        <a:spcBef>
          <a:spcPct val="20000"/>
        </a:spcBef>
        <a:buClr>
          <a:schemeClr val="tx2"/>
        </a:buClr>
        <a:buFont typeface="Wingdings" charset="2"/>
        <a:buChar char="§"/>
        <a:defRPr sz="3200" b="0" i="0" kern="1200" baseline="0">
          <a:solidFill>
            <a:schemeClr val="tx1">
              <a:lumMod val="75000"/>
              <a:lumOff val="25000"/>
            </a:schemeClr>
          </a:solidFill>
          <a:latin typeface="Garamond" panose="02020404030301010803" pitchFamily="18" charset="0"/>
          <a:ea typeface="+mn-ea"/>
          <a:cs typeface="Calibri"/>
        </a:defRPr>
      </a:lvl1pPr>
      <a:lvl2pPr marL="990575" indent="-380990" algn="l" defTabSz="609585" rtl="0" eaLnBrk="1" latinLnBrk="0" hangingPunct="1">
        <a:spcBef>
          <a:spcPct val="20000"/>
        </a:spcBef>
        <a:buClr>
          <a:schemeClr val="accent1"/>
        </a:buClr>
        <a:buFont typeface="Wingdings" charset="2"/>
        <a:buChar char="§"/>
        <a:defRPr sz="2800" b="0" i="0" kern="1200">
          <a:solidFill>
            <a:schemeClr val="tx1">
              <a:lumMod val="75000"/>
              <a:lumOff val="25000"/>
            </a:schemeClr>
          </a:solidFill>
          <a:latin typeface="Garamond" panose="02020404030301010803" pitchFamily="18" charset="0"/>
          <a:ea typeface="+mn-ea"/>
          <a:cs typeface="Calibri"/>
        </a:defRPr>
      </a:lvl2pPr>
      <a:lvl3pPr marL="1523962" indent="-304792" algn="l" defTabSz="609585" rtl="0" eaLnBrk="1" latinLnBrk="0" hangingPunct="1">
        <a:spcBef>
          <a:spcPct val="20000"/>
        </a:spcBef>
        <a:buClr>
          <a:schemeClr val="accent2"/>
        </a:buClr>
        <a:buFont typeface="Wingdings" charset="2"/>
        <a:buChar char="§"/>
        <a:defRPr sz="2400" b="0" i="0" kern="1200">
          <a:solidFill>
            <a:schemeClr val="tx1">
              <a:lumMod val="75000"/>
              <a:lumOff val="25000"/>
            </a:schemeClr>
          </a:solidFill>
          <a:latin typeface="Garamond" panose="02020404030301010803" pitchFamily="18" charset="0"/>
          <a:ea typeface="+mn-ea"/>
          <a:cs typeface="Calibri"/>
        </a:defRPr>
      </a:lvl3pPr>
      <a:lvl4pPr marL="2133547" indent="-304792" algn="l" defTabSz="609585" rtl="0" eaLnBrk="1" latinLnBrk="0" hangingPunct="1">
        <a:spcBef>
          <a:spcPct val="20000"/>
        </a:spcBef>
        <a:buClr>
          <a:schemeClr val="accent5"/>
        </a:buClr>
        <a:buFont typeface="Wingdings" charset="2"/>
        <a:buChar char="§"/>
        <a:defRPr sz="2000" b="0" i="0" kern="1200">
          <a:solidFill>
            <a:schemeClr val="tx1">
              <a:lumMod val="75000"/>
              <a:lumOff val="25000"/>
            </a:schemeClr>
          </a:solidFill>
          <a:latin typeface="Garamond" panose="02020404030301010803" pitchFamily="18" charset="0"/>
          <a:ea typeface="+mn-ea"/>
          <a:cs typeface="Calibri"/>
        </a:defRPr>
      </a:lvl4pPr>
      <a:lvl5pPr marL="2743131" indent="-304792" algn="l" defTabSz="609585" rtl="0" eaLnBrk="1" latinLnBrk="0" hangingPunct="1">
        <a:spcBef>
          <a:spcPct val="20000"/>
        </a:spcBef>
        <a:buClr>
          <a:schemeClr val="accent1"/>
        </a:buClr>
        <a:buFont typeface="Wingdings" charset="2"/>
        <a:buChar char="§"/>
        <a:defRPr sz="1800" b="0" i="0" kern="1200">
          <a:solidFill>
            <a:schemeClr val="tx1">
              <a:lumMod val="75000"/>
              <a:lumOff val="25000"/>
            </a:schemeClr>
          </a:solidFill>
          <a:latin typeface="Garamond" panose="02020404030301010803" pitchFamily="18" charset="0"/>
          <a:ea typeface="+mn-ea"/>
          <a:cs typeface="Calibri"/>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991453"/>
          </a:xfrm>
          <a:prstGeom prst="rect">
            <a:avLst/>
          </a:prstGeom>
        </p:spPr>
        <p:txBody>
          <a:bodyPr vert="horz" lIns="91440" tIns="45720" rIns="91440" bIns="45720" rtlCol="0" anchor="t">
            <a:normAutofit/>
          </a:bodyPr>
          <a:lstStyle/>
          <a:p>
            <a:r>
              <a:rPr lang="en-US" dirty="0"/>
              <a:t>Headline- Calibri-Green – 32 point </a:t>
            </a:r>
          </a:p>
        </p:txBody>
      </p:sp>
      <p:sp>
        <p:nvSpPr>
          <p:cNvPr id="3" name="Text Placeholder 2"/>
          <p:cNvSpPr>
            <a:spLocks noGrp="1"/>
          </p:cNvSpPr>
          <p:nvPr>
            <p:ph type="body" idx="1"/>
          </p:nvPr>
        </p:nvSpPr>
        <p:spPr>
          <a:xfrm>
            <a:off x="609600" y="1477108"/>
            <a:ext cx="10972800" cy="4363378"/>
          </a:xfrm>
          <a:prstGeom prst="rect">
            <a:avLst/>
          </a:prstGeom>
        </p:spPr>
        <p:txBody>
          <a:bodyPr vert="horz" lIns="91440" tIns="45720" rIns="91440" bIns="45720" rtlCol="0">
            <a:normAutofit/>
          </a:bodyPr>
          <a:lstStyle/>
          <a:p>
            <a:pPr lvl="0"/>
            <a:r>
              <a:rPr lang="en-US" dirty="0"/>
              <a:t>Subtitle and list - Garamond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a:spLocks noGrp="1"/>
          </p:cNvSpPr>
          <p:nvPr>
            <p:ph type="sldNum" sz="quarter" idx="4"/>
          </p:nvPr>
        </p:nvSpPr>
        <p:spPr>
          <a:xfrm>
            <a:off x="609600" y="6380423"/>
            <a:ext cx="2844800" cy="366183"/>
          </a:xfrm>
          <a:prstGeom prst="rect">
            <a:avLst/>
          </a:prstGeom>
        </p:spPr>
        <p:txBody>
          <a:bodyPr/>
          <a:lstStyle>
            <a:lvl1pPr>
              <a:defRPr sz="1100">
                <a:solidFill>
                  <a:schemeClr val="tx2"/>
                </a:solidFill>
              </a:defRPr>
            </a:lvl1p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1974368755"/>
      </p:ext>
    </p:extLst>
  </p:cSld>
  <p:clrMap bg1="lt1" tx1="dk1" bg2="lt2" tx2="dk2" accent1="accent1" accent2="accent2" accent3="accent3" accent4="accent4" accent5="accent5" accent6="accent6" hlink="hlink" folHlink="folHlink"/>
  <p:sldLayoutIdLst>
    <p:sldLayoutId id="2147483802" r:id="rId1"/>
  </p:sldLayoutIdLst>
  <p:hf hdr="0" ftr="0" dt="0"/>
  <p:txStyles>
    <p:titleStyle>
      <a:lvl1pPr algn="l" defTabSz="609585" rtl="0" eaLnBrk="1" latinLnBrk="0" hangingPunct="1">
        <a:spcBef>
          <a:spcPct val="0"/>
        </a:spcBef>
        <a:buNone/>
        <a:defRPr lang="en-US" sz="3200" b="0" i="0" kern="1200" baseline="0" dirty="0">
          <a:solidFill>
            <a:schemeClr val="tx1"/>
          </a:solidFill>
          <a:latin typeface="Calibri"/>
          <a:ea typeface="+mj-ea"/>
          <a:cs typeface="+mj-cs"/>
        </a:defRPr>
      </a:lvl1pPr>
    </p:titleStyle>
    <p:bodyStyle>
      <a:lvl1pPr marL="457189" indent="-457189" algn="l" defTabSz="609585" rtl="0" eaLnBrk="1" latinLnBrk="0" hangingPunct="1">
        <a:spcBef>
          <a:spcPct val="20000"/>
        </a:spcBef>
        <a:buClr>
          <a:schemeClr val="tx2"/>
        </a:buClr>
        <a:buFont typeface="Wingdings" charset="2"/>
        <a:buChar char="§"/>
        <a:defRPr sz="3200" b="0" i="0" kern="1200" baseline="0">
          <a:solidFill>
            <a:schemeClr val="tx2"/>
          </a:solidFill>
          <a:latin typeface="Garamond" panose="02020404030301010803" pitchFamily="18" charset="0"/>
          <a:ea typeface="+mn-ea"/>
          <a:cs typeface="Calibri"/>
        </a:defRPr>
      </a:lvl1pPr>
      <a:lvl2pPr marL="990575" indent="-380990" algn="l" defTabSz="609585" rtl="0" eaLnBrk="1" latinLnBrk="0" hangingPunct="1">
        <a:spcBef>
          <a:spcPct val="20000"/>
        </a:spcBef>
        <a:buClr>
          <a:schemeClr val="accent1"/>
        </a:buClr>
        <a:buFont typeface="Wingdings" charset="2"/>
        <a:buChar char="§"/>
        <a:defRPr sz="2800" b="0" i="0" kern="1200">
          <a:solidFill>
            <a:schemeClr val="tx2"/>
          </a:solidFill>
          <a:latin typeface="Garamond" panose="02020404030301010803" pitchFamily="18" charset="0"/>
          <a:ea typeface="+mn-ea"/>
          <a:cs typeface="Calibri"/>
        </a:defRPr>
      </a:lvl2pPr>
      <a:lvl3pPr marL="1523962" indent="-304792" algn="l" defTabSz="609585" rtl="0" eaLnBrk="1" latinLnBrk="0" hangingPunct="1">
        <a:spcBef>
          <a:spcPct val="20000"/>
        </a:spcBef>
        <a:buClr>
          <a:schemeClr val="accent2"/>
        </a:buClr>
        <a:buFont typeface="Wingdings" charset="2"/>
        <a:buChar char="§"/>
        <a:defRPr sz="2400" b="0" i="0" kern="1200">
          <a:solidFill>
            <a:schemeClr val="tx2"/>
          </a:solidFill>
          <a:latin typeface="Garamond" panose="02020404030301010803" pitchFamily="18" charset="0"/>
          <a:ea typeface="+mn-ea"/>
          <a:cs typeface="Calibri"/>
        </a:defRPr>
      </a:lvl3pPr>
      <a:lvl4pPr marL="2133547" indent="-304792" algn="l" defTabSz="609585" rtl="0" eaLnBrk="1" latinLnBrk="0" hangingPunct="1">
        <a:spcBef>
          <a:spcPct val="20000"/>
        </a:spcBef>
        <a:buClr>
          <a:schemeClr val="accent5"/>
        </a:buClr>
        <a:buFont typeface="Wingdings" charset="2"/>
        <a:buChar char="§"/>
        <a:defRPr sz="2000" b="0" i="0" kern="1200">
          <a:solidFill>
            <a:schemeClr val="tx2"/>
          </a:solidFill>
          <a:latin typeface="Garamond" panose="02020404030301010803" pitchFamily="18" charset="0"/>
          <a:ea typeface="+mn-ea"/>
          <a:cs typeface="Calibri"/>
        </a:defRPr>
      </a:lvl4pPr>
      <a:lvl5pPr marL="2743131" indent="-304792" algn="l" defTabSz="609585" rtl="0" eaLnBrk="1" latinLnBrk="0" hangingPunct="1">
        <a:spcBef>
          <a:spcPct val="20000"/>
        </a:spcBef>
        <a:buClr>
          <a:schemeClr val="accent1"/>
        </a:buClr>
        <a:buFont typeface="Wingdings" charset="2"/>
        <a:buChar char="§"/>
        <a:defRPr sz="1800" b="0" i="0" kern="1200">
          <a:solidFill>
            <a:schemeClr val="tx2"/>
          </a:solidFill>
          <a:latin typeface="Garamond" panose="02020404030301010803" pitchFamily="18" charset="0"/>
          <a:ea typeface="+mn-ea"/>
          <a:cs typeface="Calibri"/>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991453"/>
          </a:xfrm>
          <a:prstGeom prst="rect">
            <a:avLst/>
          </a:prstGeom>
        </p:spPr>
        <p:txBody>
          <a:bodyPr vert="horz" lIns="91440" tIns="45720" rIns="91440" bIns="45720" rtlCol="0" anchor="t">
            <a:normAutofit/>
          </a:bodyPr>
          <a:lstStyle/>
          <a:p>
            <a:r>
              <a:rPr lang="en-US" dirty="0"/>
              <a:t>Headline- Calibri-Green – 32 point </a:t>
            </a:r>
          </a:p>
        </p:txBody>
      </p:sp>
      <p:sp>
        <p:nvSpPr>
          <p:cNvPr id="3" name="Text Placeholder 2"/>
          <p:cNvSpPr>
            <a:spLocks noGrp="1"/>
          </p:cNvSpPr>
          <p:nvPr>
            <p:ph type="body" idx="1"/>
          </p:nvPr>
        </p:nvSpPr>
        <p:spPr>
          <a:xfrm>
            <a:off x="609600" y="1477108"/>
            <a:ext cx="10972800" cy="4363378"/>
          </a:xfrm>
          <a:prstGeom prst="rect">
            <a:avLst/>
          </a:prstGeom>
        </p:spPr>
        <p:txBody>
          <a:bodyPr vert="horz" lIns="91440" tIns="45720" rIns="91440" bIns="45720" rtlCol="0">
            <a:normAutofit/>
          </a:bodyPr>
          <a:lstStyle/>
          <a:p>
            <a:pPr lvl="0"/>
            <a:r>
              <a:rPr lang="en-US" dirty="0"/>
              <a:t>Subtitle and list - Garamond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a:spLocks noGrp="1"/>
          </p:cNvSpPr>
          <p:nvPr>
            <p:ph type="sldNum" sz="quarter" idx="4"/>
          </p:nvPr>
        </p:nvSpPr>
        <p:spPr>
          <a:xfrm>
            <a:off x="609600" y="6380423"/>
            <a:ext cx="2844800" cy="366183"/>
          </a:xfrm>
          <a:prstGeom prst="rect">
            <a:avLst/>
          </a:prstGeom>
        </p:spPr>
        <p:txBody>
          <a:bodyPr/>
          <a:lstStyle>
            <a:lvl1pPr>
              <a:defRPr sz="1100">
                <a:solidFill>
                  <a:schemeClr val="tx2"/>
                </a:solidFill>
              </a:defRPr>
            </a:lvl1pPr>
          </a:lstStyle>
          <a:p>
            <a:fld id="{A5713E8B-451C-8C40-B537-409390B060A7}" type="slidenum">
              <a:rPr lang="en-US" smtClean="0"/>
              <a:pPr/>
              <a:t>‹#›</a:t>
            </a:fld>
            <a:endParaRPr lang="en-US" dirty="0"/>
          </a:p>
        </p:txBody>
      </p:sp>
    </p:spTree>
    <p:extLst>
      <p:ext uri="{BB962C8B-B14F-4D97-AF65-F5344CB8AC3E}">
        <p14:creationId xmlns:p14="http://schemas.microsoft.com/office/powerpoint/2010/main" val="440359937"/>
      </p:ext>
    </p:extLst>
  </p:cSld>
  <p:clrMap bg1="lt1" tx1="dk1" bg2="lt2" tx2="dk2" accent1="accent1" accent2="accent2" accent3="accent3" accent4="accent4" accent5="accent5" accent6="accent6" hlink="hlink" folHlink="folHlink"/>
  <p:sldLayoutIdLst>
    <p:sldLayoutId id="2147483804" r:id="rId1"/>
  </p:sldLayoutIdLst>
  <p:hf hdr="0" ftr="0" dt="0"/>
  <p:txStyles>
    <p:titleStyle>
      <a:lvl1pPr algn="l" defTabSz="609585" rtl="0" eaLnBrk="1" latinLnBrk="0" hangingPunct="1">
        <a:spcBef>
          <a:spcPct val="0"/>
        </a:spcBef>
        <a:buNone/>
        <a:defRPr lang="en-US" sz="3200" b="0" i="0" kern="1200" baseline="0" dirty="0">
          <a:solidFill>
            <a:schemeClr val="tx1"/>
          </a:solidFill>
          <a:latin typeface="Calibri"/>
          <a:ea typeface="+mj-ea"/>
          <a:cs typeface="+mj-cs"/>
        </a:defRPr>
      </a:lvl1pPr>
    </p:titleStyle>
    <p:bodyStyle>
      <a:lvl1pPr marL="457189" indent="-457189" algn="l" defTabSz="609585" rtl="0" eaLnBrk="1" latinLnBrk="0" hangingPunct="1">
        <a:spcBef>
          <a:spcPct val="20000"/>
        </a:spcBef>
        <a:buClr>
          <a:schemeClr val="tx2"/>
        </a:buClr>
        <a:buFont typeface="Wingdings" charset="2"/>
        <a:buChar char="§"/>
        <a:defRPr sz="3200" b="0" i="0" kern="1200" baseline="0">
          <a:solidFill>
            <a:schemeClr val="tx2"/>
          </a:solidFill>
          <a:latin typeface="Garamond" panose="02020404030301010803" pitchFamily="18" charset="0"/>
          <a:ea typeface="+mn-ea"/>
          <a:cs typeface="Calibri"/>
        </a:defRPr>
      </a:lvl1pPr>
      <a:lvl2pPr marL="990575" indent="-380990" algn="l" defTabSz="609585" rtl="0" eaLnBrk="1" latinLnBrk="0" hangingPunct="1">
        <a:spcBef>
          <a:spcPct val="20000"/>
        </a:spcBef>
        <a:buClr>
          <a:schemeClr val="accent1"/>
        </a:buClr>
        <a:buFont typeface="Wingdings" charset="2"/>
        <a:buChar char="§"/>
        <a:defRPr sz="2800" b="0" i="0" kern="1200">
          <a:solidFill>
            <a:schemeClr val="tx2"/>
          </a:solidFill>
          <a:latin typeface="Garamond" panose="02020404030301010803" pitchFamily="18" charset="0"/>
          <a:ea typeface="+mn-ea"/>
          <a:cs typeface="Calibri"/>
        </a:defRPr>
      </a:lvl2pPr>
      <a:lvl3pPr marL="1523962" indent="-304792" algn="l" defTabSz="609585" rtl="0" eaLnBrk="1" latinLnBrk="0" hangingPunct="1">
        <a:spcBef>
          <a:spcPct val="20000"/>
        </a:spcBef>
        <a:buClr>
          <a:schemeClr val="accent2"/>
        </a:buClr>
        <a:buFont typeface="Wingdings" charset="2"/>
        <a:buChar char="§"/>
        <a:defRPr sz="2400" b="0" i="0" kern="1200">
          <a:solidFill>
            <a:schemeClr val="tx2"/>
          </a:solidFill>
          <a:latin typeface="Garamond" panose="02020404030301010803" pitchFamily="18" charset="0"/>
          <a:ea typeface="+mn-ea"/>
          <a:cs typeface="Calibri"/>
        </a:defRPr>
      </a:lvl3pPr>
      <a:lvl4pPr marL="2133547" indent="-304792" algn="l" defTabSz="609585" rtl="0" eaLnBrk="1" latinLnBrk="0" hangingPunct="1">
        <a:spcBef>
          <a:spcPct val="20000"/>
        </a:spcBef>
        <a:buClr>
          <a:schemeClr val="accent5"/>
        </a:buClr>
        <a:buFont typeface="Wingdings" charset="2"/>
        <a:buChar char="§"/>
        <a:defRPr sz="2000" b="0" i="0" kern="1200">
          <a:solidFill>
            <a:schemeClr val="tx2"/>
          </a:solidFill>
          <a:latin typeface="Garamond" panose="02020404030301010803" pitchFamily="18" charset="0"/>
          <a:ea typeface="+mn-ea"/>
          <a:cs typeface="Calibri"/>
        </a:defRPr>
      </a:lvl4pPr>
      <a:lvl5pPr marL="2743131" indent="-304792" algn="l" defTabSz="609585" rtl="0" eaLnBrk="1" latinLnBrk="0" hangingPunct="1">
        <a:spcBef>
          <a:spcPct val="20000"/>
        </a:spcBef>
        <a:buClr>
          <a:schemeClr val="accent1"/>
        </a:buClr>
        <a:buFont typeface="Wingdings" charset="2"/>
        <a:buChar char="§"/>
        <a:defRPr sz="1800" b="0" i="0" kern="1200">
          <a:solidFill>
            <a:schemeClr val="tx2"/>
          </a:solidFill>
          <a:latin typeface="Garamond" panose="02020404030301010803" pitchFamily="18" charset="0"/>
          <a:ea typeface="+mn-ea"/>
          <a:cs typeface="Calibri"/>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mailto:shannon.ziglinki@hecc.oregon.gov" TargetMode="External"/><Relationship Id="rId2" Type="http://schemas.openxmlformats.org/officeDocument/2006/relationships/notesSlide" Target="../notesSlides/notesSlide20.xml"/><Relationship Id="rId1" Type="http://schemas.openxmlformats.org/officeDocument/2006/relationships/slideLayout" Target="../slideLayouts/slideLayout34.xml"/><Relationship Id="rId5" Type="http://schemas.openxmlformats.org/officeDocument/2006/relationships/hyperlink" Target="mailto:lisa.m.kelly-harriman@hecc.oregon.gov" TargetMode="External"/><Relationship Id="rId4" Type="http://schemas.openxmlformats.org/officeDocument/2006/relationships/hyperlink" Target="mailto:hecc.procurement@hecc.oregon.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title" idx="4294967295"/>
          </p:nvPr>
        </p:nvSpPr>
        <p:spPr>
          <a:xfrm>
            <a:off x="5827713" y="2117725"/>
            <a:ext cx="4960937" cy="14239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00000"/>
              </a:lnSpc>
              <a:spcBef>
                <a:spcPct val="20000"/>
              </a:spcBef>
              <a:spcAft>
                <a:spcPts val="0"/>
              </a:spcAft>
              <a:buClr>
                <a:schemeClr val="tx2"/>
              </a:buClr>
              <a:buSzTx/>
              <a:buFont typeface="Wingdings" charset="2"/>
              <a:buNone/>
              <a:tabLst/>
              <a:defRPr/>
            </a:pPr>
            <a:r>
              <a:rPr kumimoji="0" lang="en-US" sz="4000" b="1" i="0" u="none" strike="noStrike" kern="1200" cap="none" spc="0" normalizeH="0" baseline="0" noProof="0" dirty="0">
                <a:ln>
                  <a:noFill/>
                </a:ln>
                <a:solidFill>
                  <a:schemeClr val="tx1">
                    <a:lumMod val="75000"/>
                    <a:lumOff val="25000"/>
                  </a:schemeClr>
                </a:solidFill>
                <a:effectLst/>
                <a:uLnTx/>
                <a:uFillTx/>
                <a:latin typeface="Calibri Light" panose="020F0302020204030204" pitchFamily="34" charset="0"/>
                <a:ea typeface="+mn-ea"/>
                <a:cs typeface="Calibri Light" panose="020F0302020204030204" pitchFamily="34" charset="0"/>
              </a:rPr>
              <a:t>Short Term Credential Grants Information Session</a:t>
            </a:r>
          </a:p>
        </p:txBody>
      </p:sp>
      <p:sp>
        <p:nvSpPr>
          <p:cNvPr id="15" name="Text Placeholder 14"/>
          <p:cNvSpPr>
            <a:spLocks noGrp="1"/>
          </p:cNvSpPr>
          <p:nvPr>
            <p:ph type="body" sz="quarter" idx="16"/>
          </p:nvPr>
        </p:nvSpPr>
        <p:spPr>
          <a:xfrm>
            <a:off x="5805275" y="4123765"/>
            <a:ext cx="4921336" cy="786176"/>
          </a:xfrm>
        </p:spPr>
        <p:txBody>
          <a:bodyPr/>
          <a:lstStyle/>
          <a:p>
            <a:r>
              <a:rPr lang="en-US" dirty="0"/>
              <a:t>Welcome!</a:t>
            </a:r>
          </a:p>
        </p:txBody>
      </p:sp>
      <p:sp>
        <p:nvSpPr>
          <p:cNvPr id="16" name="Text Placeholder 15"/>
          <p:cNvSpPr>
            <a:spLocks noGrp="1"/>
          </p:cNvSpPr>
          <p:nvPr>
            <p:ph type="body" sz="quarter" idx="17"/>
          </p:nvPr>
        </p:nvSpPr>
        <p:spPr/>
        <p:txBody>
          <a:bodyPr/>
          <a:lstStyle/>
          <a:p>
            <a:r>
              <a:rPr lang="en-US" dirty="0"/>
              <a:t>Jennifer Rice</a:t>
            </a:r>
          </a:p>
          <a:p>
            <a:r>
              <a:rPr lang="en-US" i="1" dirty="0"/>
              <a:t>Workforce Industry Specialist</a:t>
            </a:r>
          </a:p>
        </p:txBody>
      </p:sp>
      <p:sp>
        <p:nvSpPr>
          <p:cNvPr id="17" name="Text Placeholder 16"/>
          <p:cNvSpPr>
            <a:spLocks noGrp="1"/>
          </p:cNvSpPr>
          <p:nvPr>
            <p:ph type="body" sz="quarter" idx="18"/>
          </p:nvPr>
        </p:nvSpPr>
        <p:spPr/>
        <p:txBody>
          <a:bodyPr/>
          <a:lstStyle/>
          <a:p>
            <a:r>
              <a:rPr lang="en-US" dirty="0"/>
              <a:t>June 16, 2026 and July 2, 2026</a:t>
            </a:r>
          </a:p>
        </p:txBody>
      </p:sp>
      <p:sp>
        <p:nvSpPr>
          <p:cNvPr id="3" name="Text Placeholder 2">
            <a:extLst>
              <a:ext uri="{FF2B5EF4-FFF2-40B4-BE49-F238E27FC236}">
                <a16:creationId xmlns:a16="http://schemas.microsoft.com/office/drawing/2014/main" id="{29B9F98A-B50E-7A8E-6968-D6DA613F360C}"/>
              </a:ext>
            </a:extLst>
          </p:cNvPr>
          <p:cNvSpPr>
            <a:spLocks noGrp="1"/>
          </p:cNvSpPr>
          <p:nvPr>
            <p:ph type="body" sz="quarter" idx="19"/>
          </p:nvPr>
        </p:nvSpPr>
        <p:spPr/>
        <p:txBody>
          <a:bodyPr>
            <a:normAutofit lnSpcReduction="10000"/>
          </a:bodyPr>
          <a:lstStyle/>
          <a:p>
            <a:endParaRPr lang="en-US"/>
          </a:p>
        </p:txBody>
      </p:sp>
    </p:spTree>
    <p:extLst>
      <p:ext uri="{BB962C8B-B14F-4D97-AF65-F5344CB8AC3E}">
        <p14:creationId xmlns:p14="http://schemas.microsoft.com/office/powerpoint/2010/main" val="4252001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18F80-E0F8-597A-C04D-F034B0049549}"/>
              </a:ext>
            </a:extLst>
          </p:cNvPr>
          <p:cNvSpPr>
            <a:spLocks noGrp="1"/>
          </p:cNvSpPr>
          <p:nvPr>
            <p:ph type="title"/>
          </p:nvPr>
        </p:nvSpPr>
        <p:spPr/>
        <p:txBody>
          <a:bodyPr>
            <a:normAutofit/>
          </a:bodyPr>
          <a:lstStyle/>
          <a:p>
            <a:r>
              <a:rPr lang="en-US" sz="4000" b="1" dirty="0"/>
              <a:t>Required Partnerships and Additional Partners</a:t>
            </a:r>
          </a:p>
        </p:txBody>
      </p:sp>
      <p:sp>
        <p:nvSpPr>
          <p:cNvPr id="3" name="Slide Number Placeholder 2">
            <a:extLst>
              <a:ext uri="{FF2B5EF4-FFF2-40B4-BE49-F238E27FC236}">
                <a16:creationId xmlns:a16="http://schemas.microsoft.com/office/drawing/2014/main" id="{482008D9-9A01-E6A4-07A5-98A3BFDC36C7}"/>
              </a:ext>
            </a:extLst>
          </p:cNvPr>
          <p:cNvSpPr>
            <a:spLocks noGrp="1"/>
          </p:cNvSpPr>
          <p:nvPr>
            <p:ph type="sldNum" sz="quarter" idx="10"/>
          </p:nvPr>
        </p:nvSpPr>
        <p:spPr/>
        <p:txBody>
          <a:bodyPr/>
          <a:lstStyle/>
          <a:p>
            <a:fld id="{A5713E8B-451C-8C40-B537-409390B060A7}" type="slidenum">
              <a:rPr lang="en-US" smtClean="0"/>
              <a:pPr/>
              <a:t>10</a:t>
            </a:fld>
            <a:endParaRPr lang="en-US" dirty="0"/>
          </a:p>
        </p:txBody>
      </p:sp>
      <p:sp>
        <p:nvSpPr>
          <p:cNvPr id="4" name="Content Placeholder 3">
            <a:extLst>
              <a:ext uri="{FF2B5EF4-FFF2-40B4-BE49-F238E27FC236}">
                <a16:creationId xmlns:a16="http://schemas.microsoft.com/office/drawing/2014/main" id="{5E9D6B21-3D0E-C9D7-A145-5733C006694E}"/>
              </a:ext>
            </a:extLst>
          </p:cNvPr>
          <p:cNvSpPr>
            <a:spLocks noGrp="1"/>
          </p:cNvSpPr>
          <p:nvPr>
            <p:ph sz="quarter" idx="11"/>
          </p:nvPr>
        </p:nvSpPr>
        <p:spPr>
          <a:xfrm>
            <a:off x="609600" y="1441937"/>
            <a:ext cx="10972800" cy="5064057"/>
          </a:xfrm>
        </p:spPr>
        <p:txBody>
          <a:bodyPr>
            <a:normAutofit fontScale="92500" lnSpcReduction="10000"/>
          </a:bodyPr>
          <a:lstStyle/>
          <a:p>
            <a:r>
              <a:rPr lang="en-US" dirty="0">
                <a:latin typeface="+mj-lt"/>
              </a:rPr>
              <a:t>Primary Applicants must demonstrate partnership with at least two (2) industry partners. </a:t>
            </a:r>
          </a:p>
          <a:p>
            <a:pPr lvl="1"/>
            <a:r>
              <a:rPr lang="en-US" dirty="0">
                <a:latin typeface="+mj-lt"/>
              </a:rPr>
              <a:t>Businesses or employers </a:t>
            </a:r>
          </a:p>
          <a:p>
            <a:pPr lvl="1"/>
            <a:r>
              <a:rPr lang="en-US" dirty="0">
                <a:latin typeface="+mj-lt"/>
              </a:rPr>
              <a:t>Industry consortia, coalitions, or advisory bodies </a:t>
            </a:r>
          </a:p>
          <a:p>
            <a:pPr lvl="1"/>
            <a:r>
              <a:rPr lang="en-US" dirty="0">
                <a:latin typeface="+mj-lt"/>
              </a:rPr>
              <a:t>Local workforce development board sector partnerships</a:t>
            </a:r>
          </a:p>
          <a:p>
            <a:pPr lvl="1"/>
            <a:r>
              <a:rPr lang="en-US" dirty="0">
                <a:latin typeface="+mj-lt"/>
              </a:rPr>
              <a:t>Any other industry association</a:t>
            </a:r>
          </a:p>
          <a:p>
            <a:r>
              <a:rPr lang="en-US" dirty="0">
                <a:latin typeface="+mj-lt"/>
              </a:rPr>
              <a:t>Additional Partners</a:t>
            </a:r>
          </a:p>
          <a:p>
            <a:pPr lvl="1"/>
            <a:r>
              <a:rPr lang="en-US" dirty="0">
                <a:latin typeface="+mj-lt"/>
              </a:rPr>
              <a:t>Community-based organizations</a:t>
            </a:r>
          </a:p>
          <a:p>
            <a:pPr lvl="1"/>
            <a:r>
              <a:rPr lang="en-US" dirty="0">
                <a:latin typeface="+mj-lt"/>
              </a:rPr>
              <a:t>Additional workforce training providers</a:t>
            </a:r>
          </a:p>
          <a:p>
            <a:pPr lvl="1"/>
            <a:r>
              <a:rPr lang="en-US" dirty="0">
                <a:latin typeface="+mj-lt"/>
              </a:rPr>
              <a:t>Any other entities for the support and development of the credential or with recruitment and outreach.</a:t>
            </a:r>
          </a:p>
          <a:p>
            <a:endParaRPr lang="en-US" dirty="0"/>
          </a:p>
        </p:txBody>
      </p:sp>
    </p:spTree>
    <p:extLst>
      <p:ext uri="{BB962C8B-B14F-4D97-AF65-F5344CB8AC3E}">
        <p14:creationId xmlns:p14="http://schemas.microsoft.com/office/powerpoint/2010/main" val="2983186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27A3-917B-A9C4-9AF4-9E15DFF6F3AF}"/>
              </a:ext>
            </a:extLst>
          </p:cNvPr>
          <p:cNvSpPr>
            <a:spLocks noGrp="1"/>
          </p:cNvSpPr>
          <p:nvPr>
            <p:ph type="title"/>
          </p:nvPr>
        </p:nvSpPr>
        <p:spPr>
          <a:xfrm>
            <a:off x="609600" y="274639"/>
            <a:ext cx="10972800" cy="862499"/>
          </a:xfrm>
        </p:spPr>
        <p:txBody>
          <a:bodyPr anchor="ctr">
            <a:normAutofit/>
          </a:bodyPr>
          <a:lstStyle/>
          <a:p>
            <a:r>
              <a:rPr lang="en-US" b="1"/>
              <a:t>Project Requirements and Limitations</a:t>
            </a:r>
          </a:p>
        </p:txBody>
      </p:sp>
      <p:sp>
        <p:nvSpPr>
          <p:cNvPr id="3" name="Slide Number Placeholder 2">
            <a:extLst>
              <a:ext uri="{FF2B5EF4-FFF2-40B4-BE49-F238E27FC236}">
                <a16:creationId xmlns:a16="http://schemas.microsoft.com/office/drawing/2014/main" id="{439C7105-7235-AA41-9604-7D25A5D65231}"/>
              </a:ext>
            </a:extLst>
          </p:cNvPr>
          <p:cNvSpPr>
            <a:spLocks noGrp="1"/>
          </p:cNvSpPr>
          <p:nvPr>
            <p:ph type="sldNum" sz="quarter" idx="10"/>
          </p:nvPr>
        </p:nvSpPr>
        <p:spPr>
          <a:xfrm>
            <a:off x="609600" y="6380423"/>
            <a:ext cx="2844800" cy="366183"/>
          </a:xfrm>
        </p:spPr>
        <p:txBody>
          <a:bodyPr anchor="ctr">
            <a:normAutofit/>
          </a:bodyPr>
          <a:lstStyle/>
          <a:p>
            <a:pPr>
              <a:spcAft>
                <a:spcPts val="600"/>
              </a:spcAft>
            </a:pPr>
            <a:fld id="{A5713E8B-451C-8C40-B537-409390B060A7}" type="slidenum">
              <a:rPr lang="en-US" smtClean="0"/>
              <a:pPr>
                <a:spcAft>
                  <a:spcPts val="600"/>
                </a:spcAft>
              </a:pPr>
              <a:t>11</a:t>
            </a:fld>
            <a:endParaRPr lang="en-US"/>
          </a:p>
        </p:txBody>
      </p:sp>
      <p:sp>
        <p:nvSpPr>
          <p:cNvPr id="4" name="Content Placeholder 3">
            <a:extLst>
              <a:ext uri="{FF2B5EF4-FFF2-40B4-BE49-F238E27FC236}">
                <a16:creationId xmlns:a16="http://schemas.microsoft.com/office/drawing/2014/main" id="{70E6DF41-E92F-BBCD-81CF-4FE6D815C7FE}"/>
              </a:ext>
            </a:extLst>
          </p:cNvPr>
          <p:cNvSpPr>
            <a:spLocks noGrp="1"/>
          </p:cNvSpPr>
          <p:nvPr>
            <p:ph sz="quarter" idx="11"/>
          </p:nvPr>
        </p:nvSpPr>
        <p:spPr>
          <a:xfrm>
            <a:off x="609600" y="1343025"/>
            <a:ext cx="5391150" cy="5037397"/>
          </a:xfrm>
        </p:spPr>
        <p:txBody>
          <a:bodyPr>
            <a:normAutofit/>
          </a:bodyPr>
          <a:lstStyle/>
          <a:p>
            <a:pPr>
              <a:lnSpc>
                <a:spcPct val="90000"/>
              </a:lnSpc>
            </a:pPr>
            <a:r>
              <a:rPr lang="en-US" sz="2500" dirty="0">
                <a:latin typeface="+mj-lt"/>
              </a:rPr>
              <a:t>This grant encourages the development of programs that;</a:t>
            </a:r>
          </a:p>
          <a:p>
            <a:pPr lvl="1">
              <a:lnSpc>
                <a:spcPct val="90000"/>
              </a:lnSpc>
            </a:pPr>
            <a:r>
              <a:rPr lang="en-US" sz="2500" dirty="0">
                <a:latin typeface="+mj-lt"/>
              </a:rPr>
              <a:t>Can be completed in a shorter time than a degree</a:t>
            </a:r>
          </a:p>
          <a:p>
            <a:pPr lvl="1">
              <a:lnSpc>
                <a:spcPct val="90000"/>
              </a:lnSpc>
            </a:pPr>
            <a:r>
              <a:rPr lang="en-US" sz="2500" dirty="0">
                <a:latin typeface="+mj-lt"/>
              </a:rPr>
              <a:t>Directly address an industry or occupational demand</a:t>
            </a:r>
          </a:p>
          <a:p>
            <a:pPr lvl="1">
              <a:lnSpc>
                <a:spcPct val="90000"/>
              </a:lnSpc>
            </a:pPr>
            <a:r>
              <a:rPr lang="en-US" sz="2500" dirty="0">
                <a:latin typeface="+mj-lt"/>
              </a:rPr>
              <a:t>Intention to align with Workforce Pell</a:t>
            </a:r>
          </a:p>
          <a:p>
            <a:pPr lvl="1">
              <a:lnSpc>
                <a:spcPct val="90000"/>
              </a:lnSpc>
            </a:pPr>
            <a:r>
              <a:rPr lang="en-US" sz="2500" dirty="0">
                <a:latin typeface="+mj-lt"/>
              </a:rPr>
              <a:t>Curriculum shared on an open-source format for public access </a:t>
            </a:r>
          </a:p>
          <a:p>
            <a:pPr lvl="1">
              <a:lnSpc>
                <a:spcPct val="90000"/>
              </a:lnSpc>
            </a:pPr>
            <a:r>
              <a:rPr lang="en-US" sz="2500" dirty="0">
                <a:latin typeface="+mj-lt"/>
              </a:rPr>
              <a:t>Utilize Oregon Employability Skills </a:t>
            </a:r>
          </a:p>
          <a:p>
            <a:pPr lvl="1">
              <a:lnSpc>
                <a:spcPct val="90000"/>
              </a:lnSpc>
            </a:pPr>
            <a:r>
              <a:rPr lang="en-US" sz="2500" dirty="0">
                <a:latin typeface="+mj-lt"/>
              </a:rPr>
              <a:t>Leverage co-investment</a:t>
            </a:r>
          </a:p>
        </p:txBody>
      </p:sp>
      <p:pic>
        <p:nvPicPr>
          <p:cNvPr id="6" name="Picture 5" descr="Laboratory glassware containing solution">
            <a:extLst>
              <a:ext uri="{FF2B5EF4-FFF2-40B4-BE49-F238E27FC236}">
                <a16:creationId xmlns:a16="http://schemas.microsoft.com/office/drawing/2014/main" id="{63BA7B85-01DF-47AC-5EE4-90804E3F6F54}"/>
              </a:ext>
            </a:extLst>
          </p:cNvPr>
          <p:cNvPicPr>
            <a:picLocks noChangeAspect="1"/>
          </p:cNvPicPr>
          <p:nvPr/>
        </p:nvPicPr>
        <p:blipFill>
          <a:blip r:embed="rId3"/>
          <a:srcRect r="9871" b="-2"/>
          <a:stretch>
            <a:fillRect/>
          </a:stretch>
        </p:blipFill>
        <p:spPr>
          <a:xfrm>
            <a:off x="6191250" y="1343026"/>
            <a:ext cx="5391150" cy="4486274"/>
          </a:xfrm>
          <a:prstGeom prst="rect">
            <a:avLst/>
          </a:prstGeom>
          <a:noFill/>
          <a:ln>
            <a:noFill/>
          </a:ln>
          <a:effectLst>
            <a:softEdge rad="112500"/>
          </a:effectLst>
        </p:spPr>
      </p:pic>
    </p:spTree>
    <p:extLst>
      <p:ext uri="{BB962C8B-B14F-4D97-AF65-F5344CB8AC3E}">
        <p14:creationId xmlns:p14="http://schemas.microsoft.com/office/powerpoint/2010/main" val="1859683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EED4E-B55B-5BCF-D59E-948EC031751B}"/>
              </a:ext>
            </a:extLst>
          </p:cNvPr>
          <p:cNvSpPr>
            <a:spLocks noGrp="1"/>
          </p:cNvSpPr>
          <p:nvPr>
            <p:ph type="title"/>
          </p:nvPr>
        </p:nvSpPr>
        <p:spPr/>
        <p:txBody>
          <a:bodyPr>
            <a:normAutofit/>
          </a:bodyPr>
          <a:lstStyle/>
          <a:p>
            <a:r>
              <a:rPr lang="en-US" sz="4000" b="1" dirty="0"/>
              <a:t>Workforce Demand</a:t>
            </a:r>
          </a:p>
        </p:txBody>
      </p:sp>
      <p:sp>
        <p:nvSpPr>
          <p:cNvPr id="3" name="Slide Number Placeholder 2">
            <a:extLst>
              <a:ext uri="{FF2B5EF4-FFF2-40B4-BE49-F238E27FC236}">
                <a16:creationId xmlns:a16="http://schemas.microsoft.com/office/drawing/2014/main" id="{A4157DFD-F3F5-DACB-4071-83A069C02203}"/>
              </a:ext>
            </a:extLst>
          </p:cNvPr>
          <p:cNvSpPr>
            <a:spLocks noGrp="1"/>
          </p:cNvSpPr>
          <p:nvPr>
            <p:ph type="sldNum" sz="quarter" idx="10"/>
          </p:nvPr>
        </p:nvSpPr>
        <p:spPr/>
        <p:txBody>
          <a:bodyPr/>
          <a:lstStyle/>
          <a:p>
            <a:fld id="{A5713E8B-451C-8C40-B537-409390B060A7}" type="slidenum">
              <a:rPr lang="en-US" smtClean="0"/>
              <a:pPr/>
              <a:t>12</a:t>
            </a:fld>
            <a:endParaRPr lang="en-US" dirty="0"/>
          </a:p>
        </p:txBody>
      </p:sp>
      <p:sp>
        <p:nvSpPr>
          <p:cNvPr id="4" name="Content Placeholder 3">
            <a:extLst>
              <a:ext uri="{FF2B5EF4-FFF2-40B4-BE49-F238E27FC236}">
                <a16:creationId xmlns:a16="http://schemas.microsoft.com/office/drawing/2014/main" id="{91EEE9FB-CCB8-76E0-7A27-39F3804E2859}"/>
              </a:ext>
            </a:extLst>
          </p:cNvPr>
          <p:cNvSpPr>
            <a:spLocks noGrp="1"/>
          </p:cNvSpPr>
          <p:nvPr>
            <p:ph sz="quarter" idx="11"/>
          </p:nvPr>
        </p:nvSpPr>
        <p:spPr/>
        <p:txBody>
          <a:bodyPr>
            <a:normAutofit/>
          </a:bodyPr>
          <a:lstStyle/>
          <a:p>
            <a:r>
              <a:rPr lang="en-US" dirty="0">
                <a:latin typeface="+mj-lt"/>
              </a:rPr>
              <a:t>Short-Term Credentials proposed in response to this RFA must directly address an identified workforce demand in the selected industry, providing Oregonians with short-term workforce training and upskilling opportunities that lead to high-wage in-demand occupations. </a:t>
            </a:r>
          </a:p>
          <a:p>
            <a:endParaRPr lang="en-US" dirty="0">
              <a:latin typeface="+mj-lt"/>
            </a:endParaRPr>
          </a:p>
          <a:p>
            <a:r>
              <a:rPr lang="en-US" dirty="0">
                <a:latin typeface="+mj-lt"/>
              </a:rPr>
              <a:t>References to the recent Talent Assessment and OED Occupational Projections encouraged.</a:t>
            </a:r>
          </a:p>
          <a:p>
            <a:endParaRPr lang="en-US" dirty="0"/>
          </a:p>
        </p:txBody>
      </p:sp>
    </p:spTree>
    <p:extLst>
      <p:ext uri="{BB962C8B-B14F-4D97-AF65-F5344CB8AC3E}">
        <p14:creationId xmlns:p14="http://schemas.microsoft.com/office/powerpoint/2010/main" val="1320058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69AD2-6E11-5A34-ADB9-8F329E7EC51C}"/>
              </a:ext>
            </a:extLst>
          </p:cNvPr>
          <p:cNvSpPr>
            <a:spLocks noGrp="1"/>
          </p:cNvSpPr>
          <p:nvPr>
            <p:ph type="title"/>
          </p:nvPr>
        </p:nvSpPr>
        <p:spPr/>
        <p:txBody>
          <a:bodyPr>
            <a:normAutofit/>
          </a:bodyPr>
          <a:lstStyle/>
          <a:p>
            <a:r>
              <a:rPr lang="en-US" sz="4000" b="1" dirty="0"/>
              <a:t>Allowable Use of Funds</a:t>
            </a:r>
          </a:p>
        </p:txBody>
      </p:sp>
      <p:sp>
        <p:nvSpPr>
          <p:cNvPr id="3" name="Slide Number Placeholder 2">
            <a:extLst>
              <a:ext uri="{FF2B5EF4-FFF2-40B4-BE49-F238E27FC236}">
                <a16:creationId xmlns:a16="http://schemas.microsoft.com/office/drawing/2014/main" id="{F42FB1F3-4C20-D26B-03AE-D83DEA5FDE16}"/>
              </a:ext>
            </a:extLst>
          </p:cNvPr>
          <p:cNvSpPr>
            <a:spLocks noGrp="1"/>
          </p:cNvSpPr>
          <p:nvPr>
            <p:ph type="sldNum" sz="quarter" idx="10"/>
          </p:nvPr>
        </p:nvSpPr>
        <p:spPr/>
        <p:txBody>
          <a:bodyPr/>
          <a:lstStyle/>
          <a:p>
            <a:fld id="{A5713E8B-451C-8C40-B537-409390B060A7}" type="slidenum">
              <a:rPr lang="en-US" smtClean="0"/>
              <a:pPr/>
              <a:t>13</a:t>
            </a:fld>
            <a:endParaRPr lang="en-US" dirty="0"/>
          </a:p>
        </p:txBody>
      </p:sp>
      <p:sp>
        <p:nvSpPr>
          <p:cNvPr id="4" name="Content Placeholder 3">
            <a:extLst>
              <a:ext uri="{FF2B5EF4-FFF2-40B4-BE49-F238E27FC236}">
                <a16:creationId xmlns:a16="http://schemas.microsoft.com/office/drawing/2014/main" id="{956BA3A0-CCC3-5FD6-72FD-D31F026348FE}"/>
              </a:ext>
            </a:extLst>
          </p:cNvPr>
          <p:cNvSpPr>
            <a:spLocks noGrp="1"/>
          </p:cNvSpPr>
          <p:nvPr>
            <p:ph sz="quarter" idx="11"/>
          </p:nvPr>
        </p:nvSpPr>
        <p:spPr/>
        <p:txBody>
          <a:bodyPr/>
          <a:lstStyle/>
          <a:p>
            <a:r>
              <a:rPr lang="en-US" dirty="0">
                <a:latin typeface="+mj-lt"/>
              </a:rPr>
              <a:t>Creating or modifying curriculum for the purpose of developing short term credential</a:t>
            </a:r>
          </a:p>
          <a:p>
            <a:r>
              <a:rPr lang="en-US" dirty="0">
                <a:latin typeface="+mj-lt"/>
              </a:rPr>
              <a:t>Coordinating or facilitating the review and improvement of curriculum </a:t>
            </a:r>
          </a:p>
          <a:p>
            <a:r>
              <a:rPr lang="en-US" dirty="0">
                <a:latin typeface="+mj-lt"/>
              </a:rPr>
              <a:t>Expanding the capacity of organizations to provide administration of the credential</a:t>
            </a:r>
          </a:p>
        </p:txBody>
      </p:sp>
      <p:pic>
        <p:nvPicPr>
          <p:cNvPr id="6" name="Picture 5" descr="Mortarboards pattern illustration">
            <a:extLst>
              <a:ext uri="{FF2B5EF4-FFF2-40B4-BE49-F238E27FC236}">
                <a16:creationId xmlns:a16="http://schemas.microsoft.com/office/drawing/2014/main" id="{3B338A5A-A344-2447-2D06-CA8F8FA140D5}"/>
              </a:ext>
            </a:extLst>
          </p:cNvPr>
          <p:cNvPicPr>
            <a:picLocks noChangeAspect="1"/>
          </p:cNvPicPr>
          <p:nvPr/>
        </p:nvPicPr>
        <p:blipFill>
          <a:blip r:embed="rId3"/>
          <a:stretch>
            <a:fillRect/>
          </a:stretch>
        </p:blipFill>
        <p:spPr>
          <a:xfrm>
            <a:off x="4807888" y="4789394"/>
            <a:ext cx="2576223" cy="171660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648095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2B0FA-9E57-5C98-C36E-B9E00501C679}"/>
              </a:ext>
            </a:extLst>
          </p:cNvPr>
          <p:cNvSpPr>
            <a:spLocks noGrp="1"/>
          </p:cNvSpPr>
          <p:nvPr>
            <p:ph type="title"/>
          </p:nvPr>
        </p:nvSpPr>
        <p:spPr/>
        <p:txBody>
          <a:bodyPr>
            <a:normAutofit/>
          </a:bodyPr>
          <a:lstStyle/>
          <a:p>
            <a:r>
              <a:rPr lang="en-US" sz="4000" b="1" dirty="0"/>
              <a:t>Review Process</a:t>
            </a:r>
          </a:p>
        </p:txBody>
      </p:sp>
      <p:sp>
        <p:nvSpPr>
          <p:cNvPr id="3" name="Slide Number Placeholder 2">
            <a:extLst>
              <a:ext uri="{FF2B5EF4-FFF2-40B4-BE49-F238E27FC236}">
                <a16:creationId xmlns:a16="http://schemas.microsoft.com/office/drawing/2014/main" id="{1D9EA2A0-F00D-6F97-D696-6A007243F1D8}"/>
              </a:ext>
            </a:extLst>
          </p:cNvPr>
          <p:cNvSpPr>
            <a:spLocks noGrp="1"/>
          </p:cNvSpPr>
          <p:nvPr>
            <p:ph type="sldNum" sz="quarter" idx="10"/>
          </p:nvPr>
        </p:nvSpPr>
        <p:spPr/>
        <p:txBody>
          <a:bodyPr/>
          <a:lstStyle/>
          <a:p>
            <a:fld id="{A5713E8B-451C-8C40-B537-409390B060A7}" type="slidenum">
              <a:rPr lang="en-US" smtClean="0"/>
              <a:pPr/>
              <a:t>14</a:t>
            </a:fld>
            <a:endParaRPr lang="en-US" dirty="0"/>
          </a:p>
        </p:txBody>
      </p:sp>
      <p:sp>
        <p:nvSpPr>
          <p:cNvPr id="4" name="Content Placeholder 3">
            <a:extLst>
              <a:ext uri="{FF2B5EF4-FFF2-40B4-BE49-F238E27FC236}">
                <a16:creationId xmlns:a16="http://schemas.microsoft.com/office/drawing/2014/main" id="{E3E21009-C42C-5A99-3274-BE616D3FFE14}"/>
              </a:ext>
            </a:extLst>
          </p:cNvPr>
          <p:cNvSpPr>
            <a:spLocks noGrp="1"/>
          </p:cNvSpPr>
          <p:nvPr>
            <p:ph sz="quarter" idx="11"/>
          </p:nvPr>
        </p:nvSpPr>
        <p:spPr/>
        <p:txBody>
          <a:bodyPr>
            <a:normAutofit/>
          </a:bodyPr>
          <a:lstStyle/>
          <a:p>
            <a:r>
              <a:rPr lang="en-US" dirty="0">
                <a:latin typeface="+mj-lt"/>
              </a:rPr>
              <a:t>Eligibility Review</a:t>
            </a:r>
          </a:p>
          <a:p>
            <a:pPr lvl="1"/>
            <a:r>
              <a:rPr lang="en-US" dirty="0">
                <a:latin typeface="+mj-lt"/>
              </a:rPr>
              <a:t>Complete timely application from an eligible primary applicant</a:t>
            </a:r>
          </a:p>
          <a:p>
            <a:r>
              <a:rPr lang="en-US" dirty="0">
                <a:latin typeface="+mj-lt"/>
              </a:rPr>
              <a:t>Internal Review Panel</a:t>
            </a:r>
          </a:p>
          <a:p>
            <a:pPr lvl="1"/>
            <a:r>
              <a:rPr lang="en-US" dirty="0">
                <a:latin typeface="+mj-lt"/>
              </a:rPr>
              <a:t>The internal review panel will review, evaluate, and score Applications, and will make funding recommendations to HECC.</a:t>
            </a:r>
          </a:p>
          <a:p>
            <a:pPr lvl="2"/>
            <a:r>
              <a:rPr lang="en-US" dirty="0">
                <a:latin typeface="+mj-lt"/>
              </a:rPr>
              <a:t>Review panel consists of State of Oregon staff members who do not have a conflict of interest in being a part of the evaluation process.</a:t>
            </a:r>
          </a:p>
        </p:txBody>
      </p:sp>
    </p:spTree>
    <p:extLst>
      <p:ext uri="{BB962C8B-B14F-4D97-AF65-F5344CB8AC3E}">
        <p14:creationId xmlns:p14="http://schemas.microsoft.com/office/powerpoint/2010/main" val="166195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5686-4095-2993-1A5D-F39B411AC76A}"/>
              </a:ext>
            </a:extLst>
          </p:cNvPr>
          <p:cNvSpPr>
            <a:spLocks noGrp="1"/>
          </p:cNvSpPr>
          <p:nvPr>
            <p:ph type="title"/>
          </p:nvPr>
        </p:nvSpPr>
        <p:spPr/>
        <p:txBody>
          <a:bodyPr>
            <a:normAutofit/>
          </a:bodyPr>
          <a:lstStyle/>
          <a:p>
            <a:r>
              <a:rPr lang="en-US" sz="4000" b="1" dirty="0"/>
              <a:t>Evaluation Criteria</a:t>
            </a:r>
          </a:p>
        </p:txBody>
      </p:sp>
      <p:sp>
        <p:nvSpPr>
          <p:cNvPr id="3" name="Slide Number Placeholder 2">
            <a:extLst>
              <a:ext uri="{FF2B5EF4-FFF2-40B4-BE49-F238E27FC236}">
                <a16:creationId xmlns:a16="http://schemas.microsoft.com/office/drawing/2014/main" id="{32C2304F-D198-8FD8-3F89-C911BDF0FAEA}"/>
              </a:ext>
            </a:extLst>
          </p:cNvPr>
          <p:cNvSpPr>
            <a:spLocks noGrp="1"/>
          </p:cNvSpPr>
          <p:nvPr>
            <p:ph type="sldNum" sz="quarter" idx="10"/>
          </p:nvPr>
        </p:nvSpPr>
        <p:spPr/>
        <p:txBody>
          <a:bodyPr/>
          <a:lstStyle/>
          <a:p>
            <a:fld id="{A5713E8B-451C-8C40-B537-409390B060A7}" type="slidenum">
              <a:rPr lang="en-US" smtClean="0"/>
              <a:pPr/>
              <a:t>15</a:t>
            </a:fld>
            <a:endParaRPr lang="en-US" dirty="0"/>
          </a:p>
        </p:txBody>
      </p:sp>
      <p:graphicFrame>
        <p:nvGraphicFramePr>
          <p:cNvPr id="6" name="Content Placeholder 5">
            <a:extLst>
              <a:ext uri="{FF2B5EF4-FFF2-40B4-BE49-F238E27FC236}">
                <a16:creationId xmlns:a16="http://schemas.microsoft.com/office/drawing/2014/main" id="{D95E1122-D282-A3D3-44C2-BA245ED2C058}"/>
              </a:ext>
            </a:extLst>
          </p:cNvPr>
          <p:cNvGraphicFramePr>
            <a:graphicFrameLocks noGrp="1"/>
          </p:cNvGraphicFramePr>
          <p:nvPr>
            <p:ph sz="quarter" idx="11"/>
            <p:extLst>
              <p:ext uri="{D42A27DB-BD31-4B8C-83A1-F6EECF244321}">
                <p14:modId xmlns:p14="http://schemas.microsoft.com/office/powerpoint/2010/main" val="2195198082"/>
              </p:ext>
            </p:extLst>
          </p:nvPr>
        </p:nvGraphicFramePr>
        <p:xfrm>
          <a:off x="609600" y="1189039"/>
          <a:ext cx="10972797" cy="5390992"/>
        </p:xfrm>
        <a:graphic>
          <a:graphicData uri="http://schemas.openxmlformats.org/drawingml/2006/table">
            <a:tbl>
              <a:tblPr firstRow="1" bandRow="1">
                <a:tableStyleId>{5C22544A-7EE6-4342-B048-85BDC9FD1C3A}</a:tableStyleId>
              </a:tblPr>
              <a:tblGrid>
                <a:gridCol w="6436659">
                  <a:extLst>
                    <a:ext uri="{9D8B030D-6E8A-4147-A177-3AD203B41FA5}">
                      <a16:colId xmlns:a16="http://schemas.microsoft.com/office/drawing/2014/main" val="20308964"/>
                    </a:ext>
                  </a:extLst>
                </a:gridCol>
                <a:gridCol w="2115670">
                  <a:extLst>
                    <a:ext uri="{9D8B030D-6E8A-4147-A177-3AD203B41FA5}">
                      <a16:colId xmlns:a16="http://schemas.microsoft.com/office/drawing/2014/main" val="3041838053"/>
                    </a:ext>
                  </a:extLst>
                </a:gridCol>
                <a:gridCol w="2420468">
                  <a:extLst>
                    <a:ext uri="{9D8B030D-6E8A-4147-A177-3AD203B41FA5}">
                      <a16:colId xmlns:a16="http://schemas.microsoft.com/office/drawing/2014/main" val="3375361474"/>
                    </a:ext>
                  </a:extLst>
                </a:gridCol>
              </a:tblGrid>
              <a:tr h="673874">
                <a:tc>
                  <a:txBody>
                    <a:bodyPr/>
                    <a:lstStyle/>
                    <a:p>
                      <a:r>
                        <a:rPr lang="en-US" dirty="0"/>
                        <a:t>Review Criteria</a:t>
                      </a:r>
                    </a:p>
                  </a:txBody>
                  <a:tcPr/>
                </a:tc>
                <a:tc>
                  <a:txBody>
                    <a:bodyPr/>
                    <a:lstStyle/>
                    <a:p>
                      <a:r>
                        <a:rPr lang="en-US" dirty="0"/>
                        <a:t>Points</a:t>
                      </a:r>
                    </a:p>
                  </a:txBody>
                  <a:tcPr/>
                </a:tc>
                <a:tc>
                  <a:txBody>
                    <a:bodyPr/>
                    <a:lstStyle/>
                    <a:p>
                      <a:r>
                        <a:rPr lang="en-US" dirty="0"/>
                        <a:t>Weighted Total</a:t>
                      </a:r>
                    </a:p>
                  </a:txBody>
                  <a:tcPr/>
                </a:tc>
                <a:extLst>
                  <a:ext uri="{0D108BD9-81ED-4DB2-BD59-A6C34878D82A}">
                    <a16:rowId xmlns:a16="http://schemas.microsoft.com/office/drawing/2014/main" val="1952738786"/>
                  </a:ext>
                </a:extLst>
              </a:tr>
              <a:tr h="673874">
                <a:tc>
                  <a:txBody>
                    <a:bodyPr/>
                    <a:lstStyle/>
                    <a:p>
                      <a:r>
                        <a:rPr lang="en-US" dirty="0"/>
                        <a:t>Industry Relevance</a:t>
                      </a:r>
                    </a:p>
                  </a:txBody>
                  <a:tcPr/>
                </a:tc>
                <a:tc>
                  <a:txBody>
                    <a:bodyPr/>
                    <a:lstStyle/>
                    <a:p>
                      <a:r>
                        <a:rPr lang="en-US" dirty="0"/>
                        <a:t>0-5</a:t>
                      </a:r>
                    </a:p>
                  </a:txBody>
                  <a:tcPr/>
                </a:tc>
                <a:tc>
                  <a:txBody>
                    <a:bodyPr/>
                    <a:lstStyle/>
                    <a:p>
                      <a:r>
                        <a:rPr lang="en-US" dirty="0"/>
                        <a:t>25</a:t>
                      </a:r>
                    </a:p>
                  </a:txBody>
                  <a:tcPr/>
                </a:tc>
                <a:extLst>
                  <a:ext uri="{0D108BD9-81ED-4DB2-BD59-A6C34878D82A}">
                    <a16:rowId xmlns:a16="http://schemas.microsoft.com/office/drawing/2014/main" val="2265182373"/>
                  </a:ext>
                </a:extLst>
              </a:tr>
              <a:tr h="673874">
                <a:tc>
                  <a:txBody>
                    <a:bodyPr/>
                    <a:lstStyle/>
                    <a:p>
                      <a:r>
                        <a:rPr lang="en-US" dirty="0"/>
                        <a:t>Industry Engagement</a:t>
                      </a:r>
                    </a:p>
                  </a:txBody>
                  <a:tcPr/>
                </a:tc>
                <a:tc>
                  <a:txBody>
                    <a:bodyPr/>
                    <a:lstStyle/>
                    <a:p>
                      <a:r>
                        <a:rPr lang="en-US" dirty="0"/>
                        <a:t>0-5</a:t>
                      </a:r>
                    </a:p>
                  </a:txBody>
                  <a:tcPr/>
                </a:tc>
                <a:tc>
                  <a:txBody>
                    <a:bodyPr/>
                    <a:lstStyle/>
                    <a:p>
                      <a:r>
                        <a:rPr lang="en-US" dirty="0"/>
                        <a:t>25</a:t>
                      </a:r>
                    </a:p>
                  </a:txBody>
                  <a:tcPr/>
                </a:tc>
                <a:extLst>
                  <a:ext uri="{0D108BD9-81ED-4DB2-BD59-A6C34878D82A}">
                    <a16:rowId xmlns:a16="http://schemas.microsoft.com/office/drawing/2014/main" val="2083284099"/>
                  </a:ext>
                </a:extLst>
              </a:tr>
              <a:tr h="673874">
                <a:tc>
                  <a:txBody>
                    <a:bodyPr/>
                    <a:lstStyle/>
                    <a:p>
                      <a:r>
                        <a:rPr lang="en-US" dirty="0"/>
                        <a:t>Program Sustainability</a:t>
                      </a:r>
                    </a:p>
                  </a:txBody>
                  <a:tcPr/>
                </a:tc>
                <a:tc>
                  <a:txBody>
                    <a:bodyPr/>
                    <a:lstStyle/>
                    <a:p>
                      <a:r>
                        <a:rPr lang="en-US" dirty="0"/>
                        <a:t>0-5</a:t>
                      </a:r>
                    </a:p>
                  </a:txBody>
                  <a:tcPr/>
                </a:tc>
                <a:tc>
                  <a:txBody>
                    <a:bodyPr/>
                    <a:lstStyle/>
                    <a:p>
                      <a:r>
                        <a:rPr lang="en-US" dirty="0"/>
                        <a:t>25</a:t>
                      </a:r>
                    </a:p>
                  </a:txBody>
                  <a:tcPr/>
                </a:tc>
                <a:extLst>
                  <a:ext uri="{0D108BD9-81ED-4DB2-BD59-A6C34878D82A}">
                    <a16:rowId xmlns:a16="http://schemas.microsoft.com/office/drawing/2014/main" val="2073569838"/>
                  </a:ext>
                </a:extLst>
              </a:tr>
              <a:tr h="673874">
                <a:tc>
                  <a:txBody>
                    <a:bodyPr/>
                    <a:lstStyle/>
                    <a:p>
                      <a:r>
                        <a:rPr lang="en-US" dirty="0"/>
                        <a:t>Strategic Alignment</a:t>
                      </a:r>
                    </a:p>
                  </a:txBody>
                  <a:tcPr/>
                </a:tc>
                <a:tc>
                  <a:txBody>
                    <a:bodyPr/>
                    <a:lstStyle/>
                    <a:p>
                      <a:r>
                        <a:rPr lang="en-US" dirty="0"/>
                        <a:t>0-5</a:t>
                      </a:r>
                    </a:p>
                  </a:txBody>
                  <a:tcPr/>
                </a:tc>
                <a:tc>
                  <a:txBody>
                    <a:bodyPr/>
                    <a:lstStyle/>
                    <a:p>
                      <a:r>
                        <a:rPr lang="en-US" dirty="0"/>
                        <a:t>10</a:t>
                      </a:r>
                    </a:p>
                  </a:txBody>
                  <a:tcPr/>
                </a:tc>
                <a:extLst>
                  <a:ext uri="{0D108BD9-81ED-4DB2-BD59-A6C34878D82A}">
                    <a16:rowId xmlns:a16="http://schemas.microsoft.com/office/drawing/2014/main" val="2285338126"/>
                  </a:ext>
                </a:extLst>
              </a:tr>
              <a:tr h="673874">
                <a:tc>
                  <a:txBody>
                    <a:bodyPr/>
                    <a:lstStyle/>
                    <a:p>
                      <a:r>
                        <a:rPr lang="en-US" dirty="0"/>
                        <a:t>Oregon Employability Skills</a:t>
                      </a:r>
                    </a:p>
                  </a:txBody>
                  <a:tcPr/>
                </a:tc>
                <a:tc>
                  <a:txBody>
                    <a:bodyPr/>
                    <a:lstStyle/>
                    <a:p>
                      <a:r>
                        <a:rPr lang="en-US" dirty="0"/>
                        <a:t>10</a:t>
                      </a:r>
                    </a:p>
                  </a:txBody>
                  <a:tcPr/>
                </a:tc>
                <a:tc>
                  <a:txBody>
                    <a:bodyPr/>
                    <a:lstStyle/>
                    <a:p>
                      <a:r>
                        <a:rPr lang="en-US" dirty="0"/>
                        <a:t>10</a:t>
                      </a:r>
                    </a:p>
                  </a:txBody>
                  <a:tcPr/>
                </a:tc>
                <a:extLst>
                  <a:ext uri="{0D108BD9-81ED-4DB2-BD59-A6C34878D82A}">
                    <a16:rowId xmlns:a16="http://schemas.microsoft.com/office/drawing/2014/main" val="798425365"/>
                  </a:ext>
                </a:extLst>
              </a:tr>
              <a:tr h="673874">
                <a:tc>
                  <a:txBody>
                    <a:bodyPr/>
                    <a:lstStyle/>
                    <a:p>
                      <a:r>
                        <a:rPr lang="en-US" dirty="0"/>
                        <a:t>Co-investment</a:t>
                      </a:r>
                    </a:p>
                  </a:txBody>
                  <a:tcPr/>
                </a:tc>
                <a:tc>
                  <a:txBody>
                    <a:bodyPr/>
                    <a:lstStyle/>
                    <a:p>
                      <a:r>
                        <a:rPr lang="en-US" dirty="0"/>
                        <a:t>5</a:t>
                      </a:r>
                    </a:p>
                  </a:txBody>
                  <a:tcPr/>
                </a:tc>
                <a:tc>
                  <a:txBody>
                    <a:bodyPr/>
                    <a:lstStyle/>
                    <a:p>
                      <a:r>
                        <a:rPr lang="en-US" dirty="0"/>
                        <a:t>5</a:t>
                      </a:r>
                    </a:p>
                  </a:txBody>
                  <a:tcPr/>
                </a:tc>
                <a:extLst>
                  <a:ext uri="{0D108BD9-81ED-4DB2-BD59-A6C34878D82A}">
                    <a16:rowId xmlns:a16="http://schemas.microsoft.com/office/drawing/2014/main" val="1613024416"/>
                  </a:ext>
                </a:extLst>
              </a:tr>
              <a:tr h="673874">
                <a:tc>
                  <a:txBody>
                    <a:bodyPr/>
                    <a:lstStyle/>
                    <a:p>
                      <a:endParaRPr lang="en-US"/>
                    </a:p>
                  </a:txBody>
                  <a:tcPr/>
                </a:tc>
                <a:tc>
                  <a:txBody>
                    <a:bodyPr/>
                    <a:lstStyle/>
                    <a:p>
                      <a:endParaRPr lang="en-US"/>
                    </a:p>
                  </a:txBody>
                  <a:tcPr/>
                </a:tc>
                <a:tc>
                  <a:txBody>
                    <a:bodyPr/>
                    <a:lstStyle/>
                    <a:p>
                      <a:r>
                        <a:rPr lang="en-US" dirty="0"/>
                        <a:t>100</a:t>
                      </a:r>
                    </a:p>
                  </a:txBody>
                  <a:tcPr/>
                </a:tc>
                <a:extLst>
                  <a:ext uri="{0D108BD9-81ED-4DB2-BD59-A6C34878D82A}">
                    <a16:rowId xmlns:a16="http://schemas.microsoft.com/office/drawing/2014/main" val="1648456012"/>
                  </a:ext>
                </a:extLst>
              </a:tr>
            </a:tbl>
          </a:graphicData>
        </a:graphic>
      </p:graphicFrame>
    </p:spTree>
    <p:extLst>
      <p:ext uri="{BB962C8B-B14F-4D97-AF65-F5344CB8AC3E}">
        <p14:creationId xmlns:p14="http://schemas.microsoft.com/office/powerpoint/2010/main" val="95673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1AC3C-88D0-9DBB-145D-1D8082405D43}"/>
              </a:ext>
            </a:extLst>
          </p:cNvPr>
          <p:cNvSpPr>
            <a:spLocks noGrp="1"/>
          </p:cNvSpPr>
          <p:nvPr>
            <p:ph type="title"/>
          </p:nvPr>
        </p:nvSpPr>
        <p:spPr/>
        <p:txBody>
          <a:bodyPr>
            <a:normAutofit/>
          </a:bodyPr>
          <a:lstStyle/>
          <a:p>
            <a:r>
              <a:rPr lang="en-US" sz="4000" b="1" dirty="0"/>
              <a:t>Evaluation Items 1 &amp; 2</a:t>
            </a:r>
          </a:p>
        </p:txBody>
      </p:sp>
      <p:sp>
        <p:nvSpPr>
          <p:cNvPr id="3" name="Slide Number Placeholder 2">
            <a:extLst>
              <a:ext uri="{FF2B5EF4-FFF2-40B4-BE49-F238E27FC236}">
                <a16:creationId xmlns:a16="http://schemas.microsoft.com/office/drawing/2014/main" id="{81099821-0B2F-C815-ABEA-084F34527D50}"/>
              </a:ext>
            </a:extLst>
          </p:cNvPr>
          <p:cNvSpPr>
            <a:spLocks noGrp="1"/>
          </p:cNvSpPr>
          <p:nvPr>
            <p:ph type="sldNum" sz="quarter" idx="10"/>
          </p:nvPr>
        </p:nvSpPr>
        <p:spPr/>
        <p:txBody>
          <a:bodyPr/>
          <a:lstStyle/>
          <a:p>
            <a:fld id="{A5713E8B-451C-8C40-B537-409390B060A7}" type="slidenum">
              <a:rPr lang="en-US" smtClean="0"/>
              <a:pPr/>
              <a:t>16</a:t>
            </a:fld>
            <a:endParaRPr lang="en-US" dirty="0"/>
          </a:p>
        </p:txBody>
      </p:sp>
      <p:sp>
        <p:nvSpPr>
          <p:cNvPr id="6" name="Text Placeholder 5">
            <a:extLst>
              <a:ext uri="{FF2B5EF4-FFF2-40B4-BE49-F238E27FC236}">
                <a16:creationId xmlns:a16="http://schemas.microsoft.com/office/drawing/2014/main" id="{F4532C66-6879-064B-3CF4-8C0892552CFF}"/>
              </a:ext>
            </a:extLst>
          </p:cNvPr>
          <p:cNvSpPr>
            <a:spLocks noGrp="1"/>
          </p:cNvSpPr>
          <p:nvPr>
            <p:ph type="body" sz="quarter" idx="11"/>
          </p:nvPr>
        </p:nvSpPr>
        <p:spPr/>
        <p:txBody>
          <a:bodyPr/>
          <a:lstStyle/>
          <a:p>
            <a:r>
              <a:rPr lang="en-US" sz="2400" b="1" dirty="0">
                <a:latin typeface="+mj-lt"/>
              </a:rPr>
              <a:t>1. Industry Relevance</a:t>
            </a:r>
          </a:p>
          <a:p>
            <a:r>
              <a:rPr lang="en-US" sz="2400" dirty="0">
                <a:latin typeface="+mj-lt"/>
              </a:rPr>
              <a:t>Describe how to short-term credential being proposed:</a:t>
            </a:r>
          </a:p>
          <a:p>
            <a:pPr marL="457200" indent="-457200">
              <a:buAutoNum type="alphaLcPeriod"/>
            </a:pPr>
            <a:r>
              <a:rPr lang="en-US" sz="2400" dirty="0">
                <a:latin typeface="+mj-lt"/>
              </a:rPr>
              <a:t>Responds to current and projected workforce shortages; </a:t>
            </a:r>
          </a:p>
          <a:p>
            <a:pPr marL="457200" indent="-457200">
              <a:buAutoNum type="alphaLcPeriod"/>
            </a:pPr>
            <a:r>
              <a:rPr lang="en-US" sz="2400" dirty="0">
                <a:latin typeface="+mj-lt"/>
              </a:rPr>
              <a:t>Leads to high-demand, high-wage occupations, or demonstrate that earnings exceed what would have been earned without the program; </a:t>
            </a:r>
          </a:p>
          <a:p>
            <a:pPr marL="457200" indent="-457200">
              <a:buAutoNum type="alphaLcPeriod"/>
            </a:pPr>
            <a:r>
              <a:rPr lang="en-US" sz="2400" dirty="0">
                <a:latin typeface="+mj-lt"/>
              </a:rPr>
              <a:t>Are stackable, with examples of career pathways and advancement opportunities the proposed Short-Term Credential can lead to. </a:t>
            </a:r>
          </a:p>
        </p:txBody>
      </p:sp>
      <p:sp>
        <p:nvSpPr>
          <p:cNvPr id="7" name="Text Placeholder 6">
            <a:extLst>
              <a:ext uri="{FF2B5EF4-FFF2-40B4-BE49-F238E27FC236}">
                <a16:creationId xmlns:a16="http://schemas.microsoft.com/office/drawing/2014/main" id="{47123F16-DA29-97EF-D1D8-069D3E9AF0FF}"/>
              </a:ext>
            </a:extLst>
          </p:cNvPr>
          <p:cNvSpPr>
            <a:spLocks noGrp="1"/>
          </p:cNvSpPr>
          <p:nvPr>
            <p:ph type="body" sz="quarter" idx="12"/>
          </p:nvPr>
        </p:nvSpPr>
        <p:spPr/>
        <p:txBody>
          <a:bodyPr/>
          <a:lstStyle/>
          <a:p>
            <a:r>
              <a:rPr lang="en-US" sz="2400" b="1" dirty="0">
                <a:latin typeface="+mj-lt"/>
              </a:rPr>
              <a:t>2. Industry Engagement</a:t>
            </a:r>
          </a:p>
          <a:p>
            <a:r>
              <a:rPr lang="en-US" sz="2400" dirty="0">
                <a:latin typeface="+mj-lt"/>
              </a:rPr>
              <a:t>Identify all partners that will be engaged in the proposed project. For each partner, describe:</a:t>
            </a:r>
          </a:p>
          <a:p>
            <a:pPr marL="457200" indent="-457200">
              <a:buAutoNum type="alphaLcPeriod"/>
            </a:pPr>
            <a:r>
              <a:rPr lang="en-US" sz="2400" dirty="0">
                <a:latin typeface="+mj-lt"/>
              </a:rPr>
              <a:t>Why partners were selected </a:t>
            </a:r>
          </a:p>
          <a:p>
            <a:pPr marL="457200" indent="-457200">
              <a:buAutoNum type="alphaLcPeriod"/>
            </a:pPr>
            <a:r>
              <a:rPr lang="en-US" sz="2400" dirty="0">
                <a:latin typeface="+mj-lt"/>
              </a:rPr>
              <a:t>What perspective partners bring (industry, employer, community, etc.) </a:t>
            </a:r>
          </a:p>
          <a:p>
            <a:pPr marL="457200" indent="-457200">
              <a:buAutoNum type="alphaLcPeriod"/>
            </a:pPr>
            <a:r>
              <a:rPr lang="en-US" sz="2400" dirty="0">
                <a:latin typeface="+mj-lt"/>
              </a:rPr>
              <a:t>What partners’ connection is to the workforce gaps that will be addressed by the proposed Short-Term Credential(s) </a:t>
            </a:r>
          </a:p>
        </p:txBody>
      </p:sp>
    </p:spTree>
    <p:extLst>
      <p:ext uri="{BB962C8B-B14F-4D97-AF65-F5344CB8AC3E}">
        <p14:creationId xmlns:p14="http://schemas.microsoft.com/office/powerpoint/2010/main" val="2297838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4CF58-6630-D487-E4DE-F8F7885212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06BA1E-77A8-8D39-7A9B-3DDBFB82049E}"/>
              </a:ext>
            </a:extLst>
          </p:cNvPr>
          <p:cNvSpPr>
            <a:spLocks noGrp="1"/>
          </p:cNvSpPr>
          <p:nvPr>
            <p:ph type="title"/>
          </p:nvPr>
        </p:nvSpPr>
        <p:spPr/>
        <p:txBody>
          <a:bodyPr>
            <a:normAutofit/>
          </a:bodyPr>
          <a:lstStyle/>
          <a:p>
            <a:r>
              <a:rPr lang="en-US" sz="4000" b="1" dirty="0"/>
              <a:t>Evaluation Item 3: Program Sustainability</a:t>
            </a:r>
          </a:p>
        </p:txBody>
      </p:sp>
      <p:sp>
        <p:nvSpPr>
          <p:cNvPr id="3" name="Slide Number Placeholder 2">
            <a:extLst>
              <a:ext uri="{FF2B5EF4-FFF2-40B4-BE49-F238E27FC236}">
                <a16:creationId xmlns:a16="http://schemas.microsoft.com/office/drawing/2014/main" id="{13890353-3643-534D-7245-CB8134319D61}"/>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5713E8B-451C-8C40-B537-409390B060A7}" type="slidenum">
              <a:rPr kumimoji="0" lang="en-US" sz="1100" b="0" i="0" u="none" strike="noStrike" kern="1200" cap="none" spc="0" normalizeH="0" baseline="0" noProof="0" smtClean="0">
                <a:ln>
                  <a:noFill/>
                </a:ln>
                <a:solidFill>
                  <a:srgbClr val="515139"/>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sz="1100" b="0" i="0" u="none" strike="noStrike" kern="1200" cap="none" spc="0" normalizeH="0" baseline="0" noProof="0" dirty="0">
              <a:ln>
                <a:noFill/>
              </a:ln>
              <a:solidFill>
                <a:srgbClr val="515139"/>
              </a:solidFill>
              <a:effectLst/>
              <a:uLnTx/>
              <a:uFillTx/>
              <a:latin typeface="Calibri"/>
              <a:ea typeface="+mn-ea"/>
              <a:cs typeface="+mn-cs"/>
            </a:endParaRPr>
          </a:p>
        </p:txBody>
      </p:sp>
      <p:sp>
        <p:nvSpPr>
          <p:cNvPr id="6" name="Text Placeholder 5">
            <a:extLst>
              <a:ext uri="{FF2B5EF4-FFF2-40B4-BE49-F238E27FC236}">
                <a16:creationId xmlns:a16="http://schemas.microsoft.com/office/drawing/2014/main" id="{7639640B-485F-8F2A-EA0F-32997127567B}"/>
              </a:ext>
            </a:extLst>
          </p:cNvPr>
          <p:cNvSpPr>
            <a:spLocks noGrp="1"/>
          </p:cNvSpPr>
          <p:nvPr>
            <p:ph type="body" sz="quarter" idx="11"/>
          </p:nvPr>
        </p:nvSpPr>
        <p:spPr>
          <a:xfrm>
            <a:off x="609600" y="1133702"/>
            <a:ext cx="5144568" cy="4587973"/>
          </a:xfrm>
        </p:spPr>
        <p:txBody>
          <a:bodyPr/>
          <a:lstStyle/>
          <a:p>
            <a:r>
              <a:rPr lang="en-US" sz="2400" b="1" dirty="0">
                <a:latin typeface="+mj-lt"/>
              </a:rPr>
              <a:t>Implementation Process</a:t>
            </a:r>
          </a:p>
          <a:p>
            <a:r>
              <a:rPr lang="en-US" sz="2400" dirty="0">
                <a:latin typeface="+mj-lt"/>
              </a:rPr>
              <a:t>Describe the implementation process for proposed program:</a:t>
            </a:r>
          </a:p>
          <a:p>
            <a:pPr marL="457200" indent="-457200">
              <a:buAutoNum type="alphaLcPeriod"/>
            </a:pPr>
            <a:r>
              <a:rPr lang="en-US" sz="2400" dirty="0">
                <a:latin typeface="+mj-lt"/>
              </a:rPr>
              <a:t>The targeted launch date for when program(s) will be offered to program participants </a:t>
            </a:r>
          </a:p>
          <a:p>
            <a:pPr marL="457200" indent="-457200">
              <a:buAutoNum type="alphaLcPeriod"/>
            </a:pPr>
            <a:r>
              <a:rPr lang="en-US" sz="2400" dirty="0">
                <a:latin typeface="+mj-lt"/>
              </a:rPr>
              <a:t>b. What steps must be taken, both internal and external, for the program(s) to be offered (e.g. curriculum development, program approvals, staff training, etc.) </a:t>
            </a:r>
          </a:p>
          <a:p>
            <a:pPr marL="457200" indent="-457200">
              <a:buAutoNum type="alphaLcPeriod"/>
            </a:pPr>
            <a:r>
              <a:rPr lang="en-US" sz="2400" dirty="0">
                <a:latin typeface="+mj-lt"/>
              </a:rPr>
              <a:t>How will Applicant coordinate collaboration and track the implementation? </a:t>
            </a:r>
          </a:p>
        </p:txBody>
      </p:sp>
      <p:sp>
        <p:nvSpPr>
          <p:cNvPr id="7" name="Text Placeholder 6">
            <a:extLst>
              <a:ext uri="{FF2B5EF4-FFF2-40B4-BE49-F238E27FC236}">
                <a16:creationId xmlns:a16="http://schemas.microsoft.com/office/drawing/2014/main" id="{10D746F1-9BC8-FCDB-9D29-839A075E8679}"/>
              </a:ext>
            </a:extLst>
          </p:cNvPr>
          <p:cNvSpPr>
            <a:spLocks noGrp="1"/>
          </p:cNvSpPr>
          <p:nvPr>
            <p:ph type="body" sz="quarter" idx="12"/>
          </p:nvPr>
        </p:nvSpPr>
        <p:spPr>
          <a:xfrm>
            <a:off x="6084607" y="1128798"/>
            <a:ext cx="5497795" cy="4587973"/>
          </a:xfrm>
        </p:spPr>
        <p:txBody>
          <a:bodyPr/>
          <a:lstStyle/>
          <a:p>
            <a:r>
              <a:rPr lang="en-US" sz="2400" b="1" dirty="0">
                <a:latin typeface="+mj-lt"/>
              </a:rPr>
              <a:t>Sustainability Plans</a:t>
            </a:r>
          </a:p>
          <a:p>
            <a:r>
              <a:rPr lang="en-US" sz="2400" dirty="0">
                <a:latin typeface="+mj-lt"/>
              </a:rPr>
              <a:t>Describe the sustainability plans for the program, after its implementation, including:</a:t>
            </a:r>
          </a:p>
          <a:p>
            <a:pPr marL="457200" indent="-457200">
              <a:buAutoNum type="alphaLcPeriod"/>
            </a:pPr>
            <a:r>
              <a:rPr lang="en-US" sz="2400" dirty="0">
                <a:latin typeface="+mj-lt"/>
              </a:rPr>
              <a:t>What actions will Applicants’ organization take to ensure sustainability?</a:t>
            </a:r>
          </a:p>
          <a:p>
            <a:pPr marL="457200" indent="-457200">
              <a:buAutoNum type="alphaLcPeriod"/>
            </a:pPr>
            <a:r>
              <a:rPr lang="en-US" sz="2400" dirty="0">
                <a:latin typeface="+mj-lt"/>
              </a:rPr>
              <a:t>How partners intend to provide long-term support and commitment?</a:t>
            </a:r>
          </a:p>
          <a:p>
            <a:pPr marL="457200" indent="-457200">
              <a:buAutoNum type="alphaLcPeriod"/>
            </a:pPr>
            <a:r>
              <a:rPr lang="en-US" sz="2400" dirty="0">
                <a:latin typeface="+mj-lt"/>
              </a:rPr>
              <a:t>How will Applicant measure the success of program(s) and identify areas for continuous improvement? </a:t>
            </a:r>
          </a:p>
        </p:txBody>
      </p:sp>
    </p:spTree>
    <p:extLst>
      <p:ext uri="{BB962C8B-B14F-4D97-AF65-F5344CB8AC3E}">
        <p14:creationId xmlns:p14="http://schemas.microsoft.com/office/powerpoint/2010/main" val="3799985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7AEFA-4FA7-092B-7A18-993A5E2AC9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6831E5-2EF1-9CBA-A8FF-3600989E1D1B}"/>
              </a:ext>
            </a:extLst>
          </p:cNvPr>
          <p:cNvSpPr>
            <a:spLocks noGrp="1"/>
          </p:cNvSpPr>
          <p:nvPr>
            <p:ph type="title"/>
          </p:nvPr>
        </p:nvSpPr>
        <p:spPr/>
        <p:txBody>
          <a:bodyPr>
            <a:normAutofit/>
          </a:bodyPr>
          <a:lstStyle/>
          <a:p>
            <a:r>
              <a:rPr lang="en-US" sz="4000" b="1" dirty="0"/>
              <a:t>Evaluation Item 4: Strategic Alignment</a:t>
            </a:r>
          </a:p>
        </p:txBody>
      </p:sp>
      <p:sp>
        <p:nvSpPr>
          <p:cNvPr id="3" name="Slide Number Placeholder 2">
            <a:extLst>
              <a:ext uri="{FF2B5EF4-FFF2-40B4-BE49-F238E27FC236}">
                <a16:creationId xmlns:a16="http://schemas.microsoft.com/office/drawing/2014/main" id="{E0DD6AAE-4D2A-CF35-C74B-E4637E3C5B8F}"/>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5713E8B-451C-8C40-B537-409390B060A7}" type="slidenum">
              <a:rPr kumimoji="0" lang="en-US" sz="1100" b="0" i="0" u="none" strike="noStrike" kern="1200" cap="none" spc="0" normalizeH="0" baseline="0" noProof="0" smtClean="0">
                <a:ln>
                  <a:noFill/>
                </a:ln>
                <a:solidFill>
                  <a:srgbClr val="515139"/>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n-US" sz="1100" b="0" i="0" u="none" strike="noStrike" kern="1200" cap="none" spc="0" normalizeH="0" baseline="0" noProof="0" dirty="0">
              <a:ln>
                <a:noFill/>
              </a:ln>
              <a:solidFill>
                <a:srgbClr val="515139"/>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36EB1A47-8ADC-2766-78BE-6C5E2383CA56}"/>
              </a:ext>
            </a:extLst>
          </p:cNvPr>
          <p:cNvSpPr>
            <a:spLocks noGrp="1"/>
          </p:cNvSpPr>
          <p:nvPr>
            <p:ph sz="quarter" idx="11"/>
          </p:nvPr>
        </p:nvSpPr>
        <p:spPr/>
        <p:txBody>
          <a:bodyPr>
            <a:normAutofit fontScale="92500"/>
          </a:bodyPr>
          <a:lstStyle/>
          <a:p>
            <a:r>
              <a:rPr lang="en-US" dirty="0">
                <a:latin typeface="+mj-lt"/>
              </a:rPr>
              <a:t>Will this project be developed to align with Workforce Pell? (3 points)</a:t>
            </a:r>
          </a:p>
          <a:p>
            <a:pPr lvl="1"/>
            <a:r>
              <a:rPr lang="en-US" dirty="0">
                <a:latin typeface="+mj-lt"/>
              </a:rPr>
              <a:t>How will Applicant align its program to meet Workforce Pell eligibility?</a:t>
            </a:r>
          </a:p>
          <a:p>
            <a:r>
              <a:rPr lang="en-US" dirty="0">
                <a:latin typeface="+mj-lt"/>
              </a:rPr>
              <a:t>Will this project leverage other funding sources? (4 points)</a:t>
            </a:r>
          </a:p>
          <a:p>
            <a:pPr lvl="1"/>
            <a:r>
              <a:rPr lang="en-US" dirty="0">
                <a:latin typeface="+mj-lt"/>
              </a:rPr>
              <a:t>Describe what types of other funding sources will be leveraged.</a:t>
            </a:r>
          </a:p>
          <a:p>
            <a:r>
              <a:rPr lang="en-US" dirty="0">
                <a:latin typeface="+mj-lt"/>
              </a:rPr>
              <a:t>Will the developed curriculum be hosted on an open-source platform for public use? (3 points)</a:t>
            </a:r>
          </a:p>
          <a:p>
            <a:pPr lvl="1"/>
            <a:r>
              <a:rPr lang="en-US" dirty="0">
                <a:latin typeface="+mj-lt"/>
              </a:rPr>
              <a:t>Describe the platform and implementation process for providing the developed curriculum in a publicly available open-source format</a:t>
            </a:r>
          </a:p>
        </p:txBody>
      </p:sp>
    </p:spTree>
    <p:extLst>
      <p:ext uri="{BB962C8B-B14F-4D97-AF65-F5344CB8AC3E}">
        <p14:creationId xmlns:p14="http://schemas.microsoft.com/office/powerpoint/2010/main" val="162428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2C3ED-8A2A-8F22-1FA3-9092FBFC44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243F7-F0A1-9138-D014-9CA263C57668}"/>
              </a:ext>
            </a:extLst>
          </p:cNvPr>
          <p:cNvSpPr>
            <a:spLocks noGrp="1"/>
          </p:cNvSpPr>
          <p:nvPr>
            <p:ph type="title"/>
          </p:nvPr>
        </p:nvSpPr>
        <p:spPr/>
        <p:txBody>
          <a:bodyPr>
            <a:normAutofit/>
          </a:bodyPr>
          <a:lstStyle/>
          <a:p>
            <a:r>
              <a:rPr lang="en-US" sz="4000" b="1" dirty="0"/>
              <a:t>Evaluation Item 5: Oregon Employability Skills</a:t>
            </a:r>
          </a:p>
        </p:txBody>
      </p:sp>
      <p:sp>
        <p:nvSpPr>
          <p:cNvPr id="3" name="Slide Number Placeholder 2">
            <a:extLst>
              <a:ext uri="{FF2B5EF4-FFF2-40B4-BE49-F238E27FC236}">
                <a16:creationId xmlns:a16="http://schemas.microsoft.com/office/drawing/2014/main" id="{A8501002-726D-A986-A75B-9E4FADD8C5D4}"/>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5713E8B-451C-8C40-B537-409390B060A7}" type="slidenum">
              <a:rPr kumimoji="0" lang="en-US" sz="1100" b="0" i="0" u="none" strike="noStrike" kern="1200" cap="none" spc="0" normalizeH="0" baseline="0" noProof="0" smtClean="0">
                <a:ln>
                  <a:noFill/>
                </a:ln>
                <a:solidFill>
                  <a:srgbClr val="515139"/>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dirty="0">
              <a:ln>
                <a:noFill/>
              </a:ln>
              <a:solidFill>
                <a:srgbClr val="515139"/>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00848800-71A9-B824-2616-D6489A534D0C}"/>
              </a:ext>
            </a:extLst>
          </p:cNvPr>
          <p:cNvSpPr>
            <a:spLocks noGrp="1"/>
          </p:cNvSpPr>
          <p:nvPr>
            <p:ph type="body" sz="quarter" idx="11"/>
          </p:nvPr>
        </p:nvSpPr>
        <p:spPr/>
        <p:txBody>
          <a:bodyPr numCol="1">
            <a:normAutofit fontScale="92500" lnSpcReduction="10000"/>
          </a:bodyPr>
          <a:lstStyle/>
          <a:p>
            <a:pPr marL="0" indent="0">
              <a:buNone/>
            </a:pPr>
            <a:r>
              <a:rPr lang="en-US" sz="2800" dirty="0">
                <a:latin typeface="+mj-lt"/>
              </a:rPr>
              <a:t>Curriculum focuses on a range of crucial employability skills (1 point per skill):</a:t>
            </a:r>
          </a:p>
          <a:p>
            <a:pPr marL="342900" indent="-342900">
              <a:buFont typeface="Arial" panose="020B0604020202020204" pitchFamily="34" charset="0"/>
              <a:buChar char="•"/>
            </a:pPr>
            <a:r>
              <a:rPr lang="en-US" sz="2800" dirty="0">
                <a:latin typeface="+mj-lt"/>
              </a:rPr>
              <a:t>Adaptability: Open to change </a:t>
            </a:r>
          </a:p>
          <a:p>
            <a:pPr marL="342900" indent="-342900">
              <a:buFont typeface="Arial" panose="020B0604020202020204" pitchFamily="34" charset="0"/>
              <a:buChar char="•"/>
            </a:pPr>
            <a:r>
              <a:rPr lang="en-US" sz="2800" dirty="0">
                <a:latin typeface="+mj-lt"/>
              </a:rPr>
              <a:t>Analysis/Solution mindset: Problem solver </a:t>
            </a:r>
          </a:p>
          <a:p>
            <a:pPr marL="342900" indent="-342900">
              <a:buFont typeface="Arial" panose="020B0604020202020204" pitchFamily="34" charset="0"/>
              <a:buChar char="•"/>
            </a:pPr>
            <a:r>
              <a:rPr lang="en-US" sz="2800" dirty="0">
                <a:latin typeface="+mj-lt"/>
              </a:rPr>
              <a:t>Collaboration: Team player </a:t>
            </a:r>
          </a:p>
          <a:p>
            <a:pPr marL="342900" indent="-342900">
              <a:buFont typeface="Arial" panose="020B0604020202020204" pitchFamily="34" charset="0"/>
              <a:buChar char="•"/>
            </a:pPr>
            <a:r>
              <a:rPr lang="en-US" sz="2800" dirty="0">
                <a:latin typeface="+mj-lt"/>
              </a:rPr>
              <a:t>Communication: Good communicator </a:t>
            </a:r>
          </a:p>
          <a:p>
            <a:pPr marL="342900" indent="-342900">
              <a:buFont typeface="Arial" panose="020B0604020202020204" pitchFamily="34" charset="0"/>
              <a:buChar char="•"/>
            </a:pPr>
            <a:r>
              <a:rPr lang="en-US" sz="2800" dirty="0">
                <a:latin typeface="+mj-lt"/>
              </a:rPr>
              <a:t>Digital literacy: Good with technology </a:t>
            </a:r>
          </a:p>
        </p:txBody>
      </p:sp>
      <p:sp>
        <p:nvSpPr>
          <p:cNvPr id="5" name="Text Placeholder 4">
            <a:extLst>
              <a:ext uri="{FF2B5EF4-FFF2-40B4-BE49-F238E27FC236}">
                <a16:creationId xmlns:a16="http://schemas.microsoft.com/office/drawing/2014/main" id="{254035D4-4002-FA71-93B6-561C3D66AEAF}"/>
              </a:ext>
            </a:extLst>
          </p:cNvPr>
          <p:cNvSpPr>
            <a:spLocks noGrp="1"/>
          </p:cNvSpPr>
          <p:nvPr>
            <p:ph type="body" sz="quarter" idx="12"/>
          </p:nvPr>
        </p:nvSpPr>
        <p:spPr/>
        <p:txBody>
          <a:bodyPr/>
          <a:lstStyle/>
          <a:p>
            <a:pPr marL="342900" indent="-342900">
              <a:buFont typeface="Arial" panose="020B0604020202020204" pitchFamily="34" charset="0"/>
              <a:buChar char="•"/>
            </a:pPr>
            <a:endParaRPr lang="en-US" sz="2400" dirty="0">
              <a:latin typeface="+mj-lt"/>
            </a:endParaRPr>
          </a:p>
          <a:p>
            <a:pPr marL="342900" indent="-342900">
              <a:buFont typeface="Arial" panose="020B0604020202020204" pitchFamily="34" charset="0"/>
              <a:buChar char="•"/>
            </a:pPr>
            <a:endParaRPr lang="en-US" sz="2400" dirty="0">
              <a:latin typeface="+mj-lt"/>
            </a:endParaRPr>
          </a:p>
          <a:p>
            <a:pPr marL="342900" indent="-342900">
              <a:buFont typeface="Arial" panose="020B0604020202020204" pitchFamily="34" charset="0"/>
              <a:buChar char="•"/>
            </a:pPr>
            <a:r>
              <a:rPr lang="en-US" sz="2600" dirty="0">
                <a:latin typeface="+mj-lt"/>
              </a:rPr>
              <a:t>Empathy: Sensitive to others’ feelings </a:t>
            </a:r>
          </a:p>
          <a:p>
            <a:pPr marL="342900" indent="-342900">
              <a:buFont typeface="Arial" panose="020B0604020202020204" pitchFamily="34" charset="0"/>
              <a:buChar char="•"/>
            </a:pPr>
            <a:r>
              <a:rPr lang="en-US" sz="2600" dirty="0">
                <a:latin typeface="+mj-lt"/>
              </a:rPr>
              <a:t>Entrepreneurial Mindset: Go-getter </a:t>
            </a:r>
          </a:p>
          <a:p>
            <a:pPr marL="342900" indent="-342900">
              <a:buFont typeface="Arial" panose="020B0604020202020204" pitchFamily="34" charset="0"/>
              <a:buChar char="•"/>
            </a:pPr>
            <a:r>
              <a:rPr lang="en-US" sz="2600" dirty="0">
                <a:latin typeface="+mj-lt"/>
              </a:rPr>
              <a:t>Resilience: Plans for success and handles failure </a:t>
            </a:r>
          </a:p>
          <a:p>
            <a:pPr marL="342900" indent="-342900">
              <a:buFont typeface="Arial" panose="020B0604020202020204" pitchFamily="34" charset="0"/>
              <a:buChar char="•"/>
            </a:pPr>
            <a:r>
              <a:rPr lang="en-US" sz="2600" dirty="0">
                <a:latin typeface="+mj-lt"/>
              </a:rPr>
              <a:t>Self-Awareness: Self-Understanding </a:t>
            </a:r>
          </a:p>
          <a:p>
            <a:pPr marL="342900" indent="-342900">
              <a:buFont typeface="Arial" panose="020B0604020202020204" pitchFamily="34" charset="0"/>
              <a:buChar char="•"/>
            </a:pPr>
            <a:r>
              <a:rPr lang="en-US" sz="2600" dirty="0">
                <a:latin typeface="+mj-lt"/>
              </a:rPr>
              <a:t>Social diversity/awareness: Sensitivity to Differences </a:t>
            </a:r>
          </a:p>
          <a:p>
            <a:endParaRPr lang="en-US" dirty="0"/>
          </a:p>
        </p:txBody>
      </p:sp>
    </p:spTree>
    <p:extLst>
      <p:ext uri="{BB962C8B-B14F-4D97-AF65-F5344CB8AC3E}">
        <p14:creationId xmlns:p14="http://schemas.microsoft.com/office/powerpoint/2010/main" val="915001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F0277-5557-A2AB-77E3-0AA90D75CD69}"/>
              </a:ext>
            </a:extLst>
          </p:cNvPr>
          <p:cNvSpPr>
            <a:spLocks noGrp="1"/>
          </p:cNvSpPr>
          <p:nvPr>
            <p:ph type="title"/>
          </p:nvPr>
        </p:nvSpPr>
        <p:spPr>
          <a:xfrm>
            <a:off x="609600" y="274639"/>
            <a:ext cx="10972800" cy="862499"/>
          </a:xfrm>
        </p:spPr>
        <p:txBody>
          <a:bodyPr anchor="ctr">
            <a:normAutofit/>
          </a:bodyPr>
          <a:lstStyle/>
          <a:p>
            <a:r>
              <a:rPr lang="en-US" sz="4000" b="1" dirty="0"/>
              <a:t>Agenda</a:t>
            </a:r>
          </a:p>
        </p:txBody>
      </p:sp>
      <p:sp>
        <p:nvSpPr>
          <p:cNvPr id="3" name="Slide Number Placeholder 2">
            <a:extLst>
              <a:ext uri="{FF2B5EF4-FFF2-40B4-BE49-F238E27FC236}">
                <a16:creationId xmlns:a16="http://schemas.microsoft.com/office/drawing/2014/main" id="{FC15BE98-E17E-E173-A4D3-E44745D641AD}"/>
              </a:ext>
            </a:extLst>
          </p:cNvPr>
          <p:cNvSpPr>
            <a:spLocks noGrp="1"/>
          </p:cNvSpPr>
          <p:nvPr>
            <p:ph type="sldNum" sz="quarter" idx="10"/>
          </p:nvPr>
        </p:nvSpPr>
        <p:spPr>
          <a:xfrm>
            <a:off x="609600" y="6380423"/>
            <a:ext cx="2844800" cy="366183"/>
          </a:xfrm>
        </p:spPr>
        <p:txBody>
          <a:bodyPr anchor="ctr">
            <a:normAutofit/>
          </a:bodyPr>
          <a:lstStyle/>
          <a:p>
            <a:pPr>
              <a:spcAft>
                <a:spcPts val="600"/>
              </a:spcAft>
            </a:pPr>
            <a:fld id="{A5713E8B-451C-8C40-B537-409390B060A7}" type="slidenum">
              <a:rPr lang="en-US" smtClean="0"/>
              <a:pPr>
                <a:spcAft>
                  <a:spcPts val="600"/>
                </a:spcAft>
              </a:pPr>
              <a:t>2</a:t>
            </a:fld>
            <a:endParaRPr lang="en-US"/>
          </a:p>
        </p:txBody>
      </p:sp>
      <p:sp>
        <p:nvSpPr>
          <p:cNvPr id="4" name="Content Placeholder 3">
            <a:extLst>
              <a:ext uri="{FF2B5EF4-FFF2-40B4-BE49-F238E27FC236}">
                <a16:creationId xmlns:a16="http://schemas.microsoft.com/office/drawing/2014/main" id="{BE398E02-9344-7B00-4D3B-F7D71E4B8941}"/>
              </a:ext>
            </a:extLst>
          </p:cNvPr>
          <p:cNvSpPr>
            <a:spLocks noGrp="1"/>
          </p:cNvSpPr>
          <p:nvPr>
            <p:ph sz="quarter" idx="11"/>
          </p:nvPr>
        </p:nvSpPr>
        <p:spPr>
          <a:xfrm>
            <a:off x="609600" y="1343026"/>
            <a:ext cx="5391150" cy="4486274"/>
          </a:xfrm>
        </p:spPr>
        <p:txBody>
          <a:bodyPr>
            <a:normAutofit/>
          </a:bodyPr>
          <a:lstStyle/>
          <a:p>
            <a:pPr>
              <a:lnSpc>
                <a:spcPct val="90000"/>
              </a:lnSpc>
            </a:pPr>
            <a:r>
              <a:rPr lang="en-US" dirty="0">
                <a:latin typeface="+mj-lt"/>
              </a:rPr>
              <a:t>Overview of grants</a:t>
            </a:r>
          </a:p>
          <a:p>
            <a:pPr lvl="1">
              <a:lnSpc>
                <a:spcPct val="90000"/>
              </a:lnSpc>
            </a:pPr>
            <a:r>
              <a:rPr lang="en-US" sz="3200" dirty="0">
                <a:latin typeface="+mj-lt"/>
              </a:rPr>
              <a:t>Background</a:t>
            </a:r>
          </a:p>
          <a:p>
            <a:pPr lvl="1">
              <a:lnSpc>
                <a:spcPct val="90000"/>
              </a:lnSpc>
            </a:pPr>
            <a:r>
              <a:rPr lang="en-US" sz="3200" dirty="0">
                <a:latin typeface="+mj-lt"/>
              </a:rPr>
              <a:t>Reporting requirements</a:t>
            </a:r>
          </a:p>
          <a:p>
            <a:pPr lvl="1">
              <a:lnSpc>
                <a:spcPct val="90000"/>
              </a:lnSpc>
            </a:pPr>
            <a:r>
              <a:rPr lang="en-US" sz="3200" dirty="0">
                <a:latin typeface="+mj-lt"/>
              </a:rPr>
              <a:t>Timelines</a:t>
            </a:r>
          </a:p>
          <a:p>
            <a:pPr lvl="1">
              <a:lnSpc>
                <a:spcPct val="90000"/>
              </a:lnSpc>
            </a:pPr>
            <a:r>
              <a:rPr lang="en-US" sz="3200" dirty="0">
                <a:latin typeface="+mj-lt"/>
              </a:rPr>
              <a:t>Application requirements</a:t>
            </a:r>
          </a:p>
          <a:p>
            <a:pPr lvl="1">
              <a:lnSpc>
                <a:spcPct val="90000"/>
              </a:lnSpc>
            </a:pPr>
            <a:r>
              <a:rPr lang="en-US" sz="3200" dirty="0">
                <a:latin typeface="+mj-lt"/>
              </a:rPr>
              <a:t>Allowable use of funds</a:t>
            </a:r>
          </a:p>
          <a:p>
            <a:pPr lvl="1">
              <a:lnSpc>
                <a:spcPct val="90000"/>
              </a:lnSpc>
            </a:pPr>
            <a:r>
              <a:rPr lang="en-US" sz="3200" dirty="0">
                <a:latin typeface="+mj-lt"/>
              </a:rPr>
              <a:t>Review process</a:t>
            </a:r>
          </a:p>
          <a:p>
            <a:pPr lvl="1">
              <a:lnSpc>
                <a:spcPct val="90000"/>
              </a:lnSpc>
            </a:pPr>
            <a:r>
              <a:rPr lang="en-US" sz="3200" dirty="0">
                <a:latin typeface="+mj-lt"/>
              </a:rPr>
              <a:t>Evaluation criteria</a:t>
            </a:r>
          </a:p>
        </p:txBody>
      </p:sp>
      <p:pic>
        <p:nvPicPr>
          <p:cNvPr id="6" name="Picture 5" descr="Close up of checklist">
            <a:extLst>
              <a:ext uri="{FF2B5EF4-FFF2-40B4-BE49-F238E27FC236}">
                <a16:creationId xmlns:a16="http://schemas.microsoft.com/office/drawing/2014/main" id="{6AE005BB-7397-E872-72B0-6EAF02697315}"/>
              </a:ext>
            </a:extLst>
          </p:cNvPr>
          <p:cNvPicPr>
            <a:picLocks noChangeAspect="1"/>
          </p:cNvPicPr>
          <p:nvPr/>
        </p:nvPicPr>
        <p:blipFill>
          <a:blip r:embed="rId3"/>
          <a:srcRect l="19786" r="3" b="3"/>
          <a:stretch>
            <a:fillRect/>
          </a:stretch>
        </p:blipFill>
        <p:spPr>
          <a:xfrm>
            <a:off x="6191250" y="1343026"/>
            <a:ext cx="5391150" cy="44862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3310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93E2A-C0BF-D078-23D5-FE0A13BA1D10}"/>
              </a:ext>
            </a:extLst>
          </p:cNvPr>
          <p:cNvSpPr>
            <a:spLocks noGrp="1"/>
          </p:cNvSpPr>
          <p:nvPr>
            <p:ph type="title"/>
          </p:nvPr>
        </p:nvSpPr>
        <p:spPr/>
        <p:txBody>
          <a:bodyPr>
            <a:normAutofit/>
          </a:bodyPr>
          <a:lstStyle/>
          <a:p>
            <a:r>
              <a:rPr lang="en-US" sz="4000" b="1" dirty="0"/>
              <a:t>Evaluation Item 6: Co-Investment </a:t>
            </a:r>
          </a:p>
        </p:txBody>
      </p:sp>
      <p:sp>
        <p:nvSpPr>
          <p:cNvPr id="3" name="Slide Number Placeholder 2">
            <a:extLst>
              <a:ext uri="{FF2B5EF4-FFF2-40B4-BE49-F238E27FC236}">
                <a16:creationId xmlns:a16="http://schemas.microsoft.com/office/drawing/2014/main" id="{7E13F59B-78CA-C7A1-774B-40377216443B}"/>
              </a:ext>
            </a:extLst>
          </p:cNvPr>
          <p:cNvSpPr>
            <a:spLocks noGrp="1"/>
          </p:cNvSpPr>
          <p:nvPr>
            <p:ph type="sldNum" sz="quarter" idx="10"/>
          </p:nvPr>
        </p:nvSpPr>
        <p:spPr/>
        <p:txBody>
          <a:bodyPr/>
          <a:lstStyle/>
          <a:p>
            <a:fld id="{A5713E8B-451C-8C40-B537-409390B060A7}" type="slidenum">
              <a:rPr lang="en-US" smtClean="0"/>
              <a:pPr/>
              <a:t>20</a:t>
            </a:fld>
            <a:endParaRPr lang="en-US" dirty="0"/>
          </a:p>
        </p:txBody>
      </p:sp>
      <p:sp>
        <p:nvSpPr>
          <p:cNvPr id="4" name="Content Placeholder 3">
            <a:extLst>
              <a:ext uri="{FF2B5EF4-FFF2-40B4-BE49-F238E27FC236}">
                <a16:creationId xmlns:a16="http://schemas.microsoft.com/office/drawing/2014/main" id="{EAE51237-BDD3-A85B-5810-55CF9852CC15}"/>
              </a:ext>
            </a:extLst>
          </p:cNvPr>
          <p:cNvSpPr>
            <a:spLocks noGrp="1"/>
          </p:cNvSpPr>
          <p:nvPr>
            <p:ph sz="quarter" idx="11"/>
          </p:nvPr>
        </p:nvSpPr>
        <p:spPr/>
        <p:txBody>
          <a:bodyPr>
            <a:normAutofit/>
          </a:bodyPr>
          <a:lstStyle/>
          <a:p>
            <a:r>
              <a:rPr lang="en-US" dirty="0">
                <a:latin typeface="+mj-lt"/>
              </a:rPr>
              <a:t>Projects with a financial commitment toward the costs of a proposed project from a source other than awarded Grant Funds through cash and/or in-kind resources will be eligible for Co-Investment points (5 points). </a:t>
            </a:r>
          </a:p>
          <a:p>
            <a:r>
              <a:rPr lang="en-US" dirty="0">
                <a:latin typeface="+mj-lt"/>
              </a:rPr>
              <a:t>A minimum of 25% co-investment is required to receive these points. </a:t>
            </a:r>
          </a:p>
          <a:p>
            <a:r>
              <a:rPr lang="en-US" dirty="0">
                <a:latin typeface="+mj-lt"/>
              </a:rPr>
              <a:t>Co-investment can be leveraged resources, such as staff time that is not supported through the funds of the Grant. </a:t>
            </a:r>
          </a:p>
        </p:txBody>
      </p:sp>
    </p:spTree>
    <p:extLst>
      <p:ext uri="{BB962C8B-B14F-4D97-AF65-F5344CB8AC3E}">
        <p14:creationId xmlns:p14="http://schemas.microsoft.com/office/powerpoint/2010/main" val="311341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D852F-328F-A25F-B6EA-E7DC4AB930DB}"/>
              </a:ext>
            </a:extLst>
          </p:cNvPr>
          <p:cNvSpPr>
            <a:spLocks noGrp="1"/>
          </p:cNvSpPr>
          <p:nvPr>
            <p:ph type="title"/>
          </p:nvPr>
        </p:nvSpPr>
        <p:spPr/>
        <p:txBody>
          <a:bodyPr>
            <a:normAutofit/>
          </a:bodyPr>
          <a:lstStyle/>
          <a:p>
            <a:r>
              <a:rPr lang="en-US" sz="4000" b="1" dirty="0"/>
              <a:t>Agency Review</a:t>
            </a:r>
          </a:p>
        </p:txBody>
      </p:sp>
      <p:sp>
        <p:nvSpPr>
          <p:cNvPr id="3" name="Slide Number Placeholder 2">
            <a:extLst>
              <a:ext uri="{FF2B5EF4-FFF2-40B4-BE49-F238E27FC236}">
                <a16:creationId xmlns:a16="http://schemas.microsoft.com/office/drawing/2014/main" id="{FA77C2E0-1147-5196-20DE-4EA66EFEB3CE}"/>
              </a:ext>
            </a:extLst>
          </p:cNvPr>
          <p:cNvSpPr>
            <a:spLocks noGrp="1"/>
          </p:cNvSpPr>
          <p:nvPr>
            <p:ph type="sldNum" sz="quarter" idx="10"/>
          </p:nvPr>
        </p:nvSpPr>
        <p:spPr/>
        <p:txBody>
          <a:bodyPr/>
          <a:lstStyle/>
          <a:p>
            <a:fld id="{A5713E8B-451C-8C40-B537-409390B060A7}" type="slidenum">
              <a:rPr lang="en-US" smtClean="0"/>
              <a:pPr/>
              <a:t>21</a:t>
            </a:fld>
            <a:endParaRPr lang="en-US" dirty="0"/>
          </a:p>
        </p:txBody>
      </p:sp>
      <p:sp>
        <p:nvSpPr>
          <p:cNvPr id="7" name="Content Placeholder 6">
            <a:extLst>
              <a:ext uri="{FF2B5EF4-FFF2-40B4-BE49-F238E27FC236}">
                <a16:creationId xmlns:a16="http://schemas.microsoft.com/office/drawing/2014/main" id="{42DF0EBB-21B2-DD8D-21DA-7C530AF6446C}"/>
              </a:ext>
            </a:extLst>
          </p:cNvPr>
          <p:cNvSpPr>
            <a:spLocks noGrp="1"/>
          </p:cNvSpPr>
          <p:nvPr>
            <p:ph sz="quarter" idx="11"/>
          </p:nvPr>
        </p:nvSpPr>
        <p:spPr/>
        <p:txBody>
          <a:bodyPr>
            <a:normAutofit/>
          </a:bodyPr>
          <a:lstStyle/>
          <a:p>
            <a:r>
              <a:rPr lang="en-US" dirty="0">
                <a:latin typeface="+mj-lt"/>
              </a:rPr>
              <a:t>HECC will advance the highest scoring applications, based on </a:t>
            </a:r>
            <a:r>
              <a:rPr lang="en-US" b="1" dirty="0">
                <a:latin typeface="+mj-lt"/>
              </a:rPr>
              <a:t>median scores</a:t>
            </a:r>
            <a:r>
              <a:rPr lang="en-US" dirty="0">
                <a:latin typeface="+mj-lt"/>
              </a:rPr>
              <a:t>, for final HECC review and funding decisions.</a:t>
            </a:r>
          </a:p>
          <a:p>
            <a:r>
              <a:rPr lang="en-US" dirty="0">
                <a:latin typeface="+mj-lt"/>
              </a:rPr>
              <a:t>HECC’s final funding recommendations will consider statewide impact, aiming to ensure broad geographic distribution and a diverse portfolio of projects. </a:t>
            </a:r>
          </a:p>
          <a:p>
            <a:r>
              <a:rPr lang="en-US" dirty="0">
                <a:latin typeface="+mj-lt"/>
              </a:rPr>
              <a:t>HECC reserves the right to award Grant Funds for all or some of the dollar amounts requested in an individual proposal. </a:t>
            </a:r>
          </a:p>
        </p:txBody>
      </p:sp>
    </p:spTree>
    <p:extLst>
      <p:ext uri="{BB962C8B-B14F-4D97-AF65-F5344CB8AC3E}">
        <p14:creationId xmlns:p14="http://schemas.microsoft.com/office/powerpoint/2010/main" val="1072084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D yellow star">
            <a:extLst>
              <a:ext uri="{FF2B5EF4-FFF2-40B4-BE49-F238E27FC236}">
                <a16:creationId xmlns:a16="http://schemas.microsoft.com/office/drawing/2014/main" id="{972E14EB-929B-844E-AA3B-5971FDD27EBA}"/>
              </a:ext>
            </a:extLst>
          </p:cNvPr>
          <p:cNvPicPr>
            <a:picLocks noChangeAspect="1"/>
          </p:cNvPicPr>
          <p:nvPr/>
        </p:nvPicPr>
        <p:blipFill>
          <a:blip r:embed="rId3"/>
          <a:stretch>
            <a:fillRect/>
          </a:stretch>
        </p:blipFill>
        <p:spPr>
          <a:xfrm>
            <a:off x="5480444" y="2737909"/>
            <a:ext cx="4008697" cy="4008697"/>
          </a:xfrm>
          <a:prstGeom prst="rect">
            <a:avLst/>
          </a:prstGeom>
        </p:spPr>
      </p:pic>
      <p:sp>
        <p:nvSpPr>
          <p:cNvPr id="2" name="Title 1">
            <a:extLst>
              <a:ext uri="{FF2B5EF4-FFF2-40B4-BE49-F238E27FC236}">
                <a16:creationId xmlns:a16="http://schemas.microsoft.com/office/drawing/2014/main" id="{6EA144AF-7E90-E37A-AD3C-79B53AFA6206}"/>
              </a:ext>
            </a:extLst>
          </p:cNvPr>
          <p:cNvSpPr>
            <a:spLocks noGrp="1"/>
          </p:cNvSpPr>
          <p:nvPr>
            <p:ph type="title"/>
          </p:nvPr>
        </p:nvSpPr>
        <p:spPr/>
        <p:txBody>
          <a:bodyPr>
            <a:normAutofit/>
          </a:bodyPr>
          <a:lstStyle/>
          <a:p>
            <a:r>
              <a:rPr lang="en-US" sz="4000" b="1" dirty="0"/>
              <a:t>Notice of Award</a:t>
            </a:r>
          </a:p>
        </p:txBody>
      </p:sp>
      <p:sp>
        <p:nvSpPr>
          <p:cNvPr id="3" name="Slide Number Placeholder 2">
            <a:extLst>
              <a:ext uri="{FF2B5EF4-FFF2-40B4-BE49-F238E27FC236}">
                <a16:creationId xmlns:a16="http://schemas.microsoft.com/office/drawing/2014/main" id="{8EBD3D71-4E08-5A68-277B-A64B97506B2F}"/>
              </a:ext>
            </a:extLst>
          </p:cNvPr>
          <p:cNvSpPr>
            <a:spLocks noGrp="1"/>
          </p:cNvSpPr>
          <p:nvPr>
            <p:ph type="sldNum" sz="quarter" idx="10"/>
          </p:nvPr>
        </p:nvSpPr>
        <p:spPr/>
        <p:txBody>
          <a:bodyPr/>
          <a:lstStyle/>
          <a:p>
            <a:fld id="{A5713E8B-451C-8C40-B537-409390B060A7}" type="slidenum">
              <a:rPr lang="en-US" smtClean="0"/>
              <a:pPr/>
              <a:t>22</a:t>
            </a:fld>
            <a:endParaRPr lang="en-US" dirty="0"/>
          </a:p>
        </p:txBody>
      </p:sp>
      <p:sp>
        <p:nvSpPr>
          <p:cNvPr id="4" name="Content Placeholder 3">
            <a:extLst>
              <a:ext uri="{FF2B5EF4-FFF2-40B4-BE49-F238E27FC236}">
                <a16:creationId xmlns:a16="http://schemas.microsoft.com/office/drawing/2014/main" id="{6696CB25-4C0D-D1B0-6A3D-15CC4E533A76}"/>
              </a:ext>
            </a:extLst>
          </p:cNvPr>
          <p:cNvSpPr>
            <a:spLocks noGrp="1"/>
          </p:cNvSpPr>
          <p:nvPr>
            <p:ph sz="quarter" idx="11"/>
          </p:nvPr>
        </p:nvSpPr>
        <p:spPr/>
        <p:txBody>
          <a:bodyPr/>
          <a:lstStyle/>
          <a:p>
            <a:r>
              <a:rPr lang="en-US" dirty="0">
                <a:latin typeface="+mj-lt"/>
              </a:rPr>
              <a:t>HECC will email the Applicant’s program contact listed in the Application about funding decisions. </a:t>
            </a:r>
          </a:p>
          <a:p>
            <a:r>
              <a:rPr lang="en-US" dirty="0">
                <a:latin typeface="+mj-lt"/>
              </a:rPr>
              <a:t>A Notice of Award (“NOA”) will be sent to funded Applicants for this RFA. </a:t>
            </a:r>
          </a:p>
          <a:p>
            <a:r>
              <a:rPr lang="en-US" dirty="0">
                <a:latin typeface="+mj-lt"/>
              </a:rPr>
              <a:t>The NOA will indicate:</a:t>
            </a:r>
          </a:p>
          <a:p>
            <a:pPr lvl="1"/>
            <a:r>
              <a:rPr lang="en-US" dirty="0">
                <a:latin typeface="+mj-lt"/>
              </a:rPr>
              <a:t>Award amount </a:t>
            </a:r>
          </a:p>
          <a:p>
            <a:pPr lvl="1"/>
            <a:r>
              <a:rPr lang="en-US" dirty="0">
                <a:latin typeface="+mj-lt"/>
              </a:rPr>
              <a:t>Performance period</a:t>
            </a:r>
          </a:p>
          <a:p>
            <a:pPr lvl="1"/>
            <a:r>
              <a:rPr lang="en-US" dirty="0">
                <a:latin typeface="+mj-lt"/>
              </a:rPr>
              <a:t>Next steps</a:t>
            </a:r>
          </a:p>
        </p:txBody>
      </p:sp>
    </p:spTree>
    <p:extLst>
      <p:ext uri="{BB962C8B-B14F-4D97-AF65-F5344CB8AC3E}">
        <p14:creationId xmlns:p14="http://schemas.microsoft.com/office/powerpoint/2010/main" val="836203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61FBB-A646-8794-5C7E-7F46FA4D6CCB}"/>
              </a:ext>
            </a:extLst>
          </p:cNvPr>
          <p:cNvSpPr>
            <a:spLocks noGrp="1"/>
          </p:cNvSpPr>
          <p:nvPr>
            <p:ph type="title"/>
          </p:nvPr>
        </p:nvSpPr>
        <p:spPr/>
        <p:txBody>
          <a:bodyPr>
            <a:normAutofit/>
          </a:bodyPr>
          <a:lstStyle/>
          <a:p>
            <a:r>
              <a:rPr lang="en-US" sz="4000" b="1" dirty="0"/>
              <a:t>Thank you! Questions?</a:t>
            </a:r>
          </a:p>
        </p:txBody>
      </p:sp>
      <p:sp>
        <p:nvSpPr>
          <p:cNvPr id="3" name="Slide Number Placeholder 2">
            <a:extLst>
              <a:ext uri="{FF2B5EF4-FFF2-40B4-BE49-F238E27FC236}">
                <a16:creationId xmlns:a16="http://schemas.microsoft.com/office/drawing/2014/main" id="{CF59FA06-4850-A998-237E-092F3C2AC375}"/>
              </a:ext>
            </a:extLst>
          </p:cNvPr>
          <p:cNvSpPr>
            <a:spLocks noGrp="1"/>
          </p:cNvSpPr>
          <p:nvPr>
            <p:ph type="sldNum" sz="quarter" idx="10"/>
          </p:nvPr>
        </p:nvSpPr>
        <p:spPr/>
        <p:txBody>
          <a:bodyPr/>
          <a:lstStyle/>
          <a:p>
            <a:fld id="{A5713E8B-451C-8C40-B537-409390B060A7}" type="slidenum">
              <a:rPr lang="en-US" smtClean="0"/>
              <a:pPr/>
              <a:t>23</a:t>
            </a:fld>
            <a:endParaRPr lang="en-US" dirty="0"/>
          </a:p>
        </p:txBody>
      </p:sp>
      <p:sp>
        <p:nvSpPr>
          <p:cNvPr id="4" name="Text Placeholder 3">
            <a:extLst>
              <a:ext uri="{FF2B5EF4-FFF2-40B4-BE49-F238E27FC236}">
                <a16:creationId xmlns:a16="http://schemas.microsoft.com/office/drawing/2014/main" id="{7006F7A5-C681-F48A-A596-1410492E65CD}"/>
              </a:ext>
            </a:extLst>
          </p:cNvPr>
          <p:cNvSpPr>
            <a:spLocks noGrp="1"/>
          </p:cNvSpPr>
          <p:nvPr>
            <p:ph type="body" sz="quarter" idx="11"/>
          </p:nvPr>
        </p:nvSpPr>
        <p:spPr>
          <a:xfrm>
            <a:off x="466165" y="1192931"/>
            <a:ext cx="5497795" cy="4587973"/>
          </a:xfrm>
        </p:spPr>
        <p:txBody>
          <a:bodyPr/>
          <a:lstStyle/>
          <a:p>
            <a:r>
              <a:rPr lang="en-US" sz="2400" b="1" dirty="0">
                <a:latin typeface="+mj-lt"/>
              </a:rPr>
              <a:t>For the WTDB Short Term Credential Grants</a:t>
            </a:r>
          </a:p>
          <a:p>
            <a:r>
              <a:rPr lang="en-US" sz="2800" dirty="0">
                <a:latin typeface="+mj-lt"/>
              </a:rPr>
              <a:t>Industries:</a:t>
            </a:r>
          </a:p>
          <a:p>
            <a:pPr marL="342900" indent="-342900">
              <a:buFont typeface="Arial" panose="020B0604020202020204" pitchFamily="34" charset="0"/>
              <a:buChar char="•"/>
            </a:pPr>
            <a:r>
              <a:rPr lang="en-US" sz="2400" dirty="0">
                <a:latin typeface="+mj-lt"/>
              </a:rPr>
              <a:t>Bioscience </a:t>
            </a:r>
          </a:p>
          <a:p>
            <a:pPr marL="342900" indent="-342900">
              <a:buFont typeface="Arial" panose="020B0604020202020204" pitchFamily="34" charset="0"/>
              <a:buChar char="•"/>
            </a:pPr>
            <a:r>
              <a:rPr lang="en-US" sz="2400" dirty="0">
                <a:latin typeface="+mj-lt"/>
              </a:rPr>
              <a:t>Construction </a:t>
            </a:r>
          </a:p>
          <a:p>
            <a:pPr marL="342900" indent="-342900">
              <a:buFont typeface="Arial" panose="020B0604020202020204" pitchFamily="34" charset="0"/>
              <a:buChar char="•"/>
            </a:pPr>
            <a:r>
              <a:rPr lang="en-US" sz="2400" dirty="0">
                <a:latin typeface="+mj-lt"/>
              </a:rPr>
              <a:t>Forest Operations </a:t>
            </a:r>
          </a:p>
          <a:p>
            <a:pPr marL="342900" indent="-342900">
              <a:buFont typeface="Arial" panose="020B0604020202020204" pitchFamily="34" charset="0"/>
              <a:buChar char="•"/>
            </a:pPr>
            <a:r>
              <a:rPr lang="en-US" sz="2400" dirty="0">
                <a:latin typeface="+mj-lt"/>
              </a:rPr>
              <a:t>Clean Energy</a:t>
            </a:r>
          </a:p>
          <a:p>
            <a:pPr marL="342900" indent="-342900">
              <a:buFont typeface="Arial" panose="020B0604020202020204" pitchFamily="34" charset="0"/>
              <a:buChar char="•"/>
            </a:pPr>
            <a:endParaRPr lang="en-US" sz="2400" dirty="0">
              <a:latin typeface="+mj-lt"/>
            </a:endParaRPr>
          </a:p>
          <a:p>
            <a:r>
              <a:rPr lang="en-US" sz="2400" dirty="0">
                <a:latin typeface="+mj-lt"/>
              </a:rPr>
              <a:t>Shannon </a:t>
            </a:r>
            <a:r>
              <a:rPr lang="en-US" sz="2400" dirty="0" err="1">
                <a:latin typeface="+mj-lt"/>
              </a:rPr>
              <a:t>Ziglinski</a:t>
            </a:r>
            <a:r>
              <a:rPr lang="en-US" sz="2400" dirty="0">
                <a:latin typeface="+mj-lt"/>
              </a:rPr>
              <a:t> is your contact</a:t>
            </a:r>
          </a:p>
          <a:p>
            <a:r>
              <a:rPr lang="en-US" sz="2400" dirty="0">
                <a:latin typeface="+mj-lt"/>
              </a:rPr>
              <a:t>Email: </a:t>
            </a:r>
            <a:r>
              <a:rPr lang="en-US" sz="2400" dirty="0">
                <a:latin typeface="+mj-lt"/>
                <a:hlinkClick r:id="rId3"/>
              </a:rPr>
              <a:t>shannon.ziglinki@hecc.oregon.gov</a:t>
            </a:r>
            <a:endParaRPr lang="en-US" sz="2400" dirty="0">
              <a:latin typeface="+mj-lt"/>
            </a:endParaRPr>
          </a:p>
          <a:p>
            <a:r>
              <a:rPr lang="en-US" sz="2400" dirty="0">
                <a:latin typeface="+mj-lt"/>
              </a:rPr>
              <a:t> CC: </a:t>
            </a:r>
            <a:r>
              <a:rPr lang="en-US" sz="2400" dirty="0">
                <a:latin typeface="+mj-lt"/>
                <a:hlinkClick r:id="rId4"/>
              </a:rPr>
              <a:t>hecc.procurement@hecc.oregon.gov</a:t>
            </a:r>
            <a:endParaRPr lang="en-US" sz="2400" dirty="0">
              <a:latin typeface="+mj-lt"/>
            </a:endParaRPr>
          </a:p>
          <a:p>
            <a:endParaRPr lang="en-US" sz="2400" dirty="0"/>
          </a:p>
        </p:txBody>
      </p:sp>
      <p:sp>
        <p:nvSpPr>
          <p:cNvPr id="5" name="Text Placeholder 4">
            <a:extLst>
              <a:ext uri="{FF2B5EF4-FFF2-40B4-BE49-F238E27FC236}">
                <a16:creationId xmlns:a16="http://schemas.microsoft.com/office/drawing/2014/main" id="{8BEA0F2C-8EB0-2EFA-2A0F-83FF3C09F84D}"/>
              </a:ext>
            </a:extLst>
          </p:cNvPr>
          <p:cNvSpPr>
            <a:spLocks noGrp="1"/>
          </p:cNvSpPr>
          <p:nvPr>
            <p:ph type="body" sz="quarter" idx="12"/>
          </p:nvPr>
        </p:nvSpPr>
        <p:spPr>
          <a:xfrm>
            <a:off x="6084607" y="1188027"/>
            <a:ext cx="5892240" cy="4587973"/>
          </a:xfrm>
        </p:spPr>
        <p:txBody>
          <a:bodyPr/>
          <a:lstStyle/>
          <a:p>
            <a:r>
              <a:rPr lang="en-US" sz="2400" b="1" dirty="0">
                <a:latin typeface="+mj-lt"/>
              </a:rPr>
              <a:t>For the Future Ready Short Term Credential Grants</a:t>
            </a:r>
          </a:p>
          <a:p>
            <a:r>
              <a:rPr lang="en-US" sz="2800" dirty="0">
                <a:latin typeface="+mj-lt"/>
              </a:rPr>
              <a:t>Industries:</a:t>
            </a:r>
          </a:p>
          <a:p>
            <a:pPr marL="342900" indent="-342900">
              <a:buFont typeface="Arial" panose="020B0604020202020204" pitchFamily="34" charset="0"/>
              <a:buChar char="•"/>
            </a:pPr>
            <a:r>
              <a:rPr lang="en-US" sz="2400" dirty="0">
                <a:latin typeface="+mj-lt"/>
              </a:rPr>
              <a:t>Manufacturing</a:t>
            </a:r>
          </a:p>
          <a:p>
            <a:pPr marL="342900" indent="-342900">
              <a:buFont typeface="Arial" panose="020B0604020202020204" pitchFamily="34" charset="0"/>
              <a:buChar char="•"/>
            </a:pPr>
            <a:r>
              <a:rPr lang="en-US" sz="2400" dirty="0">
                <a:latin typeface="+mj-lt"/>
              </a:rPr>
              <a:t>Healthcare</a:t>
            </a:r>
          </a:p>
          <a:p>
            <a:pPr marL="342900" indent="-342900">
              <a:buFont typeface="Arial" panose="020B0604020202020204" pitchFamily="34" charset="0"/>
              <a:buChar char="•"/>
            </a:pPr>
            <a:r>
              <a:rPr lang="en-US" sz="2400" dirty="0">
                <a:latin typeface="+mj-lt"/>
              </a:rPr>
              <a:t>Technology</a:t>
            </a:r>
          </a:p>
          <a:p>
            <a:pPr marL="342900" indent="-342900">
              <a:buFont typeface="Arial" panose="020B0604020202020204" pitchFamily="34" charset="0"/>
              <a:buChar char="•"/>
            </a:pPr>
            <a:endParaRPr lang="en-US" dirty="0">
              <a:latin typeface="+mj-lt"/>
            </a:endParaRPr>
          </a:p>
          <a:p>
            <a:pPr marL="342900" indent="-342900">
              <a:buFont typeface="Arial" panose="020B0604020202020204" pitchFamily="34" charset="0"/>
              <a:buChar char="•"/>
            </a:pPr>
            <a:endParaRPr lang="en-US" sz="2400" dirty="0">
              <a:latin typeface="+mj-lt"/>
            </a:endParaRPr>
          </a:p>
          <a:p>
            <a:r>
              <a:rPr lang="en-US" sz="2400" dirty="0">
                <a:latin typeface="+mj-lt"/>
              </a:rPr>
              <a:t>Lisa </a:t>
            </a:r>
            <a:r>
              <a:rPr lang="en-US" sz="2400" dirty="0" err="1">
                <a:latin typeface="+mj-lt"/>
              </a:rPr>
              <a:t>Kelly-Harriman</a:t>
            </a:r>
            <a:r>
              <a:rPr lang="en-US" sz="2400" dirty="0">
                <a:latin typeface="+mj-lt"/>
              </a:rPr>
              <a:t> is your contact</a:t>
            </a:r>
          </a:p>
          <a:p>
            <a:r>
              <a:rPr lang="en-US" sz="2400" dirty="0">
                <a:latin typeface="+mj-lt"/>
              </a:rPr>
              <a:t>Email: </a:t>
            </a:r>
            <a:r>
              <a:rPr lang="en-US" sz="2400" dirty="0">
                <a:latin typeface="+mj-lt"/>
                <a:hlinkClick r:id="rId5"/>
              </a:rPr>
              <a:t>lisa.m.kelly-harriman@hecc.oregon.gov</a:t>
            </a:r>
            <a:endParaRPr lang="en-US" sz="2400" dirty="0">
              <a:latin typeface="+mj-lt"/>
            </a:endParaRPr>
          </a:p>
          <a:p>
            <a:r>
              <a:rPr lang="en-US" sz="2400" dirty="0">
                <a:latin typeface="+mj-lt"/>
              </a:rPr>
              <a:t>CC: </a:t>
            </a:r>
            <a:r>
              <a:rPr lang="en-US" sz="2400" dirty="0">
                <a:latin typeface="+mj-lt"/>
                <a:hlinkClick r:id="rId4"/>
              </a:rPr>
              <a:t>hecc.procurement@hecc.oregon.gov</a:t>
            </a:r>
            <a:endParaRPr lang="en-US" sz="2400" dirty="0">
              <a:latin typeface="+mj-lt"/>
            </a:endParaRPr>
          </a:p>
          <a:p>
            <a:endParaRPr lang="en-US" sz="2400" dirty="0">
              <a:latin typeface="+mj-lt"/>
            </a:endParaRPr>
          </a:p>
          <a:p>
            <a:endParaRPr lang="en-US" sz="2400" dirty="0"/>
          </a:p>
          <a:p>
            <a:endParaRPr lang="en-US" sz="2400" dirty="0"/>
          </a:p>
        </p:txBody>
      </p:sp>
    </p:spTree>
    <p:extLst>
      <p:ext uri="{BB962C8B-B14F-4D97-AF65-F5344CB8AC3E}">
        <p14:creationId xmlns:p14="http://schemas.microsoft.com/office/powerpoint/2010/main" val="1825962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a:bodyPr>
          <a:lstStyle/>
          <a:p>
            <a:r>
              <a:rPr lang="en-US" sz="4000" b="1" dirty="0"/>
              <a:t>Background</a:t>
            </a:r>
          </a:p>
        </p:txBody>
      </p:sp>
      <p:sp>
        <p:nvSpPr>
          <p:cNvPr id="15" name="Content Placeholder 14"/>
          <p:cNvSpPr>
            <a:spLocks noGrp="1"/>
          </p:cNvSpPr>
          <p:nvPr>
            <p:ph sz="quarter" idx="11"/>
          </p:nvPr>
        </p:nvSpPr>
        <p:spPr/>
        <p:txBody>
          <a:bodyPr/>
          <a:lstStyle/>
          <a:p>
            <a:r>
              <a:rPr lang="en-US" dirty="0">
                <a:latin typeface="+mj-lt"/>
              </a:rPr>
              <a:t>Recommendations from the statewide workforce board, the</a:t>
            </a:r>
            <a:r>
              <a:rPr lang="en-US" b="1" dirty="0">
                <a:latin typeface="+mj-lt"/>
              </a:rPr>
              <a:t> Workforce Talent and Development Board </a:t>
            </a:r>
            <a:r>
              <a:rPr lang="en-US" dirty="0">
                <a:latin typeface="+mj-lt"/>
              </a:rPr>
              <a:t>and the </a:t>
            </a:r>
            <a:r>
              <a:rPr lang="en-US" b="1" dirty="0">
                <a:latin typeface="+mj-lt"/>
              </a:rPr>
              <a:t>Future Ready Industry Consortia</a:t>
            </a:r>
            <a:r>
              <a:rPr lang="en-US" dirty="0">
                <a:latin typeface="+mj-lt"/>
              </a:rPr>
              <a:t>, which are charged with identifying industry-specific workforce needs including the need for high-value short-term credentials and aligning education and training to support those needs.</a:t>
            </a:r>
          </a:p>
        </p:txBody>
      </p:sp>
      <p:pic>
        <p:nvPicPr>
          <p:cNvPr id="3" name="Picture 2" descr="Quizzical burrowing owl looking forward">
            <a:extLst>
              <a:ext uri="{FF2B5EF4-FFF2-40B4-BE49-F238E27FC236}">
                <a16:creationId xmlns:a16="http://schemas.microsoft.com/office/drawing/2014/main" id="{9370B848-E9C8-8DF8-ED75-13EA2741F82B}"/>
              </a:ext>
            </a:extLst>
          </p:cNvPr>
          <p:cNvPicPr>
            <a:picLocks noChangeAspect="1"/>
          </p:cNvPicPr>
          <p:nvPr/>
        </p:nvPicPr>
        <p:blipFill>
          <a:blip r:embed="rId3"/>
          <a:stretch>
            <a:fillRect/>
          </a:stretch>
        </p:blipFill>
        <p:spPr>
          <a:xfrm>
            <a:off x="4401526" y="4589931"/>
            <a:ext cx="2989864" cy="2077430"/>
          </a:xfrm>
          <a:prstGeom prst="rect">
            <a:avLst/>
          </a:prstGeom>
          <a:ln>
            <a:noFill/>
          </a:ln>
          <a:effectLst>
            <a:softEdge rad="112500"/>
          </a:effectLst>
        </p:spPr>
      </p:pic>
    </p:spTree>
    <p:extLst>
      <p:ext uri="{BB962C8B-B14F-4D97-AF65-F5344CB8AC3E}">
        <p14:creationId xmlns:p14="http://schemas.microsoft.com/office/powerpoint/2010/main" val="2608565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5A250-F208-0785-55E6-02B082EBA081}"/>
              </a:ext>
            </a:extLst>
          </p:cNvPr>
          <p:cNvSpPr>
            <a:spLocks noGrp="1"/>
          </p:cNvSpPr>
          <p:nvPr>
            <p:ph type="title"/>
          </p:nvPr>
        </p:nvSpPr>
        <p:spPr/>
        <p:txBody>
          <a:bodyPr>
            <a:normAutofit/>
          </a:bodyPr>
          <a:lstStyle/>
          <a:p>
            <a:r>
              <a:rPr lang="en-US" sz="4000" b="1" dirty="0"/>
              <a:t>Overview of the Grants</a:t>
            </a:r>
          </a:p>
        </p:txBody>
      </p:sp>
      <p:sp>
        <p:nvSpPr>
          <p:cNvPr id="3" name="Slide Number Placeholder 2">
            <a:extLst>
              <a:ext uri="{FF2B5EF4-FFF2-40B4-BE49-F238E27FC236}">
                <a16:creationId xmlns:a16="http://schemas.microsoft.com/office/drawing/2014/main" id="{99F93157-C076-979F-7424-680F85B3C4BB}"/>
              </a:ext>
            </a:extLst>
          </p:cNvPr>
          <p:cNvSpPr>
            <a:spLocks noGrp="1"/>
          </p:cNvSpPr>
          <p:nvPr>
            <p:ph type="sldNum" sz="quarter" idx="10"/>
          </p:nvPr>
        </p:nvSpPr>
        <p:spPr/>
        <p:txBody>
          <a:bodyPr/>
          <a:lstStyle/>
          <a:p>
            <a:fld id="{A5713E8B-451C-8C40-B537-409390B060A7}" type="slidenum">
              <a:rPr lang="en-US" smtClean="0"/>
              <a:pPr/>
              <a:t>4</a:t>
            </a:fld>
            <a:endParaRPr lang="en-US" dirty="0"/>
          </a:p>
        </p:txBody>
      </p:sp>
      <p:sp>
        <p:nvSpPr>
          <p:cNvPr id="4" name="Content Placeholder 3">
            <a:extLst>
              <a:ext uri="{FF2B5EF4-FFF2-40B4-BE49-F238E27FC236}">
                <a16:creationId xmlns:a16="http://schemas.microsoft.com/office/drawing/2014/main" id="{FDC16AE7-95A6-7BA8-2F8D-4E67FDAE5614}"/>
              </a:ext>
            </a:extLst>
          </p:cNvPr>
          <p:cNvSpPr>
            <a:spLocks noGrp="1"/>
          </p:cNvSpPr>
          <p:nvPr>
            <p:ph sz="quarter" idx="11"/>
          </p:nvPr>
        </p:nvSpPr>
        <p:spPr>
          <a:xfrm>
            <a:off x="609600" y="1343025"/>
            <a:ext cx="10972800" cy="5037397"/>
          </a:xfrm>
        </p:spPr>
        <p:txBody>
          <a:bodyPr numCol="2">
            <a:normAutofit lnSpcReduction="10000"/>
          </a:bodyPr>
          <a:lstStyle/>
          <a:p>
            <a:r>
              <a:rPr lang="en-US" dirty="0">
                <a:latin typeface="+mj-lt"/>
              </a:rPr>
              <a:t>Industry specific short term credential curriculum development grants for:</a:t>
            </a:r>
          </a:p>
          <a:p>
            <a:pPr lvl="1"/>
            <a:r>
              <a:rPr lang="en-US" dirty="0">
                <a:latin typeface="+mj-lt"/>
              </a:rPr>
              <a:t>A </a:t>
            </a:r>
            <a:r>
              <a:rPr lang="en-US" b="1" dirty="0">
                <a:latin typeface="+mj-lt"/>
              </a:rPr>
              <a:t>new</a:t>
            </a:r>
            <a:r>
              <a:rPr lang="en-US" dirty="0">
                <a:latin typeface="+mj-lt"/>
              </a:rPr>
              <a:t> short-term credential</a:t>
            </a:r>
          </a:p>
          <a:p>
            <a:pPr lvl="1"/>
            <a:r>
              <a:rPr lang="en-US" dirty="0">
                <a:latin typeface="+mj-lt"/>
              </a:rPr>
              <a:t>A </a:t>
            </a:r>
            <a:r>
              <a:rPr lang="en-US" b="1" dirty="0">
                <a:latin typeface="+mj-lt"/>
              </a:rPr>
              <a:t>modified</a:t>
            </a:r>
            <a:r>
              <a:rPr lang="en-US" dirty="0">
                <a:latin typeface="+mj-lt"/>
              </a:rPr>
              <a:t> credential</a:t>
            </a:r>
          </a:p>
          <a:p>
            <a:pPr lvl="1"/>
            <a:r>
              <a:rPr lang="en-US" b="1" dirty="0">
                <a:latin typeface="+mj-lt"/>
              </a:rPr>
              <a:t>Expansion</a:t>
            </a:r>
            <a:r>
              <a:rPr lang="en-US" dirty="0">
                <a:latin typeface="+mj-lt"/>
              </a:rPr>
              <a:t> of access to an existing short-term credential</a:t>
            </a:r>
          </a:p>
          <a:p>
            <a:endParaRPr lang="en-US" dirty="0">
              <a:latin typeface="+mj-lt"/>
            </a:endParaRPr>
          </a:p>
          <a:p>
            <a:endParaRPr lang="en-US" dirty="0">
              <a:latin typeface="+mj-lt"/>
            </a:endParaRPr>
          </a:p>
          <a:p>
            <a:endParaRPr lang="en-US" dirty="0">
              <a:latin typeface="+mj-lt"/>
            </a:endParaRPr>
          </a:p>
          <a:p>
            <a:r>
              <a:rPr lang="en-US" dirty="0">
                <a:latin typeface="+mj-lt"/>
              </a:rPr>
              <a:t>Industries include: </a:t>
            </a:r>
          </a:p>
          <a:p>
            <a:pPr lvl="1"/>
            <a:r>
              <a:rPr lang="en-US" dirty="0">
                <a:latin typeface="+mj-lt"/>
              </a:rPr>
              <a:t>Bioscience (WTDB)</a:t>
            </a:r>
          </a:p>
          <a:p>
            <a:pPr lvl="1"/>
            <a:r>
              <a:rPr lang="en-US" dirty="0">
                <a:latin typeface="+mj-lt"/>
              </a:rPr>
              <a:t>Construction (WTDB)</a:t>
            </a:r>
          </a:p>
          <a:p>
            <a:pPr lvl="1"/>
            <a:r>
              <a:rPr lang="en-US" dirty="0">
                <a:latin typeface="+mj-lt"/>
              </a:rPr>
              <a:t>Forest Operations (WTDB)</a:t>
            </a:r>
          </a:p>
          <a:p>
            <a:pPr lvl="1"/>
            <a:r>
              <a:rPr lang="en-US" dirty="0">
                <a:latin typeface="+mj-lt"/>
              </a:rPr>
              <a:t>Clean Energy (WTDB)</a:t>
            </a:r>
          </a:p>
          <a:p>
            <a:pPr lvl="1"/>
            <a:r>
              <a:rPr lang="en-US" dirty="0">
                <a:latin typeface="+mj-lt"/>
              </a:rPr>
              <a:t>Manufacturing (Industry Consortia)</a:t>
            </a:r>
          </a:p>
          <a:p>
            <a:pPr lvl="1"/>
            <a:r>
              <a:rPr lang="en-US" dirty="0">
                <a:latin typeface="+mj-lt"/>
              </a:rPr>
              <a:t>Healthcare (Industry Consortia)</a:t>
            </a:r>
          </a:p>
          <a:p>
            <a:pPr lvl="1"/>
            <a:r>
              <a:rPr lang="en-US" dirty="0">
                <a:latin typeface="+mj-lt"/>
              </a:rPr>
              <a:t>Technology (Industry Consortia)</a:t>
            </a:r>
          </a:p>
        </p:txBody>
      </p:sp>
      <p:pic>
        <p:nvPicPr>
          <p:cNvPr id="6" name="Picture 5" descr="Sealed paper scrolls">
            <a:extLst>
              <a:ext uri="{FF2B5EF4-FFF2-40B4-BE49-F238E27FC236}">
                <a16:creationId xmlns:a16="http://schemas.microsoft.com/office/drawing/2014/main" id="{CFB15825-ECD9-B603-E5AA-DD601B14F9CD}"/>
              </a:ext>
            </a:extLst>
          </p:cNvPr>
          <p:cNvPicPr>
            <a:picLocks noChangeAspect="1"/>
          </p:cNvPicPr>
          <p:nvPr/>
        </p:nvPicPr>
        <p:blipFill>
          <a:blip r:embed="rId3"/>
          <a:stretch>
            <a:fillRect/>
          </a:stretch>
        </p:blipFill>
        <p:spPr>
          <a:xfrm>
            <a:off x="2121595" y="4785547"/>
            <a:ext cx="2665610" cy="17779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71759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D186B-E196-2B90-826C-29B8D6C841FC}"/>
              </a:ext>
            </a:extLst>
          </p:cNvPr>
          <p:cNvSpPr>
            <a:spLocks noGrp="1"/>
          </p:cNvSpPr>
          <p:nvPr>
            <p:ph type="title"/>
          </p:nvPr>
        </p:nvSpPr>
        <p:spPr/>
        <p:txBody>
          <a:bodyPr>
            <a:noAutofit/>
          </a:bodyPr>
          <a:lstStyle/>
          <a:p>
            <a:r>
              <a:rPr lang="en-US" sz="4000" b="1" dirty="0"/>
              <a:t>Grant Duration, Award Amount, and Number of Awards</a:t>
            </a:r>
          </a:p>
        </p:txBody>
      </p:sp>
      <p:sp>
        <p:nvSpPr>
          <p:cNvPr id="3" name="Slide Number Placeholder 2">
            <a:extLst>
              <a:ext uri="{FF2B5EF4-FFF2-40B4-BE49-F238E27FC236}">
                <a16:creationId xmlns:a16="http://schemas.microsoft.com/office/drawing/2014/main" id="{6AAAD2AA-327B-E726-CB2C-96E64281C944}"/>
              </a:ext>
            </a:extLst>
          </p:cNvPr>
          <p:cNvSpPr>
            <a:spLocks noGrp="1"/>
          </p:cNvSpPr>
          <p:nvPr>
            <p:ph type="sldNum" sz="quarter" idx="10"/>
          </p:nvPr>
        </p:nvSpPr>
        <p:spPr/>
        <p:txBody>
          <a:bodyPr/>
          <a:lstStyle/>
          <a:p>
            <a:fld id="{A5713E8B-451C-8C40-B537-409390B060A7}" type="slidenum">
              <a:rPr lang="en-US" smtClean="0"/>
              <a:pPr/>
              <a:t>5</a:t>
            </a:fld>
            <a:endParaRPr lang="en-US" dirty="0"/>
          </a:p>
        </p:txBody>
      </p:sp>
      <p:sp>
        <p:nvSpPr>
          <p:cNvPr id="4" name="Content Placeholder 3">
            <a:extLst>
              <a:ext uri="{FF2B5EF4-FFF2-40B4-BE49-F238E27FC236}">
                <a16:creationId xmlns:a16="http://schemas.microsoft.com/office/drawing/2014/main" id="{A1BA1713-2AD2-DD28-F934-545CA2E93295}"/>
              </a:ext>
            </a:extLst>
          </p:cNvPr>
          <p:cNvSpPr>
            <a:spLocks noGrp="1"/>
          </p:cNvSpPr>
          <p:nvPr>
            <p:ph sz="quarter" idx="11"/>
          </p:nvPr>
        </p:nvSpPr>
        <p:spPr>
          <a:xfrm>
            <a:off x="609600" y="1800526"/>
            <a:ext cx="10972800" cy="4387362"/>
          </a:xfrm>
        </p:spPr>
        <p:txBody>
          <a:bodyPr>
            <a:normAutofit fontScale="85000" lnSpcReduction="10000"/>
          </a:bodyPr>
          <a:lstStyle/>
          <a:p>
            <a:r>
              <a:rPr lang="en-US" dirty="0">
                <a:latin typeface="+mj-lt"/>
              </a:rPr>
              <a:t>Each industry grant will award a maximum of $75,000 for a total of:</a:t>
            </a:r>
          </a:p>
          <a:p>
            <a:pPr lvl="1"/>
            <a:r>
              <a:rPr lang="en-US" dirty="0">
                <a:latin typeface="+mj-lt"/>
              </a:rPr>
              <a:t>800K for WTDB industries</a:t>
            </a:r>
          </a:p>
          <a:p>
            <a:pPr lvl="1"/>
            <a:r>
              <a:rPr lang="en-US" dirty="0">
                <a:latin typeface="+mj-lt"/>
              </a:rPr>
              <a:t>735K for Future Ready industries</a:t>
            </a:r>
          </a:p>
          <a:p>
            <a:endParaRPr lang="en-US" dirty="0">
              <a:latin typeface="+mj-lt"/>
            </a:endParaRPr>
          </a:p>
          <a:p>
            <a:r>
              <a:rPr lang="en-US" dirty="0">
                <a:latin typeface="+mj-lt"/>
              </a:rPr>
              <a:t>Should HECC receive multiple proposals from different primary applicants that are similar in outcomes, HECC may coordinate a collaborative award between the primary applicants. </a:t>
            </a:r>
          </a:p>
          <a:p>
            <a:endParaRPr lang="en-US" dirty="0">
              <a:latin typeface="+mj-lt"/>
            </a:endParaRPr>
          </a:p>
          <a:p>
            <a:r>
              <a:rPr lang="en-US" dirty="0">
                <a:latin typeface="+mj-lt"/>
              </a:rPr>
              <a:t>The maximum number of Short-Term Credential Grants a Primary Applicant can receive across all RFAs is two.</a:t>
            </a:r>
          </a:p>
        </p:txBody>
      </p:sp>
    </p:spTree>
    <p:extLst>
      <p:ext uri="{BB962C8B-B14F-4D97-AF65-F5344CB8AC3E}">
        <p14:creationId xmlns:p14="http://schemas.microsoft.com/office/powerpoint/2010/main" val="154148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ue megaphone with sound wave ribbons">
            <a:extLst>
              <a:ext uri="{FF2B5EF4-FFF2-40B4-BE49-F238E27FC236}">
                <a16:creationId xmlns:a16="http://schemas.microsoft.com/office/drawing/2014/main" id="{7321B55A-6DC7-ACA8-0E87-1E0E76694FFA}"/>
              </a:ext>
            </a:extLst>
          </p:cNvPr>
          <p:cNvPicPr>
            <a:picLocks noChangeAspect="1"/>
          </p:cNvPicPr>
          <p:nvPr/>
        </p:nvPicPr>
        <p:blipFill>
          <a:blip r:embed="rId3"/>
          <a:stretch>
            <a:fillRect/>
          </a:stretch>
        </p:blipFill>
        <p:spPr>
          <a:xfrm>
            <a:off x="7131044" y="1698812"/>
            <a:ext cx="4873387" cy="3460376"/>
          </a:xfrm>
          <a:prstGeom prst="ellipse">
            <a:avLst/>
          </a:prstGeom>
          <a:ln>
            <a:noFill/>
          </a:ln>
          <a:effectLst>
            <a:softEdge rad="112500"/>
          </a:effectLst>
        </p:spPr>
      </p:pic>
      <p:sp>
        <p:nvSpPr>
          <p:cNvPr id="2" name="Title 1">
            <a:extLst>
              <a:ext uri="{FF2B5EF4-FFF2-40B4-BE49-F238E27FC236}">
                <a16:creationId xmlns:a16="http://schemas.microsoft.com/office/drawing/2014/main" id="{19C483DB-DBB8-5795-E9A3-B90B8EE6A921}"/>
              </a:ext>
            </a:extLst>
          </p:cNvPr>
          <p:cNvSpPr>
            <a:spLocks noGrp="1"/>
          </p:cNvSpPr>
          <p:nvPr>
            <p:ph type="title"/>
          </p:nvPr>
        </p:nvSpPr>
        <p:spPr/>
        <p:txBody>
          <a:bodyPr>
            <a:normAutofit/>
          </a:bodyPr>
          <a:lstStyle/>
          <a:p>
            <a:r>
              <a:rPr lang="en-US" sz="4000" b="1" dirty="0"/>
              <a:t>Application Requirements</a:t>
            </a:r>
          </a:p>
        </p:txBody>
      </p:sp>
      <p:sp>
        <p:nvSpPr>
          <p:cNvPr id="3" name="Slide Number Placeholder 2">
            <a:extLst>
              <a:ext uri="{FF2B5EF4-FFF2-40B4-BE49-F238E27FC236}">
                <a16:creationId xmlns:a16="http://schemas.microsoft.com/office/drawing/2014/main" id="{317C2F34-C69C-38D3-00D2-B9DE69E35791}"/>
              </a:ext>
            </a:extLst>
          </p:cNvPr>
          <p:cNvSpPr>
            <a:spLocks noGrp="1"/>
          </p:cNvSpPr>
          <p:nvPr>
            <p:ph type="sldNum" sz="quarter" idx="10"/>
          </p:nvPr>
        </p:nvSpPr>
        <p:spPr/>
        <p:txBody>
          <a:bodyPr/>
          <a:lstStyle/>
          <a:p>
            <a:fld id="{A5713E8B-451C-8C40-B537-409390B060A7}" type="slidenum">
              <a:rPr lang="en-US" smtClean="0"/>
              <a:pPr/>
              <a:t>6</a:t>
            </a:fld>
            <a:endParaRPr lang="en-US" dirty="0"/>
          </a:p>
        </p:txBody>
      </p:sp>
      <p:sp>
        <p:nvSpPr>
          <p:cNvPr id="4" name="Content Placeholder 3">
            <a:extLst>
              <a:ext uri="{FF2B5EF4-FFF2-40B4-BE49-F238E27FC236}">
                <a16:creationId xmlns:a16="http://schemas.microsoft.com/office/drawing/2014/main" id="{5A849059-200C-C9CC-DDFA-3ECA372CE3DE}"/>
              </a:ext>
            </a:extLst>
          </p:cNvPr>
          <p:cNvSpPr>
            <a:spLocks noGrp="1"/>
          </p:cNvSpPr>
          <p:nvPr>
            <p:ph sz="quarter" idx="11"/>
          </p:nvPr>
        </p:nvSpPr>
        <p:spPr/>
        <p:txBody>
          <a:bodyPr>
            <a:normAutofit/>
          </a:bodyPr>
          <a:lstStyle/>
          <a:p>
            <a:r>
              <a:rPr lang="en-US" sz="3600" dirty="0">
                <a:latin typeface="+mj-lt"/>
              </a:rPr>
              <a:t>Grant Application Form</a:t>
            </a:r>
          </a:p>
          <a:p>
            <a:r>
              <a:rPr lang="en-US" sz="3600" dirty="0">
                <a:latin typeface="+mj-lt"/>
              </a:rPr>
              <a:t>Budget Workbook</a:t>
            </a:r>
          </a:p>
          <a:p>
            <a:r>
              <a:rPr lang="en-US" sz="3600" dirty="0">
                <a:latin typeface="+mj-lt"/>
              </a:rPr>
              <a:t>Application Certification Sheet</a:t>
            </a:r>
          </a:p>
          <a:p>
            <a:endParaRPr lang="en-US" sz="3600" dirty="0">
              <a:latin typeface="+mj-lt"/>
            </a:endParaRPr>
          </a:p>
          <a:p>
            <a:pPr marL="0" indent="0">
              <a:buNone/>
            </a:pPr>
            <a:r>
              <a:rPr lang="en-US" sz="3600" dirty="0">
                <a:latin typeface="+mj-lt"/>
              </a:rPr>
              <a:t>Submitted via email to SPC on RFA</a:t>
            </a:r>
          </a:p>
        </p:txBody>
      </p:sp>
    </p:spTree>
    <p:extLst>
      <p:ext uri="{BB962C8B-B14F-4D97-AF65-F5344CB8AC3E}">
        <p14:creationId xmlns:p14="http://schemas.microsoft.com/office/powerpoint/2010/main" val="263029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8C1D6-0E1E-8DDD-39AA-9EBB1BFFE493}"/>
              </a:ext>
            </a:extLst>
          </p:cNvPr>
          <p:cNvSpPr>
            <a:spLocks noGrp="1"/>
          </p:cNvSpPr>
          <p:nvPr>
            <p:ph type="title"/>
          </p:nvPr>
        </p:nvSpPr>
        <p:spPr/>
        <p:txBody>
          <a:bodyPr>
            <a:normAutofit/>
          </a:bodyPr>
          <a:lstStyle/>
          <a:p>
            <a:r>
              <a:rPr lang="en-US" sz="4000" b="1" dirty="0"/>
              <a:t>Reporting Requirements</a:t>
            </a:r>
          </a:p>
        </p:txBody>
      </p:sp>
      <p:sp>
        <p:nvSpPr>
          <p:cNvPr id="3" name="Slide Number Placeholder 2">
            <a:extLst>
              <a:ext uri="{FF2B5EF4-FFF2-40B4-BE49-F238E27FC236}">
                <a16:creationId xmlns:a16="http://schemas.microsoft.com/office/drawing/2014/main" id="{E01EA263-CE37-8301-BEB2-BCF9F48DAF5C}"/>
              </a:ext>
            </a:extLst>
          </p:cNvPr>
          <p:cNvSpPr>
            <a:spLocks noGrp="1"/>
          </p:cNvSpPr>
          <p:nvPr>
            <p:ph type="sldNum" sz="quarter" idx="10"/>
          </p:nvPr>
        </p:nvSpPr>
        <p:spPr/>
        <p:txBody>
          <a:bodyPr/>
          <a:lstStyle/>
          <a:p>
            <a:fld id="{A5713E8B-451C-8C40-B537-409390B060A7}" type="slidenum">
              <a:rPr lang="en-US" smtClean="0"/>
              <a:pPr/>
              <a:t>7</a:t>
            </a:fld>
            <a:endParaRPr lang="en-US" dirty="0"/>
          </a:p>
        </p:txBody>
      </p:sp>
      <p:sp>
        <p:nvSpPr>
          <p:cNvPr id="4" name="Content Placeholder 3">
            <a:extLst>
              <a:ext uri="{FF2B5EF4-FFF2-40B4-BE49-F238E27FC236}">
                <a16:creationId xmlns:a16="http://schemas.microsoft.com/office/drawing/2014/main" id="{6E1E6F69-0A7A-15C3-4128-62867F548CBC}"/>
              </a:ext>
            </a:extLst>
          </p:cNvPr>
          <p:cNvSpPr>
            <a:spLocks noGrp="1"/>
          </p:cNvSpPr>
          <p:nvPr>
            <p:ph sz="quarter" idx="11"/>
          </p:nvPr>
        </p:nvSpPr>
        <p:spPr>
          <a:xfrm>
            <a:off x="609600" y="1441938"/>
            <a:ext cx="10972800" cy="4938485"/>
          </a:xfrm>
        </p:spPr>
        <p:txBody>
          <a:bodyPr>
            <a:normAutofit fontScale="92500"/>
          </a:bodyPr>
          <a:lstStyle/>
          <a:p>
            <a:r>
              <a:rPr lang="en-US" dirty="0">
                <a:latin typeface="+mj-lt"/>
              </a:rPr>
              <a:t>Disbursements occur on an expense reimbursement or costs incurred basis, up to monthly. </a:t>
            </a:r>
          </a:p>
          <a:p>
            <a:pPr lvl="1"/>
            <a:r>
              <a:rPr lang="en-US" dirty="0">
                <a:latin typeface="+mj-lt"/>
              </a:rPr>
              <a:t>Grant recipients will be required to submit each disbursement request on a HECC-provided or -approved disbursement request form (“Disbursement Request”) prior to the disbursement of any grant funds.</a:t>
            </a:r>
          </a:p>
          <a:p>
            <a:r>
              <a:rPr lang="en-US" dirty="0">
                <a:latin typeface="+mj-lt"/>
              </a:rPr>
              <a:t>Two reporting periods; Midpoint and Final </a:t>
            </a:r>
          </a:p>
          <a:p>
            <a:r>
              <a:rPr lang="en-US" dirty="0">
                <a:latin typeface="+mj-lt"/>
              </a:rPr>
              <a:t>Reporting includes:</a:t>
            </a:r>
          </a:p>
          <a:p>
            <a:pPr lvl="1"/>
            <a:r>
              <a:rPr lang="en-US" dirty="0">
                <a:latin typeface="+mj-lt"/>
              </a:rPr>
              <a:t>Performance Reporting on deliverables</a:t>
            </a:r>
          </a:p>
          <a:p>
            <a:pPr lvl="1"/>
            <a:r>
              <a:rPr lang="en-US" dirty="0">
                <a:latin typeface="+mj-lt"/>
              </a:rPr>
              <a:t>Financial Reporting</a:t>
            </a:r>
          </a:p>
          <a:p>
            <a:pPr lvl="1"/>
            <a:r>
              <a:rPr lang="en-US" dirty="0">
                <a:latin typeface="+mj-lt"/>
              </a:rPr>
              <a:t>Posting of curriculum and close out calls</a:t>
            </a:r>
          </a:p>
        </p:txBody>
      </p:sp>
      <p:pic>
        <p:nvPicPr>
          <p:cNvPr id="6" name="Picture 5" descr="Pastel checklist and pencil">
            <a:extLst>
              <a:ext uri="{FF2B5EF4-FFF2-40B4-BE49-F238E27FC236}">
                <a16:creationId xmlns:a16="http://schemas.microsoft.com/office/drawing/2014/main" id="{BBBE620B-AFE4-050B-59A6-0E9C399136C7}"/>
              </a:ext>
            </a:extLst>
          </p:cNvPr>
          <p:cNvPicPr>
            <a:picLocks noChangeAspect="1"/>
          </p:cNvPicPr>
          <p:nvPr/>
        </p:nvPicPr>
        <p:blipFill>
          <a:blip r:embed="rId3"/>
          <a:stretch>
            <a:fillRect/>
          </a:stretch>
        </p:blipFill>
        <p:spPr>
          <a:xfrm>
            <a:off x="13641903" y="1976353"/>
            <a:ext cx="2920392" cy="2389412"/>
          </a:xfrm>
          <a:prstGeom prst="rect">
            <a:avLst/>
          </a:prstGeom>
        </p:spPr>
      </p:pic>
      <p:pic>
        <p:nvPicPr>
          <p:cNvPr id="8" name="Picture 7" descr="Cartoon checklist and pencil">
            <a:extLst>
              <a:ext uri="{FF2B5EF4-FFF2-40B4-BE49-F238E27FC236}">
                <a16:creationId xmlns:a16="http://schemas.microsoft.com/office/drawing/2014/main" id="{7C9B3C99-B5E1-2858-ACF1-6F9CA48B5E26}"/>
              </a:ext>
            </a:extLst>
          </p:cNvPr>
          <p:cNvPicPr>
            <a:picLocks noChangeAspect="1"/>
          </p:cNvPicPr>
          <p:nvPr/>
        </p:nvPicPr>
        <p:blipFill>
          <a:blip r:embed="rId4"/>
          <a:stretch>
            <a:fillRect/>
          </a:stretch>
        </p:blipFill>
        <p:spPr>
          <a:xfrm>
            <a:off x="7619515" y="3991011"/>
            <a:ext cx="2711028" cy="20332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718398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AB41E-2E47-141A-6E37-375A306EE278}"/>
              </a:ext>
            </a:extLst>
          </p:cNvPr>
          <p:cNvSpPr>
            <a:spLocks noGrp="1"/>
          </p:cNvSpPr>
          <p:nvPr>
            <p:ph type="title"/>
          </p:nvPr>
        </p:nvSpPr>
        <p:spPr/>
        <p:txBody>
          <a:bodyPr>
            <a:normAutofit/>
          </a:bodyPr>
          <a:lstStyle/>
          <a:p>
            <a:r>
              <a:rPr lang="en-US" sz="4000" b="1" dirty="0"/>
              <a:t>Timelines</a:t>
            </a:r>
          </a:p>
        </p:txBody>
      </p:sp>
      <p:sp>
        <p:nvSpPr>
          <p:cNvPr id="3" name="Slide Number Placeholder 2">
            <a:extLst>
              <a:ext uri="{FF2B5EF4-FFF2-40B4-BE49-F238E27FC236}">
                <a16:creationId xmlns:a16="http://schemas.microsoft.com/office/drawing/2014/main" id="{A30D41FE-4989-CFE0-FFA9-525CECFCB205}"/>
              </a:ext>
            </a:extLst>
          </p:cNvPr>
          <p:cNvSpPr>
            <a:spLocks noGrp="1"/>
          </p:cNvSpPr>
          <p:nvPr>
            <p:ph type="sldNum" sz="quarter" idx="10"/>
          </p:nvPr>
        </p:nvSpPr>
        <p:spPr/>
        <p:txBody>
          <a:bodyPr/>
          <a:lstStyle/>
          <a:p>
            <a:fld id="{A5713E8B-451C-8C40-B537-409390B060A7}" type="slidenum">
              <a:rPr lang="en-US" smtClean="0"/>
              <a:pPr/>
              <a:t>8</a:t>
            </a:fld>
            <a:endParaRPr lang="en-US" dirty="0"/>
          </a:p>
        </p:txBody>
      </p:sp>
      <p:graphicFrame>
        <p:nvGraphicFramePr>
          <p:cNvPr id="6" name="Content Placeholder 5">
            <a:extLst>
              <a:ext uri="{FF2B5EF4-FFF2-40B4-BE49-F238E27FC236}">
                <a16:creationId xmlns:a16="http://schemas.microsoft.com/office/drawing/2014/main" id="{D9D5A70C-6059-58B4-E3A8-E326EC4CA3E8}"/>
              </a:ext>
            </a:extLst>
          </p:cNvPr>
          <p:cNvGraphicFramePr>
            <a:graphicFrameLocks noGrp="1"/>
          </p:cNvGraphicFramePr>
          <p:nvPr>
            <p:ph sz="quarter" idx="11"/>
            <p:extLst>
              <p:ext uri="{D42A27DB-BD31-4B8C-83A1-F6EECF244321}">
                <p14:modId xmlns:p14="http://schemas.microsoft.com/office/powerpoint/2010/main" val="377811971"/>
              </p:ext>
            </p:extLst>
          </p:nvPr>
        </p:nvGraphicFramePr>
        <p:xfrm>
          <a:off x="609600" y="1441450"/>
          <a:ext cx="10972800" cy="3535680"/>
        </p:xfrm>
        <a:graphic>
          <a:graphicData uri="http://schemas.openxmlformats.org/drawingml/2006/table">
            <a:tbl>
              <a:tblPr firstRow="1" bandRow="1">
                <a:tableStyleId>{5C22544A-7EE6-4342-B048-85BDC9FD1C3A}</a:tableStyleId>
              </a:tblPr>
              <a:tblGrid>
                <a:gridCol w="6169572">
                  <a:extLst>
                    <a:ext uri="{9D8B030D-6E8A-4147-A177-3AD203B41FA5}">
                      <a16:colId xmlns:a16="http://schemas.microsoft.com/office/drawing/2014/main" val="713656204"/>
                    </a:ext>
                  </a:extLst>
                </a:gridCol>
                <a:gridCol w="4803228">
                  <a:extLst>
                    <a:ext uri="{9D8B030D-6E8A-4147-A177-3AD203B41FA5}">
                      <a16:colId xmlns:a16="http://schemas.microsoft.com/office/drawing/2014/main" val="3650129156"/>
                    </a:ext>
                  </a:extLst>
                </a:gridCol>
              </a:tblGrid>
              <a:tr h="370840">
                <a:tc>
                  <a:txBody>
                    <a:bodyPr/>
                    <a:lstStyle/>
                    <a:p>
                      <a:r>
                        <a:rPr lang="en-US" sz="2800" dirty="0"/>
                        <a:t>Description</a:t>
                      </a:r>
                    </a:p>
                  </a:txBody>
                  <a:tcPr/>
                </a:tc>
                <a:tc>
                  <a:txBody>
                    <a:bodyPr/>
                    <a:lstStyle/>
                    <a:p>
                      <a:r>
                        <a:rPr lang="en-US" sz="2800" dirty="0"/>
                        <a:t>Date</a:t>
                      </a:r>
                    </a:p>
                  </a:txBody>
                  <a:tcPr/>
                </a:tc>
                <a:extLst>
                  <a:ext uri="{0D108BD9-81ED-4DB2-BD59-A6C34878D82A}">
                    <a16:rowId xmlns:a16="http://schemas.microsoft.com/office/drawing/2014/main" val="3988791503"/>
                  </a:ext>
                </a:extLst>
              </a:tr>
              <a:tr h="370840">
                <a:tc>
                  <a:txBody>
                    <a:bodyPr/>
                    <a:lstStyle/>
                    <a:p>
                      <a:r>
                        <a:rPr lang="en-US" sz="2800" dirty="0"/>
                        <a:t>RFA Issued</a:t>
                      </a:r>
                    </a:p>
                  </a:txBody>
                  <a:tcPr/>
                </a:tc>
                <a:tc>
                  <a:txBody>
                    <a:bodyPr/>
                    <a:lstStyle/>
                    <a:p>
                      <a:r>
                        <a:rPr lang="en-US" sz="2800" dirty="0"/>
                        <a:t>June 1, 2026</a:t>
                      </a:r>
                    </a:p>
                  </a:txBody>
                  <a:tcPr/>
                </a:tc>
                <a:extLst>
                  <a:ext uri="{0D108BD9-81ED-4DB2-BD59-A6C34878D82A}">
                    <a16:rowId xmlns:a16="http://schemas.microsoft.com/office/drawing/2014/main" val="1788415077"/>
                  </a:ext>
                </a:extLst>
              </a:tr>
              <a:tr h="370840">
                <a:tc>
                  <a:txBody>
                    <a:bodyPr/>
                    <a:lstStyle/>
                    <a:p>
                      <a:r>
                        <a:rPr lang="en-US" sz="2800" dirty="0"/>
                        <a:t>Optional Information Sessions</a:t>
                      </a:r>
                    </a:p>
                  </a:txBody>
                  <a:tcPr/>
                </a:tc>
                <a:tc>
                  <a:txBody>
                    <a:bodyPr/>
                    <a:lstStyle/>
                    <a:p>
                      <a:r>
                        <a:rPr lang="en-US" sz="2800" b="1" dirty="0"/>
                        <a:t>Session 1</a:t>
                      </a:r>
                      <a:r>
                        <a:rPr lang="en-US" sz="2800" dirty="0"/>
                        <a:t>: June 16, 10-11 AM</a:t>
                      </a:r>
                    </a:p>
                    <a:p>
                      <a:r>
                        <a:rPr lang="en-US" sz="2800" b="1" dirty="0"/>
                        <a:t>Session 2: </a:t>
                      </a:r>
                      <a:r>
                        <a:rPr lang="en-US" sz="2800" b="0" dirty="0"/>
                        <a:t>July </a:t>
                      </a:r>
                      <a:r>
                        <a:rPr lang="en-US" sz="2800" dirty="0"/>
                        <a:t>2, 2-3 PM</a:t>
                      </a:r>
                    </a:p>
                  </a:txBody>
                  <a:tcPr/>
                </a:tc>
                <a:extLst>
                  <a:ext uri="{0D108BD9-81ED-4DB2-BD59-A6C34878D82A}">
                    <a16:rowId xmlns:a16="http://schemas.microsoft.com/office/drawing/2014/main" val="1524500526"/>
                  </a:ext>
                </a:extLst>
              </a:tr>
              <a:tr h="370840">
                <a:tc>
                  <a:txBody>
                    <a:bodyPr/>
                    <a:lstStyle/>
                    <a:p>
                      <a:r>
                        <a:rPr lang="en-US" sz="2800" dirty="0"/>
                        <a:t>Application Deadline</a:t>
                      </a:r>
                    </a:p>
                  </a:txBody>
                  <a:tcPr/>
                </a:tc>
                <a:tc>
                  <a:txBody>
                    <a:bodyPr/>
                    <a:lstStyle/>
                    <a:p>
                      <a:r>
                        <a:rPr lang="en-US" sz="2800" dirty="0"/>
                        <a:t>July 15, 2026</a:t>
                      </a:r>
                    </a:p>
                  </a:txBody>
                  <a:tcPr/>
                </a:tc>
                <a:extLst>
                  <a:ext uri="{0D108BD9-81ED-4DB2-BD59-A6C34878D82A}">
                    <a16:rowId xmlns:a16="http://schemas.microsoft.com/office/drawing/2014/main" val="3846396326"/>
                  </a:ext>
                </a:extLst>
              </a:tr>
              <a:tr h="370840">
                <a:tc>
                  <a:txBody>
                    <a:bodyPr/>
                    <a:lstStyle/>
                    <a:p>
                      <a:r>
                        <a:rPr lang="en-US" sz="2800" dirty="0"/>
                        <a:t>Notice of Award</a:t>
                      </a:r>
                    </a:p>
                  </a:txBody>
                  <a:tcPr/>
                </a:tc>
                <a:tc>
                  <a:txBody>
                    <a:bodyPr/>
                    <a:lstStyle/>
                    <a:p>
                      <a:r>
                        <a:rPr lang="en-US" sz="2800" dirty="0"/>
                        <a:t>August 3, 2026</a:t>
                      </a:r>
                    </a:p>
                  </a:txBody>
                  <a:tcPr/>
                </a:tc>
                <a:extLst>
                  <a:ext uri="{0D108BD9-81ED-4DB2-BD59-A6C34878D82A}">
                    <a16:rowId xmlns:a16="http://schemas.microsoft.com/office/drawing/2014/main" val="1981708112"/>
                  </a:ext>
                </a:extLst>
              </a:tr>
              <a:tr h="370840">
                <a:tc>
                  <a:txBody>
                    <a:bodyPr/>
                    <a:lstStyle/>
                    <a:p>
                      <a:r>
                        <a:rPr lang="en-US" sz="2800" dirty="0"/>
                        <a:t>Grant Close Out </a:t>
                      </a:r>
                    </a:p>
                  </a:txBody>
                  <a:tcPr/>
                </a:tc>
                <a:tc>
                  <a:txBody>
                    <a:bodyPr/>
                    <a:lstStyle/>
                    <a:p>
                      <a:r>
                        <a:rPr lang="en-US" sz="2800" dirty="0"/>
                        <a:t>June 30, 2027</a:t>
                      </a:r>
                    </a:p>
                  </a:txBody>
                  <a:tcPr/>
                </a:tc>
                <a:extLst>
                  <a:ext uri="{0D108BD9-81ED-4DB2-BD59-A6C34878D82A}">
                    <a16:rowId xmlns:a16="http://schemas.microsoft.com/office/drawing/2014/main" val="4071853941"/>
                  </a:ext>
                </a:extLst>
              </a:tr>
            </a:tbl>
          </a:graphicData>
        </a:graphic>
      </p:graphicFrame>
    </p:spTree>
    <p:extLst>
      <p:ext uri="{BB962C8B-B14F-4D97-AF65-F5344CB8AC3E}">
        <p14:creationId xmlns:p14="http://schemas.microsoft.com/office/powerpoint/2010/main" val="13610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A0A1-6381-E84B-4C45-C4231A3E01C6}"/>
              </a:ext>
            </a:extLst>
          </p:cNvPr>
          <p:cNvSpPr>
            <a:spLocks noGrp="1"/>
          </p:cNvSpPr>
          <p:nvPr>
            <p:ph type="title"/>
          </p:nvPr>
        </p:nvSpPr>
        <p:spPr>
          <a:xfrm>
            <a:off x="609600" y="274639"/>
            <a:ext cx="10972800" cy="862499"/>
          </a:xfrm>
        </p:spPr>
        <p:txBody>
          <a:bodyPr anchor="ctr">
            <a:normAutofit/>
          </a:bodyPr>
          <a:lstStyle/>
          <a:p>
            <a:r>
              <a:rPr lang="en-US" sz="4000" b="1" dirty="0"/>
              <a:t>Primary Applicant Eligibility</a:t>
            </a:r>
          </a:p>
        </p:txBody>
      </p:sp>
      <p:sp>
        <p:nvSpPr>
          <p:cNvPr id="3" name="Slide Number Placeholder 2">
            <a:extLst>
              <a:ext uri="{FF2B5EF4-FFF2-40B4-BE49-F238E27FC236}">
                <a16:creationId xmlns:a16="http://schemas.microsoft.com/office/drawing/2014/main" id="{DD0EEA75-A084-2093-E37A-4121AF0A398F}"/>
              </a:ext>
            </a:extLst>
          </p:cNvPr>
          <p:cNvSpPr>
            <a:spLocks noGrp="1"/>
          </p:cNvSpPr>
          <p:nvPr>
            <p:ph type="sldNum" sz="quarter" idx="10"/>
          </p:nvPr>
        </p:nvSpPr>
        <p:spPr>
          <a:xfrm>
            <a:off x="609600" y="6380423"/>
            <a:ext cx="2844800" cy="366183"/>
          </a:xfrm>
        </p:spPr>
        <p:txBody>
          <a:bodyPr anchor="ctr">
            <a:normAutofit/>
          </a:bodyPr>
          <a:lstStyle/>
          <a:p>
            <a:pPr>
              <a:spcAft>
                <a:spcPts val="600"/>
              </a:spcAft>
            </a:pPr>
            <a:fld id="{A5713E8B-451C-8C40-B537-409390B060A7}" type="slidenum">
              <a:rPr lang="en-US" smtClean="0"/>
              <a:pPr>
                <a:spcAft>
                  <a:spcPts val="600"/>
                </a:spcAft>
              </a:pPr>
              <a:t>9</a:t>
            </a:fld>
            <a:endParaRPr lang="en-US"/>
          </a:p>
        </p:txBody>
      </p:sp>
      <p:sp>
        <p:nvSpPr>
          <p:cNvPr id="4" name="Content Placeholder 3">
            <a:extLst>
              <a:ext uri="{FF2B5EF4-FFF2-40B4-BE49-F238E27FC236}">
                <a16:creationId xmlns:a16="http://schemas.microsoft.com/office/drawing/2014/main" id="{F398752B-1897-564D-9524-279F15015DF2}"/>
              </a:ext>
            </a:extLst>
          </p:cNvPr>
          <p:cNvSpPr>
            <a:spLocks noGrp="1"/>
          </p:cNvSpPr>
          <p:nvPr>
            <p:ph sz="quarter" idx="11"/>
          </p:nvPr>
        </p:nvSpPr>
        <p:spPr>
          <a:xfrm>
            <a:off x="609600" y="1441938"/>
            <a:ext cx="5391150" cy="4387362"/>
          </a:xfrm>
        </p:spPr>
        <p:txBody>
          <a:bodyPr>
            <a:normAutofit/>
          </a:bodyPr>
          <a:lstStyle/>
          <a:p>
            <a:pPr lvl="0"/>
            <a:r>
              <a:rPr lang="en-US" dirty="0">
                <a:latin typeface="+mj-lt"/>
              </a:rPr>
              <a:t>Community colleges</a:t>
            </a:r>
          </a:p>
          <a:p>
            <a:pPr lvl="0"/>
            <a:r>
              <a:rPr lang="en-US" dirty="0">
                <a:latin typeface="+mj-lt"/>
              </a:rPr>
              <a:t>Public universities</a:t>
            </a:r>
          </a:p>
          <a:p>
            <a:pPr lvl="0"/>
            <a:r>
              <a:rPr lang="en-US" dirty="0">
                <a:latin typeface="+mj-lt"/>
              </a:rPr>
              <a:t>Private universities</a:t>
            </a:r>
          </a:p>
          <a:p>
            <a:pPr lvl="0"/>
            <a:r>
              <a:rPr lang="en-US" dirty="0">
                <a:latin typeface="+mj-lt"/>
              </a:rPr>
              <a:t>Private Career Schools</a:t>
            </a:r>
          </a:p>
          <a:p>
            <a:pPr lvl="0"/>
            <a:r>
              <a:rPr lang="en-US" dirty="0">
                <a:latin typeface="+mj-lt"/>
              </a:rPr>
              <a:t>K-12 Educational Service Districts</a:t>
            </a:r>
          </a:p>
          <a:p>
            <a:endParaRPr lang="en-US" dirty="0"/>
          </a:p>
        </p:txBody>
      </p:sp>
      <p:pic>
        <p:nvPicPr>
          <p:cNvPr id="6" name="Picture 5" descr="Books and mortarboard illustration">
            <a:extLst>
              <a:ext uri="{FF2B5EF4-FFF2-40B4-BE49-F238E27FC236}">
                <a16:creationId xmlns:a16="http://schemas.microsoft.com/office/drawing/2014/main" id="{77723A41-9858-E90E-B064-9A350604ECDA}"/>
              </a:ext>
            </a:extLst>
          </p:cNvPr>
          <p:cNvPicPr>
            <a:picLocks noChangeAspect="1"/>
          </p:cNvPicPr>
          <p:nvPr/>
        </p:nvPicPr>
        <p:blipFill>
          <a:blip r:embed="rId3"/>
          <a:srcRect t="5095" r="1" b="1"/>
          <a:stretch>
            <a:fillRect/>
          </a:stretch>
        </p:blipFill>
        <p:spPr>
          <a:xfrm>
            <a:off x="6191252" y="1441938"/>
            <a:ext cx="5391150" cy="43873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144614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g"/></Relationships>
</file>

<file path=ppt/theme/_rels/theme2.xml.rels><?xml version="1.0" encoding="UTF-8" standalone="yes"?>
<Relationships xmlns="http://schemas.openxmlformats.org/package/2006/relationships"><Relationship Id="rId1" Type="http://schemas.openxmlformats.org/officeDocument/2006/relationships/image" Target="../media/image1.jpg"/></Relationships>
</file>

<file path=ppt/theme/_rels/theme3.xml.rels><?xml version="1.0" encoding="UTF-8" standalone="yes"?>
<Relationships xmlns="http://schemas.openxmlformats.org/package/2006/relationships"><Relationship Id="rId1" Type="http://schemas.openxmlformats.org/officeDocument/2006/relationships/image" Target="../media/image1.jpg"/></Relationships>
</file>

<file path=ppt/theme/theme1.xml><?xml version="1.0" encoding="utf-8"?>
<a:theme xmlns:a="http://schemas.openxmlformats.org/drawingml/2006/main" name="HECC Theme">
  <a:themeElements>
    <a:clrScheme name="HECC Custom Palette">
      <a:dk1>
        <a:srgbClr val="000000"/>
      </a:dk1>
      <a:lt1>
        <a:srgbClr val="FFFFFF"/>
      </a:lt1>
      <a:dk2>
        <a:srgbClr val="515139"/>
      </a:dk2>
      <a:lt2>
        <a:srgbClr val="FFFFFF"/>
      </a:lt2>
      <a:accent1>
        <a:srgbClr val="6E9E75"/>
      </a:accent1>
      <a:accent2>
        <a:srgbClr val="94CBCF"/>
      </a:accent2>
      <a:accent3>
        <a:srgbClr val="515139"/>
      </a:accent3>
      <a:accent4>
        <a:srgbClr val="E1DFD9"/>
      </a:accent4>
      <a:accent5>
        <a:srgbClr val="C71335"/>
      </a:accent5>
      <a:accent6>
        <a:srgbClr val="6E9E75"/>
      </a:accent6>
      <a:hlink>
        <a:srgbClr val="6E9E75"/>
      </a:hlink>
      <a:folHlink>
        <a:srgbClr val="94CBC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0">
          <a:blip xmlns:r="http://schemas.openxmlformats.org/officeDocument/2006/relationships" r:embed="rId1"/>
          <a:stretch>
            <a:fillRect/>
          </a:stretch>
        </a:blipFill>
        <a:ln w="57150" cmpd="sng">
          <a:solidFill>
            <a:schemeClr val="bg1"/>
          </a:solidFill>
        </a:ln>
        <a:effectLst>
          <a:outerShdw blurRad="40005" dist="22987" dir="5400000" sx="87000" sy="87000" algn="tl" rotWithShape="0">
            <a:srgbClr val="000000">
              <a:alpha val="35000"/>
            </a:srgbClr>
          </a:outerShdw>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ECC PowerPoint Template Wide Standard" id="{62893F3D-384C-4C3A-B282-C1359FE85017}" vid="{F1297BBD-4A86-43AB-9655-1121D70167A4}"/>
    </a:ext>
  </a:extLst>
</a:theme>
</file>

<file path=ppt/theme/theme2.xml><?xml version="1.0" encoding="utf-8"?>
<a:theme xmlns:a="http://schemas.openxmlformats.org/drawingml/2006/main" name="HECC Chart Color Alternative 2">
  <a:themeElements>
    <a:clrScheme name="HECC Chart Alternatives 1">
      <a:dk1>
        <a:srgbClr val="6E9E75"/>
      </a:dk1>
      <a:lt1>
        <a:srgbClr val="FFFFFF"/>
      </a:lt1>
      <a:dk2>
        <a:srgbClr val="000000"/>
      </a:dk2>
      <a:lt2>
        <a:srgbClr val="B7DFF7"/>
      </a:lt2>
      <a:accent1>
        <a:srgbClr val="1A476E"/>
      </a:accent1>
      <a:accent2>
        <a:srgbClr val="6E9E75"/>
      </a:accent2>
      <a:accent3>
        <a:srgbClr val="D93754"/>
      </a:accent3>
      <a:accent4>
        <a:srgbClr val="F7DB69"/>
      </a:accent4>
      <a:accent5>
        <a:srgbClr val="A4BA68"/>
      </a:accent5>
      <a:accent6>
        <a:srgbClr val="8B0C23"/>
      </a:accent6>
      <a:hlink>
        <a:srgbClr val="D93754"/>
      </a:hlink>
      <a:folHlink>
        <a:srgbClr val="A8216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0">
          <a:blip xmlns:r="http://schemas.openxmlformats.org/officeDocument/2006/relationships" r:embed="rId1"/>
          <a:stretch>
            <a:fillRect/>
          </a:stretch>
        </a:blipFill>
        <a:ln w="57150" cmpd="sng">
          <a:solidFill>
            <a:schemeClr val="bg1"/>
          </a:solidFill>
        </a:ln>
        <a:effectLst>
          <a:outerShdw blurRad="40005" dist="22987" dir="5400000" sx="87000" sy="87000" algn="tl" rotWithShape="0">
            <a:srgbClr val="000000">
              <a:alpha val="35000"/>
            </a:srgbClr>
          </a:outerShdw>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ECC PowerPoint Template Wide Standard" id="{62893F3D-384C-4C3A-B282-C1359FE85017}" vid="{5EA30E68-55FE-42A7-A9A1-CD88E6165069}"/>
    </a:ext>
  </a:extLst>
</a:theme>
</file>

<file path=ppt/theme/theme3.xml><?xml version="1.0" encoding="utf-8"?>
<a:theme xmlns:a="http://schemas.openxmlformats.org/drawingml/2006/main" name="HECC Chart Color Alternative 3">
  <a:themeElements>
    <a:clrScheme name="HECC Chart Alternatives 2">
      <a:dk1>
        <a:srgbClr val="6E9E75"/>
      </a:dk1>
      <a:lt1>
        <a:srgbClr val="FFFFFF"/>
      </a:lt1>
      <a:dk2>
        <a:srgbClr val="000000"/>
      </a:dk2>
      <a:lt2>
        <a:srgbClr val="B7DFF7"/>
      </a:lt2>
      <a:accent1>
        <a:srgbClr val="6E9E75"/>
      </a:accent1>
      <a:accent2>
        <a:srgbClr val="33797E"/>
      </a:accent2>
      <a:accent3>
        <a:srgbClr val="BFBFBF"/>
      </a:accent3>
      <a:accent4>
        <a:srgbClr val="F26A45"/>
      </a:accent4>
      <a:accent5>
        <a:srgbClr val="002060"/>
      </a:accent5>
      <a:accent6>
        <a:srgbClr val="A4BA68"/>
      </a:accent6>
      <a:hlink>
        <a:srgbClr val="BFBFBF"/>
      </a:hlink>
      <a:folHlink>
        <a:srgbClr val="A4BA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0">
          <a:blip xmlns:r="http://schemas.openxmlformats.org/officeDocument/2006/relationships" r:embed="rId1"/>
          <a:stretch>
            <a:fillRect/>
          </a:stretch>
        </a:blipFill>
        <a:ln w="57150" cmpd="sng">
          <a:solidFill>
            <a:schemeClr val="bg1"/>
          </a:solidFill>
        </a:ln>
        <a:effectLst>
          <a:outerShdw blurRad="40005" dist="22987" dir="5400000" sx="87000" sy="87000" algn="tl" rotWithShape="0">
            <a:srgbClr val="000000">
              <a:alpha val="35000"/>
            </a:srgbClr>
          </a:outerShdw>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ECC PowerPoint Template Wide Standard" id="{62893F3D-384C-4C3A-B282-C1359FE85017}" vid="{2B194F1E-F0F2-4F68-928C-6BA29FB78C1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A01344263CA242AE8FC963DEBCF86B" ma:contentTypeVersion="6" ma:contentTypeDescription="Create a new document." ma:contentTypeScope="" ma:versionID="8d6a61cbf5f6b1bc70b4003925402262">
  <xsd:schema xmlns:xsd="http://www.w3.org/2001/XMLSchema" xmlns:xs="http://www.w3.org/2001/XMLSchema" xmlns:p="http://schemas.microsoft.com/office/2006/metadata/properties" xmlns:ns1="http://schemas.microsoft.com/sharepoint/v3" xmlns:ns2="e877a115-f35f-4608-970e-08dfb7717e06" targetNamespace="http://schemas.microsoft.com/office/2006/metadata/properties" ma:root="true" ma:fieldsID="036188f77b7e86e3bb626cdb4147c27d" ns1:_="" ns2:_="">
    <xsd:import namespace="http://schemas.microsoft.com/sharepoint/v3"/>
    <xsd:import namespace="e877a115-f35f-4608-970e-08dfb7717e06"/>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877a115-f35f-4608-970e-08dfb7717e06" elementFormDefault="qualified">
    <xsd:import namespace="http://schemas.microsoft.com/office/2006/documentManagement/types"/>
    <xsd:import namespace="http://schemas.microsoft.com/office/infopath/2007/PartnerControls"/>
    <xsd:element name="SharedWithUsers" ma:index="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45311B5-ED0B-457B-B80D-646097F10F79}"/>
</file>

<file path=customXml/itemProps2.xml><?xml version="1.0" encoding="utf-8"?>
<ds:datastoreItem xmlns:ds="http://schemas.openxmlformats.org/officeDocument/2006/customXml" ds:itemID="{B3C6E366-4246-4D92-8AF6-FB58FBB60A29}"/>
</file>

<file path=customXml/itemProps3.xml><?xml version="1.0" encoding="utf-8"?>
<ds:datastoreItem xmlns:ds="http://schemas.openxmlformats.org/officeDocument/2006/customXml" ds:itemID="{1EAEB4F6-231D-447F-B653-1C77BAB647F8}"/>
</file>

<file path=docMetadata/LabelInfo.xml><?xml version="1.0" encoding="utf-8"?>
<clbl:labelList xmlns:clbl="http://schemas.microsoft.com/office/2020/mipLabelMetadata">
  <clbl:label id="{db79d039-fcd0-4045-9c78-4cfb2eba0904}" enabled="1" method="Privileged" siteId="{aa3f6932-fa7c-47b4-a0ce-a598cad161cf}" contentBits="0" removed="0"/>
</clbl:labelList>
</file>

<file path=docProps/app.xml><?xml version="1.0" encoding="utf-8"?>
<Properties xmlns="http://schemas.openxmlformats.org/officeDocument/2006/extended-properties" xmlns:vt="http://schemas.openxmlformats.org/officeDocument/2006/docPropsVTypes">
  <Template>HECC PowerPoint Template Wide Standard</Template>
  <TotalTime>15894</TotalTime>
  <Words>2201</Words>
  <Application>Microsoft Office PowerPoint</Application>
  <PresentationFormat>Widescreen</PresentationFormat>
  <Paragraphs>285</Paragraphs>
  <Slides>23</Slides>
  <Notes>20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23</vt:i4>
      </vt:variant>
    </vt:vector>
  </HeadingPairs>
  <TitlesOfParts>
    <vt:vector size="31" baseType="lpstr">
      <vt:lpstr>Arial</vt:lpstr>
      <vt:lpstr>Calibri</vt:lpstr>
      <vt:lpstr>Calibri Light</vt:lpstr>
      <vt:lpstr>Garamond</vt:lpstr>
      <vt:lpstr>Wingdings</vt:lpstr>
      <vt:lpstr>HECC Theme</vt:lpstr>
      <vt:lpstr>HECC Chart Color Alternative 2</vt:lpstr>
      <vt:lpstr>HECC Chart Color Alternative 3</vt:lpstr>
      <vt:lpstr>Short Term Credential Grants Information Session</vt:lpstr>
      <vt:lpstr>Agenda</vt:lpstr>
      <vt:lpstr>Background</vt:lpstr>
      <vt:lpstr>Overview of the Grants</vt:lpstr>
      <vt:lpstr>Grant Duration, Award Amount, and Number of Awards</vt:lpstr>
      <vt:lpstr>Application Requirements</vt:lpstr>
      <vt:lpstr>Reporting Requirements</vt:lpstr>
      <vt:lpstr>Timelines</vt:lpstr>
      <vt:lpstr>Primary Applicant Eligibility</vt:lpstr>
      <vt:lpstr>Required Partnerships and Additional Partners</vt:lpstr>
      <vt:lpstr>Project Requirements and Limitations</vt:lpstr>
      <vt:lpstr>Workforce Demand</vt:lpstr>
      <vt:lpstr>Allowable Use of Funds</vt:lpstr>
      <vt:lpstr>Review Process</vt:lpstr>
      <vt:lpstr>Evaluation Criteria</vt:lpstr>
      <vt:lpstr>Evaluation Items 1 &amp; 2</vt:lpstr>
      <vt:lpstr>Evaluation Item 3: Program Sustainability</vt:lpstr>
      <vt:lpstr>Evaluation Item 4: Strategic Alignment</vt:lpstr>
      <vt:lpstr>Evaluation Item 5: Oregon Employability Skills</vt:lpstr>
      <vt:lpstr>Evaluation Item 6: Co-Investment </vt:lpstr>
      <vt:lpstr>Agency Review</vt:lpstr>
      <vt:lpstr>Notice of Award</vt:lpstr>
      <vt:lpstr>Thank you! Questions?</vt:lpstr>
    </vt:vector>
  </TitlesOfParts>
  <Company>Higher Education Coordinating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Title</dc:title>
  <dc:creator>WIGGINS Kaitlyn</dc:creator>
  <cp:lastModifiedBy>RICE Jennifer * HECC</cp:lastModifiedBy>
  <cp:revision>51</cp:revision>
  <dcterms:created xsi:type="dcterms:W3CDTF">2019-05-16T21:57:14Z</dcterms:created>
  <dcterms:modified xsi:type="dcterms:W3CDTF">2026-06-16T17:02:56Z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0x010100A9A01344263CA242AE8FC963DEBCF86B</vt:lpwstr>
  </property>
</Properties>
</file>