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sldIdLst>
    <p:sldId id="275" r:id="rId2"/>
    <p:sldId id="282" r:id="rId3"/>
    <p:sldId id="292" r:id="rId4"/>
    <p:sldId id="288" r:id="rId5"/>
    <p:sldId id="289" r:id="rId6"/>
    <p:sldId id="276" r:id="rId7"/>
    <p:sldId id="291" r:id="rId8"/>
    <p:sldId id="281" r:id="rId9"/>
    <p:sldId id="294" r:id="rId10"/>
    <p:sldId id="279" r:id="rId11"/>
    <p:sldId id="286" r:id="rId12"/>
    <p:sldId id="285" r:id="rId13"/>
    <p:sldId id="284" r:id="rId14"/>
    <p:sldId id="283" r:id="rId15"/>
    <p:sldId id="293" r:id="rId16"/>
    <p:sldId id="287" r:id="rId17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4" autoAdjust="0"/>
    <p:restoredTop sz="91471" autoAdjust="0"/>
  </p:normalViewPr>
  <p:slideViewPr>
    <p:cSldViewPr>
      <p:cViewPr varScale="1">
        <p:scale>
          <a:sx n="90" d="100"/>
          <a:sy n="90" d="100"/>
        </p:scale>
        <p:origin x="396" y="7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89612" y="685800"/>
            <a:ext cx="5730375" cy="1295400"/>
          </a:xfrm>
        </p:spPr>
        <p:txBody>
          <a:bodyPr anchor="t">
            <a:normAutofit/>
          </a:bodyPr>
          <a:lstStyle>
            <a:lvl1pPr algn="l">
              <a:defRPr sz="3600" b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 smtClean="0"/>
              <a:t>Title of </a:t>
            </a:r>
            <a:r>
              <a:rPr lang="en-US" dirty="0" err="1" smtClean="0"/>
              <a:t>presentatIOn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770812" y="4212473"/>
            <a:ext cx="4000269" cy="9906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1" b="1" baseline="0">
                <a:solidFill>
                  <a:schemeClr val="tx2"/>
                </a:solidFill>
                <a:latin typeface="+mn-lt"/>
              </a:defRPr>
            </a:lvl1pPr>
            <a:lvl2pPr marL="609504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9007" indent="0">
              <a:buNone/>
              <a:defRPr sz="2099">
                <a:solidFill>
                  <a:schemeClr val="tx1">
                    <a:tint val="75000"/>
                  </a:schemeClr>
                </a:solidFill>
              </a:defRPr>
            </a:lvl3pPr>
            <a:lvl4pPr marL="18285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5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0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0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VENUE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t="1087" b="1087"/>
          <a:stretch/>
        </p:blipFill>
        <p:spPr>
          <a:xfrm>
            <a:off x="-36755" y="0"/>
            <a:ext cx="5668975" cy="6858000"/>
          </a:xfrm>
          <a:prstGeom prst="rect">
            <a:avLst/>
          </a:prstGeom>
        </p:spPr>
      </p:pic>
      <p:sp>
        <p:nvSpPr>
          <p:cNvPr id="10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7770812" y="5203073"/>
            <a:ext cx="4042770" cy="122755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aseline="0">
                <a:solidFill>
                  <a:schemeClr val="tx2"/>
                </a:solidFill>
                <a:latin typeface="+mn-lt"/>
              </a:defRPr>
            </a:lvl1pPr>
            <a:lvl2pPr marL="609504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9007" indent="0">
              <a:buNone/>
              <a:defRPr sz="2099">
                <a:solidFill>
                  <a:schemeClr val="tx1">
                    <a:tint val="75000"/>
                  </a:schemeClr>
                </a:solidFill>
              </a:defRPr>
            </a:lvl3pPr>
            <a:lvl4pPr marL="18285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5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0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0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Presenter Names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612" y="2875977"/>
            <a:ext cx="5616634" cy="110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/>
          <p:cNvSpPr/>
          <p:nvPr userDrawn="1"/>
        </p:nvSpPr>
        <p:spPr>
          <a:xfrm>
            <a:off x="-1" y="1"/>
            <a:ext cx="12188826" cy="594360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9013" y="1524003"/>
            <a:ext cx="8083011" cy="4419599"/>
            <a:chOff x="1141412" y="1524000"/>
            <a:chExt cx="8083011" cy="4419600"/>
          </a:xfrm>
        </p:grpSpPr>
        <p:grpSp>
          <p:nvGrpSpPr>
            <p:cNvPr id="7" name="Group 6"/>
            <p:cNvGrpSpPr/>
            <p:nvPr/>
          </p:nvGrpSpPr>
          <p:grpSpPr>
            <a:xfrm>
              <a:off x="1145056" y="1600200"/>
              <a:ext cx="2806362" cy="1853445"/>
              <a:chOff x="1145056" y="1600200"/>
              <a:chExt cx="2806362" cy="1853445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1145056" y="1600200"/>
                <a:ext cx="2806362" cy="1853445"/>
                <a:chOff x="2585886" y="1600200"/>
                <a:chExt cx="2806362" cy="1853445"/>
              </a:xfrm>
            </p:grpSpPr>
            <p:grpSp>
              <p:nvGrpSpPr>
                <p:cNvPr id="60" name="Group 17"/>
                <p:cNvGrpSpPr/>
                <p:nvPr/>
              </p:nvGrpSpPr>
              <p:grpSpPr>
                <a:xfrm>
                  <a:off x="2585886" y="1982204"/>
                  <a:ext cx="2234740" cy="1089436"/>
                  <a:chOff x="4635501" y="7938"/>
                  <a:chExt cx="2921000" cy="1423988"/>
                </a:xfrm>
                <a:effectLst>
                  <a:outerShdw blurRad="215900" dist="317500" dir="9840000" sx="90000" sy="90000" algn="tr" rotWithShape="0">
                    <a:prstClr val="black">
                      <a:alpha val="31000"/>
                    </a:prstClr>
                  </a:outerShdw>
                </a:effectLst>
              </p:grpSpPr>
              <p:sp>
                <p:nvSpPr>
                  <p:cNvPr id="64" name="Freeform 6"/>
                  <p:cNvSpPr>
                    <a:spLocks/>
                  </p:cNvSpPr>
                  <p:nvPr/>
                </p:nvSpPr>
                <p:spPr bwMode="auto">
                  <a:xfrm>
                    <a:off x="4637088" y="7938"/>
                    <a:ext cx="2919413" cy="1423988"/>
                  </a:xfrm>
                  <a:custGeom>
                    <a:avLst/>
                    <a:gdLst/>
                    <a:ahLst/>
                    <a:cxnLst>
                      <a:cxn ang="0">
                        <a:pos x="1839" y="0"/>
                      </a:cxn>
                      <a:cxn ang="0">
                        <a:pos x="1839" y="897"/>
                      </a:cxn>
                      <a:cxn ang="0">
                        <a:pos x="133" y="893"/>
                      </a:cxn>
                      <a:cxn ang="0">
                        <a:pos x="131" y="893"/>
                      </a:cxn>
                      <a:cxn ang="0">
                        <a:pos x="130" y="892"/>
                      </a:cxn>
                      <a:cxn ang="0">
                        <a:pos x="127" y="892"/>
                      </a:cxn>
                      <a:cxn ang="0">
                        <a:pos x="119" y="889"/>
                      </a:cxn>
                      <a:cxn ang="0">
                        <a:pos x="112" y="885"/>
                      </a:cxn>
                      <a:cxn ang="0">
                        <a:pos x="105" y="881"/>
                      </a:cxn>
                      <a:cxn ang="0">
                        <a:pos x="98" y="875"/>
                      </a:cxn>
                      <a:cxn ang="0">
                        <a:pos x="93" y="868"/>
                      </a:cxn>
                      <a:cxn ang="0">
                        <a:pos x="89" y="860"/>
                      </a:cxn>
                      <a:cxn ang="0">
                        <a:pos x="87" y="838"/>
                      </a:cxn>
                      <a:cxn ang="0">
                        <a:pos x="85" y="816"/>
                      </a:cxn>
                      <a:cxn ang="0">
                        <a:pos x="87" y="813"/>
                      </a:cxn>
                      <a:cxn ang="0">
                        <a:pos x="89" y="811"/>
                      </a:cxn>
                      <a:cxn ang="0">
                        <a:pos x="89" y="805"/>
                      </a:cxn>
                      <a:cxn ang="0">
                        <a:pos x="84" y="766"/>
                      </a:cxn>
                      <a:cxn ang="0">
                        <a:pos x="80" y="728"/>
                      </a:cxn>
                      <a:cxn ang="0">
                        <a:pos x="75" y="663"/>
                      </a:cxn>
                      <a:cxn ang="0">
                        <a:pos x="70" y="596"/>
                      </a:cxn>
                      <a:cxn ang="0">
                        <a:pos x="63" y="530"/>
                      </a:cxn>
                      <a:cxn ang="0">
                        <a:pos x="34" y="329"/>
                      </a:cxn>
                      <a:cxn ang="0">
                        <a:pos x="34" y="325"/>
                      </a:cxn>
                      <a:cxn ang="0">
                        <a:pos x="33" y="320"/>
                      </a:cxn>
                      <a:cxn ang="0">
                        <a:pos x="33" y="314"/>
                      </a:cxn>
                      <a:cxn ang="0">
                        <a:pos x="25" y="257"/>
                      </a:cxn>
                      <a:cxn ang="0">
                        <a:pos x="20" y="233"/>
                      </a:cxn>
                      <a:cxn ang="0">
                        <a:pos x="13" y="181"/>
                      </a:cxn>
                      <a:cxn ang="0">
                        <a:pos x="8" y="129"/>
                      </a:cxn>
                      <a:cxn ang="0">
                        <a:pos x="4" y="80"/>
                      </a:cxn>
                      <a:cxn ang="0">
                        <a:pos x="1" y="33"/>
                      </a:cxn>
                      <a:cxn ang="0">
                        <a:pos x="0" y="2"/>
                      </a:cxn>
                      <a:cxn ang="0">
                        <a:pos x="1839" y="0"/>
                      </a:cxn>
                    </a:cxnLst>
                    <a:rect l="0" t="0" r="r" b="b"/>
                    <a:pathLst>
                      <a:path w="1839" h="897">
                        <a:moveTo>
                          <a:pt x="1839" y="0"/>
                        </a:moveTo>
                        <a:lnTo>
                          <a:pt x="1839" y="897"/>
                        </a:lnTo>
                        <a:lnTo>
                          <a:pt x="133" y="893"/>
                        </a:lnTo>
                        <a:lnTo>
                          <a:pt x="131" y="893"/>
                        </a:lnTo>
                        <a:lnTo>
                          <a:pt x="130" y="892"/>
                        </a:lnTo>
                        <a:lnTo>
                          <a:pt x="127" y="892"/>
                        </a:lnTo>
                        <a:lnTo>
                          <a:pt x="119" y="889"/>
                        </a:lnTo>
                        <a:lnTo>
                          <a:pt x="112" y="885"/>
                        </a:lnTo>
                        <a:lnTo>
                          <a:pt x="105" y="881"/>
                        </a:lnTo>
                        <a:lnTo>
                          <a:pt x="98" y="875"/>
                        </a:lnTo>
                        <a:lnTo>
                          <a:pt x="93" y="868"/>
                        </a:lnTo>
                        <a:lnTo>
                          <a:pt x="89" y="860"/>
                        </a:lnTo>
                        <a:lnTo>
                          <a:pt x="87" y="838"/>
                        </a:lnTo>
                        <a:lnTo>
                          <a:pt x="85" y="816"/>
                        </a:lnTo>
                        <a:lnTo>
                          <a:pt x="87" y="813"/>
                        </a:lnTo>
                        <a:lnTo>
                          <a:pt x="89" y="811"/>
                        </a:lnTo>
                        <a:lnTo>
                          <a:pt x="89" y="805"/>
                        </a:lnTo>
                        <a:lnTo>
                          <a:pt x="84" y="766"/>
                        </a:lnTo>
                        <a:lnTo>
                          <a:pt x="80" y="728"/>
                        </a:lnTo>
                        <a:lnTo>
                          <a:pt x="75" y="663"/>
                        </a:lnTo>
                        <a:lnTo>
                          <a:pt x="70" y="596"/>
                        </a:lnTo>
                        <a:lnTo>
                          <a:pt x="63" y="530"/>
                        </a:lnTo>
                        <a:lnTo>
                          <a:pt x="34" y="329"/>
                        </a:lnTo>
                        <a:lnTo>
                          <a:pt x="34" y="325"/>
                        </a:lnTo>
                        <a:lnTo>
                          <a:pt x="33" y="320"/>
                        </a:lnTo>
                        <a:lnTo>
                          <a:pt x="33" y="314"/>
                        </a:lnTo>
                        <a:lnTo>
                          <a:pt x="25" y="257"/>
                        </a:lnTo>
                        <a:lnTo>
                          <a:pt x="20" y="233"/>
                        </a:lnTo>
                        <a:lnTo>
                          <a:pt x="13" y="181"/>
                        </a:lnTo>
                        <a:lnTo>
                          <a:pt x="8" y="129"/>
                        </a:lnTo>
                        <a:lnTo>
                          <a:pt x="4" y="80"/>
                        </a:lnTo>
                        <a:lnTo>
                          <a:pt x="1" y="33"/>
                        </a:lnTo>
                        <a:lnTo>
                          <a:pt x="0" y="2"/>
                        </a:lnTo>
                        <a:lnTo>
                          <a:pt x="183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2">
                          <a:shade val="30000"/>
                          <a:satMod val="115000"/>
                        </a:schemeClr>
                      </a:gs>
                      <a:gs pos="50000">
                        <a:schemeClr val="accent2">
                          <a:shade val="67500"/>
                          <a:satMod val="115000"/>
                        </a:schemeClr>
                      </a:gs>
                      <a:gs pos="100000">
                        <a:schemeClr val="accent2">
                          <a:shade val="100000"/>
                          <a:satMod val="115000"/>
                        </a:schemeClr>
                      </a:gs>
                    </a:gsLst>
                    <a:lin ang="10800000" scaled="1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  <p:sp>
                <p:nvSpPr>
                  <p:cNvPr id="65" name="Freeform 7"/>
                  <p:cNvSpPr>
                    <a:spLocks noEditPoints="1"/>
                  </p:cNvSpPr>
                  <p:nvPr/>
                </p:nvSpPr>
                <p:spPr bwMode="auto">
                  <a:xfrm>
                    <a:off x="4635501" y="14288"/>
                    <a:ext cx="247650" cy="1411288"/>
                  </a:xfrm>
                  <a:custGeom>
                    <a:avLst/>
                    <a:gdLst/>
                    <a:ahLst/>
                    <a:cxnLst>
                      <a:cxn ang="0">
                        <a:pos x="130" y="888"/>
                      </a:cxn>
                      <a:cxn ang="0">
                        <a:pos x="132" y="888"/>
                      </a:cxn>
                      <a:cxn ang="0">
                        <a:pos x="134" y="889"/>
                      </a:cxn>
                      <a:cxn ang="0">
                        <a:pos x="130" y="888"/>
                      </a:cxn>
                      <a:cxn ang="0">
                        <a:pos x="0" y="0"/>
                      </a:cxn>
                      <a:cxn ang="0">
                        <a:pos x="156" y="779"/>
                      </a:cxn>
                      <a:cxn ang="0">
                        <a:pos x="132" y="796"/>
                      </a:cxn>
                      <a:cxn ang="0">
                        <a:pos x="114" y="812"/>
                      </a:cxn>
                      <a:cxn ang="0">
                        <a:pos x="102" y="826"/>
                      </a:cxn>
                      <a:cxn ang="0">
                        <a:pos x="96" y="839"/>
                      </a:cxn>
                      <a:cxn ang="0">
                        <a:pos x="93" y="850"/>
                      </a:cxn>
                      <a:cxn ang="0">
                        <a:pos x="94" y="859"/>
                      </a:cxn>
                      <a:cxn ang="0">
                        <a:pos x="97" y="867"/>
                      </a:cxn>
                      <a:cxn ang="0">
                        <a:pos x="102" y="873"/>
                      </a:cxn>
                      <a:cxn ang="0">
                        <a:pos x="110" y="879"/>
                      </a:cxn>
                      <a:cxn ang="0">
                        <a:pos x="117" y="883"/>
                      </a:cxn>
                      <a:cxn ang="0">
                        <a:pos x="130" y="888"/>
                      </a:cxn>
                      <a:cxn ang="0">
                        <a:pos x="127" y="888"/>
                      </a:cxn>
                      <a:cxn ang="0">
                        <a:pos x="124" y="886"/>
                      </a:cxn>
                      <a:cxn ang="0">
                        <a:pos x="123" y="886"/>
                      </a:cxn>
                      <a:cxn ang="0">
                        <a:pos x="109" y="881"/>
                      </a:cxn>
                      <a:cxn ang="0">
                        <a:pos x="98" y="873"/>
                      </a:cxn>
                      <a:cxn ang="0">
                        <a:pos x="92" y="864"/>
                      </a:cxn>
                      <a:cxn ang="0">
                        <a:pos x="89" y="855"/>
                      </a:cxn>
                      <a:cxn ang="0">
                        <a:pos x="81" y="821"/>
                      </a:cxn>
                      <a:cxn ang="0">
                        <a:pos x="73" y="780"/>
                      </a:cxn>
                      <a:cxn ang="0">
                        <a:pos x="67" y="736"/>
                      </a:cxn>
                      <a:cxn ang="0">
                        <a:pos x="60" y="687"/>
                      </a:cxn>
                      <a:cxn ang="0">
                        <a:pos x="54" y="636"/>
                      </a:cxn>
                      <a:cxn ang="0">
                        <a:pos x="47" y="583"/>
                      </a:cxn>
                      <a:cxn ang="0">
                        <a:pos x="40" y="526"/>
                      </a:cxn>
                      <a:cxn ang="0">
                        <a:pos x="25" y="358"/>
                      </a:cxn>
                      <a:cxn ang="0">
                        <a:pos x="21" y="303"/>
                      </a:cxn>
                      <a:cxn ang="0">
                        <a:pos x="17" y="250"/>
                      </a:cxn>
                      <a:cxn ang="0">
                        <a:pos x="13" y="200"/>
                      </a:cxn>
                      <a:cxn ang="0">
                        <a:pos x="10" y="155"/>
                      </a:cxn>
                      <a:cxn ang="0">
                        <a:pos x="6" y="114"/>
                      </a:cxn>
                      <a:cxn ang="0">
                        <a:pos x="5" y="77"/>
                      </a:cxn>
                      <a:cxn ang="0">
                        <a:pos x="2" y="47"/>
                      </a:cxn>
                      <a:cxn ang="0">
                        <a:pos x="1" y="24"/>
                      </a:cxn>
                      <a:cxn ang="0">
                        <a:pos x="0" y="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56" h="889">
                        <a:moveTo>
                          <a:pt x="130" y="888"/>
                        </a:moveTo>
                        <a:lnTo>
                          <a:pt x="132" y="888"/>
                        </a:lnTo>
                        <a:lnTo>
                          <a:pt x="134" y="889"/>
                        </a:lnTo>
                        <a:lnTo>
                          <a:pt x="130" y="888"/>
                        </a:lnTo>
                        <a:close/>
                        <a:moveTo>
                          <a:pt x="0" y="0"/>
                        </a:moveTo>
                        <a:lnTo>
                          <a:pt x="156" y="779"/>
                        </a:lnTo>
                        <a:lnTo>
                          <a:pt x="132" y="796"/>
                        </a:lnTo>
                        <a:lnTo>
                          <a:pt x="114" y="812"/>
                        </a:lnTo>
                        <a:lnTo>
                          <a:pt x="102" y="826"/>
                        </a:lnTo>
                        <a:lnTo>
                          <a:pt x="96" y="839"/>
                        </a:lnTo>
                        <a:lnTo>
                          <a:pt x="93" y="850"/>
                        </a:lnTo>
                        <a:lnTo>
                          <a:pt x="94" y="859"/>
                        </a:lnTo>
                        <a:lnTo>
                          <a:pt x="97" y="867"/>
                        </a:lnTo>
                        <a:lnTo>
                          <a:pt x="102" y="873"/>
                        </a:lnTo>
                        <a:lnTo>
                          <a:pt x="110" y="879"/>
                        </a:lnTo>
                        <a:lnTo>
                          <a:pt x="117" y="883"/>
                        </a:lnTo>
                        <a:lnTo>
                          <a:pt x="130" y="888"/>
                        </a:lnTo>
                        <a:lnTo>
                          <a:pt x="127" y="888"/>
                        </a:lnTo>
                        <a:lnTo>
                          <a:pt x="124" y="886"/>
                        </a:lnTo>
                        <a:lnTo>
                          <a:pt x="123" y="886"/>
                        </a:lnTo>
                        <a:lnTo>
                          <a:pt x="109" y="881"/>
                        </a:lnTo>
                        <a:lnTo>
                          <a:pt x="98" y="873"/>
                        </a:lnTo>
                        <a:lnTo>
                          <a:pt x="92" y="864"/>
                        </a:lnTo>
                        <a:lnTo>
                          <a:pt x="89" y="855"/>
                        </a:lnTo>
                        <a:lnTo>
                          <a:pt x="81" y="821"/>
                        </a:lnTo>
                        <a:lnTo>
                          <a:pt x="73" y="780"/>
                        </a:lnTo>
                        <a:lnTo>
                          <a:pt x="67" y="736"/>
                        </a:lnTo>
                        <a:lnTo>
                          <a:pt x="60" y="687"/>
                        </a:lnTo>
                        <a:lnTo>
                          <a:pt x="54" y="636"/>
                        </a:lnTo>
                        <a:lnTo>
                          <a:pt x="47" y="583"/>
                        </a:lnTo>
                        <a:lnTo>
                          <a:pt x="40" y="526"/>
                        </a:lnTo>
                        <a:lnTo>
                          <a:pt x="25" y="358"/>
                        </a:lnTo>
                        <a:lnTo>
                          <a:pt x="21" y="303"/>
                        </a:lnTo>
                        <a:lnTo>
                          <a:pt x="17" y="250"/>
                        </a:lnTo>
                        <a:lnTo>
                          <a:pt x="13" y="200"/>
                        </a:lnTo>
                        <a:lnTo>
                          <a:pt x="10" y="155"/>
                        </a:lnTo>
                        <a:lnTo>
                          <a:pt x="6" y="114"/>
                        </a:lnTo>
                        <a:lnTo>
                          <a:pt x="5" y="77"/>
                        </a:lnTo>
                        <a:lnTo>
                          <a:pt x="2" y="47"/>
                        </a:lnTo>
                        <a:lnTo>
                          <a:pt x="1" y="24"/>
                        </a:lnTo>
                        <a:lnTo>
                          <a:pt x="0" y="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2">
                          <a:lumMod val="50000"/>
                          <a:shade val="30000"/>
                          <a:satMod val="115000"/>
                        </a:schemeClr>
                      </a:gs>
                      <a:gs pos="66000">
                        <a:schemeClr val="accent2">
                          <a:lumMod val="50000"/>
                          <a:shade val="100000"/>
                          <a:satMod val="115000"/>
                        </a:schemeClr>
                      </a:gs>
                    </a:gsLst>
                    <a:lin ang="20400000" scaled="0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</p:grpSp>
            <p:grpSp>
              <p:nvGrpSpPr>
                <p:cNvPr id="61" name="Group 20"/>
                <p:cNvGrpSpPr/>
                <p:nvPr/>
              </p:nvGrpSpPr>
              <p:grpSpPr>
                <a:xfrm>
                  <a:off x="4718111" y="1600200"/>
                  <a:ext cx="674137" cy="1853445"/>
                  <a:chOff x="4375056" y="1625821"/>
                  <a:chExt cx="881156" cy="2873739"/>
                </a:xfrm>
              </p:grpSpPr>
              <p:sp>
                <p:nvSpPr>
                  <p:cNvPr id="62" name="Oval 61"/>
                  <p:cNvSpPr/>
                  <p:nvPr/>
                </p:nvSpPr>
                <p:spPr>
                  <a:xfrm rot="16200000">
                    <a:off x="3073966" y="2926911"/>
                    <a:ext cx="2873739" cy="27155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alpha val="64000"/>
                        </a:schemeClr>
                      </a:gs>
                      <a:gs pos="100000">
                        <a:sysClr val="window" lastClr="FFFFFF">
                          <a:alpha val="0"/>
                          <a:lumMod val="10000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ctr" defTabSz="914415">
                      <a:defRPr/>
                    </a:pPr>
                    <a:endParaRPr lang="en-US" sz="1800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63" name="Rectangle 62"/>
                  <p:cNvSpPr/>
                  <p:nvPr/>
                </p:nvSpPr>
                <p:spPr>
                  <a:xfrm>
                    <a:off x="4494212" y="1686365"/>
                    <a:ext cx="762000" cy="2703343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399" dirty="0"/>
                  </a:p>
                </p:txBody>
              </p:sp>
            </p:grpSp>
          </p:grpSp>
          <p:grpSp>
            <p:nvGrpSpPr>
              <p:cNvPr id="54" name="Group 53"/>
              <p:cNvGrpSpPr/>
              <p:nvPr/>
            </p:nvGrpSpPr>
            <p:grpSpPr>
              <a:xfrm>
                <a:off x="1965071" y="2245659"/>
                <a:ext cx="587905" cy="530137"/>
                <a:chOff x="4402138" y="2573338"/>
                <a:chExt cx="1550987" cy="1398588"/>
              </a:xfrm>
              <a:solidFill>
                <a:schemeClr val="bg1"/>
              </a:solidFill>
            </p:grpSpPr>
            <p:sp>
              <p:nvSpPr>
                <p:cNvPr id="58" name="Freeform 6"/>
                <p:cNvSpPr>
                  <a:spLocks/>
                </p:cNvSpPr>
                <p:nvPr/>
              </p:nvSpPr>
              <p:spPr bwMode="auto">
                <a:xfrm>
                  <a:off x="4535488" y="2830513"/>
                  <a:ext cx="1296987" cy="1141413"/>
                </a:xfrm>
                <a:custGeom>
                  <a:avLst/>
                  <a:gdLst/>
                  <a:ahLst/>
                  <a:cxnLst>
                    <a:cxn ang="0">
                      <a:pos x="399" y="0"/>
                    </a:cxn>
                    <a:cxn ang="0">
                      <a:pos x="420" y="2"/>
                    </a:cxn>
                    <a:cxn ang="0">
                      <a:pos x="438" y="8"/>
                    </a:cxn>
                    <a:cxn ang="0">
                      <a:pos x="777" y="199"/>
                    </a:cxn>
                    <a:cxn ang="0">
                      <a:pos x="793" y="211"/>
                    </a:cxn>
                    <a:cxn ang="0">
                      <a:pos x="805" y="229"/>
                    </a:cxn>
                    <a:cxn ang="0">
                      <a:pos x="814" y="247"/>
                    </a:cxn>
                    <a:cxn ang="0">
                      <a:pos x="817" y="266"/>
                    </a:cxn>
                    <a:cxn ang="0">
                      <a:pos x="817" y="674"/>
                    </a:cxn>
                    <a:cxn ang="0">
                      <a:pos x="813" y="691"/>
                    </a:cxn>
                    <a:cxn ang="0">
                      <a:pos x="803" y="706"/>
                    </a:cxn>
                    <a:cxn ang="0">
                      <a:pos x="789" y="715"/>
                    </a:cxn>
                    <a:cxn ang="0">
                      <a:pos x="771" y="719"/>
                    </a:cxn>
                    <a:cxn ang="0">
                      <a:pos x="582" y="719"/>
                    </a:cxn>
                    <a:cxn ang="0">
                      <a:pos x="565" y="715"/>
                    </a:cxn>
                    <a:cxn ang="0">
                      <a:pos x="550" y="706"/>
                    </a:cxn>
                    <a:cxn ang="0">
                      <a:pos x="541" y="691"/>
                    </a:cxn>
                    <a:cxn ang="0">
                      <a:pos x="536" y="674"/>
                    </a:cxn>
                    <a:cxn ang="0">
                      <a:pos x="536" y="487"/>
                    </a:cxn>
                    <a:cxn ang="0">
                      <a:pos x="532" y="469"/>
                    </a:cxn>
                    <a:cxn ang="0">
                      <a:pos x="523" y="456"/>
                    </a:cxn>
                    <a:cxn ang="0">
                      <a:pos x="508" y="447"/>
                    </a:cxn>
                    <a:cxn ang="0">
                      <a:pos x="491" y="443"/>
                    </a:cxn>
                    <a:cxn ang="0">
                      <a:pos x="324" y="443"/>
                    </a:cxn>
                    <a:cxn ang="0">
                      <a:pos x="307" y="447"/>
                    </a:cxn>
                    <a:cxn ang="0">
                      <a:pos x="294" y="456"/>
                    </a:cxn>
                    <a:cxn ang="0">
                      <a:pos x="284" y="469"/>
                    </a:cxn>
                    <a:cxn ang="0">
                      <a:pos x="280" y="487"/>
                    </a:cxn>
                    <a:cxn ang="0">
                      <a:pos x="280" y="674"/>
                    </a:cxn>
                    <a:cxn ang="0">
                      <a:pos x="276" y="691"/>
                    </a:cxn>
                    <a:cxn ang="0">
                      <a:pos x="267" y="706"/>
                    </a:cxn>
                    <a:cxn ang="0">
                      <a:pos x="252" y="715"/>
                    </a:cxn>
                    <a:cxn ang="0">
                      <a:pos x="235" y="719"/>
                    </a:cxn>
                    <a:cxn ang="0">
                      <a:pos x="44" y="719"/>
                    </a:cxn>
                    <a:cxn ang="0">
                      <a:pos x="27" y="715"/>
                    </a:cxn>
                    <a:cxn ang="0">
                      <a:pos x="13" y="706"/>
                    </a:cxn>
                    <a:cxn ang="0">
                      <a:pos x="4" y="691"/>
                    </a:cxn>
                    <a:cxn ang="0">
                      <a:pos x="0" y="674"/>
                    </a:cxn>
                    <a:cxn ang="0">
                      <a:pos x="0" y="266"/>
                    </a:cxn>
                    <a:cxn ang="0">
                      <a:pos x="3" y="247"/>
                    </a:cxn>
                    <a:cxn ang="0">
                      <a:pos x="11" y="229"/>
                    </a:cxn>
                    <a:cxn ang="0">
                      <a:pos x="24" y="211"/>
                    </a:cxn>
                    <a:cxn ang="0">
                      <a:pos x="39" y="199"/>
                    </a:cxn>
                    <a:cxn ang="0">
                      <a:pos x="360" y="10"/>
                    </a:cxn>
                    <a:cxn ang="0">
                      <a:pos x="372" y="4"/>
                    </a:cxn>
                    <a:cxn ang="0">
                      <a:pos x="386" y="2"/>
                    </a:cxn>
                    <a:cxn ang="0">
                      <a:pos x="399" y="0"/>
                    </a:cxn>
                  </a:cxnLst>
                  <a:rect l="0" t="0" r="r" b="b"/>
                  <a:pathLst>
                    <a:path w="817" h="719">
                      <a:moveTo>
                        <a:pt x="399" y="0"/>
                      </a:moveTo>
                      <a:lnTo>
                        <a:pt x="420" y="2"/>
                      </a:lnTo>
                      <a:lnTo>
                        <a:pt x="438" y="8"/>
                      </a:lnTo>
                      <a:lnTo>
                        <a:pt x="777" y="199"/>
                      </a:lnTo>
                      <a:lnTo>
                        <a:pt x="793" y="211"/>
                      </a:lnTo>
                      <a:lnTo>
                        <a:pt x="805" y="229"/>
                      </a:lnTo>
                      <a:lnTo>
                        <a:pt x="814" y="247"/>
                      </a:lnTo>
                      <a:lnTo>
                        <a:pt x="817" y="266"/>
                      </a:lnTo>
                      <a:lnTo>
                        <a:pt x="817" y="674"/>
                      </a:lnTo>
                      <a:lnTo>
                        <a:pt x="813" y="691"/>
                      </a:lnTo>
                      <a:lnTo>
                        <a:pt x="803" y="706"/>
                      </a:lnTo>
                      <a:lnTo>
                        <a:pt x="789" y="715"/>
                      </a:lnTo>
                      <a:lnTo>
                        <a:pt x="771" y="719"/>
                      </a:lnTo>
                      <a:lnTo>
                        <a:pt x="582" y="719"/>
                      </a:lnTo>
                      <a:lnTo>
                        <a:pt x="565" y="715"/>
                      </a:lnTo>
                      <a:lnTo>
                        <a:pt x="550" y="706"/>
                      </a:lnTo>
                      <a:lnTo>
                        <a:pt x="541" y="691"/>
                      </a:lnTo>
                      <a:lnTo>
                        <a:pt x="536" y="674"/>
                      </a:lnTo>
                      <a:lnTo>
                        <a:pt x="536" y="487"/>
                      </a:lnTo>
                      <a:lnTo>
                        <a:pt x="532" y="469"/>
                      </a:lnTo>
                      <a:lnTo>
                        <a:pt x="523" y="456"/>
                      </a:lnTo>
                      <a:lnTo>
                        <a:pt x="508" y="447"/>
                      </a:lnTo>
                      <a:lnTo>
                        <a:pt x="491" y="443"/>
                      </a:lnTo>
                      <a:lnTo>
                        <a:pt x="324" y="443"/>
                      </a:lnTo>
                      <a:lnTo>
                        <a:pt x="307" y="447"/>
                      </a:lnTo>
                      <a:lnTo>
                        <a:pt x="294" y="456"/>
                      </a:lnTo>
                      <a:lnTo>
                        <a:pt x="284" y="469"/>
                      </a:lnTo>
                      <a:lnTo>
                        <a:pt x="280" y="487"/>
                      </a:lnTo>
                      <a:lnTo>
                        <a:pt x="280" y="674"/>
                      </a:lnTo>
                      <a:lnTo>
                        <a:pt x="276" y="691"/>
                      </a:lnTo>
                      <a:lnTo>
                        <a:pt x="267" y="706"/>
                      </a:lnTo>
                      <a:lnTo>
                        <a:pt x="252" y="715"/>
                      </a:lnTo>
                      <a:lnTo>
                        <a:pt x="235" y="719"/>
                      </a:lnTo>
                      <a:lnTo>
                        <a:pt x="44" y="719"/>
                      </a:lnTo>
                      <a:lnTo>
                        <a:pt x="27" y="715"/>
                      </a:lnTo>
                      <a:lnTo>
                        <a:pt x="13" y="706"/>
                      </a:lnTo>
                      <a:lnTo>
                        <a:pt x="4" y="691"/>
                      </a:lnTo>
                      <a:lnTo>
                        <a:pt x="0" y="674"/>
                      </a:lnTo>
                      <a:lnTo>
                        <a:pt x="0" y="266"/>
                      </a:lnTo>
                      <a:lnTo>
                        <a:pt x="3" y="247"/>
                      </a:lnTo>
                      <a:lnTo>
                        <a:pt x="11" y="229"/>
                      </a:lnTo>
                      <a:lnTo>
                        <a:pt x="24" y="211"/>
                      </a:lnTo>
                      <a:lnTo>
                        <a:pt x="39" y="199"/>
                      </a:lnTo>
                      <a:lnTo>
                        <a:pt x="360" y="10"/>
                      </a:lnTo>
                      <a:lnTo>
                        <a:pt x="372" y="4"/>
                      </a:lnTo>
                      <a:lnTo>
                        <a:pt x="386" y="2"/>
                      </a:lnTo>
                      <a:lnTo>
                        <a:pt x="399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59" name="Freeform 7"/>
                <p:cNvSpPr>
                  <a:spLocks/>
                </p:cNvSpPr>
                <p:nvPr/>
              </p:nvSpPr>
              <p:spPr bwMode="auto">
                <a:xfrm>
                  <a:off x="4402138" y="2573338"/>
                  <a:ext cx="1550987" cy="514350"/>
                </a:xfrm>
                <a:custGeom>
                  <a:avLst/>
                  <a:gdLst/>
                  <a:ahLst/>
                  <a:cxnLst>
                    <a:cxn ang="0">
                      <a:pos x="480" y="0"/>
                    </a:cxn>
                    <a:cxn ang="0">
                      <a:pos x="500" y="3"/>
                    </a:cxn>
                    <a:cxn ang="0">
                      <a:pos x="518" y="10"/>
                    </a:cxn>
                    <a:cxn ang="0">
                      <a:pos x="950" y="261"/>
                    </a:cxn>
                    <a:cxn ang="0">
                      <a:pos x="964" y="272"/>
                    </a:cxn>
                    <a:cxn ang="0">
                      <a:pos x="973" y="285"/>
                    </a:cxn>
                    <a:cxn ang="0">
                      <a:pos x="977" y="299"/>
                    </a:cxn>
                    <a:cxn ang="0">
                      <a:pos x="973" y="311"/>
                    </a:cxn>
                    <a:cxn ang="0">
                      <a:pos x="966" y="319"/>
                    </a:cxn>
                    <a:cxn ang="0">
                      <a:pos x="957" y="323"/>
                    </a:cxn>
                    <a:cxn ang="0">
                      <a:pos x="946" y="324"/>
                    </a:cxn>
                    <a:cxn ang="0">
                      <a:pos x="933" y="321"/>
                    </a:cxn>
                    <a:cxn ang="0">
                      <a:pos x="918" y="316"/>
                    </a:cxn>
                    <a:cxn ang="0">
                      <a:pos x="519" y="83"/>
                    </a:cxn>
                    <a:cxn ang="0">
                      <a:pos x="507" y="78"/>
                    </a:cxn>
                    <a:cxn ang="0">
                      <a:pos x="494" y="75"/>
                    </a:cxn>
                    <a:cxn ang="0">
                      <a:pos x="480" y="74"/>
                    </a:cxn>
                    <a:cxn ang="0">
                      <a:pos x="459" y="77"/>
                    </a:cxn>
                    <a:cxn ang="0">
                      <a:pos x="440" y="83"/>
                    </a:cxn>
                    <a:cxn ang="0">
                      <a:pos x="59" y="315"/>
                    </a:cxn>
                    <a:cxn ang="0">
                      <a:pos x="44" y="321"/>
                    </a:cxn>
                    <a:cxn ang="0">
                      <a:pos x="29" y="324"/>
                    </a:cxn>
                    <a:cxn ang="0">
                      <a:pos x="14" y="320"/>
                    </a:cxn>
                    <a:cxn ang="0">
                      <a:pos x="4" y="311"/>
                    </a:cxn>
                    <a:cxn ang="0">
                      <a:pos x="0" y="299"/>
                    </a:cxn>
                    <a:cxn ang="0">
                      <a:pos x="4" y="285"/>
                    </a:cxn>
                    <a:cxn ang="0">
                      <a:pos x="13" y="272"/>
                    </a:cxn>
                    <a:cxn ang="0">
                      <a:pos x="26" y="261"/>
                    </a:cxn>
                    <a:cxn ang="0">
                      <a:pos x="440" y="11"/>
                    </a:cxn>
                    <a:cxn ang="0">
                      <a:pos x="459" y="3"/>
                    </a:cxn>
                    <a:cxn ang="0">
                      <a:pos x="480" y="0"/>
                    </a:cxn>
                  </a:cxnLst>
                  <a:rect l="0" t="0" r="r" b="b"/>
                  <a:pathLst>
                    <a:path w="977" h="324">
                      <a:moveTo>
                        <a:pt x="480" y="0"/>
                      </a:moveTo>
                      <a:lnTo>
                        <a:pt x="500" y="3"/>
                      </a:lnTo>
                      <a:lnTo>
                        <a:pt x="518" y="10"/>
                      </a:lnTo>
                      <a:lnTo>
                        <a:pt x="950" y="261"/>
                      </a:lnTo>
                      <a:lnTo>
                        <a:pt x="964" y="272"/>
                      </a:lnTo>
                      <a:lnTo>
                        <a:pt x="973" y="285"/>
                      </a:lnTo>
                      <a:lnTo>
                        <a:pt x="977" y="299"/>
                      </a:lnTo>
                      <a:lnTo>
                        <a:pt x="973" y="311"/>
                      </a:lnTo>
                      <a:lnTo>
                        <a:pt x="966" y="319"/>
                      </a:lnTo>
                      <a:lnTo>
                        <a:pt x="957" y="323"/>
                      </a:lnTo>
                      <a:lnTo>
                        <a:pt x="946" y="324"/>
                      </a:lnTo>
                      <a:lnTo>
                        <a:pt x="933" y="321"/>
                      </a:lnTo>
                      <a:lnTo>
                        <a:pt x="918" y="316"/>
                      </a:lnTo>
                      <a:lnTo>
                        <a:pt x="519" y="83"/>
                      </a:lnTo>
                      <a:lnTo>
                        <a:pt x="507" y="78"/>
                      </a:lnTo>
                      <a:lnTo>
                        <a:pt x="494" y="75"/>
                      </a:lnTo>
                      <a:lnTo>
                        <a:pt x="480" y="74"/>
                      </a:lnTo>
                      <a:lnTo>
                        <a:pt x="459" y="77"/>
                      </a:lnTo>
                      <a:lnTo>
                        <a:pt x="440" y="83"/>
                      </a:lnTo>
                      <a:lnTo>
                        <a:pt x="59" y="315"/>
                      </a:lnTo>
                      <a:lnTo>
                        <a:pt x="44" y="321"/>
                      </a:lnTo>
                      <a:lnTo>
                        <a:pt x="29" y="324"/>
                      </a:lnTo>
                      <a:lnTo>
                        <a:pt x="14" y="320"/>
                      </a:lnTo>
                      <a:lnTo>
                        <a:pt x="4" y="311"/>
                      </a:lnTo>
                      <a:lnTo>
                        <a:pt x="0" y="299"/>
                      </a:lnTo>
                      <a:lnTo>
                        <a:pt x="4" y="285"/>
                      </a:lnTo>
                      <a:lnTo>
                        <a:pt x="13" y="272"/>
                      </a:lnTo>
                      <a:lnTo>
                        <a:pt x="26" y="261"/>
                      </a:lnTo>
                      <a:lnTo>
                        <a:pt x="440" y="11"/>
                      </a:lnTo>
                      <a:lnTo>
                        <a:pt x="459" y="3"/>
                      </a:lnTo>
                      <a:lnTo>
                        <a:pt x="48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141412" y="3875380"/>
              <a:ext cx="2810006" cy="2068220"/>
              <a:chOff x="1141412" y="3875380"/>
              <a:chExt cx="2810006" cy="2068220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1141412" y="3875380"/>
                <a:ext cx="2810006" cy="2068220"/>
                <a:chOff x="2582242" y="3494380"/>
                <a:chExt cx="2810006" cy="2068220"/>
              </a:xfrm>
            </p:grpSpPr>
            <p:grpSp>
              <p:nvGrpSpPr>
                <p:cNvPr id="47" name="Group 16"/>
                <p:cNvGrpSpPr/>
                <p:nvPr/>
              </p:nvGrpSpPr>
              <p:grpSpPr>
                <a:xfrm>
                  <a:off x="2582242" y="3995917"/>
                  <a:ext cx="2238384" cy="1065146"/>
                  <a:chOff x="4630738" y="1706563"/>
                  <a:chExt cx="2925763" cy="1392238"/>
                </a:xfrm>
                <a:effectLst>
                  <a:outerShdw blurRad="215900" dist="317500" dir="9840000" sx="90000" sy="90000" algn="tr" rotWithShape="0">
                    <a:prstClr val="black">
                      <a:alpha val="31000"/>
                    </a:prstClr>
                  </a:outerShdw>
                </a:effectLst>
              </p:grpSpPr>
              <p:sp>
                <p:nvSpPr>
                  <p:cNvPr id="51" name="Freeform 8"/>
                  <p:cNvSpPr>
                    <a:spLocks/>
                  </p:cNvSpPr>
                  <p:nvPr/>
                </p:nvSpPr>
                <p:spPr bwMode="auto">
                  <a:xfrm>
                    <a:off x="4648201" y="1863725"/>
                    <a:ext cx="1081088" cy="1035050"/>
                  </a:xfrm>
                  <a:custGeom>
                    <a:avLst/>
                    <a:gdLst/>
                    <a:ahLst/>
                    <a:cxnLst>
                      <a:cxn ang="0">
                        <a:pos x="391" y="3"/>
                      </a:cxn>
                      <a:cxn ang="0">
                        <a:pos x="465" y="24"/>
                      </a:cxn>
                      <a:cxn ang="0">
                        <a:pos x="526" y="63"/>
                      </a:cxn>
                      <a:cxn ang="0">
                        <a:pos x="575" y="117"/>
                      </a:cxn>
                      <a:cxn ang="0">
                        <a:pos x="612" y="181"/>
                      </a:cxn>
                      <a:cxn ang="0">
                        <a:pos x="639" y="252"/>
                      </a:cxn>
                      <a:cxn ang="0">
                        <a:pos x="659" y="326"/>
                      </a:cxn>
                      <a:cxn ang="0">
                        <a:pos x="672" y="401"/>
                      </a:cxn>
                      <a:cxn ang="0">
                        <a:pos x="679" y="472"/>
                      </a:cxn>
                      <a:cxn ang="0">
                        <a:pos x="681" y="536"/>
                      </a:cxn>
                      <a:cxn ang="0">
                        <a:pos x="680" y="629"/>
                      </a:cxn>
                      <a:cxn ang="0">
                        <a:pos x="679" y="650"/>
                      </a:cxn>
                      <a:cxn ang="0">
                        <a:pos x="652" y="638"/>
                      </a:cxn>
                      <a:cxn ang="0">
                        <a:pos x="592" y="599"/>
                      </a:cxn>
                      <a:cxn ang="0">
                        <a:pos x="524" y="545"/>
                      </a:cxn>
                      <a:cxn ang="0">
                        <a:pos x="451" y="482"/>
                      </a:cxn>
                      <a:cxn ang="0">
                        <a:pos x="337" y="377"/>
                      </a:cxn>
                      <a:cxn ang="0">
                        <a:pos x="264" y="305"/>
                      </a:cxn>
                      <a:cxn ang="0">
                        <a:pos x="194" y="235"/>
                      </a:cxn>
                      <a:cxn ang="0">
                        <a:pos x="131" y="169"/>
                      </a:cxn>
                      <a:cxn ang="0">
                        <a:pos x="77" y="113"/>
                      </a:cxn>
                      <a:cxn ang="0">
                        <a:pos x="36" y="68"/>
                      </a:cxn>
                      <a:cxn ang="0">
                        <a:pos x="9" y="40"/>
                      </a:cxn>
                      <a:cxn ang="0">
                        <a:pos x="0" y="29"/>
                      </a:cxn>
                      <a:cxn ang="0">
                        <a:pos x="9" y="33"/>
                      </a:cxn>
                      <a:cxn ang="0">
                        <a:pos x="18" y="32"/>
                      </a:cxn>
                      <a:cxn ang="0">
                        <a:pos x="24" y="29"/>
                      </a:cxn>
                      <a:cxn ang="0">
                        <a:pos x="36" y="24"/>
                      </a:cxn>
                      <a:cxn ang="0">
                        <a:pos x="64" y="26"/>
                      </a:cxn>
                      <a:cxn ang="0">
                        <a:pos x="135" y="26"/>
                      </a:cxn>
                      <a:cxn ang="0">
                        <a:pos x="222" y="17"/>
                      </a:cxn>
                      <a:cxn ang="0">
                        <a:pos x="291" y="4"/>
                      </a:cxn>
                      <a:cxn ang="0">
                        <a:pos x="348" y="0"/>
                      </a:cxn>
                    </a:cxnLst>
                    <a:rect l="0" t="0" r="r" b="b"/>
                    <a:pathLst>
                      <a:path w="681" h="652">
                        <a:moveTo>
                          <a:pt x="348" y="0"/>
                        </a:moveTo>
                        <a:lnTo>
                          <a:pt x="391" y="3"/>
                        </a:lnTo>
                        <a:lnTo>
                          <a:pt x="429" y="11"/>
                        </a:lnTo>
                        <a:lnTo>
                          <a:pt x="465" y="24"/>
                        </a:lnTo>
                        <a:lnTo>
                          <a:pt x="497" y="42"/>
                        </a:lnTo>
                        <a:lnTo>
                          <a:pt x="526" y="63"/>
                        </a:lnTo>
                        <a:lnTo>
                          <a:pt x="551" y="88"/>
                        </a:lnTo>
                        <a:lnTo>
                          <a:pt x="575" y="117"/>
                        </a:lnTo>
                        <a:lnTo>
                          <a:pt x="595" y="147"/>
                        </a:lnTo>
                        <a:lnTo>
                          <a:pt x="612" y="181"/>
                        </a:lnTo>
                        <a:lnTo>
                          <a:pt x="626" y="215"/>
                        </a:lnTo>
                        <a:lnTo>
                          <a:pt x="639" y="252"/>
                        </a:lnTo>
                        <a:lnTo>
                          <a:pt x="650" y="288"/>
                        </a:lnTo>
                        <a:lnTo>
                          <a:pt x="659" y="326"/>
                        </a:lnTo>
                        <a:lnTo>
                          <a:pt x="665" y="364"/>
                        </a:lnTo>
                        <a:lnTo>
                          <a:pt x="672" y="401"/>
                        </a:lnTo>
                        <a:lnTo>
                          <a:pt x="676" y="438"/>
                        </a:lnTo>
                        <a:lnTo>
                          <a:pt x="679" y="472"/>
                        </a:lnTo>
                        <a:lnTo>
                          <a:pt x="680" y="506"/>
                        </a:lnTo>
                        <a:lnTo>
                          <a:pt x="681" y="536"/>
                        </a:lnTo>
                        <a:lnTo>
                          <a:pt x="681" y="610"/>
                        </a:lnTo>
                        <a:lnTo>
                          <a:pt x="680" y="629"/>
                        </a:lnTo>
                        <a:lnTo>
                          <a:pt x="680" y="642"/>
                        </a:lnTo>
                        <a:lnTo>
                          <a:pt x="679" y="650"/>
                        </a:lnTo>
                        <a:lnTo>
                          <a:pt x="679" y="652"/>
                        </a:lnTo>
                        <a:lnTo>
                          <a:pt x="652" y="638"/>
                        </a:lnTo>
                        <a:lnTo>
                          <a:pt x="623" y="620"/>
                        </a:lnTo>
                        <a:lnTo>
                          <a:pt x="592" y="599"/>
                        </a:lnTo>
                        <a:lnTo>
                          <a:pt x="559" y="572"/>
                        </a:lnTo>
                        <a:lnTo>
                          <a:pt x="524" y="545"/>
                        </a:lnTo>
                        <a:lnTo>
                          <a:pt x="488" y="515"/>
                        </a:lnTo>
                        <a:lnTo>
                          <a:pt x="451" y="482"/>
                        </a:lnTo>
                        <a:lnTo>
                          <a:pt x="413" y="448"/>
                        </a:lnTo>
                        <a:lnTo>
                          <a:pt x="337" y="377"/>
                        </a:lnTo>
                        <a:lnTo>
                          <a:pt x="300" y="341"/>
                        </a:lnTo>
                        <a:lnTo>
                          <a:pt x="264" y="305"/>
                        </a:lnTo>
                        <a:lnTo>
                          <a:pt x="228" y="269"/>
                        </a:lnTo>
                        <a:lnTo>
                          <a:pt x="194" y="235"/>
                        </a:lnTo>
                        <a:lnTo>
                          <a:pt x="161" y="201"/>
                        </a:lnTo>
                        <a:lnTo>
                          <a:pt x="131" y="169"/>
                        </a:lnTo>
                        <a:lnTo>
                          <a:pt x="103" y="140"/>
                        </a:lnTo>
                        <a:lnTo>
                          <a:pt x="77" y="113"/>
                        </a:lnTo>
                        <a:lnTo>
                          <a:pt x="55" y="89"/>
                        </a:lnTo>
                        <a:lnTo>
                          <a:pt x="36" y="68"/>
                        </a:lnTo>
                        <a:lnTo>
                          <a:pt x="21" y="51"/>
                        </a:lnTo>
                        <a:lnTo>
                          <a:pt x="9" y="40"/>
                        </a:lnTo>
                        <a:lnTo>
                          <a:pt x="2" y="32"/>
                        </a:lnTo>
                        <a:lnTo>
                          <a:pt x="0" y="29"/>
                        </a:lnTo>
                        <a:lnTo>
                          <a:pt x="3" y="30"/>
                        </a:lnTo>
                        <a:lnTo>
                          <a:pt x="9" y="33"/>
                        </a:lnTo>
                        <a:lnTo>
                          <a:pt x="15" y="33"/>
                        </a:lnTo>
                        <a:lnTo>
                          <a:pt x="18" y="32"/>
                        </a:lnTo>
                        <a:lnTo>
                          <a:pt x="22" y="30"/>
                        </a:lnTo>
                        <a:lnTo>
                          <a:pt x="24" y="29"/>
                        </a:lnTo>
                        <a:lnTo>
                          <a:pt x="28" y="26"/>
                        </a:lnTo>
                        <a:lnTo>
                          <a:pt x="36" y="24"/>
                        </a:lnTo>
                        <a:lnTo>
                          <a:pt x="39" y="24"/>
                        </a:lnTo>
                        <a:lnTo>
                          <a:pt x="64" y="26"/>
                        </a:lnTo>
                        <a:lnTo>
                          <a:pt x="93" y="28"/>
                        </a:lnTo>
                        <a:lnTo>
                          <a:pt x="135" y="26"/>
                        </a:lnTo>
                        <a:lnTo>
                          <a:pt x="178" y="23"/>
                        </a:lnTo>
                        <a:lnTo>
                          <a:pt x="222" y="17"/>
                        </a:lnTo>
                        <a:lnTo>
                          <a:pt x="261" y="9"/>
                        </a:lnTo>
                        <a:lnTo>
                          <a:pt x="291" y="4"/>
                        </a:lnTo>
                        <a:lnTo>
                          <a:pt x="320" y="2"/>
                        </a:lnTo>
                        <a:lnTo>
                          <a:pt x="348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3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3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3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  <p:sp>
                <p:nvSpPr>
                  <p:cNvPr id="52" name="Freeform 9"/>
                  <p:cNvSpPr>
                    <a:spLocks/>
                  </p:cNvSpPr>
                  <p:nvPr/>
                </p:nvSpPr>
                <p:spPr bwMode="auto">
                  <a:xfrm>
                    <a:off x="4630738" y="1706563"/>
                    <a:ext cx="2925763" cy="139223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843" y="0"/>
                      </a:cxn>
                      <a:cxn ang="0">
                        <a:pos x="1843" y="877"/>
                      </a:cxn>
                      <a:cxn ang="0">
                        <a:pos x="1067" y="877"/>
                      </a:cxn>
                      <a:cxn ang="0">
                        <a:pos x="1053" y="876"/>
                      </a:cxn>
                      <a:cxn ang="0">
                        <a:pos x="1032" y="874"/>
                      </a:cxn>
                      <a:cxn ang="0">
                        <a:pos x="1004" y="870"/>
                      </a:cxn>
                      <a:cxn ang="0">
                        <a:pos x="969" y="865"/>
                      </a:cxn>
                      <a:cxn ang="0">
                        <a:pos x="931" y="856"/>
                      </a:cxn>
                      <a:cxn ang="0">
                        <a:pos x="888" y="844"/>
                      </a:cxn>
                      <a:cxn ang="0">
                        <a:pos x="842" y="830"/>
                      </a:cxn>
                      <a:cxn ang="0">
                        <a:pos x="795" y="810"/>
                      </a:cxn>
                      <a:cxn ang="0">
                        <a:pos x="746" y="787"/>
                      </a:cxn>
                      <a:cxn ang="0">
                        <a:pos x="699" y="758"/>
                      </a:cxn>
                      <a:cxn ang="0">
                        <a:pos x="652" y="724"/>
                      </a:cxn>
                      <a:cxn ang="0">
                        <a:pos x="624" y="699"/>
                      </a:cxn>
                      <a:cxn ang="0">
                        <a:pos x="595" y="669"/>
                      </a:cxn>
                      <a:cxn ang="0">
                        <a:pos x="567" y="636"/>
                      </a:cxn>
                      <a:cxn ang="0">
                        <a:pos x="540" y="601"/>
                      </a:cxn>
                      <a:cxn ang="0">
                        <a:pos x="514" y="563"/>
                      </a:cxn>
                      <a:cxn ang="0">
                        <a:pos x="487" y="522"/>
                      </a:cxn>
                      <a:cxn ang="0">
                        <a:pos x="437" y="441"/>
                      </a:cxn>
                      <a:cxn ang="0">
                        <a:pos x="414" y="399"/>
                      </a:cxn>
                      <a:cxn ang="0">
                        <a:pos x="391" y="358"/>
                      </a:cxn>
                      <a:cxn ang="0">
                        <a:pos x="370" y="318"/>
                      </a:cxn>
                      <a:cxn ang="0">
                        <a:pos x="352" y="280"/>
                      </a:cxn>
                      <a:cxn ang="0">
                        <a:pos x="335" y="245"/>
                      </a:cxn>
                      <a:cxn ang="0">
                        <a:pos x="319" y="212"/>
                      </a:cxn>
                      <a:cxn ang="0">
                        <a:pos x="305" y="183"/>
                      </a:cxn>
                      <a:cxn ang="0">
                        <a:pos x="293" y="158"/>
                      </a:cxn>
                      <a:cxn ang="0">
                        <a:pos x="284" y="137"/>
                      </a:cxn>
                      <a:cxn ang="0">
                        <a:pos x="277" y="122"/>
                      </a:cxn>
                      <a:cxn ang="0">
                        <a:pos x="273" y="112"/>
                      </a:cxn>
                      <a:cxn ang="0">
                        <a:pos x="272" y="108"/>
                      </a:cxn>
                      <a:cxn ang="0">
                        <a:pos x="268" y="110"/>
                      </a:cxn>
                      <a:cxn ang="0">
                        <a:pos x="259" y="111"/>
                      </a:cxn>
                      <a:cxn ang="0">
                        <a:pos x="243" y="115"/>
                      </a:cxn>
                      <a:cxn ang="0">
                        <a:pos x="223" y="119"/>
                      </a:cxn>
                      <a:cxn ang="0">
                        <a:pos x="201" y="124"/>
                      </a:cxn>
                      <a:cxn ang="0">
                        <a:pos x="177" y="129"/>
                      </a:cxn>
                      <a:cxn ang="0">
                        <a:pos x="152" y="135"/>
                      </a:cxn>
                      <a:cxn ang="0">
                        <a:pos x="129" y="139"/>
                      </a:cxn>
                      <a:cxn ang="0">
                        <a:pos x="108" y="142"/>
                      </a:cxn>
                      <a:cxn ang="0">
                        <a:pos x="89" y="146"/>
                      </a:cxn>
                      <a:cxn ang="0">
                        <a:pos x="75" y="148"/>
                      </a:cxn>
                      <a:cxn ang="0">
                        <a:pos x="54" y="148"/>
                      </a:cxn>
                      <a:cxn ang="0">
                        <a:pos x="37" y="145"/>
                      </a:cxn>
                      <a:cxn ang="0">
                        <a:pos x="25" y="139"/>
                      </a:cxn>
                      <a:cxn ang="0">
                        <a:pos x="14" y="131"/>
                      </a:cxn>
                      <a:cxn ang="0">
                        <a:pos x="8" y="123"/>
                      </a:cxn>
                      <a:cxn ang="0">
                        <a:pos x="4" y="115"/>
                      </a:cxn>
                      <a:cxn ang="0">
                        <a:pos x="1" y="108"/>
                      </a:cxn>
                      <a:cxn ang="0">
                        <a:pos x="0" y="103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43" h="877">
                        <a:moveTo>
                          <a:pt x="0" y="0"/>
                        </a:moveTo>
                        <a:lnTo>
                          <a:pt x="1843" y="0"/>
                        </a:lnTo>
                        <a:lnTo>
                          <a:pt x="1843" y="877"/>
                        </a:lnTo>
                        <a:lnTo>
                          <a:pt x="1067" y="877"/>
                        </a:lnTo>
                        <a:lnTo>
                          <a:pt x="1053" y="876"/>
                        </a:lnTo>
                        <a:lnTo>
                          <a:pt x="1032" y="874"/>
                        </a:lnTo>
                        <a:lnTo>
                          <a:pt x="1004" y="870"/>
                        </a:lnTo>
                        <a:lnTo>
                          <a:pt x="969" y="865"/>
                        </a:lnTo>
                        <a:lnTo>
                          <a:pt x="931" y="856"/>
                        </a:lnTo>
                        <a:lnTo>
                          <a:pt x="888" y="844"/>
                        </a:lnTo>
                        <a:lnTo>
                          <a:pt x="842" y="830"/>
                        </a:lnTo>
                        <a:lnTo>
                          <a:pt x="795" y="810"/>
                        </a:lnTo>
                        <a:lnTo>
                          <a:pt x="746" y="787"/>
                        </a:lnTo>
                        <a:lnTo>
                          <a:pt x="699" y="758"/>
                        </a:lnTo>
                        <a:lnTo>
                          <a:pt x="652" y="724"/>
                        </a:lnTo>
                        <a:lnTo>
                          <a:pt x="624" y="699"/>
                        </a:lnTo>
                        <a:lnTo>
                          <a:pt x="595" y="669"/>
                        </a:lnTo>
                        <a:lnTo>
                          <a:pt x="567" y="636"/>
                        </a:lnTo>
                        <a:lnTo>
                          <a:pt x="540" y="601"/>
                        </a:lnTo>
                        <a:lnTo>
                          <a:pt x="514" y="563"/>
                        </a:lnTo>
                        <a:lnTo>
                          <a:pt x="487" y="522"/>
                        </a:lnTo>
                        <a:lnTo>
                          <a:pt x="437" y="441"/>
                        </a:lnTo>
                        <a:lnTo>
                          <a:pt x="414" y="399"/>
                        </a:lnTo>
                        <a:lnTo>
                          <a:pt x="391" y="358"/>
                        </a:lnTo>
                        <a:lnTo>
                          <a:pt x="370" y="318"/>
                        </a:lnTo>
                        <a:lnTo>
                          <a:pt x="352" y="280"/>
                        </a:lnTo>
                        <a:lnTo>
                          <a:pt x="335" y="245"/>
                        </a:lnTo>
                        <a:lnTo>
                          <a:pt x="319" y="212"/>
                        </a:lnTo>
                        <a:lnTo>
                          <a:pt x="305" y="183"/>
                        </a:lnTo>
                        <a:lnTo>
                          <a:pt x="293" y="158"/>
                        </a:lnTo>
                        <a:lnTo>
                          <a:pt x="284" y="137"/>
                        </a:lnTo>
                        <a:lnTo>
                          <a:pt x="277" y="122"/>
                        </a:lnTo>
                        <a:lnTo>
                          <a:pt x="273" y="112"/>
                        </a:lnTo>
                        <a:lnTo>
                          <a:pt x="272" y="108"/>
                        </a:lnTo>
                        <a:lnTo>
                          <a:pt x="268" y="110"/>
                        </a:lnTo>
                        <a:lnTo>
                          <a:pt x="259" y="111"/>
                        </a:lnTo>
                        <a:lnTo>
                          <a:pt x="243" y="115"/>
                        </a:lnTo>
                        <a:lnTo>
                          <a:pt x="223" y="119"/>
                        </a:lnTo>
                        <a:lnTo>
                          <a:pt x="201" y="124"/>
                        </a:lnTo>
                        <a:lnTo>
                          <a:pt x="177" y="129"/>
                        </a:lnTo>
                        <a:lnTo>
                          <a:pt x="152" y="135"/>
                        </a:lnTo>
                        <a:lnTo>
                          <a:pt x="129" y="139"/>
                        </a:lnTo>
                        <a:lnTo>
                          <a:pt x="108" y="142"/>
                        </a:lnTo>
                        <a:lnTo>
                          <a:pt x="89" y="146"/>
                        </a:lnTo>
                        <a:lnTo>
                          <a:pt x="75" y="148"/>
                        </a:lnTo>
                        <a:lnTo>
                          <a:pt x="54" y="148"/>
                        </a:lnTo>
                        <a:lnTo>
                          <a:pt x="37" y="145"/>
                        </a:lnTo>
                        <a:lnTo>
                          <a:pt x="25" y="139"/>
                        </a:lnTo>
                        <a:lnTo>
                          <a:pt x="14" y="131"/>
                        </a:lnTo>
                        <a:lnTo>
                          <a:pt x="8" y="123"/>
                        </a:lnTo>
                        <a:lnTo>
                          <a:pt x="4" y="115"/>
                        </a:lnTo>
                        <a:lnTo>
                          <a:pt x="1" y="108"/>
                        </a:lnTo>
                        <a:lnTo>
                          <a:pt x="0" y="10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3">
                          <a:shade val="30000"/>
                          <a:satMod val="115000"/>
                        </a:schemeClr>
                      </a:gs>
                      <a:gs pos="50000">
                        <a:schemeClr val="accent3">
                          <a:shade val="67500"/>
                          <a:satMod val="115000"/>
                        </a:schemeClr>
                      </a:gs>
                      <a:gs pos="100000">
                        <a:schemeClr val="accent3">
                          <a:shade val="100000"/>
                          <a:satMod val="115000"/>
                        </a:schemeClr>
                      </a:gs>
                    </a:gsLst>
                    <a:lin ang="10800000" scaled="1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</p:grpSp>
            <p:grpSp>
              <p:nvGrpSpPr>
                <p:cNvPr id="48" name="Group 21"/>
                <p:cNvGrpSpPr/>
                <p:nvPr/>
              </p:nvGrpSpPr>
              <p:grpSpPr>
                <a:xfrm>
                  <a:off x="4733355" y="3494380"/>
                  <a:ext cx="658893" cy="2068220"/>
                  <a:chOff x="4394982" y="1686365"/>
                  <a:chExt cx="861230" cy="2703343"/>
                </a:xfrm>
              </p:grpSpPr>
              <p:sp>
                <p:nvSpPr>
                  <p:cNvPr id="49" name="Oval 48"/>
                  <p:cNvSpPr/>
                  <p:nvPr/>
                </p:nvSpPr>
                <p:spPr>
                  <a:xfrm rot="16200000">
                    <a:off x="3180263" y="2957355"/>
                    <a:ext cx="2590800" cy="161362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alpha val="43000"/>
                        </a:schemeClr>
                      </a:gs>
                      <a:gs pos="100000">
                        <a:sysClr val="window" lastClr="FFFFFF">
                          <a:alpha val="0"/>
                          <a:lumMod val="10000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ctr" defTabSz="914415">
                      <a:defRPr/>
                    </a:pPr>
                    <a:endParaRPr lang="en-US" sz="1800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50" name="Rectangle 49"/>
                  <p:cNvSpPr/>
                  <p:nvPr/>
                </p:nvSpPr>
                <p:spPr>
                  <a:xfrm>
                    <a:off x="4494212" y="1686365"/>
                    <a:ext cx="762000" cy="2703343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399"/>
                  </a:p>
                </p:txBody>
              </p:sp>
            </p:grpSp>
          </p:grpSp>
          <p:grpSp>
            <p:nvGrpSpPr>
              <p:cNvPr id="40" name="Group 39"/>
              <p:cNvGrpSpPr/>
              <p:nvPr/>
            </p:nvGrpSpPr>
            <p:grpSpPr>
              <a:xfrm>
                <a:off x="2031159" y="4612341"/>
                <a:ext cx="455728" cy="483743"/>
                <a:chOff x="7299325" y="2514600"/>
                <a:chExt cx="1446212" cy="1535113"/>
              </a:xfrm>
              <a:solidFill>
                <a:schemeClr val="bg1"/>
              </a:solidFill>
            </p:grpSpPr>
            <p:sp>
              <p:nvSpPr>
                <p:cNvPr id="44" name="Freeform 9"/>
                <p:cNvSpPr>
                  <a:spLocks/>
                </p:cNvSpPr>
                <p:nvPr/>
              </p:nvSpPr>
              <p:spPr bwMode="auto">
                <a:xfrm>
                  <a:off x="7299325" y="2652713"/>
                  <a:ext cx="1274762" cy="1397000"/>
                </a:xfrm>
                <a:custGeom>
                  <a:avLst/>
                  <a:gdLst/>
                  <a:ahLst/>
                  <a:cxnLst>
                    <a:cxn ang="0">
                      <a:pos x="287" y="227"/>
                    </a:cxn>
                    <a:cxn ang="0">
                      <a:pos x="281" y="230"/>
                    </a:cxn>
                    <a:cxn ang="0">
                      <a:pos x="268" y="239"/>
                    </a:cxn>
                    <a:cxn ang="0">
                      <a:pos x="252" y="257"/>
                    </a:cxn>
                    <a:cxn ang="0">
                      <a:pos x="237" y="281"/>
                    </a:cxn>
                    <a:cxn ang="0">
                      <a:pos x="229" y="314"/>
                    </a:cxn>
                    <a:cxn ang="0">
                      <a:pos x="233" y="355"/>
                    </a:cxn>
                    <a:cxn ang="0">
                      <a:pos x="255" y="408"/>
                    </a:cxn>
                    <a:cxn ang="0">
                      <a:pos x="296" y="470"/>
                    </a:cxn>
                    <a:cxn ang="0">
                      <a:pos x="359" y="539"/>
                    </a:cxn>
                    <a:cxn ang="0">
                      <a:pos x="416" y="584"/>
                    </a:cxn>
                    <a:cxn ang="0">
                      <a:pos x="465" y="608"/>
                    </a:cxn>
                    <a:cxn ang="0">
                      <a:pos x="505" y="615"/>
                    </a:cxn>
                    <a:cxn ang="0">
                      <a:pos x="548" y="605"/>
                    </a:cxn>
                    <a:cxn ang="0">
                      <a:pos x="576" y="587"/>
                    </a:cxn>
                    <a:cxn ang="0">
                      <a:pos x="590" y="571"/>
                    </a:cxn>
                    <a:cxn ang="0">
                      <a:pos x="803" y="807"/>
                    </a:cxn>
                    <a:cxn ang="0">
                      <a:pos x="782" y="826"/>
                    </a:cxn>
                    <a:cxn ang="0">
                      <a:pos x="744" y="849"/>
                    </a:cxn>
                    <a:cxn ang="0">
                      <a:pos x="688" y="870"/>
                    </a:cxn>
                    <a:cxn ang="0">
                      <a:pos x="616" y="880"/>
                    </a:cxn>
                    <a:cxn ang="0">
                      <a:pos x="556" y="874"/>
                    </a:cxn>
                    <a:cxn ang="0">
                      <a:pos x="488" y="854"/>
                    </a:cxn>
                    <a:cxn ang="0">
                      <a:pos x="412" y="818"/>
                    </a:cxn>
                    <a:cxn ang="0">
                      <a:pos x="329" y="761"/>
                    </a:cxn>
                    <a:cxn ang="0">
                      <a:pos x="240" y="679"/>
                    </a:cxn>
                    <a:cxn ang="0">
                      <a:pos x="146" y="575"/>
                    </a:cxn>
                    <a:cxn ang="0">
                      <a:pos x="77" y="473"/>
                    </a:cxn>
                    <a:cxn ang="0">
                      <a:pos x="32" y="382"/>
                    </a:cxn>
                    <a:cxn ang="0">
                      <a:pos x="6" y="299"/>
                    </a:cxn>
                    <a:cxn ang="0">
                      <a:pos x="0" y="226"/>
                    </a:cxn>
                    <a:cxn ang="0">
                      <a:pos x="4" y="163"/>
                    </a:cxn>
                    <a:cxn ang="0">
                      <a:pos x="17" y="109"/>
                    </a:cxn>
                    <a:cxn ang="0">
                      <a:pos x="36" y="67"/>
                    </a:cxn>
                    <a:cxn ang="0">
                      <a:pos x="56" y="35"/>
                    </a:cxn>
                    <a:cxn ang="0">
                      <a:pos x="73" y="12"/>
                    </a:cxn>
                  </a:cxnLst>
                  <a:rect l="0" t="0" r="r" b="b"/>
                  <a:pathLst>
                    <a:path w="803" h="880">
                      <a:moveTo>
                        <a:pt x="85" y="0"/>
                      </a:moveTo>
                      <a:lnTo>
                        <a:pt x="287" y="227"/>
                      </a:lnTo>
                      <a:lnTo>
                        <a:pt x="285" y="228"/>
                      </a:lnTo>
                      <a:lnTo>
                        <a:pt x="281" y="230"/>
                      </a:lnTo>
                      <a:lnTo>
                        <a:pt x="275" y="234"/>
                      </a:lnTo>
                      <a:lnTo>
                        <a:pt x="268" y="239"/>
                      </a:lnTo>
                      <a:lnTo>
                        <a:pt x="260" y="247"/>
                      </a:lnTo>
                      <a:lnTo>
                        <a:pt x="252" y="257"/>
                      </a:lnTo>
                      <a:lnTo>
                        <a:pt x="244" y="267"/>
                      </a:lnTo>
                      <a:lnTo>
                        <a:pt x="237" y="281"/>
                      </a:lnTo>
                      <a:lnTo>
                        <a:pt x="232" y="297"/>
                      </a:lnTo>
                      <a:lnTo>
                        <a:pt x="229" y="314"/>
                      </a:lnTo>
                      <a:lnTo>
                        <a:pt x="231" y="334"/>
                      </a:lnTo>
                      <a:lnTo>
                        <a:pt x="233" y="355"/>
                      </a:lnTo>
                      <a:lnTo>
                        <a:pt x="241" y="381"/>
                      </a:lnTo>
                      <a:lnTo>
                        <a:pt x="255" y="408"/>
                      </a:lnTo>
                      <a:lnTo>
                        <a:pt x="272" y="438"/>
                      </a:lnTo>
                      <a:lnTo>
                        <a:pt x="296" y="470"/>
                      </a:lnTo>
                      <a:lnTo>
                        <a:pt x="327" y="507"/>
                      </a:lnTo>
                      <a:lnTo>
                        <a:pt x="359" y="539"/>
                      </a:lnTo>
                      <a:lnTo>
                        <a:pt x="388" y="565"/>
                      </a:lnTo>
                      <a:lnTo>
                        <a:pt x="416" y="584"/>
                      </a:lnTo>
                      <a:lnTo>
                        <a:pt x="441" y="599"/>
                      </a:lnTo>
                      <a:lnTo>
                        <a:pt x="465" y="608"/>
                      </a:lnTo>
                      <a:lnTo>
                        <a:pt x="487" y="613"/>
                      </a:lnTo>
                      <a:lnTo>
                        <a:pt x="505" y="615"/>
                      </a:lnTo>
                      <a:lnTo>
                        <a:pt x="528" y="612"/>
                      </a:lnTo>
                      <a:lnTo>
                        <a:pt x="548" y="605"/>
                      </a:lnTo>
                      <a:lnTo>
                        <a:pt x="564" y="596"/>
                      </a:lnTo>
                      <a:lnTo>
                        <a:pt x="576" y="587"/>
                      </a:lnTo>
                      <a:lnTo>
                        <a:pt x="584" y="577"/>
                      </a:lnTo>
                      <a:lnTo>
                        <a:pt x="590" y="571"/>
                      </a:lnTo>
                      <a:lnTo>
                        <a:pt x="591" y="568"/>
                      </a:lnTo>
                      <a:lnTo>
                        <a:pt x="803" y="807"/>
                      </a:lnTo>
                      <a:lnTo>
                        <a:pt x="794" y="817"/>
                      </a:lnTo>
                      <a:lnTo>
                        <a:pt x="782" y="826"/>
                      </a:lnTo>
                      <a:lnTo>
                        <a:pt x="766" y="838"/>
                      </a:lnTo>
                      <a:lnTo>
                        <a:pt x="744" y="849"/>
                      </a:lnTo>
                      <a:lnTo>
                        <a:pt x="719" y="861"/>
                      </a:lnTo>
                      <a:lnTo>
                        <a:pt x="688" y="870"/>
                      </a:lnTo>
                      <a:lnTo>
                        <a:pt x="655" y="877"/>
                      </a:lnTo>
                      <a:lnTo>
                        <a:pt x="616" y="880"/>
                      </a:lnTo>
                      <a:lnTo>
                        <a:pt x="587" y="878"/>
                      </a:lnTo>
                      <a:lnTo>
                        <a:pt x="556" y="874"/>
                      </a:lnTo>
                      <a:lnTo>
                        <a:pt x="523" y="866"/>
                      </a:lnTo>
                      <a:lnTo>
                        <a:pt x="488" y="854"/>
                      </a:lnTo>
                      <a:lnTo>
                        <a:pt x="451" y="838"/>
                      </a:lnTo>
                      <a:lnTo>
                        <a:pt x="412" y="818"/>
                      </a:lnTo>
                      <a:lnTo>
                        <a:pt x="372" y="791"/>
                      </a:lnTo>
                      <a:lnTo>
                        <a:pt x="329" y="761"/>
                      </a:lnTo>
                      <a:lnTo>
                        <a:pt x="285" y="723"/>
                      </a:lnTo>
                      <a:lnTo>
                        <a:pt x="240" y="679"/>
                      </a:lnTo>
                      <a:lnTo>
                        <a:pt x="192" y="628"/>
                      </a:lnTo>
                      <a:lnTo>
                        <a:pt x="146" y="575"/>
                      </a:lnTo>
                      <a:lnTo>
                        <a:pt x="109" y="523"/>
                      </a:lnTo>
                      <a:lnTo>
                        <a:pt x="77" y="473"/>
                      </a:lnTo>
                      <a:lnTo>
                        <a:pt x="52" y="426"/>
                      </a:lnTo>
                      <a:lnTo>
                        <a:pt x="32" y="382"/>
                      </a:lnTo>
                      <a:lnTo>
                        <a:pt x="17" y="339"/>
                      </a:lnTo>
                      <a:lnTo>
                        <a:pt x="6" y="299"/>
                      </a:lnTo>
                      <a:lnTo>
                        <a:pt x="1" y="262"/>
                      </a:lnTo>
                      <a:lnTo>
                        <a:pt x="0" y="226"/>
                      </a:lnTo>
                      <a:lnTo>
                        <a:pt x="0" y="194"/>
                      </a:lnTo>
                      <a:lnTo>
                        <a:pt x="4" y="163"/>
                      </a:lnTo>
                      <a:lnTo>
                        <a:pt x="10" y="135"/>
                      </a:lnTo>
                      <a:lnTo>
                        <a:pt x="17" y="109"/>
                      </a:lnTo>
                      <a:lnTo>
                        <a:pt x="26" y="87"/>
                      </a:lnTo>
                      <a:lnTo>
                        <a:pt x="36" y="67"/>
                      </a:lnTo>
                      <a:lnTo>
                        <a:pt x="46" y="49"/>
                      </a:lnTo>
                      <a:lnTo>
                        <a:pt x="56" y="35"/>
                      </a:lnTo>
                      <a:lnTo>
                        <a:pt x="65" y="23"/>
                      </a:lnTo>
                      <a:lnTo>
                        <a:pt x="73" y="12"/>
                      </a:lnTo>
                      <a:lnTo>
                        <a:pt x="85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45" name="Freeform 10"/>
                <p:cNvSpPr>
                  <a:spLocks/>
                </p:cNvSpPr>
                <p:nvPr/>
              </p:nvSpPr>
              <p:spPr bwMode="auto">
                <a:xfrm>
                  <a:off x="8318500" y="3429000"/>
                  <a:ext cx="427037" cy="457200"/>
                </a:xfrm>
                <a:custGeom>
                  <a:avLst/>
                  <a:gdLst/>
                  <a:ahLst/>
                  <a:cxnLst>
                    <a:cxn ang="0">
                      <a:pos x="56" y="0"/>
                    </a:cxn>
                    <a:cxn ang="0">
                      <a:pos x="269" y="238"/>
                    </a:cxn>
                    <a:cxn ang="0">
                      <a:pos x="213" y="288"/>
                    </a:cxn>
                    <a:cxn ang="0">
                      <a:pos x="0" y="51"/>
                    </a:cxn>
                    <a:cxn ang="0">
                      <a:pos x="56" y="0"/>
                    </a:cxn>
                  </a:cxnLst>
                  <a:rect l="0" t="0" r="r" b="b"/>
                  <a:pathLst>
                    <a:path w="269" h="288">
                      <a:moveTo>
                        <a:pt x="56" y="0"/>
                      </a:moveTo>
                      <a:lnTo>
                        <a:pt x="269" y="238"/>
                      </a:lnTo>
                      <a:lnTo>
                        <a:pt x="213" y="288"/>
                      </a:lnTo>
                      <a:lnTo>
                        <a:pt x="0" y="51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46" name="Freeform 11"/>
                <p:cNvSpPr>
                  <a:spLocks/>
                </p:cNvSpPr>
                <p:nvPr/>
              </p:nvSpPr>
              <p:spPr bwMode="auto">
                <a:xfrm>
                  <a:off x="7493000" y="2514600"/>
                  <a:ext cx="428625" cy="455613"/>
                </a:xfrm>
                <a:custGeom>
                  <a:avLst/>
                  <a:gdLst/>
                  <a:ahLst/>
                  <a:cxnLst>
                    <a:cxn ang="0">
                      <a:pos x="56" y="0"/>
                    </a:cxn>
                    <a:cxn ang="0">
                      <a:pos x="270" y="238"/>
                    </a:cxn>
                    <a:cxn ang="0">
                      <a:pos x="215" y="287"/>
                    </a:cxn>
                    <a:cxn ang="0">
                      <a:pos x="0" y="51"/>
                    </a:cxn>
                    <a:cxn ang="0">
                      <a:pos x="56" y="0"/>
                    </a:cxn>
                  </a:cxnLst>
                  <a:rect l="0" t="0" r="r" b="b"/>
                  <a:pathLst>
                    <a:path w="270" h="287">
                      <a:moveTo>
                        <a:pt x="56" y="0"/>
                      </a:moveTo>
                      <a:lnTo>
                        <a:pt x="270" y="238"/>
                      </a:lnTo>
                      <a:lnTo>
                        <a:pt x="215" y="287"/>
                      </a:lnTo>
                      <a:lnTo>
                        <a:pt x="0" y="51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</p:grpSp>
        <p:grpSp>
          <p:nvGrpSpPr>
            <p:cNvPr id="25" name="Group 24"/>
            <p:cNvGrpSpPr/>
            <p:nvPr/>
          </p:nvGrpSpPr>
          <p:grpSpPr>
            <a:xfrm>
              <a:off x="6428505" y="1524000"/>
              <a:ext cx="2795918" cy="2068220"/>
              <a:chOff x="7032294" y="1524000"/>
              <a:chExt cx="2795918" cy="206822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7032294" y="1524000"/>
                <a:ext cx="2795918" cy="2068220"/>
                <a:chOff x="7032294" y="1524000"/>
                <a:chExt cx="2795918" cy="2068220"/>
              </a:xfrm>
            </p:grpSpPr>
            <p:grpSp>
              <p:nvGrpSpPr>
                <p:cNvPr id="33" name="Group 15"/>
                <p:cNvGrpSpPr/>
                <p:nvPr/>
              </p:nvGrpSpPr>
              <p:grpSpPr>
                <a:xfrm>
                  <a:off x="7032294" y="2010356"/>
                  <a:ext cx="2238385" cy="1095509"/>
                  <a:chOff x="4630738" y="3603625"/>
                  <a:chExt cx="2925763" cy="1431925"/>
                </a:xfrm>
                <a:effectLst>
                  <a:outerShdw blurRad="215900" dist="317500" dir="9840000" sx="90000" sy="90000" algn="tr" rotWithShape="0">
                    <a:prstClr val="black">
                      <a:alpha val="31000"/>
                    </a:prstClr>
                  </a:outerShdw>
                </a:effectLst>
              </p:grpSpPr>
              <p:sp>
                <p:nvSpPr>
                  <p:cNvPr id="37" name="Freeform 10"/>
                  <p:cNvSpPr>
                    <a:spLocks/>
                  </p:cNvSpPr>
                  <p:nvPr/>
                </p:nvSpPr>
                <p:spPr bwMode="auto">
                  <a:xfrm>
                    <a:off x="4630738" y="3603625"/>
                    <a:ext cx="2925763" cy="1431925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843" y="0"/>
                      </a:cxn>
                      <a:cxn ang="0">
                        <a:pos x="1843" y="902"/>
                      </a:cxn>
                      <a:cxn ang="0">
                        <a:pos x="531" y="902"/>
                      </a:cxn>
                      <a:cxn ang="0">
                        <a:pos x="502" y="898"/>
                      </a:cxn>
                      <a:cxn ang="0">
                        <a:pos x="472" y="892"/>
                      </a:cxn>
                      <a:cxn ang="0">
                        <a:pos x="443" y="881"/>
                      </a:cxn>
                      <a:cxn ang="0">
                        <a:pos x="414" y="868"/>
                      </a:cxn>
                      <a:cxn ang="0">
                        <a:pos x="385" y="850"/>
                      </a:cxn>
                      <a:cxn ang="0">
                        <a:pos x="357" y="826"/>
                      </a:cxn>
                      <a:cxn ang="0">
                        <a:pos x="328" y="796"/>
                      </a:cxn>
                      <a:cxn ang="0">
                        <a:pos x="301" y="759"/>
                      </a:cxn>
                      <a:cxn ang="0">
                        <a:pos x="301" y="757"/>
                      </a:cxn>
                      <a:cxn ang="0">
                        <a:pos x="298" y="748"/>
                      </a:cxn>
                      <a:cxn ang="0">
                        <a:pos x="293" y="736"/>
                      </a:cxn>
                      <a:cxn ang="0">
                        <a:pos x="286" y="720"/>
                      </a:cxn>
                      <a:cxn ang="0">
                        <a:pos x="280" y="702"/>
                      </a:cxn>
                      <a:cxn ang="0">
                        <a:pos x="264" y="665"/>
                      </a:cxn>
                      <a:cxn ang="0">
                        <a:pos x="257" y="647"/>
                      </a:cxn>
                      <a:cxn ang="0">
                        <a:pos x="251" y="631"/>
                      </a:cxn>
                      <a:cxn ang="0">
                        <a:pos x="246" y="619"/>
                      </a:cxn>
                      <a:cxn ang="0">
                        <a:pos x="242" y="610"/>
                      </a:cxn>
                      <a:cxn ang="0">
                        <a:pos x="240" y="607"/>
                      </a:cxn>
                      <a:cxn ang="0">
                        <a:pos x="194" y="541"/>
                      </a:cxn>
                      <a:cxn ang="0">
                        <a:pos x="155" y="477"/>
                      </a:cxn>
                      <a:cxn ang="0">
                        <a:pos x="120" y="416"/>
                      </a:cxn>
                      <a:cxn ang="0">
                        <a:pos x="91" y="359"/>
                      </a:cxn>
                      <a:cxn ang="0">
                        <a:pos x="67" y="306"/>
                      </a:cxn>
                      <a:cxn ang="0">
                        <a:pos x="47" y="259"/>
                      </a:cxn>
                      <a:cxn ang="0">
                        <a:pos x="32" y="216"/>
                      </a:cxn>
                      <a:cxn ang="0">
                        <a:pos x="20" y="179"/>
                      </a:cxn>
                      <a:cxn ang="0">
                        <a:pos x="11" y="148"/>
                      </a:cxn>
                      <a:cxn ang="0">
                        <a:pos x="4" y="123"/>
                      </a:cxn>
                      <a:cxn ang="0">
                        <a:pos x="1" y="79"/>
                      </a:cxn>
                      <a:cxn ang="0">
                        <a:pos x="0" y="29"/>
                      </a:cxn>
                      <a:cxn ang="0">
                        <a:pos x="1" y="0"/>
                      </a:cxn>
                    </a:cxnLst>
                    <a:rect l="0" t="0" r="r" b="b"/>
                    <a:pathLst>
                      <a:path w="1843" h="902">
                        <a:moveTo>
                          <a:pt x="1" y="0"/>
                        </a:moveTo>
                        <a:lnTo>
                          <a:pt x="1843" y="0"/>
                        </a:lnTo>
                        <a:lnTo>
                          <a:pt x="1843" y="902"/>
                        </a:lnTo>
                        <a:lnTo>
                          <a:pt x="531" y="902"/>
                        </a:lnTo>
                        <a:lnTo>
                          <a:pt x="502" y="898"/>
                        </a:lnTo>
                        <a:lnTo>
                          <a:pt x="472" y="892"/>
                        </a:lnTo>
                        <a:lnTo>
                          <a:pt x="443" y="881"/>
                        </a:lnTo>
                        <a:lnTo>
                          <a:pt x="414" y="868"/>
                        </a:lnTo>
                        <a:lnTo>
                          <a:pt x="385" y="850"/>
                        </a:lnTo>
                        <a:lnTo>
                          <a:pt x="357" y="826"/>
                        </a:lnTo>
                        <a:lnTo>
                          <a:pt x="328" y="796"/>
                        </a:lnTo>
                        <a:lnTo>
                          <a:pt x="301" y="759"/>
                        </a:lnTo>
                        <a:lnTo>
                          <a:pt x="301" y="757"/>
                        </a:lnTo>
                        <a:lnTo>
                          <a:pt x="298" y="748"/>
                        </a:lnTo>
                        <a:lnTo>
                          <a:pt x="293" y="736"/>
                        </a:lnTo>
                        <a:lnTo>
                          <a:pt x="286" y="720"/>
                        </a:lnTo>
                        <a:lnTo>
                          <a:pt x="280" y="702"/>
                        </a:lnTo>
                        <a:lnTo>
                          <a:pt x="264" y="665"/>
                        </a:lnTo>
                        <a:lnTo>
                          <a:pt x="257" y="647"/>
                        </a:lnTo>
                        <a:lnTo>
                          <a:pt x="251" y="631"/>
                        </a:lnTo>
                        <a:lnTo>
                          <a:pt x="246" y="619"/>
                        </a:lnTo>
                        <a:lnTo>
                          <a:pt x="242" y="610"/>
                        </a:lnTo>
                        <a:lnTo>
                          <a:pt x="240" y="607"/>
                        </a:lnTo>
                        <a:lnTo>
                          <a:pt x="194" y="541"/>
                        </a:lnTo>
                        <a:lnTo>
                          <a:pt x="155" y="477"/>
                        </a:lnTo>
                        <a:lnTo>
                          <a:pt x="120" y="416"/>
                        </a:lnTo>
                        <a:lnTo>
                          <a:pt x="91" y="359"/>
                        </a:lnTo>
                        <a:lnTo>
                          <a:pt x="67" y="306"/>
                        </a:lnTo>
                        <a:lnTo>
                          <a:pt x="47" y="259"/>
                        </a:lnTo>
                        <a:lnTo>
                          <a:pt x="32" y="216"/>
                        </a:lnTo>
                        <a:lnTo>
                          <a:pt x="20" y="179"/>
                        </a:lnTo>
                        <a:lnTo>
                          <a:pt x="11" y="148"/>
                        </a:lnTo>
                        <a:lnTo>
                          <a:pt x="4" y="123"/>
                        </a:lnTo>
                        <a:lnTo>
                          <a:pt x="1" y="79"/>
                        </a:lnTo>
                        <a:lnTo>
                          <a:pt x="0" y="29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4">
                          <a:shade val="30000"/>
                          <a:satMod val="115000"/>
                        </a:schemeClr>
                      </a:gs>
                      <a:gs pos="50000">
                        <a:schemeClr val="accent4">
                          <a:shade val="67500"/>
                          <a:satMod val="115000"/>
                        </a:schemeClr>
                      </a:gs>
                      <a:gs pos="100000">
                        <a:schemeClr val="accent4">
                          <a:shade val="100000"/>
                          <a:satMod val="115000"/>
                        </a:schemeClr>
                      </a:gs>
                    </a:gsLst>
                    <a:lin ang="10800000" scaled="1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  <p:sp>
                <p:nvSpPr>
                  <p:cNvPr id="38" name="Freeform 11"/>
                  <p:cNvSpPr>
                    <a:spLocks/>
                  </p:cNvSpPr>
                  <p:nvPr/>
                </p:nvSpPr>
                <p:spPr bwMode="auto">
                  <a:xfrm>
                    <a:off x="4637088" y="3798888"/>
                    <a:ext cx="617538" cy="1160463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" y="20"/>
                      </a:cxn>
                      <a:cxn ang="0">
                        <a:pos x="16" y="45"/>
                      </a:cxn>
                      <a:cxn ang="0">
                        <a:pos x="30" y="73"/>
                      </a:cxn>
                      <a:cxn ang="0">
                        <a:pos x="49" y="107"/>
                      </a:cxn>
                      <a:cxn ang="0">
                        <a:pos x="70" y="144"/>
                      </a:cxn>
                      <a:cxn ang="0">
                        <a:pos x="95" y="183"/>
                      </a:cxn>
                      <a:cxn ang="0">
                        <a:pos x="123" y="225"/>
                      </a:cxn>
                      <a:cxn ang="0">
                        <a:pos x="154" y="267"/>
                      </a:cxn>
                      <a:cxn ang="0">
                        <a:pos x="188" y="310"/>
                      </a:cxn>
                      <a:cxn ang="0">
                        <a:pos x="201" y="326"/>
                      </a:cxn>
                      <a:cxn ang="0">
                        <a:pos x="217" y="342"/>
                      </a:cxn>
                      <a:cxn ang="0">
                        <a:pos x="234" y="360"/>
                      </a:cxn>
                      <a:cxn ang="0">
                        <a:pos x="252" y="377"/>
                      </a:cxn>
                      <a:cxn ang="0">
                        <a:pos x="269" y="395"/>
                      </a:cxn>
                      <a:cxn ang="0">
                        <a:pos x="288" y="412"/>
                      </a:cxn>
                      <a:cxn ang="0">
                        <a:pos x="305" y="427"/>
                      </a:cxn>
                      <a:cxn ang="0">
                        <a:pos x="319" y="441"/>
                      </a:cxn>
                      <a:cxn ang="0">
                        <a:pos x="332" y="453"/>
                      </a:cxn>
                      <a:cxn ang="0">
                        <a:pos x="341" y="462"/>
                      </a:cxn>
                      <a:cxn ang="0">
                        <a:pos x="348" y="467"/>
                      </a:cxn>
                      <a:cxn ang="0">
                        <a:pos x="351" y="470"/>
                      </a:cxn>
                      <a:cxn ang="0">
                        <a:pos x="349" y="474"/>
                      </a:cxn>
                      <a:cxn ang="0">
                        <a:pos x="348" y="484"/>
                      </a:cxn>
                      <a:cxn ang="0">
                        <a:pos x="345" y="501"/>
                      </a:cxn>
                      <a:cxn ang="0">
                        <a:pos x="343" y="522"/>
                      </a:cxn>
                      <a:cxn ang="0">
                        <a:pos x="341" y="547"/>
                      </a:cxn>
                      <a:cxn ang="0">
                        <a:pos x="340" y="575"/>
                      </a:cxn>
                      <a:cxn ang="0">
                        <a:pos x="341" y="604"/>
                      </a:cxn>
                      <a:cxn ang="0">
                        <a:pos x="345" y="627"/>
                      </a:cxn>
                      <a:cxn ang="0">
                        <a:pos x="351" y="649"/>
                      </a:cxn>
                      <a:cxn ang="0">
                        <a:pos x="359" y="670"/>
                      </a:cxn>
                      <a:cxn ang="0">
                        <a:pos x="366" y="690"/>
                      </a:cxn>
                      <a:cxn ang="0">
                        <a:pos x="376" y="707"/>
                      </a:cxn>
                      <a:cxn ang="0">
                        <a:pos x="382" y="719"/>
                      </a:cxn>
                      <a:cxn ang="0">
                        <a:pos x="387" y="728"/>
                      </a:cxn>
                      <a:cxn ang="0">
                        <a:pos x="389" y="731"/>
                      </a:cxn>
                      <a:cxn ang="0">
                        <a:pos x="387" y="729"/>
                      </a:cxn>
                      <a:cxn ang="0">
                        <a:pos x="382" y="727"/>
                      </a:cxn>
                      <a:cxn ang="0">
                        <a:pos x="373" y="721"/>
                      </a:cxn>
                      <a:cxn ang="0">
                        <a:pos x="361" y="712"/>
                      </a:cxn>
                      <a:cxn ang="0">
                        <a:pos x="347" y="700"/>
                      </a:cxn>
                      <a:cxn ang="0">
                        <a:pos x="330" y="683"/>
                      </a:cxn>
                      <a:cxn ang="0">
                        <a:pos x="309" y="661"/>
                      </a:cxn>
                      <a:cxn ang="0">
                        <a:pos x="286" y="635"/>
                      </a:cxn>
                      <a:cxn ang="0">
                        <a:pos x="261" y="601"/>
                      </a:cxn>
                      <a:cxn ang="0">
                        <a:pos x="234" y="560"/>
                      </a:cxn>
                      <a:cxn ang="0">
                        <a:pos x="205" y="513"/>
                      </a:cxn>
                      <a:cxn ang="0">
                        <a:pos x="173" y="457"/>
                      </a:cxn>
                      <a:cxn ang="0">
                        <a:pos x="144" y="399"/>
                      </a:cxn>
                      <a:cxn ang="0">
                        <a:pos x="118" y="344"/>
                      </a:cxn>
                      <a:cxn ang="0">
                        <a:pos x="95" y="291"/>
                      </a:cxn>
                      <a:cxn ang="0">
                        <a:pos x="74" y="240"/>
                      </a:cxn>
                      <a:cxn ang="0">
                        <a:pos x="55" y="193"/>
                      </a:cxn>
                      <a:cxn ang="0">
                        <a:pos x="41" y="148"/>
                      </a:cxn>
                      <a:cxn ang="0">
                        <a:pos x="28" y="109"/>
                      </a:cxn>
                      <a:cxn ang="0">
                        <a:pos x="17" y="75"/>
                      </a:cxn>
                      <a:cxn ang="0">
                        <a:pos x="9" y="46"/>
                      </a:cxn>
                      <a:cxn ang="0">
                        <a:pos x="4" y="24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89" h="731">
                        <a:moveTo>
                          <a:pt x="0" y="0"/>
                        </a:moveTo>
                        <a:lnTo>
                          <a:pt x="7" y="20"/>
                        </a:lnTo>
                        <a:lnTo>
                          <a:pt x="16" y="45"/>
                        </a:lnTo>
                        <a:lnTo>
                          <a:pt x="30" y="73"/>
                        </a:lnTo>
                        <a:lnTo>
                          <a:pt x="49" y="107"/>
                        </a:lnTo>
                        <a:lnTo>
                          <a:pt x="70" y="144"/>
                        </a:lnTo>
                        <a:lnTo>
                          <a:pt x="95" y="183"/>
                        </a:lnTo>
                        <a:lnTo>
                          <a:pt x="123" y="225"/>
                        </a:lnTo>
                        <a:lnTo>
                          <a:pt x="154" y="267"/>
                        </a:lnTo>
                        <a:lnTo>
                          <a:pt x="188" y="310"/>
                        </a:lnTo>
                        <a:lnTo>
                          <a:pt x="201" y="326"/>
                        </a:lnTo>
                        <a:lnTo>
                          <a:pt x="217" y="342"/>
                        </a:lnTo>
                        <a:lnTo>
                          <a:pt x="234" y="360"/>
                        </a:lnTo>
                        <a:lnTo>
                          <a:pt x="252" y="377"/>
                        </a:lnTo>
                        <a:lnTo>
                          <a:pt x="269" y="395"/>
                        </a:lnTo>
                        <a:lnTo>
                          <a:pt x="288" y="412"/>
                        </a:lnTo>
                        <a:lnTo>
                          <a:pt x="305" y="427"/>
                        </a:lnTo>
                        <a:lnTo>
                          <a:pt x="319" y="441"/>
                        </a:lnTo>
                        <a:lnTo>
                          <a:pt x="332" y="453"/>
                        </a:lnTo>
                        <a:lnTo>
                          <a:pt x="341" y="462"/>
                        </a:lnTo>
                        <a:lnTo>
                          <a:pt x="348" y="467"/>
                        </a:lnTo>
                        <a:lnTo>
                          <a:pt x="351" y="470"/>
                        </a:lnTo>
                        <a:lnTo>
                          <a:pt x="349" y="474"/>
                        </a:lnTo>
                        <a:lnTo>
                          <a:pt x="348" y="484"/>
                        </a:lnTo>
                        <a:lnTo>
                          <a:pt x="345" y="501"/>
                        </a:lnTo>
                        <a:lnTo>
                          <a:pt x="343" y="522"/>
                        </a:lnTo>
                        <a:lnTo>
                          <a:pt x="341" y="547"/>
                        </a:lnTo>
                        <a:lnTo>
                          <a:pt x="340" y="575"/>
                        </a:lnTo>
                        <a:lnTo>
                          <a:pt x="341" y="604"/>
                        </a:lnTo>
                        <a:lnTo>
                          <a:pt x="345" y="627"/>
                        </a:lnTo>
                        <a:lnTo>
                          <a:pt x="351" y="649"/>
                        </a:lnTo>
                        <a:lnTo>
                          <a:pt x="359" y="670"/>
                        </a:lnTo>
                        <a:lnTo>
                          <a:pt x="366" y="690"/>
                        </a:lnTo>
                        <a:lnTo>
                          <a:pt x="376" y="707"/>
                        </a:lnTo>
                        <a:lnTo>
                          <a:pt x="382" y="719"/>
                        </a:lnTo>
                        <a:lnTo>
                          <a:pt x="387" y="728"/>
                        </a:lnTo>
                        <a:lnTo>
                          <a:pt x="389" y="731"/>
                        </a:lnTo>
                        <a:lnTo>
                          <a:pt x="387" y="729"/>
                        </a:lnTo>
                        <a:lnTo>
                          <a:pt x="382" y="727"/>
                        </a:lnTo>
                        <a:lnTo>
                          <a:pt x="373" y="721"/>
                        </a:lnTo>
                        <a:lnTo>
                          <a:pt x="361" y="712"/>
                        </a:lnTo>
                        <a:lnTo>
                          <a:pt x="347" y="700"/>
                        </a:lnTo>
                        <a:lnTo>
                          <a:pt x="330" y="683"/>
                        </a:lnTo>
                        <a:lnTo>
                          <a:pt x="309" y="661"/>
                        </a:lnTo>
                        <a:lnTo>
                          <a:pt x="286" y="635"/>
                        </a:lnTo>
                        <a:lnTo>
                          <a:pt x="261" y="601"/>
                        </a:lnTo>
                        <a:lnTo>
                          <a:pt x="234" y="560"/>
                        </a:lnTo>
                        <a:lnTo>
                          <a:pt x="205" y="513"/>
                        </a:lnTo>
                        <a:lnTo>
                          <a:pt x="173" y="457"/>
                        </a:lnTo>
                        <a:lnTo>
                          <a:pt x="144" y="399"/>
                        </a:lnTo>
                        <a:lnTo>
                          <a:pt x="118" y="344"/>
                        </a:lnTo>
                        <a:lnTo>
                          <a:pt x="95" y="291"/>
                        </a:lnTo>
                        <a:lnTo>
                          <a:pt x="74" y="240"/>
                        </a:lnTo>
                        <a:lnTo>
                          <a:pt x="55" y="193"/>
                        </a:lnTo>
                        <a:lnTo>
                          <a:pt x="41" y="148"/>
                        </a:lnTo>
                        <a:lnTo>
                          <a:pt x="28" y="109"/>
                        </a:lnTo>
                        <a:lnTo>
                          <a:pt x="17" y="75"/>
                        </a:lnTo>
                        <a:lnTo>
                          <a:pt x="9" y="46"/>
                        </a:lnTo>
                        <a:lnTo>
                          <a:pt x="4" y="2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4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4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4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8600000" scaled="0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</p:grpSp>
            <p:grpSp>
              <p:nvGrpSpPr>
                <p:cNvPr id="34" name="Group 28"/>
                <p:cNvGrpSpPr/>
                <p:nvPr/>
              </p:nvGrpSpPr>
              <p:grpSpPr>
                <a:xfrm>
                  <a:off x="9169319" y="1524000"/>
                  <a:ext cx="658893" cy="2068220"/>
                  <a:chOff x="4394982" y="1686365"/>
                  <a:chExt cx="861230" cy="2703343"/>
                </a:xfrm>
              </p:grpSpPr>
              <p:sp>
                <p:nvSpPr>
                  <p:cNvPr id="35" name="Oval 34"/>
                  <p:cNvSpPr/>
                  <p:nvPr/>
                </p:nvSpPr>
                <p:spPr>
                  <a:xfrm rot="16200000">
                    <a:off x="3180263" y="2957355"/>
                    <a:ext cx="2590800" cy="161362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alpha val="43000"/>
                        </a:schemeClr>
                      </a:gs>
                      <a:gs pos="100000">
                        <a:sysClr val="window" lastClr="FFFFFF">
                          <a:alpha val="0"/>
                          <a:lumMod val="10000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ctr" defTabSz="914415">
                      <a:defRPr/>
                    </a:pPr>
                    <a:endParaRPr lang="en-US" sz="1800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36" name="Rectangle 35"/>
                  <p:cNvSpPr/>
                  <p:nvPr/>
                </p:nvSpPr>
                <p:spPr>
                  <a:xfrm>
                    <a:off x="4494212" y="1686365"/>
                    <a:ext cx="762000" cy="2703343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399"/>
                  </a:p>
                </p:txBody>
              </p:sp>
            </p:grpSp>
          </p:grpSp>
          <p:grpSp>
            <p:nvGrpSpPr>
              <p:cNvPr id="30" name="Group 29"/>
              <p:cNvGrpSpPr/>
              <p:nvPr/>
            </p:nvGrpSpPr>
            <p:grpSpPr>
              <a:xfrm>
                <a:off x="7957015" y="2286000"/>
                <a:ext cx="563689" cy="539038"/>
                <a:chOff x="4549775" y="4676775"/>
                <a:chExt cx="1633538" cy="1562100"/>
              </a:xfrm>
              <a:solidFill>
                <a:schemeClr val="bg1"/>
              </a:solidFill>
            </p:grpSpPr>
            <p:sp>
              <p:nvSpPr>
                <p:cNvPr id="31" name="Freeform 14"/>
                <p:cNvSpPr>
                  <a:spLocks noEditPoints="1"/>
                </p:cNvSpPr>
                <p:nvPr/>
              </p:nvSpPr>
              <p:spPr bwMode="auto">
                <a:xfrm>
                  <a:off x="4549775" y="4676775"/>
                  <a:ext cx="1025525" cy="1176338"/>
                </a:xfrm>
                <a:custGeom>
                  <a:avLst/>
                  <a:gdLst/>
                  <a:ahLst/>
                  <a:cxnLst>
                    <a:cxn ang="0">
                      <a:pos x="330" y="226"/>
                    </a:cxn>
                    <a:cxn ang="0">
                      <a:pos x="306" y="250"/>
                    </a:cxn>
                    <a:cxn ang="0">
                      <a:pos x="306" y="288"/>
                    </a:cxn>
                    <a:cxn ang="0">
                      <a:pos x="330" y="312"/>
                    </a:cxn>
                    <a:cxn ang="0">
                      <a:pos x="367" y="312"/>
                    </a:cxn>
                    <a:cxn ang="0">
                      <a:pos x="391" y="288"/>
                    </a:cxn>
                    <a:cxn ang="0">
                      <a:pos x="391" y="250"/>
                    </a:cxn>
                    <a:cxn ang="0">
                      <a:pos x="367" y="226"/>
                    </a:cxn>
                    <a:cxn ang="0">
                      <a:pos x="207" y="222"/>
                    </a:cxn>
                    <a:cxn ang="0">
                      <a:pos x="172" y="235"/>
                    </a:cxn>
                    <a:cxn ang="0">
                      <a:pos x="159" y="269"/>
                    </a:cxn>
                    <a:cxn ang="0">
                      <a:pos x="172" y="302"/>
                    </a:cxn>
                    <a:cxn ang="0">
                      <a:pos x="207" y="316"/>
                    </a:cxn>
                    <a:cxn ang="0">
                      <a:pos x="240" y="302"/>
                    </a:cxn>
                    <a:cxn ang="0">
                      <a:pos x="254" y="269"/>
                    </a:cxn>
                    <a:cxn ang="0">
                      <a:pos x="240" y="235"/>
                    </a:cxn>
                    <a:cxn ang="0">
                      <a:pos x="207" y="222"/>
                    </a:cxn>
                    <a:cxn ang="0">
                      <a:pos x="381" y="3"/>
                    </a:cxn>
                    <a:cxn ang="0">
                      <a:pos x="457" y="20"/>
                    </a:cxn>
                    <a:cxn ang="0">
                      <a:pos x="530" y="60"/>
                    </a:cxn>
                    <a:cxn ang="0">
                      <a:pos x="589" y="115"/>
                    </a:cxn>
                    <a:cxn ang="0">
                      <a:pos x="632" y="182"/>
                    </a:cxn>
                    <a:cxn ang="0">
                      <a:pos x="638" y="219"/>
                    </a:cxn>
                    <a:cxn ang="0">
                      <a:pos x="564" y="227"/>
                    </a:cxn>
                    <a:cxn ang="0">
                      <a:pos x="517" y="230"/>
                    </a:cxn>
                    <a:cxn ang="0">
                      <a:pos x="490" y="222"/>
                    </a:cxn>
                    <a:cxn ang="0">
                      <a:pos x="457" y="235"/>
                    </a:cxn>
                    <a:cxn ang="0">
                      <a:pos x="443" y="269"/>
                    </a:cxn>
                    <a:cxn ang="0">
                      <a:pos x="445" y="278"/>
                    </a:cxn>
                    <a:cxn ang="0">
                      <a:pos x="411" y="313"/>
                    </a:cxn>
                    <a:cxn ang="0">
                      <a:pos x="357" y="387"/>
                    </a:cxn>
                    <a:cxn ang="0">
                      <a:pos x="326" y="471"/>
                    </a:cxn>
                    <a:cxn ang="0">
                      <a:pos x="319" y="562"/>
                    </a:cxn>
                    <a:cxn ang="0">
                      <a:pos x="339" y="654"/>
                    </a:cxn>
                    <a:cxn ang="0">
                      <a:pos x="351" y="681"/>
                    </a:cxn>
                    <a:cxn ang="0">
                      <a:pos x="259" y="707"/>
                    </a:cxn>
                    <a:cxn ang="0">
                      <a:pos x="171" y="725"/>
                    </a:cxn>
                    <a:cxn ang="0">
                      <a:pos x="95" y="734"/>
                    </a:cxn>
                    <a:cxn ang="0">
                      <a:pos x="36" y="739"/>
                    </a:cxn>
                    <a:cxn ang="0">
                      <a:pos x="0" y="741"/>
                    </a:cxn>
                    <a:cxn ang="0">
                      <a:pos x="59" y="686"/>
                    </a:cxn>
                    <a:cxn ang="0">
                      <a:pos x="88" y="627"/>
                    </a:cxn>
                    <a:cxn ang="0">
                      <a:pos x="95" y="568"/>
                    </a:cxn>
                    <a:cxn ang="0">
                      <a:pos x="87" y="514"/>
                    </a:cxn>
                    <a:cxn ang="0">
                      <a:pos x="47" y="441"/>
                    </a:cxn>
                    <a:cxn ang="0">
                      <a:pos x="24" y="354"/>
                    </a:cxn>
                    <a:cxn ang="0">
                      <a:pos x="28" y="256"/>
                    </a:cxn>
                    <a:cxn ang="0">
                      <a:pos x="62" y="166"/>
                    </a:cxn>
                    <a:cxn ang="0">
                      <a:pos x="114" y="96"/>
                    </a:cxn>
                    <a:cxn ang="0">
                      <a:pos x="180" y="44"/>
                    </a:cxn>
                    <a:cxn ang="0">
                      <a:pos x="258" y="11"/>
                    </a:cxn>
                    <a:cxn ang="0">
                      <a:pos x="342" y="0"/>
                    </a:cxn>
                  </a:cxnLst>
                  <a:rect l="0" t="0" r="r" b="b"/>
                  <a:pathLst>
                    <a:path w="646" h="741">
                      <a:moveTo>
                        <a:pt x="349" y="222"/>
                      </a:moveTo>
                      <a:lnTo>
                        <a:pt x="330" y="226"/>
                      </a:lnTo>
                      <a:lnTo>
                        <a:pt x="315" y="235"/>
                      </a:lnTo>
                      <a:lnTo>
                        <a:pt x="306" y="250"/>
                      </a:lnTo>
                      <a:lnTo>
                        <a:pt x="302" y="269"/>
                      </a:lnTo>
                      <a:lnTo>
                        <a:pt x="306" y="288"/>
                      </a:lnTo>
                      <a:lnTo>
                        <a:pt x="315" y="302"/>
                      </a:lnTo>
                      <a:lnTo>
                        <a:pt x="330" y="312"/>
                      </a:lnTo>
                      <a:lnTo>
                        <a:pt x="349" y="316"/>
                      </a:lnTo>
                      <a:lnTo>
                        <a:pt x="367" y="312"/>
                      </a:lnTo>
                      <a:lnTo>
                        <a:pt x="382" y="302"/>
                      </a:lnTo>
                      <a:lnTo>
                        <a:pt x="391" y="288"/>
                      </a:lnTo>
                      <a:lnTo>
                        <a:pt x="395" y="269"/>
                      </a:lnTo>
                      <a:lnTo>
                        <a:pt x="391" y="250"/>
                      </a:lnTo>
                      <a:lnTo>
                        <a:pt x="382" y="235"/>
                      </a:lnTo>
                      <a:lnTo>
                        <a:pt x="367" y="226"/>
                      </a:lnTo>
                      <a:lnTo>
                        <a:pt x="349" y="222"/>
                      </a:lnTo>
                      <a:close/>
                      <a:moveTo>
                        <a:pt x="207" y="222"/>
                      </a:moveTo>
                      <a:lnTo>
                        <a:pt x="188" y="226"/>
                      </a:lnTo>
                      <a:lnTo>
                        <a:pt x="172" y="235"/>
                      </a:lnTo>
                      <a:lnTo>
                        <a:pt x="163" y="250"/>
                      </a:lnTo>
                      <a:lnTo>
                        <a:pt x="159" y="269"/>
                      </a:lnTo>
                      <a:lnTo>
                        <a:pt x="163" y="288"/>
                      </a:lnTo>
                      <a:lnTo>
                        <a:pt x="172" y="302"/>
                      </a:lnTo>
                      <a:lnTo>
                        <a:pt x="188" y="312"/>
                      </a:lnTo>
                      <a:lnTo>
                        <a:pt x="207" y="316"/>
                      </a:lnTo>
                      <a:lnTo>
                        <a:pt x="224" y="312"/>
                      </a:lnTo>
                      <a:lnTo>
                        <a:pt x="240" y="302"/>
                      </a:lnTo>
                      <a:lnTo>
                        <a:pt x="250" y="288"/>
                      </a:lnTo>
                      <a:lnTo>
                        <a:pt x="254" y="269"/>
                      </a:lnTo>
                      <a:lnTo>
                        <a:pt x="250" y="250"/>
                      </a:lnTo>
                      <a:lnTo>
                        <a:pt x="240" y="235"/>
                      </a:lnTo>
                      <a:lnTo>
                        <a:pt x="224" y="226"/>
                      </a:lnTo>
                      <a:lnTo>
                        <a:pt x="207" y="222"/>
                      </a:lnTo>
                      <a:close/>
                      <a:moveTo>
                        <a:pt x="342" y="0"/>
                      </a:moveTo>
                      <a:lnTo>
                        <a:pt x="381" y="3"/>
                      </a:lnTo>
                      <a:lnTo>
                        <a:pt x="419" y="10"/>
                      </a:lnTo>
                      <a:lnTo>
                        <a:pt x="457" y="20"/>
                      </a:lnTo>
                      <a:lnTo>
                        <a:pt x="495" y="38"/>
                      </a:lnTo>
                      <a:lnTo>
                        <a:pt x="530" y="60"/>
                      </a:lnTo>
                      <a:lnTo>
                        <a:pt x="561" y="86"/>
                      </a:lnTo>
                      <a:lnTo>
                        <a:pt x="589" y="115"/>
                      </a:lnTo>
                      <a:lnTo>
                        <a:pt x="612" y="147"/>
                      </a:lnTo>
                      <a:lnTo>
                        <a:pt x="632" y="182"/>
                      </a:lnTo>
                      <a:lnTo>
                        <a:pt x="646" y="219"/>
                      </a:lnTo>
                      <a:lnTo>
                        <a:pt x="638" y="219"/>
                      </a:lnTo>
                      <a:lnTo>
                        <a:pt x="601" y="221"/>
                      </a:lnTo>
                      <a:lnTo>
                        <a:pt x="564" y="227"/>
                      </a:lnTo>
                      <a:lnTo>
                        <a:pt x="527" y="239"/>
                      </a:lnTo>
                      <a:lnTo>
                        <a:pt x="517" y="230"/>
                      </a:lnTo>
                      <a:lnTo>
                        <a:pt x="505" y="225"/>
                      </a:lnTo>
                      <a:lnTo>
                        <a:pt x="490" y="222"/>
                      </a:lnTo>
                      <a:lnTo>
                        <a:pt x="473" y="226"/>
                      </a:lnTo>
                      <a:lnTo>
                        <a:pt x="457" y="235"/>
                      </a:lnTo>
                      <a:lnTo>
                        <a:pt x="447" y="250"/>
                      </a:lnTo>
                      <a:lnTo>
                        <a:pt x="443" y="269"/>
                      </a:lnTo>
                      <a:lnTo>
                        <a:pt x="443" y="274"/>
                      </a:lnTo>
                      <a:lnTo>
                        <a:pt x="445" y="278"/>
                      </a:lnTo>
                      <a:lnTo>
                        <a:pt x="446" y="284"/>
                      </a:lnTo>
                      <a:lnTo>
                        <a:pt x="411" y="313"/>
                      </a:lnTo>
                      <a:lnTo>
                        <a:pt x="382" y="348"/>
                      </a:lnTo>
                      <a:lnTo>
                        <a:pt x="357" y="387"/>
                      </a:lnTo>
                      <a:lnTo>
                        <a:pt x="338" y="427"/>
                      </a:lnTo>
                      <a:lnTo>
                        <a:pt x="326" y="471"/>
                      </a:lnTo>
                      <a:lnTo>
                        <a:pt x="319" y="516"/>
                      </a:lnTo>
                      <a:lnTo>
                        <a:pt x="319" y="562"/>
                      </a:lnTo>
                      <a:lnTo>
                        <a:pt x="326" y="608"/>
                      </a:lnTo>
                      <a:lnTo>
                        <a:pt x="339" y="654"/>
                      </a:lnTo>
                      <a:lnTo>
                        <a:pt x="345" y="667"/>
                      </a:lnTo>
                      <a:lnTo>
                        <a:pt x="351" y="681"/>
                      </a:lnTo>
                      <a:lnTo>
                        <a:pt x="305" y="695"/>
                      </a:lnTo>
                      <a:lnTo>
                        <a:pt x="259" y="707"/>
                      </a:lnTo>
                      <a:lnTo>
                        <a:pt x="214" y="717"/>
                      </a:lnTo>
                      <a:lnTo>
                        <a:pt x="171" y="725"/>
                      </a:lnTo>
                      <a:lnTo>
                        <a:pt x="131" y="730"/>
                      </a:lnTo>
                      <a:lnTo>
                        <a:pt x="95" y="734"/>
                      </a:lnTo>
                      <a:lnTo>
                        <a:pt x="63" y="737"/>
                      </a:lnTo>
                      <a:lnTo>
                        <a:pt x="36" y="739"/>
                      </a:lnTo>
                      <a:lnTo>
                        <a:pt x="18" y="741"/>
                      </a:lnTo>
                      <a:lnTo>
                        <a:pt x="0" y="741"/>
                      </a:lnTo>
                      <a:lnTo>
                        <a:pt x="34" y="714"/>
                      </a:lnTo>
                      <a:lnTo>
                        <a:pt x="59" y="686"/>
                      </a:lnTo>
                      <a:lnTo>
                        <a:pt x="76" y="657"/>
                      </a:lnTo>
                      <a:lnTo>
                        <a:pt x="88" y="627"/>
                      </a:lnTo>
                      <a:lnTo>
                        <a:pt x="94" y="598"/>
                      </a:lnTo>
                      <a:lnTo>
                        <a:pt x="95" y="568"/>
                      </a:lnTo>
                      <a:lnTo>
                        <a:pt x="92" y="540"/>
                      </a:lnTo>
                      <a:lnTo>
                        <a:pt x="87" y="514"/>
                      </a:lnTo>
                      <a:lnTo>
                        <a:pt x="64" y="479"/>
                      </a:lnTo>
                      <a:lnTo>
                        <a:pt x="47" y="441"/>
                      </a:lnTo>
                      <a:lnTo>
                        <a:pt x="34" y="403"/>
                      </a:lnTo>
                      <a:lnTo>
                        <a:pt x="24" y="354"/>
                      </a:lnTo>
                      <a:lnTo>
                        <a:pt x="23" y="305"/>
                      </a:lnTo>
                      <a:lnTo>
                        <a:pt x="28" y="256"/>
                      </a:lnTo>
                      <a:lnTo>
                        <a:pt x="43" y="206"/>
                      </a:lnTo>
                      <a:lnTo>
                        <a:pt x="62" y="166"/>
                      </a:lnTo>
                      <a:lnTo>
                        <a:pt x="86" y="129"/>
                      </a:lnTo>
                      <a:lnTo>
                        <a:pt x="114" y="96"/>
                      </a:lnTo>
                      <a:lnTo>
                        <a:pt x="146" y="68"/>
                      </a:lnTo>
                      <a:lnTo>
                        <a:pt x="180" y="44"/>
                      </a:lnTo>
                      <a:lnTo>
                        <a:pt x="218" y="26"/>
                      </a:lnTo>
                      <a:lnTo>
                        <a:pt x="258" y="11"/>
                      </a:lnTo>
                      <a:lnTo>
                        <a:pt x="299" y="3"/>
                      </a:lnTo>
                      <a:lnTo>
                        <a:pt x="342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32" name="Freeform 15"/>
                <p:cNvSpPr>
                  <a:spLocks noEditPoints="1"/>
                </p:cNvSpPr>
                <p:nvPr/>
              </p:nvSpPr>
              <p:spPr bwMode="auto">
                <a:xfrm>
                  <a:off x="5132388" y="5064125"/>
                  <a:ext cx="1050925" cy="1174750"/>
                </a:xfrm>
                <a:custGeom>
                  <a:avLst/>
                  <a:gdLst/>
                  <a:ahLst/>
                  <a:cxnLst>
                    <a:cxn ang="0">
                      <a:pos x="437" y="225"/>
                    </a:cxn>
                    <a:cxn ang="0">
                      <a:pos x="413" y="251"/>
                    </a:cxn>
                    <a:cxn ang="0">
                      <a:pos x="413" y="287"/>
                    </a:cxn>
                    <a:cxn ang="0">
                      <a:pos x="437" y="312"/>
                    </a:cxn>
                    <a:cxn ang="0">
                      <a:pos x="474" y="312"/>
                    </a:cxn>
                    <a:cxn ang="0">
                      <a:pos x="498" y="287"/>
                    </a:cxn>
                    <a:cxn ang="0">
                      <a:pos x="498" y="251"/>
                    </a:cxn>
                    <a:cxn ang="0">
                      <a:pos x="474" y="225"/>
                    </a:cxn>
                    <a:cxn ang="0">
                      <a:pos x="314" y="221"/>
                    </a:cxn>
                    <a:cxn ang="0">
                      <a:pos x="281" y="235"/>
                    </a:cxn>
                    <a:cxn ang="0">
                      <a:pos x="266" y="268"/>
                    </a:cxn>
                    <a:cxn ang="0">
                      <a:pos x="277" y="298"/>
                    </a:cxn>
                    <a:cxn ang="0">
                      <a:pos x="299" y="314"/>
                    </a:cxn>
                    <a:cxn ang="0">
                      <a:pos x="331" y="312"/>
                    </a:cxn>
                    <a:cxn ang="0">
                      <a:pos x="357" y="287"/>
                    </a:cxn>
                    <a:cxn ang="0">
                      <a:pos x="358" y="251"/>
                    </a:cxn>
                    <a:cxn ang="0">
                      <a:pos x="337" y="227"/>
                    </a:cxn>
                    <a:cxn ang="0">
                      <a:pos x="314" y="221"/>
                    </a:cxn>
                    <a:cxn ang="0">
                      <a:pos x="154" y="231"/>
                    </a:cxn>
                    <a:cxn ang="0">
                      <a:pos x="132" y="241"/>
                    </a:cxn>
                    <a:cxn ang="0">
                      <a:pos x="124" y="268"/>
                    </a:cxn>
                    <a:cxn ang="0">
                      <a:pos x="138" y="303"/>
                    </a:cxn>
                    <a:cxn ang="0">
                      <a:pos x="171" y="316"/>
                    </a:cxn>
                    <a:cxn ang="0">
                      <a:pos x="205" y="303"/>
                    </a:cxn>
                    <a:cxn ang="0">
                      <a:pos x="219" y="268"/>
                    </a:cxn>
                    <a:cxn ang="0">
                      <a:pos x="205" y="235"/>
                    </a:cxn>
                    <a:cxn ang="0">
                      <a:pos x="171" y="221"/>
                    </a:cxn>
                    <a:cxn ang="0">
                      <a:pos x="319" y="0"/>
                    </a:cxn>
                    <a:cxn ang="0">
                      <a:pos x="370" y="4"/>
                    </a:cxn>
                    <a:cxn ang="0">
                      <a:pos x="449" y="26"/>
                    </a:cxn>
                    <a:cxn ang="0">
                      <a:pos x="520" y="69"/>
                    </a:cxn>
                    <a:cxn ang="0">
                      <a:pos x="578" y="129"/>
                    </a:cxn>
                    <a:cxn ang="0">
                      <a:pos x="620" y="205"/>
                    </a:cxn>
                    <a:cxn ang="0">
                      <a:pos x="640" y="304"/>
                    </a:cxn>
                    <a:cxn ang="0">
                      <a:pos x="629" y="402"/>
                    </a:cxn>
                    <a:cxn ang="0">
                      <a:pos x="598" y="478"/>
                    </a:cxn>
                    <a:cxn ang="0">
                      <a:pos x="570" y="537"/>
                    </a:cxn>
                    <a:cxn ang="0">
                      <a:pos x="568" y="588"/>
                    </a:cxn>
                    <a:cxn ang="0">
                      <a:pos x="578" y="640"/>
                    </a:cxn>
                    <a:cxn ang="0">
                      <a:pos x="609" y="692"/>
                    </a:cxn>
                    <a:cxn ang="0">
                      <a:pos x="662" y="740"/>
                    </a:cxn>
                    <a:cxn ang="0">
                      <a:pos x="625" y="739"/>
                    </a:cxn>
                    <a:cxn ang="0">
                      <a:pos x="565" y="733"/>
                    </a:cxn>
                    <a:cxn ang="0">
                      <a:pos x="486" y="723"/>
                    </a:cxn>
                    <a:cxn ang="0">
                      <a:pos x="395" y="704"/>
                    </a:cxn>
                    <a:cxn ang="0">
                      <a:pos x="302" y="677"/>
                    </a:cxn>
                    <a:cxn ang="0">
                      <a:pos x="211" y="639"/>
                    </a:cxn>
                    <a:cxn ang="0">
                      <a:pos x="132" y="586"/>
                    </a:cxn>
                    <a:cxn ang="0">
                      <a:pos x="102" y="556"/>
                    </a:cxn>
                    <a:cxn ang="0">
                      <a:pos x="52" y="495"/>
                    </a:cxn>
                    <a:cxn ang="0">
                      <a:pos x="20" y="434"/>
                    </a:cxn>
                    <a:cxn ang="0">
                      <a:pos x="0" y="342"/>
                    </a:cxn>
                    <a:cxn ang="0">
                      <a:pos x="7" y="251"/>
                    </a:cxn>
                    <a:cxn ang="0">
                      <a:pos x="39" y="167"/>
                    </a:cxn>
                    <a:cxn ang="0">
                      <a:pos x="92" y="94"/>
                    </a:cxn>
                    <a:cxn ang="0">
                      <a:pos x="165" y="40"/>
                    </a:cxn>
                    <a:cxn ang="0">
                      <a:pos x="209" y="20"/>
                    </a:cxn>
                    <a:cxn ang="0">
                      <a:pos x="282" y="2"/>
                    </a:cxn>
                  </a:cxnLst>
                  <a:rect l="0" t="0" r="r" b="b"/>
                  <a:pathLst>
                    <a:path w="662" h="740">
                      <a:moveTo>
                        <a:pt x="456" y="221"/>
                      </a:moveTo>
                      <a:lnTo>
                        <a:pt x="437" y="225"/>
                      </a:lnTo>
                      <a:lnTo>
                        <a:pt x="422" y="235"/>
                      </a:lnTo>
                      <a:lnTo>
                        <a:pt x="413" y="251"/>
                      </a:lnTo>
                      <a:lnTo>
                        <a:pt x="409" y="268"/>
                      </a:lnTo>
                      <a:lnTo>
                        <a:pt x="413" y="287"/>
                      </a:lnTo>
                      <a:lnTo>
                        <a:pt x="422" y="303"/>
                      </a:lnTo>
                      <a:lnTo>
                        <a:pt x="437" y="312"/>
                      </a:lnTo>
                      <a:lnTo>
                        <a:pt x="456" y="316"/>
                      </a:lnTo>
                      <a:lnTo>
                        <a:pt x="474" y="312"/>
                      </a:lnTo>
                      <a:lnTo>
                        <a:pt x="489" y="303"/>
                      </a:lnTo>
                      <a:lnTo>
                        <a:pt x="498" y="287"/>
                      </a:lnTo>
                      <a:lnTo>
                        <a:pt x="502" y="268"/>
                      </a:lnTo>
                      <a:lnTo>
                        <a:pt x="498" y="251"/>
                      </a:lnTo>
                      <a:lnTo>
                        <a:pt x="489" y="235"/>
                      </a:lnTo>
                      <a:lnTo>
                        <a:pt x="474" y="225"/>
                      </a:lnTo>
                      <a:lnTo>
                        <a:pt x="456" y="221"/>
                      </a:lnTo>
                      <a:close/>
                      <a:moveTo>
                        <a:pt x="314" y="221"/>
                      </a:moveTo>
                      <a:lnTo>
                        <a:pt x="295" y="225"/>
                      </a:lnTo>
                      <a:lnTo>
                        <a:pt x="281" y="235"/>
                      </a:lnTo>
                      <a:lnTo>
                        <a:pt x="270" y="251"/>
                      </a:lnTo>
                      <a:lnTo>
                        <a:pt x="266" y="268"/>
                      </a:lnTo>
                      <a:lnTo>
                        <a:pt x="269" y="284"/>
                      </a:lnTo>
                      <a:lnTo>
                        <a:pt x="277" y="298"/>
                      </a:lnTo>
                      <a:lnTo>
                        <a:pt x="286" y="307"/>
                      </a:lnTo>
                      <a:lnTo>
                        <a:pt x="299" y="314"/>
                      </a:lnTo>
                      <a:lnTo>
                        <a:pt x="314" y="316"/>
                      </a:lnTo>
                      <a:lnTo>
                        <a:pt x="331" y="312"/>
                      </a:lnTo>
                      <a:lnTo>
                        <a:pt x="347" y="303"/>
                      </a:lnTo>
                      <a:lnTo>
                        <a:pt x="357" y="287"/>
                      </a:lnTo>
                      <a:lnTo>
                        <a:pt x="361" y="268"/>
                      </a:lnTo>
                      <a:lnTo>
                        <a:pt x="358" y="251"/>
                      </a:lnTo>
                      <a:lnTo>
                        <a:pt x="349" y="237"/>
                      </a:lnTo>
                      <a:lnTo>
                        <a:pt x="337" y="227"/>
                      </a:lnTo>
                      <a:lnTo>
                        <a:pt x="321" y="221"/>
                      </a:lnTo>
                      <a:lnTo>
                        <a:pt x="314" y="221"/>
                      </a:lnTo>
                      <a:close/>
                      <a:moveTo>
                        <a:pt x="162" y="221"/>
                      </a:moveTo>
                      <a:lnTo>
                        <a:pt x="154" y="231"/>
                      </a:lnTo>
                      <a:lnTo>
                        <a:pt x="144" y="237"/>
                      </a:lnTo>
                      <a:lnTo>
                        <a:pt x="132" y="241"/>
                      </a:lnTo>
                      <a:lnTo>
                        <a:pt x="126" y="255"/>
                      </a:lnTo>
                      <a:lnTo>
                        <a:pt x="124" y="268"/>
                      </a:lnTo>
                      <a:lnTo>
                        <a:pt x="128" y="287"/>
                      </a:lnTo>
                      <a:lnTo>
                        <a:pt x="138" y="303"/>
                      </a:lnTo>
                      <a:lnTo>
                        <a:pt x="154" y="312"/>
                      </a:lnTo>
                      <a:lnTo>
                        <a:pt x="171" y="316"/>
                      </a:lnTo>
                      <a:lnTo>
                        <a:pt x="190" y="312"/>
                      </a:lnTo>
                      <a:lnTo>
                        <a:pt x="205" y="303"/>
                      </a:lnTo>
                      <a:lnTo>
                        <a:pt x="215" y="287"/>
                      </a:lnTo>
                      <a:lnTo>
                        <a:pt x="219" y="268"/>
                      </a:lnTo>
                      <a:lnTo>
                        <a:pt x="215" y="251"/>
                      </a:lnTo>
                      <a:lnTo>
                        <a:pt x="205" y="235"/>
                      </a:lnTo>
                      <a:lnTo>
                        <a:pt x="190" y="225"/>
                      </a:lnTo>
                      <a:lnTo>
                        <a:pt x="171" y="221"/>
                      </a:lnTo>
                      <a:lnTo>
                        <a:pt x="162" y="221"/>
                      </a:lnTo>
                      <a:close/>
                      <a:moveTo>
                        <a:pt x="319" y="0"/>
                      </a:moveTo>
                      <a:lnTo>
                        <a:pt x="329" y="0"/>
                      </a:lnTo>
                      <a:lnTo>
                        <a:pt x="370" y="4"/>
                      </a:lnTo>
                      <a:lnTo>
                        <a:pt x="410" y="13"/>
                      </a:lnTo>
                      <a:lnTo>
                        <a:pt x="449" y="26"/>
                      </a:lnTo>
                      <a:lnTo>
                        <a:pt x="486" y="45"/>
                      </a:lnTo>
                      <a:lnTo>
                        <a:pt x="520" y="69"/>
                      </a:lnTo>
                      <a:lnTo>
                        <a:pt x="550" y="97"/>
                      </a:lnTo>
                      <a:lnTo>
                        <a:pt x="578" y="129"/>
                      </a:lnTo>
                      <a:lnTo>
                        <a:pt x="601" y="165"/>
                      </a:lnTo>
                      <a:lnTo>
                        <a:pt x="620" y="205"/>
                      </a:lnTo>
                      <a:lnTo>
                        <a:pt x="633" y="255"/>
                      </a:lnTo>
                      <a:lnTo>
                        <a:pt x="640" y="304"/>
                      </a:lnTo>
                      <a:lnTo>
                        <a:pt x="638" y="354"/>
                      </a:lnTo>
                      <a:lnTo>
                        <a:pt x="629" y="402"/>
                      </a:lnTo>
                      <a:lnTo>
                        <a:pt x="616" y="441"/>
                      </a:lnTo>
                      <a:lnTo>
                        <a:pt x="598" y="478"/>
                      </a:lnTo>
                      <a:lnTo>
                        <a:pt x="576" y="513"/>
                      </a:lnTo>
                      <a:lnTo>
                        <a:pt x="570" y="537"/>
                      </a:lnTo>
                      <a:lnTo>
                        <a:pt x="568" y="561"/>
                      </a:lnTo>
                      <a:lnTo>
                        <a:pt x="568" y="588"/>
                      </a:lnTo>
                      <a:lnTo>
                        <a:pt x="570" y="613"/>
                      </a:lnTo>
                      <a:lnTo>
                        <a:pt x="578" y="640"/>
                      </a:lnTo>
                      <a:lnTo>
                        <a:pt x="590" y="665"/>
                      </a:lnTo>
                      <a:lnTo>
                        <a:pt x="609" y="692"/>
                      </a:lnTo>
                      <a:lnTo>
                        <a:pt x="632" y="716"/>
                      </a:lnTo>
                      <a:lnTo>
                        <a:pt x="662" y="740"/>
                      </a:lnTo>
                      <a:lnTo>
                        <a:pt x="645" y="740"/>
                      </a:lnTo>
                      <a:lnTo>
                        <a:pt x="625" y="739"/>
                      </a:lnTo>
                      <a:lnTo>
                        <a:pt x="597" y="736"/>
                      </a:lnTo>
                      <a:lnTo>
                        <a:pt x="565" y="733"/>
                      </a:lnTo>
                      <a:lnTo>
                        <a:pt x="528" y="728"/>
                      </a:lnTo>
                      <a:lnTo>
                        <a:pt x="486" y="723"/>
                      </a:lnTo>
                      <a:lnTo>
                        <a:pt x="442" y="715"/>
                      </a:lnTo>
                      <a:lnTo>
                        <a:pt x="395" y="704"/>
                      </a:lnTo>
                      <a:lnTo>
                        <a:pt x="349" y="692"/>
                      </a:lnTo>
                      <a:lnTo>
                        <a:pt x="302" y="677"/>
                      </a:lnTo>
                      <a:lnTo>
                        <a:pt x="255" y="660"/>
                      </a:lnTo>
                      <a:lnTo>
                        <a:pt x="211" y="639"/>
                      </a:lnTo>
                      <a:lnTo>
                        <a:pt x="170" y="614"/>
                      </a:lnTo>
                      <a:lnTo>
                        <a:pt x="132" y="586"/>
                      </a:lnTo>
                      <a:lnTo>
                        <a:pt x="99" y="556"/>
                      </a:lnTo>
                      <a:lnTo>
                        <a:pt x="102" y="556"/>
                      </a:lnTo>
                      <a:lnTo>
                        <a:pt x="75" y="528"/>
                      </a:lnTo>
                      <a:lnTo>
                        <a:pt x="52" y="495"/>
                      </a:lnTo>
                      <a:lnTo>
                        <a:pt x="32" y="461"/>
                      </a:lnTo>
                      <a:lnTo>
                        <a:pt x="20" y="434"/>
                      </a:lnTo>
                      <a:lnTo>
                        <a:pt x="7" y="389"/>
                      </a:lnTo>
                      <a:lnTo>
                        <a:pt x="0" y="342"/>
                      </a:lnTo>
                      <a:lnTo>
                        <a:pt x="0" y="296"/>
                      </a:lnTo>
                      <a:lnTo>
                        <a:pt x="7" y="251"/>
                      </a:lnTo>
                      <a:lnTo>
                        <a:pt x="20" y="208"/>
                      </a:lnTo>
                      <a:lnTo>
                        <a:pt x="39" y="167"/>
                      </a:lnTo>
                      <a:lnTo>
                        <a:pt x="63" y="129"/>
                      </a:lnTo>
                      <a:lnTo>
                        <a:pt x="92" y="94"/>
                      </a:lnTo>
                      <a:lnTo>
                        <a:pt x="127" y="64"/>
                      </a:lnTo>
                      <a:lnTo>
                        <a:pt x="165" y="40"/>
                      </a:lnTo>
                      <a:lnTo>
                        <a:pt x="206" y="20"/>
                      </a:lnTo>
                      <a:lnTo>
                        <a:pt x="209" y="20"/>
                      </a:lnTo>
                      <a:lnTo>
                        <a:pt x="246" y="9"/>
                      </a:lnTo>
                      <a:lnTo>
                        <a:pt x="282" y="2"/>
                      </a:lnTo>
                      <a:lnTo>
                        <a:pt x="319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6402106" y="3875380"/>
              <a:ext cx="2820713" cy="2068220"/>
              <a:chOff x="7005895" y="3494380"/>
              <a:chExt cx="2820713" cy="2068220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7005895" y="3494380"/>
                <a:ext cx="2820713" cy="2068220"/>
                <a:chOff x="7005895" y="3494380"/>
                <a:chExt cx="2820713" cy="2068220"/>
              </a:xfrm>
            </p:grpSpPr>
            <p:grpSp>
              <p:nvGrpSpPr>
                <p:cNvPr id="19" name="Group 14"/>
                <p:cNvGrpSpPr/>
                <p:nvPr/>
              </p:nvGrpSpPr>
              <p:grpSpPr>
                <a:xfrm>
                  <a:off x="7005895" y="3983771"/>
                  <a:ext cx="2237170" cy="1089436"/>
                  <a:chOff x="4632326" y="5434013"/>
                  <a:chExt cx="2924175" cy="1423988"/>
                </a:xfrm>
                <a:effectLst>
                  <a:outerShdw blurRad="215900" dist="317500" dir="9840000" sx="90000" sy="90000" algn="tr" rotWithShape="0">
                    <a:prstClr val="black">
                      <a:alpha val="31000"/>
                    </a:prstClr>
                  </a:outerShdw>
                </a:effectLst>
              </p:grpSpPr>
              <p:sp>
                <p:nvSpPr>
                  <p:cNvPr id="23" name="Freeform 12"/>
                  <p:cNvSpPr>
                    <a:spLocks/>
                  </p:cNvSpPr>
                  <p:nvPr/>
                </p:nvSpPr>
                <p:spPr bwMode="auto">
                  <a:xfrm>
                    <a:off x="4632326" y="5434013"/>
                    <a:ext cx="2924175" cy="142398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842" y="0"/>
                      </a:cxn>
                      <a:cxn ang="0">
                        <a:pos x="1842" y="897"/>
                      </a:cxn>
                      <a:cxn ang="0">
                        <a:pos x="811" y="897"/>
                      </a:cxn>
                      <a:cxn ang="0">
                        <a:pos x="745" y="895"/>
                      </a:cxn>
                      <a:cxn ang="0">
                        <a:pos x="686" y="891"/>
                      </a:cxn>
                      <a:cxn ang="0">
                        <a:pos x="633" y="883"/>
                      </a:cxn>
                      <a:cxn ang="0">
                        <a:pos x="585" y="874"/>
                      </a:cxn>
                      <a:cxn ang="0">
                        <a:pos x="543" y="863"/>
                      </a:cxn>
                      <a:cxn ang="0">
                        <a:pos x="506" y="851"/>
                      </a:cxn>
                      <a:cxn ang="0">
                        <a:pos x="475" y="837"/>
                      </a:cxn>
                      <a:cxn ang="0">
                        <a:pos x="447" y="823"/>
                      </a:cxn>
                      <a:cxn ang="0">
                        <a:pos x="423" y="808"/>
                      </a:cxn>
                      <a:cxn ang="0">
                        <a:pos x="405" y="794"/>
                      </a:cxn>
                      <a:cxn ang="0">
                        <a:pos x="389" y="778"/>
                      </a:cxn>
                      <a:cxn ang="0">
                        <a:pos x="379" y="764"/>
                      </a:cxn>
                      <a:cxn ang="0">
                        <a:pos x="369" y="751"/>
                      </a:cxn>
                      <a:cxn ang="0">
                        <a:pos x="366" y="737"/>
                      </a:cxn>
                      <a:cxn ang="0">
                        <a:pos x="363" y="727"/>
                      </a:cxn>
                      <a:cxn ang="0">
                        <a:pos x="360" y="698"/>
                      </a:cxn>
                      <a:cxn ang="0">
                        <a:pos x="359" y="671"/>
                      </a:cxn>
                      <a:cxn ang="0">
                        <a:pos x="358" y="644"/>
                      </a:cxn>
                      <a:cxn ang="0">
                        <a:pos x="355" y="622"/>
                      </a:cxn>
                      <a:cxn ang="0">
                        <a:pos x="355" y="605"/>
                      </a:cxn>
                      <a:cxn ang="0">
                        <a:pos x="354" y="593"/>
                      </a:cxn>
                      <a:cxn ang="0">
                        <a:pos x="354" y="589"/>
                      </a:cxn>
                      <a:cxn ang="0">
                        <a:pos x="351" y="587"/>
                      </a:cxn>
                      <a:cxn ang="0">
                        <a:pos x="344" y="582"/>
                      </a:cxn>
                      <a:cxn ang="0">
                        <a:pos x="335" y="572"/>
                      </a:cxn>
                      <a:cxn ang="0">
                        <a:pos x="322" y="561"/>
                      </a:cxn>
                      <a:cxn ang="0">
                        <a:pos x="308" y="548"/>
                      </a:cxn>
                      <a:cxn ang="0">
                        <a:pos x="291" y="532"/>
                      </a:cxn>
                      <a:cxn ang="0">
                        <a:pos x="272" y="515"/>
                      </a:cxn>
                      <a:cxn ang="0">
                        <a:pos x="204" y="447"/>
                      </a:cxn>
                      <a:cxn ang="0">
                        <a:pos x="191" y="431"/>
                      </a:cxn>
                      <a:cxn ang="0">
                        <a:pos x="167" y="400"/>
                      </a:cxn>
                      <a:cxn ang="0">
                        <a:pos x="146" y="366"/>
                      </a:cxn>
                      <a:cxn ang="0">
                        <a:pos x="125" y="329"/>
                      </a:cxn>
                      <a:cxn ang="0">
                        <a:pos x="105" y="290"/>
                      </a:cxn>
                      <a:cxn ang="0">
                        <a:pos x="87" y="250"/>
                      </a:cxn>
                      <a:cxn ang="0">
                        <a:pos x="70" y="210"/>
                      </a:cxn>
                      <a:cxn ang="0">
                        <a:pos x="54" y="171"/>
                      </a:cxn>
                      <a:cxn ang="0">
                        <a:pos x="41" y="134"/>
                      </a:cxn>
                      <a:cxn ang="0">
                        <a:pos x="29" y="100"/>
                      </a:cxn>
                      <a:cxn ang="0">
                        <a:pos x="19" y="68"/>
                      </a:cxn>
                      <a:cxn ang="0">
                        <a:pos x="11" y="41"/>
                      </a:cxn>
                      <a:cxn ang="0">
                        <a:pos x="4" y="19"/>
                      </a:cxn>
                      <a:cxn ang="0">
                        <a:pos x="0" y="3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842" h="897">
                        <a:moveTo>
                          <a:pt x="0" y="0"/>
                        </a:moveTo>
                        <a:lnTo>
                          <a:pt x="1842" y="0"/>
                        </a:lnTo>
                        <a:lnTo>
                          <a:pt x="1842" y="897"/>
                        </a:lnTo>
                        <a:lnTo>
                          <a:pt x="811" y="897"/>
                        </a:lnTo>
                        <a:lnTo>
                          <a:pt x="745" y="895"/>
                        </a:lnTo>
                        <a:lnTo>
                          <a:pt x="686" y="891"/>
                        </a:lnTo>
                        <a:lnTo>
                          <a:pt x="633" y="883"/>
                        </a:lnTo>
                        <a:lnTo>
                          <a:pt x="585" y="874"/>
                        </a:lnTo>
                        <a:lnTo>
                          <a:pt x="543" y="863"/>
                        </a:lnTo>
                        <a:lnTo>
                          <a:pt x="506" y="851"/>
                        </a:lnTo>
                        <a:lnTo>
                          <a:pt x="475" y="837"/>
                        </a:lnTo>
                        <a:lnTo>
                          <a:pt x="447" y="823"/>
                        </a:lnTo>
                        <a:lnTo>
                          <a:pt x="423" y="808"/>
                        </a:lnTo>
                        <a:lnTo>
                          <a:pt x="405" y="794"/>
                        </a:lnTo>
                        <a:lnTo>
                          <a:pt x="389" y="778"/>
                        </a:lnTo>
                        <a:lnTo>
                          <a:pt x="379" y="764"/>
                        </a:lnTo>
                        <a:lnTo>
                          <a:pt x="369" y="751"/>
                        </a:lnTo>
                        <a:lnTo>
                          <a:pt x="366" y="737"/>
                        </a:lnTo>
                        <a:lnTo>
                          <a:pt x="363" y="727"/>
                        </a:lnTo>
                        <a:lnTo>
                          <a:pt x="360" y="698"/>
                        </a:lnTo>
                        <a:lnTo>
                          <a:pt x="359" y="671"/>
                        </a:lnTo>
                        <a:lnTo>
                          <a:pt x="358" y="644"/>
                        </a:lnTo>
                        <a:lnTo>
                          <a:pt x="355" y="622"/>
                        </a:lnTo>
                        <a:lnTo>
                          <a:pt x="355" y="605"/>
                        </a:lnTo>
                        <a:lnTo>
                          <a:pt x="354" y="593"/>
                        </a:lnTo>
                        <a:lnTo>
                          <a:pt x="354" y="589"/>
                        </a:lnTo>
                        <a:lnTo>
                          <a:pt x="351" y="587"/>
                        </a:lnTo>
                        <a:lnTo>
                          <a:pt x="344" y="582"/>
                        </a:lnTo>
                        <a:lnTo>
                          <a:pt x="335" y="572"/>
                        </a:lnTo>
                        <a:lnTo>
                          <a:pt x="322" y="561"/>
                        </a:lnTo>
                        <a:lnTo>
                          <a:pt x="308" y="548"/>
                        </a:lnTo>
                        <a:lnTo>
                          <a:pt x="291" y="532"/>
                        </a:lnTo>
                        <a:lnTo>
                          <a:pt x="272" y="515"/>
                        </a:lnTo>
                        <a:lnTo>
                          <a:pt x="204" y="447"/>
                        </a:lnTo>
                        <a:lnTo>
                          <a:pt x="191" y="431"/>
                        </a:lnTo>
                        <a:lnTo>
                          <a:pt x="167" y="400"/>
                        </a:lnTo>
                        <a:lnTo>
                          <a:pt x="146" y="366"/>
                        </a:lnTo>
                        <a:lnTo>
                          <a:pt x="125" y="329"/>
                        </a:lnTo>
                        <a:lnTo>
                          <a:pt x="105" y="290"/>
                        </a:lnTo>
                        <a:lnTo>
                          <a:pt x="87" y="250"/>
                        </a:lnTo>
                        <a:lnTo>
                          <a:pt x="70" y="210"/>
                        </a:lnTo>
                        <a:lnTo>
                          <a:pt x="54" y="171"/>
                        </a:lnTo>
                        <a:lnTo>
                          <a:pt x="41" y="134"/>
                        </a:lnTo>
                        <a:lnTo>
                          <a:pt x="29" y="100"/>
                        </a:lnTo>
                        <a:lnTo>
                          <a:pt x="19" y="68"/>
                        </a:lnTo>
                        <a:lnTo>
                          <a:pt x="11" y="41"/>
                        </a:lnTo>
                        <a:lnTo>
                          <a:pt x="4" y="19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5">
                          <a:shade val="30000"/>
                          <a:satMod val="115000"/>
                        </a:schemeClr>
                      </a:gs>
                      <a:gs pos="50000">
                        <a:schemeClr val="accent5">
                          <a:shade val="67500"/>
                          <a:satMod val="115000"/>
                        </a:schemeClr>
                      </a:gs>
                      <a:gs pos="100000">
                        <a:schemeClr val="accent5">
                          <a:shade val="100000"/>
                          <a:satMod val="115000"/>
                        </a:schemeClr>
                      </a:gs>
                    </a:gsLst>
                    <a:lin ang="10800000" scaled="1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  <p:sp>
                <p:nvSpPr>
                  <p:cNvPr id="24" name="Freeform 13"/>
                  <p:cNvSpPr>
                    <a:spLocks/>
                  </p:cNvSpPr>
                  <p:nvPr/>
                </p:nvSpPr>
                <p:spPr bwMode="auto">
                  <a:xfrm>
                    <a:off x="4632326" y="5438775"/>
                    <a:ext cx="742950" cy="1317625"/>
                  </a:xfrm>
                  <a:custGeom>
                    <a:avLst/>
                    <a:gdLst/>
                    <a:ahLst/>
                    <a:cxnLst>
                      <a:cxn ang="0">
                        <a:pos x="3" y="9"/>
                      </a:cxn>
                      <a:cxn ang="0">
                        <a:pos x="19" y="39"/>
                      </a:cxn>
                      <a:cxn ang="0">
                        <a:pos x="45" y="85"/>
                      </a:cxn>
                      <a:cxn ang="0">
                        <a:pos x="80" y="140"/>
                      </a:cxn>
                      <a:cxn ang="0">
                        <a:pos x="122" y="200"/>
                      </a:cxn>
                      <a:cxn ang="0">
                        <a:pos x="196" y="288"/>
                      </a:cxn>
                      <a:cxn ang="0">
                        <a:pos x="264" y="359"/>
                      </a:cxn>
                      <a:cxn ang="0">
                        <a:pos x="320" y="408"/>
                      </a:cxn>
                      <a:cxn ang="0">
                        <a:pos x="362" y="442"/>
                      </a:cxn>
                      <a:cxn ang="0">
                        <a:pos x="388" y="463"/>
                      </a:cxn>
                      <a:cxn ang="0">
                        <a:pos x="402" y="471"/>
                      </a:cxn>
                      <a:cxn ang="0">
                        <a:pos x="402" y="475"/>
                      </a:cxn>
                      <a:cxn ang="0">
                        <a:pos x="394" y="499"/>
                      </a:cxn>
                      <a:cxn ang="0">
                        <a:pos x="383" y="539"/>
                      </a:cxn>
                      <a:cxn ang="0">
                        <a:pos x="373" y="594"/>
                      </a:cxn>
                      <a:cxn ang="0">
                        <a:pos x="371" y="660"/>
                      </a:cxn>
                      <a:cxn ang="0">
                        <a:pos x="381" y="728"/>
                      </a:cxn>
                      <a:cxn ang="0">
                        <a:pos x="405" y="776"/>
                      </a:cxn>
                      <a:cxn ang="0">
                        <a:pos x="434" y="808"/>
                      </a:cxn>
                      <a:cxn ang="0">
                        <a:pos x="457" y="825"/>
                      </a:cxn>
                      <a:cxn ang="0">
                        <a:pos x="467" y="830"/>
                      </a:cxn>
                      <a:cxn ang="0">
                        <a:pos x="452" y="822"/>
                      </a:cxn>
                      <a:cxn ang="0">
                        <a:pos x="425" y="805"/>
                      </a:cxn>
                      <a:cxn ang="0">
                        <a:pos x="385" y="772"/>
                      </a:cxn>
                      <a:cxn ang="0">
                        <a:pos x="335" y="720"/>
                      </a:cxn>
                      <a:cxn ang="0">
                        <a:pos x="276" y="644"/>
                      </a:cxn>
                      <a:cxn ang="0">
                        <a:pos x="211" y="541"/>
                      </a:cxn>
                      <a:cxn ang="0">
                        <a:pos x="161" y="446"/>
                      </a:cxn>
                      <a:cxn ang="0">
                        <a:pos x="116" y="348"/>
                      </a:cxn>
                      <a:cxn ang="0">
                        <a:pos x="78" y="251"/>
                      </a:cxn>
                      <a:cxn ang="0">
                        <a:pos x="34" y="124"/>
                      </a:cxn>
                      <a:cxn ang="0">
                        <a:pos x="15" y="58"/>
                      </a:cxn>
                      <a:cxn ang="0">
                        <a:pos x="3" y="13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68" h="830">
                        <a:moveTo>
                          <a:pt x="0" y="0"/>
                        </a:moveTo>
                        <a:lnTo>
                          <a:pt x="3" y="9"/>
                        </a:lnTo>
                        <a:lnTo>
                          <a:pt x="10" y="22"/>
                        </a:lnTo>
                        <a:lnTo>
                          <a:pt x="19" y="39"/>
                        </a:lnTo>
                        <a:lnTo>
                          <a:pt x="31" y="60"/>
                        </a:lnTo>
                        <a:lnTo>
                          <a:pt x="45" y="85"/>
                        </a:lnTo>
                        <a:lnTo>
                          <a:pt x="61" y="111"/>
                        </a:lnTo>
                        <a:lnTo>
                          <a:pt x="80" y="140"/>
                        </a:lnTo>
                        <a:lnTo>
                          <a:pt x="100" y="170"/>
                        </a:lnTo>
                        <a:lnTo>
                          <a:pt x="122" y="200"/>
                        </a:lnTo>
                        <a:lnTo>
                          <a:pt x="146" y="230"/>
                        </a:lnTo>
                        <a:lnTo>
                          <a:pt x="196" y="288"/>
                        </a:lnTo>
                        <a:lnTo>
                          <a:pt x="233" y="326"/>
                        </a:lnTo>
                        <a:lnTo>
                          <a:pt x="264" y="359"/>
                        </a:lnTo>
                        <a:lnTo>
                          <a:pt x="295" y="386"/>
                        </a:lnTo>
                        <a:lnTo>
                          <a:pt x="320" y="408"/>
                        </a:lnTo>
                        <a:lnTo>
                          <a:pt x="342" y="428"/>
                        </a:lnTo>
                        <a:lnTo>
                          <a:pt x="362" y="442"/>
                        </a:lnTo>
                        <a:lnTo>
                          <a:pt x="376" y="454"/>
                        </a:lnTo>
                        <a:lnTo>
                          <a:pt x="388" y="463"/>
                        </a:lnTo>
                        <a:lnTo>
                          <a:pt x="397" y="469"/>
                        </a:lnTo>
                        <a:lnTo>
                          <a:pt x="402" y="471"/>
                        </a:lnTo>
                        <a:lnTo>
                          <a:pt x="404" y="473"/>
                        </a:lnTo>
                        <a:lnTo>
                          <a:pt x="402" y="475"/>
                        </a:lnTo>
                        <a:lnTo>
                          <a:pt x="398" y="484"/>
                        </a:lnTo>
                        <a:lnTo>
                          <a:pt x="394" y="499"/>
                        </a:lnTo>
                        <a:lnTo>
                          <a:pt x="388" y="517"/>
                        </a:lnTo>
                        <a:lnTo>
                          <a:pt x="383" y="539"/>
                        </a:lnTo>
                        <a:lnTo>
                          <a:pt x="377" y="566"/>
                        </a:lnTo>
                        <a:lnTo>
                          <a:pt x="373" y="594"/>
                        </a:lnTo>
                        <a:lnTo>
                          <a:pt x="371" y="626"/>
                        </a:lnTo>
                        <a:lnTo>
                          <a:pt x="371" y="660"/>
                        </a:lnTo>
                        <a:lnTo>
                          <a:pt x="373" y="695"/>
                        </a:lnTo>
                        <a:lnTo>
                          <a:pt x="381" y="728"/>
                        </a:lnTo>
                        <a:lnTo>
                          <a:pt x="392" y="754"/>
                        </a:lnTo>
                        <a:lnTo>
                          <a:pt x="405" y="776"/>
                        </a:lnTo>
                        <a:lnTo>
                          <a:pt x="419" y="795"/>
                        </a:lnTo>
                        <a:lnTo>
                          <a:pt x="434" y="808"/>
                        </a:lnTo>
                        <a:lnTo>
                          <a:pt x="447" y="818"/>
                        </a:lnTo>
                        <a:lnTo>
                          <a:pt x="457" y="825"/>
                        </a:lnTo>
                        <a:lnTo>
                          <a:pt x="468" y="830"/>
                        </a:lnTo>
                        <a:lnTo>
                          <a:pt x="467" y="830"/>
                        </a:lnTo>
                        <a:lnTo>
                          <a:pt x="460" y="827"/>
                        </a:lnTo>
                        <a:lnTo>
                          <a:pt x="452" y="822"/>
                        </a:lnTo>
                        <a:lnTo>
                          <a:pt x="439" y="816"/>
                        </a:lnTo>
                        <a:lnTo>
                          <a:pt x="425" y="805"/>
                        </a:lnTo>
                        <a:lnTo>
                          <a:pt x="406" y="791"/>
                        </a:lnTo>
                        <a:lnTo>
                          <a:pt x="385" y="772"/>
                        </a:lnTo>
                        <a:lnTo>
                          <a:pt x="362" y="749"/>
                        </a:lnTo>
                        <a:lnTo>
                          <a:pt x="335" y="720"/>
                        </a:lnTo>
                        <a:lnTo>
                          <a:pt x="308" y="686"/>
                        </a:lnTo>
                        <a:lnTo>
                          <a:pt x="276" y="644"/>
                        </a:lnTo>
                        <a:lnTo>
                          <a:pt x="245" y="596"/>
                        </a:lnTo>
                        <a:lnTo>
                          <a:pt x="211" y="541"/>
                        </a:lnTo>
                        <a:lnTo>
                          <a:pt x="184" y="494"/>
                        </a:lnTo>
                        <a:lnTo>
                          <a:pt x="161" y="446"/>
                        </a:lnTo>
                        <a:lnTo>
                          <a:pt x="137" y="397"/>
                        </a:lnTo>
                        <a:lnTo>
                          <a:pt x="116" y="348"/>
                        </a:lnTo>
                        <a:lnTo>
                          <a:pt x="96" y="300"/>
                        </a:lnTo>
                        <a:lnTo>
                          <a:pt x="78" y="251"/>
                        </a:lnTo>
                        <a:lnTo>
                          <a:pt x="62" y="207"/>
                        </a:lnTo>
                        <a:lnTo>
                          <a:pt x="34" y="124"/>
                        </a:lnTo>
                        <a:lnTo>
                          <a:pt x="24" y="88"/>
                        </a:lnTo>
                        <a:lnTo>
                          <a:pt x="15" y="58"/>
                        </a:lnTo>
                        <a:lnTo>
                          <a:pt x="8" y="33"/>
                        </a:lnTo>
                        <a:lnTo>
                          <a:pt x="3" y="1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5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5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5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0" scaled="1"/>
                    <a:tileRect/>
                  </a:gra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399"/>
                  </a:p>
                </p:txBody>
              </p:sp>
            </p:grpSp>
            <p:grpSp>
              <p:nvGrpSpPr>
                <p:cNvPr id="20" name="Group 24"/>
                <p:cNvGrpSpPr/>
                <p:nvPr/>
              </p:nvGrpSpPr>
              <p:grpSpPr>
                <a:xfrm>
                  <a:off x="9167715" y="3494380"/>
                  <a:ext cx="658893" cy="2068220"/>
                  <a:chOff x="4394982" y="1686365"/>
                  <a:chExt cx="861230" cy="2703343"/>
                </a:xfrm>
              </p:grpSpPr>
              <p:sp>
                <p:nvSpPr>
                  <p:cNvPr id="21" name="Oval 20"/>
                  <p:cNvSpPr/>
                  <p:nvPr/>
                </p:nvSpPr>
                <p:spPr>
                  <a:xfrm rot="16200000">
                    <a:off x="3180263" y="2957355"/>
                    <a:ext cx="2590800" cy="161362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alpha val="43000"/>
                        </a:schemeClr>
                      </a:gs>
                      <a:gs pos="100000">
                        <a:sysClr val="window" lastClr="FFFFFF">
                          <a:alpha val="0"/>
                          <a:lumMod val="10000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ctr" defTabSz="914415">
                      <a:defRPr/>
                    </a:pPr>
                    <a:endParaRPr lang="en-US" sz="1800" kern="0">
                      <a:solidFill>
                        <a:sysClr val="window" lastClr="FFFFFF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494212" y="1686365"/>
                    <a:ext cx="762000" cy="2703343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399"/>
                  </a:p>
                </p:txBody>
              </p:sp>
            </p:grpSp>
          </p:grpSp>
          <p:grpSp>
            <p:nvGrpSpPr>
              <p:cNvPr id="16" name="Group 15"/>
              <p:cNvGrpSpPr/>
              <p:nvPr/>
            </p:nvGrpSpPr>
            <p:grpSpPr>
              <a:xfrm>
                <a:off x="7944907" y="4343400"/>
                <a:ext cx="587905" cy="362852"/>
                <a:chOff x="7415213" y="4926013"/>
                <a:chExt cx="1550987" cy="957263"/>
              </a:xfrm>
              <a:solidFill>
                <a:schemeClr val="bg1"/>
              </a:solidFill>
            </p:grpSpPr>
            <p:sp>
              <p:nvSpPr>
                <p:cNvPr id="17" name="Freeform 12"/>
                <p:cNvSpPr>
                  <a:spLocks/>
                </p:cNvSpPr>
                <p:nvPr/>
              </p:nvSpPr>
              <p:spPr bwMode="auto">
                <a:xfrm>
                  <a:off x="7486650" y="4926013"/>
                  <a:ext cx="1397000" cy="381000"/>
                </a:xfrm>
                <a:custGeom>
                  <a:avLst/>
                  <a:gdLst/>
                  <a:ahLst/>
                  <a:cxnLst>
                    <a:cxn ang="0">
                      <a:pos x="38" y="0"/>
                    </a:cxn>
                    <a:cxn ang="0">
                      <a:pos x="849" y="0"/>
                    </a:cxn>
                    <a:cxn ang="0">
                      <a:pos x="865" y="1"/>
                    </a:cxn>
                    <a:cxn ang="0">
                      <a:pos x="880" y="4"/>
                    </a:cxn>
                    <a:cxn ang="0">
                      <a:pos x="498" y="227"/>
                    </a:cxn>
                    <a:cxn ang="0">
                      <a:pos x="482" y="234"/>
                    </a:cxn>
                    <a:cxn ang="0">
                      <a:pos x="464" y="239"/>
                    </a:cxn>
                    <a:cxn ang="0">
                      <a:pos x="442" y="240"/>
                    </a:cxn>
                    <a:cxn ang="0">
                      <a:pos x="422" y="239"/>
                    </a:cxn>
                    <a:cxn ang="0">
                      <a:pos x="404" y="235"/>
                    </a:cxn>
                    <a:cxn ang="0">
                      <a:pos x="389" y="227"/>
                    </a:cxn>
                    <a:cxn ang="0">
                      <a:pos x="0" y="5"/>
                    </a:cxn>
                    <a:cxn ang="0">
                      <a:pos x="19" y="1"/>
                    </a:cxn>
                    <a:cxn ang="0">
                      <a:pos x="38" y="0"/>
                    </a:cxn>
                  </a:cxnLst>
                  <a:rect l="0" t="0" r="r" b="b"/>
                  <a:pathLst>
                    <a:path w="880" h="240">
                      <a:moveTo>
                        <a:pt x="38" y="0"/>
                      </a:moveTo>
                      <a:lnTo>
                        <a:pt x="849" y="0"/>
                      </a:lnTo>
                      <a:lnTo>
                        <a:pt x="865" y="1"/>
                      </a:lnTo>
                      <a:lnTo>
                        <a:pt x="880" y="4"/>
                      </a:lnTo>
                      <a:lnTo>
                        <a:pt x="498" y="227"/>
                      </a:lnTo>
                      <a:lnTo>
                        <a:pt x="482" y="234"/>
                      </a:lnTo>
                      <a:lnTo>
                        <a:pt x="464" y="239"/>
                      </a:lnTo>
                      <a:lnTo>
                        <a:pt x="442" y="240"/>
                      </a:lnTo>
                      <a:lnTo>
                        <a:pt x="422" y="239"/>
                      </a:lnTo>
                      <a:lnTo>
                        <a:pt x="404" y="235"/>
                      </a:lnTo>
                      <a:lnTo>
                        <a:pt x="389" y="227"/>
                      </a:lnTo>
                      <a:lnTo>
                        <a:pt x="0" y="5"/>
                      </a:lnTo>
                      <a:lnTo>
                        <a:pt x="19" y="1"/>
                      </a:lnTo>
                      <a:lnTo>
                        <a:pt x="38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18" name="Freeform 13"/>
                <p:cNvSpPr>
                  <a:spLocks/>
                </p:cNvSpPr>
                <p:nvPr/>
              </p:nvSpPr>
              <p:spPr bwMode="auto">
                <a:xfrm>
                  <a:off x="7415213" y="5018088"/>
                  <a:ext cx="1550987" cy="865188"/>
                </a:xfrm>
                <a:custGeom>
                  <a:avLst/>
                  <a:gdLst/>
                  <a:ahLst/>
                  <a:cxnLst>
                    <a:cxn ang="0">
                      <a:pos x="973" y="0"/>
                    </a:cxn>
                    <a:cxn ang="0">
                      <a:pos x="976" y="8"/>
                    </a:cxn>
                    <a:cxn ang="0">
                      <a:pos x="977" y="16"/>
                    </a:cxn>
                    <a:cxn ang="0">
                      <a:pos x="977" y="492"/>
                    </a:cxn>
                    <a:cxn ang="0">
                      <a:pos x="973" y="510"/>
                    </a:cxn>
                    <a:cxn ang="0">
                      <a:pos x="961" y="523"/>
                    </a:cxn>
                    <a:cxn ang="0">
                      <a:pos x="944" y="535"/>
                    </a:cxn>
                    <a:cxn ang="0">
                      <a:pos x="921" y="542"/>
                    </a:cxn>
                    <a:cxn ang="0">
                      <a:pos x="894" y="545"/>
                    </a:cxn>
                    <a:cxn ang="0">
                      <a:pos x="83" y="545"/>
                    </a:cxn>
                    <a:cxn ang="0">
                      <a:pos x="56" y="542"/>
                    </a:cxn>
                    <a:cxn ang="0">
                      <a:pos x="33" y="535"/>
                    </a:cxn>
                    <a:cxn ang="0">
                      <a:pos x="16" y="523"/>
                    </a:cxn>
                    <a:cxn ang="0">
                      <a:pos x="4" y="510"/>
                    </a:cxn>
                    <a:cxn ang="0">
                      <a:pos x="0" y="492"/>
                    </a:cxn>
                    <a:cxn ang="0">
                      <a:pos x="0" y="11"/>
                    </a:cxn>
                    <a:cxn ang="0">
                      <a:pos x="1" y="4"/>
                    </a:cxn>
                    <a:cxn ang="0">
                      <a:pos x="407" y="238"/>
                    </a:cxn>
                    <a:cxn ang="0">
                      <a:pos x="431" y="249"/>
                    </a:cxn>
                    <a:cxn ang="0">
                      <a:pos x="459" y="254"/>
                    </a:cxn>
                    <a:cxn ang="0">
                      <a:pos x="487" y="257"/>
                    </a:cxn>
                    <a:cxn ang="0">
                      <a:pos x="518" y="254"/>
                    </a:cxn>
                    <a:cxn ang="0">
                      <a:pos x="545" y="248"/>
                    </a:cxn>
                    <a:cxn ang="0">
                      <a:pos x="570" y="237"/>
                    </a:cxn>
                    <a:cxn ang="0">
                      <a:pos x="973" y="0"/>
                    </a:cxn>
                  </a:cxnLst>
                  <a:rect l="0" t="0" r="r" b="b"/>
                  <a:pathLst>
                    <a:path w="977" h="545">
                      <a:moveTo>
                        <a:pt x="973" y="0"/>
                      </a:moveTo>
                      <a:lnTo>
                        <a:pt x="976" y="8"/>
                      </a:lnTo>
                      <a:lnTo>
                        <a:pt x="977" y="16"/>
                      </a:lnTo>
                      <a:lnTo>
                        <a:pt x="977" y="492"/>
                      </a:lnTo>
                      <a:lnTo>
                        <a:pt x="973" y="510"/>
                      </a:lnTo>
                      <a:lnTo>
                        <a:pt x="961" y="523"/>
                      </a:lnTo>
                      <a:lnTo>
                        <a:pt x="944" y="535"/>
                      </a:lnTo>
                      <a:lnTo>
                        <a:pt x="921" y="542"/>
                      </a:lnTo>
                      <a:lnTo>
                        <a:pt x="894" y="545"/>
                      </a:lnTo>
                      <a:lnTo>
                        <a:pt x="83" y="545"/>
                      </a:lnTo>
                      <a:lnTo>
                        <a:pt x="56" y="542"/>
                      </a:lnTo>
                      <a:lnTo>
                        <a:pt x="33" y="535"/>
                      </a:lnTo>
                      <a:lnTo>
                        <a:pt x="16" y="523"/>
                      </a:lnTo>
                      <a:lnTo>
                        <a:pt x="4" y="510"/>
                      </a:lnTo>
                      <a:lnTo>
                        <a:pt x="0" y="492"/>
                      </a:lnTo>
                      <a:lnTo>
                        <a:pt x="0" y="11"/>
                      </a:lnTo>
                      <a:lnTo>
                        <a:pt x="1" y="4"/>
                      </a:lnTo>
                      <a:lnTo>
                        <a:pt x="407" y="238"/>
                      </a:lnTo>
                      <a:lnTo>
                        <a:pt x="431" y="249"/>
                      </a:lnTo>
                      <a:lnTo>
                        <a:pt x="459" y="254"/>
                      </a:lnTo>
                      <a:lnTo>
                        <a:pt x="487" y="257"/>
                      </a:lnTo>
                      <a:lnTo>
                        <a:pt x="518" y="254"/>
                      </a:lnTo>
                      <a:lnTo>
                        <a:pt x="545" y="248"/>
                      </a:lnTo>
                      <a:lnTo>
                        <a:pt x="570" y="237"/>
                      </a:lnTo>
                      <a:lnTo>
                        <a:pt x="973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</p:grpSp>
      </p:grpSp>
      <p:grpSp>
        <p:nvGrpSpPr>
          <p:cNvPr id="66" name="Group 65"/>
          <p:cNvGrpSpPr/>
          <p:nvPr userDrawn="1"/>
        </p:nvGrpSpPr>
        <p:grpSpPr>
          <a:xfrm>
            <a:off x="1027112" y="1371601"/>
            <a:ext cx="10134600" cy="4724400"/>
            <a:chOff x="1141412" y="1219994"/>
            <a:chExt cx="10134600" cy="4724400"/>
          </a:xfrm>
        </p:grpSpPr>
        <p:cxnSp>
          <p:nvCxnSpPr>
            <p:cNvPr id="67" name="Straight Connector 66"/>
            <p:cNvCxnSpPr/>
            <p:nvPr/>
          </p:nvCxnSpPr>
          <p:spPr>
            <a:xfrm rot="5400000">
              <a:off x="3846512" y="3581400"/>
              <a:ext cx="4724400" cy="1588"/>
            </a:xfrm>
            <a:prstGeom prst="line">
              <a:avLst/>
            </a:prstGeom>
            <a:ln>
              <a:solidFill>
                <a:schemeClr val="bg1">
                  <a:alpha val="2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1141412" y="3581400"/>
              <a:ext cx="10134600" cy="1588"/>
            </a:xfrm>
            <a:prstGeom prst="line">
              <a:avLst/>
            </a:prstGeom>
            <a:ln>
              <a:solidFill>
                <a:schemeClr val="bg1">
                  <a:alpha val="2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3423803" y="1925821"/>
            <a:ext cx="2259103" cy="1492402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74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735326" y="2029598"/>
            <a:ext cx="2259103" cy="1492402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75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3445099" y="4374086"/>
            <a:ext cx="2259103" cy="1492402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76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8685212" y="4341053"/>
            <a:ext cx="2259103" cy="1492402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79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6" y="273053"/>
            <a:ext cx="4010039" cy="1162051"/>
          </a:xfrm>
        </p:spPr>
        <p:txBody>
          <a:bodyPr anchor="b"/>
          <a:lstStyle>
            <a:lvl1pPr algn="l">
              <a:defRPr sz="27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6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1"/>
            </a:lvl3pPr>
            <a:lvl4pPr>
              <a:defRPr sz="2701"/>
            </a:lvl4pPr>
            <a:lvl5pPr>
              <a:defRPr sz="2701"/>
            </a:lvl5pPr>
            <a:lvl6pPr>
              <a:defRPr sz="2701"/>
            </a:lvl6pPr>
            <a:lvl7pPr>
              <a:defRPr sz="2701"/>
            </a:lvl7pPr>
            <a:lvl8pPr>
              <a:defRPr sz="2701"/>
            </a:lvl8pPr>
            <a:lvl9pPr>
              <a:defRPr sz="27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6" y="1435103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504" indent="0">
              <a:buNone/>
              <a:defRPr sz="1600"/>
            </a:lvl2pPr>
            <a:lvl3pPr marL="1219007" indent="0">
              <a:buNone/>
              <a:defRPr sz="1300"/>
            </a:lvl3pPr>
            <a:lvl4pPr marL="1828511" indent="0">
              <a:buNone/>
              <a:defRPr sz="1200"/>
            </a:lvl4pPr>
            <a:lvl5pPr marL="2438013" indent="0">
              <a:buNone/>
              <a:defRPr sz="1200"/>
            </a:lvl5pPr>
            <a:lvl6pPr marL="3047518" indent="0">
              <a:buNone/>
              <a:defRPr sz="1200"/>
            </a:lvl6pPr>
            <a:lvl7pPr marL="3657020" indent="0">
              <a:buNone/>
              <a:defRPr sz="1200"/>
            </a:lvl7pPr>
            <a:lvl8pPr marL="4266524" indent="0">
              <a:buNone/>
              <a:defRPr sz="1200"/>
            </a:lvl8pPr>
            <a:lvl9pPr marL="4876027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219201"/>
            <a:ext cx="5383398" cy="4906968"/>
          </a:xfrm>
        </p:spPr>
        <p:txBody>
          <a:bodyPr/>
          <a:lstStyle>
            <a:lvl1pPr>
              <a:defRPr sz="3700"/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2" y="1219201"/>
            <a:ext cx="5383398" cy="4906968"/>
          </a:xfrm>
        </p:spPr>
        <p:txBody>
          <a:bodyPr/>
          <a:lstStyle>
            <a:lvl1pPr>
              <a:defRPr sz="3700"/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>
                <a:solidFill>
                  <a:schemeClr val="tx2"/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3" y="4800604"/>
            <a:ext cx="10591798" cy="566739"/>
          </a:xfrm>
        </p:spPr>
        <p:txBody>
          <a:bodyPr anchor="b"/>
          <a:lstStyle>
            <a:lvl1pPr algn="l">
              <a:defRPr sz="2701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60412" y="612775"/>
            <a:ext cx="10591799" cy="4114800"/>
          </a:xfrm>
        </p:spPr>
        <p:txBody>
          <a:bodyPr/>
          <a:lstStyle>
            <a:lvl1pPr marL="0" indent="0">
              <a:buNone/>
              <a:defRPr sz="4300" baseline="0"/>
            </a:lvl1pPr>
            <a:lvl2pPr marL="609504" indent="0">
              <a:buNone/>
              <a:defRPr sz="3700"/>
            </a:lvl2pPr>
            <a:lvl3pPr marL="1219007" indent="0">
              <a:buNone/>
              <a:defRPr sz="3201"/>
            </a:lvl3pPr>
            <a:lvl4pPr marL="1828511" indent="0">
              <a:buNone/>
              <a:defRPr sz="2701"/>
            </a:lvl4pPr>
            <a:lvl5pPr marL="2438013" indent="0">
              <a:buNone/>
              <a:defRPr sz="2701"/>
            </a:lvl5pPr>
            <a:lvl6pPr marL="3047518" indent="0">
              <a:buNone/>
              <a:defRPr sz="2701"/>
            </a:lvl6pPr>
            <a:lvl7pPr marL="3657020" indent="0">
              <a:buNone/>
              <a:defRPr sz="2701"/>
            </a:lvl7pPr>
            <a:lvl8pPr marL="4266524" indent="0">
              <a:buNone/>
              <a:defRPr sz="2701"/>
            </a:lvl8pPr>
            <a:lvl9pPr marL="4876027" indent="0">
              <a:buNone/>
              <a:defRPr sz="2701"/>
            </a:lvl9pPr>
          </a:lstStyle>
          <a:p>
            <a:r>
              <a:rPr lang="en-US" dirty="0" smtClean="0"/>
              <a:t>Image or chart/graph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5341943"/>
            <a:ext cx="10591798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504" indent="0">
              <a:buNone/>
              <a:defRPr sz="1600"/>
            </a:lvl2pPr>
            <a:lvl3pPr marL="1219007" indent="0">
              <a:buNone/>
              <a:defRPr sz="1300"/>
            </a:lvl3pPr>
            <a:lvl4pPr marL="1828511" indent="0">
              <a:buNone/>
              <a:defRPr sz="1200"/>
            </a:lvl4pPr>
            <a:lvl5pPr marL="2438013" indent="0">
              <a:buNone/>
              <a:defRPr sz="1200"/>
            </a:lvl5pPr>
            <a:lvl6pPr marL="3047518" indent="0">
              <a:buNone/>
              <a:defRPr sz="1200"/>
            </a:lvl6pPr>
            <a:lvl7pPr marL="3657020" indent="0">
              <a:buNone/>
              <a:defRPr sz="1200"/>
            </a:lvl7pPr>
            <a:lvl8pPr marL="4266524" indent="0">
              <a:buNone/>
              <a:defRPr sz="1200"/>
            </a:lvl8pPr>
            <a:lvl9pPr marL="4876027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12812" y="685800"/>
            <a:ext cx="5867400" cy="5181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Image or Chart/Graph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932612" y="685800"/>
            <a:ext cx="4646772" cy="5181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9970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" y="0"/>
            <a:ext cx="12188826" cy="47203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FOR CONTACT SLIDE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047412" y="6353103"/>
            <a:ext cx="939059" cy="428697"/>
          </a:xfrm>
        </p:spPr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2522848" y="2673775"/>
            <a:ext cx="894728" cy="806813"/>
            <a:chOff x="4402138" y="2573338"/>
            <a:chExt cx="1550987" cy="1398588"/>
          </a:xfrm>
          <a:solidFill>
            <a:schemeClr val="bg1"/>
          </a:solidFill>
        </p:grpSpPr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4535488" y="2830513"/>
              <a:ext cx="1296987" cy="1141413"/>
            </a:xfrm>
            <a:custGeom>
              <a:avLst/>
              <a:gdLst/>
              <a:ahLst/>
              <a:cxnLst>
                <a:cxn ang="0">
                  <a:pos x="399" y="0"/>
                </a:cxn>
                <a:cxn ang="0">
                  <a:pos x="420" y="2"/>
                </a:cxn>
                <a:cxn ang="0">
                  <a:pos x="438" y="8"/>
                </a:cxn>
                <a:cxn ang="0">
                  <a:pos x="777" y="199"/>
                </a:cxn>
                <a:cxn ang="0">
                  <a:pos x="793" y="211"/>
                </a:cxn>
                <a:cxn ang="0">
                  <a:pos x="805" y="229"/>
                </a:cxn>
                <a:cxn ang="0">
                  <a:pos x="814" y="247"/>
                </a:cxn>
                <a:cxn ang="0">
                  <a:pos x="817" y="266"/>
                </a:cxn>
                <a:cxn ang="0">
                  <a:pos x="817" y="674"/>
                </a:cxn>
                <a:cxn ang="0">
                  <a:pos x="813" y="691"/>
                </a:cxn>
                <a:cxn ang="0">
                  <a:pos x="803" y="706"/>
                </a:cxn>
                <a:cxn ang="0">
                  <a:pos x="789" y="715"/>
                </a:cxn>
                <a:cxn ang="0">
                  <a:pos x="771" y="719"/>
                </a:cxn>
                <a:cxn ang="0">
                  <a:pos x="582" y="719"/>
                </a:cxn>
                <a:cxn ang="0">
                  <a:pos x="565" y="715"/>
                </a:cxn>
                <a:cxn ang="0">
                  <a:pos x="550" y="706"/>
                </a:cxn>
                <a:cxn ang="0">
                  <a:pos x="541" y="691"/>
                </a:cxn>
                <a:cxn ang="0">
                  <a:pos x="536" y="674"/>
                </a:cxn>
                <a:cxn ang="0">
                  <a:pos x="536" y="487"/>
                </a:cxn>
                <a:cxn ang="0">
                  <a:pos x="532" y="469"/>
                </a:cxn>
                <a:cxn ang="0">
                  <a:pos x="523" y="456"/>
                </a:cxn>
                <a:cxn ang="0">
                  <a:pos x="508" y="447"/>
                </a:cxn>
                <a:cxn ang="0">
                  <a:pos x="491" y="443"/>
                </a:cxn>
                <a:cxn ang="0">
                  <a:pos x="324" y="443"/>
                </a:cxn>
                <a:cxn ang="0">
                  <a:pos x="307" y="447"/>
                </a:cxn>
                <a:cxn ang="0">
                  <a:pos x="294" y="456"/>
                </a:cxn>
                <a:cxn ang="0">
                  <a:pos x="284" y="469"/>
                </a:cxn>
                <a:cxn ang="0">
                  <a:pos x="280" y="487"/>
                </a:cxn>
                <a:cxn ang="0">
                  <a:pos x="280" y="674"/>
                </a:cxn>
                <a:cxn ang="0">
                  <a:pos x="276" y="691"/>
                </a:cxn>
                <a:cxn ang="0">
                  <a:pos x="267" y="706"/>
                </a:cxn>
                <a:cxn ang="0">
                  <a:pos x="252" y="715"/>
                </a:cxn>
                <a:cxn ang="0">
                  <a:pos x="235" y="719"/>
                </a:cxn>
                <a:cxn ang="0">
                  <a:pos x="44" y="719"/>
                </a:cxn>
                <a:cxn ang="0">
                  <a:pos x="27" y="715"/>
                </a:cxn>
                <a:cxn ang="0">
                  <a:pos x="13" y="706"/>
                </a:cxn>
                <a:cxn ang="0">
                  <a:pos x="4" y="691"/>
                </a:cxn>
                <a:cxn ang="0">
                  <a:pos x="0" y="674"/>
                </a:cxn>
                <a:cxn ang="0">
                  <a:pos x="0" y="266"/>
                </a:cxn>
                <a:cxn ang="0">
                  <a:pos x="3" y="247"/>
                </a:cxn>
                <a:cxn ang="0">
                  <a:pos x="11" y="229"/>
                </a:cxn>
                <a:cxn ang="0">
                  <a:pos x="24" y="211"/>
                </a:cxn>
                <a:cxn ang="0">
                  <a:pos x="39" y="199"/>
                </a:cxn>
                <a:cxn ang="0">
                  <a:pos x="360" y="10"/>
                </a:cxn>
                <a:cxn ang="0">
                  <a:pos x="372" y="4"/>
                </a:cxn>
                <a:cxn ang="0">
                  <a:pos x="386" y="2"/>
                </a:cxn>
                <a:cxn ang="0">
                  <a:pos x="399" y="0"/>
                </a:cxn>
              </a:cxnLst>
              <a:rect l="0" t="0" r="r" b="b"/>
              <a:pathLst>
                <a:path w="817" h="719">
                  <a:moveTo>
                    <a:pt x="399" y="0"/>
                  </a:moveTo>
                  <a:lnTo>
                    <a:pt x="420" y="2"/>
                  </a:lnTo>
                  <a:lnTo>
                    <a:pt x="438" y="8"/>
                  </a:lnTo>
                  <a:lnTo>
                    <a:pt x="777" y="199"/>
                  </a:lnTo>
                  <a:lnTo>
                    <a:pt x="793" y="211"/>
                  </a:lnTo>
                  <a:lnTo>
                    <a:pt x="805" y="229"/>
                  </a:lnTo>
                  <a:lnTo>
                    <a:pt x="814" y="247"/>
                  </a:lnTo>
                  <a:lnTo>
                    <a:pt x="817" y="266"/>
                  </a:lnTo>
                  <a:lnTo>
                    <a:pt x="817" y="674"/>
                  </a:lnTo>
                  <a:lnTo>
                    <a:pt x="813" y="691"/>
                  </a:lnTo>
                  <a:lnTo>
                    <a:pt x="803" y="706"/>
                  </a:lnTo>
                  <a:lnTo>
                    <a:pt x="789" y="715"/>
                  </a:lnTo>
                  <a:lnTo>
                    <a:pt x="771" y="719"/>
                  </a:lnTo>
                  <a:lnTo>
                    <a:pt x="582" y="719"/>
                  </a:lnTo>
                  <a:lnTo>
                    <a:pt x="565" y="715"/>
                  </a:lnTo>
                  <a:lnTo>
                    <a:pt x="550" y="706"/>
                  </a:lnTo>
                  <a:lnTo>
                    <a:pt x="541" y="691"/>
                  </a:lnTo>
                  <a:lnTo>
                    <a:pt x="536" y="674"/>
                  </a:lnTo>
                  <a:lnTo>
                    <a:pt x="536" y="487"/>
                  </a:lnTo>
                  <a:lnTo>
                    <a:pt x="532" y="469"/>
                  </a:lnTo>
                  <a:lnTo>
                    <a:pt x="523" y="456"/>
                  </a:lnTo>
                  <a:lnTo>
                    <a:pt x="508" y="447"/>
                  </a:lnTo>
                  <a:lnTo>
                    <a:pt x="491" y="443"/>
                  </a:lnTo>
                  <a:lnTo>
                    <a:pt x="324" y="443"/>
                  </a:lnTo>
                  <a:lnTo>
                    <a:pt x="307" y="447"/>
                  </a:lnTo>
                  <a:lnTo>
                    <a:pt x="294" y="456"/>
                  </a:lnTo>
                  <a:lnTo>
                    <a:pt x="284" y="469"/>
                  </a:lnTo>
                  <a:lnTo>
                    <a:pt x="280" y="487"/>
                  </a:lnTo>
                  <a:lnTo>
                    <a:pt x="280" y="674"/>
                  </a:lnTo>
                  <a:lnTo>
                    <a:pt x="276" y="691"/>
                  </a:lnTo>
                  <a:lnTo>
                    <a:pt x="267" y="706"/>
                  </a:lnTo>
                  <a:lnTo>
                    <a:pt x="252" y="715"/>
                  </a:lnTo>
                  <a:lnTo>
                    <a:pt x="235" y="719"/>
                  </a:lnTo>
                  <a:lnTo>
                    <a:pt x="44" y="719"/>
                  </a:lnTo>
                  <a:lnTo>
                    <a:pt x="27" y="715"/>
                  </a:lnTo>
                  <a:lnTo>
                    <a:pt x="13" y="706"/>
                  </a:lnTo>
                  <a:lnTo>
                    <a:pt x="4" y="691"/>
                  </a:lnTo>
                  <a:lnTo>
                    <a:pt x="0" y="674"/>
                  </a:lnTo>
                  <a:lnTo>
                    <a:pt x="0" y="266"/>
                  </a:lnTo>
                  <a:lnTo>
                    <a:pt x="3" y="247"/>
                  </a:lnTo>
                  <a:lnTo>
                    <a:pt x="11" y="229"/>
                  </a:lnTo>
                  <a:lnTo>
                    <a:pt x="24" y="211"/>
                  </a:lnTo>
                  <a:lnTo>
                    <a:pt x="39" y="199"/>
                  </a:lnTo>
                  <a:lnTo>
                    <a:pt x="360" y="10"/>
                  </a:lnTo>
                  <a:lnTo>
                    <a:pt x="372" y="4"/>
                  </a:lnTo>
                  <a:lnTo>
                    <a:pt x="386" y="2"/>
                  </a:lnTo>
                  <a:lnTo>
                    <a:pt x="39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4402138" y="2573338"/>
              <a:ext cx="1550987" cy="51435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500" y="3"/>
                </a:cxn>
                <a:cxn ang="0">
                  <a:pos x="518" y="10"/>
                </a:cxn>
                <a:cxn ang="0">
                  <a:pos x="950" y="261"/>
                </a:cxn>
                <a:cxn ang="0">
                  <a:pos x="964" y="272"/>
                </a:cxn>
                <a:cxn ang="0">
                  <a:pos x="973" y="285"/>
                </a:cxn>
                <a:cxn ang="0">
                  <a:pos x="977" y="299"/>
                </a:cxn>
                <a:cxn ang="0">
                  <a:pos x="973" y="311"/>
                </a:cxn>
                <a:cxn ang="0">
                  <a:pos x="966" y="319"/>
                </a:cxn>
                <a:cxn ang="0">
                  <a:pos x="957" y="323"/>
                </a:cxn>
                <a:cxn ang="0">
                  <a:pos x="946" y="324"/>
                </a:cxn>
                <a:cxn ang="0">
                  <a:pos x="933" y="321"/>
                </a:cxn>
                <a:cxn ang="0">
                  <a:pos x="918" y="316"/>
                </a:cxn>
                <a:cxn ang="0">
                  <a:pos x="519" y="83"/>
                </a:cxn>
                <a:cxn ang="0">
                  <a:pos x="507" y="78"/>
                </a:cxn>
                <a:cxn ang="0">
                  <a:pos x="494" y="75"/>
                </a:cxn>
                <a:cxn ang="0">
                  <a:pos x="480" y="74"/>
                </a:cxn>
                <a:cxn ang="0">
                  <a:pos x="459" y="77"/>
                </a:cxn>
                <a:cxn ang="0">
                  <a:pos x="440" y="83"/>
                </a:cxn>
                <a:cxn ang="0">
                  <a:pos x="59" y="315"/>
                </a:cxn>
                <a:cxn ang="0">
                  <a:pos x="44" y="321"/>
                </a:cxn>
                <a:cxn ang="0">
                  <a:pos x="29" y="324"/>
                </a:cxn>
                <a:cxn ang="0">
                  <a:pos x="14" y="320"/>
                </a:cxn>
                <a:cxn ang="0">
                  <a:pos x="4" y="311"/>
                </a:cxn>
                <a:cxn ang="0">
                  <a:pos x="0" y="299"/>
                </a:cxn>
                <a:cxn ang="0">
                  <a:pos x="4" y="285"/>
                </a:cxn>
                <a:cxn ang="0">
                  <a:pos x="13" y="272"/>
                </a:cxn>
                <a:cxn ang="0">
                  <a:pos x="26" y="261"/>
                </a:cxn>
                <a:cxn ang="0">
                  <a:pos x="440" y="11"/>
                </a:cxn>
                <a:cxn ang="0">
                  <a:pos x="459" y="3"/>
                </a:cxn>
                <a:cxn ang="0">
                  <a:pos x="480" y="0"/>
                </a:cxn>
              </a:cxnLst>
              <a:rect l="0" t="0" r="r" b="b"/>
              <a:pathLst>
                <a:path w="977" h="324">
                  <a:moveTo>
                    <a:pt x="480" y="0"/>
                  </a:moveTo>
                  <a:lnTo>
                    <a:pt x="500" y="3"/>
                  </a:lnTo>
                  <a:lnTo>
                    <a:pt x="518" y="10"/>
                  </a:lnTo>
                  <a:lnTo>
                    <a:pt x="950" y="261"/>
                  </a:lnTo>
                  <a:lnTo>
                    <a:pt x="964" y="272"/>
                  </a:lnTo>
                  <a:lnTo>
                    <a:pt x="973" y="285"/>
                  </a:lnTo>
                  <a:lnTo>
                    <a:pt x="977" y="299"/>
                  </a:lnTo>
                  <a:lnTo>
                    <a:pt x="973" y="311"/>
                  </a:lnTo>
                  <a:lnTo>
                    <a:pt x="966" y="319"/>
                  </a:lnTo>
                  <a:lnTo>
                    <a:pt x="957" y="323"/>
                  </a:lnTo>
                  <a:lnTo>
                    <a:pt x="946" y="324"/>
                  </a:lnTo>
                  <a:lnTo>
                    <a:pt x="933" y="321"/>
                  </a:lnTo>
                  <a:lnTo>
                    <a:pt x="918" y="316"/>
                  </a:lnTo>
                  <a:lnTo>
                    <a:pt x="519" y="83"/>
                  </a:lnTo>
                  <a:lnTo>
                    <a:pt x="507" y="78"/>
                  </a:lnTo>
                  <a:lnTo>
                    <a:pt x="494" y="75"/>
                  </a:lnTo>
                  <a:lnTo>
                    <a:pt x="480" y="74"/>
                  </a:lnTo>
                  <a:lnTo>
                    <a:pt x="459" y="77"/>
                  </a:lnTo>
                  <a:lnTo>
                    <a:pt x="440" y="83"/>
                  </a:lnTo>
                  <a:lnTo>
                    <a:pt x="59" y="315"/>
                  </a:lnTo>
                  <a:lnTo>
                    <a:pt x="44" y="321"/>
                  </a:lnTo>
                  <a:lnTo>
                    <a:pt x="29" y="324"/>
                  </a:lnTo>
                  <a:lnTo>
                    <a:pt x="14" y="320"/>
                  </a:lnTo>
                  <a:lnTo>
                    <a:pt x="4" y="311"/>
                  </a:lnTo>
                  <a:lnTo>
                    <a:pt x="0" y="299"/>
                  </a:lnTo>
                  <a:lnTo>
                    <a:pt x="4" y="285"/>
                  </a:lnTo>
                  <a:lnTo>
                    <a:pt x="13" y="272"/>
                  </a:lnTo>
                  <a:lnTo>
                    <a:pt x="26" y="261"/>
                  </a:lnTo>
                  <a:lnTo>
                    <a:pt x="440" y="11"/>
                  </a:lnTo>
                  <a:lnTo>
                    <a:pt x="459" y="3"/>
                  </a:lnTo>
                  <a:lnTo>
                    <a:pt x="4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4684985" y="2709077"/>
            <a:ext cx="693570" cy="736206"/>
            <a:chOff x="7299325" y="2514600"/>
            <a:chExt cx="1446212" cy="1535113"/>
          </a:xfrm>
          <a:solidFill>
            <a:schemeClr val="bg1"/>
          </a:solidFill>
        </p:grpSpPr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7299325" y="2652713"/>
              <a:ext cx="1274762" cy="1397000"/>
            </a:xfrm>
            <a:custGeom>
              <a:avLst/>
              <a:gdLst/>
              <a:ahLst/>
              <a:cxnLst>
                <a:cxn ang="0">
                  <a:pos x="287" y="227"/>
                </a:cxn>
                <a:cxn ang="0">
                  <a:pos x="281" y="230"/>
                </a:cxn>
                <a:cxn ang="0">
                  <a:pos x="268" y="239"/>
                </a:cxn>
                <a:cxn ang="0">
                  <a:pos x="252" y="257"/>
                </a:cxn>
                <a:cxn ang="0">
                  <a:pos x="237" y="281"/>
                </a:cxn>
                <a:cxn ang="0">
                  <a:pos x="229" y="314"/>
                </a:cxn>
                <a:cxn ang="0">
                  <a:pos x="233" y="355"/>
                </a:cxn>
                <a:cxn ang="0">
                  <a:pos x="255" y="408"/>
                </a:cxn>
                <a:cxn ang="0">
                  <a:pos x="296" y="470"/>
                </a:cxn>
                <a:cxn ang="0">
                  <a:pos x="359" y="539"/>
                </a:cxn>
                <a:cxn ang="0">
                  <a:pos x="416" y="584"/>
                </a:cxn>
                <a:cxn ang="0">
                  <a:pos x="465" y="608"/>
                </a:cxn>
                <a:cxn ang="0">
                  <a:pos x="505" y="615"/>
                </a:cxn>
                <a:cxn ang="0">
                  <a:pos x="548" y="605"/>
                </a:cxn>
                <a:cxn ang="0">
                  <a:pos x="576" y="587"/>
                </a:cxn>
                <a:cxn ang="0">
                  <a:pos x="590" y="571"/>
                </a:cxn>
                <a:cxn ang="0">
                  <a:pos x="803" y="807"/>
                </a:cxn>
                <a:cxn ang="0">
                  <a:pos x="782" y="826"/>
                </a:cxn>
                <a:cxn ang="0">
                  <a:pos x="744" y="849"/>
                </a:cxn>
                <a:cxn ang="0">
                  <a:pos x="688" y="870"/>
                </a:cxn>
                <a:cxn ang="0">
                  <a:pos x="616" y="880"/>
                </a:cxn>
                <a:cxn ang="0">
                  <a:pos x="556" y="874"/>
                </a:cxn>
                <a:cxn ang="0">
                  <a:pos x="488" y="854"/>
                </a:cxn>
                <a:cxn ang="0">
                  <a:pos x="412" y="818"/>
                </a:cxn>
                <a:cxn ang="0">
                  <a:pos x="329" y="761"/>
                </a:cxn>
                <a:cxn ang="0">
                  <a:pos x="240" y="679"/>
                </a:cxn>
                <a:cxn ang="0">
                  <a:pos x="146" y="575"/>
                </a:cxn>
                <a:cxn ang="0">
                  <a:pos x="77" y="473"/>
                </a:cxn>
                <a:cxn ang="0">
                  <a:pos x="32" y="382"/>
                </a:cxn>
                <a:cxn ang="0">
                  <a:pos x="6" y="299"/>
                </a:cxn>
                <a:cxn ang="0">
                  <a:pos x="0" y="226"/>
                </a:cxn>
                <a:cxn ang="0">
                  <a:pos x="4" y="163"/>
                </a:cxn>
                <a:cxn ang="0">
                  <a:pos x="17" y="109"/>
                </a:cxn>
                <a:cxn ang="0">
                  <a:pos x="36" y="67"/>
                </a:cxn>
                <a:cxn ang="0">
                  <a:pos x="56" y="35"/>
                </a:cxn>
                <a:cxn ang="0">
                  <a:pos x="73" y="12"/>
                </a:cxn>
              </a:cxnLst>
              <a:rect l="0" t="0" r="r" b="b"/>
              <a:pathLst>
                <a:path w="803" h="880">
                  <a:moveTo>
                    <a:pt x="85" y="0"/>
                  </a:moveTo>
                  <a:lnTo>
                    <a:pt x="287" y="227"/>
                  </a:lnTo>
                  <a:lnTo>
                    <a:pt x="285" y="228"/>
                  </a:lnTo>
                  <a:lnTo>
                    <a:pt x="281" y="230"/>
                  </a:lnTo>
                  <a:lnTo>
                    <a:pt x="275" y="234"/>
                  </a:lnTo>
                  <a:lnTo>
                    <a:pt x="268" y="239"/>
                  </a:lnTo>
                  <a:lnTo>
                    <a:pt x="260" y="247"/>
                  </a:lnTo>
                  <a:lnTo>
                    <a:pt x="252" y="257"/>
                  </a:lnTo>
                  <a:lnTo>
                    <a:pt x="244" y="267"/>
                  </a:lnTo>
                  <a:lnTo>
                    <a:pt x="237" y="281"/>
                  </a:lnTo>
                  <a:lnTo>
                    <a:pt x="232" y="297"/>
                  </a:lnTo>
                  <a:lnTo>
                    <a:pt x="229" y="314"/>
                  </a:lnTo>
                  <a:lnTo>
                    <a:pt x="231" y="334"/>
                  </a:lnTo>
                  <a:lnTo>
                    <a:pt x="233" y="355"/>
                  </a:lnTo>
                  <a:lnTo>
                    <a:pt x="241" y="381"/>
                  </a:lnTo>
                  <a:lnTo>
                    <a:pt x="255" y="408"/>
                  </a:lnTo>
                  <a:lnTo>
                    <a:pt x="272" y="438"/>
                  </a:lnTo>
                  <a:lnTo>
                    <a:pt x="296" y="470"/>
                  </a:lnTo>
                  <a:lnTo>
                    <a:pt x="327" y="507"/>
                  </a:lnTo>
                  <a:lnTo>
                    <a:pt x="359" y="539"/>
                  </a:lnTo>
                  <a:lnTo>
                    <a:pt x="388" y="565"/>
                  </a:lnTo>
                  <a:lnTo>
                    <a:pt x="416" y="584"/>
                  </a:lnTo>
                  <a:lnTo>
                    <a:pt x="441" y="599"/>
                  </a:lnTo>
                  <a:lnTo>
                    <a:pt x="465" y="608"/>
                  </a:lnTo>
                  <a:lnTo>
                    <a:pt x="487" y="613"/>
                  </a:lnTo>
                  <a:lnTo>
                    <a:pt x="505" y="615"/>
                  </a:lnTo>
                  <a:lnTo>
                    <a:pt x="528" y="612"/>
                  </a:lnTo>
                  <a:lnTo>
                    <a:pt x="548" y="605"/>
                  </a:lnTo>
                  <a:lnTo>
                    <a:pt x="564" y="596"/>
                  </a:lnTo>
                  <a:lnTo>
                    <a:pt x="576" y="587"/>
                  </a:lnTo>
                  <a:lnTo>
                    <a:pt x="584" y="577"/>
                  </a:lnTo>
                  <a:lnTo>
                    <a:pt x="590" y="571"/>
                  </a:lnTo>
                  <a:lnTo>
                    <a:pt x="591" y="568"/>
                  </a:lnTo>
                  <a:lnTo>
                    <a:pt x="803" y="807"/>
                  </a:lnTo>
                  <a:lnTo>
                    <a:pt x="794" y="817"/>
                  </a:lnTo>
                  <a:lnTo>
                    <a:pt x="782" y="826"/>
                  </a:lnTo>
                  <a:lnTo>
                    <a:pt x="766" y="838"/>
                  </a:lnTo>
                  <a:lnTo>
                    <a:pt x="744" y="849"/>
                  </a:lnTo>
                  <a:lnTo>
                    <a:pt x="719" y="861"/>
                  </a:lnTo>
                  <a:lnTo>
                    <a:pt x="688" y="870"/>
                  </a:lnTo>
                  <a:lnTo>
                    <a:pt x="655" y="877"/>
                  </a:lnTo>
                  <a:lnTo>
                    <a:pt x="616" y="880"/>
                  </a:lnTo>
                  <a:lnTo>
                    <a:pt x="587" y="878"/>
                  </a:lnTo>
                  <a:lnTo>
                    <a:pt x="556" y="874"/>
                  </a:lnTo>
                  <a:lnTo>
                    <a:pt x="523" y="866"/>
                  </a:lnTo>
                  <a:lnTo>
                    <a:pt x="488" y="854"/>
                  </a:lnTo>
                  <a:lnTo>
                    <a:pt x="451" y="838"/>
                  </a:lnTo>
                  <a:lnTo>
                    <a:pt x="412" y="818"/>
                  </a:lnTo>
                  <a:lnTo>
                    <a:pt x="372" y="791"/>
                  </a:lnTo>
                  <a:lnTo>
                    <a:pt x="329" y="761"/>
                  </a:lnTo>
                  <a:lnTo>
                    <a:pt x="285" y="723"/>
                  </a:lnTo>
                  <a:lnTo>
                    <a:pt x="240" y="679"/>
                  </a:lnTo>
                  <a:lnTo>
                    <a:pt x="192" y="628"/>
                  </a:lnTo>
                  <a:lnTo>
                    <a:pt x="146" y="575"/>
                  </a:lnTo>
                  <a:lnTo>
                    <a:pt x="109" y="523"/>
                  </a:lnTo>
                  <a:lnTo>
                    <a:pt x="77" y="473"/>
                  </a:lnTo>
                  <a:lnTo>
                    <a:pt x="52" y="426"/>
                  </a:lnTo>
                  <a:lnTo>
                    <a:pt x="32" y="382"/>
                  </a:lnTo>
                  <a:lnTo>
                    <a:pt x="17" y="339"/>
                  </a:lnTo>
                  <a:lnTo>
                    <a:pt x="6" y="299"/>
                  </a:lnTo>
                  <a:lnTo>
                    <a:pt x="1" y="262"/>
                  </a:lnTo>
                  <a:lnTo>
                    <a:pt x="0" y="226"/>
                  </a:lnTo>
                  <a:lnTo>
                    <a:pt x="0" y="194"/>
                  </a:lnTo>
                  <a:lnTo>
                    <a:pt x="4" y="163"/>
                  </a:lnTo>
                  <a:lnTo>
                    <a:pt x="10" y="135"/>
                  </a:lnTo>
                  <a:lnTo>
                    <a:pt x="17" y="109"/>
                  </a:lnTo>
                  <a:lnTo>
                    <a:pt x="26" y="87"/>
                  </a:lnTo>
                  <a:lnTo>
                    <a:pt x="36" y="67"/>
                  </a:lnTo>
                  <a:lnTo>
                    <a:pt x="46" y="49"/>
                  </a:lnTo>
                  <a:lnTo>
                    <a:pt x="56" y="35"/>
                  </a:lnTo>
                  <a:lnTo>
                    <a:pt x="65" y="23"/>
                  </a:lnTo>
                  <a:lnTo>
                    <a:pt x="73" y="12"/>
                  </a:lnTo>
                  <a:lnTo>
                    <a:pt x="8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8318500" y="3429000"/>
              <a:ext cx="427037" cy="457200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69" y="238"/>
                </a:cxn>
                <a:cxn ang="0">
                  <a:pos x="213" y="288"/>
                </a:cxn>
                <a:cxn ang="0">
                  <a:pos x="0" y="51"/>
                </a:cxn>
                <a:cxn ang="0">
                  <a:pos x="56" y="0"/>
                </a:cxn>
              </a:cxnLst>
              <a:rect l="0" t="0" r="r" b="b"/>
              <a:pathLst>
                <a:path w="269" h="288">
                  <a:moveTo>
                    <a:pt x="56" y="0"/>
                  </a:moveTo>
                  <a:lnTo>
                    <a:pt x="269" y="238"/>
                  </a:lnTo>
                  <a:lnTo>
                    <a:pt x="213" y="288"/>
                  </a:lnTo>
                  <a:lnTo>
                    <a:pt x="0" y="51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7493000" y="2514600"/>
              <a:ext cx="428625" cy="45561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70" y="238"/>
                </a:cxn>
                <a:cxn ang="0">
                  <a:pos x="215" y="287"/>
                </a:cxn>
                <a:cxn ang="0">
                  <a:pos x="0" y="51"/>
                </a:cxn>
                <a:cxn ang="0">
                  <a:pos x="56" y="0"/>
                </a:cxn>
              </a:cxnLst>
              <a:rect l="0" t="0" r="r" b="b"/>
              <a:pathLst>
                <a:path w="270" h="287">
                  <a:moveTo>
                    <a:pt x="56" y="0"/>
                  </a:moveTo>
                  <a:lnTo>
                    <a:pt x="270" y="238"/>
                  </a:lnTo>
                  <a:lnTo>
                    <a:pt x="215" y="287"/>
                  </a:lnTo>
                  <a:lnTo>
                    <a:pt x="0" y="51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 userDrawn="1"/>
        </p:nvGrpSpPr>
        <p:grpSpPr>
          <a:xfrm>
            <a:off x="8771249" y="2801071"/>
            <a:ext cx="894728" cy="552221"/>
            <a:chOff x="7415213" y="4926013"/>
            <a:chExt cx="1550987" cy="957263"/>
          </a:xfrm>
          <a:solidFill>
            <a:schemeClr val="bg1"/>
          </a:solidFill>
        </p:grpSpPr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7486650" y="4926013"/>
              <a:ext cx="1397000" cy="381000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849" y="0"/>
                </a:cxn>
                <a:cxn ang="0">
                  <a:pos x="865" y="1"/>
                </a:cxn>
                <a:cxn ang="0">
                  <a:pos x="880" y="4"/>
                </a:cxn>
                <a:cxn ang="0">
                  <a:pos x="498" y="227"/>
                </a:cxn>
                <a:cxn ang="0">
                  <a:pos x="482" y="234"/>
                </a:cxn>
                <a:cxn ang="0">
                  <a:pos x="464" y="239"/>
                </a:cxn>
                <a:cxn ang="0">
                  <a:pos x="442" y="240"/>
                </a:cxn>
                <a:cxn ang="0">
                  <a:pos x="422" y="239"/>
                </a:cxn>
                <a:cxn ang="0">
                  <a:pos x="404" y="235"/>
                </a:cxn>
                <a:cxn ang="0">
                  <a:pos x="389" y="227"/>
                </a:cxn>
                <a:cxn ang="0">
                  <a:pos x="0" y="5"/>
                </a:cxn>
                <a:cxn ang="0">
                  <a:pos x="19" y="1"/>
                </a:cxn>
                <a:cxn ang="0">
                  <a:pos x="38" y="0"/>
                </a:cxn>
              </a:cxnLst>
              <a:rect l="0" t="0" r="r" b="b"/>
              <a:pathLst>
                <a:path w="880" h="240">
                  <a:moveTo>
                    <a:pt x="38" y="0"/>
                  </a:moveTo>
                  <a:lnTo>
                    <a:pt x="849" y="0"/>
                  </a:lnTo>
                  <a:lnTo>
                    <a:pt x="865" y="1"/>
                  </a:lnTo>
                  <a:lnTo>
                    <a:pt x="880" y="4"/>
                  </a:lnTo>
                  <a:lnTo>
                    <a:pt x="498" y="227"/>
                  </a:lnTo>
                  <a:lnTo>
                    <a:pt x="482" y="234"/>
                  </a:lnTo>
                  <a:lnTo>
                    <a:pt x="464" y="239"/>
                  </a:lnTo>
                  <a:lnTo>
                    <a:pt x="442" y="240"/>
                  </a:lnTo>
                  <a:lnTo>
                    <a:pt x="422" y="239"/>
                  </a:lnTo>
                  <a:lnTo>
                    <a:pt x="404" y="235"/>
                  </a:lnTo>
                  <a:lnTo>
                    <a:pt x="389" y="227"/>
                  </a:lnTo>
                  <a:lnTo>
                    <a:pt x="0" y="5"/>
                  </a:lnTo>
                  <a:lnTo>
                    <a:pt x="19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7415213" y="5018088"/>
              <a:ext cx="1550987" cy="865188"/>
            </a:xfrm>
            <a:custGeom>
              <a:avLst/>
              <a:gdLst/>
              <a:ahLst/>
              <a:cxnLst>
                <a:cxn ang="0">
                  <a:pos x="973" y="0"/>
                </a:cxn>
                <a:cxn ang="0">
                  <a:pos x="976" y="8"/>
                </a:cxn>
                <a:cxn ang="0">
                  <a:pos x="977" y="16"/>
                </a:cxn>
                <a:cxn ang="0">
                  <a:pos x="977" y="492"/>
                </a:cxn>
                <a:cxn ang="0">
                  <a:pos x="973" y="510"/>
                </a:cxn>
                <a:cxn ang="0">
                  <a:pos x="961" y="523"/>
                </a:cxn>
                <a:cxn ang="0">
                  <a:pos x="944" y="535"/>
                </a:cxn>
                <a:cxn ang="0">
                  <a:pos x="921" y="542"/>
                </a:cxn>
                <a:cxn ang="0">
                  <a:pos x="894" y="545"/>
                </a:cxn>
                <a:cxn ang="0">
                  <a:pos x="83" y="545"/>
                </a:cxn>
                <a:cxn ang="0">
                  <a:pos x="56" y="542"/>
                </a:cxn>
                <a:cxn ang="0">
                  <a:pos x="33" y="535"/>
                </a:cxn>
                <a:cxn ang="0">
                  <a:pos x="16" y="523"/>
                </a:cxn>
                <a:cxn ang="0">
                  <a:pos x="4" y="510"/>
                </a:cxn>
                <a:cxn ang="0">
                  <a:pos x="0" y="492"/>
                </a:cxn>
                <a:cxn ang="0">
                  <a:pos x="0" y="11"/>
                </a:cxn>
                <a:cxn ang="0">
                  <a:pos x="1" y="4"/>
                </a:cxn>
                <a:cxn ang="0">
                  <a:pos x="407" y="238"/>
                </a:cxn>
                <a:cxn ang="0">
                  <a:pos x="431" y="249"/>
                </a:cxn>
                <a:cxn ang="0">
                  <a:pos x="459" y="254"/>
                </a:cxn>
                <a:cxn ang="0">
                  <a:pos x="487" y="257"/>
                </a:cxn>
                <a:cxn ang="0">
                  <a:pos x="518" y="254"/>
                </a:cxn>
                <a:cxn ang="0">
                  <a:pos x="545" y="248"/>
                </a:cxn>
                <a:cxn ang="0">
                  <a:pos x="570" y="237"/>
                </a:cxn>
                <a:cxn ang="0">
                  <a:pos x="973" y="0"/>
                </a:cxn>
              </a:cxnLst>
              <a:rect l="0" t="0" r="r" b="b"/>
              <a:pathLst>
                <a:path w="977" h="545">
                  <a:moveTo>
                    <a:pt x="973" y="0"/>
                  </a:moveTo>
                  <a:lnTo>
                    <a:pt x="976" y="8"/>
                  </a:lnTo>
                  <a:lnTo>
                    <a:pt x="977" y="16"/>
                  </a:lnTo>
                  <a:lnTo>
                    <a:pt x="977" y="492"/>
                  </a:lnTo>
                  <a:lnTo>
                    <a:pt x="973" y="510"/>
                  </a:lnTo>
                  <a:lnTo>
                    <a:pt x="961" y="523"/>
                  </a:lnTo>
                  <a:lnTo>
                    <a:pt x="944" y="535"/>
                  </a:lnTo>
                  <a:lnTo>
                    <a:pt x="921" y="542"/>
                  </a:lnTo>
                  <a:lnTo>
                    <a:pt x="894" y="545"/>
                  </a:lnTo>
                  <a:lnTo>
                    <a:pt x="83" y="545"/>
                  </a:lnTo>
                  <a:lnTo>
                    <a:pt x="56" y="542"/>
                  </a:lnTo>
                  <a:lnTo>
                    <a:pt x="33" y="535"/>
                  </a:lnTo>
                  <a:lnTo>
                    <a:pt x="16" y="523"/>
                  </a:lnTo>
                  <a:lnTo>
                    <a:pt x="4" y="510"/>
                  </a:lnTo>
                  <a:lnTo>
                    <a:pt x="0" y="492"/>
                  </a:lnTo>
                  <a:lnTo>
                    <a:pt x="0" y="11"/>
                  </a:lnTo>
                  <a:lnTo>
                    <a:pt x="1" y="4"/>
                  </a:lnTo>
                  <a:lnTo>
                    <a:pt x="407" y="238"/>
                  </a:lnTo>
                  <a:lnTo>
                    <a:pt x="431" y="249"/>
                  </a:lnTo>
                  <a:lnTo>
                    <a:pt x="459" y="254"/>
                  </a:lnTo>
                  <a:lnTo>
                    <a:pt x="487" y="257"/>
                  </a:lnTo>
                  <a:lnTo>
                    <a:pt x="518" y="254"/>
                  </a:lnTo>
                  <a:lnTo>
                    <a:pt x="545" y="248"/>
                  </a:lnTo>
                  <a:lnTo>
                    <a:pt x="570" y="237"/>
                  </a:lnTo>
                  <a:lnTo>
                    <a:pt x="9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6645965" y="2667001"/>
            <a:ext cx="857874" cy="820358"/>
            <a:chOff x="4549775" y="4676775"/>
            <a:chExt cx="1633538" cy="1562100"/>
          </a:xfrm>
          <a:solidFill>
            <a:schemeClr val="bg1"/>
          </a:solidFill>
        </p:grpSpPr>
        <p:sp>
          <p:nvSpPr>
            <p:cNvPr id="18" name="Freeform 14"/>
            <p:cNvSpPr>
              <a:spLocks noEditPoints="1"/>
            </p:cNvSpPr>
            <p:nvPr/>
          </p:nvSpPr>
          <p:spPr bwMode="auto">
            <a:xfrm>
              <a:off x="4549775" y="4676775"/>
              <a:ext cx="1025525" cy="1176338"/>
            </a:xfrm>
            <a:custGeom>
              <a:avLst/>
              <a:gdLst/>
              <a:ahLst/>
              <a:cxnLst>
                <a:cxn ang="0">
                  <a:pos x="330" y="226"/>
                </a:cxn>
                <a:cxn ang="0">
                  <a:pos x="306" y="250"/>
                </a:cxn>
                <a:cxn ang="0">
                  <a:pos x="306" y="288"/>
                </a:cxn>
                <a:cxn ang="0">
                  <a:pos x="330" y="312"/>
                </a:cxn>
                <a:cxn ang="0">
                  <a:pos x="367" y="312"/>
                </a:cxn>
                <a:cxn ang="0">
                  <a:pos x="391" y="288"/>
                </a:cxn>
                <a:cxn ang="0">
                  <a:pos x="391" y="250"/>
                </a:cxn>
                <a:cxn ang="0">
                  <a:pos x="367" y="226"/>
                </a:cxn>
                <a:cxn ang="0">
                  <a:pos x="207" y="222"/>
                </a:cxn>
                <a:cxn ang="0">
                  <a:pos x="172" y="235"/>
                </a:cxn>
                <a:cxn ang="0">
                  <a:pos x="159" y="269"/>
                </a:cxn>
                <a:cxn ang="0">
                  <a:pos x="172" y="302"/>
                </a:cxn>
                <a:cxn ang="0">
                  <a:pos x="207" y="316"/>
                </a:cxn>
                <a:cxn ang="0">
                  <a:pos x="240" y="302"/>
                </a:cxn>
                <a:cxn ang="0">
                  <a:pos x="254" y="269"/>
                </a:cxn>
                <a:cxn ang="0">
                  <a:pos x="240" y="235"/>
                </a:cxn>
                <a:cxn ang="0">
                  <a:pos x="207" y="222"/>
                </a:cxn>
                <a:cxn ang="0">
                  <a:pos x="381" y="3"/>
                </a:cxn>
                <a:cxn ang="0">
                  <a:pos x="457" y="20"/>
                </a:cxn>
                <a:cxn ang="0">
                  <a:pos x="530" y="60"/>
                </a:cxn>
                <a:cxn ang="0">
                  <a:pos x="589" y="115"/>
                </a:cxn>
                <a:cxn ang="0">
                  <a:pos x="632" y="182"/>
                </a:cxn>
                <a:cxn ang="0">
                  <a:pos x="638" y="219"/>
                </a:cxn>
                <a:cxn ang="0">
                  <a:pos x="564" y="227"/>
                </a:cxn>
                <a:cxn ang="0">
                  <a:pos x="517" y="230"/>
                </a:cxn>
                <a:cxn ang="0">
                  <a:pos x="490" y="222"/>
                </a:cxn>
                <a:cxn ang="0">
                  <a:pos x="457" y="235"/>
                </a:cxn>
                <a:cxn ang="0">
                  <a:pos x="443" y="269"/>
                </a:cxn>
                <a:cxn ang="0">
                  <a:pos x="445" y="278"/>
                </a:cxn>
                <a:cxn ang="0">
                  <a:pos x="411" y="313"/>
                </a:cxn>
                <a:cxn ang="0">
                  <a:pos x="357" y="387"/>
                </a:cxn>
                <a:cxn ang="0">
                  <a:pos x="326" y="471"/>
                </a:cxn>
                <a:cxn ang="0">
                  <a:pos x="319" y="562"/>
                </a:cxn>
                <a:cxn ang="0">
                  <a:pos x="339" y="654"/>
                </a:cxn>
                <a:cxn ang="0">
                  <a:pos x="351" y="681"/>
                </a:cxn>
                <a:cxn ang="0">
                  <a:pos x="259" y="707"/>
                </a:cxn>
                <a:cxn ang="0">
                  <a:pos x="171" y="725"/>
                </a:cxn>
                <a:cxn ang="0">
                  <a:pos x="95" y="734"/>
                </a:cxn>
                <a:cxn ang="0">
                  <a:pos x="36" y="739"/>
                </a:cxn>
                <a:cxn ang="0">
                  <a:pos x="0" y="741"/>
                </a:cxn>
                <a:cxn ang="0">
                  <a:pos x="59" y="686"/>
                </a:cxn>
                <a:cxn ang="0">
                  <a:pos x="88" y="627"/>
                </a:cxn>
                <a:cxn ang="0">
                  <a:pos x="95" y="568"/>
                </a:cxn>
                <a:cxn ang="0">
                  <a:pos x="87" y="514"/>
                </a:cxn>
                <a:cxn ang="0">
                  <a:pos x="47" y="441"/>
                </a:cxn>
                <a:cxn ang="0">
                  <a:pos x="24" y="354"/>
                </a:cxn>
                <a:cxn ang="0">
                  <a:pos x="28" y="256"/>
                </a:cxn>
                <a:cxn ang="0">
                  <a:pos x="62" y="166"/>
                </a:cxn>
                <a:cxn ang="0">
                  <a:pos x="114" y="96"/>
                </a:cxn>
                <a:cxn ang="0">
                  <a:pos x="180" y="44"/>
                </a:cxn>
                <a:cxn ang="0">
                  <a:pos x="258" y="11"/>
                </a:cxn>
                <a:cxn ang="0">
                  <a:pos x="342" y="0"/>
                </a:cxn>
              </a:cxnLst>
              <a:rect l="0" t="0" r="r" b="b"/>
              <a:pathLst>
                <a:path w="646" h="741">
                  <a:moveTo>
                    <a:pt x="349" y="222"/>
                  </a:moveTo>
                  <a:lnTo>
                    <a:pt x="330" y="226"/>
                  </a:lnTo>
                  <a:lnTo>
                    <a:pt x="315" y="235"/>
                  </a:lnTo>
                  <a:lnTo>
                    <a:pt x="306" y="250"/>
                  </a:lnTo>
                  <a:lnTo>
                    <a:pt x="302" y="269"/>
                  </a:lnTo>
                  <a:lnTo>
                    <a:pt x="306" y="288"/>
                  </a:lnTo>
                  <a:lnTo>
                    <a:pt x="315" y="302"/>
                  </a:lnTo>
                  <a:lnTo>
                    <a:pt x="330" y="312"/>
                  </a:lnTo>
                  <a:lnTo>
                    <a:pt x="349" y="316"/>
                  </a:lnTo>
                  <a:lnTo>
                    <a:pt x="367" y="312"/>
                  </a:lnTo>
                  <a:lnTo>
                    <a:pt x="382" y="302"/>
                  </a:lnTo>
                  <a:lnTo>
                    <a:pt x="391" y="288"/>
                  </a:lnTo>
                  <a:lnTo>
                    <a:pt x="395" y="269"/>
                  </a:lnTo>
                  <a:lnTo>
                    <a:pt x="391" y="250"/>
                  </a:lnTo>
                  <a:lnTo>
                    <a:pt x="382" y="235"/>
                  </a:lnTo>
                  <a:lnTo>
                    <a:pt x="367" y="226"/>
                  </a:lnTo>
                  <a:lnTo>
                    <a:pt x="349" y="222"/>
                  </a:lnTo>
                  <a:close/>
                  <a:moveTo>
                    <a:pt x="207" y="222"/>
                  </a:moveTo>
                  <a:lnTo>
                    <a:pt x="188" y="226"/>
                  </a:lnTo>
                  <a:lnTo>
                    <a:pt x="172" y="235"/>
                  </a:lnTo>
                  <a:lnTo>
                    <a:pt x="163" y="250"/>
                  </a:lnTo>
                  <a:lnTo>
                    <a:pt x="159" y="269"/>
                  </a:lnTo>
                  <a:lnTo>
                    <a:pt x="163" y="288"/>
                  </a:lnTo>
                  <a:lnTo>
                    <a:pt x="172" y="302"/>
                  </a:lnTo>
                  <a:lnTo>
                    <a:pt x="188" y="312"/>
                  </a:lnTo>
                  <a:lnTo>
                    <a:pt x="207" y="316"/>
                  </a:lnTo>
                  <a:lnTo>
                    <a:pt x="224" y="312"/>
                  </a:lnTo>
                  <a:lnTo>
                    <a:pt x="240" y="302"/>
                  </a:lnTo>
                  <a:lnTo>
                    <a:pt x="250" y="288"/>
                  </a:lnTo>
                  <a:lnTo>
                    <a:pt x="254" y="269"/>
                  </a:lnTo>
                  <a:lnTo>
                    <a:pt x="250" y="250"/>
                  </a:lnTo>
                  <a:lnTo>
                    <a:pt x="240" y="235"/>
                  </a:lnTo>
                  <a:lnTo>
                    <a:pt x="224" y="226"/>
                  </a:lnTo>
                  <a:lnTo>
                    <a:pt x="207" y="222"/>
                  </a:lnTo>
                  <a:close/>
                  <a:moveTo>
                    <a:pt x="342" y="0"/>
                  </a:moveTo>
                  <a:lnTo>
                    <a:pt x="381" y="3"/>
                  </a:lnTo>
                  <a:lnTo>
                    <a:pt x="419" y="10"/>
                  </a:lnTo>
                  <a:lnTo>
                    <a:pt x="457" y="20"/>
                  </a:lnTo>
                  <a:lnTo>
                    <a:pt x="495" y="38"/>
                  </a:lnTo>
                  <a:lnTo>
                    <a:pt x="530" y="60"/>
                  </a:lnTo>
                  <a:lnTo>
                    <a:pt x="561" y="86"/>
                  </a:lnTo>
                  <a:lnTo>
                    <a:pt x="589" y="115"/>
                  </a:lnTo>
                  <a:lnTo>
                    <a:pt x="612" y="147"/>
                  </a:lnTo>
                  <a:lnTo>
                    <a:pt x="632" y="182"/>
                  </a:lnTo>
                  <a:lnTo>
                    <a:pt x="646" y="219"/>
                  </a:lnTo>
                  <a:lnTo>
                    <a:pt x="638" y="219"/>
                  </a:lnTo>
                  <a:lnTo>
                    <a:pt x="601" y="221"/>
                  </a:lnTo>
                  <a:lnTo>
                    <a:pt x="564" y="227"/>
                  </a:lnTo>
                  <a:lnTo>
                    <a:pt x="527" y="239"/>
                  </a:lnTo>
                  <a:lnTo>
                    <a:pt x="517" y="230"/>
                  </a:lnTo>
                  <a:lnTo>
                    <a:pt x="505" y="225"/>
                  </a:lnTo>
                  <a:lnTo>
                    <a:pt x="490" y="222"/>
                  </a:lnTo>
                  <a:lnTo>
                    <a:pt x="473" y="226"/>
                  </a:lnTo>
                  <a:lnTo>
                    <a:pt x="457" y="235"/>
                  </a:lnTo>
                  <a:lnTo>
                    <a:pt x="447" y="250"/>
                  </a:lnTo>
                  <a:lnTo>
                    <a:pt x="443" y="269"/>
                  </a:lnTo>
                  <a:lnTo>
                    <a:pt x="443" y="274"/>
                  </a:lnTo>
                  <a:lnTo>
                    <a:pt x="445" y="278"/>
                  </a:lnTo>
                  <a:lnTo>
                    <a:pt x="446" y="284"/>
                  </a:lnTo>
                  <a:lnTo>
                    <a:pt x="411" y="313"/>
                  </a:lnTo>
                  <a:lnTo>
                    <a:pt x="382" y="348"/>
                  </a:lnTo>
                  <a:lnTo>
                    <a:pt x="357" y="387"/>
                  </a:lnTo>
                  <a:lnTo>
                    <a:pt x="338" y="427"/>
                  </a:lnTo>
                  <a:lnTo>
                    <a:pt x="326" y="471"/>
                  </a:lnTo>
                  <a:lnTo>
                    <a:pt x="319" y="516"/>
                  </a:lnTo>
                  <a:lnTo>
                    <a:pt x="319" y="562"/>
                  </a:lnTo>
                  <a:lnTo>
                    <a:pt x="326" y="608"/>
                  </a:lnTo>
                  <a:lnTo>
                    <a:pt x="339" y="654"/>
                  </a:lnTo>
                  <a:lnTo>
                    <a:pt x="345" y="667"/>
                  </a:lnTo>
                  <a:lnTo>
                    <a:pt x="351" y="681"/>
                  </a:lnTo>
                  <a:lnTo>
                    <a:pt x="305" y="695"/>
                  </a:lnTo>
                  <a:lnTo>
                    <a:pt x="259" y="707"/>
                  </a:lnTo>
                  <a:lnTo>
                    <a:pt x="214" y="717"/>
                  </a:lnTo>
                  <a:lnTo>
                    <a:pt x="171" y="725"/>
                  </a:lnTo>
                  <a:lnTo>
                    <a:pt x="131" y="730"/>
                  </a:lnTo>
                  <a:lnTo>
                    <a:pt x="95" y="734"/>
                  </a:lnTo>
                  <a:lnTo>
                    <a:pt x="63" y="737"/>
                  </a:lnTo>
                  <a:lnTo>
                    <a:pt x="36" y="739"/>
                  </a:lnTo>
                  <a:lnTo>
                    <a:pt x="18" y="741"/>
                  </a:lnTo>
                  <a:lnTo>
                    <a:pt x="0" y="741"/>
                  </a:lnTo>
                  <a:lnTo>
                    <a:pt x="34" y="714"/>
                  </a:lnTo>
                  <a:lnTo>
                    <a:pt x="59" y="686"/>
                  </a:lnTo>
                  <a:lnTo>
                    <a:pt x="76" y="657"/>
                  </a:lnTo>
                  <a:lnTo>
                    <a:pt x="88" y="627"/>
                  </a:lnTo>
                  <a:lnTo>
                    <a:pt x="94" y="598"/>
                  </a:lnTo>
                  <a:lnTo>
                    <a:pt x="95" y="568"/>
                  </a:lnTo>
                  <a:lnTo>
                    <a:pt x="92" y="540"/>
                  </a:lnTo>
                  <a:lnTo>
                    <a:pt x="87" y="514"/>
                  </a:lnTo>
                  <a:lnTo>
                    <a:pt x="64" y="479"/>
                  </a:lnTo>
                  <a:lnTo>
                    <a:pt x="47" y="441"/>
                  </a:lnTo>
                  <a:lnTo>
                    <a:pt x="34" y="403"/>
                  </a:lnTo>
                  <a:lnTo>
                    <a:pt x="24" y="354"/>
                  </a:lnTo>
                  <a:lnTo>
                    <a:pt x="23" y="305"/>
                  </a:lnTo>
                  <a:lnTo>
                    <a:pt x="28" y="256"/>
                  </a:lnTo>
                  <a:lnTo>
                    <a:pt x="43" y="206"/>
                  </a:lnTo>
                  <a:lnTo>
                    <a:pt x="62" y="166"/>
                  </a:lnTo>
                  <a:lnTo>
                    <a:pt x="86" y="129"/>
                  </a:lnTo>
                  <a:lnTo>
                    <a:pt x="114" y="96"/>
                  </a:lnTo>
                  <a:lnTo>
                    <a:pt x="146" y="68"/>
                  </a:lnTo>
                  <a:lnTo>
                    <a:pt x="180" y="44"/>
                  </a:lnTo>
                  <a:lnTo>
                    <a:pt x="218" y="26"/>
                  </a:lnTo>
                  <a:lnTo>
                    <a:pt x="258" y="11"/>
                  </a:lnTo>
                  <a:lnTo>
                    <a:pt x="299" y="3"/>
                  </a:lnTo>
                  <a:lnTo>
                    <a:pt x="3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  <p:sp>
          <p:nvSpPr>
            <p:cNvPr id="19" name="Freeform 15"/>
            <p:cNvSpPr>
              <a:spLocks noEditPoints="1"/>
            </p:cNvSpPr>
            <p:nvPr/>
          </p:nvSpPr>
          <p:spPr bwMode="auto">
            <a:xfrm>
              <a:off x="5132388" y="5064125"/>
              <a:ext cx="1050925" cy="1174750"/>
            </a:xfrm>
            <a:custGeom>
              <a:avLst/>
              <a:gdLst/>
              <a:ahLst/>
              <a:cxnLst>
                <a:cxn ang="0">
                  <a:pos x="437" y="225"/>
                </a:cxn>
                <a:cxn ang="0">
                  <a:pos x="413" y="251"/>
                </a:cxn>
                <a:cxn ang="0">
                  <a:pos x="413" y="287"/>
                </a:cxn>
                <a:cxn ang="0">
                  <a:pos x="437" y="312"/>
                </a:cxn>
                <a:cxn ang="0">
                  <a:pos x="474" y="312"/>
                </a:cxn>
                <a:cxn ang="0">
                  <a:pos x="498" y="287"/>
                </a:cxn>
                <a:cxn ang="0">
                  <a:pos x="498" y="251"/>
                </a:cxn>
                <a:cxn ang="0">
                  <a:pos x="474" y="225"/>
                </a:cxn>
                <a:cxn ang="0">
                  <a:pos x="314" y="221"/>
                </a:cxn>
                <a:cxn ang="0">
                  <a:pos x="281" y="235"/>
                </a:cxn>
                <a:cxn ang="0">
                  <a:pos x="266" y="268"/>
                </a:cxn>
                <a:cxn ang="0">
                  <a:pos x="277" y="298"/>
                </a:cxn>
                <a:cxn ang="0">
                  <a:pos x="299" y="314"/>
                </a:cxn>
                <a:cxn ang="0">
                  <a:pos x="331" y="312"/>
                </a:cxn>
                <a:cxn ang="0">
                  <a:pos x="357" y="287"/>
                </a:cxn>
                <a:cxn ang="0">
                  <a:pos x="358" y="251"/>
                </a:cxn>
                <a:cxn ang="0">
                  <a:pos x="337" y="227"/>
                </a:cxn>
                <a:cxn ang="0">
                  <a:pos x="314" y="221"/>
                </a:cxn>
                <a:cxn ang="0">
                  <a:pos x="154" y="231"/>
                </a:cxn>
                <a:cxn ang="0">
                  <a:pos x="132" y="241"/>
                </a:cxn>
                <a:cxn ang="0">
                  <a:pos x="124" y="268"/>
                </a:cxn>
                <a:cxn ang="0">
                  <a:pos x="138" y="303"/>
                </a:cxn>
                <a:cxn ang="0">
                  <a:pos x="171" y="316"/>
                </a:cxn>
                <a:cxn ang="0">
                  <a:pos x="205" y="303"/>
                </a:cxn>
                <a:cxn ang="0">
                  <a:pos x="219" y="268"/>
                </a:cxn>
                <a:cxn ang="0">
                  <a:pos x="205" y="235"/>
                </a:cxn>
                <a:cxn ang="0">
                  <a:pos x="171" y="221"/>
                </a:cxn>
                <a:cxn ang="0">
                  <a:pos x="319" y="0"/>
                </a:cxn>
                <a:cxn ang="0">
                  <a:pos x="370" y="4"/>
                </a:cxn>
                <a:cxn ang="0">
                  <a:pos x="449" y="26"/>
                </a:cxn>
                <a:cxn ang="0">
                  <a:pos x="520" y="69"/>
                </a:cxn>
                <a:cxn ang="0">
                  <a:pos x="578" y="129"/>
                </a:cxn>
                <a:cxn ang="0">
                  <a:pos x="620" y="205"/>
                </a:cxn>
                <a:cxn ang="0">
                  <a:pos x="640" y="304"/>
                </a:cxn>
                <a:cxn ang="0">
                  <a:pos x="629" y="402"/>
                </a:cxn>
                <a:cxn ang="0">
                  <a:pos x="598" y="478"/>
                </a:cxn>
                <a:cxn ang="0">
                  <a:pos x="570" y="537"/>
                </a:cxn>
                <a:cxn ang="0">
                  <a:pos x="568" y="588"/>
                </a:cxn>
                <a:cxn ang="0">
                  <a:pos x="578" y="640"/>
                </a:cxn>
                <a:cxn ang="0">
                  <a:pos x="609" y="692"/>
                </a:cxn>
                <a:cxn ang="0">
                  <a:pos x="662" y="740"/>
                </a:cxn>
                <a:cxn ang="0">
                  <a:pos x="625" y="739"/>
                </a:cxn>
                <a:cxn ang="0">
                  <a:pos x="565" y="733"/>
                </a:cxn>
                <a:cxn ang="0">
                  <a:pos x="486" y="723"/>
                </a:cxn>
                <a:cxn ang="0">
                  <a:pos x="395" y="704"/>
                </a:cxn>
                <a:cxn ang="0">
                  <a:pos x="302" y="677"/>
                </a:cxn>
                <a:cxn ang="0">
                  <a:pos x="211" y="639"/>
                </a:cxn>
                <a:cxn ang="0">
                  <a:pos x="132" y="586"/>
                </a:cxn>
                <a:cxn ang="0">
                  <a:pos x="102" y="556"/>
                </a:cxn>
                <a:cxn ang="0">
                  <a:pos x="52" y="495"/>
                </a:cxn>
                <a:cxn ang="0">
                  <a:pos x="20" y="434"/>
                </a:cxn>
                <a:cxn ang="0">
                  <a:pos x="0" y="342"/>
                </a:cxn>
                <a:cxn ang="0">
                  <a:pos x="7" y="251"/>
                </a:cxn>
                <a:cxn ang="0">
                  <a:pos x="39" y="167"/>
                </a:cxn>
                <a:cxn ang="0">
                  <a:pos x="92" y="94"/>
                </a:cxn>
                <a:cxn ang="0">
                  <a:pos x="165" y="40"/>
                </a:cxn>
                <a:cxn ang="0">
                  <a:pos x="209" y="20"/>
                </a:cxn>
                <a:cxn ang="0">
                  <a:pos x="282" y="2"/>
                </a:cxn>
              </a:cxnLst>
              <a:rect l="0" t="0" r="r" b="b"/>
              <a:pathLst>
                <a:path w="662" h="740">
                  <a:moveTo>
                    <a:pt x="456" y="221"/>
                  </a:moveTo>
                  <a:lnTo>
                    <a:pt x="437" y="225"/>
                  </a:lnTo>
                  <a:lnTo>
                    <a:pt x="422" y="235"/>
                  </a:lnTo>
                  <a:lnTo>
                    <a:pt x="413" y="251"/>
                  </a:lnTo>
                  <a:lnTo>
                    <a:pt x="409" y="268"/>
                  </a:lnTo>
                  <a:lnTo>
                    <a:pt x="413" y="287"/>
                  </a:lnTo>
                  <a:lnTo>
                    <a:pt x="422" y="303"/>
                  </a:lnTo>
                  <a:lnTo>
                    <a:pt x="437" y="312"/>
                  </a:lnTo>
                  <a:lnTo>
                    <a:pt x="456" y="316"/>
                  </a:lnTo>
                  <a:lnTo>
                    <a:pt x="474" y="312"/>
                  </a:lnTo>
                  <a:lnTo>
                    <a:pt x="489" y="303"/>
                  </a:lnTo>
                  <a:lnTo>
                    <a:pt x="498" y="287"/>
                  </a:lnTo>
                  <a:lnTo>
                    <a:pt x="502" y="268"/>
                  </a:lnTo>
                  <a:lnTo>
                    <a:pt x="498" y="251"/>
                  </a:lnTo>
                  <a:lnTo>
                    <a:pt x="489" y="235"/>
                  </a:lnTo>
                  <a:lnTo>
                    <a:pt x="474" y="225"/>
                  </a:lnTo>
                  <a:lnTo>
                    <a:pt x="456" y="221"/>
                  </a:lnTo>
                  <a:close/>
                  <a:moveTo>
                    <a:pt x="314" y="221"/>
                  </a:moveTo>
                  <a:lnTo>
                    <a:pt x="295" y="225"/>
                  </a:lnTo>
                  <a:lnTo>
                    <a:pt x="281" y="235"/>
                  </a:lnTo>
                  <a:lnTo>
                    <a:pt x="270" y="251"/>
                  </a:lnTo>
                  <a:lnTo>
                    <a:pt x="266" y="268"/>
                  </a:lnTo>
                  <a:lnTo>
                    <a:pt x="269" y="284"/>
                  </a:lnTo>
                  <a:lnTo>
                    <a:pt x="277" y="298"/>
                  </a:lnTo>
                  <a:lnTo>
                    <a:pt x="286" y="307"/>
                  </a:lnTo>
                  <a:lnTo>
                    <a:pt x="299" y="314"/>
                  </a:lnTo>
                  <a:lnTo>
                    <a:pt x="314" y="316"/>
                  </a:lnTo>
                  <a:lnTo>
                    <a:pt x="331" y="312"/>
                  </a:lnTo>
                  <a:lnTo>
                    <a:pt x="347" y="303"/>
                  </a:lnTo>
                  <a:lnTo>
                    <a:pt x="357" y="287"/>
                  </a:lnTo>
                  <a:lnTo>
                    <a:pt x="361" y="268"/>
                  </a:lnTo>
                  <a:lnTo>
                    <a:pt x="358" y="251"/>
                  </a:lnTo>
                  <a:lnTo>
                    <a:pt x="349" y="237"/>
                  </a:lnTo>
                  <a:lnTo>
                    <a:pt x="337" y="227"/>
                  </a:lnTo>
                  <a:lnTo>
                    <a:pt x="321" y="221"/>
                  </a:lnTo>
                  <a:lnTo>
                    <a:pt x="314" y="221"/>
                  </a:lnTo>
                  <a:close/>
                  <a:moveTo>
                    <a:pt x="162" y="221"/>
                  </a:moveTo>
                  <a:lnTo>
                    <a:pt x="154" y="231"/>
                  </a:lnTo>
                  <a:lnTo>
                    <a:pt x="144" y="237"/>
                  </a:lnTo>
                  <a:lnTo>
                    <a:pt x="132" y="241"/>
                  </a:lnTo>
                  <a:lnTo>
                    <a:pt x="126" y="255"/>
                  </a:lnTo>
                  <a:lnTo>
                    <a:pt x="124" y="268"/>
                  </a:lnTo>
                  <a:lnTo>
                    <a:pt x="128" y="287"/>
                  </a:lnTo>
                  <a:lnTo>
                    <a:pt x="138" y="303"/>
                  </a:lnTo>
                  <a:lnTo>
                    <a:pt x="154" y="312"/>
                  </a:lnTo>
                  <a:lnTo>
                    <a:pt x="171" y="316"/>
                  </a:lnTo>
                  <a:lnTo>
                    <a:pt x="190" y="312"/>
                  </a:lnTo>
                  <a:lnTo>
                    <a:pt x="205" y="303"/>
                  </a:lnTo>
                  <a:lnTo>
                    <a:pt x="215" y="287"/>
                  </a:lnTo>
                  <a:lnTo>
                    <a:pt x="219" y="268"/>
                  </a:lnTo>
                  <a:lnTo>
                    <a:pt x="215" y="251"/>
                  </a:lnTo>
                  <a:lnTo>
                    <a:pt x="205" y="235"/>
                  </a:lnTo>
                  <a:lnTo>
                    <a:pt x="190" y="225"/>
                  </a:lnTo>
                  <a:lnTo>
                    <a:pt x="171" y="221"/>
                  </a:lnTo>
                  <a:lnTo>
                    <a:pt x="162" y="221"/>
                  </a:lnTo>
                  <a:close/>
                  <a:moveTo>
                    <a:pt x="319" y="0"/>
                  </a:moveTo>
                  <a:lnTo>
                    <a:pt x="329" y="0"/>
                  </a:lnTo>
                  <a:lnTo>
                    <a:pt x="370" y="4"/>
                  </a:lnTo>
                  <a:lnTo>
                    <a:pt x="410" y="13"/>
                  </a:lnTo>
                  <a:lnTo>
                    <a:pt x="449" y="26"/>
                  </a:lnTo>
                  <a:lnTo>
                    <a:pt x="486" y="45"/>
                  </a:lnTo>
                  <a:lnTo>
                    <a:pt x="520" y="69"/>
                  </a:lnTo>
                  <a:lnTo>
                    <a:pt x="550" y="97"/>
                  </a:lnTo>
                  <a:lnTo>
                    <a:pt x="578" y="129"/>
                  </a:lnTo>
                  <a:lnTo>
                    <a:pt x="601" y="165"/>
                  </a:lnTo>
                  <a:lnTo>
                    <a:pt x="620" y="205"/>
                  </a:lnTo>
                  <a:lnTo>
                    <a:pt x="633" y="255"/>
                  </a:lnTo>
                  <a:lnTo>
                    <a:pt x="640" y="304"/>
                  </a:lnTo>
                  <a:lnTo>
                    <a:pt x="638" y="354"/>
                  </a:lnTo>
                  <a:lnTo>
                    <a:pt x="629" y="402"/>
                  </a:lnTo>
                  <a:lnTo>
                    <a:pt x="616" y="441"/>
                  </a:lnTo>
                  <a:lnTo>
                    <a:pt x="598" y="478"/>
                  </a:lnTo>
                  <a:lnTo>
                    <a:pt x="576" y="513"/>
                  </a:lnTo>
                  <a:lnTo>
                    <a:pt x="570" y="537"/>
                  </a:lnTo>
                  <a:lnTo>
                    <a:pt x="568" y="561"/>
                  </a:lnTo>
                  <a:lnTo>
                    <a:pt x="568" y="588"/>
                  </a:lnTo>
                  <a:lnTo>
                    <a:pt x="570" y="613"/>
                  </a:lnTo>
                  <a:lnTo>
                    <a:pt x="578" y="640"/>
                  </a:lnTo>
                  <a:lnTo>
                    <a:pt x="590" y="665"/>
                  </a:lnTo>
                  <a:lnTo>
                    <a:pt x="609" y="692"/>
                  </a:lnTo>
                  <a:lnTo>
                    <a:pt x="632" y="716"/>
                  </a:lnTo>
                  <a:lnTo>
                    <a:pt x="662" y="740"/>
                  </a:lnTo>
                  <a:lnTo>
                    <a:pt x="645" y="740"/>
                  </a:lnTo>
                  <a:lnTo>
                    <a:pt x="625" y="739"/>
                  </a:lnTo>
                  <a:lnTo>
                    <a:pt x="597" y="736"/>
                  </a:lnTo>
                  <a:lnTo>
                    <a:pt x="565" y="733"/>
                  </a:lnTo>
                  <a:lnTo>
                    <a:pt x="528" y="728"/>
                  </a:lnTo>
                  <a:lnTo>
                    <a:pt x="486" y="723"/>
                  </a:lnTo>
                  <a:lnTo>
                    <a:pt x="442" y="715"/>
                  </a:lnTo>
                  <a:lnTo>
                    <a:pt x="395" y="704"/>
                  </a:lnTo>
                  <a:lnTo>
                    <a:pt x="349" y="692"/>
                  </a:lnTo>
                  <a:lnTo>
                    <a:pt x="302" y="677"/>
                  </a:lnTo>
                  <a:lnTo>
                    <a:pt x="255" y="660"/>
                  </a:lnTo>
                  <a:lnTo>
                    <a:pt x="211" y="639"/>
                  </a:lnTo>
                  <a:lnTo>
                    <a:pt x="170" y="614"/>
                  </a:lnTo>
                  <a:lnTo>
                    <a:pt x="132" y="586"/>
                  </a:lnTo>
                  <a:lnTo>
                    <a:pt x="99" y="556"/>
                  </a:lnTo>
                  <a:lnTo>
                    <a:pt x="102" y="556"/>
                  </a:lnTo>
                  <a:lnTo>
                    <a:pt x="75" y="528"/>
                  </a:lnTo>
                  <a:lnTo>
                    <a:pt x="52" y="495"/>
                  </a:lnTo>
                  <a:lnTo>
                    <a:pt x="32" y="461"/>
                  </a:lnTo>
                  <a:lnTo>
                    <a:pt x="20" y="434"/>
                  </a:lnTo>
                  <a:lnTo>
                    <a:pt x="7" y="389"/>
                  </a:lnTo>
                  <a:lnTo>
                    <a:pt x="0" y="342"/>
                  </a:lnTo>
                  <a:lnTo>
                    <a:pt x="0" y="296"/>
                  </a:lnTo>
                  <a:lnTo>
                    <a:pt x="7" y="251"/>
                  </a:lnTo>
                  <a:lnTo>
                    <a:pt x="20" y="208"/>
                  </a:lnTo>
                  <a:lnTo>
                    <a:pt x="39" y="167"/>
                  </a:lnTo>
                  <a:lnTo>
                    <a:pt x="63" y="129"/>
                  </a:lnTo>
                  <a:lnTo>
                    <a:pt x="92" y="94"/>
                  </a:lnTo>
                  <a:lnTo>
                    <a:pt x="127" y="64"/>
                  </a:lnTo>
                  <a:lnTo>
                    <a:pt x="165" y="40"/>
                  </a:lnTo>
                  <a:lnTo>
                    <a:pt x="206" y="20"/>
                  </a:lnTo>
                  <a:lnTo>
                    <a:pt x="209" y="20"/>
                  </a:lnTo>
                  <a:lnTo>
                    <a:pt x="246" y="9"/>
                  </a:lnTo>
                  <a:lnTo>
                    <a:pt x="282" y="2"/>
                  </a:lnTo>
                  <a:lnTo>
                    <a:pt x="3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399">
                <a:solidFill>
                  <a:schemeClr val="bg1"/>
                </a:solidFill>
              </a:endParaRPr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075612" y="6055382"/>
            <a:ext cx="2819400" cy="80261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609504" indent="0">
              <a:buNone/>
              <a:defRPr sz="3700"/>
            </a:lvl2pPr>
            <a:lvl3pPr marL="1219007" indent="0">
              <a:buNone/>
              <a:defRPr sz="3201"/>
            </a:lvl3pPr>
            <a:lvl4pPr marL="1828511" indent="0">
              <a:buNone/>
              <a:defRPr sz="2701"/>
            </a:lvl4pPr>
            <a:lvl5pPr marL="2438013" indent="0">
              <a:buNone/>
              <a:defRPr sz="2701"/>
            </a:lvl5pPr>
            <a:lvl6pPr marL="3047518" indent="0">
              <a:buNone/>
              <a:defRPr sz="2701"/>
            </a:lvl6pPr>
            <a:lvl7pPr marL="3657020" indent="0">
              <a:buNone/>
              <a:defRPr sz="2701"/>
            </a:lvl7pPr>
            <a:lvl8pPr marL="4266524" indent="0">
              <a:buNone/>
              <a:defRPr sz="2701"/>
            </a:lvl8pPr>
            <a:lvl9pPr marL="4876027" indent="0">
              <a:buNone/>
              <a:defRPr sz="2701"/>
            </a:lvl9pPr>
          </a:lstStyle>
          <a:p>
            <a:r>
              <a:rPr lang="en-US" dirty="0" smtClean="0"/>
              <a:t>Insert Institution Logo here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441" y="4918956"/>
            <a:ext cx="10085888" cy="70872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212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999" b="0"/>
            </a:lvl1pPr>
          </a:lstStyle>
          <a:p>
            <a:r>
              <a:rPr lang="en-US" dirty="0"/>
              <a:t>Slide Title – </a:t>
            </a:r>
            <a:r>
              <a:rPr lang="en-US" dirty="0" err="1"/>
              <a:t>Calibr</a:t>
            </a:r>
            <a:r>
              <a:rPr lang="en-US" dirty="0"/>
              <a:t>– Green 30pt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13E8B-451C-8C40-B537-409390B060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09441" y="1767418"/>
            <a:ext cx="10969943" cy="40259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66">
                <a:latin typeface="Garamond"/>
                <a:cs typeface="Garamond"/>
              </a:defRPr>
            </a:lvl1pPr>
            <a:lvl2pPr marL="609448" indent="0">
              <a:buFontTx/>
              <a:buNone/>
              <a:defRPr sz="2133"/>
            </a:lvl2pPr>
            <a:lvl3pPr marL="1218895" indent="0">
              <a:buFontTx/>
              <a:buNone/>
              <a:defRPr sz="2133"/>
            </a:lvl3pPr>
            <a:lvl4pPr marL="1828343" indent="0">
              <a:buFontTx/>
              <a:buNone/>
              <a:defRPr sz="2133"/>
            </a:lvl4pPr>
            <a:lvl5pPr marL="2437790" indent="0">
              <a:buFontTx/>
              <a:buNone/>
              <a:defRPr sz="2133"/>
            </a:lvl5pPr>
          </a:lstStyle>
          <a:p>
            <a:pPr lvl="0"/>
            <a:r>
              <a:rPr lang="en-US" dirty="0"/>
              <a:t>Paragraph Text – Garamond– Black – 14pt</a:t>
            </a:r>
          </a:p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mea </a:t>
            </a:r>
            <a:r>
              <a:rPr lang="en-US" dirty="0" err="1"/>
              <a:t>vidit</a:t>
            </a:r>
            <a:r>
              <a:rPr lang="en-US" dirty="0"/>
              <a:t> </a:t>
            </a:r>
            <a:r>
              <a:rPr lang="en-US" dirty="0" err="1"/>
              <a:t>dictas</a:t>
            </a:r>
            <a:r>
              <a:rPr lang="en-US" dirty="0"/>
              <a:t> </a:t>
            </a:r>
            <a:r>
              <a:rPr lang="en-US" dirty="0" err="1"/>
              <a:t>signiferumque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, impetus </a:t>
            </a:r>
            <a:r>
              <a:rPr lang="en-US" dirty="0" err="1"/>
              <a:t>molestiae</a:t>
            </a:r>
            <a:r>
              <a:rPr lang="en-US" dirty="0"/>
              <a:t> </a:t>
            </a:r>
            <a:r>
              <a:rPr lang="en-US" dirty="0" err="1"/>
              <a:t>ius</a:t>
            </a:r>
            <a:r>
              <a:rPr lang="en-US" dirty="0"/>
              <a:t> an. </a:t>
            </a:r>
            <a:r>
              <a:rPr lang="en-US" dirty="0" err="1"/>
              <a:t>Dicat</a:t>
            </a:r>
            <a:r>
              <a:rPr lang="en-US" dirty="0"/>
              <a:t> </a:t>
            </a:r>
            <a:r>
              <a:rPr lang="en-US" dirty="0" err="1"/>
              <a:t>nemore</a:t>
            </a:r>
            <a:r>
              <a:rPr lang="en-US" dirty="0"/>
              <a:t> an </a:t>
            </a:r>
            <a:r>
              <a:rPr lang="en-US" dirty="0" err="1"/>
              <a:t>eam</a:t>
            </a:r>
            <a:r>
              <a:rPr lang="en-US" dirty="0"/>
              <a:t>.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repudiandae</a:t>
            </a:r>
            <a:r>
              <a:rPr lang="en-US" dirty="0"/>
              <a:t> in vim. Ad qui </a:t>
            </a:r>
            <a:r>
              <a:rPr lang="en-US" dirty="0" err="1"/>
              <a:t>primis</a:t>
            </a:r>
            <a:r>
              <a:rPr lang="en-US" dirty="0"/>
              <a:t> </a:t>
            </a:r>
            <a:r>
              <a:rPr lang="en-US" dirty="0" err="1"/>
              <a:t>explicari</a:t>
            </a:r>
            <a:r>
              <a:rPr lang="en-US" dirty="0"/>
              <a:t>. Has </a:t>
            </a:r>
            <a:r>
              <a:rPr lang="en-US" dirty="0" err="1"/>
              <a:t>ridens</a:t>
            </a:r>
            <a:r>
              <a:rPr lang="en-US" dirty="0"/>
              <a:t> </a:t>
            </a:r>
            <a:r>
              <a:rPr lang="en-US" dirty="0" err="1"/>
              <a:t>labores</a:t>
            </a:r>
            <a:r>
              <a:rPr lang="en-US" dirty="0"/>
              <a:t>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agam</a:t>
            </a:r>
            <a:r>
              <a:rPr lang="en-US" dirty="0"/>
              <a:t> </a:t>
            </a:r>
            <a:r>
              <a:rPr lang="en-US" dirty="0" err="1"/>
              <a:t>vidit</a:t>
            </a:r>
            <a:r>
              <a:rPr lang="en-US" dirty="0"/>
              <a:t> </a:t>
            </a:r>
            <a:r>
              <a:rPr lang="en-US" dirty="0" err="1"/>
              <a:t>everti</a:t>
            </a:r>
            <a:r>
              <a:rPr lang="en-US" dirty="0"/>
              <a:t> </a:t>
            </a:r>
            <a:r>
              <a:rPr lang="en-US" dirty="0" err="1"/>
              <a:t>vis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incorrupte</a:t>
            </a:r>
            <a:r>
              <a:rPr lang="en-US" dirty="0"/>
              <a:t> </a:t>
            </a:r>
            <a:r>
              <a:rPr lang="en-US" dirty="0" err="1"/>
              <a:t>necessitatibus</a:t>
            </a:r>
            <a:r>
              <a:rPr lang="en-US" dirty="0"/>
              <a:t> ad. No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albucius</a:t>
            </a:r>
            <a:r>
              <a:rPr lang="en-US" dirty="0"/>
              <a:t> </a:t>
            </a:r>
            <a:r>
              <a:rPr lang="en-US" dirty="0" err="1"/>
              <a:t>evertitur</a:t>
            </a:r>
            <a:r>
              <a:rPr lang="en-US" dirty="0"/>
              <a:t>, an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splendide</a:t>
            </a:r>
            <a:r>
              <a:rPr lang="en-US" dirty="0"/>
              <a:t> has. Duo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fuisset</a:t>
            </a:r>
            <a:r>
              <a:rPr lang="en-US" dirty="0"/>
              <a:t>, </a:t>
            </a:r>
            <a:r>
              <a:rPr lang="en-US" dirty="0" err="1"/>
              <a:t>mel</a:t>
            </a:r>
            <a:r>
              <a:rPr lang="en-US" dirty="0"/>
              <a:t> </a:t>
            </a:r>
            <a:r>
              <a:rPr lang="en-US" dirty="0" err="1"/>
              <a:t>tollit</a:t>
            </a:r>
            <a:r>
              <a:rPr lang="en-US" dirty="0"/>
              <a:t> </a:t>
            </a:r>
            <a:r>
              <a:rPr lang="en-US" dirty="0" err="1"/>
              <a:t>quaeque</a:t>
            </a:r>
            <a:r>
              <a:rPr lang="en-US" dirty="0"/>
              <a:t> id. </a:t>
            </a:r>
            <a:r>
              <a:rPr lang="en-US" dirty="0" err="1"/>
              <a:t>Ei</a:t>
            </a:r>
            <a:r>
              <a:rPr lang="en-US" dirty="0"/>
              <a:t> has </a:t>
            </a:r>
            <a:r>
              <a:rPr lang="en-US" dirty="0" err="1"/>
              <a:t>noluisse</a:t>
            </a:r>
            <a:r>
              <a:rPr lang="en-US" dirty="0"/>
              <a:t> </a:t>
            </a:r>
            <a:r>
              <a:rPr lang="en-US" dirty="0" err="1"/>
              <a:t>scribentur</a:t>
            </a:r>
            <a:r>
              <a:rPr lang="en-US" dirty="0"/>
              <a:t>,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dissentiet</a:t>
            </a:r>
            <a:r>
              <a:rPr lang="en-US" dirty="0"/>
              <a:t> ex </a:t>
            </a:r>
            <a:r>
              <a:rPr lang="en-US" dirty="0" err="1"/>
              <a:t>eum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mundi </a:t>
            </a:r>
            <a:r>
              <a:rPr lang="en-US" dirty="0" err="1"/>
              <a:t>labore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no, ex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solum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</a:t>
            </a:r>
            <a:r>
              <a:rPr lang="en-US" dirty="0" err="1"/>
              <a:t>legere</a:t>
            </a:r>
            <a:r>
              <a:rPr lang="en-US" dirty="0"/>
              <a:t> </a:t>
            </a:r>
            <a:r>
              <a:rPr lang="en-US" dirty="0" err="1"/>
              <a:t>tibique</a:t>
            </a:r>
            <a:r>
              <a:rPr lang="en-US" dirty="0"/>
              <a:t> per no.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agam</a:t>
            </a:r>
            <a:r>
              <a:rPr lang="en-US" dirty="0"/>
              <a:t> </a:t>
            </a:r>
            <a:r>
              <a:rPr lang="en-US" dirty="0" err="1"/>
              <a:t>vidit</a:t>
            </a:r>
            <a:r>
              <a:rPr lang="en-US" dirty="0"/>
              <a:t> </a:t>
            </a:r>
            <a:r>
              <a:rPr lang="en-US" dirty="0" err="1"/>
              <a:t>everti</a:t>
            </a:r>
            <a:r>
              <a:rPr lang="en-US" dirty="0"/>
              <a:t> </a:t>
            </a:r>
            <a:r>
              <a:rPr lang="en-US" dirty="0" err="1"/>
              <a:t>vis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incorrupte</a:t>
            </a:r>
            <a:r>
              <a:rPr lang="en-US" dirty="0"/>
              <a:t> </a:t>
            </a:r>
            <a:r>
              <a:rPr lang="en-US" dirty="0" err="1"/>
              <a:t>necessitatibus</a:t>
            </a:r>
            <a:r>
              <a:rPr lang="en-US" dirty="0"/>
              <a:t> ad. No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albucius</a:t>
            </a:r>
            <a:r>
              <a:rPr lang="en-US" dirty="0"/>
              <a:t> </a:t>
            </a:r>
            <a:r>
              <a:rPr lang="en-US" dirty="0" err="1"/>
              <a:t>evertitur</a:t>
            </a:r>
            <a:r>
              <a:rPr lang="en-US" dirty="0"/>
              <a:t>, an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splendide</a:t>
            </a:r>
            <a:r>
              <a:rPr lang="en-US" dirty="0"/>
              <a:t> has. Duo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fuisset</a:t>
            </a:r>
            <a:r>
              <a:rPr lang="en-US" dirty="0"/>
              <a:t>, </a:t>
            </a:r>
            <a:r>
              <a:rPr lang="en-US" dirty="0" err="1"/>
              <a:t>mel</a:t>
            </a:r>
            <a:r>
              <a:rPr lang="en-US" dirty="0"/>
              <a:t> </a:t>
            </a:r>
            <a:r>
              <a:rPr lang="en-US" dirty="0" err="1"/>
              <a:t>tollit</a:t>
            </a:r>
            <a:r>
              <a:rPr lang="en-US" dirty="0"/>
              <a:t> </a:t>
            </a:r>
            <a:r>
              <a:rPr lang="en-US" dirty="0" err="1"/>
              <a:t>quaeque</a:t>
            </a:r>
            <a:r>
              <a:rPr lang="en-US" dirty="0"/>
              <a:t> id. </a:t>
            </a:r>
            <a:r>
              <a:rPr lang="en-US" dirty="0" err="1"/>
              <a:t>Ei</a:t>
            </a:r>
            <a:r>
              <a:rPr lang="en-US" dirty="0"/>
              <a:t> has </a:t>
            </a:r>
            <a:r>
              <a:rPr lang="en-US" dirty="0" err="1"/>
              <a:t>noluisse</a:t>
            </a:r>
            <a:r>
              <a:rPr lang="en-US" dirty="0"/>
              <a:t> </a:t>
            </a:r>
            <a:r>
              <a:rPr lang="en-US" dirty="0" err="1"/>
              <a:t>scribentur</a:t>
            </a:r>
            <a:r>
              <a:rPr lang="en-US" dirty="0"/>
              <a:t>,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dissentiet</a:t>
            </a:r>
            <a:r>
              <a:rPr lang="en-US" dirty="0"/>
              <a:t> ex </a:t>
            </a:r>
            <a:r>
              <a:rPr lang="en-US" dirty="0" err="1"/>
              <a:t>eum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mundi </a:t>
            </a:r>
            <a:r>
              <a:rPr lang="en-US" dirty="0" err="1"/>
              <a:t>labore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no, ex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solum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</a:t>
            </a:r>
            <a:r>
              <a:rPr lang="en-US" dirty="0" err="1"/>
              <a:t>legere</a:t>
            </a:r>
            <a:r>
              <a:rPr lang="en-US" dirty="0"/>
              <a:t> </a:t>
            </a:r>
            <a:r>
              <a:rPr lang="en-US" dirty="0" err="1"/>
              <a:t>tibique</a:t>
            </a:r>
            <a:r>
              <a:rPr lang="en-US" dirty="0"/>
              <a:t> per no.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mea </a:t>
            </a:r>
            <a:r>
              <a:rPr lang="en-US" dirty="0" err="1"/>
              <a:t>vidit</a:t>
            </a:r>
            <a:r>
              <a:rPr lang="en-US" dirty="0"/>
              <a:t> </a:t>
            </a:r>
            <a:r>
              <a:rPr lang="en-US" dirty="0" err="1"/>
              <a:t>dictas</a:t>
            </a:r>
            <a:r>
              <a:rPr lang="en-US" dirty="0"/>
              <a:t> </a:t>
            </a:r>
            <a:r>
              <a:rPr lang="en-US" dirty="0" err="1"/>
              <a:t>signiferumque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, impetus </a:t>
            </a:r>
            <a:r>
              <a:rPr lang="en-US" dirty="0" err="1"/>
              <a:t>molestiae</a:t>
            </a:r>
            <a:r>
              <a:rPr lang="en-US" dirty="0"/>
              <a:t> </a:t>
            </a:r>
            <a:r>
              <a:rPr lang="en-US" dirty="0" err="1"/>
              <a:t>ius</a:t>
            </a:r>
            <a:r>
              <a:rPr lang="en-US" dirty="0"/>
              <a:t> an. </a:t>
            </a:r>
            <a:r>
              <a:rPr lang="en-US" dirty="0" err="1"/>
              <a:t>Dicat</a:t>
            </a:r>
            <a:r>
              <a:rPr lang="en-US" dirty="0"/>
              <a:t> </a:t>
            </a:r>
            <a:r>
              <a:rPr lang="en-US" dirty="0" err="1"/>
              <a:t>nemore</a:t>
            </a:r>
            <a:r>
              <a:rPr lang="en-US" dirty="0"/>
              <a:t> an </a:t>
            </a:r>
            <a:r>
              <a:rPr lang="en-US" dirty="0" err="1"/>
              <a:t>eam</a:t>
            </a:r>
            <a:r>
              <a:rPr lang="en-US" dirty="0"/>
              <a:t>.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repudiandae</a:t>
            </a:r>
            <a:r>
              <a:rPr lang="en-US" dirty="0"/>
              <a:t> in vim. Ad qui </a:t>
            </a:r>
            <a:r>
              <a:rPr lang="en-US" dirty="0" err="1"/>
              <a:t>primis</a:t>
            </a:r>
            <a:r>
              <a:rPr lang="en-US" dirty="0"/>
              <a:t> </a:t>
            </a:r>
            <a:r>
              <a:rPr lang="en-US" dirty="0" err="1"/>
              <a:t>explicari</a:t>
            </a:r>
            <a:r>
              <a:rPr lang="en-US" dirty="0"/>
              <a:t>. Has </a:t>
            </a:r>
            <a:r>
              <a:rPr lang="en-US" dirty="0" err="1"/>
              <a:t>ridens</a:t>
            </a:r>
            <a:r>
              <a:rPr lang="en-US" dirty="0"/>
              <a:t> </a:t>
            </a:r>
            <a:r>
              <a:rPr lang="en-US" dirty="0" err="1"/>
              <a:t>labores</a:t>
            </a:r>
            <a:r>
              <a:rPr lang="en-US" dirty="0"/>
              <a:t>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agam</a:t>
            </a:r>
            <a:r>
              <a:rPr lang="en-US" dirty="0"/>
              <a:t> </a:t>
            </a:r>
            <a:r>
              <a:rPr lang="en-US" dirty="0" err="1"/>
              <a:t>vidit</a:t>
            </a:r>
            <a:r>
              <a:rPr lang="en-US" dirty="0"/>
              <a:t> </a:t>
            </a:r>
            <a:r>
              <a:rPr lang="en-US" dirty="0" err="1"/>
              <a:t>everti</a:t>
            </a:r>
            <a:r>
              <a:rPr lang="en-US" dirty="0"/>
              <a:t> </a:t>
            </a:r>
            <a:r>
              <a:rPr lang="en-US" dirty="0" err="1"/>
              <a:t>vis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incorrupte</a:t>
            </a:r>
            <a:r>
              <a:rPr lang="en-US" dirty="0"/>
              <a:t> </a:t>
            </a:r>
            <a:r>
              <a:rPr lang="en-US" dirty="0" err="1"/>
              <a:t>necessitatibus</a:t>
            </a:r>
            <a:r>
              <a:rPr lang="en-US" dirty="0"/>
              <a:t> ad. No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albucius</a:t>
            </a:r>
            <a:r>
              <a:rPr lang="en-US" dirty="0"/>
              <a:t> </a:t>
            </a:r>
            <a:r>
              <a:rPr lang="en-US" dirty="0" err="1"/>
              <a:t>evertitur</a:t>
            </a:r>
            <a:r>
              <a:rPr lang="en-US" dirty="0"/>
              <a:t>, an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splendide</a:t>
            </a:r>
            <a:r>
              <a:rPr lang="en-US" dirty="0"/>
              <a:t> has. Duo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fuisset</a:t>
            </a:r>
            <a:r>
              <a:rPr lang="en-US" dirty="0"/>
              <a:t>, </a:t>
            </a:r>
            <a:r>
              <a:rPr lang="en-US" dirty="0" err="1"/>
              <a:t>mel</a:t>
            </a:r>
            <a:r>
              <a:rPr lang="en-US" dirty="0"/>
              <a:t> </a:t>
            </a:r>
            <a:r>
              <a:rPr lang="en-US" dirty="0" err="1"/>
              <a:t>tollit</a:t>
            </a:r>
            <a:r>
              <a:rPr lang="en-US" dirty="0"/>
              <a:t> </a:t>
            </a:r>
            <a:r>
              <a:rPr lang="en-US" dirty="0" err="1"/>
              <a:t>quaeque</a:t>
            </a:r>
            <a:r>
              <a:rPr lang="en-US" dirty="0"/>
              <a:t> id. </a:t>
            </a:r>
            <a:r>
              <a:rPr lang="en-US" dirty="0" err="1"/>
              <a:t>Ei</a:t>
            </a:r>
            <a:r>
              <a:rPr lang="en-US" dirty="0"/>
              <a:t> has </a:t>
            </a:r>
            <a:r>
              <a:rPr lang="en-US" dirty="0" err="1"/>
              <a:t>noluisse</a:t>
            </a:r>
            <a:r>
              <a:rPr lang="en-US" dirty="0"/>
              <a:t> </a:t>
            </a:r>
            <a:r>
              <a:rPr lang="en-US" dirty="0" err="1"/>
              <a:t>scribentur</a:t>
            </a:r>
            <a:r>
              <a:rPr lang="en-US" dirty="0"/>
              <a:t>,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dissentiet</a:t>
            </a:r>
            <a:r>
              <a:rPr lang="en-US" dirty="0"/>
              <a:t> ex </a:t>
            </a:r>
            <a:r>
              <a:rPr lang="en-US" dirty="0" err="1"/>
              <a:t>eum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mundi.</a:t>
            </a:r>
          </a:p>
        </p:txBody>
      </p:sp>
    </p:spTree>
    <p:extLst>
      <p:ext uri="{BB962C8B-B14F-4D97-AF65-F5344CB8AC3E}">
        <p14:creationId xmlns:p14="http://schemas.microsoft.com/office/powerpoint/2010/main" val="27366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Title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94228" y="589129"/>
            <a:ext cx="6036209" cy="1295400"/>
          </a:xfrm>
        </p:spPr>
        <p:txBody>
          <a:bodyPr anchor="t">
            <a:normAutofit/>
          </a:bodyPr>
          <a:lstStyle>
            <a:lvl1pPr algn="l">
              <a:defRPr sz="3600" b="1" cap="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 smtClean="0"/>
              <a:t>Title of </a:t>
            </a:r>
            <a:r>
              <a:rPr lang="en-US" dirty="0" err="1" smtClean="0"/>
              <a:t>presentatIOn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42212" y="4158344"/>
            <a:ext cx="4000269" cy="9906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1" b="1" baseline="0">
                <a:solidFill>
                  <a:schemeClr val="tx2"/>
                </a:solidFill>
                <a:latin typeface="+mn-lt"/>
              </a:defRPr>
            </a:lvl1pPr>
            <a:lvl2pPr marL="609504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9007" indent="0">
              <a:buNone/>
              <a:defRPr sz="2099">
                <a:solidFill>
                  <a:schemeClr val="tx1">
                    <a:tint val="75000"/>
                  </a:schemeClr>
                </a:solidFill>
              </a:defRPr>
            </a:lvl3pPr>
            <a:lvl4pPr marL="18285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5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0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0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VENUE</a:t>
            </a:r>
          </a:p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t="1087" b="1087"/>
          <a:stretch/>
        </p:blipFill>
        <p:spPr>
          <a:xfrm>
            <a:off x="-36755" y="0"/>
            <a:ext cx="5668975" cy="6858000"/>
          </a:xfrm>
          <a:prstGeom prst="rect">
            <a:avLst/>
          </a:prstGeom>
        </p:spPr>
      </p:pic>
      <p:sp>
        <p:nvSpPr>
          <p:cNvPr id="10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5408612" y="5791200"/>
            <a:ext cx="4652371" cy="10668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aseline="0">
                <a:solidFill>
                  <a:schemeClr val="tx2"/>
                </a:solidFill>
                <a:latin typeface="+mn-lt"/>
              </a:defRPr>
            </a:lvl1pPr>
            <a:lvl2pPr marL="609504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9007" indent="0">
              <a:buNone/>
              <a:defRPr sz="2099">
                <a:solidFill>
                  <a:schemeClr val="tx1">
                    <a:tint val="75000"/>
                  </a:schemeClr>
                </a:solidFill>
              </a:defRPr>
            </a:lvl3pPr>
            <a:lvl4pPr marL="18285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5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0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0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Presenter Names</a:t>
            </a:r>
          </a:p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412" y="2780155"/>
            <a:ext cx="5616634" cy="1106045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5408612" y="5562600"/>
            <a:ext cx="595643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0060982" y="5791200"/>
            <a:ext cx="1824629" cy="10668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609504" indent="0">
              <a:buNone/>
              <a:defRPr sz="3700"/>
            </a:lvl2pPr>
            <a:lvl3pPr marL="1219007" indent="0">
              <a:buNone/>
              <a:defRPr sz="3201"/>
            </a:lvl3pPr>
            <a:lvl4pPr marL="1828511" indent="0">
              <a:buNone/>
              <a:defRPr sz="2701"/>
            </a:lvl4pPr>
            <a:lvl5pPr marL="2438013" indent="0">
              <a:buNone/>
              <a:defRPr sz="2701"/>
            </a:lvl5pPr>
            <a:lvl6pPr marL="3047518" indent="0">
              <a:buNone/>
              <a:defRPr sz="2701"/>
            </a:lvl6pPr>
            <a:lvl7pPr marL="3657020" indent="0">
              <a:buNone/>
              <a:defRPr sz="2701"/>
            </a:lvl7pPr>
            <a:lvl8pPr marL="4266524" indent="0">
              <a:buNone/>
              <a:defRPr sz="2701"/>
            </a:lvl8pPr>
            <a:lvl9pPr marL="4876027" indent="0">
              <a:buNone/>
              <a:defRPr sz="2701"/>
            </a:lvl9pPr>
          </a:lstStyle>
          <a:p>
            <a:r>
              <a:rPr lang="en-US" dirty="0" smtClean="0"/>
              <a:t>Insert Institution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612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-Basic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ubtitle-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951411" y="1"/>
            <a:ext cx="137159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9192" y="2286000"/>
            <a:ext cx="3243020" cy="37338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1" b="1" baseline="0">
                <a:solidFill>
                  <a:schemeClr val="tx2"/>
                </a:solidFill>
                <a:latin typeface="+mn-lt"/>
              </a:defRPr>
            </a:lvl1pPr>
            <a:lvl2pPr marL="609504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9007" indent="0">
              <a:buNone/>
              <a:defRPr sz="2099">
                <a:solidFill>
                  <a:schemeClr val="tx1">
                    <a:tint val="75000"/>
                  </a:schemeClr>
                </a:solidFill>
              </a:defRPr>
            </a:lvl3pPr>
            <a:lvl4pPr marL="18285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5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0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0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4698267" y="1"/>
            <a:ext cx="405545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6399212" y="0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55613" y="337038"/>
            <a:ext cx="3962400" cy="1567962"/>
          </a:xfrm>
        </p:spPr>
        <p:txBody>
          <a:bodyPr/>
          <a:lstStyle>
            <a:lvl1pPr>
              <a:defRPr b="1"/>
            </a:lvl1pPr>
          </a:lstStyle>
          <a:p>
            <a:endParaRPr lang="en-US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303279" y="1"/>
            <a:ext cx="5943601" cy="685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99211" y="0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323012" y="0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5091540" y="-11724"/>
            <a:ext cx="24544" cy="6869724"/>
          </a:xfrm>
          <a:prstGeom prst="line">
            <a:avLst/>
          </a:prstGeom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73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ubtitle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6323013" y="-11724"/>
            <a:ext cx="5852501" cy="6881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0" y="-11723"/>
            <a:ext cx="4722811" cy="6881448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13793" y="2286000"/>
            <a:ext cx="4000269" cy="17526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1" b="1" baseline="0">
                <a:solidFill>
                  <a:schemeClr val="bg1"/>
                </a:solidFill>
                <a:latin typeface="+mn-lt"/>
              </a:defRPr>
            </a:lvl1pPr>
            <a:lvl2pPr marL="609504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9007" indent="0">
              <a:buNone/>
              <a:defRPr sz="2099">
                <a:solidFill>
                  <a:schemeClr val="tx1">
                    <a:tint val="75000"/>
                  </a:schemeClr>
                </a:solidFill>
              </a:defRPr>
            </a:lvl3pPr>
            <a:lvl4pPr marL="18285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5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0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0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Text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70612" y="-1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6782896" y="359019"/>
            <a:ext cx="5119199" cy="156796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951412" y="-11724"/>
            <a:ext cx="1371602" cy="686972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9" name="Rectangle 8"/>
          <p:cNvSpPr/>
          <p:nvPr userDrawn="1"/>
        </p:nvSpPr>
        <p:spPr>
          <a:xfrm>
            <a:off x="4698267" y="-11724"/>
            <a:ext cx="405545" cy="688730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cxnSp>
        <p:nvCxnSpPr>
          <p:cNvPr id="3" name="Straight Connector 2"/>
          <p:cNvCxnSpPr/>
          <p:nvPr userDrawn="1"/>
        </p:nvCxnSpPr>
        <p:spPr>
          <a:xfrm flipH="1">
            <a:off x="5091540" y="-11724"/>
            <a:ext cx="24544" cy="6869724"/>
          </a:xfrm>
          <a:prstGeom prst="line">
            <a:avLst/>
          </a:prstGeom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6323012" y="-11724"/>
            <a:ext cx="24544" cy="6869724"/>
          </a:xfrm>
          <a:prstGeom prst="line">
            <a:avLst/>
          </a:prstGeom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61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-section-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173307" y="0"/>
            <a:ext cx="3842216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485242" y="414499"/>
            <a:ext cx="3127195" cy="1707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3200" b="1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015523" y="0"/>
            <a:ext cx="4173304" cy="6858000"/>
          </a:xfrm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endParaRPr lang="en-US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6000" y="0"/>
            <a:ext cx="4173304" cy="685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-section-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173307" y="0"/>
            <a:ext cx="3842216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9"/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485242" y="414499"/>
            <a:ext cx="3127195" cy="1707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3200" b="1" i="0" baseline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015523" y="0"/>
            <a:ext cx="4173304" cy="6858000"/>
          </a:xfrm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endParaRPr lang="en-US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6000" y="0"/>
            <a:ext cx="4173304" cy="685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20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2412" y="1295400"/>
            <a:ext cx="8507444" cy="4736123"/>
            <a:chOff x="850059" y="1219200"/>
            <a:chExt cx="7870885" cy="4506956"/>
          </a:xfrm>
        </p:grpSpPr>
        <p:grpSp>
          <p:nvGrpSpPr>
            <p:cNvPr id="8" name="Group 7"/>
            <p:cNvGrpSpPr/>
            <p:nvPr/>
          </p:nvGrpSpPr>
          <p:grpSpPr>
            <a:xfrm>
              <a:off x="850059" y="3200736"/>
              <a:ext cx="3406464" cy="2525420"/>
              <a:chOff x="850059" y="3200736"/>
              <a:chExt cx="3406464" cy="2525420"/>
            </a:xfrm>
          </p:grpSpPr>
          <p:grpSp>
            <p:nvGrpSpPr>
              <p:cNvPr id="30" name="Group 16"/>
              <p:cNvGrpSpPr/>
              <p:nvPr/>
            </p:nvGrpSpPr>
            <p:grpSpPr>
              <a:xfrm>
                <a:off x="850059" y="3801987"/>
                <a:ext cx="2733201" cy="1300607"/>
                <a:chOff x="4630738" y="1706563"/>
                <a:chExt cx="2925763" cy="1392238"/>
              </a:xfrm>
              <a:effectLst>
                <a:outerShdw blurRad="215900" dist="317500" dir="9840000" sx="90000" sy="90000" algn="tr" rotWithShape="0">
                  <a:prstClr val="black">
                    <a:alpha val="31000"/>
                  </a:prstClr>
                </a:outerShdw>
              </a:effectLst>
            </p:grpSpPr>
            <p:sp>
              <p:nvSpPr>
                <p:cNvPr id="34" name="Freeform 8"/>
                <p:cNvSpPr>
                  <a:spLocks/>
                </p:cNvSpPr>
                <p:nvPr/>
              </p:nvSpPr>
              <p:spPr bwMode="auto">
                <a:xfrm>
                  <a:off x="4648201" y="1863725"/>
                  <a:ext cx="1081088" cy="1035050"/>
                </a:xfrm>
                <a:custGeom>
                  <a:avLst/>
                  <a:gdLst/>
                  <a:ahLst/>
                  <a:cxnLst>
                    <a:cxn ang="0">
                      <a:pos x="391" y="3"/>
                    </a:cxn>
                    <a:cxn ang="0">
                      <a:pos x="465" y="24"/>
                    </a:cxn>
                    <a:cxn ang="0">
                      <a:pos x="526" y="63"/>
                    </a:cxn>
                    <a:cxn ang="0">
                      <a:pos x="575" y="117"/>
                    </a:cxn>
                    <a:cxn ang="0">
                      <a:pos x="612" y="181"/>
                    </a:cxn>
                    <a:cxn ang="0">
                      <a:pos x="639" y="252"/>
                    </a:cxn>
                    <a:cxn ang="0">
                      <a:pos x="659" y="326"/>
                    </a:cxn>
                    <a:cxn ang="0">
                      <a:pos x="672" y="401"/>
                    </a:cxn>
                    <a:cxn ang="0">
                      <a:pos x="679" y="472"/>
                    </a:cxn>
                    <a:cxn ang="0">
                      <a:pos x="681" y="536"/>
                    </a:cxn>
                    <a:cxn ang="0">
                      <a:pos x="680" y="629"/>
                    </a:cxn>
                    <a:cxn ang="0">
                      <a:pos x="679" y="650"/>
                    </a:cxn>
                    <a:cxn ang="0">
                      <a:pos x="652" y="638"/>
                    </a:cxn>
                    <a:cxn ang="0">
                      <a:pos x="592" y="599"/>
                    </a:cxn>
                    <a:cxn ang="0">
                      <a:pos x="524" y="545"/>
                    </a:cxn>
                    <a:cxn ang="0">
                      <a:pos x="451" y="482"/>
                    </a:cxn>
                    <a:cxn ang="0">
                      <a:pos x="337" y="377"/>
                    </a:cxn>
                    <a:cxn ang="0">
                      <a:pos x="264" y="305"/>
                    </a:cxn>
                    <a:cxn ang="0">
                      <a:pos x="194" y="235"/>
                    </a:cxn>
                    <a:cxn ang="0">
                      <a:pos x="131" y="169"/>
                    </a:cxn>
                    <a:cxn ang="0">
                      <a:pos x="77" y="113"/>
                    </a:cxn>
                    <a:cxn ang="0">
                      <a:pos x="36" y="68"/>
                    </a:cxn>
                    <a:cxn ang="0">
                      <a:pos x="9" y="40"/>
                    </a:cxn>
                    <a:cxn ang="0">
                      <a:pos x="0" y="29"/>
                    </a:cxn>
                    <a:cxn ang="0">
                      <a:pos x="9" y="33"/>
                    </a:cxn>
                    <a:cxn ang="0">
                      <a:pos x="18" y="32"/>
                    </a:cxn>
                    <a:cxn ang="0">
                      <a:pos x="24" y="29"/>
                    </a:cxn>
                    <a:cxn ang="0">
                      <a:pos x="36" y="24"/>
                    </a:cxn>
                    <a:cxn ang="0">
                      <a:pos x="64" y="26"/>
                    </a:cxn>
                    <a:cxn ang="0">
                      <a:pos x="135" y="26"/>
                    </a:cxn>
                    <a:cxn ang="0">
                      <a:pos x="222" y="17"/>
                    </a:cxn>
                    <a:cxn ang="0">
                      <a:pos x="291" y="4"/>
                    </a:cxn>
                    <a:cxn ang="0">
                      <a:pos x="348" y="0"/>
                    </a:cxn>
                  </a:cxnLst>
                  <a:rect l="0" t="0" r="r" b="b"/>
                  <a:pathLst>
                    <a:path w="681" h="652">
                      <a:moveTo>
                        <a:pt x="348" y="0"/>
                      </a:moveTo>
                      <a:lnTo>
                        <a:pt x="391" y="3"/>
                      </a:lnTo>
                      <a:lnTo>
                        <a:pt x="429" y="11"/>
                      </a:lnTo>
                      <a:lnTo>
                        <a:pt x="465" y="24"/>
                      </a:lnTo>
                      <a:lnTo>
                        <a:pt x="497" y="42"/>
                      </a:lnTo>
                      <a:lnTo>
                        <a:pt x="526" y="63"/>
                      </a:lnTo>
                      <a:lnTo>
                        <a:pt x="551" y="88"/>
                      </a:lnTo>
                      <a:lnTo>
                        <a:pt x="575" y="117"/>
                      </a:lnTo>
                      <a:lnTo>
                        <a:pt x="595" y="147"/>
                      </a:lnTo>
                      <a:lnTo>
                        <a:pt x="612" y="181"/>
                      </a:lnTo>
                      <a:lnTo>
                        <a:pt x="626" y="215"/>
                      </a:lnTo>
                      <a:lnTo>
                        <a:pt x="639" y="252"/>
                      </a:lnTo>
                      <a:lnTo>
                        <a:pt x="650" y="288"/>
                      </a:lnTo>
                      <a:lnTo>
                        <a:pt x="659" y="326"/>
                      </a:lnTo>
                      <a:lnTo>
                        <a:pt x="665" y="364"/>
                      </a:lnTo>
                      <a:lnTo>
                        <a:pt x="672" y="401"/>
                      </a:lnTo>
                      <a:lnTo>
                        <a:pt x="676" y="438"/>
                      </a:lnTo>
                      <a:lnTo>
                        <a:pt x="679" y="472"/>
                      </a:lnTo>
                      <a:lnTo>
                        <a:pt x="680" y="506"/>
                      </a:lnTo>
                      <a:lnTo>
                        <a:pt x="681" y="536"/>
                      </a:lnTo>
                      <a:lnTo>
                        <a:pt x="681" y="610"/>
                      </a:lnTo>
                      <a:lnTo>
                        <a:pt x="680" y="629"/>
                      </a:lnTo>
                      <a:lnTo>
                        <a:pt x="680" y="642"/>
                      </a:lnTo>
                      <a:lnTo>
                        <a:pt x="679" y="650"/>
                      </a:lnTo>
                      <a:lnTo>
                        <a:pt x="679" y="652"/>
                      </a:lnTo>
                      <a:lnTo>
                        <a:pt x="652" y="638"/>
                      </a:lnTo>
                      <a:lnTo>
                        <a:pt x="623" y="620"/>
                      </a:lnTo>
                      <a:lnTo>
                        <a:pt x="592" y="599"/>
                      </a:lnTo>
                      <a:lnTo>
                        <a:pt x="559" y="572"/>
                      </a:lnTo>
                      <a:lnTo>
                        <a:pt x="524" y="545"/>
                      </a:lnTo>
                      <a:lnTo>
                        <a:pt x="488" y="515"/>
                      </a:lnTo>
                      <a:lnTo>
                        <a:pt x="451" y="482"/>
                      </a:lnTo>
                      <a:lnTo>
                        <a:pt x="413" y="448"/>
                      </a:lnTo>
                      <a:lnTo>
                        <a:pt x="337" y="377"/>
                      </a:lnTo>
                      <a:lnTo>
                        <a:pt x="300" y="341"/>
                      </a:lnTo>
                      <a:lnTo>
                        <a:pt x="264" y="305"/>
                      </a:lnTo>
                      <a:lnTo>
                        <a:pt x="228" y="269"/>
                      </a:lnTo>
                      <a:lnTo>
                        <a:pt x="194" y="235"/>
                      </a:lnTo>
                      <a:lnTo>
                        <a:pt x="161" y="201"/>
                      </a:lnTo>
                      <a:lnTo>
                        <a:pt x="131" y="169"/>
                      </a:lnTo>
                      <a:lnTo>
                        <a:pt x="103" y="140"/>
                      </a:lnTo>
                      <a:lnTo>
                        <a:pt x="77" y="113"/>
                      </a:lnTo>
                      <a:lnTo>
                        <a:pt x="55" y="89"/>
                      </a:lnTo>
                      <a:lnTo>
                        <a:pt x="36" y="68"/>
                      </a:lnTo>
                      <a:lnTo>
                        <a:pt x="21" y="51"/>
                      </a:lnTo>
                      <a:lnTo>
                        <a:pt x="9" y="40"/>
                      </a:lnTo>
                      <a:lnTo>
                        <a:pt x="2" y="32"/>
                      </a:lnTo>
                      <a:lnTo>
                        <a:pt x="0" y="29"/>
                      </a:lnTo>
                      <a:lnTo>
                        <a:pt x="3" y="30"/>
                      </a:lnTo>
                      <a:lnTo>
                        <a:pt x="9" y="33"/>
                      </a:lnTo>
                      <a:lnTo>
                        <a:pt x="15" y="33"/>
                      </a:lnTo>
                      <a:lnTo>
                        <a:pt x="18" y="32"/>
                      </a:lnTo>
                      <a:lnTo>
                        <a:pt x="22" y="30"/>
                      </a:lnTo>
                      <a:lnTo>
                        <a:pt x="24" y="29"/>
                      </a:lnTo>
                      <a:lnTo>
                        <a:pt x="28" y="26"/>
                      </a:lnTo>
                      <a:lnTo>
                        <a:pt x="36" y="24"/>
                      </a:lnTo>
                      <a:lnTo>
                        <a:pt x="39" y="24"/>
                      </a:lnTo>
                      <a:lnTo>
                        <a:pt x="64" y="26"/>
                      </a:lnTo>
                      <a:lnTo>
                        <a:pt x="93" y="28"/>
                      </a:lnTo>
                      <a:lnTo>
                        <a:pt x="135" y="26"/>
                      </a:lnTo>
                      <a:lnTo>
                        <a:pt x="178" y="23"/>
                      </a:lnTo>
                      <a:lnTo>
                        <a:pt x="222" y="17"/>
                      </a:lnTo>
                      <a:lnTo>
                        <a:pt x="261" y="9"/>
                      </a:lnTo>
                      <a:lnTo>
                        <a:pt x="291" y="4"/>
                      </a:lnTo>
                      <a:lnTo>
                        <a:pt x="320" y="2"/>
                      </a:lnTo>
                      <a:lnTo>
                        <a:pt x="348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3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3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3">
                        <a:lumMod val="7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35" name="Freeform 9"/>
                <p:cNvSpPr>
                  <a:spLocks/>
                </p:cNvSpPr>
                <p:nvPr/>
              </p:nvSpPr>
              <p:spPr bwMode="auto">
                <a:xfrm>
                  <a:off x="4630738" y="1706563"/>
                  <a:ext cx="2925763" cy="13922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43" y="0"/>
                    </a:cxn>
                    <a:cxn ang="0">
                      <a:pos x="1843" y="877"/>
                    </a:cxn>
                    <a:cxn ang="0">
                      <a:pos x="1067" y="877"/>
                    </a:cxn>
                    <a:cxn ang="0">
                      <a:pos x="1053" y="876"/>
                    </a:cxn>
                    <a:cxn ang="0">
                      <a:pos x="1032" y="874"/>
                    </a:cxn>
                    <a:cxn ang="0">
                      <a:pos x="1004" y="870"/>
                    </a:cxn>
                    <a:cxn ang="0">
                      <a:pos x="969" y="865"/>
                    </a:cxn>
                    <a:cxn ang="0">
                      <a:pos x="931" y="856"/>
                    </a:cxn>
                    <a:cxn ang="0">
                      <a:pos x="888" y="844"/>
                    </a:cxn>
                    <a:cxn ang="0">
                      <a:pos x="842" y="830"/>
                    </a:cxn>
                    <a:cxn ang="0">
                      <a:pos x="795" y="810"/>
                    </a:cxn>
                    <a:cxn ang="0">
                      <a:pos x="746" y="787"/>
                    </a:cxn>
                    <a:cxn ang="0">
                      <a:pos x="699" y="758"/>
                    </a:cxn>
                    <a:cxn ang="0">
                      <a:pos x="652" y="724"/>
                    </a:cxn>
                    <a:cxn ang="0">
                      <a:pos x="624" y="699"/>
                    </a:cxn>
                    <a:cxn ang="0">
                      <a:pos x="595" y="669"/>
                    </a:cxn>
                    <a:cxn ang="0">
                      <a:pos x="567" y="636"/>
                    </a:cxn>
                    <a:cxn ang="0">
                      <a:pos x="540" y="601"/>
                    </a:cxn>
                    <a:cxn ang="0">
                      <a:pos x="514" y="563"/>
                    </a:cxn>
                    <a:cxn ang="0">
                      <a:pos x="487" y="522"/>
                    </a:cxn>
                    <a:cxn ang="0">
                      <a:pos x="437" y="441"/>
                    </a:cxn>
                    <a:cxn ang="0">
                      <a:pos x="414" y="399"/>
                    </a:cxn>
                    <a:cxn ang="0">
                      <a:pos x="391" y="358"/>
                    </a:cxn>
                    <a:cxn ang="0">
                      <a:pos x="370" y="318"/>
                    </a:cxn>
                    <a:cxn ang="0">
                      <a:pos x="352" y="280"/>
                    </a:cxn>
                    <a:cxn ang="0">
                      <a:pos x="335" y="245"/>
                    </a:cxn>
                    <a:cxn ang="0">
                      <a:pos x="319" y="212"/>
                    </a:cxn>
                    <a:cxn ang="0">
                      <a:pos x="305" y="183"/>
                    </a:cxn>
                    <a:cxn ang="0">
                      <a:pos x="293" y="158"/>
                    </a:cxn>
                    <a:cxn ang="0">
                      <a:pos x="284" y="137"/>
                    </a:cxn>
                    <a:cxn ang="0">
                      <a:pos x="277" y="122"/>
                    </a:cxn>
                    <a:cxn ang="0">
                      <a:pos x="273" y="112"/>
                    </a:cxn>
                    <a:cxn ang="0">
                      <a:pos x="272" y="108"/>
                    </a:cxn>
                    <a:cxn ang="0">
                      <a:pos x="268" y="110"/>
                    </a:cxn>
                    <a:cxn ang="0">
                      <a:pos x="259" y="111"/>
                    </a:cxn>
                    <a:cxn ang="0">
                      <a:pos x="243" y="115"/>
                    </a:cxn>
                    <a:cxn ang="0">
                      <a:pos x="223" y="119"/>
                    </a:cxn>
                    <a:cxn ang="0">
                      <a:pos x="201" y="124"/>
                    </a:cxn>
                    <a:cxn ang="0">
                      <a:pos x="177" y="129"/>
                    </a:cxn>
                    <a:cxn ang="0">
                      <a:pos x="152" y="135"/>
                    </a:cxn>
                    <a:cxn ang="0">
                      <a:pos x="129" y="139"/>
                    </a:cxn>
                    <a:cxn ang="0">
                      <a:pos x="108" y="142"/>
                    </a:cxn>
                    <a:cxn ang="0">
                      <a:pos x="89" y="146"/>
                    </a:cxn>
                    <a:cxn ang="0">
                      <a:pos x="75" y="148"/>
                    </a:cxn>
                    <a:cxn ang="0">
                      <a:pos x="54" y="148"/>
                    </a:cxn>
                    <a:cxn ang="0">
                      <a:pos x="37" y="145"/>
                    </a:cxn>
                    <a:cxn ang="0">
                      <a:pos x="25" y="139"/>
                    </a:cxn>
                    <a:cxn ang="0">
                      <a:pos x="14" y="131"/>
                    </a:cxn>
                    <a:cxn ang="0">
                      <a:pos x="8" y="123"/>
                    </a:cxn>
                    <a:cxn ang="0">
                      <a:pos x="4" y="115"/>
                    </a:cxn>
                    <a:cxn ang="0">
                      <a:pos x="1" y="108"/>
                    </a:cxn>
                    <a:cxn ang="0">
                      <a:pos x="0" y="10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43" h="877">
                      <a:moveTo>
                        <a:pt x="0" y="0"/>
                      </a:moveTo>
                      <a:lnTo>
                        <a:pt x="1843" y="0"/>
                      </a:lnTo>
                      <a:lnTo>
                        <a:pt x="1843" y="877"/>
                      </a:lnTo>
                      <a:lnTo>
                        <a:pt x="1067" y="877"/>
                      </a:lnTo>
                      <a:lnTo>
                        <a:pt x="1053" y="876"/>
                      </a:lnTo>
                      <a:lnTo>
                        <a:pt x="1032" y="874"/>
                      </a:lnTo>
                      <a:lnTo>
                        <a:pt x="1004" y="870"/>
                      </a:lnTo>
                      <a:lnTo>
                        <a:pt x="969" y="865"/>
                      </a:lnTo>
                      <a:lnTo>
                        <a:pt x="931" y="856"/>
                      </a:lnTo>
                      <a:lnTo>
                        <a:pt x="888" y="844"/>
                      </a:lnTo>
                      <a:lnTo>
                        <a:pt x="842" y="830"/>
                      </a:lnTo>
                      <a:lnTo>
                        <a:pt x="795" y="810"/>
                      </a:lnTo>
                      <a:lnTo>
                        <a:pt x="746" y="787"/>
                      </a:lnTo>
                      <a:lnTo>
                        <a:pt x="699" y="758"/>
                      </a:lnTo>
                      <a:lnTo>
                        <a:pt x="652" y="724"/>
                      </a:lnTo>
                      <a:lnTo>
                        <a:pt x="624" y="699"/>
                      </a:lnTo>
                      <a:lnTo>
                        <a:pt x="595" y="669"/>
                      </a:lnTo>
                      <a:lnTo>
                        <a:pt x="567" y="636"/>
                      </a:lnTo>
                      <a:lnTo>
                        <a:pt x="540" y="601"/>
                      </a:lnTo>
                      <a:lnTo>
                        <a:pt x="514" y="563"/>
                      </a:lnTo>
                      <a:lnTo>
                        <a:pt x="487" y="522"/>
                      </a:lnTo>
                      <a:lnTo>
                        <a:pt x="437" y="441"/>
                      </a:lnTo>
                      <a:lnTo>
                        <a:pt x="414" y="399"/>
                      </a:lnTo>
                      <a:lnTo>
                        <a:pt x="391" y="358"/>
                      </a:lnTo>
                      <a:lnTo>
                        <a:pt x="370" y="318"/>
                      </a:lnTo>
                      <a:lnTo>
                        <a:pt x="352" y="280"/>
                      </a:lnTo>
                      <a:lnTo>
                        <a:pt x="335" y="245"/>
                      </a:lnTo>
                      <a:lnTo>
                        <a:pt x="319" y="212"/>
                      </a:lnTo>
                      <a:lnTo>
                        <a:pt x="305" y="183"/>
                      </a:lnTo>
                      <a:lnTo>
                        <a:pt x="293" y="158"/>
                      </a:lnTo>
                      <a:lnTo>
                        <a:pt x="284" y="137"/>
                      </a:lnTo>
                      <a:lnTo>
                        <a:pt x="277" y="122"/>
                      </a:lnTo>
                      <a:lnTo>
                        <a:pt x="273" y="112"/>
                      </a:lnTo>
                      <a:lnTo>
                        <a:pt x="272" y="108"/>
                      </a:lnTo>
                      <a:lnTo>
                        <a:pt x="268" y="110"/>
                      </a:lnTo>
                      <a:lnTo>
                        <a:pt x="259" y="111"/>
                      </a:lnTo>
                      <a:lnTo>
                        <a:pt x="243" y="115"/>
                      </a:lnTo>
                      <a:lnTo>
                        <a:pt x="223" y="119"/>
                      </a:lnTo>
                      <a:lnTo>
                        <a:pt x="201" y="124"/>
                      </a:lnTo>
                      <a:lnTo>
                        <a:pt x="177" y="129"/>
                      </a:lnTo>
                      <a:lnTo>
                        <a:pt x="152" y="135"/>
                      </a:lnTo>
                      <a:lnTo>
                        <a:pt x="129" y="139"/>
                      </a:lnTo>
                      <a:lnTo>
                        <a:pt x="108" y="142"/>
                      </a:lnTo>
                      <a:lnTo>
                        <a:pt x="89" y="146"/>
                      </a:lnTo>
                      <a:lnTo>
                        <a:pt x="75" y="148"/>
                      </a:lnTo>
                      <a:lnTo>
                        <a:pt x="54" y="148"/>
                      </a:lnTo>
                      <a:lnTo>
                        <a:pt x="37" y="145"/>
                      </a:lnTo>
                      <a:lnTo>
                        <a:pt x="25" y="139"/>
                      </a:lnTo>
                      <a:lnTo>
                        <a:pt x="14" y="131"/>
                      </a:lnTo>
                      <a:lnTo>
                        <a:pt x="8" y="123"/>
                      </a:lnTo>
                      <a:lnTo>
                        <a:pt x="4" y="115"/>
                      </a:lnTo>
                      <a:lnTo>
                        <a:pt x="1" y="108"/>
                      </a:lnTo>
                      <a:lnTo>
                        <a:pt x="0" y="1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3">
                        <a:shade val="30000"/>
                        <a:satMod val="115000"/>
                      </a:schemeClr>
                    </a:gs>
                    <a:gs pos="50000">
                      <a:schemeClr val="accent3">
                        <a:shade val="67500"/>
                        <a:satMod val="115000"/>
                      </a:schemeClr>
                    </a:gs>
                    <a:gs pos="100000">
                      <a:schemeClr val="accent3"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  <p:grpSp>
            <p:nvGrpSpPr>
              <p:cNvPr id="31" name="Group 21"/>
              <p:cNvGrpSpPr/>
              <p:nvPr/>
            </p:nvGrpSpPr>
            <p:grpSpPr>
              <a:xfrm>
                <a:off x="3479669" y="3200736"/>
                <a:ext cx="776854" cy="2525420"/>
                <a:chOff x="4394982" y="1698307"/>
                <a:chExt cx="831585" cy="2703343"/>
              </a:xfrm>
            </p:grpSpPr>
            <p:sp>
              <p:nvSpPr>
                <p:cNvPr id="32" name="Oval 31"/>
                <p:cNvSpPr/>
                <p:nvPr/>
              </p:nvSpPr>
              <p:spPr>
                <a:xfrm rot="16200000">
                  <a:off x="3180263" y="2957355"/>
                  <a:ext cx="2590800" cy="16136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alpha val="43000"/>
                      </a:schemeClr>
                    </a:gs>
                    <a:gs pos="100000">
                      <a:sysClr val="window" lastClr="FFFFFF">
                        <a:alpha val="0"/>
                        <a:lumMod val="10000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415">
                    <a:defRPr/>
                  </a:pPr>
                  <a:endParaRPr lang="en-US" sz="1800" kern="0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4452134" y="1698307"/>
                  <a:ext cx="774433" cy="270334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>
              <a:off x="5300111" y="1219200"/>
              <a:ext cx="3420833" cy="2525420"/>
              <a:chOff x="5300111" y="1219200"/>
              <a:chExt cx="3420833" cy="2525420"/>
            </a:xfrm>
          </p:grpSpPr>
          <p:grpSp>
            <p:nvGrpSpPr>
              <p:cNvPr id="24" name="Group 15"/>
              <p:cNvGrpSpPr/>
              <p:nvPr/>
            </p:nvGrpSpPr>
            <p:grpSpPr>
              <a:xfrm>
                <a:off x="5300111" y="1813070"/>
                <a:ext cx="2733201" cy="1337682"/>
                <a:chOff x="4630738" y="3603625"/>
                <a:chExt cx="2925763" cy="1431925"/>
              </a:xfrm>
              <a:effectLst>
                <a:outerShdw blurRad="215900" dist="317500" dir="9840000" sx="90000" sy="90000" algn="tr" rotWithShape="0">
                  <a:prstClr val="black">
                    <a:alpha val="31000"/>
                  </a:prstClr>
                </a:outerShdw>
              </a:effectLst>
            </p:grpSpPr>
            <p:sp>
              <p:nvSpPr>
                <p:cNvPr id="28" name="Freeform 10"/>
                <p:cNvSpPr>
                  <a:spLocks/>
                </p:cNvSpPr>
                <p:nvPr/>
              </p:nvSpPr>
              <p:spPr bwMode="auto">
                <a:xfrm>
                  <a:off x="4630738" y="3603625"/>
                  <a:ext cx="2925763" cy="1431925"/>
                </a:xfrm>
                <a:custGeom>
                  <a:avLst/>
                  <a:gdLst/>
                  <a:ahLst/>
                  <a:cxnLst>
                    <a:cxn ang="0">
                      <a:pos x="1" y="0"/>
                    </a:cxn>
                    <a:cxn ang="0">
                      <a:pos x="1843" y="0"/>
                    </a:cxn>
                    <a:cxn ang="0">
                      <a:pos x="1843" y="902"/>
                    </a:cxn>
                    <a:cxn ang="0">
                      <a:pos x="531" y="902"/>
                    </a:cxn>
                    <a:cxn ang="0">
                      <a:pos x="502" y="898"/>
                    </a:cxn>
                    <a:cxn ang="0">
                      <a:pos x="472" y="892"/>
                    </a:cxn>
                    <a:cxn ang="0">
                      <a:pos x="443" y="881"/>
                    </a:cxn>
                    <a:cxn ang="0">
                      <a:pos x="414" y="868"/>
                    </a:cxn>
                    <a:cxn ang="0">
                      <a:pos x="385" y="850"/>
                    </a:cxn>
                    <a:cxn ang="0">
                      <a:pos x="357" y="826"/>
                    </a:cxn>
                    <a:cxn ang="0">
                      <a:pos x="328" y="796"/>
                    </a:cxn>
                    <a:cxn ang="0">
                      <a:pos x="301" y="759"/>
                    </a:cxn>
                    <a:cxn ang="0">
                      <a:pos x="301" y="757"/>
                    </a:cxn>
                    <a:cxn ang="0">
                      <a:pos x="298" y="748"/>
                    </a:cxn>
                    <a:cxn ang="0">
                      <a:pos x="293" y="736"/>
                    </a:cxn>
                    <a:cxn ang="0">
                      <a:pos x="286" y="720"/>
                    </a:cxn>
                    <a:cxn ang="0">
                      <a:pos x="280" y="702"/>
                    </a:cxn>
                    <a:cxn ang="0">
                      <a:pos x="264" y="665"/>
                    </a:cxn>
                    <a:cxn ang="0">
                      <a:pos x="257" y="647"/>
                    </a:cxn>
                    <a:cxn ang="0">
                      <a:pos x="251" y="631"/>
                    </a:cxn>
                    <a:cxn ang="0">
                      <a:pos x="246" y="619"/>
                    </a:cxn>
                    <a:cxn ang="0">
                      <a:pos x="242" y="610"/>
                    </a:cxn>
                    <a:cxn ang="0">
                      <a:pos x="240" y="607"/>
                    </a:cxn>
                    <a:cxn ang="0">
                      <a:pos x="194" y="541"/>
                    </a:cxn>
                    <a:cxn ang="0">
                      <a:pos x="155" y="477"/>
                    </a:cxn>
                    <a:cxn ang="0">
                      <a:pos x="120" y="416"/>
                    </a:cxn>
                    <a:cxn ang="0">
                      <a:pos x="91" y="359"/>
                    </a:cxn>
                    <a:cxn ang="0">
                      <a:pos x="67" y="306"/>
                    </a:cxn>
                    <a:cxn ang="0">
                      <a:pos x="47" y="259"/>
                    </a:cxn>
                    <a:cxn ang="0">
                      <a:pos x="32" y="216"/>
                    </a:cxn>
                    <a:cxn ang="0">
                      <a:pos x="20" y="179"/>
                    </a:cxn>
                    <a:cxn ang="0">
                      <a:pos x="11" y="148"/>
                    </a:cxn>
                    <a:cxn ang="0">
                      <a:pos x="4" y="123"/>
                    </a:cxn>
                    <a:cxn ang="0">
                      <a:pos x="1" y="79"/>
                    </a:cxn>
                    <a:cxn ang="0">
                      <a:pos x="0" y="29"/>
                    </a:cxn>
                    <a:cxn ang="0">
                      <a:pos x="1" y="0"/>
                    </a:cxn>
                  </a:cxnLst>
                  <a:rect l="0" t="0" r="r" b="b"/>
                  <a:pathLst>
                    <a:path w="1843" h="902">
                      <a:moveTo>
                        <a:pt x="1" y="0"/>
                      </a:moveTo>
                      <a:lnTo>
                        <a:pt x="1843" y="0"/>
                      </a:lnTo>
                      <a:lnTo>
                        <a:pt x="1843" y="902"/>
                      </a:lnTo>
                      <a:lnTo>
                        <a:pt x="531" y="902"/>
                      </a:lnTo>
                      <a:lnTo>
                        <a:pt x="502" y="898"/>
                      </a:lnTo>
                      <a:lnTo>
                        <a:pt x="472" y="892"/>
                      </a:lnTo>
                      <a:lnTo>
                        <a:pt x="443" y="881"/>
                      </a:lnTo>
                      <a:lnTo>
                        <a:pt x="414" y="868"/>
                      </a:lnTo>
                      <a:lnTo>
                        <a:pt x="385" y="850"/>
                      </a:lnTo>
                      <a:lnTo>
                        <a:pt x="357" y="826"/>
                      </a:lnTo>
                      <a:lnTo>
                        <a:pt x="328" y="796"/>
                      </a:lnTo>
                      <a:lnTo>
                        <a:pt x="301" y="759"/>
                      </a:lnTo>
                      <a:lnTo>
                        <a:pt x="301" y="757"/>
                      </a:lnTo>
                      <a:lnTo>
                        <a:pt x="298" y="748"/>
                      </a:lnTo>
                      <a:lnTo>
                        <a:pt x="293" y="736"/>
                      </a:lnTo>
                      <a:lnTo>
                        <a:pt x="286" y="720"/>
                      </a:lnTo>
                      <a:lnTo>
                        <a:pt x="280" y="702"/>
                      </a:lnTo>
                      <a:lnTo>
                        <a:pt x="264" y="665"/>
                      </a:lnTo>
                      <a:lnTo>
                        <a:pt x="257" y="647"/>
                      </a:lnTo>
                      <a:lnTo>
                        <a:pt x="251" y="631"/>
                      </a:lnTo>
                      <a:lnTo>
                        <a:pt x="246" y="619"/>
                      </a:lnTo>
                      <a:lnTo>
                        <a:pt x="242" y="610"/>
                      </a:lnTo>
                      <a:lnTo>
                        <a:pt x="240" y="607"/>
                      </a:lnTo>
                      <a:lnTo>
                        <a:pt x="194" y="541"/>
                      </a:lnTo>
                      <a:lnTo>
                        <a:pt x="155" y="477"/>
                      </a:lnTo>
                      <a:lnTo>
                        <a:pt x="120" y="416"/>
                      </a:lnTo>
                      <a:lnTo>
                        <a:pt x="91" y="359"/>
                      </a:lnTo>
                      <a:lnTo>
                        <a:pt x="67" y="306"/>
                      </a:lnTo>
                      <a:lnTo>
                        <a:pt x="47" y="259"/>
                      </a:lnTo>
                      <a:lnTo>
                        <a:pt x="32" y="216"/>
                      </a:lnTo>
                      <a:lnTo>
                        <a:pt x="20" y="179"/>
                      </a:lnTo>
                      <a:lnTo>
                        <a:pt x="11" y="148"/>
                      </a:lnTo>
                      <a:lnTo>
                        <a:pt x="4" y="123"/>
                      </a:lnTo>
                      <a:lnTo>
                        <a:pt x="1" y="79"/>
                      </a:lnTo>
                      <a:lnTo>
                        <a:pt x="0" y="29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/>
                    </a:gs>
                    <a:gs pos="50000">
                      <a:schemeClr val="accent4"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29" name="Freeform 11"/>
                <p:cNvSpPr>
                  <a:spLocks/>
                </p:cNvSpPr>
                <p:nvPr/>
              </p:nvSpPr>
              <p:spPr bwMode="auto">
                <a:xfrm>
                  <a:off x="4637088" y="3798888"/>
                  <a:ext cx="617538" cy="11604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" y="20"/>
                    </a:cxn>
                    <a:cxn ang="0">
                      <a:pos x="16" y="45"/>
                    </a:cxn>
                    <a:cxn ang="0">
                      <a:pos x="30" y="73"/>
                    </a:cxn>
                    <a:cxn ang="0">
                      <a:pos x="49" y="107"/>
                    </a:cxn>
                    <a:cxn ang="0">
                      <a:pos x="70" y="144"/>
                    </a:cxn>
                    <a:cxn ang="0">
                      <a:pos x="95" y="183"/>
                    </a:cxn>
                    <a:cxn ang="0">
                      <a:pos x="123" y="225"/>
                    </a:cxn>
                    <a:cxn ang="0">
                      <a:pos x="154" y="267"/>
                    </a:cxn>
                    <a:cxn ang="0">
                      <a:pos x="188" y="310"/>
                    </a:cxn>
                    <a:cxn ang="0">
                      <a:pos x="201" y="326"/>
                    </a:cxn>
                    <a:cxn ang="0">
                      <a:pos x="217" y="342"/>
                    </a:cxn>
                    <a:cxn ang="0">
                      <a:pos x="234" y="360"/>
                    </a:cxn>
                    <a:cxn ang="0">
                      <a:pos x="252" y="377"/>
                    </a:cxn>
                    <a:cxn ang="0">
                      <a:pos x="269" y="395"/>
                    </a:cxn>
                    <a:cxn ang="0">
                      <a:pos x="288" y="412"/>
                    </a:cxn>
                    <a:cxn ang="0">
                      <a:pos x="305" y="427"/>
                    </a:cxn>
                    <a:cxn ang="0">
                      <a:pos x="319" y="441"/>
                    </a:cxn>
                    <a:cxn ang="0">
                      <a:pos x="332" y="453"/>
                    </a:cxn>
                    <a:cxn ang="0">
                      <a:pos x="341" y="462"/>
                    </a:cxn>
                    <a:cxn ang="0">
                      <a:pos x="348" y="467"/>
                    </a:cxn>
                    <a:cxn ang="0">
                      <a:pos x="351" y="470"/>
                    </a:cxn>
                    <a:cxn ang="0">
                      <a:pos x="349" y="474"/>
                    </a:cxn>
                    <a:cxn ang="0">
                      <a:pos x="348" y="484"/>
                    </a:cxn>
                    <a:cxn ang="0">
                      <a:pos x="345" y="501"/>
                    </a:cxn>
                    <a:cxn ang="0">
                      <a:pos x="343" y="522"/>
                    </a:cxn>
                    <a:cxn ang="0">
                      <a:pos x="341" y="547"/>
                    </a:cxn>
                    <a:cxn ang="0">
                      <a:pos x="340" y="575"/>
                    </a:cxn>
                    <a:cxn ang="0">
                      <a:pos x="341" y="604"/>
                    </a:cxn>
                    <a:cxn ang="0">
                      <a:pos x="345" y="627"/>
                    </a:cxn>
                    <a:cxn ang="0">
                      <a:pos x="351" y="649"/>
                    </a:cxn>
                    <a:cxn ang="0">
                      <a:pos x="359" y="670"/>
                    </a:cxn>
                    <a:cxn ang="0">
                      <a:pos x="366" y="690"/>
                    </a:cxn>
                    <a:cxn ang="0">
                      <a:pos x="376" y="707"/>
                    </a:cxn>
                    <a:cxn ang="0">
                      <a:pos x="382" y="719"/>
                    </a:cxn>
                    <a:cxn ang="0">
                      <a:pos x="387" y="728"/>
                    </a:cxn>
                    <a:cxn ang="0">
                      <a:pos x="389" y="731"/>
                    </a:cxn>
                    <a:cxn ang="0">
                      <a:pos x="387" y="729"/>
                    </a:cxn>
                    <a:cxn ang="0">
                      <a:pos x="382" y="727"/>
                    </a:cxn>
                    <a:cxn ang="0">
                      <a:pos x="373" y="721"/>
                    </a:cxn>
                    <a:cxn ang="0">
                      <a:pos x="361" y="712"/>
                    </a:cxn>
                    <a:cxn ang="0">
                      <a:pos x="347" y="700"/>
                    </a:cxn>
                    <a:cxn ang="0">
                      <a:pos x="330" y="683"/>
                    </a:cxn>
                    <a:cxn ang="0">
                      <a:pos x="309" y="661"/>
                    </a:cxn>
                    <a:cxn ang="0">
                      <a:pos x="286" y="635"/>
                    </a:cxn>
                    <a:cxn ang="0">
                      <a:pos x="261" y="601"/>
                    </a:cxn>
                    <a:cxn ang="0">
                      <a:pos x="234" y="560"/>
                    </a:cxn>
                    <a:cxn ang="0">
                      <a:pos x="205" y="513"/>
                    </a:cxn>
                    <a:cxn ang="0">
                      <a:pos x="173" y="457"/>
                    </a:cxn>
                    <a:cxn ang="0">
                      <a:pos x="144" y="399"/>
                    </a:cxn>
                    <a:cxn ang="0">
                      <a:pos x="118" y="344"/>
                    </a:cxn>
                    <a:cxn ang="0">
                      <a:pos x="95" y="291"/>
                    </a:cxn>
                    <a:cxn ang="0">
                      <a:pos x="74" y="240"/>
                    </a:cxn>
                    <a:cxn ang="0">
                      <a:pos x="55" y="193"/>
                    </a:cxn>
                    <a:cxn ang="0">
                      <a:pos x="41" y="148"/>
                    </a:cxn>
                    <a:cxn ang="0">
                      <a:pos x="28" y="109"/>
                    </a:cxn>
                    <a:cxn ang="0">
                      <a:pos x="17" y="75"/>
                    </a:cxn>
                    <a:cxn ang="0">
                      <a:pos x="9" y="46"/>
                    </a:cxn>
                    <a:cxn ang="0">
                      <a:pos x="4" y="2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89" h="731">
                      <a:moveTo>
                        <a:pt x="0" y="0"/>
                      </a:moveTo>
                      <a:lnTo>
                        <a:pt x="7" y="20"/>
                      </a:lnTo>
                      <a:lnTo>
                        <a:pt x="16" y="45"/>
                      </a:lnTo>
                      <a:lnTo>
                        <a:pt x="30" y="73"/>
                      </a:lnTo>
                      <a:lnTo>
                        <a:pt x="49" y="107"/>
                      </a:lnTo>
                      <a:lnTo>
                        <a:pt x="70" y="144"/>
                      </a:lnTo>
                      <a:lnTo>
                        <a:pt x="95" y="183"/>
                      </a:lnTo>
                      <a:lnTo>
                        <a:pt x="123" y="225"/>
                      </a:lnTo>
                      <a:lnTo>
                        <a:pt x="154" y="267"/>
                      </a:lnTo>
                      <a:lnTo>
                        <a:pt x="188" y="310"/>
                      </a:lnTo>
                      <a:lnTo>
                        <a:pt x="201" y="326"/>
                      </a:lnTo>
                      <a:lnTo>
                        <a:pt x="217" y="342"/>
                      </a:lnTo>
                      <a:lnTo>
                        <a:pt x="234" y="360"/>
                      </a:lnTo>
                      <a:lnTo>
                        <a:pt x="252" y="377"/>
                      </a:lnTo>
                      <a:lnTo>
                        <a:pt x="269" y="395"/>
                      </a:lnTo>
                      <a:lnTo>
                        <a:pt x="288" y="412"/>
                      </a:lnTo>
                      <a:lnTo>
                        <a:pt x="305" y="427"/>
                      </a:lnTo>
                      <a:lnTo>
                        <a:pt x="319" y="441"/>
                      </a:lnTo>
                      <a:lnTo>
                        <a:pt x="332" y="453"/>
                      </a:lnTo>
                      <a:lnTo>
                        <a:pt x="341" y="462"/>
                      </a:lnTo>
                      <a:lnTo>
                        <a:pt x="348" y="467"/>
                      </a:lnTo>
                      <a:lnTo>
                        <a:pt x="351" y="470"/>
                      </a:lnTo>
                      <a:lnTo>
                        <a:pt x="349" y="474"/>
                      </a:lnTo>
                      <a:lnTo>
                        <a:pt x="348" y="484"/>
                      </a:lnTo>
                      <a:lnTo>
                        <a:pt x="345" y="501"/>
                      </a:lnTo>
                      <a:lnTo>
                        <a:pt x="343" y="522"/>
                      </a:lnTo>
                      <a:lnTo>
                        <a:pt x="341" y="547"/>
                      </a:lnTo>
                      <a:lnTo>
                        <a:pt x="340" y="575"/>
                      </a:lnTo>
                      <a:lnTo>
                        <a:pt x="341" y="604"/>
                      </a:lnTo>
                      <a:lnTo>
                        <a:pt x="345" y="627"/>
                      </a:lnTo>
                      <a:lnTo>
                        <a:pt x="351" y="649"/>
                      </a:lnTo>
                      <a:lnTo>
                        <a:pt x="359" y="670"/>
                      </a:lnTo>
                      <a:lnTo>
                        <a:pt x="366" y="690"/>
                      </a:lnTo>
                      <a:lnTo>
                        <a:pt x="376" y="707"/>
                      </a:lnTo>
                      <a:lnTo>
                        <a:pt x="382" y="719"/>
                      </a:lnTo>
                      <a:lnTo>
                        <a:pt x="387" y="728"/>
                      </a:lnTo>
                      <a:lnTo>
                        <a:pt x="389" y="731"/>
                      </a:lnTo>
                      <a:lnTo>
                        <a:pt x="387" y="729"/>
                      </a:lnTo>
                      <a:lnTo>
                        <a:pt x="382" y="727"/>
                      </a:lnTo>
                      <a:lnTo>
                        <a:pt x="373" y="721"/>
                      </a:lnTo>
                      <a:lnTo>
                        <a:pt x="361" y="712"/>
                      </a:lnTo>
                      <a:lnTo>
                        <a:pt x="347" y="700"/>
                      </a:lnTo>
                      <a:lnTo>
                        <a:pt x="330" y="683"/>
                      </a:lnTo>
                      <a:lnTo>
                        <a:pt x="309" y="661"/>
                      </a:lnTo>
                      <a:lnTo>
                        <a:pt x="286" y="635"/>
                      </a:lnTo>
                      <a:lnTo>
                        <a:pt x="261" y="601"/>
                      </a:lnTo>
                      <a:lnTo>
                        <a:pt x="234" y="560"/>
                      </a:lnTo>
                      <a:lnTo>
                        <a:pt x="205" y="513"/>
                      </a:lnTo>
                      <a:lnTo>
                        <a:pt x="173" y="457"/>
                      </a:lnTo>
                      <a:lnTo>
                        <a:pt x="144" y="399"/>
                      </a:lnTo>
                      <a:lnTo>
                        <a:pt x="118" y="344"/>
                      </a:lnTo>
                      <a:lnTo>
                        <a:pt x="95" y="291"/>
                      </a:lnTo>
                      <a:lnTo>
                        <a:pt x="74" y="240"/>
                      </a:lnTo>
                      <a:lnTo>
                        <a:pt x="55" y="193"/>
                      </a:lnTo>
                      <a:lnTo>
                        <a:pt x="41" y="148"/>
                      </a:lnTo>
                      <a:lnTo>
                        <a:pt x="28" y="109"/>
                      </a:lnTo>
                      <a:lnTo>
                        <a:pt x="17" y="75"/>
                      </a:lnTo>
                      <a:lnTo>
                        <a:pt x="9" y="46"/>
                      </a:lnTo>
                      <a:lnTo>
                        <a:pt x="4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4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4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4">
                        <a:lumMod val="75000"/>
                        <a:shade val="100000"/>
                        <a:satMod val="115000"/>
                      </a:schemeClr>
                    </a:gs>
                  </a:gsLst>
                  <a:lin ang="18600000" scaled="0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  <p:grpSp>
            <p:nvGrpSpPr>
              <p:cNvPr id="25" name="Group 28"/>
              <p:cNvGrpSpPr/>
              <p:nvPr/>
            </p:nvGrpSpPr>
            <p:grpSpPr>
              <a:xfrm>
                <a:off x="7912519" y="1219200"/>
                <a:ext cx="808425" cy="2525420"/>
                <a:chOff x="4394982" y="1686365"/>
                <a:chExt cx="865380" cy="2703343"/>
              </a:xfrm>
            </p:grpSpPr>
            <p:sp>
              <p:nvSpPr>
                <p:cNvPr id="26" name="Oval 25"/>
                <p:cNvSpPr/>
                <p:nvPr/>
              </p:nvSpPr>
              <p:spPr>
                <a:xfrm rot="16200000">
                  <a:off x="3180263" y="2957355"/>
                  <a:ext cx="2590800" cy="16136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alpha val="43000"/>
                      </a:schemeClr>
                    </a:gs>
                    <a:gs pos="100000">
                      <a:sysClr val="window" lastClr="FFFFFF">
                        <a:alpha val="0"/>
                        <a:lumMod val="10000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415">
                    <a:defRPr/>
                  </a:pPr>
                  <a:endParaRPr lang="en-US" sz="1800" kern="0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4494212" y="1686365"/>
                  <a:ext cx="766150" cy="270334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853703" y="1295400"/>
              <a:ext cx="3402818" cy="2263167"/>
              <a:chOff x="853703" y="1295400"/>
              <a:chExt cx="3402818" cy="2263167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853703" y="1761850"/>
                <a:ext cx="2728751" cy="1330266"/>
                <a:chOff x="4635501" y="7938"/>
                <a:chExt cx="2921000" cy="1423988"/>
              </a:xfrm>
              <a:effectLst>
                <a:outerShdw blurRad="215900" dist="317500" dir="9840000" sx="90000" sy="90000" algn="tr" rotWithShape="0">
                  <a:prstClr val="black">
                    <a:alpha val="31000"/>
                  </a:prstClr>
                </a:outerShdw>
              </a:effectLst>
            </p:grpSpPr>
            <p:sp>
              <p:nvSpPr>
                <p:cNvPr id="22" name="Freeform 6"/>
                <p:cNvSpPr>
                  <a:spLocks/>
                </p:cNvSpPr>
                <p:nvPr/>
              </p:nvSpPr>
              <p:spPr bwMode="auto">
                <a:xfrm>
                  <a:off x="4637088" y="7938"/>
                  <a:ext cx="2919413" cy="1423988"/>
                </a:xfrm>
                <a:custGeom>
                  <a:avLst/>
                  <a:gdLst/>
                  <a:ahLst/>
                  <a:cxnLst>
                    <a:cxn ang="0">
                      <a:pos x="1839" y="0"/>
                    </a:cxn>
                    <a:cxn ang="0">
                      <a:pos x="1839" y="897"/>
                    </a:cxn>
                    <a:cxn ang="0">
                      <a:pos x="133" y="893"/>
                    </a:cxn>
                    <a:cxn ang="0">
                      <a:pos x="131" y="893"/>
                    </a:cxn>
                    <a:cxn ang="0">
                      <a:pos x="130" y="892"/>
                    </a:cxn>
                    <a:cxn ang="0">
                      <a:pos x="127" y="892"/>
                    </a:cxn>
                    <a:cxn ang="0">
                      <a:pos x="119" y="889"/>
                    </a:cxn>
                    <a:cxn ang="0">
                      <a:pos x="112" y="885"/>
                    </a:cxn>
                    <a:cxn ang="0">
                      <a:pos x="105" y="881"/>
                    </a:cxn>
                    <a:cxn ang="0">
                      <a:pos x="98" y="875"/>
                    </a:cxn>
                    <a:cxn ang="0">
                      <a:pos x="93" y="868"/>
                    </a:cxn>
                    <a:cxn ang="0">
                      <a:pos x="89" y="860"/>
                    </a:cxn>
                    <a:cxn ang="0">
                      <a:pos x="87" y="838"/>
                    </a:cxn>
                    <a:cxn ang="0">
                      <a:pos x="85" y="816"/>
                    </a:cxn>
                    <a:cxn ang="0">
                      <a:pos x="87" y="813"/>
                    </a:cxn>
                    <a:cxn ang="0">
                      <a:pos x="89" y="811"/>
                    </a:cxn>
                    <a:cxn ang="0">
                      <a:pos x="89" y="805"/>
                    </a:cxn>
                    <a:cxn ang="0">
                      <a:pos x="84" y="766"/>
                    </a:cxn>
                    <a:cxn ang="0">
                      <a:pos x="80" y="728"/>
                    </a:cxn>
                    <a:cxn ang="0">
                      <a:pos x="75" y="663"/>
                    </a:cxn>
                    <a:cxn ang="0">
                      <a:pos x="70" y="596"/>
                    </a:cxn>
                    <a:cxn ang="0">
                      <a:pos x="63" y="530"/>
                    </a:cxn>
                    <a:cxn ang="0">
                      <a:pos x="34" y="329"/>
                    </a:cxn>
                    <a:cxn ang="0">
                      <a:pos x="34" y="325"/>
                    </a:cxn>
                    <a:cxn ang="0">
                      <a:pos x="33" y="320"/>
                    </a:cxn>
                    <a:cxn ang="0">
                      <a:pos x="33" y="314"/>
                    </a:cxn>
                    <a:cxn ang="0">
                      <a:pos x="25" y="257"/>
                    </a:cxn>
                    <a:cxn ang="0">
                      <a:pos x="20" y="233"/>
                    </a:cxn>
                    <a:cxn ang="0">
                      <a:pos x="13" y="181"/>
                    </a:cxn>
                    <a:cxn ang="0">
                      <a:pos x="8" y="129"/>
                    </a:cxn>
                    <a:cxn ang="0">
                      <a:pos x="4" y="80"/>
                    </a:cxn>
                    <a:cxn ang="0">
                      <a:pos x="1" y="33"/>
                    </a:cxn>
                    <a:cxn ang="0">
                      <a:pos x="0" y="2"/>
                    </a:cxn>
                    <a:cxn ang="0">
                      <a:pos x="1839" y="0"/>
                    </a:cxn>
                  </a:cxnLst>
                  <a:rect l="0" t="0" r="r" b="b"/>
                  <a:pathLst>
                    <a:path w="1839" h="897">
                      <a:moveTo>
                        <a:pt x="1839" y="0"/>
                      </a:moveTo>
                      <a:lnTo>
                        <a:pt x="1839" y="897"/>
                      </a:lnTo>
                      <a:lnTo>
                        <a:pt x="133" y="893"/>
                      </a:lnTo>
                      <a:lnTo>
                        <a:pt x="131" y="893"/>
                      </a:lnTo>
                      <a:lnTo>
                        <a:pt x="130" y="892"/>
                      </a:lnTo>
                      <a:lnTo>
                        <a:pt x="127" y="892"/>
                      </a:lnTo>
                      <a:lnTo>
                        <a:pt x="119" y="889"/>
                      </a:lnTo>
                      <a:lnTo>
                        <a:pt x="112" y="885"/>
                      </a:lnTo>
                      <a:lnTo>
                        <a:pt x="105" y="881"/>
                      </a:lnTo>
                      <a:lnTo>
                        <a:pt x="98" y="875"/>
                      </a:lnTo>
                      <a:lnTo>
                        <a:pt x="93" y="868"/>
                      </a:lnTo>
                      <a:lnTo>
                        <a:pt x="89" y="860"/>
                      </a:lnTo>
                      <a:lnTo>
                        <a:pt x="87" y="838"/>
                      </a:lnTo>
                      <a:lnTo>
                        <a:pt x="85" y="816"/>
                      </a:lnTo>
                      <a:lnTo>
                        <a:pt x="87" y="813"/>
                      </a:lnTo>
                      <a:lnTo>
                        <a:pt x="89" y="811"/>
                      </a:lnTo>
                      <a:lnTo>
                        <a:pt x="89" y="805"/>
                      </a:lnTo>
                      <a:lnTo>
                        <a:pt x="84" y="766"/>
                      </a:lnTo>
                      <a:lnTo>
                        <a:pt x="80" y="728"/>
                      </a:lnTo>
                      <a:lnTo>
                        <a:pt x="75" y="663"/>
                      </a:lnTo>
                      <a:lnTo>
                        <a:pt x="70" y="596"/>
                      </a:lnTo>
                      <a:lnTo>
                        <a:pt x="63" y="530"/>
                      </a:lnTo>
                      <a:lnTo>
                        <a:pt x="34" y="329"/>
                      </a:lnTo>
                      <a:lnTo>
                        <a:pt x="34" y="325"/>
                      </a:lnTo>
                      <a:lnTo>
                        <a:pt x="33" y="320"/>
                      </a:lnTo>
                      <a:lnTo>
                        <a:pt x="33" y="314"/>
                      </a:lnTo>
                      <a:lnTo>
                        <a:pt x="25" y="257"/>
                      </a:lnTo>
                      <a:lnTo>
                        <a:pt x="20" y="233"/>
                      </a:lnTo>
                      <a:lnTo>
                        <a:pt x="13" y="181"/>
                      </a:lnTo>
                      <a:lnTo>
                        <a:pt x="8" y="129"/>
                      </a:lnTo>
                      <a:lnTo>
                        <a:pt x="4" y="80"/>
                      </a:lnTo>
                      <a:lnTo>
                        <a:pt x="1" y="33"/>
                      </a:lnTo>
                      <a:lnTo>
                        <a:pt x="0" y="2"/>
                      </a:lnTo>
                      <a:lnTo>
                        <a:pt x="18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/>
                    </a:gs>
                    <a:gs pos="50000">
                      <a:schemeClr val="accent2">
                        <a:shade val="67500"/>
                        <a:satMod val="115000"/>
                      </a:schemeClr>
                    </a:gs>
                    <a:gs pos="100000">
                      <a:schemeClr val="accent2"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23" name="Freeform 7"/>
                <p:cNvSpPr>
                  <a:spLocks noEditPoints="1"/>
                </p:cNvSpPr>
                <p:nvPr/>
              </p:nvSpPr>
              <p:spPr bwMode="auto">
                <a:xfrm>
                  <a:off x="4635501" y="14288"/>
                  <a:ext cx="247650" cy="1411288"/>
                </a:xfrm>
                <a:custGeom>
                  <a:avLst/>
                  <a:gdLst/>
                  <a:ahLst/>
                  <a:cxnLst>
                    <a:cxn ang="0">
                      <a:pos x="130" y="888"/>
                    </a:cxn>
                    <a:cxn ang="0">
                      <a:pos x="132" y="888"/>
                    </a:cxn>
                    <a:cxn ang="0">
                      <a:pos x="134" y="889"/>
                    </a:cxn>
                    <a:cxn ang="0">
                      <a:pos x="130" y="888"/>
                    </a:cxn>
                    <a:cxn ang="0">
                      <a:pos x="0" y="0"/>
                    </a:cxn>
                    <a:cxn ang="0">
                      <a:pos x="156" y="779"/>
                    </a:cxn>
                    <a:cxn ang="0">
                      <a:pos x="132" y="796"/>
                    </a:cxn>
                    <a:cxn ang="0">
                      <a:pos x="114" y="812"/>
                    </a:cxn>
                    <a:cxn ang="0">
                      <a:pos x="102" y="826"/>
                    </a:cxn>
                    <a:cxn ang="0">
                      <a:pos x="96" y="839"/>
                    </a:cxn>
                    <a:cxn ang="0">
                      <a:pos x="93" y="850"/>
                    </a:cxn>
                    <a:cxn ang="0">
                      <a:pos x="94" y="859"/>
                    </a:cxn>
                    <a:cxn ang="0">
                      <a:pos x="97" y="867"/>
                    </a:cxn>
                    <a:cxn ang="0">
                      <a:pos x="102" y="873"/>
                    </a:cxn>
                    <a:cxn ang="0">
                      <a:pos x="110" y="879"/>
                    </a:cxn>
                    <a:cxn ang="0">
                      <a:pos x="117" y="883"/>
                    </a:cxn>
                    <a:cxn ang="0">
                      <a:pos x="130" y="888"/>
                    </a:cxn>
                    <a:cxn ang="0">
                      <a:pos x="127" y="888"/>
                    </a:cxn>
                    <a:cxn ang="0">
                      <a:pos x="124" y="886"/>
                    </a:cxn>
                    <a:cxn ang="0">
                      <a:pos x="123" y="886"/>
                    </a:cxn>
                    <a:cxn ang="0">
                      <a:pos x="109" y="881"/>
                    </a:cxn>
                    <a:cxn ang="0">
                      <a:pos x="98" y="873"/>
                    </a:cxn>
                    <a:cxn ang="0">
                      <a:pos x="92" y="864"/>
                    </a:cxn>
                    <a:cxn ang="0">
                      <a:pos x="89" y="855"/>
                    </a:cxn>
                    <a:cxn ang="0">
                      <a:pos x="81" y="821"/>
                    </a:cxn>
                    <a:cxn ang="0">
                      <a:pos x="73" y="780"/>
                    </a:cxn>
                    <a:cxn ang="0">
                      <a:pos x="67" y="736"/>
                    </a:cxn>
                    <a:cxn ang="0">
                      <a:pos x="60" y="687"/>
                    </a:cxn>
                    <a:cxn ang="0">
                      <a:pos x="54" y="636"/>
                    </a:cxn>
                    <a:cxn ang="0">
                      <a:pos x="47" y="583"/>
                    </a:cxn>
                    <a:cxn ang="0">
                      <a:pos x="40" y="526"/>
                    </a:cxn>
                    <a:cxn ang="0">
                      <a:pos x="25" y="358"/>
                    </a:cxn>
                    <a:cxn ang="0">
                      <a:pos x="21" y="303"/>
                    </a:cxn>
                    <a:cxn ang="0">
                      <a:pos x="17" y="250"/>
                    </a:cxn>
                    <a:cxn ang="0">
                      <a:pos x="13" y="200"/>
                    </a:cxn>
                    <a:cxn ang="0">
                      <a:pos x="10" y="155"/>
                    </a:cxn>
                    <a:cxn ang="0">
                      <a:pos x="6" y="114"/>
                    </a:cxn>
                    <a:cxn ang="0">
                      <a:pos x="5" y="77"/>
                    </a:cxn>
                    <a:cxn ang="0">
                      <a:pos x="2" y="47"/>
                    </a:cxn>
                    <a:cxn ang="0">
                      <a:pos x="1" y="24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56" h="889">
                      <a:moveTo>
                        <a:pt x="130" y="888"/>
                      </a:moveTo>
                      <a:lnTo>
                        <a:pt x="132" y="888"/>
                      </a:lnTo>
                      <a:lnTo>
                        <a:pt x="134" y="889"/>
                      </a:lnTo>
                      <a:lnTo>
                        <a:pt x="130" y="888"/>
                      </a:lnTo>
                      <a:close/>
                      <a:moveTo>
                        <a:pt x="0" y="0"/>
                      </a:moveTo>
                      <a:lnTo>
                        <a:pt x="156" y="779"/>
                      </a:lnTo>
                      <a:lnTo>
                        <a:pt x="132" y="796"/>
                      </a:lnTo>
                      <a:lnTo>
                        <a:pt x="114" y="812"/>
                      </a:lnTo>
                      <a:lnTo>
                        <a:pt x="102" y="826"/>
                      </a:lnTo>
                      <a:lnTo>
                        <a:pt x="96" y="839"/>
                      </a:lnTo>
                      <a:lnTo>
                        <a:pt x="93" y="850"/>
                      </a:lnTo>
                      <a:lnTo>
                        <a:pt x="94" y="859"/>
                      </a:lnTo>
                      <a:lnTo>
                        <a:pt x="97" y="867"/>
                      </a:lnTo>
                      <a:lnTo>
                        <a:pt x="102" y="873"/>
                      </a:lnTo>
                      <a:lnTo>
                        <a:pt x="110" y="879"/>
                      </a:lnTo>
                      <a:lnTo>
                        <a:pt x="117" y="883"/>
                      </a:lnTo>
                      <a:lnTo>
                        <a:pt x="130" y="888"/>
                      </a:lnTo>
                      <a:lnTo>
                        <a:pt x="127" y="888"/>
                      </a:lnTo>
                      <a:lnTo>
                        <a:pt x="124" y="886"/>
                      </a:lnTo>
                      <a:lnTo>
                        <a:pt x="123" y="886"/>
                      </a:lnTo>
                      <a:lnTo>
                        <a:pt x="109" y="881"/>
                      </a:lnTo>
                      <a:lnTo>
                        <a:pt x="98" y="873"/>
                      </a:lnTo>
                      <a:lnTo>
                        <a:pt x="92" y="864"/>
                      </a:lnTo>
                      <a:lnTo>
                        <a:pt x="89" y="855"/>
                      </a:lnTo>
                      <a:lnTo>
                        <a:pt x="81" y="821"/>
                      </a:lnTo>
                      <a:lnTo>
                        <a:pt x="73" y="780"/>
                      </a:lnTo>
                      <a:lnTo>
                        <a:pt x="67" y="736"/>
                      </a:lnTo>
                      <a:lnTo>
                        <a:pt x="60" y="687"/>
                      </a:lnTo>
                      <a:lnTo>
                        <a:pt x="54" y="636"/>
                      </a:lnTo>
                      <a:lnTo>
                        <a:pt x="47" y="583"/>
                      </a:lnTo>
                      <a:lnTo>
                        <a:pt x="40" y="526"/>
                      </a:lnTo>
                      <a:lnTo>
                        <a:pt x="25" y="358"/>
                      </a:lnTo>
                      <a:lnTo>
                        <a:pt x="21" y="303"/>
                      </a:lnTo>
                      <a:lnTo>
                        <a:pt x="17" y="250"/>
                      </a:lnTo>
                      <a:lnTo>
                        <a:pt x="13" y="200"/>
                      </a:lnTo>
                      <a:lnTo>
                        <a:pt x="10" y="155"/>
                      </a:lnTo>
                      <a:lnTo>
                        <a:pt x="6" y="114"/>
                      </a:lnTo>
                      <a:lnTo>
                        <a:pt x="5" y="77"/>
                      </a:lnTo>
                      <a:lnTo>
                        <a:pt x="2" y="47"/>
                      </a:lnTo>
                      <a:lnTo>
                        <a:pt x="1" y="24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2">
                        <a:lumMod val="50000"/>
                        <a:shade val="30000"/>
                        <a:satMod val="115000"/>
                      </a:schemeClr>
                    </a:gs>
                    <a:gs pos="66000">
                      <a:schemeClr val="accent2">
                        <a:lumMod val="50000"/>
                        <a:shade val="100000"/>
                        <a:satMod val="115000"/>
                      </a:schemeClr>
                    </a:gs>
                  </a:gsLst>
                  <a:lin ang="20400000" scaled="0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  <p:grpSp>
            <p:nvGrpSpPr>
              <p:cNvPr id="19" name="Group 20"/>
              <p:cNvGrpSpPr/>
              <p:nvPr/>
            </p:nvGrpSpPr>
            <p:grpSpPr>
              <a:xfrm>
                <a:off x="3433358" y="1295400"/>
                <a:ext cx="823163" cy="2263167"/>
                <a:chOff x="4346269" y="1625821"/>
                <a:chExt cx="881157" cy="2873739"/>
              </a:xfrm>
            </p:grpSpPr>
            <p:sp>
              <p:nvSpPr>
                <p:cNvPr id="20" name="Oval 19"/>
                <p:cNvSpPr/>
                <p:nvPr/>
              </p:nvSpPr>
              <p:spPr>
                <a:xfrm rot="16200000">
                  <a:off x="3045179" y="2926911"/>
                  <a:ext cx="2873739" cy="27155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alpha val="64000"/>
                      </a:schemeClr>
                    </a:gs>
                    <a:gs pos="100000">
                      <a:sysClr val="window" lastClr="FFFFFF">
                        <a:alpha val="0"/>
                        <a:lumMod val="10000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415">
                    <a:defRPr/>
                  </a:pPr>
                  <a:endParaRPr lang="en-US" sz="1800" kern="0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448845" y="1686364"/>
                  <a:ext cx="778581" cy="270334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 dirty="0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5287159" y="3189580"/>
              <a:ext cx="3433784" cy="2525420"/>
              <a:chOff x="5287159" y="3189580"/>
              <a:chExt cx="3433784" cy="2525420"/>
            </a:xfrm>
          </p:grpSpPr>
          <p:grpSp>
            <p:nvGrpSpPr>
              <p:cNvPr id="12" name="Group 14"/>
              <p:cNvGrpSpPr/>
              <p:nvPr/>
            </p:nvGrpSpPr>
            <p:grpSpPr>
              <a:xfrm>
                <a:off x="5287159" y="3787156"/>
                <a:ext cx="2731718" cy="1330266"/>
                <a:chOff x="4632326" y="5434013"/>
                <a:chExt cx="2924175" cy="1423988"/>
              </a:xfrm>
              <a:effectLst>
                <a:outerShdw blurRad="215900" dist="317500" dir="9840000" sx="90000" sy="90000" algn="tr" rotWithShape="0">
                  <a:prstClr val="black">
                    <a:alpha val="31000"/>
                  </a:prstClr>
                </a:outerShdw>
              </a:effectLst>
            </p:grpSpPr>
            <p:sp>
              <p:nvSpPr>
                <p:cNvPr id="16" name="Freeform 12"/>
                <p:cNvSpPr>
                  <a:spLocks/>
                </p:cNvSpPr>
                <p:nvPr/>
              </p:nvSpPr>
              <p:spPr bwMode="auto">
                <a:xfrm>
                  <a:off x="4632326" y="5434013"/>
                  <a:ext cx="2924175" cy="14239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42" y="0"/>
                    </a:cxn>
                    <a:cxn ang="0">
                      <a:pos x="1842" y="897"/>
                    </a:cxn>
                    <a:cxn ang="0">
                      <a:pos x="811" y="897"/>
                    </a:cxn>
                    <a:cxn ang="0">
                      <a:pos x="745" y="895"/>
                    </a:cxn>
                    <a:cxn ang="0">
                      <a:pos x="686" y="891"/>
                    </a:cxn>
                    <a:cxn ang="0">
                      <a:pos x="633" y="883"/>
                    </a:cxn>
                    <a:cxn ang="0">
                      <a:pos x="585" y="874"/>
                    </a:cxn>
                    <a:cxn ang="0">
                      <a:pos x="543" y="863"/>
                    </a:cxn>
                    <a:cxn ang="0">
                      <a:pos x="506" y="851"/>
                    </a:cxn>
                    <a:cxn ang="0">
                      <a:pos x="475" y="837"/>
                    </a:cxn>
                    <a:cxn ang="0">
                      <a:pos x="447" y="823"/>
                    </a:cxn>
                    <a:cxn ang="0">
                      <a:pos x="423" y="808"/>
                    </a:cxn>
                    <a:cxn ang="0">
                      <a:pos x="405" y="794"/>
                    </a:cxn>
                    <a:cxn ang="0">
                      <a:pos x="389" y="778"/>
                    </a:cxn>
                    <a:cxn ang="0">
                      <a:pos x="379" y="764"/>
                    </a:cxn>
                    <a:cxn ang="0">
                      <a:pos x="369" y="751"/>
                    </a:cxn>
                    <a:cxn ang="0">
                      <a:pos x="366" y="737"/>
                    </a:cxn>
                    <a:cxn ang="0">
                      <a:pos x="363" y="727"/>
                    </a:cxn>
                    <a:cxn ang="0">
                      <a:pos x="360" y="698"/>
                    </a:cxn>
                    <a:cxn ang="0">
                      <a:pos x="359" y="671"/>
                    </a:cxn>
                    <a:cxn ang="0">
                      <a:pos x="358" y="644"/>
                    </a:cxn>
                    <a:cxn ang="0">
                      <a:pos x="355" y="622"/>
                    </a:cxn>
                    <a:cxn ang="0">
                      <a:pos x="355" y="605"/>
                    </a:cxn>
                    <a:cxn ang="0">
                      <a:pos x="354" y="593"/>
                    </a:cxn>
                    <a:cxn ang="0">
                      <a:pos x="354" y="589"/>
                    </a:cxn>
                    <a:cxn ang="0">
                      <a:pos x="351" y="587"/>
                    </a:cxn>
                    <a:cxn ang="0">
                      <a:pos x="344" y="582"/>
                    </a:cxn>
                    <a:cxn ang="0">
                      <a:pos x="335" y="572"/>
                    </a:cxn>
                    <a:cxn ang="0">
                      <a:pos x="322" y="561"/>
                    </a:cxn>
                    <a:cxn ang="0">
                      <a:pos x="308" y="548"/>
                    </a:cxn>
                    <a:cxn ang="0">
                      <a:pos x="291" y="532"/>
                    </a:cxn>
                    <a:cxn ang="0">
                      <a:pos x="272" y="515"/>
                    </a:cxn>
                    <a:cxn ang="0">
                      <a:pos x="204" y="447"/>
                    </a:cxn>
                    <a:cxn ang="0">
                      <a:pos x="191" y="431"/>
                    </a:cxn>
                    <a:cxn ang="0">
                      <a:pos x="167" y="400"/>
                    </a:cxn>
                    <a:cxn ang="0">
                      <a:pos x="146" y="366"/>
                    </a:cxn>
                    <a:cxn ang="0">
                      <a:pos x="125" y="329"/>
                    </a:cxn>
                    <a:cxn ang="0">
                      <a:pos x="105" y="290"/>
                    </a:cxn>
                    <a:cxn ang="0">
                      <a:pos x="87" y="250"/>
                    </a:cxn>
                    <a:cxn ang="0">
                      <a:pos x="70" y="210"/>
                    </a:cxn>
                    <a:cxn ang="0">
                      <a:pos x="54" y="171"/>
                    </a:cxn>
                    <a:cxn ang="0">
                      <a:pos x="41" y="134"/>
                    </a:cxn>
                    <a:cxn ang="0">
                      <a:pos x="29" y="100"/>
                    </a:cxn>
                    <a:cxn ang="0">
                      <a:pos x="19" y="68"/>
                    </a:cxn>
                    <a:cxn ang="0">
                      <a:pos x="11" y="41"/>
                    </a:cxn>
                    <a:cxn ang="0">
                      <a:pos x="4" y="19"/>
                    </a:cxn>
                    <a:cxn ang="0">
                      <a:pos x="0" y="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42" h="897">
                      <a:moveTo>
                        <a:pt x="0" y="0"/>
                      </a:moveTo>
                      <a:lnTo>
                        <a:pt x="1842" y="0"/>
                      </a:lnTo>
                      <a:lnTo>
                        <a:pt x="1842" y="897"/>
                      </a:lnTo>
                      <a:lnTo>
                        <a:pt x="811" y="897"/>
                      </a:lnTo>
                      <a:lnTo>
                        <a:pt x="745" y="895"/>
                      </a:lnTo>
                      <a:lnTo>
                        <a:pt x="686" y="891"/>
                      </a:lnTo>
                      <a:lnTo>
                        <a:pt x="633" y="883"/>
                      </a:lnTo>
                      <a:lnTo>
                        <a:pt x="585" y="874"/>
                      </a:lnTo>
                      <a:lnTo>
                        <a:pt x="543" y="863"/>
                      </a:lnTo>
                      <a:lnTo>
                        <a:pt x="506" y="851"/>
                      </a:lnTo>
                      <a:lnTo>
                        <a:pt x="475" y="837"/>
                      </a:lnTo>
                      <a:lnTo>
                        <a:pt x="447" y="823"/>
                      </a:lnTo>
                      <a:lnTo>
                        <a:pt x="423" y="808"/>
                      </a:lnTo>
                      <a:lnTo>
                        <a:pt x="405" y="794"/>
                      </a:lnTo>
                      <a:lnTo>
                        <a:pt x="389" y="778"/>
                      </a:lnTo>
                      <a:lnTo>
                        <a:pt x="379" y="764"/>
                      </a:lnTo>
                      <a:lnTo>
                        <a:pt x="369" y="751"/>
                      </a:lnTo>
                      <a:lnTo>
                        <a:pt x="366" y="737"/>
                      </a:lnTo>
                      <a:lnTo>
                        <a:pt x="363" y="727"/>
                      </a:lnTo>
                      <a:lnTo>
                        <a:pt x="360" y="698"/>
                      </a:lnTo>
                      <a:lnTo>
                        <a:pt x="359" y="671"/>
                      </a:lnTo>
                      <a:lnTo>
                        <a:pt x="358" y="644"/>
                      </a:lnTo>
                      <a:lnTo>
                        <a:pt x="355" y="622"/>
                      </a:lnTo>
                      <a:lnTo>
                        <a:pt x="355" y="605"/>
                      </a:lnTo>
                      <a:lnTo>
                        <a:pt x="354" y="593"/>
                      </a:lnTo>
                      <a:lnTo>
                        <a:pt x="354" y="589"/>
                      </a:lnTo>
                      <a:lnTo>
                        <a:pt x="351" y="587"/>
                      </a:lnTo>
                      <a:lnTo>
                        <a:pt x="344" y="582"/>
                      </a:lnTo>
                      <a:lnTo>
                        <a:pt x="335" y="572"/>
                      </a:lnTo>
                      <a:lnTo>
                        <a:pt x="322" y="561"/>
                      </a:lnTo>
                      <a:lnTo>
                        <a:pt x="308" y="548"/>
                      </a:lnTo>
                      <a:lnTo>
                        <a:pt x="291" y="532"/>
                      </a:lnTo>
                      <a:lnTo>
                        <a:pt x="272" y="515"/>
                      </a:lnTo>
                      <a:lnTo>
                        <a:pt x="204" y="447"/>
                      </a:lnTo>
                      <a:lnTo>
                        <a:pt x="191" y="431"/>
                      </a:lnTo>
                      <a:lnTo>
                        <a:pt x="167" y="400"/>
                      </a:lnTo>
                      <a:lnTo>
                        <a:pt x="146" y="366"/>
                      </a:lnTo>
                      <a:lnTo>
                        <a:pt x="125" y="329"/>
                      </a:lnTo>
                      <a:lnTo>
                        <a:pt x="105" y="290"/>
                      </a:lnTo>
                      <a:lnTo>
                        <a:pt x="87" y="250"/>
                      </a:lnTo>
                      <a:lnTo>
                        <a:pt x="70" y="210"/>
                      </a:lnTo>
                      <a:lnTo>
                        <a:pt x="54" y="171"/>
                      </a:lnTo>
                      <a:lnTo>
                        <a:pt x="41" y="134"/>
                      </a:lnTo>
                      <a:lnTo>
                        <a:pt x="29" y="100"/>
                      </a:lnTo>
                      <a:lnTo>
                        <a:pt x="19" y="68"/>
                      </a:lnTo>
                      <a:lnTo>
                        <a:pt x="11" y="41"/>
                      </a:lnTo>
                      <a:lnTo>
                        <a:pt x="4" y="19"/>
                      </a:lnTo>
                      <a:lnTo>
                        <a:pt x="0" y="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2">
                        <a:lumMod val="75000"/>
                      </a:schemeClr>
                    </a:gs>
                    <a:gs pos="50000">
                      <a:schemeClr val="accent5">
                        <a:shade val="67500"/>
                        <a:satMod val="115000"/>
                      </a:schemeClr>
                    </a:gs>
                    <a:gs pos="100000">
                      <a:schemeClr val="bg2"/>
                    </a:gs>
                  </a:gsLst>
                  <a:lin ang="10800000" scaled="1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  <p:sp>
              <p:nvSpPr>
                <p:cNvPr id="17" name="Freeform 13"/>
                <p:cNvSpPr>
                  <a:spLocks/>
                </p:cNvSpPr>
                <p:nvPr/>
              </p:nvSpPr>
              <p:spPr bwMode="auto">
                <a:xfrm>
                  <a:off x="4632326" y="5438775"/>
                  <a:ext cx="742950" cy="1317625"/>
                </a:xfrm>
                <a:custGeom>
                  <a:avLst/>
                  <a:gdLst/>
                  <a:ahLst/>
                  <a:cxnLst>
                    <a:cxn ang="0">
                      <a:pos x="3" y="9"/>
                    </a:cxn>
                    <a:cxn ang="0">
                      <a:pos x="19" y="39"/>
                    </a:cxn>
                    <a:cxn ang="0">
                      <a:pos x="45" y="85"/>
                    </a:cxn>
                    <a:cxn ang="0">
                      <a:pos x="80" y="140"/>
                    </a:cxn>
                    <a:cxn ang="0">
                      <a:pos x="122" y="200"/>
                    </a:cxn>
                    <a:cxn ang="0">
                      <a:pos x="196" y="288"/>
                    </a:cxn>
                    <a:cxn ang="0">
                      <a:pos x="264" y="359"/>
                    </a:cxn>
                    <a:cxn ang="0">
                      <a:pos x="320" y="408"/>
                    </a:cxn>
                    <a:cxn ang="0">
                      <a:pos x="362" y="442"/>
                    </a:cxn>
                    <a:cxn ang="0">
                      <a:pos x="388" y="463"/>
                    </a:cxn>
                    <a:cxn ang="0">
                      <a:pos x="402" y="471"/>
                    </a:cxn>
                    <a:cxn ang="0">
                      <a:pos x="402" y="475"/>
                    </a:cxn>
                    <a:cxn ang="0">
                      <a:pos x="394" y="499"/>
                    </a:cxn>
                    <a:cxn ang="0">
                      <a:pos x="383" y="539"/>
                    </a:cxn>
                    <a:cxn ang="0">
                      <a:pos x="373" y="594"/>
                    </a:cxn>
                    <a:cxn ang="0">
                      <a:pos x="371" y="660"/>
                    </a:cxn>
                    <a:cxn ang="0">
                      <a:pos x="381" y="728"/>
                    </a:cxn>
                    <a:cxn ang="0">
                      <a:pos x="405" y="776"/>
                    </a:cxn>
                    <a:cxn ang="0">
                      <a:pos x="434" y="808"/>
                    </a:cxn>
                    <a:cxn ang="0">
                      <a:pos x="457" y="825"/>
                    </a:cxn>
                    <a:cxn ang="0">
                      <a:pos x="467" y="830"/>
                    </a:cxn>
                    <a:cxn ang="0">
                      <a:pos x="452" y="822"/>
                    </a:cxn>
                    <a:cxn ang="0">
                      <a:pos x="425" y="805"/>
                    </a:cxn>
                    <a:cxn ang="0">
                      <a:pos x="385" y="772"/>
                    </a:cxn>
                    <a:cxn ang="0">
                      <a:pos x="335" y="720"/>
                    </a:cxn>
                    <a:cxn ang="0">
                      <a:pos x="276" y="644"/>
                    </a:cxn>
                    <a:cxn ang="0">
                      <a:pos x="211" y="541"/>
                    </a:cxn>
                    <a:cxn ang="0">
                      <a:pos x="161" y="446"/>
                    </a:cxn>
                    <a:cxn ang="0">
                      <a:pos x="116" y="348"/>
                    </a:cxn>
                    <a:cxn ang="0">
                      <a:pos x="78" y="251"/>
                    </a:cxn>
                    <a:cxn ang="0">
                      <a:pos x="34" y="124"/>
                    </a:cxn>
                    <a:cxn ang="0">
                      <a:pos x="15" y="58"/>
                    </a:cxn>
                    <a:cxn ang="0">
                      <a:pos x="3" y="1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68" h="830">
                      <a:moveTo>
                        <a:pt x="0" y="0"/>
                      </a:moveTo>
                      <a:lnTo>
                        <a:pt x="3" y="9"/>
                      </a:lnTo>
                      <a:lnTo>
                        <a:pt x="10" y="22"/>
                      </a:lnTo>
                      <a:lnTo>
                        <a:pt x="19" y="39"/>
                      </a:lnTo>
                      <a:lnTo>
                        <a:pt x="31" y="60"/>
                      </a:lnTo>
                      <a:lnTo>
                        <a:pt x="45" y="85"/>
                      </a:lnTo>
                      <a:lnTo>
                        <a:pt x="61" y="111"/>
                      </a:lnTo>
                      <a:lnTo>
                        <a:pt x="80" y="140"/>
                      </a:lnTo>
                      <a:lnTo>
                        <a:pt x="100" y="170"/>
                      </a:lnTo>
                      <a:lnTo>
                        <a:pt x="122" y="200"/>
                      </a:lnTo>
                      <a:lnTo>
                        <a:pt x="146" y="230"/>
                      </a:lnTo>
                      <a:lnTo>
                        <a:pt x="196" y="288"/>
                      </a:lnTo>
                      <a:lnTo>
                        <a:pt x="233" y="326"/>
                      </a:lnTo>
                      <a:lnTo>
                        <a:pt x="264" y="359"/>
                      </a:lnTo>
                      <a:lnTo>
                        <a:pt x="295" y="386"/>
                      </a:lnTo>
                      <a:lnTo>
                        <a:pt x="320" y="408"/>
                      </a:lnTo>
                      <a:lnTo>
                        <a:pt x="342" y="428"/>
                      </a:lnTo>
                      <a:lnTo>
                        <a:pt x="362" y="442"/>
                      </a:lnTo>
                      <a:lnTo>
                        <a:pt x="376" y="454"/>
                      </a:lnTo>
                      <a:lnTo>
                        <a:pt x="388" y="463"/>
                      </a:lnTo>
                      <a:lnTo>
                        <a:pt x="397" y="469"/>
                      </a:lnTo>
                      <a:lnTo>
                        <a:pt x="402" y="471"/>
                      </a:lnTo>
                      <a:lnTo>
                        <a:pt x="404" y="473"/>
                      </a:lnTo>
                      <a:lnTo>
                        <a:pt x="402" y="475"/>
                      </a:lnTo>
                      <a:lnTo>
                        <a:pt x="398" y="484"/>
                      </a:lnTo>
                      <a:lnTo>
                        <a:pt x="394" y="499"/>
                      </a:lnTo>
                      <a:lnTo>
                        <a:pt x="388" y="517"/>
                      </a:lnTo>
                      <a:lnTo>
                        <a:pt x="383" y="539"/>
                      </a:lnTo>
                      <a:lnTo>
                        <a:pt x="377" y="566"/>
                      </a:lnTo>
                      <a:lnTo>
                        <a:pt x="373" y="594"/>
                      </a:lnTo>
                      <a:lnTo>
                        <a:pt x="371" y="626"/>
                      </a:lnTo>
                      <a:lnTo>
                        <a:pt x="371" y="660"/>
                      </a:lnTo>
                      <a:lnTo>
                        <a:pt x="373" y="695"/>
                      </a:lnTo>
                      <a:lnTo>
                        <a:pt x="381" y="728"/>
                      </a:lnTo>
                      <a:lnTo>
                        <a:pt x="392" y="754"/>
                      </a:lnTo>
                      <a:lnTo>
                        <a:pt x="405" y="776"/>
                      </a:lnTo>
                      <a:lnTo>
                        <a:pt x="419" y="795"/>
                      </a:lnTo>
                      <a:lnTo>
                        <a:pt x="434" y="808"/>
                      </a:lnTo>
                      <a:lnTo>
                        <a:pt x="447" y="818"/>
                      </a:lnTo>
                      <a:lnTo>
                        <a:pt x="457" y="825"/>
                      </a:lnTo>
                      <a:lnTo>
                        <a:pt x="468" y="830"/>
                      </a:lnTo>
                      <a:lnTo>
                        <a:pt x="467" y="830"/>
                      </a:lnTo>
                      <a:lnTo>
                        <a:pt x="460" y="827"/>
                      </a:lnTo>
                      <a:lnTo>
                        <a:pt x="452" y="822"/>
                      </a:lnTo>
                      <a:lnTo>
                        <a:pt x="439" y="816"/>
                      </a:lnTo>
                      <a:lnTo>
                        <a:pt x="425" y="805"/>
                      </a:lnTo>
                      <a:lnTo>
                        <a:pt x="406" y="791"/>
                      </a:lnTo>
                      <a:lnTo>
                        <a:pt x="385" y="772"/>
                      </a:lnTo>
                      <a:lnTo>
                        <a:pt x="362" y="749"/>
                      </a:lnTo>
                      <a:lnTo>
                        <a:pt x="335" y="720"/>
                      </a:lnTo>
                      <a:lnTo>
                        <a:pt x="308" y="686"/>
                      </a:lnTo>
                      <a:lnTo>
                        <a:pt x="276" y="644"/>
                      </a:lnTo>
                      <a:lnTo>
                        <a:pt x="245" y="596"/>
                      </a:lnTo>
                      <a:lnTo>
                        <a:pt x="211" y="541"/>
                      </a:lnTo>
                      <a:lnTo>
                        <a:pt x="184" y="494"/>
                      </a:lnTo>
                      <a:lnTo>
                        <a:pt x="161" y="446"/>
                      </a:lnTo>
                      <a:lnTo>
                        <a:pt x="137" y="397"/>
                      </a:lnTo>
                      <a:lnTo>
                        <a:pt x="116" y="348"/>
                      </a:lnTo>
                      <a:lnTo>
                        <a:pt x="96" y="300"/>
                      </a:lnTo>
                      <a:lnTo>
                        <a:pt x="78" y="251"/>
                      </a:lnTo>
                      <a:lnTo>
                        <a:pt x="62" y="207"/>
                      </a:lnTo>
                      <a:lnTo>
                        <a:pt x="34" y="124"/>
                      </a:lnTo>
                      <a:lnTo>
                        <a:pt x="24" y="88"/>
                      </a:lnTo>
                      <a:lnTo>
                        <a:pt x="15" y="58"/>
                      </a:lnTo>
                      <a:lnTo>
                        <a:pt x="8" y="33"/>
                      </a:lnTo>
                      <a:lnTo>
                        <a:pt x="3" y="13"/>
                      </a:lnTo>
                      <a:lnTo>
                        <a:pt x="0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5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5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lumMod val="75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399"/>
                </a:p>
              </p:txBody>
            </p:sp>
          </p:grpSp>
          <p:grpSp>
            <p:nvGrpSpPr>
              <p:cNvPr id="13" name="Group 24"/>
              <p:cNvGrpSpPr/>
              <p:nvPr/>
            </p:nvGrpSpPr>
            <p:grpSpPr>
              <a:xfrm>
                <a:off x="7916395" y="3189580"/>
                <a:ext cx="804548" cy="2525420"/>
                <a:chOff x="4394982" y="1686365"/>
                <a:chExt cx="861230" cy="2703343"/>
              </a:xfrm>
            </p:grpSpPr>
            <p:sp>
              <p:nvSpPr>
                <p:cNvPr id="14" name="Oval 13"/>
                <p:cNvSpPr/>
                <p:nvPr/>
              </p:nvSpPr>
              <p:spPr>
                <a:xfrm rot="16200000">
                  <a:off x="3180263" y="2957355"/>
                  <a:ext cx="2590800" cy="16136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alpha val="43000"/>
                      </a:schemeClr>
                    </a:gs>
                    <a:gs pos="100000">
                      <a:sysClr val="window" lastClr="FFFFFF">
                        <a:alpha val="0"/>
                        <a:lumMod val="10000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415">
                    <a:defRPr/>
                  </a:pPr>
                  <a:endParaRPr lang="en-US" sz="1800" kern="0">
                    <a:solidFill>
                      <a:sysClr val="window" lastClr="FFFFFF"/>
                    </a:solidFill>
                    <a:latin typeface="Calibri"/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4494212" y="1686365"/>
                  <a:ext cx="762000" cy="270334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</p:grpSp>
        </p:grpSp>
      </p:grpSp>
      <p:cxnSp>
        <p:nvCxnSpPr>
          <p:cNvPr id="40" name="Straight Connector 39"/>
          <p:cNvCxnSpPr/>
          <p:nvPr userDrawn="1"/>
        </p:nvCxnSpPr>
        <p:spPr>
          <a:xfrm>
            <a:off x="9904412" y="83988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5256212" y="140676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5103812" y="-11724"/>
            <a:ext cx="0" cy="689903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274643"/>
            <a:ext cx="10969943" cy="711081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288660" y="4067527"/>
            <a:ext cx="1944533" cy="807031"/>
          </a:xfrm>
        </p:spPr>
        <p:txBody>
          <a:bodyPr>
            <a:noAutofit/>
          </a:bodyPr>
          <a:lstStyle>
            <a:lvl1pPr algn="ctr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2055812" y="2057400"/>
            <a:ext cx="1944533" cy="807031"/>
          </a:xfrm>
        </p:spPr>
        <p:txBody>
          <a:bodyPr>
            <a:noAutofit/>
          </a:bodyPr>
          <a:lstStyle>
            <a:lvl1pPr algn="ctr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49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6927915" y="2038322"/>
            <a:ext cx="1944533" cy="807031"/>
          </a:xfrm>
        </p:spPr>
        <p:txBody>
          <a:bodyPr>
            <a:noAutofit/>
          </a:bodyPr>
          <a:lstStyle>
            <a:lvl1pPr algn="ctr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5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780213" y="4114800"/>
            <a:ext cx="2190820" cy="711825"/>
          </a:xfrm>
        </p:spPr>
        <p:txBody>
          <a:bodyPr>
            <a:noAutofit/>
          </a:bodyPr>
          <a:lstStyle>
            <a:lvl1pPr algn="ctr">
              <a:defRPr sz="2400" b="1">
                <a:solidFill>
                  <a:schemeClr val="bg1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7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1352762" y="1066800"/>
            <a:ext cx="9466053" cy="5181600"/>
            <a:chOff x="1352759" y="1066800"/>
            <a:chExt cx="9006043" cy="5513276"/>
          </a:xfrm>
        </p:grpSpPr>
        <p:grpSp>
          <p:nvGrpSpPr>
            <p:cNvPr id="9" name="Group 8"/>
            <p:cNvGrpSpPr/>
            <p:nvPr/>
          </p:nvGrpSpPr>
          <p:grpSpPr>
            <a:xfrm>
              <a:off x="3515275" y="1066800"/>
              <a:ext cx="674137" cy="1853445"/>
              <a:chOff x="4375056" y="1625821"/>
              <a:chExt cx="881156" cy="2873739"/>
            </a:xfrm>
          </p:grpSpPr>
          <p:sp>
            <p:nvSpPr>
              <p:cNvPr id="64" name="Oval 63"/>
              <p:cNvSpPr/>
              <p:nvPr/>
            </p:nvSpPr>
            <p:spPr>
              <a:xfrm rot="16200000">
                <a:off x="3073966" y="2926911"/>
                <a:ext cx="2873739" cy="271559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64000"/>
                    </a:scheme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1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94212" y="1686365"/>
                <a:ext cx="762000" cy="270334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3528026" y="4511856"/>
              <a:ext cx="658893" cy="2068220"/>
              <a:chOff x="4394982" y="1686365"/>
              <a:chExt cx="861230" cy="2703343"/>
            </a:xfrm>
          </p:grpSpPr>
          <p:sp>
            <p:nvSpPr>
              <p:cNvPr id="62" name="Oval 61"/>
              <p:cNvSpPr/>
              <p:nvPr/>
            </p:nvSpPr>
            <p:spPr>
              <a:xfrm rot="16200000">
                <a:off x="3180263" y="2957355"/>
                <a:ext cx="2590800" cy="1613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43000"/>
                    </a:scheme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1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494212" y="1686365"/>
                <a:ext cx="762000" cy="270334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369603" y="1448804"/>
              <a:ext cx="2234740" cy="1089436"/>
              <a:chOff x="4635501" y="7938"/>
              <a:chExt cx="2921000" cy="1423988"/>
            </a:xfrm>
            <a:effectLst>
              <a:outerShdw blurRad="215900" dist="317500" dir="9840000" sx="90000" sy="90000" algn="tr" rotWithShape="0">
                <a:prstClr val="black">
                  <a:alpha val="31000"/>
                </a:prstClr>
              </a:outerShdw>
            </a:effectLst>
          </p:grpSpPr>
          <p:sp>
            <p:nvSpPr>
              <p:cNvPr id="60" name="Freeform 6"/>
              <p:cNvSpPr>
                <a:spLocks/>
              </p:cNvSpPr>
              <p:nvPr/>
            </p:nvSpPr>
            <p:spPr bwMode="auto">
              <a:xfrm>
                <a:off x="4637088" y="7938"/>
                <a:ext cx="2919413" cy="1423988"/>
              </a:xfrm>
              <a:custGeom>
                <a:avLst/>
                <a:gdLst/>
                <a:ahLst/>
                <a:cxnLst>
                  <a:cxn ang="0">
                    <a:pos x="1839" y="0"/>
                  </a:cxn>
                  <a:cxn ang="0">
                    <a:pos x="1839" y="897"/>
                  </a:cxn>
                  <a:cxn ang="0">
                    <a:pos x="133" y="893"/>
                  </a:cxn>
                  <a:cxn ang="0">
                    <a:pos x="131" y="893"/>
                  </a:cxn>
                  <a:cxn ang="0">
                    <a:pos x="130" y="892"/>
                  </a:cxn>
                  <a:cxn ang="0">
                    <a:pos x="127" y="892"/>
                  </a:cxn>
                  <a:cxn ang="0">
                    <a:pos x="119" y="889"/>
                  </a:cxn>
                  <a:cxn ang="0">
                    <a:pos x="112" y="885"/>
                  </a:cxn>
                  <a:cxn ang="0">
                    <a:pos x="105" y="881"/>
                  </a:cxn>
                  <a:cxn ang="0">
                    <a:pos x="98" y="875"/>
                  </a:cxn>
                  <a:cxn ang="0">
                    <a:pos x="93" y="868"/>
                  </a:cxn>
                  <a:cxn ang="0">
                    <a:pos x="89" y="860"/>
                  </a:cxn>
                  <a:cxn ang="0">
                    <a:pos x="87" y="838"/>
                  </a:cxn>
                  <a:cxn ang="0">
                    <a:pos x="85" y="816"/>
                  </a:cxn>
                  <a:cxn ang="0">
                    <a:pos x="87" y="813"/>
                  </a:cxn>
                  <a:cxn ang="0">
                    <a:pos x="89" y="811"/>
                  </a:cxn>
                  <a:cxn ang="0">
                    <a:pos x="89" y="805"/>
                  </a:cxn>
                  <a:cxn ang="0">
                    <a:pos x="84" y="766"/>
                  </a:cxn>
                  <a:cxn ang="0">
                    <a:pos x="80" y="728"/>
                  </a:cxn>
                  <a:cxn ang="0">
                    <a:pos x="75" y="663"/>
                  </a:cxn>
                  <a:cxn ang="0">
                    <a:pos x="70" y="596"/>
                  </a:cxn>
                  <a:cxn ang="0">
                    <a:pos x="63" y="530"/>
                  </a:cxn>
                  <a:cxn ang="0">
                    <a:pos x="34" y="329"/>
                  </a:cxn>
                  <a:cxn ang="0">
                    <a:pos x="34" y="325"/>
                  </a:cxn>
                  <a:cxn ang="0">
                    <a:pos x="33" y="320"/>
                  </a:cxn>
                  <a:cxn ang="0">
                    <a:pos x="33" y="314"/>
                  </a:cxn>
                  <a:cxn ang="0">
                    <a:pos x="25" y="257"/>
                  </a:cxn>
                  <a:cxn ang="0">
                    <a:pos x="20" y="233"/>
                  </a:cxn>
                  <a:cxn ang="0">
                    <a:pos x="13" y="181"/>
                  </a:cxn>
                  <a:cxn ang="0">
                    <a:pos x="8" y="129"/>
                  </a:cxn>
                  <a:cxn ang="0">
                    <a:pos x="4" y="80"/>
                  </a:cxn>
                  <a:cxn ang="0">
                    <a:pos x="1" y="33"/>
                  </a:cxn>
                  <a:cxn ang="0">
                    <a:pos x="0" y="2"/>
                  </a:cxn>
                  <a:cxn ang="0">
                    <a:pos x="1839" y="0"/>
                  </a:cxn>
                </a:cxnLst>
                <a:rect l="0" t="0" r="r" b="b"/>
                <a:pathLst>
                  <a:path w="1839" h="897">
                    <a:moveTo>
                      <a:pt x="1839" y="0"/>
                    </a:moveTo>
                    <a:lnTo>
                      <a:pt x="1839" y="897"/>
                    </a:lnTo>
                    <a:lnTo>
                      <a:pt x="133" y="893"/>
                    </a:lnTo>
                    <a:lnTo>
                      <a:pt x="131" y="893"/>
                    </a:lnTo>
                    <a:lnTo>
                      <a:pt x="130" y="892"/>
                    </a:lnTo>
                    <a:lnTo>
                      <a:pt x="127" y="892"/>
                    </a:lnTo>
                    <a:lnTo>
                      <a:pt x="119" y="889"/>
                    </a:lnTo>
                    <a:lnTo>
                      <a:pt x="112" y="885"/>
                    </a:lnTo>
                    <a:lnTo>
                      <a:pt x="105" y="881"/>
                    </a:lnTo>
                    <a:lnTo>
                      <a:pt x="98" y="875"/>
                    </a:lnTo>
                    <a:lnTo>
                      <a:pt x="93" y="868"/>
                    </a:lnTo>
                    <a:lnTo>
                      <a:pt x="89" y="860"/>
                    </a:lnTo>
                    <a:lnTo>
                      <a:pt x="87" y="838"/>
                    </a:lnTo>
                    <a:lnTo>
                      <a:pt x="85" y="816"/>
                    </a:lnTo>
                    <a:lnTo>
                      <a:pt x="87" y="813"/>
                    </a:lnTo>
                    <a:lnTo>
                      <a:pt x="89" y="811"/>
                    </a:lnTo>
                    <a:lnTo>
                      <a:pt x="89" y="805"/>
                    </a:lnTo>
                    <a:lnTo>
                      <a:pt x="84" y="766"/>
                    </a:lnTo>
                    <a:lnTo>
                      <a:pt x="80" y="728"/>
                    </a:lnTo>
                    <a:lnTo>
                      <a:pt x="75" y="663"/>
                    </a:lnTo>
                    <a:lnTo>
                      <a:pt x="70" y="596"/>
                    </a:lnTo>
                    <a:lnTo>
                      <a:pt x="63" y="530"/>
                    </a:lnTo>
                    <a:lnTo>
                      <a:pt x="34" y="329"/>
                    </a:lnTo>
                    <a:lnTo>
                      <a:pt x="34" y="325"/>
                    </a:lnTo>
                    <a:lnTo>
                      <a:pt x="33" y="320"/>
                    </a:lnTo>
                    <a:lnTo>
                      <a:pt x="33" y="314"/>
                    </a:lnTo>
                    <a:lnTo>
                      <a:pt x="25" y="257"/>
                    </a:lnTo>
                    <a:lnTo>
                      <a:pt x="20" y="233"/>
                    </a:lnTo>
                    <a:lnTo>
                      <a:pt x="13" y="181"/>
                    </a:lnTo>
                    <a:lnTo>
                      <a:pt x="8" y="129"/>
                    </a:lnTo>
                    <a:lnTo>
                      <a:pt x="4" y="80"/>
                    </a:lnTo>
                    <a:lnTo>
                      <a:pt x="1" y="33"/>
                    </a:lnTo>
                    <a:lnTo>
                      <a:pt x="0" y="2"/>
                    </a:lnTo>
                    <a:lnTo>
                      <a:pt x="183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shade val="30000"/>
                      <a:satMod val="115000"/>
                    </a:schemeClr>
                  </a:gs>
                  <a:gs pos="50000">
                    <a:schemeClr val="accent2">
                      <a:shade val="67500"/>
                      <a:satMod val="115000"/>
                    </a:schemeClr>
                  </a:gs>
                  <a:gs pos="100000">
                    <a:schemeClr val="accent2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61" name="Freeform 7"/>
              <p:cNvSpPr>
                <a:spLocks noEditPoints="1"/>
              </p:cNvSpPr>
              <p:nvPr/>
            </p:nvSpPr>
            <p:spPr bwMode="auto">
              <a:xfrm>
                <a:off x="4635501" y="14288"/>
                <a:ext cx="247650" cy="1411288"/>
              </a:xfrm>
              <a:custGeom>
                <a:avLst/>
                <a:gdLst/>
                <a:ahLst/>
                <a:cxnLst>
                  <a:cxn ang="0">
                    <a:pos x="130" y="888"/>
                  </a:cxn>
                  <a:cxn ang="0">
                    <a:pos x="132" y="888"/>
                  </a:cxn>
                  <a:cxn ang="0">
                    <a:pos x="134" y="889"/>
                  </a:cxn>
                  <a:cxn ang="0">
                    <a:pos x="130" y="888"/>
                  </a:cxn>
                  <a:cxn ang="0">
                    <a:pos x="0" y="0"/>
                  </a:cxn>
                  <a:cxn ang="0">
                    <a:pos x="156" y="779"/>
                  </a:cxn>
                  <a:cxn ang="0">
                    <a:pos x="132" y="796"/>
                  </a:cxn>
                  <a:cxn ang="0">
                    <a:pos x="114" y="812"/>
                  </a:cxn>
                  <a:cxn ang="0">
                    <a:pos x="102" y="826"/>
                  </a:cxn>
                  <a:cxn ang="0">
                    <a:pos x="96" y="839"/>
                  </a:cxn>
                  <a:cxn ang="0">
                    <a:pos x="93" y="850"/>
                  </a:cxn>
                  <a:cxn ang="0">
                    <a:pos x="94" y="859"/>
                  </a:cxn>
                  <a:cxn ang="0">
                    <a:pos x="97" y="867"/>
                  </a:cxn>
                  <a:cxn ang="0">
                    <a:pos x="102" y="873"/>
                  </a:cxn>
                  <a:cxn ang="0">
                    <a:pos x="110" y="879"/>
                  </a:cxn>
                  <a:cxn ang="0">
                    <a:pos x="117" y="883"/>
                  </a:cxn>
                  <a:cxn ang="0">
                    <a:pos x="130" y="888"/>
                  </a:cxn>
                  <a:cxn ang="0">
                    <a:pos x="127" y="888"/>
                  </a:cxn>
                  <a:cxn ang="0">
                    <a:pos x="124" y="886"/>
                  </a:cxn>
                  <a:cxn ang="0">
                    <a:pos x="123" y="886"/>
                  </a:cxn>
                  <a:cxn ang="0">
                    <a:pos x="109" y="881"/>
                  </a:cxn>
                  <a:cxn ang="0">
                    <a:pos x="98" y="873"/>
                  </a:cxn>
                  <a:cxn ang="0">
                    <a:pos x="92" y="864"/>
                  </a:cxn>
                  <a:cxn ang="0">
                    <a:pos x="89" y="855"/>
                  </a:cxn>
                  <a:cxn ang="0">
                    <a:pos x="81" y="821"/>
                  </a:cxn>
                  <a:cxn ang="0">
                    <a:pos x="73" y="780"/>
                  </a:cxn>
                  <a:cxn ang="0">
                    <a:pos x="67" y="736"/>
                  </a:cxn>
                  <a:cxn ang="0">
                    <a:pos x="60" y="687"/>
                  </a:cxn>
                  <a:cxn ang="0">
                    <a:pos x="54" y="636"/>
                  </a:cxn>
                  <a:cxn ang="0">
                    <a:pos x="47" y="583"/>
                  </a:cxn>
                  <a:cxn ang="0">
                    <a:pos x="40" y="526"/>
                  </a:cxn>
                  <a:cxn ang="0">
                    <a:pos x="25" y="358"/>
                  </a:cxn>
                  <a:cxn ang="0">
                    <a:pos x="21" y="303"/>
                  </a:cxn>
                  <a:cxn ang="0">
                    <a:pos x="17" y="250"/>
                  </a:cxn>
                  <a:cxn ang="0">
                    <a:pos x="13" y="200"/>
                  </a:cxn>
                  <a:cxn ang="0">
                    <a:pos x="10" y="155"/>
                  </a:cxn>
                  <a:cxn ang="0">
                    <a:pos x="6" y="114"/>
                  </a:cxn>
                  <a:cxn ang="0">
                    <a:pos x="5" y="77"/>
                  </a:cxn>
                  <a:cxn ang="0">
                    <a:pos x="2" y="47"/>
                  </a:cxn>
                  <a:cxn ang="0">
                    <a:pos x="1" y="24"/>
                  </a:cxn>
                  <a:cxn ang="0">
                    <a:pos x="0" y="8"/>
                  </a:cxn>
                  <a:cxn ang="0">
                    <a:pos x="0" y="0"/>
                  </a:cxn>
                </a:cxnLst>
                <a:rect l="0" t="0" r="r" b="b"/>
                <a:pathLst>
                  <a:path w="156" h="889">
                    <a:moveTo>
                      <a:pt x="130" y="888"/>
                    </a:moveTo>
                    <a:lnTo>
                      <a:pt x="132" y="888"/>
                    </a:lnTo>
                    <a:lnTo>
                      <a:pt x="134" y="889"/>
                    </a:lnTo>
                    <a:lnTo>
                      <a:pt x="130" y="888"/>
                    </a:lnTo>
                    <a:close/>
                    <a:moveTo>
                      <a:pt x="0" y="0"/>
                    </a:moveTo>
                    <a:lnTo>
                      <a:pt x="156" y="779"/>
                    </a:lnTo>
                    <a:lnTo>
                      <a:pt x="132" y="796"/>
                    </a:lnTo>
                    <a:lnTo>
                      <a:pt x="114" y="812"/>
                    </a:lnTo>
                    <a:lnTo>
                      <a:pt x="102" y="826"/>
                    </a:lnTo>
                    <a:lnTo>
                      <a:pt x="96" y="839"/>
                    </a:lnTo>
                    <a:lnTo>
                      <a:pt x="93" y="850"/>
                    </a:lnTo>
                    <a:lnTo>
                      <a:pt x="94" y="859"/>
                    </a:lnTo>
                    <a:lnTo>
                      <a:pt x="97" y="867"/>
                    </a:lnTo>
                    <a:lnTo>
                      <a:pt x="102" y="873"/>
                    </a:lnTo>
                    <a:lnTo>
                      <a:pt x="110" y="879"/>
                    </a:lnTo>
                    <a:lnTo>
                      <a:pt x="117" y="883"/>
                    </a:lnTo>
                    <a:lnTo>
                      <a:pt x="130" y="888"/>
                    </a:lnTo>
                    <a:lnTo>
                      <a:pt x="127" y="888"/>
                    </a:lnTo>
                    <a:lnTo>
                      <a:pt x="124" y="886"/>
                    </a:lnTo>
                    <a:lnTo>
                      <a:pt x="123" y="886"/>
                    </a:lnTo>
                    <a:lnTo>
                      <a:pt x="109" y="881"/>
                    </a:lnTo>
                    <a:lnTo>
                      <a:pt x="98" y="873"/>
                    </a:lnTo>
                    <a:lnTo>
                      <a:pt x="92" y="864"/>
                    </a:lnTo>
                    <a:lnTo>
                      <a:pt x="89" y="855"/>
                    </a:lnTo>
                    <a:lnTo>
                      <a:pt x="81" y="821"/>
                    </a:lnTo>
                    <a:lnTo>
                      <a:pt x="73" y="780"/>
                    </a:lnTo>
                    <a:lnTo>
                      <a:pt x="67" y="736"/>
                    </a:lnTo>
                    <a:lnTo>
                      <a:pt x="60" y="687"/>
                    </a:lnTo>
                    <a:lnTo>
                      <a:pt x="54" y="636"/>
                    </a:lnTo>
                    <a:lnTo>
                      <a:pt x="47" y="583"/>
                    </a:lnTo>
                    <a:lnTo>
                      <a:pt x="40" y="526"/>
                    </a:lnTo>
                    <a:lnTo>
                      <a:pt x="25" y="358"/>
                    </a:lnTo>
                    <a:lnTo>
                      <a:pt x="21" y="303"/>
                    </a:lnTo>
                    <a:lnTo>
                      <a:pt x="17" y="250"/>
                    </a:lnTo>
                    <a:lnTo>
                      <a:pt x="13" y="200"/>
                    </a:lnTo>
                    <a:lnTo>
                      <a:pt x="10" y="155"/>
                    </a:lnTo>
                    <a:lnTo>
                      <a:pt x="6" y="114"/>
                    </a:lnTo>
                    <a:lnTo>
                      <a:pt x="5" y="77"/>
                    </a:lnTo>
                    <a:lnTo>
                      <a:pt x="2" y="47"/>
                    </a:lnTo>
                    <a:lnTo>
                      <a:pt x="1" y="24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  <a:shade val="30000"/>
                      <a:satMod val="115000"/>
                    </a:schemeClr>
                  </a:gs>
                  <a:gs pos="66000">
                    <a:schemeClr val="accent2">
                      <a:lumMod val="50000"/>
                      <a:shade val="100000"/>
                      <a:satMod val="115000"/>
                    </a:schemeClr>
                  </a:gs>
                </a:gsLst>
                <a:lin ang="20400000" scaled="0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365959" y="2657103"/>
              <a:ext cx="2238384" cy="1065146"/>
              <a:chOff x="4630738" y="1706563"/>
              <a:chExt cx="2925763" cy="1392238"/>
            </a:xfrm>
            <a:effectLst>
              <a:outerShdw blurRad="215900" dist="317500" dir="9840000" sx="90000" sy="90000" algn="tr" rotWithShape="0">
                <a:prstClr val="black">
                  <a:alpha val="31000"/>
                </a:prstClr>
              </a:outerShdw>
            </a:effectLst>
          </p:grpSpPr>
          <p:sp>
            <p:nvSpPr>
              <p:cNvPr id="58" name="Freeform 8"/>
              <p:cNvSpPr>
                <a:spLocks/>
              </p:cNvSpPr>
              <p:nvPr/>
            </p:nvSpPr>
            <p:spPr bwMode="auto">
              <a:xfrm>
                <a:off x="4648201" y="1863725"/>
                <a:ext cx="1081088" cy="1035050"/>
              </a:xfrm>
              <a:custGeom>
                <a:avLst/>
                <a:gdLst/>
                <a:ahLst/>
                <a:cxnLst>
                  <a:cxn ang="0">
                    <a:pos x="391" y="3"/>
                  </a:cxn>
                  <a:cxn ang="0">
                    <a:pos x="465" y="24"/>
                  </a:cxn>
                  <a:cxn ang="0">
                    <a:pos x="526" y="63"/>
                  </a:cxn>
                  <a:cxn ang="0">
                    <a:pos x="575" y="117"/>
                  </a:cxn>
                  <a:cxn ang="0">
                    <a:pos x="612" y="181"/>
                  </a:cxn>
                  <a:cxn ang="0">
                    <a:pos x="639" y="252"/>
                  </a:cxn>
                  <a:cxn ang="0">
                    <a:pos x="659" y="326"/>
                  </a:cxn>
                  <a:cxn ang="0">
                    <a:pos x="672" y="401"/>
                  </a:cxn>
                  <a:cxn ang="0">
                    <a:pos x="679" y="472"/>
                  </a:cxn>
                  <a:cxn ang="0">
                    <a:pos x="681" y="536"/>
                  </a:cxn>
                  <a:cxn ang="0">
                    <a:pos x="680" y="629"/>
                  </a:cxn>
                  <a:cxn ang="0">
                    <a:pos x="679" y="650"/>
                  </a:cxn>
                  <a:cxn ang="0">
                    <a:pos x="652" y="638"/>
                  </a:cxn>
                  <a:cxn ang="0">
                    <a:pos x="592" y="599"/>
                  </a:cxn>
                  <a:cxn ang="0">
                    <a:pos x="524" y="545"/>
                  </a:cxn>
                  <a:cxn ang="0">
                    <a:pos x="451" y="482"/>
                  </a:cxn>
                  <a:cxn ang="0">
                    <a:pos x="337" y="377"/>
                  </a:cxn>
                  <a:cxn ang="0">
                    <a:pos x="264" y="305"/>
                  </a:cxn>
                  <a:cxn ang="0">
                    <a:pos x="194" y="235"/>
                  </a:cxn>
                  <a:cxn ang="0">
                    <a:pos x="131" y="169"/>
                  </a:cxn>
                  <a:cxn ang="0">
                    <a:pos x="77" y="113"/>
                  </a:cxn>
                  <a:cxn ang="0">
                    <a:pos x="36" y="68"/>
                  </a:cxn>
                  <a:cxn ang="0">
                    <a:pos x="9" y="40"/>
                  </a:cxn>
                  <a:cxn ang="0">
                    <a:pos x="0" y="29"/>
                  </a:cxn>
                  <a:cxn ang="0">
                    <a:pos x="9" y="33"/>
                  </a:cxn>
                  <a:cxn ang="0">
                    <a:pos x="18" y="32"/>
                  </a:cxn>
                  <a:cxn ang="0">
                    <a:pos x="24" y="29"/>
                  </a:cxn>
                  <a:cxn ang="0">
                    <a:pos x="36" y="24"/>
                  </a:cxn>
                  <a:cxn ang="0">
                    <a:pos x="64" y="26"/>
                  </a:cxn>
                  <a:cxn ang="0">
                    <a:pos x="135" y="26"/>
                  </a:cxn>
                  <a:cxn ang="0">
                    <a:pos x="222" y="17"/>
                  </a:cxn>
                  <a:cxn ang="0">
                    <a:pos x="291" y="4"/>
                  </a:cxn>
                  <a:cxn ang="0">
                    <a:pos x="348" y="0"/>
                  </a:cxn>
                </a:cxnLst>
                <a:rect l="0" t="0" r="r" b="b"/>
                <a:pathLst>
                  <a:path w="681" h="652">
                    <a:moveTo>
                      <a:pt x="348" y="0"/>
                    </a:moveTo>
                    <a:lnTo>
                      <a:pt x="391" y="3"/>
                    </a:lnTo>
                    <a:lnTo>
                      <a:pt x="429" y="11"/>
                    </a:lnTo>
                    <a:lnTo>
                      <a:pt x="465" y="24"/>
                    </a:lnTo>
                    <a:lnTo>
                      <a:pt x="497" y="42"/>
                    </a:lnTo>
                    <a:lnTo>
                      <a:pt x="526" y="63"/>
                    </a:lnTo>
                    <a:lnTo>
                      <a:pt x="551" y="88"/>
                    </a:lnTo>
                    <a:lnTo>
                      <a:pt x="575" y="117"/>
                    </a:lnTo>
                    <a:lnTo>
                      <a:pt x="595" y="147"/>
                    </a:lnTo>
                    <a:lnTo>
                      <a:pt x="612" y="181"/>
                    </a:lnTo>
                    <a:lnTo>
                      <a:pt x="626" y="215"/>
                    </a:lnTo>
                    <a:lnTo>
                      <a:pt x="639" y="252"/>
                    </a:lnTo>
                    <a:lnTo>
                      <a:pt x="650" y="288"/>
                    </a:lnTo>
                    <a:lnTo>
                      <a:pt x="659" y="326"/>
                    </a:lnTo>
                    <a:lnTo>
                      <a:pt x="665" y="364"/>
                    </a:lnTo>
                    <a:lnTo>
                      <a:pt x="672" y="401"/>
                    </a:lnTo>
                    <a:lnTo>
                      <a:pt x="676" y="438"/>
                    </a:lnTo>
                    <a:lnTo>
                      <a:pt x="679" y="472"/>
                    </a:lnTo>
                    <a:lnTo>
                      <a:pt x="680" y="506"/>
                    </a:lnTo>
                    <a:lnTo>
                      <a:pt x="681" y="536"/>
                    </a:lnTo>
                    <a:lnTo>
                      <a:pt x="681" y="610"/>
                    </a:lnTo>
                    <a:lnTo>
                      <a:pt x="680" y="629"/>
                    </a:lnTo>
                    <a:lnTo>
                      <a:pt x="680" y="642"/>
                    </a:lnTo>
                    <a:lnTo>
                      <a:pt x="679" y="650"/>
                    </a:lnTo>
                    <a:lnTo>
                      <a:pt x="679" y="652"/>
                    </a:lnTo>
                    <a:lnTo>
                      <a:pt x="652" y="638"/>
                    </a:lnTo>
                    <a:lnTo>
                      <a:pt x="623" y="620"/>
                    </a:lnTo>
                    <a:lnTo>
                      <a:pt x="592" y="599"/>
                    </a:lnTo>
                    <a:lnTo>
                      <a:pt x="559" y="572"/>
                    </a:lnTo>
                    <a:lnTo>
                      <a:pt x="524" y="545"/>
                    </a:lnTo>
                    <a:lnTo>
                      <a:pt x="488" y="515"/>
                    </a:lnTo>
                    <a:lnTo>
                      <a:pt x="451" y="482"/>
                    </a:lnTo>
                    <a:lnTo>
                      <a:pt x="413" y="448"/>
                    </a:lnTo>
                    <a:lnTo>
                      <a:pt x="337" y="377"/>
                    </a:lnTo>
                    <a:lnTo>
                      <a:pt x="300" y="341"/>
                    </a:lnTo>
                    <a:lnTo>
                      <a:pt x="264" y="305"/>
                    </a:lnTo>
                    <a:lnTo>
                      <a:pt x="228" y="269"/>
                    </a:lnTo>
                    <a:lnTo>
                      <a:pt x="194" y="235"/>
                    </a:lnTo>
                    <a:lnTo>
                      <a:pt x="161" y="201"/>
                    </a:lnTo>
                    <a:lnTo>
                      <a:pt x="131" y="169"/>
                    </a:lnTo>
                    <a:lnTo>
                      <a:pt x="103" y="140"/>
                    </a:lnTo>
                    <a:lnTo>
                      <a:pt x="77" y="113"/>
                    </a:lnTo>
                    <a:lnTo>
                      <a:pt x="55" y="89"/>
                    </a:lnTo>
                    <a:lnTo>
                      <a:pt x="36" y="68"/>
                    </a:lnTo>
                    <a:lnTo>
                      <a:pt x="21" y="51"/>
                    </a:lnTo>
                    <a:lnTo>
                      <a:pt x="9" y="40"/>
                    </a:lnTo>
                    <a:lnTo>
                      <a:pt x="2" y="32"/>
                    </a:lnTo>
                    <a:lnTo>
                      <a:pt x="0" y="29"/>
                    </a:lnTo>
                    <a:lnTo>
                      <a:pt x="3" y="30"/>
                    </a:lnTo>
                    <a:lnTo>
                      <a:pt x="9" y="33"/>
                    </a:lnTo>
                    <a:lnTo>
                      <a:pt x="15" y="33"/>
                    </a:lnTo>
                    <a:lnTo>
                      <a:pt x="18" y="32"/>
                    </a:lnTo>
                    <a:lnTo>
                      <a:pt x="22" y="30"/>
                    </a:lnTo>
                    <a:lnTo>
                      <a:pt x="24" y="29"/>
                    </a:lnTo>
                    <a:lnTo>
                      <a:pt x="28" y="26"/>
                    </a:lnTo>
                    <a:lnTo>
                      <a:pt x="36" y="24"/>
                    </a:lnTo>
                    <a:lnTo>
                      <a:pt x="39" y="24"/>
                    </a:lnTo>
                    <a:lnTo>
                      <a:pt x="64" y="26"/>
                    </a:lnTo>
                    <a:lnTo>
                      <a:pt x="93" y="28"/>
                    </a:lnTo>
                    <a:lnTo>
                      <a:pt x="135" y="26"/>
                    </a:lnTo>
                    <a:lnTo>
                      <a:pt x="178" y="23"/>
                    </a:lnTo>
                    <a:lnTo>
                      <a:pt x="222" y="17"/>
                    </a:lnTo>
                    <a:lnTo>
                      <a:pt x="261" y="9"/>
                    </a:lnTo>
                    <a:lnTo>
                      <a:pt x="291" y="4"/>
                    </a:lnTo>
                    <a:lnTo>
                      <a:pt x="320" y="2"/>
                    </a:lnTo>
                    <a:lnTo>
                      <a:pt x="34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3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3">
                      <a:lumMod val="7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59" name="Freeform 9"/>
              <p:cNvSpPr>
                <a:spLocks/>
              </p:cNvSpPr>
              <p:nvPr/>
            </p:nvSpPr>
            <p:spPr bwMode="auto">
              <a:xfrm>
                <a:off x="4630738" y="1706563"/>
                <a:ext cx="2925763" cy="13922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3" y="0"/>
                  </a:cxn>
                  <a:cxn ang="0">
                    <a:pos x="1843" y="877"/>
                  </a:cxn>
                  <a:cxn ang="0">
                    <a:pos x="1067" y="877"/>
                  </a:cxn>
                  <a:cxn ang="0">
                    <a:pos x="1053" y="876"/>
                  </a:cxn>
                  <a:cxn ang="0">
                    <a:pos x="1032" y="874"/>
                  </a:cxn>
                  <a:cxn ang="0">
                    <a:pos x="1004" y="870"/>
                  </a:cxn>
                  <a:cxn ang="0">
                    <a:pos x="969" y="865"/>
                  </a:cxn>
                  <a:cxn ang="0">
                    <a:pos x="931" y="856"/>
                  </a:cxn>
                  <a:cxn ang="0">
                    <a:pos x="888" y="844"/>
                  </a:cxn>
                  <a:cxn ang="0">
                    <a:pos x="842" y="830"/>
                  </a:cxn>
                  <a:cxn ang="0">
                    <a:pos x="795" y="810"/>
                  </a:cxn>
                  <a:cxn ang="0">
                    <a:pos x="746" y="787"/>
                  </a:cxn>
                  <a:cxn ang="0">
                    <a:pos x="699" y="758"/>
                  </a:cxn>
                  <a:cxn ang="0">
                    <a:pos x="652" y="724"/>
                  </a:cxn>
                  <a:cxn ang="0">
                    <a:pos x="624" y="699"/>
                  </a:cxn>
                  <a:cxn ang="0">
                    <a:pos x="595" y="669"/>
                  </a:cxn>
                  <a:cxn ang="0">
                    <a:pos x="567" y="636"/>
                  </a:cxn>
                  <a:cxn ang="0">
                    <a:pos x="540" y="601"/>
                  </a:cxn>
                  <a:cxn ang="0">
                    <a:pos x="514" y="563"/>
                  </a:cxn>
                  <a:cxn ang="0">
                    <a:pos x="487" y="522"/>
                  </a:cxn>
                  <a:cxn ang="0">
                    <a:pos x="437" y="441"/>
                  </a:cxn>
                  <a:cxn ang="0">
                    <a:pos x="414" y="399"/>
                  </a:cxn>
                  <a:cxn ang="0">
                    <a:pos x="391" y="358"/>
                  </a:cxn>
                  <a:cxn ang="0">
                    <a:pos x="370" y="318"/>
                  </a:cxn>
                  <a:cxn ang="0">
                    <a:pos x="352" y="280"/>
                  </a:cxn>
                  <a:cxn ang="0">
                    <a:pos x="335" y="245"/>
                  </a:cxn>
                  <a:cxn ang="0">
                    <a:pos x="319" y="212"/>
                  </a:cxn>
                  <a:cxn ang="0">
                    <a:pos x="305" y="183"/>
                  </a:cxn>
                  <a:cxn ang="0">
                    <a:pos x="293" y="158"/>
                  </a:cxn>
                  <a:cxn ang="0">
                    <a:pos x="284" y="137"/>
                  </a:cxn>
                  <a:cxn ang="0">
                    <a:pos x="277" y="122"/>
                  </a:cxn>
                  <a:cxn ang="0">
                    <a:pos x="273" y="112"/>
                  </a:cxn>
                  <a:cxn ang="0">
                    <a:pos x="272" y="108"/>
                  </a:cxn>
                  <a:cxn ang="0">
                    <a:pos x="268" y="110"/>
                  </a:cxn>
                  <a:cxn ang="0">
                    <a:pos x="259" y="111"/>
                  </a:cxn>
                  <a:cxn ang="0">
                    <a:pos x="243" y="115"/>
                  </a:cxn>
                  <a:cxn ang="0">
                    <a:pos x="223" y="119"/>
                  </a:cxn>
                  <a:cxn ang="0">
                    <a:pos x="201" y="124"/>
                  </a:cxn>
                  <a:cxn ang="0">
                    <a:pos x="177" y="129"/>
                  </a:cxn>
                  <a:cxn ang="0">
                    <a:pos x="152" y="135"/>
                  </a:cxn>
                  <a:cxn ang="0">
                    <a:pos x="129" y="139"/>
                  </a:cxn>
                  <a:cxn ang="0">
                    <a:pos x="108" y="142"/>
                  </a:cxn>
                  <a:cxn ang="0">
                    <a:pos x="89" y="146"/>
                  </a:cxn>
                  <a:cxn ang="0">
                    <a:pos x="75" y="148"/>
                  </a:cxn>
                  <a:cxn ang="0">
                    <a:pos x="54" y="148"/>
                  </a:cxn>
                  <a:cxn ang="0">
                    <a:pos x="37" y="145"/>
                  </a:cxn>
                  <a:cxn ang="0">
                    <a:pos x="25" y="139"/>
                  </a:cxn>
                  <a:cxn ang="0">
                    <a:pos x="14" y="131"/>
                  </a:cxn>
                  <a:cxn ang="0">
                    <a:pos x="8" y="123"/>
                  </a:cxn>
                  <a:cxn ang="0">
                    <a:pos x="4" y="115"/>
                  </a:cxn>
                  <a:cxn ang="0">
                    <a:pos x="1" y="108"/>
                  </a:cxn>
                  <a:cxn ang="0">
                    <a:pos x="0" y="103"/>
                  </a:cxn>
                  <a:cxn ang="0">
                    <a:pos x="0" y="0"/>
                  </a:cxn>
                </a:cxnLst>
                <a:rect l="0" t="0" r="r" b="b"/>
                <a:pathLst>
                  <a:path w="1843" h="877">
                    <a:moveTo>
                      <a:pt x="0" y="0"/>
                    </a:moveTo>
                    <a:lnTo>
                      <a:pt x="1843" y="0"/>
                    </a:lnTo>
                    <a:lnTo>
                      <a:pt x="1843" y="877"/>
                    </a:lnTo>
                    <a:lnTo>
                      <a:pt x="1067" y="877"/>
                    </a:lnTo>
                    <a:lnTo>
                      <a:pt x="1053" y="876"/>
                    </a:lnTo>
                    <a:lnTo>
                      <a:pt x="1032" y="874"/>
                    </a:lnTo>
                    <a:lnTo>
                      <a:pt x="1004" y="870"/>
                    </a:lnTo>
                    <a:lnTo>
                      <a:pt x="969" y="865"/>
                    </a:lnTo>
                    <a:lnTo>
                      <a:pt x="931" y="856"/>
                    </a:lnTo>
                    <a:lnTo>
                      <a:pt x="888" y="844"/>
                    </a:lnTo>
                    <a:lnTo>
                      <a:pt x="842" y="830"/>
                    </a:lnTo>
                    <a:lnTo>
                      <a:pt x="795" y="810"/>
                    </a:lnTo>
                    <a:lnTo>
                      <a:pt x="746" y="787"/>
                    </a:lnTo>
                    <a:lnTo>
                      <a:pt x="699" y="758"/>
                    </a:lnTo>
                    <a:lnTo>
                      <a:pt x="652" y="724"/>
                    </a:lnTo>
                    <a:lnTo>
                      <a:pt x="624" y="699"/>
                    </a:lnTo>
                    <a:lnTo>
                      <a:pt x="595" y="669"/>
                    </a:lnTo>
                    <a:lnTo>
                      <a:pt x="567" y="636"/>
                    </a:lnTo>
                    <a:lnTo>
                      <a:pt x="540" y="601"/>
                    </a:lnTo>
                    <a:lnTo>
                      <a:pt x="514" y="563"/>
                    </a:lnTo>
                    <a:lnTo>
                      <a:pt x="487" y="522"/>
                    </a:lnTo>
                    <a:lnTo>
                      <a:pt x="437" y="441"/>
                    </a:lnTo>
                    <a:lnTo>
                      <a:pt x="414" y="399"/>
                    </a:lnTo>
                    <a:lnTo>
                      <a:pt x="391" y="358"/>
                    </a:lnTo>
                    <a:lnTo>
                      <a:pt x="370" y="318"/>
                    </a:lnTo>
                    <a:lnTo>
                      <a:pt x="352" y="280"/>
                    </a:lnTo>
                    <a:lnTo>
                      <a:pt x="335" y="245"/>
                    </a:lnTo>
                    <a:lnTo>
                      <a:pt x="319" y="212"/>
                    </a:lnTo>
                    <a:lnTo>
                      <a:pt x="305" y="183"/>
                    </a:lnTo>
                    <a:lnTo>
                      <a:pt x="293" y="158"/>
                    </a:lnTo>
                    <a:lnTo>
                      <a:pt x="284" y="137"/>
                    </a:lnTo>
                    <a:lnTo>
                      <a:pt x="277" y="122"/>
                    </a:lnTo>
                    <a:lnTo>
                      <a:pt x="273" y="112"/>
                    </a:lnTo>
                    <a:lnTo>
                      <a:pt x="272" y="108"/>
                    </a:lnTo>
                    <a:lnTo>
                      <a:pt x="268" y="110"/>
                    </a:lnTo>
                    <a:lnTo>
                      <a:pt x="259" y="111"/>
                    </a:lnTo>
                    <a:lnTo>
                      <a:pt x="243" y="115"/>
                    </a:lnTo>
                    <a:lnTo>
                      <a:pt x="223" y="119"/>
                    </a:lnTo>
                    <a:lnTo>
                      <a:pt x="201" y="124"/>
                    </a:lnTo>
                    <a:lnTo>
                      <a:pt x="177" y="129"/>
                    </a:lnTo>
                    <a:lnTo>
                      <a:pt x="152" y="135"/>
                    </a:lnTo>
                    <a:lnTo>
                      <a:pt x="129" y="139"/>
                    </a:lnTo>
                    <a:lnTo>
                      <a:pt x="108" y="142"/>
                    </a:lnTo>
                    <a:lnTo>
                      <a:pt x="89" y="146"/>
                    </a:lnTo>
                    <a:lnTo>
                      <a:pt x="75" y="148"/>
                    </a:lnTo>
                    <a:lnTo>
                      <a:pt x="54" y="148"/>
                    </a:lnTo>
                    <a:lnTo>
                      <a:pt x="37" y="145"/>
                    </a:lnTo>
                    <a:lnTo>
                      <a:pt x="25" y="139"/>
                    </a:lnTo>
                    <a:lnTo>
                      <a:pt x="14" y="131"/>
                    </a:lnTo>
                    <a:lnTo>
                      <a:pt x="8" y="123"/>
                    </a:lnTo>
                    <a:lnTo>
                      <a:pt x="4" y="115"/>
                    </a:lnTo>
                    <a:lnTo>
                      <a:pt x="1" y="108"/>
                    </a:lnTo>
                    <a:lnTo>
                      <a:pt x="0" y="103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530519" y="2155566"/>
              <a:ext cx="658893" cy="2068220"/>
              <a:chOff x="4394982" y="1686365"/>
              <a:chExt cx="861230" cy="2703343"/>
            </a:xfrm>
          </p:grpSpPr>
          <p:sp>
            <p:nvSpPr>
              <p:cNvPr id="56" name="Oval 55"/>
              <p:cNvSpPr/>
              <p:nvPr/>
            </p:nvSpPr>
            <p:spPr>
              <a:xfrm rot="16200000">
                <a:off x="3180263" y="2957355"/>
                <a:ext cx="2590800" cy="1613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43000"/>
                    </a:scheme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1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494212" y="1686365"/>
                <a:ext cx="762000" cy="270334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1352759" y="5001247"/>
              <a:ext cx="2237170" cy="1089436"/>
              <a:chOff x="4632326" y="5434013"/>
              <a:chExt cx="2924175" cy="1423988"/>
            </a:xfrm>
            <a:effectLst>
              <a:outerShdw blurRad="215900" dist="317500" dir="9840000" sx="90000" sy="90000" algn="tr" rotWithShape="0">
                <a:prstClr val="black">
                  <a:alpha val="31000"/>
                </a:prstClr>
              </a:outerShdw>
            </a:effectLst>
          </p:grpSpPr>
          <p:sp>
            <p:nvSpPr>
              <p:cNvPr id="54" name="Freeform 12"/>
              <p:cNvSpPr>
                <a:spLocks/>
              </p:cNvSpPr>
              <p:nvPr/>
            </p:nvSpPr>
            <p:spPr bwMode="auto">
              <a:xfrm>
                <a:off x="4632326" y="5434013"/>
                <a:ext cx="2924175" cy="1423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2" y="0"/>
                  </a:cxn>
                  <a:cxn ang="0">
                    <a:pos x="1842" y="897"/>
                  </a:cxn>
                  <a:cxn ang="0">
                    <a:pos x="811" y="897"/>
                  </a:cxn>
                  <a:cxn ang="0">
                    <a:pos x="745" y="895"/>
                  </a:cxn>
                  <a:cxn ang="0">
                    <a:pos x="686" y="891"/>
                  </a:cxn>
                  <a:cxn ang="0">
                    <a:pos x="633" y="883"/>
                  </a:cxn>
                  <a:cxn ang="0">
                    <a:pos x="585" y="874"/>
                  </a:cxn>
                  <a:cxn ang="0">
                    <a:pos x="543" y="863"/>
                  </a:cxn>
                  <a:cxn ang="0">
                    <a:pos x="506" y="851"/>
                  </a:cxn>
                  <a:cxn ang="0">
                    <a:pos x="475" y="837"/>
                  </a:cxn>
                  <a:cxn ang="0">
                    <a:pos x="447" y="823"/>
                  </a:cxn>
                  <a:cxn ang="0">
                    <a:pos x="423" y="808"/>
                  </a:cxn>
                  <a:cxn ang="0">
                    <a:pos x="405" y="794"/>
                  </a:cxn>
                  <a:cxn ang="0">
                    <a:pos x="389" y="778"/>
                  </a:cxn>
                  <a:cxn ang="0">
                    <a:pos x="379" y="764"/>
                  </a:cxn>
                  <a:cxn ang="0">
                    <a:pos x="369" y="751"/>
                  </a:cxn>
                  <a:cxn ang="0">
                    <a:pos x="366" y="737"/>
                  </a:cxn>
                  <a:cxn ang="0">
                    <a:pos x="363" y="727"/>
                  </a:cxn>
                  <a:cxn ang="0">
                    <a:pos x="360" y="698"/>
                  </a:cxn>
                  <a:cxn ang="0">
                    <a:pos x="359" y="671"/>
                  </a:cxn>
                  <a:cxn ang="0">
                    <a:pos x="358" y="644"/>
                  </a:cxn>
                  <a:cxn ang="0">
                    <a:pos x="355" y="622"/>
                  </a:cxn>
                  <a:cxn ang="0">
                    <a:pos x="355" y="605"/>
                  </a:cxn>
                  <a:cxn ang="0">
                    <a:pos x="354" y="593"/>
                  </a:cxn>
                  <a:cxn ang="0">
                    <a:pos x="354" y="589"/>
                  </a:cxn>
                  <a:cxn ang="0">
                    <a:pos x="351" y="587"/>
                  </a:cxn>
                  <a:cxn ang="0">
                    <a:pos x="344" y="582"/>
                  </a:cxn>
                  <a:cxn ang="0">
                    <a:pos x="335" y="572"/>
                  </a:cxn>
                  <a:cxn ang="0">
                    <a:pos x="322" y="561"/>
                  </a:cxn>
                  <a:cxn ang="0">
                    <a:pos x="308" y="548"/>
                  </a:cxn>
                  <a:cxn ang="0">
                    <a:pos x="291" y="532"/>
                  </a:cxn>
                  <a:cxn ang="0">
                    <a:pos x="272" y="515"/>
                  </a:cxn>
                  <a:cxn ang="0">
                    <a:pos x="204" y="447"/>
                  </a:cxn>
                  <a:cxn ang="0">
                    <a:pos x="191" y="431"/>
                  </a:cxn>
                  <a:cxn ang="0">
                    <a:pos x="167" y="400"/>
                  </a:cxn>
                  <a:cxn ang="0">
                    <a:pos x="146" y="366"/>
                  </a:cxn>
                  <a:cxn ang="0">
                    <a:pos x="125" y="329"/>
                  </a:cxn>
                  <a:cxn ang="0">
                    <a:pos x="105" y="290"/>
                  </a:cxn>
                  <a:cxn ang="0">
                    <a:pos x="87" y="250"/>
                  </a:cxn>
                  <a:cxn ang="0">
                    <a:pos x="70" y="210"/>
                  </a:cxn>
                  <a:cxn ang="0">
                    <a:pos x="54" y="171"/>
                  </a:cxn>
                  <a:cxn ang="0">
                    <a:pos x="41" y="134"/>
                  </a:cxn>
                  <a:cxn ang="0">
                    <a:pos x="29" y="100"/>
                  </a:cxn>
                  <a:cxn ang="0">
                    <a:pos x="19" y="68"/>
                  </a:cxn>
                  <a:cxn ang="0">
                    <a:pos x="11" y="41"/>
                  </a:cxn>
                  <a:cxn ang="0">
                    <a:pos x="4" y="19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842" h="897">
                    <a:moveTo>
                      <a:pt x="0" y="0"/>
                    </a:moveTo>
                    <a:lnTo>
                      <a:pt x="1842" y="0"/>
                    </a:lnTo>
                    <a:lnTo>
                      <a:pt x="1842" y="897"/>
                    </a:lnTo>
                    <a:lnTo>
                      <a:pt x="811" y="897"/>
                    </a:lnTo>
                    <a:lnTo>
                      <a:pt x="745" y="895"/>
                    </a:lnTo>
                    <a:lnTo>
                      <a:pt x="686" y="891"/>
                    </a:lnTo>
                    <a:lnTo>
                      <a:pt x="633" y="883"/>
                    </a:lnTo>
                    <a:lnTo>
                      <a:pt x="585" y="874"/>
                    </a:lnTo>
                    <a:lnTo>
                      <a:pt x="543" y="863"/>
                    </a:lnTo>
                    <a:lnTo>
                      <a:pt x="506" y="851"/>
                    </a:lnTo>
                    <a:lnTo>
                      <a:pt x="475" y="837"/>
                    </a:lnTo>
                    <a:lnTo>
                      <a:pt x="447" y="823"/>
                    </a:lnTo>
                    <a:lnTo>
                      <a:pt x="423" y="808"/>
                    </a:lnTo>
                    <a:lnTo>
                      <a:pt x="405" y="794"/>
                    </a:lnTo>
                    <a:lnTo>
                      <a:pt x="389" y="778"/>
                    </a:lnTo>
                    <a:lnTo>
                      <a:pt x="379" y="764"/>
                    </a:lnTo>
                    <a:lnTo>
                      <a:pt x="369" y="751"/>
                    </a:lnTo>
                    <a:lnTo>
                      <a:pt x="366" y="737"/>
                    </a:lnTo>
                    <a:lnTo>
                      <a:pt x="363" y="727"/>
                    </a:lnTo>
                    <a:lnTo>
                      <a:pt x="360" y="698"/>
                    </a:lnTo>
                    <a:lnTo>
                      <a:pt x="359" y="671"/>
                    </a:lnTo>
                    <a:lnTo>
                      <a:pt x="358" y="644"/>
                    </a:lnTo>
                    <a:lnTo>
                      <a:pt x="355" y="622"/>
                    </a:lnTo>
                    <a:lnTo>
                      <a:pt x="355" y="605"/>
                    </a:lnTo>
                    <a:lnTo>
                      <a:pt x="354" y="593"/>
                    </a:lnTo>
                    <a:lnTo>
                      <a:pt x="354" y="589"/>
                    </a:lnTo>
                    <a:lnTo>
                      <a:pt x="351" y="587"/>
                    </a:lnTo>
                    <a:lnTo>
                      <a:pt x="344" y="582"/>
                    </a:lnTo>
                    <a:lnTo>
                      <a:pt x="335" y="572"/>
                    </a:lnTo>
                    <a:lnTo>
                      <a:pt x="322" y="561"/>
                    </a:lnTo>
                    <a:lnTo>
                      <a:pt x="308" y="548"/>
                    </a:lnTo>
                    <a:lnTo>
                      <a:pt x="291" y="532"/>
                    </a:lnTo>
                    <a:lnTo>
                      <a:pt x="272" y="515"/>
                    </a:lnTo>
                    <a:lnTo>
                      <a:pt x="204" y="447"/>
                    </a:lnTo>
                    <a:lnTo>
                      <a:pt x="191" y="431"/>
                    </a:lnTo>
                    <a:lnTo>
                      <a:pt x="167" y="400"/>
                    </a:lnTo>
                    <a:lnTo>
                      <a:pt x="146" y="366"/>
                    </a:lnTo>
                    <a:lnTo>
                      <a:pt x="125" y="329"/>
                    </a:lnTo>
                    <a:lnTo>
                      <a:pt x="105" y="290"/>
                    </a:lnTo>
                    <a:lnTo>
                      <a:pt x="87" y="250"/>
                    </a:lnTo>
                    <a:lnTo>
                      <a:pt x="70" y="210"/>
                    </a:lnTo>
                    <a:lnTo>
                      <a:pt x="54" y="171"/>
                    </a:lnTo>
                    <a:lnTo>
                      <a:pt x="41" y="134"/>
                    </a:lnTo>
                    <a:lnTo>
                      <a:pt x="29" y="100"/>
                    </a:lnTo>
                    <a:lnTo>
                      <a:pt x="19" y="68"/>
                    </a:lnTo>
                    <a:lnTo>
                      <a:pt x="11" y="41"/>
                    </a:lnTo>
                    <a:lnTo>
                      <a:pt x="4" y="19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>
                      <a:shade val="30000"/>
                      <a:satMod val="115000"/>
                    </a:schemeClr>
                  </a:gs>
                  <a:gs pos="29000">
                    <a:schemeClr val="bg2"/>
                  </a:gs>
                  <a:gs pos="100000">
                    <a:schemeClr val="accent5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55" name="Freeform 13"/>
              <p:cNvSpPr>
                <a:spLocks/>
              </p:cNvSpPr>
              <p:nvPr/>
            </p:nvSpPr>
            <p:spPr bwMode="auto">
              <a:xfrm>
                <a:off x="4632326" y="5438775"/>
                <a:ext cx="742950" cy="1317625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19" y="39"/>
                  </a:cxn>
                  <a:cxn ang="0">
                    <a:pos x="45" y="85"/>
                  </a:cxn>
                  <a:cxn ang="0">
                    <a:pos x="80" y="140"/>
                  </a:cxn>
                  <a:cxn ang="0">
                    <a:pos x="122" y="200"/>
                  </a:cxn>
                  <a:cxn ang="0">
                    <a:pos x="196" y="288"/>
                  </a:cxn>
                  <a:cxn ang="0">
                    <a:pos x="264" y="359"/>
                  </a:cxn>
                  <a:cxn ang="0">
                    <a:pos x="320" y="408"/>
                  </a:cxn>
                  <a:cxn ang="0">
                    <a:pos x="362" y="442"/>
                  </a:cxn>
                  <a:cxn ang="0">
                    <a:pos x="388" y="463"/>
                  </a:cxn>
                  <a:cxn ang="0">
                    <a:pos x="402" y="471"/>
                  </a:cxn>
                  <a:cxn ang="0">
                    <a:pos x="402" y="475"/>
                  </a:cxn>
                  <a:cxn ang="0">
                    <a:pos x="394" y="499"/>
                  </a:cxn>
                  <a:cxn ang="0">
                    <a:pos x="383" y="539"/>
                  </a:cxn>
                  <a:cxn ang="0">
                    <a:pos x="373" y="594"/>
                  </a:cxn>
                  <a:cxn ang="0">
                    <a:pos x="371" y="660"/>
                  </a:cxn>
                  <a:cxn ang="0">
                    <a:pos x="381" y="728"/>
                  </a:cxn>
                  <a:cxn ang="0">
                    <a:pos x="405" y="776"/>
                  </a:cxn>
                  <a:cxn ang="0">
                    <a:pos x="434" y="808"/>
                  </a:cxn>
                  <a:cxn ang="0">
                    <a:pos x="457" y="825"/>
                  </a:cxn>
                  <a:cxn ang="0">
                    <a:pos x="467" y="830"/>
                  </a:cxn>
                  <a:cxn ang="0">
                    <a:pos x="452" y="822"/>
                  </a:cxn>
                  <a:cxn ang="0">
                    <a:pos x="425" y="805"/>
                  </a:cxn>
                  <a:cxn ang="0">
                    <a:pos x="385" y="772"/>
                  </a:cxn>
                  <a:cxn ang="0">
                    <a:pos x="335" y="720"/>
                  </a:cxn>
                  <a:cxn ang="0">
                    <a:pos x="276" y="644"/>
                  </a:cxn>
                  <a:cxn ang="0">
                    <a:pos x="211" y="541"/>
                  </a:cxn>
                  <a:cxn ang="0">
                    <a:pos x="161" y="446"/>
                  </a:cxn>
                  <a:cxn ang="0">
                    <a:pos x="116" y="348"/>
                  </a:cxn>
                  <a:cxn ang="0">
                    <a:pos x="78" y="251"/>
                  </a:cxn>
                  <a:cxn ang="0">
                    <a:pos x="34" y="124"/>
                  </a:cxn>
                  <a:cxn ang="0">
                    <a:pos x="15" y="58"/>
                  </a:cxn>
                  <a:cxn ang="0">
                    <a:pos x="3" y="13"/>
                  </a:cxn>
                  <a:cxn ang="0">
                    <a:pos x="0" y="0"/>
                  </a:cxn>
                </a:cxnLst>
                <a:rect l="0" t="0" r="r" b="b"/>
                <a:pathLst>
                  <a:path w="468" h="830">
                    <a:moveTo>
                      <a:pt x="0" y="0"/>
                    </a:moveTo>
                    <a:lnTo>
                      <a:pt x="3" y="9"/>
                    </a:lnTo>
                    <a:lnTo>
                      <a:pt x="10" y="22"/>
                    </a:lnTo>
                    <a:lnTo>
                      <a:pt x="19" y="39"/>
                    </a:lnTo>
                    <a:lnTo>
                      <a:pt x="31" y="60"/>
                    </a:lnTo>
                    <a:lnTo>
                      <a:pt x="45" y="85"/>
                    </a:lnTo>
                    <a:lnTo>
                      <a:pt x="61" y="111"/>
                    </a:lnTo>
                    <a:lnTo>
                      <a:pt x="80" y="140"/>
                    </a:lnTo>
                    <a:lnTo>
                      <a:pt x="100" y="170"/>
                    </a:lnTo>
                    <a:lnTo>
                      <a:pt x="122" y="200"/>
                    </a:lnTo>
                    <a:lnTo>
                      <a:pt x="146" y="230"/>
                    </a:lnTo>
                    <a:lnTo>
                      <a:pt x="196" y="288"/>
                    </a:lnTo>
                    <a:lnTo>
                      <a:pt x="233" y="326"/>
                    </a:lnTo>
                    <a:lnTo>
                      <a:pt x="264" y="359"/>
                    </a:lnTo>
                    <a:lnTo>
                      <a:pt x="295" y="386"/>
                    </a:lnTo>
                    <a:lnTo>
                      <a:pt x="320" y="408"/>
                    </a:lnTo>
                    <a:lnTo>
                      <a:pt x="342" y="428"/>
                    </a:lnTo>
                    <a:lnTo>
                      <a:pt x="362" y="442"/>
                    </a:lnTo>
                    <a:lnTo>
                      <a:pt x="376" y="454"/>
                    </a:lnTo>
                    <a:lnTo>
                      <a:pt x="388" y="463"/>
                    </a:lnTo>
                    <a:lnTo>
                      <a:pt x="397" y="469"/>
                    </a:lnTo>
                    <a:lnTo>
                      <a:pt x="402" y="471"/>
                    </a:lnTo>
                    <a:lnTo>
                      <a:pt x="404" y="473"/>
                    </a:lnTo>
                    <a:lnTo>
                      <a:pt x="402" y="475"/>
                    </a:lnTo>
                    <a:lnTo>
                      <a:pt x="398" y="484"/>
                    </a:lnTo>
                    <a:lnTo>
                      <a:pt x="394" y="499"/>
                    </a:lnTo>
                    <a:lnTo>
                      <a:pt x="388" y="517"/>
                    </a:lnTo>
                    <a:lnTo>
                      <a:pt x="383" y="539"/>
                    </a:lnTo>
                    <a:lnTo>
                      <a:pt x="377" y="566"/>
                    </a:lnTo>
                    <a:lnTo>
                      <a:pt x="373" y="594"/>
                    </a:lnTo>
                    <a:lnTo>
                      <a:pt x="371" y="626"/>
                    </a:lnTo>
                    <a:lnTo>
                      <a:pt x="371" y="660"/>
                    </a:lnTo>
                    <a:lnTo>
                      <a:pt x="373" y="695"/>
                    </a:lnTo>
                    <a:lnTo>
                      <a:pt x="381" y="728"/>
                    </a:lnTo>
                    <a:lnTo>
                      <a:pt x="392" y="754"/>
                    </a:lnTo>
                    <a:lnTo>
                      <a:pt x="405" y="776"/>
                    </a:lnTo>
                    <a:lnTo>
                      <a:pt x="419" y="795"/>
                    </a:lnTo>
                    <a:lnTo>
                      <a:pt x="434" y="808"/>
                    </a:lnTo>
                    <a:lnTo>
                      <a:pt x="447" y="818"/>
                    </a:lnTo>
                    <a:lnTo>
                      <a:pt x="457" y="825"/>
                    </a:lnTo>
                    <a:lnTo>
                      <a:pt x="468" y="830"/>
                    </a:lnTo>
                    <a:lnTo>
                      <a:pt x="467" y="830"/>
                    </a:lnTo>
                    <a:lnTo>
                      <a:pt x="460" y="827"/>
                    </a:lnTo>
                    <a:lnTo>
                      <a:pt x="452" y="822"/>
                    </a:lnTo>
                    <a:lnTo>
                      <a:pt x="439" y="816"/>
                    </a:lnTo>
                    <a:lnTo>
                      <a:pt x="425" y="805"/>
                    </a:lnTo>
                    <a:lnTo>
                      <a:pt x="406" y="791"/>
                    </a:lnTo>
                    <a:lnTo>
                      <a:pt x="385" y="772"/>
                    </a:lnTo>
                    <a:lnTo>
                      <a:pt x="362" y="749"/>
                    </a:lnTo>
                    <a:lnTo>
                      <a:pt x="335" y="720"/>
                    </a:lnTo>
                    <a:lnTo>
                      <a:pt x="308" y="686"/>
                    </a:lnTo>
                    <a:lnTo>
                      <a:pt x="276" y="644"/>
                    </a:lnTo>
                    <a:lnTo>
                      <a:pt x="245" y="596"/>
                    </a:lnTo>
                    <a:lnTo>
                      <a:pt x="211" y="541"/>
                    </a:lnTo>
                    <a:lnTo>
                      <a:pt x="184" y="494"/>
                    </a:lnTo>
                    <a:lnTo>
                      <a:pt x="161" y="446"/>
                    </a:lnTo>
                    <a:lnTo>
                      <a:pt x="137" y="397"/>
                    </a:lnTo>
                    <a:lnTo>
                      <a:pt x="116" y="348"/>
                    </a:lnTo>
                    <a:lnTo>
                      <a:pt x="96" y="300"/>
                    </a:lnTo>
                    <a:lnTo>
                      <a:pt x="78" y="251"/>
                    </a:lnTo>
                    <a:lnTo>
                      <a:pt x="62" y="207"/>
                    </a:lnTo>
                    <a:lnTo>
                      <a:pt x="34" y="124"/>
                    </a:lnTo>
                    <a:lnTo>
                      <a:pt x="24" y="88"/>
                    </a:lnTo>
                    <a:lnTo>
                      <a:pt x="15" y="58"/>
                    </a:lnTo>
                    <a:lnTo>
                      <a:pt x="8" y="33"/>
                    </a:lnTo>
                    <a:lnTo>
                      <a:pt x="3" y="13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1379158" y="3813467"/>
              <a:ext cx="2238385" cy="1095509"/>
              <a:chOff x="4630738" y="3603625"/>
              <a:chExt cx="2925763" cy="1431925"/>
            </a:xfrm>
            <a:effectLst>
              <a:outerShdw blurRad="215900" dist="317500" dir="9840000" sx="90000" sy="90000" algn="tr" rotWithShape="0">
                <a:prstClr val="black">
                  <a:alpha val="31000"/>
                </a:prstClr>
              </a:outerShdw>
            </a:effectLst>
          </p:grpSpPr>
          <p:sp>
            <p:nvSpPr>
              <p:cNvPr id="52" name="Freeform 10"/>
              <p:cNvSpPr>
                <a:spLocks/>
              </p:cNvSpPr>
              <p:nvPr/>
            </p:nvSpPr>
            <p:spPr bwMode="auto">
              <a:xfrm>
                <a:off x="4630738" y="3603625"/>
                <a:ext cx="2925763" cy="143192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843" y="0"/>
                  </a:cxn>
                  <a:cxn ang="0">
                    <a:pos x="1843" y="902"/>
                  </a:cxn>
                  <a:cxn ang="0">
                    <a:pos x="531" y="902"/>
                  </a:cxn>
                  <a:cxn ang="0">
                    <a:pos x="502" y="898"/>
                  </a:cxn>
                  <a:cxn ang="0">
                    <a:pos x="472" y="892"/>
                  </a:cxn>
                  <a:cxn ang="0">
                    <a:pos x="443" y="881"/>
                  </a:cxn>
                  <a:cxn ang="0">
                    <a:pos x="414" y="868"/>
                  </a:cxn>
                  <a:cxn ang="0">
                    <a:pos x="385" y="850"/>
                  </a:cxn>
                  <a:cxn ang="0">
                    <a:pos x="357" y="826"/>
                  </a:cxn>
                  <a:cxn ang="0">
                    <a:pos x="328" y="796"/>
                  </a:cxn>
                  <a:cxn ang="0">
                    <a:pos x="301" y="759"/>
                  </a:cxn>
                  <a:cxn ang="0">
                    <a:pos x="301" y="757"/>
                  </a:cxn>
                  <a:cxn ang="0">
                    <a:pos x="298" y="748"/>
                  </a:cxn>
                  <a:cxn ang="0">
                    <a:pos x="293" y="736"/>
                  </a:cxn>
                  <a:cxn ang="0">
                    <a:pos x="286" y="720"/>
                  </a:cxn>
                  <a:cxn ang="0">
                    <a:pos x="280" y="702"/>
                  </a:cxn>
                  <a:cxn ang="0">
                    <a:pos x="264" y="665"/>
                  </a:cxn>
                  <a:cxn ang="0">
                    <a:pos x="257" y="647"/>
                  </a:cxn>
                  <a:cxn ang="0">
                    <a:pos x="251" y="631"/>
                  </a:cxn>
                  <a:cxn ang="0">
                    <a:pos x="246" y="619"/>
                  </a:cxn>
                  <a:cxn ang="0">
                    <a:pos x="242" y="610"/>
                  </a:cxn>
                  <a:cxn ang="0">
                    <a:pos x="240" y="607"/>
                  </a:cxn>
                  <a:cxn ang="0">
                    <a:pos x="194" y="541"/>
                  </a:cxn>
                  <a:cxn ang="0">
                    <a:pos x="155" y="477"/>
                  </a:cxn>
                  <a:cxn ang="0">
                    <a:pos x="120" y="416"/>
                  </a:cxn>
                  <a:cxn ang="0">
                    <a:pos x="91" y="359"/>
                  </a:cxn>
                  <a:cxn ang="0">
                    <a:pos x="67" y="306"/>
                  </a:cxn>
                  <a:cxn ang="0">
                    <a:pos x="47" y="259"/>
                  </a:cxn>
                  <a:cxn ang="0">
                    <a:pos x="32" y="216"/>
                  </a:cxn>
                  <a:cxn ang="0">
                    <a:pos x="20" y="179"/>
                  </a:cxn>
                  <a:cxn ang="0">
                    <a:pos x="11" y="148"/>
                  </a:cxn>
                  <a:cxn ang="0">
                    <a:pos x="4" y="123"/>
                  </a:cxn>
                  <a:cxn ang="0">
                    <a:pos x="1" y="79"/>
                  </a:cxn>
                  <a:cxn ang="0">
                    <a:pos x="0" y="29"/>
                  </a:cxn>
                  <a:cxn ang="0">
                    <a:pos x="1" y="0"/>
                  </a:cxn>
                </a:cxnLst>
                <a:rect l="0" t="0" r="r" b="b"/>
                <a:pathLst>
                  <a:path w="1843" h="902">
                    <a:moveTo>
                      <a:pt x="1" y="0"/>
                    </a:moveTo>
                    <a:lnTo>
                      <a:pt x="1843" y="0"/>
                    </a:lnTo>
                    <a:lnTo>
                      <a:pt x="1843" y="902"/>
                    </a:lnTo>
                    <a:lnTo>
                      <a:pt x="531" y="902"/>
                    </a:lnTo>
                    <a:lnTo>
                      <a:pt x="502" y="898"/>
                    </a:lnTo>
                    <a:lnTo>
                      <a:pt x="472" y="892"/>
                    </a:lnTo>
                    <a:lnTo>
                      <a:pt x="443" y="881"/>
                    </a:lnTo>
                    <a:lnTo>
                      <a:pt x="414" y="868"/>
                    </a:lnTo>
                    <a:lnTo>
                      <a:pt x="385" y="850"/>
                    </a:lnTo>
                    <a:lnTo>
                      <a:pt x="357" y="826"/>
                    </a:lnTo>
                    <a:lnTo>
                      <a:pt x="328" y="796"/>
                    </a:lnTo>
                    <a:lnTo>
                      <a:pt x="301" y="759"/>
                    </a:lnTo>
                    <a:lnTo>
                      <a:pt x="301" y="757"/>
                    </a:lnTo>
                    <a:lnTo>
                      <a:pt x="298" y="748"/>
                    </a:lnTo>
                    <a:lnTo>
                      <a:pt x="293" y="736"/>
                    </a:lnTo>
                    <a:lnTo>
                      <a:pt x="286" y="720"/>
                    </a:lnTo>
                    <a:lnTo>
                      <a:pt x="280" y="702"/>
                    </a:lnTo>
                    <a:lnTo>
                      <a:pt x="264" y="665"/>
                    </a:lnTo>
                    <a:lnTo>
                      <a:pt x="257" y="647"/>
                    </a:lnTo>
                    <a:lnTo>
                      <a:pt x="251" y="631"/>
                    </a:lnTo>
                    <a:lnTo>
                      <a:pt x="246" y="619"/>
                    </a:lnTo>
                    <a:lnTo>
                      <a:pt x="242" y="610"/>
                    </a:lnTo>
                    <a:lnTo>
                      <a:pt x="240" y="607"/>
                    </a:lnTo>
                    <a:lnTo>
                      <a:pt x="194" y="541"/>
                    </a:lnTo>
                    <a:lnTo>
                      <a:pt x="155" y="477"/>
                    </a:lnTo>
                    <a:lnTo>
                      <a:pt x="120" y="416"/>
                    </a:lnTo>
                    <a:lnTo>
                      <a:pt x="91" y="359"/>
                    </a:lnTo>
                    <a:lnTo>
                      <a:pt x="67" y="306"/>
                    </a:lnTo>
                    <a:lnTo>
                      <a:pt x="47" y="259"/>
                    </a:lnTo>
                    <a:lnTo>
                      <a:pt x="32" y="216"/>
                    </a:lnTo>
                    <a:lnTo>
                      <a:pt x="20" y="179"/>
                    </a:lnTo>
                    <a:lnTo>
                      <a:pt x="11" y="148"/>
                    </a:lnTo>
                    <a:lnTo>
                      <a:pt x="4" y="123"/>
                    </a:lnTo>
                    <a:lnTo>
                      <a:pt x="1" y="79"/>
                    </a:lnTo>
                    <a:lnTo>
                      <a:pt x="0" y="29"/>
                    </a:lnTo>
                    <a:lnTo>
                      <a:pt x="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shade val="30000"/>
                      <a:satMod val="115000"/>
                    </a:schemeClr>
                  </a:gs>
                  <a:gs pos="50000">
                    <a:schemeClr val="accent4">
                      <a:shade val="67500"/>
                      <a:satMod val="115000"/>
                    </a:schemeClr>
                  </a:gs>
                  <a:gs pos="100000">
                    <a:schemeClr val="accent4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53" name="Freeform 11"/>
              <p:cNvSpPr>
                <a:spLocks/>
              </p:cNvSpPr>
              <p:nvPr/>
            </p:nvSpPr>
            <p:spPr bwMode="auto">
              <a:xfrm>
                <a:off x="4637088" y="3798888"/>
                <a:ext cx="617538" cy="11604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20"/>
                  </a:cxn>
                  <a:cxn ang="0">
                    <a:pos x="16" y="45"/>
                  </a:cxn>
                  <a:cxn ang="0">
                    <a:pos x="30" y="73"/>
                  </a:cxn>
                  <a:cxn ang="0">
                    <a:pos x="49" y="107"/>
                  </a:cxn>
                  <a:cxn ang="0">
                    <a:pos x="70" y="144"/>
                  </a:cxn>
                  <a:cxn ang="0">
                    <a:pos x="95" y="183"/>
                  </a:cxn>
                  <a:cxn ang="0">
                    <a:pos x="123" y="225"/>
                  </a:cxn>
                  <a:cxn ang="0">
                    <a:pos x="154" y="267"/>
                  </a:cxn>
                  <a:cxn ang="0">
                    <a:pos x="188" y="310"/>
                  </a:cxn>
                  <a:cxn ang="0">
                    <a:pos x="201" y="326"/>
                  </a:cxn>
                  <a:cxn ang="0">
                    <a:pos x="217" y="342"/>
                  </a:cxn>
                  <a:cxn ang="0">
                    <a:pos x="234" y="360"/>
                  </a:cxn>
                  <a:cxn ang="0">
                    <a:pos x="252" y="377"/>
                  </a:cxn>
                  <a:cxn ang="0">
                    <a:pos x="269" y="395"/>
                  </a:cxn>
                  <a:cxn ang="0">
                    <a:pos x="288" y="412"/>
                  </a:cxn>
                  <a:cxn ang="0">
                    <a:pos x="305" y="427"/>
                  </a:cxn>
                  <a:cxn ang="0">
                    <a:pos x="319" y="441"/>
                  </a:cxn>
                  <a:cxn ang="0">
                    <a:pos x="332" y="453"/>
                  </a:cxn>
                  <a:cxn ang="0">
                    <a:pos x="341" y="462"/>
                  </a:cxn>
                  <a:cxn ang="0">
                    <a:pos x="348" y="467"/>
                  </a:cxn>
                  <a:cxn ang="0">
                    <a:pos x="351" y="470"/>
                  </a:cxn>
                  <a:cxn ang="0">
                    <a:pos x="349" y="474"/>
                  </a:cxn>
                  <a:cxn ang="0">
                    <a:pos x="348" y="484"/>
                  </a:cxn>
                  <a:cxn ang="0">
                    <a:pos x="345" y="501"/>
                  </a:cxn>
                  <a:cxn ang="0">
                    <a:pos x="343" y="522"/>
                  </a:cxn>
                  <a:cxn ang="0">
                    <a:pos x="341" y="547"/>
                  </a:cxn>
                  <a:cxn ang="0">
                    <a:pos x="340" y="575"/>
                  </a:cxn>
                  <a:cxn ang="0">
                    <a:pos x="341" y="604"/>
                  </a:cxn>
                  <a:cxn ang="0">
                    <a:pos x="345" y="627"/>
                  </a:cxn>
                  <a:cxn ang="0">
                    <a:pos x="351" y="649"/>
                  </a:cxn>
                  <a:cxn ang="0">
                    <a:pos x="359" y="670"/>
                  </a:cxn>
                  <a:cxn ang="0">
                    <a:pos x="366" y="690"/>
                  </a:cxn>
                  <a:cxn ang="0">
                    <a:pos x="376" y="707"/>
                  </a:cxn>
                  <a:cxn ang="0">
                    <a:pos x="382" y="719"/>
                  </a:cxn>
                  <a:cxn ang="0">
                    <a:pos x="387" y="728"/>
                  </a:cxn>
                  <a:cxn ang="0">
                    <a:pos x="389" y="731"/>
                  </a:cxn>
                  <a:cxn ang="0">
                    <a:pos x="387" y="729"/>
                  </a:cxn>
                  <a:cxn ang="0">
                    <a:pos x="382" y="727"/>
                  </a:cxn>
                  <a:cxn ang="0">
                    <a:pos x="373" y="721"/>
                  </a:cxn>
                  <a:cxn ang="0">
                    <a:pos x="361" y="712"/>
                  </a:cxn>
                  <a:cxn ang="0">
                    <a:pos x="347" y="700"/>
                  </a:cxn>
                  <a:cxn ang="0">
                    <a:pos x="330" y="683"/>
                  </a:cxn>
                  <a:cxn ang="0">
                    <a:pos x="309" y="661"/>
                  </a:cxn>
                  <a:cxn ang="0">
                    <a:pos x="286" y="635"/>
                  </a:cxn>
                  <a:cxn ang="0">
                    <a:pos x="261" y="601"/>
                  </a:cxn>
                  <a:cxn ang="0">
                    <a:pos x="234" y="560"/>
                  </a:cxn>
                  <a:cxn ang="0">
                    <a:pos x="205" y="513"/>
                  </a:cxn>
                  <a:cxn ang="0">
                    <a:pos x="173" y="457"/>
                  </a:cxn>
                  <a:cxn ang="0">
                    <a:pos x="144" y="399"/>
                  </a:cxn>
                  <a:cxn ang="0">
                    <a:pos x="118" y="344"/>
                  </a:cxn>
                  <a:cxn ang="0">
                    <a:pos x="95" y="291"/>
                  </a:cxn>
                  <a:cxn ang="0">
                    <a:pos x="74" y="240"/>
                  </a:cxn>
                  <a:cxn ang="0">
                    <a:pos x="55" y="193"/>
                  </a:cxn>
                  <a:cxn ang="0">
                    <a:pos x="41" y="148"/>
                  </a:cxn>
                  <a:cxn ang="0">
                    <a:pos x="28" y="109"/>
                  </a:cxn>
                  <a:cxn ang="0">
                    <a:pos x="17" y="75"/>
                  </a:cxn>
                  <a:cxn ang="0">
                    <a:pos x="9" y="46"/>
                  </a:cxn>
                  <a:cxn ang="0">
                    <a:pos x="4" y="24"/>
                  </a:cxn>
                  <a:cxn ang="0">
                    <a:pos x="0" y="0"/>
                  </a:cxn>
                </a:cxnLst>
                <a:rect l="0" t="0" r="r" b="b"/>
                <a:pathLst>
                  <a:path w="389" h="731">
                    <a:moveTo>
                      <a:pt x="0" y="0"/>
                    </a:moveTo>
                    <a:lnTo>
                      <a:pt x="7" y="20"/>
                    </a:lnTo>
                    <a:lnTo>
                      <a:pt x="16" y="45"/>
                    </a:lnTo>
                    <a:lnTo>
                      <a:pt x="30" y="73"/>
                    </a:lnTo>
                    <a:lnTo>
                      <a:pt x="49" y="107"/>
                    </a:lnTo>
                    <a:lnTo>
                      <a:pt x="70" y="144"/>
                    </a:lnTo>
                    <a:lnTo>
                      <a:pt x="95" y="183"/>
                    </a:lnTo>
                    <a:lnTo>
                      <a:pt x="123" y="225"/>
                    </a:lnTo>
                    <a:lnTo>
                      <a:pt x="154" y="267"/>
                    </a:lnTo>
                    <a:lnTo>
                      <a:pt x="188" y="310"/>
                    </a:lnTo>
                    <a:lnTo>
                      <a:pt x="201" y="326"/>
                    </a:lnTo>
                    <a:lnTo>
                      <a:pt x="217" y="342"/>
                    </a:lnTo>
                    <a:lnTo>
                      <a:pt x="234" y="360"/>
                    </a:lnTo>
                    <a:lnTo>
                      <a:pt x="252" y="377"/>
                    </a:lnTo>
                    <a:lnTo>
                      <a:pt x="269" y="395"/>
                    </a:lnTo>
                    <a:lnTo>
                      <a:pt x="288" y="412"/>
                    </a:lnTo>
                    <a:lnTo>
                      <a:pt x="305" y="427"/>
                    </a:lnTo>
                    <a:lnTo>
                      <a:pt x="319" y="441"/>
                    </a:lnTo>
                    <a:lnTo>
                      <a:pt x="332" y="453"/>
                    </a:lnTo>
                    <a:lnTo>
                      <a:pt x="341" y="462"/>
                    </a:lnTo>
                    <a:lnTo>
                      <a:pt x="348" y="467"/>
                    </a:lnTo>
                    <a:lnTo>
                      <a:pt x="351" y="470"/>
                    </a:lnTo>
                    <a:lnTo>
                      <a:pt x="349" y="474"/>
                    </a:lnTo>
                    <a:lnTo>
                      <a:pt x="348" y="484"/>
                    </a:lnTo>
                    <a:lnTo>
                      <a:pt x="345" y="501"/>
                    </a:lnTo>
                    <a:lnTo>
                      <a:pt x="343" y="522"/>
                    </a:lnTo>
                    <a:lnTo>
                      <a:pt x="341" y="547"/>
                    </a:lnTo>
                    <a:lnTo>
                      <a:pt x="340" y="575"/>
                    </a:lnTo>
                    <a:lnTo>
                      <a:pt x="341" y="604"/>
                    </a:lnTo>
                    <a:lnTo>
                      <a:pt x="345" y="627"/>
                    </a:lnTo>
                    <a:lnTo>
                      <a:pt x="351" y="649"/>
                    </a:lnTo>
                    <a:lnTo>
                      <a:pt x="359" y="670"/>
                    </a:lnTo>
                    <a:lnTo>
                      <a:pt x="366" y="690"/>
                    </a:lnTo>
                    <a:lnTo>
                      <a:pt x="376" y="707"/>
                    </a:lnTo>
                    <a:lnTo>
                      <a:pt x="382" y="719"/>
                    </a:lnTo>
                    <a:lnTo>
                      <a:pt x="387" y="728"/>
                    </a:lnTo>
                    <a:lnTo>
                      <a:pt x="389" y="731"/>
                    </a:lnTo>
                    <a:lnTo>
                      <a:pt x="387" y="729"/>
                    </a:lnTo>
                    <a:lnTo>
                      <a:pt x="382" y="727"/>
                    </a:lnTo>
                    <a:lnTo>
                      <a:pt x="373" y="721"/>
                    </a:lnTo>
                    <a:lnTo>
                      <a:pt x="361" y="712"/>
                    </a:lnTo>
                    <a:lnTo>
                      <a:pt x="347" y="700"/>
                    </a:lnTo>
                    <a:lnTo>
                      <a:pt x="330" y="683"/>
                    </a:lnTo>
                    <a:lnTo>
                      <a:pt x="309" y="661"/>
                    </a:lnTo>
                    <a:lnTo>
                      <a:pt x="286" y="635"/>
                    </a:lnTo>
                    <a:lnTo>
                      <a:pt x="261" y="601"/>
                    </a:lnTo>
                    <a:lnTo>
                      <a:pt x="234" y="560"/>
                    </a:lnTo>
                    <a:lnTo>
                      <a:pt x="205" y="513"/>
                    </a:lnTo>
                    <a:lnTo>
                      <a:pt x="173" y="457"/>
                    </a:lnTo>
                    <a:lnTo>
                      <a:pt x="144" y="399"/>
                    </a:lnTo>
                    <a:lnTo>
                      <a:pt x="118" y="344"/>
                    </a:lnTo>
                    <a:lnTo>
                      <a:pt x="95" y="291"/>
                    </a:lnTo>
                    <a:lnTo>
                      <a:pt x="74" y="240"/>
                    </a:lnTo>
                    <a:lnTo>
                      <a:pt x="55" y="193"/>
                    </a:lnTo>
                    <a:lnTo>
                      <a:pt x="41" y="148"/>
                    </a:lnTo>
                    <a:lnTo>
                      <a:pt x="28" y="109"/>
                    </a:lnTo>
                    <a:lnTo>
                      <a:pt x="17" y="75"/>
                    </a:lnTo>
                    <a:lnTo>
                      <a:pt x="9" y="46"/>
                    </a:lnTo>
                    <a:lnTo>
                      <a:pt x="4" y="24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4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75000"/>
                      <a:shade val="100000"/>
                      <a:satMod val="115000"/>
                    </a:schemeClr>
                  </a:gs>
                </a:gsLst>
                <a:lin ang="18600000" scaled="0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3529630" y="3327111"/>
              <a:ext cx="658893" cy="2068220"/>
              <a:chOff x="4394982" y="1686365"/>
              <a:chExt cx="861230" cy="2703343"/>
            </a:xfrm>
          </p:grpSpPr>
          <p:sp>
            <p:nvSpPr>
              <p:cNvPr id="50" name="Oval 49"/>
              <p:cNvSpPr/>
              <p:nvPr/>
            </p:nvSpPr>
            <p:spPr>
              <a:xfrm rot="16200000">
                <a:off x="3180263" y="2957355"/>
                <a:ext cx="2590800" cy="1613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43000"/>
                    </a:schemeClr>
                  </a:gs>
                  <a:gs pos="100000">
                    <a:sysClr val="window" lastClr="FFFFFF">
                      <a:alpha val="0"/>
                      <a:lumMod val="10000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15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4494212" y="1686365"/>
                <a:ext cx="762000" cy="270334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621506" y="1447800"/>
              <a:ext cx="6737296" cy="762000"/>
              <a:chOff x="3621506" y="1447800"/>
              <a:chExt cx="6737296" cy="762000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3621506" y="1447800"/>
                <a:ext cx="6400800" cy="1588"/>
              </a:xfrm>
              <a:prstGeom prst="lin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Freeform 8"/>
              <p:cNvSpPr>
                <a:spLocks/>
              </p:cNvSpPr>
              <p:nvPr/>
            </p:nvSpPr>
            <p:spPr bwMode="auto">
              <a:xfrm>
                <a:off x="9692668" y="1447800"/>
                <a:ext cx="666134" cy="762000"/>
              </a:xfrm>
              <a:custGeom>
                <a:avLst/>
                <a:gdLst/>
                <a:ahLst/>
                <a:cxnLst>
                  <a:cxn ang="0">
                    <a:pos x="595" y="0"/>
                  </a:cxn>
                  <a:cxn ang="0">
                    <a:pos x="1204" y="337"/>
                  </a:cxn>
                  <a:cxn ang="0">
                    <a:pos x="1216" y="1033"/>
                  </a:cxn>
                  <a:cxn ang="0">
                    <a:pos x="619" y="1391"/>
                  </a:cxn>
                  <a:cxn ang="0">
                    <a:pos x="12" y="1053"/>
                  </a:cxn>
                  <a:cxn ang="0">
                    <a:pos x="0" y="358"/>
                  </a:cxn>
                  <a:cxn ang="0">
                    <a:pos x="595" y="0"/>
                  </a:cxn>
                </a:cxnLst>
                <a:rect l="0" t="0" r="r" b="b"/>
                <a:pathLst>
                  <a:path w="1216" h="1391">
                    <a:moveTo>
                      <a:pt x="595" y="0"/>
                    </a:moveTo>
                    <a:lnTo>
                      <a:pt x="1204" y="337"/>
                    </a:lnTo>
                    <a:lnTo>
                      <a:pt x="1216" y="1033"/>
                    </a:lnTo>
                    <a:lnTo>
                      <a:pt x="619" y="1391"/>
                    </a:lnTo>
                    <a:lnTo>
                      <a:pt x="12" y="1053"/>
                    </a:lnTo>
                    <a:lnTo>
                      <a:pt x="0" y="358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621506" y="2662518"/>
              <a:ext cx="6737296" cy="761999"/>
              <a:chOff x="3621506" y="1447800"/>
              <a:chExt cx="6737296" cy="761999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3621506" y="1447800"/>
                <a:ext cx="6400800" cy="1588"/>
              </a:xfrm>
              <a:prstGeom prst="lin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Freeform 8"/>
              <p:cNvSpPr>
                <a:spLocks/>
              </p:cNvSpPr>
              <p:nvPr/>
            </p:nvSpPr>
            <p:spPr bwMode="auto">
              <a:xfrm>
                <a:off x="9692668" y="1447800"/>
                <a:ext cx="666134" cy="761999"/>
              </a:xfrm>
              <a:custGeom>
                <a:avLst/>
                <a:gdLst/>
                <a:ahLst/>
                <a:cxnLst>
                  <a:cxn ang="0">
                    <a:pos x="595" y="0"/>
                  </a:cxn>
                  <a:cxn ang="0">
                    <a:pos x="1204" y="337"/>
                  </a:cxn>
                  <a:cxn ang="0">
                    <a:pos x="1216" y="1033"/>
                  </a:cxn>
                  <a:cxn ang="0">
                    <a:pos x="619" y="1391"/>
                  </a:cxn>
                  <a:cxn ang="0">
                    <a:pos x="12" y="1053"/>
                  </a:cxn>
                  <a:cxn ang="0">
                    <a:pos x="0" y="358"/>
                  </a:cxn>
                  <a:cxn ang="0">
                    <a:pos x="595" y="0"/>
                  </a:cxn>
                </a:cxnLst>
                <a:rect l="0" t="0" r="r" b="b"/>
                <a:pathLst>
                  <a:path w="1216" h="1391">
                    <a:moveTo>
                      <a:pt x="595" y="0"/>
                    </a:moveTo>
                    <a:lnTo>
                      <a:pt x="1204" y="337"/>
                    </a:lnTo>
                    <a:lnTo>
                      <a:pt x="1216" y="1033"/>
                    </a:lnTo>
                    <a:lnTo>
                      <a:pt x="619" y="1391"/>
                    </a:lnTo>
                    <a:lnTo>
                      <a:pt x="12" y="1053"/>
                    </a:lnTo>
                    <a:lnTo>
                      <a:pt x="0" y="358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3621506" y="3827930"/>
              <a:ext cx="6737296" cy="762000"/>
              <a:chOff x="3621506" y="1447800"/>
              <a:chExt cx="6737296" cy="762000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>
                <a:off x="3621506" y="1447800"/>
                <a:ext cx="6400800" cy="1588"/>
              </a:xfrm>
              <a:prstGeom prst="lin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Freeform 8"/>
              <p:cNvSpPr>
                <a:spLocks/>
              </p:cNvSpPr>
              <p:nvPr/>
            </p:nvSpPr>
            <p:spPr bwMode="auto">
              <a:xfrm>
                <a:off x="9692668" y="1447800"/>
                <a:ext cx="666134" cy="762000"/>
              </a:xfrm>
              <a:custGeom>
                <a:avLst/>
                <a:gdLst/>
                <a:ahLst/>
                <a:cxnLst>
                  <a:cxn ang="0">
                    <a:pos x="595" y="0"/>
                  </a:cxn>
                  <a:cxn ang="0">
                    <a:pos x="1204" y="337"/>
                  </a:cxn>
                  <a:cxn ang="0">
                    <a:pos x="1216" y="1033"/>
                  </a:cxn>
                  <a:cxn ang="0">
                    <a:pos x="619" y="1391"/>
                  </a:cxn>
                  <a:cxn ang="0">
                    <a:pos x="12" y="1053"/>
                  </a:cxn>
                  <a:cxn ang="0">
                    <a:pos x="0" y="358"/>
                  </a:cxn>
                  <a:cxn ang="0">
                    <a:pos x="595" y="0"/>
                  </a:cxn>
                </a:cxnLst>
                <a:rect l="0" t="0" r="r" b="b"/>
                <a:pathLst>
                  <a:path w="1216" h="1391">
                    <a:moveTo>
                      <a:pt x="595" y="0"/>
                    </a:moveTo>
                    <a:lnTo>
                      <a:pt x="1204" y="337"/>
                    </a:lnTo>
                    <a:lnTo>
                      <a:pt x="1216" y="1033"/>
                    </a:lnTo>
                    <a:lnTo>
                      <a:pt x="619" y="1391"/>
                    </a:lnTo>
                    <a:lnTo>
                      <a:pt x="12" y="1053"/>
                    </a:lnTo>
                    <a:lnTo>
                      <a:pt x="0" y="358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3621506" y="5006789"/>
              <a:ext cx="6737296" cy="762000"/>
              <a:chOff x="3621506" y="1447800"/>
              <a:chExt cx="6737296" cy="76200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3621506" y="1447800"/>
                <a:ext cx="6400800" cy="1588"/>
              </a:xfrm>
              <a:prstGeom prst="lin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Freeform 8"/>
              <p:cNvSpPr>
                <a:spLocks/>
              </p:cNvSpPr>
              <p:nvPr/>
            </p:nvSpPr>
            <p:spPr bwMode="auto">
              <a:xfrm>
                <a:off x="9692668" y="1447800"/>
                <a:ext cx="666134" cy="762000"/>
              </a:xfrm>
              <a:custGeom>
                <a:avLst/>
                <a:gdLst/>
                <a:ahLst/>
                <a:cxnLst>
                  <a:cxn ang="0">
                    <a:pos x="595" y="0"/>
                  </a:cxn>
                  <a:cxn ang="0">
                    <a:pos x="1204" y="337"/>
                  </a:cxn>
                  <a:cxn ang="0">
                    <a:pos x="1216" y="1033"/>
                  </a:cxn>
                  <a:cxn ang="0">
                    <a:pos x="619" y="1391"/>
                  </a:cxn>
                  <a:cxn ang="0">
                    <a:pos x="12" y="1053"/>
                  </a:cxn>
                  <a:cxn ang="0">
                    <a:pos x="0" y="358"/>
                  </a:cxn>
                  <a:cxn ang="0">
                    <a:pos x="595" y="0"/>
                  </a:cxn>
                </a:cxnLst>
                <a:rect l="0" t="0" r="r" b="b"/>
                <a:pathLst>
                  <a:path w="1216" h="1391">
                    <a:moveTo>
                      <a:pt x="595" y="0"/>
                    </a:moveTo>
                    <a:lnTo>
                      <a:pt x="1204" y="337"/>
                    </a:lnTo>
                    <a:lnTo>
                      <a:pt x="1216" y="1033"/>
                    </a:lnTo>
                    <a:lnTo>
                      <a:pt x="619" y="1391"/>
                    </a:lnTo>
                    <a:lnTo>
                      <a:pt x="12" y="1053"/>
                    </a:lnTo>
                    <a:lnTo>
                      <a:pt x="0" y="358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9814765" y="1622612"/>
              <a:ext cx="409754" cy="369492"/>
              <a:chOff x="4402138" y="2573338"/>
              <a:chExt cx="1550987" cy="1398588"/>
            </a:xfrm>
            <a:solidFill>
              <a:schemeClr val="bg1"/>
            </a:solidFill>
          </p:grpSpPr>
          <p:sp>
            <p:nvSpPr>
              <p:cNvPr id="40" name="Freeform 6"/>
              <p:cNvSpPr>
                <a:spLocks/>
              </p:cNvSpPr>
              <p:nvPr/>
            </p:nvSpPr>
            <p:spPr bwMode="auto">
              <a:xfrm>
                <a:off x="4535488" y="2830513"/>
                <a:ext cx="1296987" cy="1141413"/>
              </a:xfrm>
              <a:custGeom>
                <a:avLst/>
                <a:gdLst/>
                <a:ahLst/>
                <a:cxnLst>
                  <a:cxn ang="0">
                    <a:pos x="399" y="0"/>
                  </a:cxn>
                  <a:cxn ang="0">
                    <a:pos x="420" y="2"/>
                  </a:cxn>
                  <a:cxn ang="0">
                    <a:pos x="438" y="8"/>
                  </a:cxn>
                  <a:cxn ang="0">
                    <a:pos x="777" y="199"/>
                  </a:cxn>
                  <a:cxn ang="0">
                    <a:pos x="793" y="211"/>
                  </a:cxn>
                  <a:cxn ang="0">
                    <a:pos x="805" y="229"/>
                  </a:cxn>
                  <a:cxn ang="0">
                    <a:pos x="814" y="247"/>
                  </a:cxn>
                  <a:cxn ang="0">
                    <a:pos x="817" y="266"/>
                  </a:cxn>
                  <a:cxn ang="0">
                    <a:pos x="817" y="674"/>
                  </a:cxn>
                  <a:cxn ang="0">
                    <a:pos x="813" y="691"/>
                  </a:cxn>
                  <a:cxn ang="0">
                    <a:pos x="803" y="706"/>
                  </a:cxn>
                  <a:cxn ang="0">
                    <a:pos x="789" y="715"/>
                  </a:cxn>
                  <a:cxn ang="0">
                    <a:pos x="771" y="719"/>
                  </a:cxn>
                  <a:cxn ang="0">
                    <a:pos x="582" y="719"/>
                  </a:cxn>
                  <a:cxn ang="0">
                    <a:pos x="565" y="715"/>
                  </a:cxn>
                  <a:cxn ang="0">
                    <a:pos x="550" y="706"/>
                  </a:cxn>
                  <a:cxn ang="0">
                    <a:pos x="541" y="691"/>
                  </a:cxn>
                  <a:cxn ang="0">
                    <a:pos x="536" y="674"/>
                  </a:cxn>
                  <a:cxn ang="0">
                    <a:pos x="536" y="487"/>
                  </a:cxn>
                  <a:cxn ang="0">
                    <a:pos x="532" y="469"/>
                  </a:cxn>
                  <a:cxn ang="0">
                    <a:pos x="523" y="456"/>
                  </a:cxn>
                  <a:cxn ang="0">
                    <a:pos x="508" y="447"/>
                  </a:cxn>
                  <a:cxn ang="0">
                    <a:pos x="491" y="443"/>
                  </a:cxn>
                  <a:cxn ang="0">
                    <a:pos x="324" y="443"/>
                  </a:cxn>
                  <a:cxn ang="0">
                    <a:pos x="307" y="447"/>
                  </a:cxn>
                  <a:cxn ang="0">
                    <a:pos x="294" y="456"/>
                  </a:cxn>
                  <a:cxn ang="0">
                    <a:pos x="284" y="469"/>
                  </a:cxn>
                  <a:cxn ang="0">
                    <a:pos x="280" y="487"/>
                  </a:cxn>
                  <a:cxn ang="0">
                    <a:pos x="280" y="674"/>
                  </a:cxn>
                  <a:cxn ang="0">
                    <a:pos x="276" y="691"/>
                  </a:cxn>
                  <a:cxn ang="0">
                    <a:pos x="267" y="706"/>
                  </a:cxn>
                  <a:cxn ang="0">
                    <a:pos x="252" y="715"/>
                  </a:cxn>
                  <a:cxn ang="0">
                    <a:pos x="235" y="719"/>
                  </a:cxn>
                  <a:cxn ang="0">
                    <a:pos x="44" y="719"/>
                  </a:cxn>
                  <a:cxn ang="0">
                    <a:pos x="27" y="715"/>
                  </a:cxn>
                  <a:cxn ang="0">
                    <a:pos x="13" y="706"/>
                  </a:cxn>
                  <a:cxn ang="0">
                    <a:pos x="4" y="691"/>
                  </a:cxn>
                  <a:cxn ang="0">
                    <a:pos x="0" y="674"/>
                  </a:cxn>
                  <a:cxn ang="0">
                    <a:pos x="0" y="266"/>
                  </a:cxn>
                  <a:cxn ang="0">
                    <a:pos x="3" y="247"/>
                  </a:cxn>
                  <a:cxn ang="0">
                    <a:pos x="11" y="229"/>
                  </a:cxn>
                  <a:cxn ang="0">
                    <a:pos x="24" y="211"/>
                  </a:cxn>
                  <a:cxn ang="0">
                    <a:pos x="39" y="199"/>
                  </a:cxn>
                  <a:cxn ang="0">
                    <a:pos x="360" y="10"/>
                  </a:cxn>
                  <a:cxn ang="0">
                    <a:pos x="372" y="4"/>
                  </a:cxn>
                  <a:cxn ang="0">
                    <a:pos x="386" y="2"/>
                  </a:cxn>
                  <a:cxn ang="0">
                    <a:pos x="399" y="0"/>
                  </a:cxn>
                </a:cxnLst>
                <a:rect l="0" t="0" r="r" b="b"/>
                <a:pathLst>
                  <a:path w="817" h="719">
                    <a:moveTo>
                      <a:pt x="399" y="0"/>
                    </a:moveTo>
                    <a:lnTo>
                      <a:pt x="420" y="2"/>
                    </a:lnTo>
                    <a:lnTo>
                      <a:pt x="438" y="8"/>
                    </a:lnTo>
                    <a:lnTo>
                      <a:pt x="777" y="199"/>
                    </a:lnTo>
                    <a:lnTo>
                      <a:pt x="793" y="211"/>
                    </a:lnTo>
                    <a:lnTo>
                      <a:pt x="805" y="229"/>
                    </a:lnTo>
                    <a:lnTo>
                      <a:pt x="814" y="247"/>
                    </a:lnTo>
                    <a:lnTo>
                      <a:pt x="817" y="266"/>
                    </a:lnTo>
                    <a:lnTo>
                      <a:pt x="817" y="674"/>
                    </a:lnTo>
                    <a:lnTo>
                      <a:pt x="813" y="691"/>
                    </a:lnTo>
                    <a:lnTo>
                      <a:pt x="803" y="706"/>
                    </a:lnTo>
                    <a:lnTo>
                      <a:pt x="789" y="715"/>
                    </a:lnTo>
                    <a:lnTo>
                      <a:pt x="771" y="719"/>
                    </a:lnTo>
                    <a:lnTo>
                      <a:pt x="582" y="719"/>
                    </a:lnTo>
                    <a:lnTo>
                      <a:pt x="565" y="715"/>
                    </a:lnTo>
                    <a:lnTo>
                      <a:pt x="550" y="706"/>
                    </a:lnTo>
                    <a:lnTo>
                      <a:pt x="541" y="691"/>
                    </a:lnTo>
                    <a:lnTo>
                      <a:pt x="536" y="674"/>
                    </a:lnTo>
                    <a:lnTo>
                      <a:pt x="536" y="487"/>
                    </a:lnTo>
                    <a:lnTo>
                      <a:pt x="532" y="469"/>
                    </a:lnTo>
                    <a:lnTo>
                      <a:pt x="523" y="456"/>
                    </a:lnTo>
                    <a:lnTo>
                      <a:pt x="508" y="447"/>
                    </a:lnTo>
                    <a:lnTo>
                      <a:pt x="491" y="443"/>
                    </a:lnTo>
                    <a:lnTo>
                      <a:pt x="324" y="443"/>
                    </a:lnTo>
                    <a:lnTo>
                      <a:pt x="307" y="447"/>
                    </a:lnTo>
                    <a:lnTo>
                      <a:pt x="294" y="456"/>
                    </a:lnTo>
                    <a:lnTo>
                      <a:pt x="284" y="469"/>
                    </a:lnTo>
                    <a:lnTo>
                      <a:pt x="280" y="487"/>
                    </a:lnTo>
                    <a:lnTo>
                      <a:pt x="280" y="674"/>
                    </a:lnTo>
                    <a:lnTo>
                      <a:pt x="276" y="691"/>
                    </a:lnTo>
                    <a:lnTo>
                      <a:pt x="267" y="706"/>
                    </a:lnTo>
                    <a:lnTo>
                      <a:pt x="252" y="715"/>
                    </a:lnTo>
                    <a:lnTo>
                      <a:pt x="235" y="719"/>
                    </a:lnTo>
                    <a:lnTo>
                      <a:pt x="44" y="719"/>
                    </a:lnTo>
                    <a:lnTo>
                      <a:pt x="27" y="715"/>
                    </a:lnTo>
                    <a:lnTo>
                      <a:pt x="13" y="706"/>
                    </a:lnTo>
                    <a:lnTo>
                      <a:pt x="4" y="691"/>
                    </a:lnTo>
                    <a:lnTo>
                      <a:pt x="0" y="674"/>
                    </a:lnTo>
                    <a:lnTo>
                      <a:pt x="0" y="266"/>
                    </a:lnTo>
                    <a:lnTo>
                      <a:pt x="3" y="247"/>
                    </a:lnTo>
                    <a:lnTo>
                      <a:pt x="11" y="229"/>
                    </a:lnTo>
                    <a:lnTo>
                      <a:pt x="24" y="211"/>
                    </a:lnTo>
                    <a:lnTo>
                      <a:pt x="39" y="199"/>
                    </a:lnTo>
                    <a:lnTo>
                      <a:pt x="360" y="10"/>
                    </a:lnTo>
                    <a:lnTo>
                      <a:pt x="372" y="4"/>
                    </a:lnTo>
                    <a:lnTo>
                      <a:pt x="386" y="2"/>
                    </a:lnTo>
                    <a:lnTo>
                      <a:pt x="3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41" name="Freeform 7"/>
              <p:cNvSpPr>
                <a:spLocks/>
              </p:cNvSpPr>
              <p:nvPr/>
            </p:nvSpPr>
            <p:spPr bwMode="auto">
              <a:xfrm>
                <a:off x="4402138" y="2573338"/>
                <a:ext cx="1550987" cy="514350"/>
              </a:xfrm>
              <a:custGeom>
                <a:avLst/>
                <a:gdLst/>
                <a:ahLst/>
                <a:cxnLst>
                  <a:cxn ang="0">
                    <a:pos x="480" y="0"/>
                  </a:cxn>
                  <a:cxn ang="0">
                    <a:pos x="500" y="3"/>
                  </a:cxn>
                  <a:cxn ang="0">
                    <a:pos x="518" y="10"/>
                  </a:cxn>
                  <a:cxn ang="0">
                    <a:pos x="950" y="261"/>
                  </a:cxn>
                  <a:cxn ang="0">
                    <a:pos x="964" y="272"/>
                  </a:cxn>
                  <a:cxn ang="0">
                    <a:pos x="973" y="285"/>
                  </a:cxn>
                  <a:cxn ang="0">
                    <a:pos x="977" y="299"/>
                  </a:cxn>
                  <a:cxn ang="0">
                    <a:pos x="973" y="311"/>
                  </a:cxn>
                  <a:cxn ang="0">
                    <a:pos x="966" y="319"/>
                  </a:cxn>
                  <a:cxn ang="0">
                    <a:pos x="957" y="323"/>
                  </a:cxn>
                  <a:cxn ang="0">
                    <a:pos x="946" y="324"/>
                  </a:cxn>
                  <a:cxn ang="0">
                    <a:pos x="933" y="321"/>
                  </a:cxn>
                  <a:cxn ang="0">
                    <a:pos x="918" y="316"/>
                  </a:cxn>
                  <a:cxn ang="0">
                    <a:pos x="519" y="83"/>
                  </a:cxn>
                  <a:cxn ang="0">
                    <a:pos x="507" y="78"/>
                  </a:cxn>
                  <a:cxn ang="0">
                    <a:pos x="494" y="75"/>
                  </a:cxn>
                  <a:cxn ang="0">
                    <a:pos x="480" y="74"/>
                  </a:cxn>
                  <a:cxn ang="0">
                    <a:pos x="459" y="77"/>
                  </a:cxn>
                  <a:cxn ang="0">
                    <a:pos x="440" y="83"/>
                  </a:cxn>
                  <a:cxn ang="0">
                    <a:pos x="59" y="315"/>
                  </a:cxn>
                  <a:cxn ang="0">
                    <a:pos x="44" y="321"/>
                  </a:cxn>
                  <a:cxn ang="0">
                    <a:pos x="29" y="324"/>
                  </a:cxn>
                  <a:cxn ang="0">
                    <a:pos x="14" y="320"/>
                  </a:cxn>
                  <a:cxn ang="0">
                    <a:pos x="4" y="311"/>
                  </a:cxn>
                  <a:cxn ang="0">
                    <a:pos x="0" y="299"/>
                  </a:cxn>
                  <a:cxn ang="0">
                    <a:pos x="4" y="285"/>
                  </a:cxn>
                  <a:cxn ang="0">
                    <a:pos x="13" y="272"/>
                  </a:cxn>
                  <a:cxn ang="0">
                    <a:pos x="26" y="261"/>
                  </a:cxn>
                  <a:cxn ang="0">
                    <a:pos x="440" y="11"/>
                  </a:cxn>
                  <a:cxn ang="0">
                    <a:pos x="459" y="3"/>
                  </a:cxn>
                  <a:cxn ang="0">
                    <a:pos x="480" y="0"/>
                  </a:cxn>
                </a:cxnLst>
                <a:rect l="0" t="0" r="r" b="b"/>
                <a:pathLst>
                  <a:path w="977" h="324">
                    <a:moveTo>
                      <a:pt x="480" y="0"/>
                    </a:moveTo>
                    <a:lnTo>
                      <a:pt x="500" y="3"/>
                    </a:lnTo>
                    <a:lnTo>
                      <a:pt x="518" y="10"/>
                    </a:lnTo>
                    <a:lnTo>
                      <a:pt x="950" y="261"/>
                    </a:lnTo>
                    <a:lnTo>
                      <a:pt x="964" y="272"/>
                    </a:lnTo>
                    <a:lnTo>
                      <a:pt x="973" y="285"/>
                    </a:lnTo>
                    <a:lnTo>
                      <a:pt x="977" y="299"/>
                    </a:lnTo>
                    <a:lnTo>
                      <a:pt x="973" y="311"/>
                    </a:lnTo>
                    <a:lnTo>
                      <a:pt x="966" y="319"/>
                    </a:lnTo>
                    <a:lnTo>
                      <a:pt x="957" y="323"/>
                    </a:lnTo>
                    <a:lnTo>
                      <a:pt x="946" y="324"/>
                    </a:lnTo>
                    <a:lnTo>
                      <a:pt x="933" y="321"/>
                    </a:lnTo>
                    <a:lnTo>
                      <a:pt x="918" y="316"/>
                    </a:lnTo>
                    <a:lnTo>
                      <a:pt x="519" y="83"/>
                    </a:lnTo>
                    <a:lnTo>
                      <a:pt x="507" y="78"/>
                    </a:lnTo>
                    <a:lnTo>
                      <a:pt x="494" y="75"/>
                    </a:lnTo>
                    <a:lnTo>
                      <a:pt x="480" y="74"/>
                    </a:lnTo>
                    <a:lnTo>
                      <a:pt x="459" y="77"/>
                    </a:lnTo>
                    <a:lnTo>
                      <a:pt x="440" y="83"/>
                    </a:lnTo>
                    <a:lnTo>
                      <a:pt x="59" y="315"/>
                    </a:lnTo>
                    <a:lnTo>
                      <a:pt x="44" y="321"/>
                    </a:lnTo>
                    <a:lnTo>
                      <a:pt x="29" y="324"/>
                    </a:lnTo>
                    <a:lnTo>
                      <a:pt x="14" y="320"/>
                    </a:lnTo>
                    <a:lnTo>
                      <a:pt x="4" y="311"/>
                    </a:lnTo>
                    <a:lnTo>
                      <a:pt x="0" y="299"/>
                    </a:lnTo>
                    <a:lnTo>
                      <a:pt x="4" y="285"/>
                    </a:lnTo>
                    <a:lnTo>
                      <a:pt x="13" y="272"/>
                    </a:lnTo>
                    <a:lnTo>
                      <a:pt x="26" y="261"/>
                    </a:lnTo>
                    <a:lnTo>
                      <a:pt x="440" y="11"/>
                    </a:lnTo>
                    <a:lnTo>
                      <a:pt x="459" y="3"/>
                    </a:lnTo>
                    <a:lnTo>
                      <a:pt x="48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9828212" y="2832847"/>
              <a:ext cx="382074" cy="405560"/>
              <a:chOff x="7299325" y="2514600"/>
              <a:chExt cx="1446212" cy="1535113"/>
            </a:xfrm>
            <a:solidFill>
              <a:schemeClr val="bg1"/>
            </a:solidFill>
          </p:grpSpPr>
          <p:sp>
            <p:nvSpPr>
              <p:cNvPr id="37" name="Freeform 9"/>
              <p:cNvSpPr>
                <a:spLocks/>
              </p:cNvSpPr>
              <p:nvPr/>
            </p:nvSpPr>
            <p:spPr bwMode="auto">
              <a:xfrm>
                <a:off x="7299325" y="2652713"/>
                <a:ext cx="1274762" cy="1397000"/>
              </a:xfrm>
              <a:custGeom>
                <a:avLst/>
                <a:gdLst/>
                <a:ahLst/>
                <a:cxnLst>
                  <a:cxn ang="0">
                    <a:pos x="287" y="227"/>
                  </a:cxn>
                  <a:cxn ang="0">
                    <a:pos x="281" y="230"/>
                  </a:cxn>
                  <a:cxn ang="0">
                    <a:pos x="268" y="239"/>
                  </a:cxn>
                  <a:cxn ang="0">
                    <a:pos x="252" y="257"/>
                  </a:cxn>
                  <a:cxn ang="0">
                    <a:pos x="237" y="281"/>
                  </a:cxn>
                  <a:cxn ang="0">
                    <a:pos x="229" y="314"/>
                  </a:cxn>
                  <a:cxn ang="0">
                    <a:pos x="233" y="355"/>
                  </a:cxn>
                  <a:cxn ang="0">
                    <a:pos x="255" y="408"/>
                  </a:cxn>
                  <a:cxn ang="0">
                    <a:pos x="296" y="470"/>
                  </a:cxn>
                  <a:cxn ang="0">
                    <a:pos x="359" y="539"/>
                  </a:cxn>
                  <a:cxn ang="0">
                    <a:pos x="416" y="584"/>
                  </a:cxn>
                  <a:cxn ang="0">
                    <a:pos x="465" y="608"/>
                  </a:cxn>
                  <a:cxn ang="0">
                    <a:pos x="505" y="615"/>
                  </a:cxn>
                  <a:cxn ang="0">
                    <a:pos x="548" y="605"/>
                  </a:cxn>
                  <a:cxn ang="0">
                    <a:pos x="576" y="587"/>
                  </a:cxn>
                  <a:cxn ang="0">
                    <a:pos x="590" y="571"/>
                  </a:cxn>
                  <a:cxn ang="0">
                    <a:pos x="803" y="807"/>
                  </a:cxn>
                  <a:cxn ang="0">
                    <a:pos x="782" y="826"/>
                  </a:cxn>
                  <a:cxn ang="0">
                    <a:pos x="744" y="849"/>
                  </a:cxn>
                  <a:cxn ang="0">
                    <a:pos x="688" y="870"/>
                  </a:cxn>
                  <a:cxn ang="0">
                    <a:pos x="616" y="880"/>
                  </a:cxn>
                  <a:cxn ang="0">
                    <a:pos x="556" y="874"/>
                  </a:cxn>
                  <a:cxn ang="0">
                    <a:pos x="488" y="854"/>
                  </a:cxn>
                  <a:cxn ang="0">
                    <a:pos x="412" y="818"/>
                  </a:cxn>
                  <a:cxn ang="0">
                    <a:pos x="329" y="761"/>
                  </a:cxn>
                  <a:cxn ang="0">
                    <a:pos x="240" y="679"/>
                  </a:cxn>
                  <a:cxn ang="0">
                    <a:pos x="146" y="575"/>
                  </a:cxn>
                  <a:cxn ang="0">
                    <a:pos x="77" y="473"/>
                  </a:cxn>
                  <a:cxn ang="0">
                    <a:pos x="32" y="382"/>
                  </a:cxn>
                  <a:cxn ang="0">
                    <a:pos x="6" y="299"/>
                  </a:cxn>
                  <a:cxn ang="0">
                    <a:pos x="0" y="226"/>
                  </a:cxn>
                  <a:cxn ang="0">
                    <a:pos x="4" y="163"/>
                  </a:cxn>
                  <a:cxn ang="0">
                    <a:pos x="17" y="109"/>
                  </a:cxn>
                  <a:cxn ang="0">
                    <a:pos x="36" y="67"/>
                  </a:cxn>
                  <a:cxn ang="0">
                    <a:pos x="56" y="35"/>
                  </a:cxn>
                  <a:cxn ang="0">
                    <a:pos x="73" y="12"/>
                  </a:cxn>
                </a:cxnLst>
                <a:rect l="0" t="0" r="r" b="b"/>
                <a:pathLst>
                  <a:path w="803" h="880">
                    <a:moveTo>
                      <a:pt x="85" y="0"/>
                    </a:moveTo>
                    <a:lnTo>
                      <a:pt x="287" y="227"/>
                    </a:lnTo>
                    <a:lnTo>
                      <a:pt x="285" y="228"/>
                    </a:lnTo>
                    <a:lnTo>
                      <a:pt x="281" y="230"/>
                    </a:lnTo>
                    <a:lnTo>
                      <a:pt x="275" y="234"/>
                    </a:lnTo>
                    <a:lnTo>
                      <a:pt x="268" y="239"/>
                    </a:lnTo>
                    <a:lnTo>
                      <a:pt x="260" y="247"/>
                    </a:lnTo>
                    <a:lnTo>
                      <a:pt x="252" y="257"/>
                    </a:lnTo>
                    <a:lnTo>
                      <a:pt x="244" y="267"/>
                    </a:lnTo>
                    <a:lnTo>
                      <a:pt x="237" y="281"/>
                    </a:lnTo>
                    <a:lnTo>
                      <a:pt x="232" y="297"/>
                    </a:lnTo>
                    <a:lnTo>
                      <a:pt x="229" y="314"/>
                    </a:lnTo>
                    <a:lnTo>
                      <a:pt x="231" y="334"/>
                    </a:lnTo>
                    <a:lnTo>
                      <a:pt x="233" y="355"/>
                    </a:lnTo>
                    <a:lnTo>
                      <a:pt x="241" y="381"/>
                    </a:lnTo>
                    <a:lnTo>
                      <a:pt x="255" y="408"/>
                    </a:lnTo>
                    <a:lnTo>
                      <a:pt x="272" y="438"/>
                    </a:lnTo>
                    <a:lnTo>
                      <a:pt x="296" y="470"/>
                    </a:lnTo>
                    <a:lnTo>
                      <a:pt x="327" y="507"/>
                    </a:lnTo>
                    <a:lnTo>
                      <a:pt x="359" y="539"/>
                    </a:lnTo>
                    <a:lnTo>
                      <a:pt x="388" y="565"/>
                    </a:lnTo>
                    <a:lnTo>
                      <a:pt x="416" y="584"/>
                    </a:lnTo>
                    <a:lnTo>
                      <a:pt x="441" y="599"/>
                    </a:lnTo>
                    <a:lnTo>
                      <a:pt x="465" y="608"/>
                    </a:lnTo>
                    <a:lnTo>
                      <a:pt x="487" y="613"/>
                    </a:lnTo>
                    <a:lnTo>
                      <a:pt x="505" y="615"/>
                    </a:lnTo>
                    <a:lnTo>
                      <a:pt x="528" y="612"/>
                    </a:lnTo>
                    <a:lnTo>
                      <a:pt x="548" y="605"/>
                    </a:lnTo>
                    <a:lnTo>
                      <a:pt x="564" y="596"/>
                    </a:lnTo>
                    <a:lnTo>
                      <a:pt x="576" y="587"/>
                    </a:lnTo>
                    <a:lnTo>
                      <a:pt x="584" y="577"/>
                    </a:lnTo>
                    <a:lnTo>
                      <a:pt x="590" y="571"/>
                    </a:lnTo>
                    <a:lnTo>
                      <a:pt x="591" y="568"/>
                    </a:lnTo>
                    <a:lnTo>
                      <a:pt x="803" y="807"/>
                    </a:lnTo>
                    <a:lnTo>
                      <a:pt x="794" y="817"/>
                    </a:lnTo>
                    <a:lnTo>
                      <a:pt x="782" y="826"/>
                    </a:lnTo>
                    <a:lnTo>
                      <a:pt x="766" y="838"/>
                    </a:lnTo>
                    <a:lnTo>
                      <a:pt x="744" y="849"/>
                    </a:lnTo>
                    <a:lnTo>
                      <a:pt x="719" y="861"/>
                    </a:lnTo>
                    <a:lnTo>
                      <a:pt x="688" y="870"/>
                    </a:lnTo>
                    <a:lnTo>
                      <a:pt x="655" y="877"/>
                    </a:lnTo>
                    <a:lnTo>
                      <a:pt x="616" y="880"/>
                    </a:lnTo>
                    <a:lnTo>
                      <a:pt x="587" y="878"/>
                    </a:lnTo>
                    <a:lnTo>
                      <a:pt x="556" y="874"/>
                    </a:lnTo>
                    <a:lnTo>
                      <a:pt x="523" y="866"/>
                    </a:lnTo>
                    <a:lnTo>
                      <a:pt x="488" y="854"/>
                    </a:lnTo>
                    <a:lnTo>
                      <a:pt x="451" y="838"/>
                    </a:lnTo>
                    <a:lnTo>
                      <a:pt x="412" y="818"/>
                    </a:lnTo>
                    <a:lnTo>
                      <a:pt x="372" y="791"/>
                    </a:lnTo>
                    <a:lnTo>
                      <a:pt x="329" y="761"/>
                    </a:lnTo>
                    <a:lnTo>
                      <a:pt x="285" y="723"/>
                    </a:lnTo>
                    <a:lnTo>
                      <a:pt x="240" y="679"/>
                    </a:lnTo>
                    <a:lnTo>
                      <a:pt x="192" y="628"/>
                    </a:lnTo>
                    <a:lnTo>
                      <a:pt x="146" y="575"/>
                    </a:lnTo>
                    <a:lnTo>
                      <a:pt x="109" y="523"/>
                    </a:lnTo>
                    <a:lnTo>
                      <a:pt x="77" y="473"/>
                    </a:lnTo>
                    <a:lnTo>
                      <a:pt x="52" y="426"/>
                    </a:lnTo>
                    <a:lnTo>
                      <a:pt x="32" y="382"/>
                    </a:lnTo>
                    <a:lnTo>
                      <a:pt x="17" y="339"/>
                    </a:lnTo>
                    <a:lnTo>
                      <a:pt x="6" y="299"/>
                    </a:lnTo>
                    <a:lnTo>
                      <a:pt x="1" y="262"/>
                    </a:lnTo>
                    <a:lnTo>
                      <a:pt x="0" y="226"/>
                    </a:lnTo>
                    <a:lnTo>
                      <a:pt x="0" y="194"/>
                    </a:lnTo>
                    <a:lnTo>
                      <a:pt x="4" y="163"/>
                    </a:lnTo>
                    <a:lnTo>
                      <a:pt x="10" y="135"/>
                    </a:lnTo>
                    <a:lnTo>
                      <a:pt x="17" y="109"/>
                    </a:lnTo>
                    <a:lnTo>
                      <a:pt x="26" y="87"/>
                    </a:lnTo>
                    <a:lnTo>
                      <a:pt x="36" y="67"/>
                    </a:lnTo>
                    <a:lnTo>
                      <a:pt x="46" y="49"/>
                    </a:lnTo>
                    <a:lnTo>
                      <a:pt x="56" y="35"/>
                    </a:lnTo>
                    <a:lnTo>
                      <a:pt x="65" y="23"/>
                    </a:lnTo>
                    <a:lnTo>
                      <a:pt x="73" y="12"/>
                    </a:lnTo>
                    <a:lnTo>
                      <a:pt x="8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38" name="Freeform 10"/>
              <p:cNvSpPr>
                <a:spLocks/>
              </p:cNvSpPr>
              <p:nvPr/>
            </p:nvSpPr>
            <p:spPr bwMode="auto">
              <a:xfrm>
                <a:off x="8318500" y="3429000"/>
                <a:ext cx="427037" cy="457200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269" y="238"/>
                  </a:cxn>
                  <a:cxn ang="0">
                    <a:pos x="213" y="288"/>
                  </a:cxn>
                  <a:cxn ang="0">
                    <a:pos x="0" y="51"/>
                  </a:cxn>
                  <a:cxn ang="0">
                    <a:pos x="56" y="0"/>
                  </a:cxn>
                </a:cxnLst>
                <a:rect l="0" t="0" r="r" b="b"/>
                <a:pathLst>
                  <a:path w="269" h="288">
                    <a:moveTo>
                      <a:pt x="56" y="0"/>
                    </a:moveTo>
                    <a:lnTo>
                      <a:pt x="269" y="238"/>
                    </a:lnTo>
                    <a:lnTo>
                      <a:pt x="213" y="288"/>
                    </a:lnTo>
                    <a:lnTo>
                      <a:pt x="0" y="51"/>
                    </a:lnTo>
                    <a:lnTo>
                      <a:pt x="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39" name="Freeform 11"/>
              <p:cNvSpPr>
                <a:spLocks/>
              </p:cNvSpPr>
              <p:nvPr/>
            </p:nvSpPr>
            <p:spPr bwMode="auto">
              <a:xfrm>
                <a:off x="7493000" y="2514600"/>
                <a:ext cx="428625" cy="455613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270" y="238"/>
                  </a:cxn>
                  <a:cxn ang="0">
                    <a:pos x="215" y="287"/>
                  </a:cxn>
                  <a:cxn ang="0">
                    <a:pos x="0" y="51"/>
                  </a:cxn>
                  <a:cxn ang="0">
                    <a:pos x="56" y="0"/>
                  </a:cxn>
                </a:cxnLst>
                <a:rect l="0" t="0" r="r" b="b"/>
                <a:pathLst>
                  <a:path w="270" h="287">
                    <a:moveTo>
                      <a:pt x="56" y="0"/>
                    </a:moveTo>
                    <a:lnTo>
                      <a:pt x="270" y="238"/>
                    </a:lnTo>
                    <a:lnTo>
                      <a:pt x="215" y="287"/>
                    </a:lnTo>
                    <a:lnTo>
                      <a:pt x="0" y="51"/>
                    </a:lnTo>
                    <a:lnTo>
                      <a:pt x="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814765" y="5257800"/>
              <a:ext cx="409754" cy="252898"/>
              <a:chOff x="7415213" y="4926013"/>
              <a:chExt cx="1550987" cy="957263"/>
            </a:xfrm>
            <a:solidFill>
              <a:schemeClr val="bg1"/>
            </a:solidFill>
          </p:grpSpPr>
          <p:sp>
            <p:nvSpPr>
              <p:cNvPr id="35" name="Freeform 12"/>
              <p:cNvSpPr>
                <a:spLocks/>
              </p:cNvSpPr>
              <p:nvPr/>
            </p:nvSpPr>
            <p:spPr bwMode="auto">
              <a:xfrm>
                <a:off x="7486650" y="4926013"/>
                <a:ext cx="1397000" cy="381000"/>
              </a:xfrm>
              <a:custGeom>
                <a:avLst/>
                <a:gdLst/>
                <a:ahLst/>
                <a:cxnLst>
                  <a:cxn ang="0">
                    <a:pos x="38" y="0"/>
                  </a:cxn>
                  <a:cxn ang="0">
                    <a:pos x="849" y="0"/>
                  </a:cxn>
                  <a:cxn ang="0">
                    <a:pos x="865" y="1"/>
                  </a:cxn>
                  <a:cxn ang="0">
                    <a:pos x="880" y="4"/>
                  </a:cxn>
                  <a:cxn ang="0">
                    <a:pos x="498" y="227"/>
                  </a:cxn>
                  <a:cxn ang="0">
                    <a:pos x="482" y="234"/>
                  </a:cxn>
                  <a:cxn ang="0">
                    <a:pos x="464" y="239"/>
                  </a:cxn>
                  <a:cxn ang="0">
                    <a:pos x="442" y="240"/>
                  </a:cxn>
                  <a:cxn ang="0">
                    <a:pos x="422" y="239"/>
                  </a:cxn>
                  <a:cxn ang="0">
                    <a:pos x="404" y="235"/>
                  </a:cxn>
                  <a:cxn ang="0">
                    <a:pos x="389" y="227"/>
                  </a:cxn>
                  <a:cxn ang="0">
                    <a:pos x="0" y="5"/>
                  </a:cxn>
                  <a:cxn ang="0">
                    <a:pos x="19" y="1"/>
                  </a:cxn>
                  <a:cxn ang="0">
                    <a:pos x="38" y="0"/>
                  </a:cxn>
                </a:cxnLst>
                <a:rect l="0" t="0" r="r" b="b"/>
                <a:pathLst>
                  <a:path w="880" h="240">
                    <a:moveTo>
                      <a:pt x="38" y="0"/>
                    </a:moveTo>
                    <a:lnTo>
                      <a:pt x="849" y="0"/>
                    </a:lnTo>
                    <a:lnTo>
                      <a:pt x="865" y="1"/>
                    </a:lnTo>
                    <a:lnTo>
                      <a:pt x="880" y="4"/>
                    </a:lnTo>
                    <a:lnTo>
                      <a:pt x="498" y="227"/>
                    </a:lnTo>
                    <a:lnTo>
                      <a:pt x="482" y="234"/>
                    </a:lnTo>
                    <a:lnTo>
                      <a:pt x="464" y="239"/>
                    </a:lnTo>
                    <a:lnTo>
                      <a:pt x="442" y="240"/>
                    </a:lnTo>
                    <a:lnTo>
                      <a:pt x="422" y="239"/>
                    </a:lnTo>
                    <a:lnTo>
                      <a:pt x="404" y="235"/>
                    </a:lnTo>
                    <a:lnTo>
                      <a:pt x="389" y="227"/>
                    </a:lnTo>
                    <a:lnTo>
                      <a:pt x="0" y="5"/>
                    </a:lnTo>
                    <a:lnTo>
                      <a:pt x="19" y="1"/>
                    </a:lnTo>
                    <a:lnTo>
                      <a:pt x="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36" name="Freeform 13"/>
              <p:cNvSpPr>
                <a:spLocks/>
              </p:cNvSpPr>
              <p:nvPr/>
            </p:nvSpPr>
            <p:spPr bwMode="auto">
              <a:xfrm>
                <a:off x="7415213" y="5018088"/>
                <a:ext cx="1550987" cy="865188"/>
              </a:xfrm>
              <a:custGeom>
                <a:avLst/>
                <a:gdLst/>
                <a:ahLst/>
                <a:cxnLst>
                  <a:cxn ang="0">
                    <a:pos x="973" y="0"/>
                  </a:cxn>
                  <a:cxn ang="0">
                    <a:pos x="976" y="8"/>
                  </a:cxn>
                  <a:cxn ang="0">
                    <a:pos x="977" y="16"/>
                  </a:cxn>
                  <a:cxn ang="0">
                    <a:pos x="977" y="492"/>
                  </a:cxn>
                  <a:cxn ang="0">
                    <a:pos x="973" y="510"/>
                  </a:cxn>
                  <a:cxn ang="0">
                    <a:pos x="961" y="523"/>
                  </a:cxn>
                  <a:cxn ang="0">
                    <a:pos x="944" y="535"/>
                  </a:cxn>
                  <a:cxn ang="0">
                    <a:pos x="921" y="542"/>
                  </a:cxn>
                  <a:cxn ang="0">
                    <a:pos x="894" y="545"/>
                  </a:cxn>
                  <a:cxn ang="0">
                    <a:pos x="83" y="545"/>
                  </a:cxn>
                  <a:cxn ang="0">
                    <a:pos x="56" y="542"/>
                  </a:cxn>
                  <a:cxn ang="0">
                    <a:pos x="33" y="535"/>
                  </a:cxn>
                  <a:cxn ang="0">
                    <a:pos x="16" y="523"/>
                  </a:cxn>
                  <a:cxn ang="0">
                    <a:pos x="4" y="510"/>
                  </a:cxn>
                  <a:cxn ang="0">
                    <a:pos x="0" y="492"/>
                  </a:cxn>
                  <a:cxn ang="0">
                    <a:pos x="0" y="11"/>
                  </a:cxn>
                  <a:cxn ang="0">
                    <a:pos x="1" y="4"/>
                  </a:cxn>
                  <a:cxn ang="0">
                    <a:pos x="407" y="238"/>
                  </a:cxn>
                  <a:cxn ang="0">
                    <a:pos x="431" y="249"/>
                  </a:cxn>
                  <a:cxn ang="0">
                    <a:pos x="459" y="254"/>
                  </a:cxn>
                  <a:cxn ang="0">
                    <a:pos x="487" y="257"/>
                  </a:cxn>
                  <a:cxn ang="0">
                    <a:pos x="518" y="254"/>
                  </a:cxn>
                  <a:cxn ang="0">
                    <a:pos x="545" y="248"/>
                  </a:cxn>
                  <a:cxn ang="0">
                    <a:pos x="570" y="237"/>
                  </a:cxn>
                  <a:cxn ang="0">
                    <a:pos x="973" y="0"/>
                  </a:cxn>
                </a:cxnLst>
                <a:rect l="0" t="0" r="r" b="b"/>
                <a:pathLst>
                  <a:path w="977" h="545">
                    <a:moveTo>
                      <a:pt x="973" y="0"/>
                    </a:moveTo>
                    <a:lnTo>
                      <a:pt x="976" y="8"/>
                    </a:lnTo>
                    <a:lnTo>
                      <a:pt x="977" y="16"/>
                    </a:lnTo>
                    <a:lnTo>
                      <a:pt x="977" y="492"/>
                    </a:lnTo>
                    <a:lnTo>
                      <a:pt x="973" y="510"/>
                    </a:lnTo>
                    <a:lnTo>
                      <a:pt x="961" y="523"/>
                    </a:lnTo>
                    <a:lnTo>
                      <a:pt x="944" y="535"/>
                    </a:lnTo>
                    <a:lnTo>
                      <a:pt x="921" y="542"/>
                    </a:lnTo>
                    <a:lnTo>
                      <a:pt x="894" y="545"/>
                    </a:lnTo>
                    <a:lnTo>
                      <a:pt x="83" y="545"/>
                    </a:lnTo>
                    <a:lnTo>
                      <a:pt x="56" y="542"/>
                    </a:lnTo>
                    <a:lnTo>
                      <a:pt x="33" y="535"/>
                    </a:lnTo>
                    <a:lnTo>
                      <a:pt x="16" y="523"/>
                    </a:lnTo>
                    <a:lnTo>
                      <a:pt x="4" y="510"/>
                    </a:lnTo>
                    <a:lnTo>
                      <a:pt x="0" y="492"/>
                    </a:lnTo>
                    <a:lnTo>
                      <a:pt x="0" y="11"/>
                    </a:lnTo>
                    <a:lnTo>
                      <a:pt x="1" y="4"/>
                    </a:lnTo>
                    <a:lnTo>
                      <a:pt x="407" y="238"/>
                    </a:lnTo>
                    <a:lnTo>
                      <a:pt x="431" y="249"/>
                    </a:lnTo>
                    <a:lnTo>
                      <a:pt x="459" y="254"/>
                    </a:lnTo>
                    <a:lnTo>
                      <a:pt x="487" y="257"/>
                    </a:lnTo>
                    <a:lnTo>
                      <a:pt x="518" y="254"/>
                    </a:lnTo>
                    <a:lnTo>
                      <a:pt x="545" y="248"/>
                    </a:lnTo>
                    <a:lnTo>
                      <a:pt x="570" y="237"/>
                    </a:lnTo>
                    <a:lnTo>
                      <a:pt x="97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9801318" y="4002741"/>
              <a:ext cx="431564" cy="412690"/>
              <a:chOff x="4549775" y="4676775"/>
              <a:chExt cx="1633538" cy="1562100"/>
            </a:xfrm>
            <a:solidFill>
              <a:schemeClr val="bg1"/>
            </a:solidFill>
          </p:grpSpPr>
          <p:sp>
            <p:nvSpPr>
              <p:cNvPr id="33" name="Freeform 14"/>
              <p:cNvSpPr>
                <a:spLocks noEditPoints="1"/>
              </p:cNvSpPr>
              <p:nvPr/>
            </p:nvSpPr>
            <p:spPr bwMode="auto">
              <a:xfrm>
                <a:off x="4549775" y="4676775"/>
                <a:ext cx="1025525" cy="1176338"/>
              </a:xfrm>
              <a:custGeom>
                <a:avLst/>
                <a:gdLst/>
                <a:ahLst/>
                <a:cxnLst>
                  <a:cxn ang="0">
                    <a:pos x="330" y="226"/>
                  </a:cxn>
                  <a:cxn ang="0">
                    <a:pos x="306" y="250"/>
                  </a:cxn>
                  <a:cxn ang="0">
                    <a:pos x="306" y="288"/>
                  </a:cxn>
                  <a:cxn ang="0">
                    <a:pos x="330" y="312"/>
                  </a:cxn>
                  <a:cxn ang="0">
                    <a:pos x="367" y="312"/>
                  </a:cxn>
                  <a:cxn ang="0">
                    <a:pos x="391" y="288"/>
                  </a:cxn>
                  <a:cxn ang="0">
                    <a:pos x="391" y="250"/>
                  </a:cxn>
                  <a:cxn ang="0">
                    <a:pos x="367" y="226"/>
                  </a:cxn>
                  <a:cxn ang="0">
                    <a:pos x="207" y="222"/>
                  </a:cxn>
                  <a:cxn ang="0">
                    <a:pos x="172" y="235"/>
                  </a:cxn>
                  <a:cxn ang="0">
                    <a:pos x="159" y="269"/>
                  </a:cxn>
                  <a:cxn ang="0">
                    <a:pos x="172" y="302"/>
                  </a:cxn>
                  <a:cxn ang="0">
                    <a:pos x="207" y="316"/>
                  </a:cxn>
                  <a:cxn ang="0">
                    <a:pos x="240" y="302"/>
                  </a:cxn>
                  <a:cxn ang="0">
                    <a:pos x="254" y="269"/>
                  </a:cxn>
                  <a:cxn ang="0">
                    <a:pos x="240" y="235"/>
                  </a:cxn>
                  <a:cxn ang="0">
                    <a:pos x="207" y="222"/>
                  </a:cxn>
                  <a:cxn ang="0">
                    <a:pos x="381" y="3"/>
                  </a:cxn>
                  <a:cxn ang="0">
                    <a:pos x="457" y="20"/>
                  </a:cxn>
                  <a:cxn ang="0">
                    <a:pos x="530" y="60"/>
                  </a:cxn>
                  <a:cxn ang="0">
                    <a:pos x="589" y="115"/>
                  </a:cxn>
                  <a:cxn ang="0">
                    <a:pos x="632" y="182"/>
                  </a:cxn>
                  <a:cxn ang="0">
                    <a:pos x="638" y="219"/>
                  </a:cxn>
                  <a:cxn ang="0">
                    <a:pos x="564" y="227"/>
                  </a:cxn>
                  <a:cxn ang="0">
                    <a:pos x="517" y="230"/>
                  </a:cxn>
                  <a:cxn ang="0">
                    <a:pos x="490" y="222"/>
                  </a:cxn>
                  <a:cxn ang="0">
                    <a:pos x="457" y="235"/>
                  </a:cxn>
                  <a:cxn ang="0">
                    <a:pos x="443" y="269"/>
                  </a:cxn>
                  <a:cxn ang="0">
                    <a:pos x="445" y="278"/>
                  </a:cxn>
                  <a:cxn ang="0">
                    <a:pos x="411" y="313"/>
                  </a:cxn>
                  <a:cxn ang="0">
                    <a:pos x="357" y="387"/>
                  </a:cxn>
                  <a:cxn ang="0">
                    <a:pos x="326" y="471"/>
                  </a:cxn>
                  <a:cxn ang="0">
                    <a:pos x="319" y="562"/>
                  </a:cxn>
                  <a:cxn ang="0">
                    <a:pos x="339" y="654"/>
                  </a:cxn>
                  <a:cxn ang="0">
                    <a:pos x="351" y="681"/>
                  </a:cxn>
                  <a:cxn ang="0">
                    <a:pos x="259" y="707"/>
                  </a:cxn>
                  <a:cxn ang="0">
                    <a:pos x="171" y="725"/>
                  </a:cxn>
                  <a:cxn ang="0">
                    <a:pos x="95" y="734"/>
                  </a:cxn>
                  <a:cxn ang="0">
                    <a:pos x="36" y="739"/>
                  </a:cxn>
                  <a:cxn ang="0">
                    <a:pos x="0" y="741"/>
                  </a:cxn>
                  <a:cxn ang="0">
                    <a:pos x="59" y="686"/>
                  </a:cxn>
                  <a:cxn ang="0">
                    <a:pos x="88" y="627"/>
                  </a:cxn>
                  <a:cxn ang="0">
                    <a:pos x="95" y="568"/>
                  </a:cxn>
                  <a:cxn ang="0">
                    <a:pos x="87" y="514"/>
                  </a:cxn>
                  <a:cxn ang="0">
                    <a:pos x="47" y="441"/>
                  </a:cxn>
                  <a:cxn ang="0">
                    <a:pos x="24" y="354"/>
                  </a:cxn>
                  <a:cxn ang="0">
                    <a:pos x="28" y="256"/>
                  </a:cxn>
                  <a:cxn ang="0">
                    <a:pos x="62" y="166"/>
                  </a:cxn>
                  <a:cxn ang="0">
                    <a:pos x="114" y="96"/>
                  </a:cxn>
                  <a:cxn ang="0">
                    <a:pos x="180" y="44"/>
                  </a:cxn>
                  <a:cxn ang="0">
                    <a:pos x="258" y="11"/>
                  </a:cxn>
                  <a:cxn ang="0">
                    <a:pos x="342" y="0"/>
                  </a:cxn>
                </a:cxnLst>
                <a:rect l="0" t="0" r="r" b="b"/>
                <a:pathLst>
                  <a:path w="646" h="741">
                    <a:moveTo>
                      <a:pt x="349" y="222"/>
                    </a:moveTo>
                    <a:lnTo>
                      <a:pt x="330" y="226"/>
                    </a:lnTo>
                    <a:lnTo>
                      <a:pt x="315" y="235"/>
                    </a:lnTo>
                    <a:lnTo>
                      <a:pt x="306" y="250"/>
                    </a:lnTo>
                    <a:lnTo>
                      <a:pt x="302" y="269"/>
                    </a:lnTo>
                    <a:lnTo>
                      <a:pt x="306" y="288"/>
                    </a:lnTo>
                    <a:lnTo>
                      <a:pt x="315" y="302"/>
                    </a:lnTo>
                    <a:lnTo>
                      <a:pt x="330" y="312"/>
                    </a:lnTo>
                    <a:lnTo>
                      <a:pt x="349" y="316"/>
                    </a:lnTo>
                    <a:lnTo>
                      <a:pt x="367" y="312"/>
                    </a:lnTo>
                    <a:lnTo>
                      <a:pt x="382" y="302"/>
                    </a:lnTo>
                    <a:lnTo>
                      <a:pt x="391" y="288"/>
                    </a:lnTo>
                    <a:lnTo>
                      <a:pt x="395" y="269"/>
                    </a:lnTo>
                    <a:lnTo>
                      <a:pt x="391" y="250"/>
                    </a:lnTo>
                    <a:lnTo>
                      <a:pt x="382" y="235"/>
                    </a:lnTo>
                    <a:lnTo>
                      <a:pt x="367" y="226"/>
                    </a:lnTo>
                    <a:lnTo>
                      <a:pt x="349" y="222"/>
                    </a:lnTo>
                    <a:close/>
                    <a:moveTo>
                      <a:pt x="207" y="222"/>
                    </a:moveTo>
                    <a:lnTo>
                      <a:pt x="188" y="226"/>
                    </a:lnTo>
                    <a:lnTo>
                      <a:pt x="172" y="235"/>
                    </a:lnTo>
                    <a:lnTo>
                      <a:pt x="163" y="250"/>
                    </a:lnTo>
                    <a:lnTo>
                      <a:pt x="159" y="269"/>
                    </a:lnTo>
                    <a:lnTo>
                      <a:pt x="163" y="288"/>
                    </a:lnTo>
                    <a:lnTo>
                      <a:pt x="172" y="302"/>
                    </a:lnTo>
                    <a:lnTo>
                      <a:pt x="188" y="312"/>
                    </a:lnTo>
                    <a:lnTo>
                      <a:pt x="207" y="316"/>
                    </a:lnTo>
                    <a:lnTo>
                      <a:pt x="224" y="312"/>
                    </a:lnTo>
                    <a:lnTo>
                      <a:pt x="240" y="302"/>
                    </a:lnTo>
                    <a:lnTo>
                      <a:pt x="250" y="288"/>
                    </a:lnTo>
                    <a:lnTo>
                      <a:pt x="254" y="269"/>
                    </a:lnTo>
                    <a:lnTo>
                      <a:pt x="250" y="250"/>
                    </a:lnTo>
                    <a:lnTo>
                      <a:pt x="240" y="235"/>
                    </a:lnTo>
                    <a:lnTo>
                      <a:pt x="224" y="226"/>
                    </a:lnTo>
                    <a:lnTo>
                      <a:pt x="207" y="222"/>
                    </a:lnTo>
                    <a:close/>
                    <a:moveTo>
                      <a:pt x="342" y="0"/>
                    </a:moveTo>
                    <a:lnTo>
                      <a:pt x="381" y="3"/>
                    </a:lnTo>
                    <a:lnTo>
                      <a:pt x="419" y="10"/>
                    </a:lnTo>
                    <a:lnTo>
                      <a:pt x="457" y="20"/>
                    </a:lnTo>
                    <a:lnTo>
                      <a:pt x="495" y="38"/>
                    </a:lnTo>
                    <a:lnTo>
                      <a:pt x="530" y="60"/>
                    </a:lnTo>
                    <a:lnTo>
                      <a:pt x="561" y="86"/>
                    </a:lnTo>
                    <a:lnTo>
                      <a:pt x="589" y="115"/>
                    </a:lnTo>
                    <a:lnTo>
                      <a:pt x="612" y="147"/>
                    </a:lnTo>
                    <a:lnTo>
                      <a:pt x="632" y="182"/>
                    </a:lnTo>
                    <a:lnTo>
                      <a:pt x="646" y="219"/>
                    </a:lnTo>
                    <a:lnTo>
                      <a:pt x="638" y="219"/>
                    </a:lnTo>
                    <a:lnTo>
                      <a:pt x="601" y="221"/>
                    </a:lnTo>
                    <a:lnTo>
                      <a:pt x="564" y="227"/>
                    </a:lnTo>
                    <a:lnTo>
                      <a:pt x="527" y="239"/>
                    </a:lnTo>
                    <a:lnTo>
                      <a:pt x="517" y="230"/>
                    </a:lnTo>
                    <a:lnTo>
                      <a:pt x="505" y="225"/>
                    </a:lnTo>
                    <a:lnTo>
                      <a:pt x="490" y="222"/>
                    </a:lnTo>
                    <a:lnTo>
                      <a:pt x="473" y="226"/>
                    </a:lnTo>
                    <a:lnTo>
                      <a:pt x="457" y="235"/>
                    </a:lnTo>
                    <a:lnTo>
                      <a:pt x="447" y="250"/>
                    </a:lnTo>
                    <a:lnTo>
                      <a:pt x="443" y="269"/>
                    </a:lnTo>
                    <a:lnTo>
                      <a:pt x="443" y="274"/>
                    </a:lnTo>
                    <a:lnTo>
                      <a:pt x="445" y="278"/>
                    </a:lnTo>
                    <a:lnTo>
                      <a:pt x="446" y="284"/>
                    </a:lnTo>
                    <a:lnTo>
                      <a:pt x="411" y="313"/>
                    </a:lnTo>
                    <a:lnTo>
                      <a:pt x="382" y="348"/>
                    </a:lnTo>
                    <a:lnTo>
                      <a:pt x="357" y="387"/>
                    </a:lnTo>
                    <a:lnTo>
                      <a:pt x="338" y="427"/>
                    </a:lnTo>
                    <a:lnTo>
                      <a:pt x="326" y="471"/>
                    </a:lnTo>
                    <a:lnTo>
                      <a:pt x="319" y="516"/>
                    </a:lnTo>
                    <a:lnTo>
                      <a:pt x="319" y="562"/>
                    </a:lnTo>
                    <a:lnTo>
                      <a:pt x="326" y="608"/>
                    </a:lnTo>
                    <a:lnTo>
                      <a:pt x="339" y="654"/>
                    </a:lnTo>
                    <a:lnTo>
                      <a:pt x="345" y="667"/>
                    </a:lnTo>
                    <a:lnTo>
                      <a:pt x="351" y="681"/>
                    </a:lnTo>
                    <a:lnTo>
                      <a:pt x="305" y="695"/>
                    </a:lnTo>
                    <a:lnTo>
                      <a:pt x="259" y="707"/>
                    </a:lnTo>
                    <a:lnTo>
                      <a:pt x="214" y="717"/>
                    </a:lnTo>
                    <a:lnTo>
                      <a:pt x="171" y="725"/>
                    </a:lnTo>
                    <a:lnTo>
                      <a:pt x="131" y="730"/>
                    </a:lnTo>
                    <a:lnTo>
                      <a:pt x="95" y="734"/>
                    </a:lnTo>
                    <a:lnTo>
                      <a:pt x="63" y="737"/>
                    </a:lnTo>
                    <a:lnTo>
                      <a:pt x="36" y="739"/>
                    </a:lnTo>
                    <a:lnTo>
                      <a:pt x="18" y="741"/>
                    </a:lnTo>
                    <a:lnTo>
                      <a:pt x="0" y="741"/>
                    </a:lnTo>
                    <a:lnTo>
                      <a:pt x="34" y="714"/>
                    </a:lnTo>
                    <a:lnTo>
                      <a:pt x="59" y="686"/>
                    </a:lnTo>
                    <a:lnTo>
                      <a:pt x="76" y="657"/>
                    </a:lnTo>
                    <a:lnTo>
                      <a:pt x="88" y="627"/>
                    </a:lnTo>
                    <a:lnTo>
                      <a:pt x="94" y="598"/>
                    </a:lnTo>
                    <a:lnTo>
                      <a:pt x="95" y="568"/>
                    </a:lnTo>
                    <a:lnTo>
                      <a:pt x="92" y="540"/>
                    </a:lnTo>
                    <a:lnTo>
                      <a:pt x="87" y="514"/>
                    </a:lnTo>
                    <a:lnTo>
                      <a:pt x="64" y="479"/>
                    </a:lnTo>
                    <a:lnTo>
                      <a:pt x="47" y="441"/>
                    </a:lnTo>
                    <a:lnTo>
                      <a:pt x="34" y="403"/>
                    </a:lnTo>
                    <a:lnTo>
                      <a:pt x="24" y="354"/>
                    </a:lnTo>
                    <a:lnTo>
                      <a:pt x="23" y="305"/>
                    </a:lnTo>
                    <a:lnTo>
                      <a:pt x="28" y="256"/>
                    </a:lnTo>
                    <a:lnTo>
                      <a:pt x="43" y="206"/>
                    </a:lnTo>
                    <a:lnTo>
                      <a:pt x="62" y="166"/>
                    </a:lnTo>
                    <a:lnTo>
                      <a:pt x="86" y="129"/>
                    </a:lnTo>
                    <a:lnTo>
                      <a:pt x="114" y="96"/>
                    </a:lnTo>
                    <a:lnTo>
                      <a:pt x="146" y="68"/>
                    </a:lnTo>
                    <a:lnTo>
                      <a:pt x="180" y="44"/>
                    </a:lnTo>
                    <a:lnTo>
                      <a:pt x="218" y="26"/>
                    </a:lnTo>
                    <a:lnTo>
                      <a:pt x="258" y="11"/>
                    </a:lnTo>
                    <a:lnTo>
                      <a:pt x="299" y="3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  <p:sp>
            <p:nvSpPr>
              <p:cNvPr id="34" name="Freeform 15"/>
              <p:cNvSpPr>
                <a:spLocks noEditPoints="1"/>
              </p:cNvSpPr>
              <p:nvPr/>
            </p:nvSpPr>
            <p:spPr bwMode="auto">
              <a:xfrm>
                <a:off x="5132388" y="5064125"/>
                <a:ext cx="1050925" cy="1174750"/>
              </a:xfrm>
              <a:custGeom>
                <a:avLst/>
                <a:gdLst/>
                <a:ahLst/>
                <a:cxnLst>
                  <a:cxn ang="0">
                    <a:pos x="437" y="225"/>
                  </a:cxn>
                  <a:cxn ang="0">
                    <a:pos x="413" y="251"/>
                  </a:cxn>
                  <a:cxn ang="0">
                    <a:pos x="413" y="287"/>
                  </a:cxn>
                  <a:cxn ang="0">
                    <a:pos x="437" y="312"/>
                  </a:cxn>
                  <a:cxn ang="0">
                    <a:pos x="474" y="312"/>
                  </a:cxn>
                  <a:cxn ang="0">
                    <a:pos x="498" y="287"/>
                  </a:cxn>
                  <a:cxn ang="0">
                    <a:pos x="498" y="251"/>
                  </a:cxn>
                  <a:cxn ang="0">
                    <a:pos x="474" y="225"/>
                  </a:cxn>
                  <a:cxn ang="0">
                    <a:pos x="314" y="221"/>
                  </a:cxn>
                  <a:cxn ang="0">
                    <a:pos x="281" y="235"/>
                  </a:cxn>
                  <a:cxn ang="0">
                    <a:pos x="266" y="268"/>
                  </a:cxn>
                  <a:cxn ang="0">
                    <a:pos x="277" y="298"/>
                  </a:cxn>
                  <a:cxn ang="0">
                    <a:pos x="299" y="314"/>
                  </a:cxn>
                  <a:cxn ang="0">
                    <a:pos x="331" y="312"/>
                  </a:cxn>
                  <a:cxn ang="0">
                    <a:pos x="357" y="287"/>
                  </a:cxn>
                  <a:cxn ang="0">
                    <a:pos x="358" y="251"/>
                  </a:cxn>
                  <a:cxn ang="0">
                    <a:pos x="337" y="227"/>
                  </a:cxn>
                  <a:cxn ang="0">
                    <a:pos x="314" y="221"/>
                  </a:cxn>
                  <a:cxn ang="0">
                    <a:pos x="154" y="231"/>
                  </a:cxn>
                  <a:cxn ang="0">
                    <a:pos x="132" y="241"/>
                  </a:cxn>
                  <a:cxn ang="0">
                    <a:pos x="124" y="268"/>
                  </a:cxn>
                  <a:cxn ang="0">
                    <a:pos x="138" y="303"/>
                  </a:cxn>
                  <a:cxn ang="0">
                    <a:pos x="171" y="316"/>
                  </a:cxn>
                  <a:cxn ang="0">
                    <a:pos x="205" y="303"/>
                  </a:cxn>
                  <a:cxn ang="0">
                    <a:pos x="219" y="268"/>
                  </a:cxn>
                  <a:cxn ang="0">
                    <a:pos x="205" y="235"/>
                  </a:cxn>
                  <a:cxn ang="0">
                    <a:pos x="171" y="221"/>
                  </a:cxn>
                  <a:cxn ang="0">
                    <a:pos x="319" y="0"/>
                  </a:cxn>
                  <a:cxn ang="0">
                    <a:pos x="370" y="4"/>
                  </a:cxn>
                  <a:cxn ang="0">
                    <a:pos x="449" y="26"/>
                  </a:cxn>
                  <a:cxn ang="0">
                    <a:pos x="520" y="69"/>
                  </a:cxn>
                  <a:cxn ang="0">
                    <a:pos x="578" y="129"/>
                  </a:cxn>
                  <a:cxn ang="0">
                    <a:pos x="620" y="205"/>
                  </a:cxn>
                  <a:cxn ang="0">
                    <a:pos x="640" y="304"/>
                  </a:cxn>
                  <a:cxn ang="0">
                    <a:pos x="629" y="402"/>
                  </a:cxn>
                  <a:cxn ang="0">
                    <a:pos x="598" y="478"/>
                  </a:cxn>
                  <a:cxn ang="0">
                    <a:pos x="570" y="537"/>
                  </a:cxn>
                  <a:cxn ang="0">
                    <a:pos x="568" y="588"/>
                  </a:cxn>
                  <a:cxn ang="0">
                    <a:pos x="578" y="640"/>
                  </a:cxn>
                  <a:cxn ang="0">
                    <a:pos x="609" y="692"/>
                  </a:cxn>
                  <a:cxn ang="0">
                    <a:pos x="662" y="740"/>
                  </a:cxn>
                  <a:cxn ang="0">
                    <a:pos x="625" y="739"/>
                  </a:cxn>
                  <a:cxn ang="0">
                    <a:pos x="565" y="733"/>
                  </a:cxn>
                  <a:cxn ang="0">
                    <a:pos x="486" y="723"/>
                  </a:cxn>
                  <a:cxn ang="0">
                    <a:pos x="395" y="704"/>
                  </a:cxn>
                  <a:cxn ang="0">
                    <a:pos x="302" y="677"/>
                  </a:cxn>
                  <a:cxn ang="0">
                    <a:pos x="211" y="639"/>
                  </a:cxn>
                  <a:cxn ang="0">
                    <a:pos x="132" y="586"/>
                  </a:cxn>
                  <a:cxn ang="0">
                    <a:pos x="102" y="556"/>
                  </a:cxn>
                  <a:cxn ang="0">
                    <a:pos x="52" y="495"/>
                  </a:cxn>
                  <a:cxn ang="0">
                    <a:pos x="20" y="434"/>
                  </a:cxn>
                  <a:cxn ang="0">
                    <a:pos x="0" y="342"/>
                  </a:cxn>
                  <a:cxn ang="0">
                    <a:pos x="7" y="251"/>
                  </a:cxn>
                  <a:cxn ang="0">
                    <a:pos x="39" y="167"/>
                  </a:cxn>
                  <a:cxn ang="0">
                    <a:pos x="92" y="94"/>
                  </a:cxn>
                  <a:cxn ang="0">
                    <a:pos x="165" y="40"/>
                  </a:cxn>
                  <a:cxn ang="0">
                    <a:pos x="209" y="20"/>
                  </a:cxn>
                  <a:cxn ang="0">
                    <a:pos x="282" y="2"/>
                  </a:cxn>
                </a:cxnLst>
                <a:rect l="0" t="0" r="r" b="b"/>
                <a:pathLst>
                  <a:path w="662" h="740">
                    <a:moveTo>
                      <a:pt x="456" y="221"/>
                    </a:moveTo>
                    <a:lnTo>
                      <a:pt x="437" y="225"/>
                    </a:lnTo>
                    <a:lnTo>
                      <a:pt x="422" y="235"/>
                    </a:lnTo>
                    <a:lnTo>
                      <a:pt x="413" y="251"/>
                    </a:lnTo>
                    <a:lnTo>
                      <a:pt x="409" y="268"/>
                    </a:lnTo>
                    <a:lnTo>
                      <a:pt x="413" y="287"/>
                    </a:lnTo>
                    <a:lnTo>
                      <a:pt x="422" y="303"/>
                    </a:lnTo>
                    <a:lnTo>
                      <a:pt x="437" y="312"/>
                    </a:lnTo>
                    <a:lnTo>
                      <a:pt x="456" y="316"/>
                    </a:lnTo>
                    <a:lnTo>
                      <a:pt x="474" y="312"/>
                    </a:lnTo>
                    <a:lnTo>
                      <a:pt x="489" y="303"/>
                    </a:lnTo>
                    <a:lnTo>
                      <a:pt x="498" y="287"/>
                    </a:lnTo>
                    <a:lnTo>
                      <a:pt x="502" y="268"/>
                    </a:lnTo>
                    <a:lnTo>
                      <a:pt x="498" y="251"/>
                    </a:lnTo>
                    <a:lnTo>
                      <a:pt x="489" y="235"/>
                    </a:lnTo>
                    <a:lnTo>
                      <a:pt x="474" y="225"/>
                    </a:lnTo>
                    <a:lnTo>
                      <a:pt x="456" y="221"/>
                    </a:lnTo>
                    <a:close/>
                    <a:moveTo>
                      <a:pt x="314" y="221"/>
                    </a:moveTo>
                    <a:lnTo>
                      <a:pt x="295" y="225"/>
                    </a:lnTo>
                    <a:lnTo>
                      <a:pt x="281" y="235"/>
                    </a:lnTo>
                    <a:lnTo>
                      <a:pt x="270" y="251"/>
                    </a:lnTo>
                    <a:lnTo>
                      <a:pt x="266" y="268"/>
                    </a:lnTo>
                    <a:lnTo>
                      <a:pt x="269" y="284"/>
                    </a:lnTo>
                    <a:lnTo>
                      <a:pt x="277" y="298"/>
                    </a:lnTo>
                    <a:lnTo>
                      <a:pt x="286" y="307"/>
                    </a:lnTo>
                    <a:lnTo>
                      <a:pt x="299" y="314"/>
                    </a:lnTo>
                    <a:lnTo>
                      <a:pt x="314" y="316"/>
                    </a:lnTo>
                    <a:lnTo>
                      <a:pt x="331" y="312"/>
                    </a:lnTo>
                    <a:lnTo>
                      <a:pt x="347" y="303"/>
                    </a:lnTo>
                    <a:lnTo>
                      <a:pt x="357" y="287"/>
                    </a:lnTo>
                    <a:lnTo>
                      <a:pt x="361" y="268"/>
                    </a:lnTo>
                    <a:lnTo>
                      <a:pt x="358" y="251"/>
                    </a:lnTo>
                    <a:lnTo>
                      <a:pt x="349" y="237"/>
                    </a:lnTo>
                    <a:lnTo>
                      <a:pt x="337" y="227"/>
                    </a:lnTo>
                    <a:lnTo>
                      <a:pt x="321" y="221"/>
                    </a:lnTo>
                    <a:lnTo>
                      <a:pt x="314" y="221"/>
                    </a:lnTo>
                    <a:close/>
                    <a:moveTo>
                      <a:pt x="162" y="221"/>
                    </a:moveTo>
                    <a:lnTo>
                      <a:pt x="154" y="231"/>
                    </a:lnTo>
                    <a:lnTo>
                      <a:pt x="144" y="237"/>
                    </a:lnTo>
                    <a:lnTo>
                      <a:pt x="132" y="241"/>
                    </a:lnTo>
                    <a:lnTo>
                      <a:pt x="126" y="255"/>
                    </a:lnTo>
                    <a:lnTo>
                      <a:pt x="124" y="268"/>
                    </a:lnTo>
                    <a:lnTo>
                      <a:pt x="128" y="287"/>
                    </a:lnTo>
                    <a:lnTo>
                      <a:pt x="138" y="303"/>
                    </a:lnTo>
                    <a:lnTo>
                      <a:pt x="154" y="312"/>
                    </a:lnTo>
                    <a:lnTo>
                      <a:pt x="171" y="316"/>
                    </a:lnTo>
                    <a:lnTo>
                      <a:pt x="190" y="312"/>
                    </a:lnTo>
                    <a:lnTo>
                      <a:pt x="205" y="303"/>
                    </a:lnTo>
                    <a:lnTo>
                      <a:pt x="215" y="287"/>
                    </a:lnTo>
                    <a:lnTo>
                      <a:pt x="219" y="268"/>
                    </a:lnTo>
                    <a:lnTo>
                      <a:pt x="215" y="251"/>
                    </a:lnTo>
                    <a:lnTo>
                      <a:pt x="205" y="235"/>
                    </a:lnTo>
                    <a:lnTo>
                      <a:pt x="190" y="225"/>
                    </a:lnTo>
                    <a:lnTo>
                      <a:pt x="171" y="221"/>
                    </a:lnTo>
                    <a:lnTo>
                      <a:pt x="162" y="221"/>
                    </a:lnTo>
                    <a:close/>
                    <a:moveTo>
                      <a:pt x="319" y="0"/>
                    </a:moveTo>
                    <a:lnTo>
                      <a:pt x="329" y="0"/>
                    </a:lnTo>
                    <a:lnTo>
                      <a:pt x="370" y="4"/>
                    </a:lnTo>
                    <a:lnTo>
                      <a:pt x="410" y="13"/>
                    </a:lnTo>
                    <a:lnTo>
                      <a:pt x="449" y="26"/>
                    </a:lnTo>
                    <a:lnTo>
                      <a:pt x="486" y="45"/>
                    </a:lnTo>
                    <a:lnTo>
                      <a:pt x="520" y="69"/>
                    </a:lnTo>
                    <a:lnTo>
                      <a:pt x="550" y="97"/>
                    </a:lnTo>
                    <a:lnTo>
                      <a:pt x="578" y="129"/>
                    </a:lnTo>
                    <a:lnTo>
                      <a:pt x="601" y="165"/>
                    </a:lnTo>
                    <a:lnTo>
                      <a:pt x="620" y="205"/>
                    </a:lnTo>
                    <a:lnTo>
                      <a:pt x="633" y="255"/>
                    </a:lnTo>
                    <a:lnTo>
                      <a:pt x="640" y="304"/>
                    </a:lnTo>
                    <a:lnTo>
                      <a:pt x="638" y="354"/>
                    </a:lnTo>
                    <a:lnTo>
                      <a:pt x="629" y="402"/>
                    </a:lnTo>
                    <a:lnTo>
                      <a:pt x="616" y="441"/>
                    </a:lnTo>
                    <a:lnTo>
                      <a:pt x="598" y="478"/>
                    </a:lnTo>
                    <a:lnTo>
                      <a:pt x="576" y="513"/>
                    </a:lnTo>
                    <a:lnTo>
                      <a:pt x="570" y="537"/>
                    </a:lnTo>
                    <a:lnTo>
                      <a:pt x="568" y="561"/>
                    </a:lnTo>
                    <a:lnTo>
                      <a:pt x="568" y="588"/>
                    </a:lnTo>
                    <a:lnTo>
                      <a:pt x="570" y="613"/>
                    </a:lnTo>
                    <a:lnTo>
                      <a:pt x="578" y="640"/>
                    </a:lnTo>
                    <a:lnTo>
                      <a:pt x="590" y="665"/>
                    </a:lnTo>
                    <a:lnTo>
                      <a:pt x="609" y="692"/>
                    </a:lnTo>
                    <a:lnTo>
                      <a:pt x="632" y="716"/>
                    </a:lnTo>
                    <a:lnTo>
                      <a:pt x="662" y="740"/>
                    </a:lnTo>
                    <a:lnTo>
                      <a:pt x="645" y="740"/>
                    </a:lnTo>
                    <a:lnTo>
                      <a:pt x="625" y="739"/>
                    </a:lnTo>
                    <a:lnTo>
                      <a:pt x="597" y="736"/>
                    </a:lnTo>
                    <a:lnTo>
                      <a:pt x="565" y="733"/>
                    </a:lnTo>
                    <a:lnTo>
                      <a:pt x="528" y="728"/>
                    </a:lnTo>
                    <a:lnTo>
                      <a:pt x="486" y="723"/>
                    </a:lnTo>
                    <a:lnTo>
                      <a:pt x="442" y="715"/>
                    </a:lnTo>
                    <a:lnTo>
                      <a:pt x="395" y="704"/>
                    </a:lnTo>
                    <a:lnTo>
                      <a:pt x="349" y="692"/>
                    </a:lnTo>
                    <a:lnTo>
                      <a:pt x="302" y="677"/>
                    </a:lnTo>
                    <a:lnTo>
                      <a:pt x="255" y="660"/>
                    </a:lnTo>
                    <a:lnTo>
                      <a:pt x="211" y="639"/>
                    </a:lnTo>
                    <a:lnTo>
                      <a:pt x="170" y="614"/>
                    </a:lnTo>
                    <a:lnTo>
                      <a:pt x="132" y="586"/>
                    </a:lnTo>
                    <a:lnTo>
                      <a:pt x="99" y="556"/>
                    </a:lnTo>
                    <a:lnTo>
                      <a:pt x="102" y="556"/>
                    </a:lnTo>
                    <a:lnTo>
                      <a:pt x="75" y="528"/>
                    </a:lnTo>
                    <a:lnTo>
                      <a:pt x="52" y="495"/>
                    </a:lnTo>
                    <a:lnTo>
                      <a:pt x="32" y="461"/>
                    </a:lnTo>
                    <a:lnTo>
                      <a:pt x="20" y="434"/>
                    </a:lnTo>
                    <a:lnTo>
                      <a:pt x="7" y="389"/>
                    </a:lnTo>
                    <a:lnTo>
                      <a:pt x="0" y="342"/>
                    </a:lnTo>
                    <a:lnTo>
                      <a:pt x="0" y="296"/>
                    </a:lnTo>
                    <a:lnTo>
                      <a:pt x="7" y="251"/>
                    </a:lnTo>
                    <a:lnTo>
                      <a:pt x="20" y="208"/>
                    </a:lnTo>
                    <a:lnTo>
                      <a:pt x="39" y="167"/>
                    </a:lnTo>
                    <a:lnTo>
                      <a:pt x="63" y="129"/>
                    </a:lnTo>
                    <a:lnTo>
                      <a:pt x="92" y="94"/>
                    </a:lnTo>
                    <a:lnTo>
                      <a:pt x="127" y="64"/>
                    </a:lnTo>
                    <a:lnTo>
                      <a:pt x="165" y="40"/>
                    </a:lnTo>
                    <a:lnTo>
                      <a:pt x="206" y="20"/>
                    </a:lnTo>
                    <a:lnTo>
                      <a:pt x="209" y="20"/>
                    </a:lnTo>
                    <a:lnTo>
                      <a:pt x="246" y="9"/>
                    </a:lnTo>
                    <a:lnTo>
                      <a:pt x="282" y="2"/>
                    </a:lnTo>
                    <a:lnTo>
                      <a:pt x="31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399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2493302" y="1472444"/>
              <a:ext cx="990098" cy="10806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01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76702" y="2616317"/>
              <a:ext cx="990098" cy="10806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02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06069" y="3796771"/>
              <a:ext cx="990098" cy="10806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03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35998" y="5045641"/>
              <a:ext cx="990098" cy="10806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04</a:t>
              </a:r>
            </a:p>
          </p:txBody>
        </p:sp>
      </p:grpSp>
      <p:sp>
        <p:nvSpPr>
          <p:cNvPr id="66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274643"/>
            <a:ext cx="10969943" cy="711081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5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443361" y="2674436"/>
            <a:ext cx="5220885" cy="807031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tx2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76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4490818" y="1606726"/>
            <a:ext cx="5220885" cy="807031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tx2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77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408207" y="3802320"/>
            <a:ext cx="5220885" cy="807031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tx2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  <p:sp>
        <p:nvSpPr>
          <p:cNvPr id="78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4408207" y="4872984"/>
            <a:ext cx="5220885" cy="807031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tx2"/>
                </a:solidFill>
                <a:latin typeface="+mn-lt"/>
              </a:defRPr>
            </a:lvl1pPr>
            <a:lvl2pPr>
              <a:defRPr sz="3201"/>
            </a:lvl2pPr>
            <a:lvl3pPr>
              <a:defRPr sz="2701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43"/>
            <a:ext cx="10969943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138426"/>
            <a:ext cx="10969943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5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07" y="6091247"/>
            <a:ext cx="3200400" cy="63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7" r:id="rId2"/>
    <p:sldLayoutId id="2147483650" r:id="rId3"/>
    <p:sldLayoutId id="2147483664" r:id="rId4"/>
    <p:sldLayoutId id="2147483671" r:id="rId5"/>
    <p:sldLayoutId id="2147483662" r:id="rId6"/>
    <p:sldLayoutId id="2147483672" r:id="rId7"/>
    <p:sldLayoutId id="2147483665" r:id="rId8"/>
    <p:sldLayoutId id="2147483649" r:id="rId9"/>
    <p:sldLayoutId id="2147483670" r:id="rId10"/>
    <p:sldLayoutId id="2147483656" r:id="rId11"/>
    <p:sldLayoutId id="2147483652" r:id="rId12"/>
    <p:sldLayoutId id="2147483657" r:id="rId13"/>
    <p:sldLayoutId id="2147483660" r:id="rId14"/>
    <p:sldLayoutId id="2147483668" r:id="rId15"/>
    <p:sldLayoutId id="2147483673" r:id="rId16"/>
  </p:sldLayoutIdLst>
  <p:hf sldNum="0" hdr="0" ftr="0" dt="0"/>
  <p:txStyles>
    <p:titleStyle>
      <a:lvl1pPr algn="l" defTabSz="1219007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007" rtl="0" eaLnBrk="1" latinLnBrk="0" hangingPunct="1">
        <a:spcBef>
          <a:spcPct val="20000"/>
        </a:spcBef>
        <a:buFont typeface="Arial" pitchFamily="34" charset="0"/>
        <a:buNone/>
        <a:defRPr sz="3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990443" indent="-380939" algn="l" defTabSz="1219007" rtl="0" eaLnBrk="1" latinLnBrk="0" hangingPunct="1">
        <a:spcBef>
          <a:spcPct val="20000"/>
        </a:spcBef>
        <a:buFont typeface="Arial" pitchFamily="34" charset="0"/>
        <a:buChar char="–"/>
        <a:defRPr sz="3201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523758" indent="-304752" algn="l" defTabSz="1219007" rtl="0" eaLnBrk="1" latinLnBrk="0" hangingPunct="1">
        <a:spcBef>
          <a:spcPct val="20000"/>
        </a:spcBef>
        <a:buFont typeface="Arial" pitchFamily="34" charset="0"/>
        <a:buChar char="•"/>
        <a:defRPr sz="2399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2133263" indent="-304752" algn="l" defTabSz="12190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742766" indent="-304752" algn="l" defTabSz="12190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3352268" indent="-304752" algn="l" defTabSz="1219007" rtl="0" eaLnBrk="1" latinLnBrk="0" hangingPunct="1">
        <a:spcBef>
          <a:spcPct val="20000"/>
        </a:spcBef>
        <a:buFont typeface="Arial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6pPr>
      <a:lvl7pPr marL="3961773" indent="-304752" algn="l" defTabSz="1219007" rtl="0" eaLnBrk="1" latinLnBrk="0" hangingPunct="1">
        <a:spcBef>
          <a:spcPct val="20000"/>
        </a:spcBef>
        <a:buFont typeface="Arial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7pPr>
      <a:lvl8pPr marL="4571276" indent="-304752" algn="l" defTabSz="1219007" rtl="0" eaLnBrk="1" latinLnBrk="0" hangingPunct="1">
        <a:spcBef>
          <a:spcPct val="20000"/>
        </a:spcBef>
        <a:buFont typeface="Arial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8pPr>
      <a:lvl9pPr marL="5180779" indent="-304752" algn="l" defTabSz="1219007" rtl="0" eaLnBrk="1" latinLnBrk="0" hangingPunct="1">
        <a:spcBef>
          <a:spcPct val="20000"/>
        </a:spcBef>
        <a:buFont typeface="Arial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504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9007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511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8013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518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7020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6524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6027" algn="l" defTabSz="1219007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1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7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4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65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3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3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idx="11"/>
          </p:nvPr>
        </p:nvSpPr>
        <p:spPr/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4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6272" y="990600"/>
            <a:ext cx="6036209" cy="1295400"/>
          </a:xfrm>
        </p:spPr>
        <p:txBody>
          <a:bodyPr/>
          <a:lstStyle/>
          <a:p>
            <a:r>
              <a:rPr lang="en-US" dirty="0" smtClean="0"/>
              <a:t>Update </a:t>
            </a:r>
            <a:r>
              <a:rPr lang="en-US" dirty="0" smtClean="0"/>
              <a:t>on the Oregon transfer Compass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503" y="5791200"/>
            <a:ext cx="1813109" cy="884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441" y="1138427"/>
            <a:ext cx="10969943" cy="488137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89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377141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165984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66897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416905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2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Choose from these as needed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27" name="Group 326"/>
          <p:cNvGrpSpPr/>
          <p:nvPr/>
        </p:nvGrpSpPr>
        <p:grpSpPr>
          <a:xfrm>
            <a:off x="715548" y="1435409"/>
            <a:ext cx="10571460" cy="3650850"/>
            <a:chOff x="1239837" y="1622954"/>
            <a:chExt cx="9056688" cy="2937405"/>
          </a:xfrm>
          <a:solidFill>
            <a:schemeClr val="bg1"/>
          </a:solidFill>
        </p:grpSpPr>
        <p:sp>
          <p:nvSpPr>
            <p:cNvPr id="228" name="Freeform 99"/>
            <p:cNvSpPr>
              <a:spLocks noEditPoints="1"/>
            </p:cNvSpPr>
            <p:nvPr/>
          </p:nvSpPr>
          <p:spPr bwMode="auto">
            <a:xfrm>
              <a:off x="1293812" y="3925358"/>
              <a:ext cx="604838" cy="561975"/>
            </a:xfrm>
            <a:custGeom>
              <a:avLst/>
              <a:gdLst>
                <a:gd name="T0" fmla="*/ 312 w 381"/>
                <a:gd name="T1" fmla="*/ 289 h 354"/>
                <a:gd name="T2" fmla="*/ 350 w 381"/>
                <a:gd name="T3" fmla="*/ 253 h 354"/>
                <a:gd name="T4" fmla="*/ 254 w 381"/>
                <a:gd name="T5" fmla="*/ 253 h 354"/>
                <a:gd name="T6" fmla="*/ 292 w 381"/>
                <a:gd name="T7" fmla="*/ 289 h 354"/>
                <a:gd name="T8" fmla="*/ 254 w 381"/>
                <a:gd name="T9" fmla="*/ 253 h 354"/>
                <a:gd name="T10" fmla="*/ 92 w 381"/>
                <a:gd name="T11" fmla="*/ 289 h 354"/>
                <a:gd name="T12" fmla="*/ 128 w 381"/>
                <a:gd name="T13" fmla="*/ 253 h 354"/>
                <a:gd name="T14" fmla="*/ 33 w 381"/>
                <a:gd name="T15" fmla="*/ 253 h 354"/>
                <a:gd name="T16" fmla="*/ 71 w 381"/>
                <a:gd name="T17" fmla="*/ 289 h 354"/>
                <a:gd name="T18" fmla="*/ 33 w 381"/>
                <a:gd name="T19" fmla="*/ 253 h 354"/>
                <a:gd name="T20" fmla="*/ 176 w 381"/>
                <a:gd name="T21" fmla="*/ 148 h 354"/>
                <a:gd name="T22" fmla="*/ 163 w 381"/>
                <a:gd name="T23" fmla="*/ 172 h 354"/>
                <a:gd name="T24" fmla="*/ 176 w 381"/>
                <a:gd name="T25" fmla="*/ 194 h 354"/>
                <a:gd name="T26" fmla="*/ 203 w 381"/>
                <a:gd name="T27" fmla="*/ 194 h 354"/>
                <a:gd name="T28" fmla="*/ 217 w 381"/>
                <a:gd name="T29" fmla="*/ 172 h 354"/>
                <a:gd name="T30" fmla="*/ 203 w 381"/>
                <a:gd name="T31" fmla="*/ 148 h 354"/>
                <a:gd name="T32" fmla="*/ 195 w 381"/>
                <a:gd name="T33" fmla="*/ 0 h 354"/>
                <a:gd name="T34" fmla="*/ 205 w 381"/>
                <a:gd name="T35" fmla="*/ 5 h 354"/>
                <a:gd name="T36" fmla="*/ 209 w 381"/>
                <a:gd name="T37" fmla="*/ 15 h 354"/>
                <a:gd name="T38" fmla="*/ 251 w 381"/>
                <a:gd name="T39" fmla="*/ 15 h 354"/>
                <a:gd name="T40" fmla="*/ 277 w 381"/>
                <a:gd name="T41" fmla="*/ 27 h 354"/>
                <a:gd name="T42" fmla="*/ 224 w 381"/>
                <a:gd name="T43" fmla="*/ 75 h 354"/>
                <a:gd name="T44" fmla="*/ 209 w 381"/>
                <a:gd name="T45" fmla="*/ 62 h 354"/>
                <a:gd name="T46" fmla="*/ 366 w 381"/>
                <a:gd name="T47" fmla="*/ 159 h 354"/>
                <a:gd name="T48" fmla="*/ 381 w 381"/>
                <a:gd name="T49" fmla="*/ 313 h 354"/>
                <a:gd name="T50" fmla="*/ 228 w 381"/>
                <a:gd name="T51" fmla="*/ 354 h 354"/>
                <a:gd name="T52" fmla="*/ 162 w 381"/>
                <a:gd name="T53" fmla="*/ 253 h 354"/>
                <a:gd name="T54" fmla="*/ 0 w 381"/>
                <a:gd name="T55" fmla="*/ 354 h 354"/>
                <a:gd name="T56" fmla="*/ 14 w 381"/>
                <a:gd name="T57" fmla="*/ 313 h 354"/>
                <a:gd name="T58" fmla="*/ 181 w 381"/>
                <a:gd name="T59" fmla="*/ 91 h 354"/>
                <a:gd name="T60" fmla="*/ 182 w 381"/>
                <a:gd name="T61" fmla="*/ 8 h 354"/>
                <a:gd name="T62" fmla="*/ 190 w 381"/>
                <a:gd name="T63" fmla="*/ 2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81" h="354">
                  <a:moveTo>
                    <a:pt x="312" y="253"/>
                  </a:moveTo>
                  <a:lnTo>
                    <a:pt x="312" y="289"/>
                  </a:lnTo>
                  <a:lnTo>
                    <a:pt x="350" y="289"/>
                  </a:lnTo>
                  <a:lnTo>
                    <a:pt x="350" y="253"/>
                  </a:lnTo>
                  <a:lnTo>
                    <a:pt x="312" y="253"/>
                  </a:lnTo>
                  <a:close/>
                  <a:moveTo>
                    <a:pt x="254" y="253"/>
                  </a:moveTo>
                  <a:lnTo>
                    <a:pt x="254" y="289"/>
                  </a:lnTo>
                  <a:lnTo>
                    <a:pt x="292" y="289"/>
                  </a:lnTo>
                  <a:lnTo>
                    <a:pt x="292" y="253"/>
                  </a:lnTo>
                  <a:lnTo>
                    <a:pt x="254" y="253"/>
                  </a:lnTo>
                  <a:close/>
                  <a:moveTo>
                    <a:pt x="92" y="253"/>
                  </a:moveTo>
                  <a:lnTo>
                    <a:pt x="92" y="289"/>
                  </a:lnTo>
                  <a:lnTo>
                    <a:pt x="128" y="289"/>
                  </a:lnTo>
                  <a:lnTo>
                    <a:pt x="128" y="253"/>
                  </a:lnTo>
                  <a:lnTo>
                    <a:pt x="92" y="253"/>
                  </a:lnTo>
                  <a:close/>
                  <a:moveTo>
                    <a:pt x="33" y="253"/>
                  </a:moveTo>
                  <a:lnTo>
                    <a:pt x="33" y="289"/>
                  </a:lnTo>
                  <a:lnTo>
                    <a:pt x="71" y="289"/>
                  </a:lnTo>
                  <a:lnTo>
                    <a:pt x="71" y="253"/>
                  </a:lnTo>
                  <a:lnTo>
                    <a:pt x="33" y="253"/>
                  </a:lnTo>
                  <a:close/>
                  <a:moveTo>
                    <a:pt x="190" y="145"/>
                  </a:moveTo>
                  <a:lnTo>
                    <a:pt x="176" y="148"/>
                  </a:lnTo>
                  <a:lnTo>
                    <a:pt x="166" y="157"/>
                  </a:lnTo>
                  <a:lnTo>
                    <a:pt x="163" y="172"/>
                  </a:lnTo>
                  <a:lnTo>
                    <a:pt x="166" y="184"/>
                  </a:lnTo>
                  <a:lnTo>
                    <a:pt x="176" y="194"/>
                  </a:lnTo>
                  <a:lnTo>
                    <a:pt x="190" y="197"/>
                  </a:lnTo>
                  <a:lnTo>
                    <a:pt x="203" y="194"/>
                  </a:lnTo>
                  <a:lnTo>
                    <a:pt x="212" y="184"/>
                  </a:lnTo>
                  <a:lnTo>
                    <a:pt x="217" y="172"/>
                  </a:lnTo>
                  <a:lnTo>
                    <a:pt x="212" y="157"/>
                  </a:lnTo>
                  <a:lnTo>
                    <a:pt x="203" y="148"/>
                  </a:lnTo>
                  <a:lnTo>
                    <a:pt x="190" y="145"/>
                  </a:lnTo>
                  <a:close/>
                  <a:moveTo>
                    <a:pt x="195" y="0"/>
                  </a:moveTo>
                  <a:lnTo>
                    <a:pt x="200" y="2"/>
                  </a:lnTo>
                  <a:lnTo>
                    <a:pt x="205" y="5"/>
                  </a:lnTo>
                  <a:lnTo>
                    <a:pt x="208" y="8"/>
                  </a:lnTo>
                  <a:lnTo>
                    <a:pt x="209" y="15"/>
                  </a:lnTo>
                  <a:lnTo>
                    <a:pt x="209" y="15"/>
                  </a:lnTo>
                  <a:lnTo>
                    <a:pt x="251" y="15"/>
                  </a:lnTo>
                  <a:lnTo>
                    <a:pt x="251" y="27"/>
                  </a:lnTo>
                  <a:lnTo>
                    <a:pt x="277" y="27"/>
                  </a:lnTo>
                  <a:lnTo>
                    <a:pt x="277" y="75"/>
                  </a:lnTo>
                  <a:lnTo>
                    <a:pt x="224" y="75"/>
                  </a:lnTo>
                  <a:lnTo>
                    <a:pt x="224" y="62"/>
                  </a:lnTo>
                  <a:lnTo>
                    <a:pt x="209" y="62"/>
                  </a:lnTo>
                  <a:lnTo>
                    <a:pt x="209" y="92"/>
                  </a:lnTo>
                  <a:lnTo>
                    <a:pt x="366" y="159"/>
                  </a:lnTo>
                  <a:lnTo>
                    <a:pt x="366" y="313"/>
                  </a:lnTo>
                  <a:lnTo>
                    <a:pt x="381" y="313"/>
                  </a:lnTo>
                  <a:lnTo>
                    <a:pt x="381" y="354"/>
                  </a:lnTo>
                  <a:lnTo>
                    <a:pt x="228" y="354"/>
                  </a:lnTo>
                  <a:lnTo>
                    <a:pt x="228" y="253"/>
                  </a:lnTo>
                  <a:lnTo>
                    <a:pt x="162" y="253"/>
                  </a:lnTo>
                  <a:lnTo>
                    <a:pt x="162" y="354"/>
                  </a:lnTo>
                  <a:lnTo>
                    <a:pt x="0" y="354"/>
                  </a:lnTo>
                  <a:lnTo>
                    <a:pt x="0" y="313"/>
                  </a:lnTo>
                  <a:lnTo>
                    <a:pt x="14" y="313"/>
                  </a:lnTo>
                  <a:lnTo>
                    <a:pt x="14" y="159"/>
                  </a:lnTo>
                  <a:lnTo>
                    <a:pt x="181" y="91"/>
                  </a:lnTo>
                  <a:lnTo>
                    <a:pt x="181" y="15"/>
                  </a:lnTo>
                  <a:lnTo>
                    <a:pt x="182" y="8"/>
                  </a:lnTo>
                  <a:lnTo>
                    <a:pt x="185" y="5"/>
                  </a:lnTo>
                  <a:lnTo>
                    <a:pt x="190" y="2"/>
                  </a:lnTo>
                  <a:lnTo>
                    <a:pt x="19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grpSp>
          <p:nvGrpSpPr>
            <p:cNvPr id="319" name="Group 318"/>
            <p:cNvGrpSpPr/>
            <p:nvPr/>
          </p:nvGrpSpPr>
          <p:grpSpPr>
            <a:xfrm>
              <a:off x="2686887" y="2876977"/>
              <a:ext cx="604837" cy="533399"/>
              <a:chOff x="3144087" y="2876977"/>
              <a:chExt cx="604837" cy="533399"/>
            </a:xfrm>
            <a:grpFill/>
          </p:grpSpPr>
          <p:sp>
            <p:nvSpPr>
              <p:cNvPr id="232" name="Freeform 103"/>
              <p:cNvSpPr>
                <a:spLocks/>
              </p:cNvSpPr>
              <p:nvPr/>
            </p:nvSpPr>
            <p:spPr bwMode="auto">
              <a:xfrm>
                <a:off x="3277435" y="2876977"/>
                <a:ext cx="471489" cy="360363"/>
              </a:xfrm>
              <a:custGeom>
                <a:avLst/>
                <a:gdLst>
                  <a:gd name="T0" fmla="*/ 71 w 297"/>
                  <a:gd name="T1" fmla="*/ 0 h 227"/>
                  <a:gd name="T2" fmla="*/ 225 w 297"/>
                  <a:gd name="T3" fmla="*/ 0 h 227"/>
                  <a:gd name="T4" fmla="*/ 249 w 297"/>
                  <a:gd name="T5" fmla="*/ 5 h 227"/>
                  <a:gd name="T6" fmla="*/ 268 w 297"/>
                  <a:gd name="T7" fmla="*/ 14 h 227"/>
                  <a:gd name="T8" fmla="*/ 284 w 297"/>
                  <a:gd name="T9" fmla="*/ 30 h 227"/>
                  <a:gd name="T10" fmla="*/ 293 w 297"/>
                  <a:gd name="T11" fmla="*/ 49 h 227"/>
                  <a:gd name="T12" fmla="*/ 297 w 297"/>
                  <a:gd name="T13" fmla="*/ 71 h 227"/>
                  <a:gd name="T14" fmla="*/ 297 w 297"/>
                  <a:gd name="T15" fmla="*/ 155 h 227"/>
                  <a:gd name="T16" fmla="*/ 293 w 297"/>
                  <a:gd name="T17" fmla="*/ 178 h 227"/>
                  <a:gd name="T18" fmla="*/ 284 w 297"/>
                  <a:gd name="T19" fmla="*/ 197 h 227"/>
                  <a:gd name="T20" fmla="*/ 270 w 297"/>
                  <a:gd name="T21" fmla="*/ 212 h 227"/>
                  <a:gd name="T22" fmla="*/ 251 w 297"/>
                  <a:gd name="T23" fmla="*/ 222 h 227"/>
                  <a:gd name="T24" fmla="*/ 228 w 297"/>
                  <a:gd name="T25" fmla="*/ 227 h 227"/>
                  <a:gd name="T26" fmla="*/ 228 w 297"/>
                  <a:gd name="T27" fmla="*/ 197 h 227"/>
                  <a:gd name="T28" fmla="*/ 243 w 297"/>
                  <a:gd name="T29" fmla="*/ 193 h 227"/>
                  <a:gd name="T30" fmla="*/ 255 w 297"/>
                  <a:gd name="T31" fmla="*/ 184 h 227"/>
                  <a:gd name="T32" fmla="*/ 263 w 297"/>
                  <a:gd name="T33" fmla="*/ 171 h 227"/>
                  <a:gd name="T34" fmla="*/ 266 w 297"/>
                  <a:gd name="T35" fmla="*/ 155 h 227"/>
                  <a:gd name="T36" fmla="*/ 266 w 297"/>
                  <a:gd name="T37" fmla="*/ 71 h 227"/>
                  <a:gd name="T38" fmla="*/ 263 w 297"/>
                  <a:gd name="T39" fmla="*/ 55 h 227"/>
                  <a:gd name="T40" fmla="*/ 255 w 297"/>
                  <a:gd name="T41" fmla="*/ 41 h 227"/>
                  <a:gd name="T42" fmla="*/ 243 w 297"/>
                  <a:gd name="T43" fmla="*/ 33 h 227"/>
                  <a:gd name="T44" fmla="*/ 225 w 297"/>
                  <a:gd name="T45" fmla="*/ 28 h 227"/>
                  <a:gd name="T46" fmla="*/ 71 w 297"/>
                  <a:gd name="T47" fmla="*/ 28 h 227"/>
                  <a:gd name="T48" fmla="*/ 54 w 297"/>
                  <a:gd name="T49" fmla="*/ 33 h 227"/>
                  <a:gd name="T50" fmla="*/ 41 w 297"/>
                  <a:gd name="T51" fmla="*/ 41 h 227"/>
                  <a:gd name="T52" fmla="*/ 32 w 297"/>
                  <a:gd name="T53" fmla="*/ 55 h 227"/>
                  <a:gd name="T54" fmla="*/ 29 w 297"/>
                  <a:gd name="T55" fmla="*/ 71 h 227"/>
                  <a:gd name="T56" fmla="*/ 29 w 297"/>
                  <a:gd name="T57" fmla="*/ 74 h 227"/>
                  <a:gd name="T58" fmla="*/ 0 w 297"/>
                  <a:gd name="T59" fmla="*/ 73 h 227"/>
                  <a:gd name="T60" fmla="*/ 0 w 297"/>
                  <a:gd name="T61" fmla="*/ 71 h 227"/>
                  <a:gd name="T62" fmla="*/ 3 w 297"/>
                  <a:gd name="T63" fmla="*/ 49 h 227"/>
                  <a:gd name="T64" fmla="*/ 14 w 297"/>
                  <a:gd name="T65" fmla="*/ 30 h 227"/>
                  <a:gd name="T66" fmla="*/ 29 w 297"/>
                  <a:gd name="T67" fmla="*/ 14 h 227"/>
                  <a:gd name="T68" fmla="*/ 48 w 297"/>
                  <a:gd name="T69" fmla="*/ 5 h 227"/>
                  <a:gd name="T70" fmla="*/ 71 w 297"/>
                  <a:gd name="T71" fmla="*/ 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7" h="227">
                    <a:moveTo>
                      <a:pt x="71" y="0"/>
                    </a:moveTo>
                    <a:lnTo>
                      <a:pt x="225" y="0"/>
                    </a:lnTo>
                    <a:lnTo>
                      <a:pt x="249" y="5"/>
                    </a:lnTo>
                    <a:lnTo>
                      <a:pt x="268" y="14"/>
                    </a:lnTo>
                    <a:lnTo>
                      <a:pt x="284" y="30"/>
                    </a:lnTo>
                    <a:lnTo>
                      <a:pt x="293" y="49"/>
                    </a:lnTo>
                    <a:lnTo>
                      <a:pt x="297" y="71"/>
                    </a:lnTo>
                    <a:lnTo>
                      <a:pt x="297" y="155"/>
                    </a:lnTo>
                    <a:lnTo>
                      <a:pt x="293" y="178"/>
                    </a:lnTo>
                    <a:lnTo>
                      <a:pt x="284" y="197"/>
                    </a:lnTo>
                    <a:lnTo>
                      <a:pt x="270" y="212"/>
                    </a:lnTo>
                    <a:lnTo>
                      <a:pt x="251" y="222"/>
                    </a:lnTo>
                    <a:lnTo>
                      <a:pt x="228" y="227"/>
                    </a:lnTo>
                    <a:lnTo>
                      <a:pt x="228" y="197"/>
                    </a:lnTo>
                    <a:lnTo>
                      <a:pt x="243" y="193"/>
                    </a:lnTo>
                    <a:lnTo>
                      <a:pt x="255" y="184"/>
                    </a:lnTo>
                    <a:lnTo>
                      <a:pt x="263" y="171"/>
                    </a:lnTo>
                    <a:lnTo>
                      <a:pt x="266" y="155"/>
                    </a:lnTo>
                    <a:lnTo>
                      <a:pt x="266" y="71"/>
                    </a:lnTo>
                    <a:lnTo>
                      <a:pt x="263" y="55"/>
                    </a:lnTo>
                    <a:lnTo>
                      <a:pt x="255" y="41"/>
                    </a:lnTo>
                    <a:lnTo>
                      <a:pt x="243" y="33"/>
                    </a:lnTo>
                    <a:lnTo>
                      <a:pt x="225" y="28"/>
                    </a:lnTo>
                    <a:lnTo>
                      <a:pt x="71" y="28"/>
                    </a:lnTo>
                    <a:lnTo>
                      <a:pt x="54" y="33"/>
                    </a:lnTo>
                    <a:lnTo>
                      <a:pt x="41" y="41"/>
                    </a:lnTo>
                    <a:lnTo>
                      <a:pt x="32" y="55"/>
                    </a:lnTo>
                    <a:lnTo>
                      <a:pt x="29" y="71"/>
                    </a:lnTo>
                    <a:lnTo>
                      <a:pt x="29" y="74"/>
                    </a:lnTo>
                    <a:lnTo>
                      <a:pt x="0" y="73"/>
                    </a:lnTo>
                    <a:lnTo>
                      <a:pt x="0" y="71"/>
                    </a:lnTo>
                    <a:lnTo>
                      <a:pt x="3" y="49"/>
                    </a:lnTo>
                    <a:lnTo>
                      <a:pt x="14" y="30"/>
                    </a:lnTo>
                    <a:lnTo>
                      <a:pt x="29" y="14"/>
                    </a:lnTo>
                    <a:lnTo>
                      <a:pt x="48" y="5"/>
                    </a:lnTo>
                    <a:lnTo>
                      <a:pt x="7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3" name="Freeform 104"/>
              <p:cNvSpPr>
                <a:spLocks noEditPoints="1"/>
              </p:cNvSpPr>
              <p:nvPr/>
            </p:nvSpPr>
            <p:spPr bwMode="auto">
              <a:xfrm>
                <a:off x="3144087" y="3027788"/>
                <a:ext cx="463550" cy="382588"/>
              </a:xfrm>
              <a:custGeom>
                <a:avLst/>
                <a:gdLst>
                  <a:gd name="T0" fmla="*/ 67 w 292"/>
                  <a:gd name="T1" fmla="*/ 117 h 241"/>
                  <a:gd name="T2" fmla="*/ 60 w 292"/>
                  <a:gd name="T3" fmla="*/ 125 h 241"/>
                  <a:gd name="T4" fmla="*/ 60 w 292"/>
                  <a:gd name="T5" fmla="*/ 137 h 241"/>
                  <a:gd name="T6" fmla="*/ 67 w 292"/>
                  <a:gd name="T7" fmla="*/ 144 h 241"/>
                  <a:gd name="T8" fmla="*/ 217 w 292"/>
                  <a:gd name="T9" fmla="*/ 146 h 241"/>
                  <a:gd name="T10" fmla="*/ 228 w 292"/>
                  <a:gd name="T11" fmla="*/ 141 h 241"/>
                  <a:gd name="T12" fmla="*/ 233 w 292"/>
                  <a:gd name="T13" fmla="*/ 132 h 241"/>
                  <a:gd name="T14" fmla="*/ 228 w 292"/>
                  <a:gd name="T15" fmla="*/ 121 h 241"/>
                  <a:gd name="T16" fmla="*/ 217 w 292"/>
                  <a:gd name="T17" fmla="*/ 117 h 241"/>
                  <a:gd name="T18" fmla="*/ 73 w 292"/>
                  <a:gd name="T19" fmla="*/ 60 h 241"/>
                  <a:gd name="T20" fmla="*/ 62 w 292"/>
                  <a:gd name="T21" fmla="*/ 64 h 241"/>
                  <a:gd name="T22" fmla="*/ 59 w 292"/>
                  <a:gd name="T23" fmla="*/ 75 h 241"/>
                  <a:gd name="T24" fmla="*/ 62 w 292"/>
                  <a:gd name="T25" fmla="*/ 84 h 241"/>
                  <a:gd name="T26" fmla="*/ 73 w 292"/>
                  <a:gd name="T27" fmla="*/ 89 h 241"/>
                  <a:gd name="T28" fmla="*/ 224 w 292"/>
                  <a:gd name="T29" fmla="*/ 87 h 241"/>
                  <a:gd name="T30" fmla="*/ 231 w 292"/>
                  <a:gd name="T31" fmla="*/ 79 h 241"/>
                  <a:gd name="T32" fmla="*/ 231 w 292"/>
                  <a:gd name="T33" fmla="*/ 68 h 241"/>
                  <a:gd name="T34" fmla="*/ 224 w 292"/>
                  <a:gd name="T35" fmla="*/ 60 h 241"/>
                  <a:gd name="T36" fmla="*/ 73 w 292"/>
                  <a:gd name="T37" fmla="*/ 60 h 241"/>
                  <a:gd name="T38" fmla="*/ 241 w 292"/>
                  <a:gd name="T39" fmla="*/ 2 h 241"/>
                  <a:gd name="T40" fmla="*/ 277 w 292"/>
                  <a:gd name="T41" fmla="*/ 18 h 241"/>
                  <a:gd name="T42" fmla="*/ 292 w 292"/>
                  <a:gd name="T43" fmla="*/ 54 h 241"/>
                  <a:gd name="T44" fmla="*/ 285 w 292"/>
                  <a:gd name="T45" fmla="*/ 190 h 241"/>
                  <a:gd name="T46" fmla="*/ 260 w 292"/>
                  <a:gd name="T47" fmla="*/ 205 h 241"/>
                  <a:gd name="T48" fmla="*/ 263 w 292"/>
                  <a:gd name="T49" fmla="*/ 230 h 241"/>
                  <a:gd name="T50" fmla="*/ 258 w 292"/>
                  <a:gd name="T51" fmla="*/ 238 h 241"/>
                  <a:gd name="T52" fmla="*/ 249 w 292"/>
                  <a:gd name="T53" fmla="*/ 241 h 241"/>
                  <a:gd name="T54" fmla="*/ 176 w 292"/>
                  <a:gd name="T55" fmla="*/ 205 h 241"/>
                  <a:gd name="T56" fmla="*/ 30 w 292"/>
                  <a:gd name="T57" fmla="*/ 198 h 241"/>
                  <a:gd name="T58" fmla="*/ 3 w 292"/>
                  <a:gd name="T59" fmla="*/ 171 h 241"/>
                  <a:gd name="T60" fmla="*/ 2 w 292"/>
                  <a:gd name="T61" fmla="*/ 49 h 241"/>
                  <a:gd name="T62" fmla="*/ 16 w 292"/>
                  <a:gd name="T63" fmla="*/ 14 h 241"/>
                  <a:gd name="T64" fmla="*/ 52 w 292"/>
                  <a:gd name="T65" fmla="*/ 0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92" h="241">
                    <a:moveTo>
                      <a:pt x="73" y="117"/>
                    </a:moveTo>
                    <a:lnTo>
                      <a:pt x="67" y="117"/>
                    </a:lnTo>
                    <a:lnTo>
                      <a:pt x="62" y="121"/>
                    </a:lnTo>
                    <a:lnTo>
                      <a:pt x="60" y="125"/>
                    </a:lnTo>
                    <a:lnTo>
                      <a:pt x="59" y="132"/>
                    </a:lnTo>
                    <a:lnTo>
                      <a:pt x="60" y="137"/>
                    </a:lnTo>
                    <a:lnTo>
                      <a:pt x="62" y="141"/>
                    </a:lnTo>
                    <a:lnTo>
                      <a:pt x="67" y="144"/>
                    </a:lnTo>
                    <a:lnTo>
                      <a:pt x="73" y="146"/>
                    </a:lnTo>
                    <a:lnTo>
                      <a:pt x="217" y="146"/>
                    </a:lnTo>
                    <a:lnTo>
                      <a:pt x="224" y="144"/>
                    </a:lnTo>
                    <a:lnTo>
                      <a:pt x="228" y="141"/>
                    </a:lnTo>
                    <a:lnTo>
                      <a:pt x="231" y="137"/>
                    </a:lnTo>
                    <a:lnTo>
                      <a:pt x="233" y="132"/>
                    </a:lnTo>
                    <a:lnTo>
                      <a:pt x="231" y="125"/>
                    </a:lnTo>
                    <a:lnTo>
                      <a:pt x="228" y="121"/>
                    </a:lnTo>
                    <a:lnTo>
                      <a:pt x="224" y="117"/>
                    </a:lnTo>
                    <a:lnTo>
                      <a:pt x="217" y="117"/>
                    </a:lnTo>
                    <a:lnTo>
                      <a:pt x="73" y="117"/>
                    </a:lnTo>
                    <a:close/>
                    <a:moveTo>
                      <a:pt x="73" y="60"/>
                    </a:moveTo>
                    <a:lnTo>
                      <a:pt x="67" y="60"/>
                    </a:lnTo>
                    <a:lnTo>
                      <a:pt x="62" y="64"/>
                    </a:lnTo>
                    <a:lnTo>
                      <a:pt x="60" y="68"/>
                    </a:lnTo>
                    <a:lnTo>
                      <a:pt x="59" y="75"/>
                    </a:lnTo>
                    <a:lnTo>
                      <a:pt x="60" y="79"/>
                    </a:lnTo>
                    <a:lnTo>
                      <a:pt x="62" y="84"/>
                    </a:lnTo>
                    <a:lnTo>
                      <a:pt x="67" y="87"/>
                    </a:lnTo>
                    <a:lnTo>
                      <a:pt x="73" y="89"/>
                    </a:lnTo>
                    <a:lnTo>
                      <a:pt x="217" y="89"/>
                    </a:lnTo>
                    <a:lnTo>
                      <a:pt x="224" y="87"/>
                    </a:lnTo>
                    <a:lnTo>
                      <a:pt x="228" y="84"/>
                    </a:lnTo>
                    <a:lnTo>
                      <a:pt x="231" y="79"/>
                    </a:lnTo>
                    <a:lnTo>
                      <a:pt x="233" y="75"/>
                    </a:lnTo>
                    <a:lnTo>
                      <a:pt x="231" y="68"/>
                    </a:lnTo>
                    <a:lnTo>
                      <a:pt x="228" y="64"/>
                    </a:lnTo>
                    <a:lnTo>
                      <a:pt x="224" y="60"/>
                    </a:lnTo>
                    <a:lnTo>
                      <a:pt x="217" y="60"/>
                    </a:lnTo>
                    <a:lnTo>
                      <a:pt x="73" y="60"/>
                    </a:lnTo>
                    <a:close/>
                    <a:moveTo>
                      <a:pt x="52" y="0"/>
                    </a:moveTo>
                    <a:lnTo>
                      <a:pt x="241" y="2"/>
                    </a:lnTo>
                    <a:lnTo>
                      <a:pt x="260" y="6"/>
                    </a:lnTo>
                    <a:lnTo>
                      <a:pt x="277" y="18"/>
                    </a:lnTo>
                    <a:lnTo>
                      <a:pt x="287" y="33"/>
                    </a:lnTo>
                    <a:lnTo>
                      <a:pt x="292" y="54"/>
                    </a:lnTo>
                    <a:lnTo>
                      <a:pt x="290" y="176"/>
                    </a:lnTo>
                    <a:lnTo>
                      <a:pt x="285" y="190"/>
                    </a:lnTo>
                    <a:lnTo>
                      <a:pt x="274" y="202"/>
                    </a:lnTo>
                    <a:lnTo>
                      <a:pt x="260" y="205"/>
                    </a:lnTo>
                    <a:lnTo>
                      <a:pt x="263" y="225"/>
                    </a:lnTo>
                    <a:lnTo>
                      <a:pt x="263" y="230"/>
                    </a:lnTo>
                    <a:lnTo>
                      <a:pt x="262" y="235"/>
                    </a:lnTo>
                    <a:lnTo>
                      <a:pt x="258" y="238"/>
                    </a:lnTo>
                    <a:lnTo>
                      <a:pt x="254" y="240"/>
                    </a:lnTo>
                    <a:lnTo>
                      <a:pt x="249" y="241"/>
                    </a:lnTo>
                    <a:lnTo>
                      <a:pt x="244" y="240"/>
                    </a:lnTo>
                    <a:lnTo>
                      <a:pt x="176" y="205"/>
                    </a:lnTo>
                    <a:lnTo>
                      <a:pt x="51" y="203"/>
                    </a:lnTo>
                    <a:lnTo>
                      <a:pt x="30" y="198"/>
                    </a:lnTo>
                    <a:lnTo>
                      <a:pt x="14" y="187"/>
                    </a:lnTo>
                    <a:lnTo>
                      <a:pt x="3" y="171"/>
                    </a:lnTo>
                    <a:lnTo>
                      <a:pt x="0" y="152"/>
                    </a:lnTo>
                    <a:lnTo>
                      <a:pt x="2" y="49"/>
                    </a:lnTo>
                    <a:lnTo>
                      <a:pt x="5" y="30"/>
                    </a:lnTo>
                    <a:lnTo>
                      <a:pt x="16" y="14"/>
                    </a:lnTo>
                    <a:lnTo>
                      <a:pt x="33" y="3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17" name="Group 316"/>
            <p:cNvGrpSpPr/>
            <p:nvPr/>
          </p:nvGrpSpPr>
          <p:grpSpPr>
            <a:xfrm>
              <a:off x="1325562" y="1622954"/>
              <a:ext cx="541338" cy="711200"/>
              <a:chOff x="1789112" y="1622954"/>
              <a:chExt cx="541338" cy="711200"/>
            </a:xfrm>
            <a:grpFill/>
          </p:grpSpPr>
          <p:sp>
            <p:nvSpPr>
              <p:cNvPr id="252" name="Freeform 123"/>
              <p:cNvSpPr>
                <a:spLocks/>
              </p:cNvSpPr>
              <p:nvPr/>
            </p:nvSpPr>
            <p:spPr bwMode="auto">
              <a:xfrm>
                <a:off x="1917700" y="1622954"/>
                <a:ext cx="284163" cy="347663"/>
              </a:xfrm>
              <a:custGeom>
                <a:avLst/>
                <a:gdLst>
                  <a:gd name="T0" fmla="*/ 88 w 179"/>
                  <a:gd name="T1" fmla="*/ 0 h 219"/>
                  <a:gd name="T2" fmla="*/ 115 w 179"/>
                  <a:gd name="T3" fmla="*/ 2 h 219"/>
                  <a:gd name="T4" fmla="*/ 136 w 179"/>
                  <a:gd name="T5" fmla="*/ 8 h 219"/>
                  <a:gd name="T6" fmla="*/ 152 w 179"/>
                  <a:gd name="T7" fmla="*/ 18 h 219"/>
                  <a:gd name="T8" fmla="*/ 163 w 179"/>
                  <a:gd name="T9" fmla="*/ 32 h 219"/>
                  <a:gd name="T10" fmla="*/ 171 w 179"/>
                  <a:gd name="T11" fmla="*/ 48 h 219"/>
                  <a:gd name="T12" fmla="*/ 176 w 179"/>
                  <a:gd name="T13" fmla="*/ 67 h 219"/>
                  <a:gd name="T14" fmla="*/ 179 w 179"/>
                  <a:gd name="T15" fmla="*/ 87 h 219"/>
                  <a:gd name="T16" fmla="*/ 179 w 179"/>
                  <a:gd name="T17" fmla="*/ 110 h 219"/>
                  <a:gd name="T18" fmla="*/ 176 w 179"/>
                  <a:gd name="T19" fmla="*/ 138 h 219"/>
                  <a:gd name="T20" fmla="*/ 168 w 179"/>
                  <a:gd name="T21" fmla="*/ 165 h 219"/>
                  <a:gd name="T22" fmla="*/ 153 w 179"/>
                  <a:gd name="T23" fmla="*/ 187 h 219"/>
                  <a:gd name="T24" fmla="*/ 134 w 179"/>
                  <a:gd name="T25" fmla="*/ 203 h 219"/>
                  <a:gd name="T26" fmla="*/ 114 w 179"/>
                  <a:gd name="T27" fmla="*/ 214 h 219"/>
                  <a:gd name="T28" fmla="*/ 88 w 179"/>
                  <a:gd name="T29" fmla="*/ 219 h 219"/>
                  <a:gd name="T30" fmla="*/ 65 w 179"/>
                  <a:gd name="T31" fmla="*/ 214 h 219"/>
                  <a:gd name="T32" fmla="*/ 44 w 179"/>
                  <a:gd name="T33" fmla="*/ 203 h 219"/>
                  <a:gd name="T34" fmla="*/ 25 w 179"/>
                  <a:gd name="T35" fmla="*/ 187 h 219"/>
                  <a:gd name="T36" fmla="*/ 11 w 179"/>
                  <a:gd name="T37" fmla="*/ 165 h 219"/>
                  <a:gd name="T38" fmla="*/ 3 w 179"/>
                  <a:gd name="T39" fmla="*/ 138 h 219"/>
                  <a:gd name="T40" fmla="*/ 0 w 179"/>
                  <a:gd name="T41" fmla="*/ 110 h 219"/>
                  <a:gd name="T42" fmla="*/ 0 w 179"/>
                  <a:gd name="T43" fmla="*/ 87 h 219"/>
                  <a:gd name="T44" fmla="*/ 3 w 179"/>
                  <a:gd name="T45" fmla="*/ 67 h 219"/>
                  <a:gd name="T46" fmla="*/ 8 w 179"/>
                  <a:gd name="T47" fmla="*/ 48 h 219"/>
                  <a:gd name="T48" fmla="*/ 15 w 179"/>
                  <a:gd name="T49" fmla="*/ 32 h 219"/>
                  <a:gd name="T50" fmla="*/ 27 w 179"/>
                  <a:gd name="T51" fmla="*/ 18 h 219"/>
                  <a:gd name="T52" fmla="*/ 42 w 179"/>
                  <a:gd name="T53" fmla="*/ 8 h 219"/>
                  <a:gd name="T54" fmla="*/ 63 w 179"/>
                  <a:gd name="T55" fmla="*/ 2 h 219"/>
                  <a:gd name="T56" fmla="*/ 88 w 179"/>
                  <a:gd name="T57" fmla="*/ 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79" h="219">
                    <a:moveTo>
                      <a:pt x="88" y="0"/>
                    </a:moveTo>
                    <a:lnTo>
                      <a:pt x="115" y="2"/>
                    </a:lnTo>
                    <a:lnTo>
                      <a:pt x="136" y="8"/>
                    </a:lnTo>
                    <a:lnTo>
                      <a:pt x="152" y="18"/>
                    </a:lnTo>
                    <a:lnTo>
                      <a:pt x="163" y="32"/>
                    </a:lnTo>
                    <a:lnTo>
                      <a:pt x="171" y="48"/>
                    </a:lnTo>
                    <a:lnTo>
                      <a:pt x="176" y="67"/>
                    </a:lnTo>
                    <a:lnTo>
                      <a:pt x="179" y="87"/>
                    </a:lnTo>
                    <a:lnTo>
                      <a:pt x="179" y="110"/>
                    </a:lnTo>
                    <a:lnTo>
                      <a:pt x="176" y="138"/>
                    </a:lnTo>
                    <a:lnTo>
                      <a:pt x="168" y="165"/>
                    </a:lnTo>
                    <a:lnTo>
                      <a:pt x="153" y="187"/>
                    </a:lnTo>
                    <a:lnTo>
                      <a:pt x="134" y="203"/>
                    </a:lnTo>
                    <a:lnTo>
                      <a:pt x="114" y="214"/>
                    </a:lnTo>
                    <a:lnTo>
                      <a:pt x="88" y="219"/>
                    </a:lnTo>
                    <a:lnTo>
                      <a:pt x="65" y="214"/>
                    </a:lnTo>
                    <a:lnTo>
                      <a:pt x="44" y="203"/>
                    </a:lnTo>
                    <a:lnTo>
                      <a:pt x="25" y="187"/>
                    </a:lnTo>
                    <a:lnTo>
                      <a:pt x="11" y="165"/>
                    </a:lnTo>
                    <a:lnTo>
                      <a:pt x="3" y="138"/>
                    </a:lnTo>
                    <a:lnTo>
                      <a:pt x="0" y="110"/>
                    </a:lnTo>
                    <a:lnTo>
                      <a:pt x="0" y="87"/>
                    </a:lnTo>
                    <a:lnTo>
                      <a:pt x="3" y="67"/>
                    </a:lnTo>
                    <a:lnTo>
                      <a:pt x="8" y="48"/>
                    </a:lnTo>
                    <a:lnTo>
                      <a:pt x="15" y="32"/>
                    </a:lnTo>
                    <a:lnTo>
                      <a:pt x="27" y="18"/>
                    </a:lnTo>
                    <a:lnTo>
                      <a:pt x="42" y="8"/>
                    </a:lnTo>
                    <a:lnTo>
                      <a:pt x="63" y="2"/>
                    </a:lnTo>
                    <a:lnTo>
                      <a:pt x="8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53" name="Rectangle 124"/>
              <p:cNvSpPr>
                <a:spLocks noChangeArrowheads="1"/>
              </p:cNvSpPr>
              <p:nvPr/>
            </p:nvSpPr>
            <p:spPr bwMode="auto">
              <a:xfrm>
                <a:off x="1789112" y="2232554"/>
                <a:ext cx="1588" cy="3175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54" name="Freeform 125"/>
              <p:cNvSpPr>
                <a:spLocks/>
              </p:cNvSpPr>
              <p:nvPr/>
            </p:nvSpPr>
            <p:spPr bwMode="auto">
              <a:xfrm>
                <a:off x="1789112" y="1983316"/>
                <a:ext cx="541338" cy="350838"/>
              </a:xfrm>
              <a:custGeom>
                <a:avLst/>
                <a:gdLst>
                  <a:gd name="T0" fmla="*/ 120 w 341"/>
                  <a:gd name="T1" fmla="*/ 0 h 221"/>
                  <a:gd name="T2" fmla="*/ 122 w 341"/>
                  <a:gd name="T3" fmla="*/ 2 h 221"/>
                  <a:gd name="T4" fmla="*/ 128 w 341"/>
                  <a:gd name="T5" fmla="*/ 6 h 221"/>
                  <a:gd name="T6" fmla="*/ 138 w 341"/>
                  <a:gd name="T7" fmla="*/ 13 h 221"/>
                  <a:gd name="T8" fmla="*/ 152 w 341"/>
                  <a:gd name="T9" fmla="*/ 18 h 221"/>
                  <a:gd name="T10" fmla="*/ 169 w 341"/>
                  <a:gd name="T11" fmla="*/ 19 h 221"/>
                  <a:gd name="T12" fmla="*/ 188 w 341"/>
                  <a:gd name="T13" fmla="*/ 18 h 221"/>
                  <a:gd name="T14" fmla="*/ 203 w 341"/>
                  <a:gd name="T15" fmla="*/ 13 h 221"/>
                  <a:gd name="T16" fmla="*/ 212 w 341"/>
                  <a:gd name="T17" fmla="*/ 6 h 221"/>
                  <a:gd name="T18" fmla="*/ 217 w 341"/>
                  <a:gd name="T19" fmla="*/ 2 h 221"/>
                  <a:gd name="T20" fmla="*/ 220 w 341"/>
                  <a:gd name="T21" fmla="*/ 0 h 221"/>
                  <a:gd name="T22" fmla="*/ 260 w 341"/>
                  <a:gd name="T23" fmla="*/ 10 h 221"/>
                  <a:gd name="T24" fmla="*/ 290 w 341"/>
                  <a:gd name="T25" fmla="*/ 21 h 221"/>
                  <a:gd name="T26" fmla="*/ 311 w 341"/>
                  <a:gd name="T27" fmla="*/ 37 h 221"/>
                  <a:gd name="T28" fmla="*/ 325 w 341"/>
                  <a:gd name="T29" fmla="*/ 56 h 221"/>
                  <a:gd name="T30" fmla="*/ 334 w 341"/>
                  <a:gd name="T31" fmla="*/ 81 h 221"/>
                  <a:gd name="T32" fmla="*/ 339 w 341"/>
                  <a:gd name="T33" fmla="*/ 114 h 221"/>
                  <a:gd name="T34" fmla="*/ 341 w 341"/>
                  <a:gd name="T35" fmla="*/ 156 h 221"/>
                  <a:gd name="T36" fmla="*/ 341 w 341"/>
                  <a:gd name="T37" fmla="*/ 159 h 221"/>
                  <a:gd name="T38" fmla="*/ 341 w 341"/>
                  <a:gd name="T39" fmla="*/ 162 h 221"/>
                  <a:gd name="T40" fmla="*/ 341 w 341"/>
                  <a:gd name="T41" fmla="*/ 162 h 221"/>
                  <a:gd name="T42" fmla="*/ 341 w 341"/>
                  <a:gd name="T43" fmla="*/ 162 h 221"/>
                  <a:gd name="T44" fmla="*/ 341 w 341"/>
                  <a:gd name="T45" fmla="*/ 165 h 221"/>
                  <a:gd name="T46" fmla="*/ 341 w 341"/>
                  <a:gd name="T47" fmla="*/ 170 h 221"/>
                  <a:gd name="T48" fmla="*/ 339 w 341"/>
                  <a:gd name="T49" fmla="*/ 171 h 221"/>
                  <a:gd name="T50" fmla="*/ 336 w 341"/>
                  <a:gd name="T51" fmla="*/ 176 h 221"/>
                  <a:gd name="T52" fmla="*/ 328 w 341"/>
                  <a:gd name="T53" fmla="*/ 184 h 221"/>
                  <a:gd name="T54" fmla="*/ 317 w 341"/>
                  <a:gd name="T55" fmla="*/ 192 h 221"/>
                  <a:gd name="T56" fmla="*/ 301 w 341"/>
                  <a:gd name="T57" fmla="*/ 200 h 221"/>
                  <a:gd name="T58" fmla="*/ 279 w 341"/>
                  <a:gd name="T59" fmla="*/ 208 h 221"/>
                  <a:gd name="T60" fmla="*/ 250 w 341"/>
                  <a:gd name="T61" fmla="*/ 214 h 221"/>
                  <a:gd name="T62" fmla="*/ 214 w 341"/>
                  <a:gd name="T63" fmla="*/ 219 h 221"/>
                  <a:gd name="T64" fmla="*/ 169 w 341"/>
                  <a:gd name="T65" fmla="*/ 221 h 221"/>
                  <a:gd name="T66" fmla="*/ 127 w 341"/>
                  <a:gd name="T67" fmla="*/ 219 h 221"/>
                  <a:gd name="T68" fmla="*/ 90 w 341"/>
                  <a:gd name="T69" fmla="*/ 214 h 221"/>
                  <a:gd name="T70" fmla="*/ 62 w 341"/>
                  <a:gd name="T71" fmla="*/ 208 h 221"/>
                  <a:gd name="T72" fmla="*/ 39 w 341"/>
                  <a:gd name="T73" fmla="*/ 200 h 221"/>
                  <a:gd name="T74" fmla="*/ 24 w 341"/>
                  <a:gd name="T75" fmla="*/ 192 h 221"/>
                  <a:gd name="T76" fmla="*/ 11 w 341"/>
                  <a:gd name="T77" fmla="*/ 184 h 221"/>
                  <a:gd name="T78" fmla="*/ 5 w 341"/>
                  <a:gd name="T79" fmla="*/ 176 h 221"/>
                  <a:gd name="T80" fmla="*/ 1 w 341"/>
                  <a:gd name="T81" fmla="*/ 171 h 221"/>
                  <a:gd name="T82" fmla="*/ 0 w 341"/>
                  <a:gd name="T83" fmla="*/ 170 h 221"/>
                  <a:gd name="T84" fmla="*/ 0 w 341"/>
                  <a:gd name="T85" fmla="*/ 165 h 221"/>
                  <a:gd name="T86" fmla="*/ 0 w 341"/>
                  <a:gd name="T87" fmla="*/ 162 h 221"/>
                  <a:gd name="T88" fmla="*/ 0 w 341"/>
                  <a:gd name="T89" fmla="*/ 159 h 221"/>
                  <a:gd name="T90" fmla="*/ 0 w 341"/>
                  <a:gd name="T91" fmla="*/ 160 h 221"/>
                  <a:gd name="T92" fmla="*/ 0 w 341"/>
                  <a:gd name="T93" fmla="*/ 159 h 221"/>
                  <a:gd name="T94" fmla="*/ 0 w 341"/>
                  <a:gd name="T95" fmla="*/ 156 h 221"/>
                  <a:gd name="T96" fmla="*/ 0 w 341"/>
                  <a:gd name="T97" fmla="*/ 151 h 221"/>
                  <a:gd name="T98" fmla="*/ 1 w 341"/>
                  <a:gd name="T99" fmla="*/ 111 h 221"/>
                  <a:gd name="T100" fmla="*/ 6 w 341"/>
                  <a:gd name="T101" fmla="*/ 79 h 221"/>
                  <a:gd name="T102" fmla="*/ 16 w 341"/>
                  <a:gd name="T103" fmla="*/ 54 h 221"/>
                  <a:gd name="T104" fmla="*/ 30 w 341"/>
                  <a:gd name="T105" fmla="*/ 35 h 221"/>
                  <a:gd name="T106" fmla="*/ 52 w 341"/>
                  <a:gd name="T107" fmla="*/ 21 h 221"/>
                  <a:gd name="T108" fmla="*/ 81 w 341"/>
                  <a:gd name="T109" fmla="*/ 10 h 221"/>
                  <a:gd name="T110" fmla="*/ 120 w 341"/>
                  <a:gd name="T111" fmla="*/ 0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41" h="221">
                    <a:moveTo>
                      <a:pt x="120" y="0"/>
                    </a:moveTo>
                    <a:lnTo>
                      <a:pt x="122" y="2"/>
                    </a:lnTo>
                    <a:lnTo>
                      <a:pt x="128" y="6"/>
                    </a:lnTo>
                    <a:lnTo>
                      <a:pt x="138" y="13"/>
                    </a:lnTo>
                    <a:lnTo>
                      <a:pt x="152" y="18"/>
                    </a:lnTo>
                    <a:lnTo>
                      <a:pt x="169" y="19"/>
                    </a:lnTo>
                    <a:lnTo>
                      <a:pt x="188" y="18"/>
                    </a:lnTo>
                    <a:lnTo>
                      <a:pt x="203" y="13"/>
                    </a:lnTo>
                    <a:lnTo>
                      <a:pt x="212" y="6"/>
                    </a:lnTo>
                    <a:lnTo>
                      <a:pt x="217" y="2"/>
                    </a:lnTo>
                    <a:lnTo>
                      <a:pt x="220" y="0"/>
                    </a:lnTo>
                    <a:lnTo>
                      <a:pt x="260" y="10"/>
                    </a:lnTo>
                    <a:lnTo>
                      <a:pt x="290" y="21"/>
                    </a:lnTo>
                    <a:lnTo>
                      <a:pt x="311" y="37"/>
                    </a:lnTo>
                    <a:lnTo>
                      <a:pt x="325" y="56"/>
                    </a:lnTo>
                    <a:lnTo>
                      <a:pt x="334" y="81"/>
                    </a:lnTo>
                    <a:lnTo>
                      <a:pt x="339" y="114"/>
                    </a:lnTo>
                    <a:lnTo>
                      <a:pt x="341" y="156"/>
                    </a:lnTo>
                    <a:lnTo>
                      <a:pt x="341" y="159"/>
                    </a:lnTo>
                    <a:lnTo>
                      <a:pt x="341" y="162"/>
                    </a:lnTo>
                    <a:lnTo>
                      <a:pt x="341" y="162"/>
                    </a:lnTo>
                    <a:lnTo>
                      <a:pt x="341" y="162"/>
                    </a:lnTo>
                    <a:lnTo>
                      <a:pt x="341" y="165"/>
                    </a:lnTo>
                    <a:lnTo>
                      <a:pt x="341" y="170"/>
                    </a:lnTo>
                    <a:lnTo>
                      <a:pt x="339" y="171"/>
                    </a:lnTo>
                    <a:lnTo>
                      <a:pt x="336" y="176"/>
                    </a:lnTo>
                    <a:lnTo>
                      <a:pt x="328" y="184"/>
                    </a:lnTo>
                    <a:lnTo>
                      <a:pt x="317" y="192"/>
                    </a:lnTo>
                    <a:lnTo>
                      <a:pt x="301" y="200"/>
                    </a:lnTo>
                    <a:lnTo>
                      <a:pt x="279" y="208"/>
                    </a:lnTo>
                    <a:lnTo>
                      <a:pt x="250" y="214"/>
                    </a:lnTo>
                    <a:lnTo>
                      <a:pt x="214" y="219"/>
                    </a:lnTo>
                    <a:lnTo>
                      <a:pt x="169" y="221"/>
                    </a:lnTo>
                    <a:lnTo>
                      <a:pt x="127" y="219"/>
                    </a:lnTo>
                    <a:lnTo>
                      <a:pt x="90" y="214"/>
                    </a:lnTo>
                    <a:lnTo>
                      <a:pt x="62" y="208"/>
                    </a:lnTo>
                    <a:lnTo>
                      <a:pt x="39" y="200"/>
                    </a:lnTo>
                    <a:lnTo>
                      <a:pt x="24" y="192"/>
                    </a:lnTo>
                    <a:lnTo>
                      <a:pt x="11" y="184"/>
                    </a:lnTo>
                    <a:lnTo>
                      <a:pt x="5" y="176"/>
                    </a:lnTo>
                    <a:lnTo>
                      <a:pt x="1" y="171"/>
                    </a:lnTo>
                    <a:lnTo>
                      <a:pt x="0" y="170"/>
                    </a:lnTo>
                    <a:lnTo>
                      <a:pt x="0" y="165"/>
                    </a:lnTo>
                    <a:lnTo>
                      <a:pt x="0" y="162"/>
                    </a:lnTo>
                    <a:lnTo>
                      <a:pt x="0" y="159"/>
                    </a:lnTo>
                    <a:lnTo>
                      <a:pt x="0" y="160"/>
                    </a:lnTo>
                    <a:lnTo>
                      <a:pt x="0" y="159"/>
                    </a:lnTo>
                    <a:lnTo>
                      <a:pt x="0" y="156"/>
                    </a:lnTo>
                    <a:lnTo>
                      <a:pt x="0" y="151"/>
                    </a:lnTo>
                    <a:lnTo>
                      <a:pt x="1" y="111"/>
                    </a:lnTo>
                    <a:lnTo>
                      <a:pt x="6" y="79"/>
                    </a:lnTo>
                    <a:lnTo>
                      <a:pt x="16" y="54"/>
                    </a:lnTo>
                    <a:lnTo>
                      <a:pt x="30" y="35"/>
                    </a:lnTo>
                    <a:lnTo>
                      <a:pt x="52" y="21"/>
                    </a:lnTo>
                    <a:lnTo>
                      <a:pt x="81" y="10"/>
                    </a:lnTo>
                    <a:lnTo>
                      <a:pt x="1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01" name="Group 300"/>
            <p:cNvGrpSpPr/>
            <p:nvPr/>
          </p:nvGrpSpPr>
          <p:grpSpPr>
            <a:xfrm>
              <a:off x="9752012" y="2819400"/>
              <a:ext cx="544513" cy="603250"/>
              <a:chOff x="9464675" y="2819400"/>
              <a:chExt cx="544513" cy="603250"/>
            </a:xfrm>
            <a:grpFill/>
          </p:grpSpPr>
          <p:sp>
            <p:nvSpPr>
              <p:cNvPr id="207" name="Freeform 78"/>
              <p:cNvSpPr>
                <a:spLocks noEditPoints="1"/>
              </p:cNvSpPr>
              <p:nvPr/>
            </p:nvSpPr>
            <p:spPr bwMode="auto">
              <a:xfrm>
                <a:off x="9558337" y="2916237"/>
                <a:ext cx="352425" cy="506413"/>
              </a:xfrm>
              <a:custGeom>
                <a:avLst/>
                <a:gdLst>
                  <a:gd name="T0" fmla="*/ 87 w 222"/>
                  <a:gd name="T1" fmla="*/ 40 h 319"/>
                  <a:gd name="T2" fmla="*/ 49 w 222"/>
                  <a:gd name="T3" fmla="*/ 69 h 319"/>
                  <a:gd name="T4" fmla="*/ 35 w 222"/>
                  <a:gd name="T5" fmla="*/ 115 h 319"/>
                  <a:gd name="T6" fmla="*/ 38 w 222"/>
                  <a:gd name="T7" fmla="*/ 142 h 319"/>
                  <a:gd name="T8" fmla="*/ 57 w 222"/>
                  <a:gd name="T9" fmla="*/ 169 h 319"/>
                  <a:gd name="T10" fmla="*/ 79 w 222"/>
                  <a:gd name="T11" fmla="*/ 183 h 319"/>
                  <a:gd name="T12" fmla="*/ 79 w 222"/>
                  <a:gd name="T13" fmla="*/ 218 h 319"/>
                  <a:gd name="T14" fmla="*/ 87 w 222"/>
                  <a:gd name="T15" fmla="*/ 224 h 319"/>
                  <a:gd name="T16" fmla="*/ 106 w 222"/>
                  <a:gd name="T17" fmla="*/ 227 h 319"/>
                  <a:gd name="T18" fmla="*/ 116 w 222"/>
                  <a:gd name="T19" fmla="*/ 227 h 319"/>
                  <a:gd name="T20" fmla="*/ 122 w 222"/>
                  <a:gd name="T21" fmla="*/ 227 h 319"/>
                  <a:gd name="T22" fmla="*/ 140 w 222"/>
                  <a:gd name="T23" fmla="*/ 221 h 319"/>
                  <a:gd name="T24" fmla="*/ 144 w 222"/>
                  <a:gd name="T25" fmla="*/ 213 h 319"/>
                  <a:gd name="T26" fmla="*/ 151 w 222"/>
                  <a:gd name="T27" fmla="*/ 180 h 319"/>
                  <a:gd name="T28" fmla="*/ 176 w 222"/>
                  <a:gd name="T29" fmla="*/ 156 h 319"/>
                  <a:gd name="T30" fmla="*/ 187 w 222"/>
                  <a:gd name="T31" fmla="*/ 127 h 319"/>
                  <a:gd name="T32" fmla="*/ 184 w 222"/>
                  <a:gd name="T33" fmla="*/ 89 h 319"/>
                  <a:gd name="T34" fmla="*/ 157 w 222"/>
                  <a:gd name="T35" fmla="*/ 51 h 319"/>
                  <a:gd name="T36" fmla="*/ 111 w 222"/>
                  <a:gd name="T37" fmla="*/ 37 h 319"/>
                  <a:gd name="T38" fmla="*/ 117 w 222"/>
                  <a:gd name="T39" fmla="*/ 0 h 319"/>
                  <a:gd name="T40" fmla="*/ 171 w 222"/>
                  <a:gd name="T41" fmla="*/ 18 h 319"/>
                  <a:gd name="T42" fmla="*/ 208 w 222"/>
                  <a:gd name="T43" fmla="*/ 58 h 319"/>
                  <a:gd name="T44" fmla="*/ 222 w 222"/>
                  <a:gd name="T45" fmla="*/ 112 h 319"/>
                  <a:gd name="T46" fmla="*/ 209 w 222"/>
                  <a:gd name="T47" fmla="*/ 167 h 319"/>
                  <a:gd name="T48" fmla="*/ 173 w 222"/>
                  <a:gd name="T49" fmla="*/ 205 h 319"/>
                  <a:gd name="T50" fmla="*/ 173 w 222"/>
                  <a:gd name="T51" fmla="*/ 242 h 319"/>
                  <a:gd name="T52" fmla="*/ 170 w 222"/>
                  <a:gd name="T53" fmla="*/ 248 h 319"/>
                  <a:gd name="T54" fmla="*/ 165 w 222"/>
                  <a:gd name="T55" fmla="*/ 253 h 319"/>
                  <a:gd name="T56" fmla="*/ 162 w 222"/>
                  <a:gd name="T57" fmla="*/ 258 h 319"/>
                  <a:gd name="T58" fmla="*/ 162 w 222"/>
                  <a:gd name="T59" fmla="*/ 261 h 319"/>
                  <a:gd name="T60" fmla="*/ 168 w 222"/>
                  <a:gd name="T61" fmla="*/ 262 h 319"/>
                  <a:gd name="T62" fmla="*/ 171 w 222"/>
                  <a:gd name="T63" fmla="*/ 265 h 319"/>
                  <a:gd name="T64" fmla="*/ 173 w 222"/>
                  <a:gd name="T65" fmla="*/ 270 h 319"/>
                  <a:gd name="T66" fmla="*/ 173 w 222"/>
                  <a:gd name="T67" fmla="*/ 291 h 319"/>
                  <a:gd name="T68" fmla="*/ 168 w 222"/>
                  <a:gd name="T69" fmla="*/ 299 h 319"/>
                  <a:gd name="T70" fmla="*/ 159 w 222"/>
                  <a:gd name="T71" fmla="*/ 300 h 319"/>
                  <a:gd name="T72" fmla="*/ 152 w 222"/>
                  <a:gd name="T73" fmla="*/ 302 h 319"/>
                  <a:gd name="T74" fmla="*/ 151 w 222"/>
                  <a:gd name="T75" fmla="*/ 304 h 319"/>
                  <a:gd name="T76" fmla="*/ 143 w 222"/>
                  <a:gd name="T77" fmla="*/ 310 h 319"/>
                  <a:gd name="T78" fmla="*/ 122 w 222"/>
                  <a:gd name="T79" fmla="*/ 318 h 319"/>
                  <a:gd name="T80" fmla="*/ 100 w 222"/>
                  <a:gd name="T81" fmla="*/ 318 h 319"/>
                  <a:gd name="T82" fmla="*/ 79 w 222"/>
                  <a:gd name="T83" fmla="*/ 310 h 319"/>
                  <a:gd name="T84" fmla="*/ 71 w 222"/>
                  <a:gd name="T85" fmla="*/ 304 h 319"/>
                  <a:gd name="T86" fmla="*/ 70 w 222"/>
                  <a:gd name="T87" fmla="*/ 302 h 319"/>
                  <a:gd name="T88" fmla="*/ 63 w 222"/>
                  <a:gd name="T89" fmla="*/ 300 h 319"/>
                  <a:gd name="T90" fmla="*/ 54 w 222"/>
                  <a:gd name="T91" fmla="*/ 299 h 319"/>
                  <a:gd name="T92" fmla="*/ 51 w 222"/>
                  <a:gd name="T93" fmla="*/ 291 h 319"/>
                  <a:gd name="T94" fmla="*/ 51 w 222"/>
                  <a:gd name="T95" fmla="*/ 270 h 319"/>
                  <a:gd name="T96" fmla="*/ 51 w 222"/>
                  <a:gd name="T97" fmla="*/ 265 h 319"/>
                  <a:gd name="T98" fmla="*/ 56 w 222"/>
                  <a:gd name="T99" fmla="*/ 262 h 319"/>
                  <a:gd name="T100" fmla="*/ 60 w 222"/>
                  <a:gd name="T101" fmla="*/ 261 h 319"/>
                  <a:gd name="T102" fmla="*/ 60 w 222"/>
                  <a:gd name="T103" fmla="*/ 258 h 319"/>
                  <a:gd name="T104" fmla="*/ 59 w 222"/>
                  <a:gd name="T105" fmla="*/ 253 h 319"/>
                  <a:gd name="T106" fmla="*/ 52 w 222"/>
                  <a:gd name="T107" fmla="*/ 248 h 319"/>
                  <a:gd name="T108" fmla="*/ 49 w 222"/>
                  <a:gd name="T109" fmla="*/ 242 h 319"/>
                  <a:gd name="T110" fmla="*/ 49 w 222"/>
                  <a:gd name="T111" fmla="*/ 205 h 319"/>
                  <a:gd name="T112" fmla="*/ 13 w 222"/>
                  <a:gd name="T113" fmla="*/ 167 h 319"/>
                  <a:gd name="T114" fmla="*/ 0 w 222"/>
                  <a:gd name="T115" fmla="*/ 112 h 319"/>
                  <a:gd name="T116" fmla="*/ 14 w 222"/>
                  <a:gd name="T117" fmla="*/ 58 h 319"/>
                  <a:gd name="T118" fmla="*/ 51 w 222"/>
                  <a:gd name="T119" fmla="*/ 18 h 319"/>
                  <a:gd name="T120" fmla="*/ 105 w 222"/>
                  <a:gd name="T121" fmla="*/ 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22" h="319">
                    <a:moveTo>
                      <a:pt x="111" y="37"/>
                    </a:moveTo>
                    <a:lnTo>
                      <a:pt x="87" y="40"/>
                    </a:lnTo>
                    <a:lnTo>
                      <a:pt x="67" y="51"/>
                    </a:lnTo>
                    <a:lnTo>
                      <a:pt x="49" y="69"/>
                    </a:lnTo>
                    <a:lnTo>
                      <a:pt x="38" y="89"/>
                    </a:lnTo>
                    <a:lnTo>
                      <a:pt x="35" y="115"/>
                    </a:lnTo>
                    <a:lnTo>
                      <a:pt x="35" y="127"/>
                    </a:lnTo>
                    <a:lnTo>
                      <a:pt x="38" y="142"/>
                    </a:lnTo>
                    <a:lnTo>
                      <a:pt x="46" y="156"/>
                    </a:lnTo>
                    <a:lnTo>
                      <a:pt x="57" y="169"/>
                    </a:lnTo>
                    <a:lnTo>
                      <a:pt x="73" y="180"/>
                    </a:lnTo>
                    <a:lnTo>
                      <a:pt x="79" y="183"/>
                    </a:lnTo>
                    <a:lnTo>
                      <a:pt x="79" y="213"/>
                    </a:lnTo>
                    <a:lnTo>
                      <a:pt x="79" y="218"/>
                    </a:lnTo>
                    <a:lnTo>
                      <a:pt x="83" y="221"/>
                    </a:lnTo>
                    <a:lnTo>
                      <a:pt x="87" y="224"/>
                    </a:lnTo>
                    <a:lnTo>
                      <a:pt x="100" y="227"/>
                    </a:lnTo>
                    <a:lnTo>
                      <a:pt x="106" y="227"/>
                    </a:lnTo>
                    <a:lnTo>
                      <a:pt x="111" y="227"/>
                    </a:lnTo>
                    <a:lnTo>
                      <a:pt x="116" y="227"/>
                    </a:lnTo>
                    <a:lnTo>
                      <a:pt x="119" y="227"/>
                    </a:lnTo>
                    <a:lnTo>
                      <a:pt x="122" y="227"/>
                    </a:lnTo>
                    <a:lnTo>
                      <a:pt x="135" y="224"/>
                    </a:lnTo>
                    <a:lnTo>
                      <a:pt x="140" y="221"/>
                    </a:lnTo>
                    <a:lnTo>
                      <a:pt x="143" y="218"/>
                    </a:lnTo>
                    <a:lnTo>
                      <a:pt x="144" y="213"/>
                    </a:lnTo>
                    <a:lnTo>
                      <a:pt x="144" y="183"/>
                    </a:lnTo>
                    <a:lnTo>
                      <a:pt x="151" y="180"/>
                    </a:lnTo>
                    <a:lnTo>
                      <a:pt x="167" y="169"/>
                    </a:lnTo>
                    <a:lnTo>
                      <a:pt x="176" y="156"/>
                    </a:lnTo>
                    <a:lnTo>
                      <a:pt x="184" y="142"/>
                    </a:lnTo>
                    <a:lnTo>
                      <a:pt x="187" y="127"/>
                    </a:lnTo>
                    <a:lnTo>
                      <a:pt x="187" y="115"/>
                    </a:lnTo>
                    <a:lnTo>
                      <a:pt x="184" y="89"/>
                    </a:lnTo>
                    <a:lnTo>
                      <a:pt x="173" y="69"/>
                    </a:lnTo>
                    <a:lnTo>
                      <a:pt x="157" y="51"/>
                    </a:lnTo>
                    <a:lnTo>
                      <a:pt x="135" y="40"/>
                    </a:lnTo>
                    <a:lnTo>
                      <a:pt x="111" y="37"/>
                    </a:lnTo>
                    <a:close/>
                    <a:moveTo>
                      <a:pt x="105" y="0"/>
                    </a:moveTo>
                    <a:lnTo>
                      <a:pt x="117" y="0"/>
                    </a:lnTo>
                    <a:lnTo>
                      <a:pt x="146" y="5"/>
                    </a:lnTo>
                    <a:lnTo>
                      <a:pt x="171" y="18"/>
                    </a:lnTo>
                    <a:lnTo>
                      <a:pt x="192" y="35"/>
                    </a:lnTo>
                    <a:lnTo>
                      <a:pt x="208" y="58"/>
                    </a:lnTo>
                    <a:lnTo>
                      <a:pt x="219" y="83"/>
                    </a:lnTo>
                    <a:lnTo>
                      <a:pt x="222" y="112"/>
                    </a:lnTo>
                    <a:lnTo>
                      <a:pt x="219" y="142"/>
                    </a:lnTo>
                    <a:lnTo>
                      <a:pt x="209" y="167"/>
                    </a:lnTo>
                    <a:lnTo>
                      <a:pt x="194" y="188"/>
                    </a:lnTo>
                    <a:lnTo>
                      <a:pt x="173" y="205"/>
                    </a:lnTo>
                    <a:lnTo>
                      <a:pt x="173" y="237"/>
                    </a:lnTo>
                    <a:lnTo>
                      <a:pt x="173" y="242"/>
                    </a:lnTo>
                    <a:lnTo>
                      <a:pt x="171" y="245"/>
                    </a:lnTo>
                    <a:lnTo>
                      <a:pt x="170" y="248"/>
                    </a:lnTo>
                    <a:lnTo>
                      <a:pt x="167" y="251"/>
                    </a:lnTo>
                    <a:lnTo>
                      <a:pt x="165" y="253"/>
                    </a:lnTo>
                    <a:lnTo>
                      <a:pt x="163" y="254"/>
                    </a:lnTo>
                    <a:lnTo>
                      <a:pt x="162" y="258"/>
                    </a:lnTo>
                    <a:lnTo>
                      <a:pt x="162" y="259"/>
                    </a:lnTo>
                    <a:lnTo>
                      <a:pt x="162" y="261"/>
                    </a:lnTo>
                    <a:lnTo>
                      <a:pt x="163" y="261"/>
                    </a:lnTo>
                    <a:lnTo>
                      <a:pt x="168" y="262"/>
                    </a:lnTo>
                    <a:lnTo>
                      <a:pt x="170" y="264"/>
                    </a:lnTo>
                    <a:lnTo>
                      <a:pt x="171" y="265"/>
                    </a:lnTo>
                    <a:lnTo>
                      <a:pt x="171" y="269"/>
                    </a:lnTo>
                    <a:lnTo>
                      <a:pt x="173" y="270"/>
                    </a:lnTo>
                    <a:lnTo>
                      <a:pt x="173" y="270"/>
                    </a:lnTo>
                    <a:lnTo>
                      <a:pt x="173" y="291"/>
                    </a:lnTo>
                    <a:lnTo>
                      <a:pt x="171" y="296"/>
                    </a:lnTo>
                    <a:lnTo>
                      <a:pt x="168" y="299"/>
                    </a:lnTo>
                    <a:lnTo>
                      <a:pt x="163" y="300"/>
                    </a:lnTo>
                    <a:lnTo>
                      <a:pt x="159" y="300"/>
                    </a:lnTo>
                    <a:lnTo>
                      <a:pt x="155" y="300"/>
                    </a:lnTo>
                    <a:lnTo>
                      <a:pt x="152" y="302"/>
                    </a:lnTo>
                    <a:lnTo>
                      <a:pt x="151" y="304"/>
                    </a:lnTo>
                    <a:lnTo>
                      <a:pt x="151" y="304"/>
                    </a:lnTo>
                    <a:lnTo>
                      <a:pt x="148" y="305"/>
                    </a:lnTo>
                    <a:lnTo>
                      <a:pt x="143" y="310"/>
                    </a:lnTo>
                    <a:lnTo>
                      <a:pt x="133" y="315"/>
                    </a:lnTo>
                    <a:lnTo>
                      <a:pt x="122" y="318"/>
                    </a:lnTo>
                    <a:lnTo>
                      <a:pt x="111" y="319"/>
                    </a:lnTo>
                    <a:lnTo>
                      <a:pt x="100" y="318"/>
                    </a:lnTo>
                    <a:lnTo>
                      <a:pt x="89" y="315"/>
                    </a:lnTo>
                    <a:lnTo>
                      <a:pt x="79" y="310"/>
                    </a:lnTo>
                    <a:lnTo>
                      <a:pt x="75" y="305"/>
                    </a:lnTo>
                    <a:lnTo>
                      <a:pt x="71" y="304"/>
                    </a:lnTo>
                    <a:lnTo>
                      <a:pt x="71" y="304"/>
                    </a:lnTo>
                    <a:lnTo>
                      <a:pt x="70" y="302"/>
                    </a:lnTo>
                    <a:lnTo>
                      <a:pt x="67" y="300"/>
                    </a:lnTo>
                    <a:lnTo>
                      <a:pt x="63" y="300"/>
                    </a:lnTo>
                    <a:lnTo>
                      <a:pt x="59" y="300"/>
                    </a:lnTo>
                    <a:lnTo>
                      <a:pt x="54" y="299"/>
                    </a:lnTo>
                    <a:lnTo>
                      <a:pt x="51" y="296"/>
                    </a:lnTo>
                    <a:lnTo>
                      <a:pt x="51" y="291"/>
                    </a:lnTo>
                    <a:lnTo>
                      <a:pt x="51" y="270"/>
                    </a:lnTo>
                    <a:lnTo>
                      <a:pt x="51" y="270"/>
                    </a:lnTo>
                    <a:lnTo>
                      <a:pt x="51" y="269"/>
                    </a:lnTo>
                    <a:lnTo>
                      <a:pt x="51" y="265"/>
                    </a:lnTo>
                    <a:lnTo>
                      <a:pt x="52" y="264"/>
                    </a:lnTo>
                    <a:lnTo>
                      <a:pt x="56" y="262"/>
                    </a:lnTo>
                    <a:lnTo>
                      <a:pt x="59" y="261"/>
                    </a:lnTo>
                    <a:lnTo>
                      <a:pt x="60" y="261"/>
                    </a:lnTo>
                    <a:lnTo>
                      <a:pt x="60" y="259"/>
                    </a:lnTo>
                    <a:lnTo>
                      <a:pt x="60" y="258"/>
                    </a:lnTo>
                    <a:lnTo>
                      <a:pt x="60" y="254"/>
                    </a:lnTo>
                    <a:lnTo>
                      <a:pt x="59" y="253"/>
                    </a:lnTo>
                    <a:lnTo>
                      <a:pt x="56" y="251"/>
                    </a:lnTo>
                    <a:lnTo>
                      <a:pt x="52" y="248"/>
                    </a:lnTo>
                    <a:lnTo>
                      <a:pt x="51" y="245"/>
                    </a:lnTo>
                    <a:lnTo>
                      <a:pt x="49" y="242"/>
                    </a:lnTo>
                    <a:lnTo>
                      <a:pt x="49" y="237"/>
                    </a:lnTo>
                    <a:lnTo>
                      <a:pt x="49" y="205"/>
                    </a:lnTo>
                    <a:lnTo>
                      <a:pt x="29" y="188"/>
                    </a:lnTo>
                    <a:lnTo>
                      <a:pt x="13" y="167"/>
                    </a:lnTo>
                    <a:lnTo>
                      <a:pt x="3" y="142"/>
                    </a:lnTo>
                    <a:lnTo>
                      <a:pt x="0" y="112"/>
                    </a:lnTo>
                    <a:lnTo>
                      <a:pt x="3" y="83"/>
                    </a:lnTo>
                    <a:lnTo>
                      <a:pt x="14" y="58"/>
                    </a:lnTo>
                    <a:lnTo>
                      <a:pt x="30" y="35"/>
                    </a:lnTo>
                    <a:lnTo>
                      <a:pt x="51" y="18"/>
                    </a:lnTo>
                    <a:lnTo>
                      <a:pt x="76" y="5"/>
                    </a:lnTo>
                    <a:lnTo>
                      <a:pt x="10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08" name="Freeform 79"/>
              <p:cNvSpPr>
                <a:spLocks/>
              </p:cNvSpPr>
              <p:nvPr/>
            </p:nvSpPr>
            <p:spPr bwMode="auto">
              <a:xfrm>
                <a:off x="9893300" y="2914650"/>
                <a:ext cx="65088" cy="57150"/>
              </a:xfrm>
              <a:custGeom>
                <a:avLst/>
                <a:gdLst>
                  <a:gd name="T0" fmla="*/ 28 w 41"/>
                  <a:gd name="T1" fmla="*/ 0 h 36"/>
                  <a:gd name="T2" fmla="*/ 32 w 41"/>
                  <a:gd name="T3" fmla="*/ 0 h 36"/>
                  <a:gd name="T4" fmla="*/ 35 w 41"/>
                  <a:gd name="T5" fmla="*/ 3 h 36"/>
                  <a:gd name="T6" fmla="*/ 38 w 41"/>
                  <a:gd name="T7" fmla="*/ 6 h 36"/>
                  <a:gd name="T8" fmla="*/ 41 w 41"/>
                  <a:gd name="T9" fmla="*/ 9 h 36"/>
                  <a:gd name="T10" fmla="*/ 41 w 41"/>
                  <a:gd name="T11" fmla="*/ 14 h 36"/>
                  <a:gd name="T12" fmla="*/ 40 w 41"/>
                  <a:gd name="T13" fmla="*/ 17 h 36"/>
                  <a:gd name="T14" fmla="*/ 36 w 41"/>
                  <a:gd name="T15" fmla="*/ 21 h 36"/>
                  <a:gd name="T16" fmla="*/ 16 w 41"/>
                  <a:gd name="T17" fmla="*/ 35 h 36"/>
                  <a:gd name="T18" fmla="*/ 13 w 41"/>
                  <a:gd name="T19" fmla="*/ 36 h 36"/>
                  <a:gd name="T20" fmla="*/ 9 w 41"/>
                  <a:gd name="T21" fmla="*/ 36 h 36"/>
                  <a:gd name="T22" fmla="*/ 6 w 41"/>
                  <a:gd name="T23" fmla="*/ 36 h 36"/>
                  <a:gd name="T24" fmla="*/ 3 w 41"/>
                  <a:gd name="T25" fmla="*/ 33 h 36"/>
                  <a:gd name="T26" fmla="*/ 2 w 41"/>
                  <a:gd name="T27" fmla="*/ 33 h 36"/>
                  <a:gd name="T28" fmla="*/ 0 w 41"/>
                  <a:gd name="T29" fmla="*/ 30 h 36"/>
                  <a:gd name="T30" fmla="*/ 0 w 41"/>
                  <a:gd name="T31" fmla="*/ 25 h 36"/>
                  <a:gd name="T32" fmla="*/ 2 w 41"/>
                  <a:gd name="T33" fmla="*/ 22 h 36"/>
                  <a:gd name="T34" fmla="*/ 3 w 41"/>
                  <a:gd name="T35" fmla="*/ 19 h 36"/>
                  <a:gd name="T36" fmla="*/ 21 w 41"/>
                  <a:gd name="T37" fmla="*/ 1 h 36"/>
                  <a:gd name="T38" fmla="*/ 24 w 41"/>
                  <a:gd name="T39" fmla="*/ 0 h 36"/>
                  <a:gd name="T40" fmla="*/ 28 w 41"/>
                  <a:gd name="T4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1" h="36">
                    <a:moveTo>
                      <a:pt x="28" y="0"/>
                    </a:moveTo>
                    <a:lnTo>
                      <a:pt x="32" y="0"/>
                    </a:lnTo>
                    <a:lnTo>
                      <a:pt x="35" y="3"/>
                    </a:lnTo>
                    <a:lnTo>
                      <a:pt x="38" y="6"/>
                    </a:lnTo>
                    <a:lnTo>
                      <a:pt x="41" y="9"/>
                    </a:lnTo>
                    <a:lnTo>
                      <a:pt x="41" y="14"/>
                    </a:lnTo>
                    <a:lnTo>
                      <a:pt x="40" y="17"/>
                    </a:lnTo>
                    <a:lnTo>
                      <a:pt x="36" y="21"/>
                    </a:lnTo>
                    <a:lnTo>
                      <a:pt x="16" y="35"/>
                    </a:lnTo>
                    <a:lnTo>
                      <a:pt x="13" y="36"/>
                    </a:lnTo>
                    <a:lnTo>
                      <a:pt x="9" y="36"/>
                    </a:lnTo>
                    <a:lnTo>
                      <a:pt x="6" y="36"/>
                    </a:lnTo>
                    <a:lnTo>
                      <a:pt x="3" y="33"/>
                    </a:lnTo>
                    <a:lnTo>
                      <a:pt x="2" y="33"/>
                    </a:lnTo>
                    <a:lnTo>
                      <a:pt x="0" y="30"/>
                    </a:lnTo>
                    <a:lnTo>
                      <a:pt x="0" y="25"/>
                    </a:lnTo>
                    <a:lnTo>
                      <a:pt x="2" y="22"/>
                    </a:lnTo>
                    <a:lnTo>
                      <a:pt x="3" y="19"/>
                    </a:lnTo>
                    <a:lnTo>
                      <a:pt x="21" y="1"/>
                    </a:lnTo>
                    <a:lnTo>
                      <a:pt x="24" y="0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09" name="Freeform 80"/>
              <p:cNvSpPr>
                <a:spLocks/>
              </p:cNvSpPr>
              <p:nvPr/>
            </p:nvSpPr>
            <p:spPr bwMode="auto">
              <a:xfrm>
                <a:off x="9713912" y="2819400"/>
                <a:ext cx="38100" cy="73025"/>
              </a:xfrm>
              <a:custGeom>
                <a:avLst/>
                <a:gdLst>
                  <a:gd name="T0" fmla="*/ 15 w 24"/>
                  <a:gd name="T1" fmla="*/ 0 h 46"/>
                  <a:gd name="T2" fmla="*/ 18 w 24"/>
                  <a:gd name="T3" fmla="*/ 1 h 46"/>
                  <a:gd name="T4" fmla="*/ 23 w 24"/>
                  <a:gd name="T5" fmla="*/ 3 h 46"/>
                  <a:gd name="T6" fmla="*/ 24 w 24"/>
                  <a:gd name="T7" fmla="*/ 8 h 46"/>
                  <a:gd name="T8" fmla="*/ 24 w 24"/>
                  <a:gd name="T9" fmla="*/ 11 h 46"/>
                  <a:gd name="T10" fmla="*/ 23 w 24"/>
                  <a:gd name="T11" fmla="*/ 36 h 46"/>
                  <a:gd name="T12" fmla="*/ 23 w 24"/>
                  <a:gd name="T13" fmla="*/ 39 h 46"/>
                  <a:gd name="T14" fmla="*/ 19 w 24"/>
                  <a:gd name="T15" fmla="*/ 42 h 46"/>
                  <a:gd name="T16" fmla="*/ 16 w 24"/>
                  <a:gd name="T17" fmla="*/ 44 h 46"/>
                  <a:gd name="T18" fmla="*/ 13 w 24"/>
                  <a:gd name="T19" fmla="*/ 46 h 46"/>
                  <a:gd name="T20" fmla="*/ 11 w 24"/>
                  <a:gd name="T21" fmla="*/ 46 h 46"/>
                  <a:gd name="T22" fmla="*/ 8 w 24"/>
                  <a:gd name="T23" fmla="*/ 44 h 46"/>
                  <a:gd name="T24" fmla="*/ 5 w 24"/>
                  <a:gd name="T25" fmla="*/ 42 h 46"/>
                  <a:gd name="T26" fmla="*/ 4 w 24"/>
                  <a:gd name="T27" fmla="*/ 39 h 46"/>
                  <a:gd name="T28" fmla="*/ 2 w 24"/>
                  <a:gd name="T29" fmla="*/ 36 h 46"/>
                  <a:gd name="T30" fmla="*/ 0 w 24"/>
                  <a:gd name="T31" fmla="*/ 11 h 46"/>
                  <a:gd name="T32" fmla="*/ 0 w 24"/>
                  <a:gd name="T33" fmla="*/ 8 h 46"/>
                  <a:gd name="T34" fmla="*/ 2 w 24"/>
                  <a:gd name="T35" fmla="*/ 3 h 46"/>
                  <a:gd name="T36" fmla="*/ 5 w 24"/>
                  <a:gd name="T37" fmla="*/ 1 h 46"/>
                  <a:gd name="T38" fmla="*/ 10 w 24"/>
                  <a:gd name="T39" fmla="*/ 0 h 46"/>
                  <a:gd name="T40" fmla="*/ 15 w 24"/>
                  <a:gd name="T41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46">
                    <a:moveTo>
                      <a:pt x="15" y="0"/>
                    </a:moveTo>
                    <a:lnTo>
                      <a:pt x="18" y="1"/>
                    </a:lnTo>
                    <a:lnTo>
                      <a:pt x="23" y="3"/>
                    </a:lnTo>
                    <a:lnTo>
                      <a:pt x="24" y="8"/>
                    </a:lnTo>
                    <a:lnTo>
                      <a:pt x="24" y="11"/>
                    </a:lnTo>
                    <a:lnTo>
                      <a:pt x="23" y="36"/>
                    </a:lnTo>
                    <a:lnTo>
                      <a:pt x="23" y="39"/>
                    </a:lnTo>
                    <a:lnTo>
                      <a:pt x="19" y="42"/>
                    </a:lnTo>
                    <a:lnTo>
                      <a:pt x="16" y="44"/>
                    </a:lnTo>
                    <a:lnTo>
                      <a:pt x="13" y="46"/>
                    </a:lnTo>
                    <a:lnTo>
                      <a:pt x="11" y="46"/>
                    </a:lnTo>
                    <a:lnTo>
                      <a:pt x="8" y="44"/>
                    </a:lnTo>
                    <a:lnTo>
                      <a:pt x="5" y="42"/>
                    </a:lnTo>
                    <a:lnTo>
                      <a:pt x="4" y="39"/>
                    </a:lnTo>
                    <a:lnTo>
                      <a:pt x="2" y="36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5" y="1"/>
                    </a:lnTo>
                    <a:lnTo>
                      <a:pt x="10" y="0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10" name="Freeform 81"/>
              <p:cNvSpPr>
                <a:spLocks/>
              </p:cNvSpPr>
              <p:nvPr/>
            </p:nvSpPr>
            <p:spPr bwMode="auto">
              <a:xfrm>
                <a:off x="9464675" y="3133725"/>
                <a:ext cx="71438" cy="44450"/>
              </a:xfrm>
              <a:custGeom>
                <a:avLst/>
                <a:gdLst>
                  <a:gd name="T0" fmla="*/ 32 w 45"/>
                  <a:gd name="T1" fmla="*/ 0 h 28"/>
                  <a:gd name="T2" fmla="*/ 37 w 45"/>
                  <a:gd name="T3" fmla="*/ 0 h 28"/>
                  <a:gd name="T4" fmla="*/ 40 w 45"/>
                  <a:gd name="T5" fmla="*/ 2 h 28"/>
                  <a:gd name="T6" fmla="*/ 42 w 45"/>
                  <a:gd name="T7" fmla="*/ 5 h 28"/>
                  <a:gd name="T8" fmla="*/ 43 w 45"/>
                  <a:gd name="T9" fmla="*/ 8 h 28"/>
                  <a:gd name="T10" fmla="*/ 45 w 45"/>
                  <a:gd name="T11" fmla="*/ 9 h 28"/>
                  <a:gd name="T12" fmla="*/ 45 w 45"/>
                  <a:gd name="T13" fmla="*/ 13 h 28"/>
                  <a:gd name="T14" fmla="*/ 43 w 45"/>
                  <a:gd name="T15" fmla="*/ 16 h 28"/>
                  <a:gd name="T16" fmla="*/ 40 w 45"/>
                  <a:gd name="T17" fmla="*/ 19 h 28"/>
                  <a:gd name="T18" fmla="*/ 37 w 45"/>
                  <a:gd name="T19" fmla="*/ 21 h 28"/>
                  <a:gd name="T20" fmla="*/ 13 w 45"/>
                  <a:gd name="T21" fmla="*/ 28 h 28"/>
                  <a:gd name="T22" fmla="*/ 10 w 45"/>
                  <a:gd name="T23" fmla="*/ 28 h 28"/>
                  <a:gd name="T24" fmla="*/ 5 w 45"/>
                  <a:gd name="T25" fmla="*/ 27 h 28"/>
                  <a:gd name="T26" fmla="*/ 2 w 45"/>
                  <a:gd name="T27" fmla="*/ 25 h 28"/>
                  <a:gd name="T28" fmla="*/ 0 w 45"/>
                  <a:gd name="T29" fmla="*/ 21 h 28"/>
                  <a:gd name="T30" fmla="*/ 0 w 45"/>
                  <a:gd name="T31" fmla="*/ 16 h 28"/>
                  <a:gd name="T32" fmla="*/ 0 w 45"/>
                  <a:gd name="T33" fmla="*/ 13 h 28"/>
                  <a:gd name="T34" fmla="*/ 2 w 45"/>
                  <a:gd name="T35" fmla="*/ 9 h 28"/>
                  <a:gd name="T36" fmla="*/ 4 w 45"/>
                  <a:gd name="T37" fmla="*/ 6 h 28"/>
                  <a:gd name="T38" fmla="*/ 8 w 45"/>
                  <a:gd name="T39" fmla="*/ 5 h 28"/>
                  <a:gd name="T40" fmla="*/ 32 w 45"/>
                  <a:gd name="T41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" h="28">
                    <a:moveTo>
                      <a:pt x="32" y="0"/>
                    </a:moveTo>
                    <a:lnTo>
                      <a:pt x="37" y="0"/>
                    </a:lnTo>
                    <a:lnTo>
                      <a:pt x="40" y="2"/>
                    </a:lnTo>
                    <a:lnTo>
                      <a:pt x="42" y="5"/>
                    </a:lnTo>
                    <a:lnTo>
                      <a:pt x="43" y="8"/>
                    </a:lnTo>
                    <a:lnTo>
                      <a:pt x="45" y="9"/>
                    </a:lnTo>
                    <a:lnTo>
                      <a:pt x="45" y="13"/>
                    </a:lnTo>
                    <a:lnTo>
                      <a:pt x="43" y="16"/>
                    </a:lnTo>
                    <a:lnTo>
                      <a:pt x="40" y="19"/>
                    </a:lnTo>
                    <a:lnTo>
                      <a:pt x="37" y="21"/>
                    </a:lnTo>
                    <a:lnTo>
                      <a:pt x="13" y="28"/>
                    </a:lnTo>
                    <a:lnTo>
                      <a:pt x="10" y="28"/>
                    </a:lnTo>
                    <a:lnTo>
                      <a:pt x="5" y="27"/>
                    </a:lnTo>
                    <a:lnTo>
                      <a:pt x="2" y="25"/>
                    </a:lnTo>
                    <a:lnTo>
                      <a:pt x="0" y="21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2" y="9"/>
                    </a:lnTo>
                    <a:lnTo>
                      <a:pt x="4" y="6"/>
                    </a:lnTo>
                    <a:lnTo>
                      <a:pt x="8" y="5"/>
                    </a:lnTo>
                    <a:lnTo>
                      <a:pt x="3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11" name="Freeform 82"/>
              <p:cNvSpPr>
                <a:spLocks/>
              </p:cNvSpPr>
              <p:nvPr/>
            </p:nvSpPr>
            <p:spPr bwMode="auto">
              <a:xfrm>
                <a:off x="9510712" y="2916237"/>
                <a:ext cx="65088" cy="61913"/>
              </a:xfrm>
              <a:custGeom>
                <a:avLst/>
                <a:gdLst>
                  <a:gd name="T0" fmla="*/ 13 w 41"/>
                  <a:gd name="T1" fmla="*/ 0 h 39"/>
                  <a:gd name="T2" fmla="*/ 16 w 41"/>
                  <a:gd name="T3" fmla="*/ 2 h 39"/>
                  <a:gd name="T4" fmla="*/ 19 w 41"/>
                  <a:gd name="T5" fmla="*/ 4 h 39"/>
                  <a:gd name="T6" fmla="*/ 38 w 41"/>
                  <a:gd name="T7" fmla="*/ 21 h 39"/>
                  <a:gd name="T8" fmla="*/ 40 w 41"/>
                  <a:gd name="T9" fmla="*/ 24 h 39"/>
                  <a:gd name="T10" fmla="*/ 41 w 41"/>
                  <a:gd name="T11" fmla="*/ 27 h 39"/>
                  <a:gd name="T12" fmla="*/ 41 w 41"/>
                  <a:gd name="T13" fmla="*/ 31 h 39"/>
                  <a:gd name="T14" fmla="*/ 40 w 41"/>
                  <a:gd name="T15" fmla="*/ 34 h 39"/>
                  <a:gd name="T16" fmla="*/ 38 w 41"/>
                  <a:gd name="T17" fmla="*/ 35 h 39"/>
                  <a:gd name="T18" fmla="*/ 36 w 41"/>
                  <a:gd name="T19" fmla="*/ 37 h 39"/>
                  <a:gd name="T20" fmla="*/ 32 w 41"/>
                  <a:gd name="T21" fmla="*/ 39 h 39"/>
                  <a:gd name="T22" fmla="*/ 28 w 41"/>
                  <a:gd name="T23" fmla="*/ 39 h 39"/>
                  <a:gd name="T24" fmla="*/ 25 w 41"/>
                  <a:gd name="T25" fmla="*/ 37 h 39"/>
                  <a:gd name="T26" fmla="*/ 5 w 41"/>
                  <a:gd name="T27" fmla="*/ 23 h 39"/>
                  <a:gd name="T28" fmla="*/ 2 w 41"/>
                  <a:gd name="T29" fmla="*/ 21 h 39"/>
                  <a:gd name="T30" fmla="*/ 0 w 41"/>
                  <a:gd name="T31" fmla="*/ 16 h 39"/>
                  <a:gd name="T32" fmla="*/ 0 w 41"/>
                  <a:gd name="T33" fmla="*/ 13 h 39"/>
                  <a:gd name="T34" fmla="*/ 2 w 41"/>
                  <a:gd name="T35" fmla="*/ 8 h 39"/>
                  <a:gd name="T36" fmla="*/ 5 w 41"/>
                  <a:gd name="T37" fmla="*/ 5 h 39"/>
                  <a:gd name="T38" fmla="*/ 8 w 41"/>
                  <a:gd name="T39" fmla="*/ 2 h 39"/>
                  <a:gd name="T40" fmla="*/ 13 w 41"/>
                  <a:gd name="T41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1" h="39">
                    <a:moveTo>
                      <a:pt x="13" y="0"/>
                    </a:moveTo>
                    <a:lnTo>
                      <a:pt x="16" y="2"/>
                    </a:lnTo>
                    <a:lnTo>
                      <a:pt x="19" y="4"/>
                    </a:lnTo>
                    <a:lnTo>
                      <a:pt x="38" y="21"/>
                    </a:lnTo>
                    <a:lnTo>
                      <a:pt x="40" y="24"/>
                    </a:lnTo>
                    <a:lnTo>
                      <a:pt x="41" y="27"/>
                    </a:lnTo>
                    <a:lnTo>
                      <a:pt x="41" y="31"/>
                    </a:lnTo>
                    <a:lnTo>
                      <a:pt x="40" y="34"/>
                    </a:lnTo>
                    <a:lnTo>
                      <a:pt x="38" y="35"/>
                    </a:lnTo>
                    <a:lnTo>
                      <a:pt x="36" y="37"/>
                    </a:lnTo>
                    <a:lnTo>
                      <a:pt x="32" y="39"/>
                    </a:lnTo>
                    <a:lnTo>
                      <a:pt x="28" y="39"/>
                    </a:lnTo>
                    <a:lnTo>
                      <a:pt x="25" y="37"/>
                    </a:lnTo>
                    <a:lnTo>
                      <a:pt x="5" y="23"/>
                    </a:lnTo>
                    <a:lnTo>
                      <a:pt x="2" y="21"/>
                    </a:lnTo>
                    <a:lnTo>
                      <a:pt x="0" y="16"/>
                    </a:lnTo>
                    <a:lnTo>
                      <a:pt x="0" y="13"/>
                    </a:lnTo>
                    <a:lnTo>
                      <a:pt x="2" y="8"/>
                    </a:lnTo>
                    <a:lnTo>
                      <a:pt x="5" y="5"/>
                    </a:lnTo>
                    <a:lnTo>
                      <a:pt x="8" y="2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12" name="Freeform 83"/>
              <p:cNvSpPr>
                <a:spLocks/>
              </p:cNvSpPr>
              <p:nvPr/>
            </p:nvSpPr>
            <p:spPr bwMode="auto">
              <a:xfrm>
                <a:off x="9937750" y="3130550"/>
                <a:ext cx="71438" cy="42863"/>
              </a:xfrm>
              <a:custGeom>
                <a:avLst/>
                <a:gdLst>
                  <a:gd name="T0" fmla="*/ 12 w 45"/>
                  <a:gd name="T1" fmla="*/ 0 h 27"/>
                  <a:gd name="T2" fmla="*/ 37 w 45"/>
                  <a:gd name="T3" fmla="*/ 4 h 27"/>
                  <a:gd name="T4" fmla="*/ 40 w 45"/>
                  <a:gd name="T5" fmla="*/ 5 h 27"/>
                  <a:gd name="T6" fmla="*/ 43 w 45"/>
                  <a:gd name="T7" fmla="*/ 7 h 27"/>
                  <a:gd name="T8" fmla="*/ 45 w 45"/>
                  <a:gd name="T9" fmla="*/ 11 h 27"/>
                  <a:gd name="T10" fmla="*/ 45 w 45"/>
                  <a:gd name="T11" fmla="*/ 15 h 27"/>
                  <a:gd name="T12" fmla="*/ 45 w 45"/>
                  <a:gd name="T13" fmla="*/ 19 h 27"/>
                  <a:gd name="T14" fmla="*/ 43 w 45"/>
                  <a:gd name="T15" fmla="*/ 24 h 27"/>
                  <a:gd name="T16" fmla="*/ 40 w 45"/>
                  <a:gd name="T17" fmla="*/ 26 h 27"/>
                  <a:gd name="T18" fmla="*/ 35 w 45"/>
                  <a:gd name="T19" fmla="*/ 27 h 27"/>
                  <a:gd name="T20" fmla="*/ 32 w 45"/>
                  <a:gd name="T21" fmla="*/ 27 h 27"/>
                  <a:gd name="T22" fmla="*/ 8 w 45"/>
                  <a:gd name="T23" fmla="*/ 19 h 27"/>
                  <a:gd name="T24" fmla="*/ 5 w 45"/>
                  <a:gd name="T25" fmla="*/ 18 h 27"/>
                  <a:gd name="T26" fmla="*/ 2 w 45"/>
                  <a:gd name="T27" fmla="*/ 16 h 27"/>
                  <a:gd name="T28" fmla="*/ 0 w 45"/>
                  <a:gd name="T29" fmla="*/ 11 h 27"/>
                  <a:gd name="T30" fmla="*/ 0 w 45"/>
                  <a:gd name="T31" fmla="*/ 8 h 27"/>
                  <a:gd name="T32" fmla="*/ 0 w 45"/>
                  <a:gd name="T33" fmla="*/ 7 h 27"/>
                  <a:gd name="T34" fmla="*/ 2 w 45"/>
                  <a:gd name="T35" fmla="*/ 4 h 27"/>
                  <a:gd name="T36" fmla="*/ 5 w 45"/>
                  <a:gd name="T37" fmla="*/ 2 h 27"/>
                  <a:gd name="T38" fmla="*/ 8 w 45"/>
                  <a:gd name="T39" fmla="*/ 0 h 27"/>
                  <a:gd name="T40" fmla="*/ 12 w 45"/>
                  <a:gd name="T41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" h="27">
                    <a:moveTo>
                      <a:pt x="12" y="0"/>
                    </a:moveTo>
                    <a:lnTo>
                      <a:pt x="37" y="4"/>
                    </a:lnTo>
                    <a:lnTo>
                      <a:pt x="40" y="5"/>
                    </a:lnTo>
                    <a:lnTo>
                      <a:pt x="43" y="7"/>
                    </a:lnTo>
                    <a:lnTo>
                      <a:pt x="45" y="11"/>
                    </a:lnTo>
                    <a:lnTo>
                      <a:pt x="45" y="15"/>
                    </a:lnTo>
                    <a:lnTo>
                      <a:pt x="45" y="19"/>
                    </a:lnTo>
                    <a:lnTo>
                      <a:pt x="43" y="24"/>
                    </a:lnTo>
                    <a:lnTo>
                      <a:pt x="40" y="26"/>
                    </a:lnTo>
                    <a:lnTo>
                      <a:pt x="35" y="27"/>
                    </a:lnTo>
                    <a:lnTo>
                      <a:pt x="32" y="27"/>
                    </a:lnTo>
                    <a:lnTo>
                      <a:pt x="8" y="19"/>
                    </a:lnTo>
                    <a:lnTo>
                      <a:pt x="5" y="18"/>
                    </a:lnTo>
                    <a:lnTo>
                      <a:pt x="2" y="16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2" y="4"/>
                    </a:lnTo>
                    <a:lnTo>
                      <a:pt x="5" y="2"/>
                    </a:lnTo>
                    <a:lnTo>
                      <a:pt x="8" y="0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sp>
          <p:nvSpPr>
            <p:cNvPr id="206" name="Freeform 77"/>
            <p:cNvSpPr>
              <a:spLocks/>
            </p:cNvSpPr>
            <p:nvPr/>
          </p:nvSpPr>
          <p:spPr bwMode="auto">
            <a:xfrm>
              <a:off x="4128224" y="1760273"/>
              <a:ext cx="603250" cy="514350"/>
            </a:xfrm>
            <a:custGeom>
              <a:avLst/>
              <a:gdLst>
                <a:gd name="T0" fmla="*/ 199 w 380"/>
                <a:gd name="T1" fmla="*/ 0 h 324"/>
                <a:gd name="T2" fmla="*/ 367 w 380"/>
                <a:gd name="T3" fmla="*/ 84 h 324"/>
                <a:gd name="T4" fmla="*/ 377 w 380"/>
                <a:gd name="T5" fmla="*/ 92 h 324"/>
                <a:gd name="T6" fmla="*/ 380 w 380"/>
                <a:gd name="T7" fmla="*/ 105 h 324"/>
                <a:gd name="T8" fmla="*/ 378 w 380"/>
                <a:gd name="T9" fmla="*/ 116 h 324"/>
                <a:gd name="T10" fmla="*/ 369 w 380"/>
                <a:gd name="T11" fmla="*/ 125 h 324"/>
                <a:gd name="T12" fmla="*/ 206 w 380"/>
                <a:gd name="T13" fmla="*/ 219 h 324"/>
                <a:gd name="T14" fmla="*/ 195 w 380"/>
                <a:gd name="T15" fmla="*/ 219 h 324"/>
                <a:gd name="T16" fmla="*/ 55 w 380"/>
                <a:gd name="T17" fmla="*/ 149 h 324"/>
                <a:gd name="T18" fmla="*/ 182 w 380"/>
                <a:gd name="T19" fmla="*/ 116 h 324"/>
                <a:gd name="T20" fmla="*/ 210 w 380"/>
                <a:gd name="T21" fmla="*/ 117 h 324"/>
                <a:gd name="T22" fmla="*/ 228 w 380"/>
                <a:gd name="T23" fmla="*/ 108 h 324"/>
                <a:gd name="T24" fmla="*/ 229 w 380"/>
                <a:gd name="T25" fmla="*/ 95 h 324"/>
                <a:gd name="T26" fmla="*/ 223 w 380"/>
                <a:gd name="T27" fmla="*/ 86 h 324"/>
                <a:gd name="T28" fmla="*/ 220 w 380"/>
                <a:gd name="T29" fmla="*/ 98 h 324"/>
                <a:gd name="T30" fmla="*/ 198 w 380"/>
                <a:gd name="T31" fmla="*/ 105 h 324"/>
                <a:gd name="T32" fmla="*/ 177 w 380"/>
                <a:gd name="T33" fmla="*/ 100 h 324"/>
                <a:gd name="T34" fmla="*/ 171 w 380"/>
                <a:gd name="T35" fmla="*/ 89 h 324"/>
                <a:gd name="T36" fmla="*/ 171 w 380"/>
                <a:gd name="T37" fmla="*/ 87 h 324"/>
                <a:gd name="T38" fmla="*/ 168 w 380"/>
                <a:gd name="T39" fmla="*/ 90 h 324"/>
                <a:gd name="T40" fmla="*/ 164 w 380"/>
                <a:gd name="T41" fmla="*/ 97 h 324"/>
                <a:gd name="T42" fmla="*/ 41 w 380"/>
                <a:gd name="T43" fmla="*/ 219 h 324"/>
                <a:gd name="T44" fmla="*/ 50 w 380"/>
                <a:gd name="T45" fmla="*/ 227 h 324"/>
                <a:gd name="T46" fmla="*/ 53 w 380"/>
                <a:gd name="T47" fmla="*/ 240 h 324"/>
                <a:gd name="T48" fmla="*/ 52 w 380"/>
                <a:gd name="T49" fmla="*/ 249 h 324"/>
                <a:gd name="T50" fmla="*/ 50 w 380"/>
                <a:gd name="T51" fmla="*/ 265 h 324"/>
                <a:gd name="T52" fmla="*/ 52 w 380"/>
                <a:gd name="T53" fmla="*/ 297 h 324"/>
                <a:gd name="T54" fmla="*/ 42 w 380"/>
                <a:gd name="T55" fmla="*/ 317 h 324"/>
                <a:gd name="T56" fmla="*/ 31 w 380"/>
                <a:gd name="T57" fmla="*/ 324 h 324"/>
                <a:gd name="T58" fmla="*/ 19 w 380"/>
                <a:gd name="T59" fmla="*/ 322 h 324"/>
                <a:gd name="T60" fmla="*/ 9 w 380"/>
                <a:gd name="T61" fmla="*/ 317 h 324"/>
                <a:gd name="T62" fmla="*/ 1 w 380"/>
                <a:gd name="T63" fmla="*/ 306 h 324"/>
                <a:gd name="T64" fmla="*/ 0 w 380"/>
                <a:gd name="T65" fmla="*/ 293 h 324"/>
                <a:gd name="T66" fmla="*/ 7 w 380"/>
                <a:gd name="T67" fmla="*/ 281 h 324"/>
                <a:gd name="T68" fmla="*/ 20 w 380"/>
                <a:gd name="T69" fmla="*/ 255 h 324"/>
                <a:gd name="T70" fmla="*/ 14 w 380"/>
                <a:gd name="T71" fmla="*/ 246 h 324"/>
                <a:gd name="T72" fmla="*/ 14 w 380"/>
                <a:gd name="T73" fmla="*/ 232 h 324"/>
                <a:gd name="T74" fmla="*/ 20 w 380"/>
                <a:gd name="T75" fmla="*/ 222 h 324"/>
                <a:gd name="T76" fmla="*/ 27 w 380"/>
                <a:gd name="T77" fmla="*/ 136 h 324"/>
                <a:gd name="T78" fmla="*/ 17 w 380"/>
                <a:gd name="T79" fmla="*/ 127 h 324"/>
                <a:gd name="T80" fmla="*/ 14 w 380"/>
                <a:gd name="T81" fmla="*/ 116 h 324"/>
                <a:gd name="T82" fmla="*/ 17 w 380"/>
                <a:gd name="T83" fmla="*/ 103 h 324"/>
                <a:gd name="T84" fmla="*/ 25 w 380"/>
                <a:gd name="T85" fmla="*/ 95 h 324"/>
                <a:gd name="T86" fmla="*/ 188 w 380"/>
                <a:gd name="T87" fmla="*/ 2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80" h="324">
                  <a:moveTo>
                    <a:pt x="193" y="0"/>
                  </a:moveTo>
                  <a:lnTo>
                    <a:pt x="199" y="0"/>
                  </a:lnTo>
                  <a:lnTo>
                    <a:pt x="204" y="3"/>
                  </a:lnTo>
                  <a:lnTo>
                    <a:pt x="367" y="84"/>
                  </a:lnTo>
                  <a:lnTo>
                    <a:pt x="374" y="87"/>
                  </a:lnTo>
                  <a:lnTo>
                    <a:pt x="377" y="92"/>
                  </a:lnTo>
                  <a:lnTo>
                    <a:pt x="380" y="98"/>
                  </a:lnTo>
                  <a:lnTo>
                    <a:pt x="380" y="105"/>
                  </a:lnTo>
                  <a:lnTo>
                    <a:pt x="380" y="111"/>
                  </a:lnTo>
                  <a:lnTo>
                    <a:pt x="378" y="116"/>
                  </a:lnTo>
                  <a:lnTo>
                    <a:pt x="374" y="121"/>
                  </a:lnTo>
                  <a:lnTo>
                    <a:pt x="369" y="125"/>
                  </a:lnTo>
                  <a:lnTo>
                    <a:pt x="212" y="217"/>
                  </a:lnTo>
                  <a:lnTo>
                    <a:pt x="206" y="219"/>
                  </a:lnTo>
                  <a:lnTo>
                    <a:pt x="201" y="221"/>
                  </a:lnTo>
                  <a:lnTo>
                    <a:pt x="195" y="219"/>
                  </a:lnTo>
                  <a:lnTo>
                    <a:pt x="190" y="217"/>
                  </a:lnTo>
                  <a:lnTo>
                    <a:pt x="55" y="149"/>
                  </a:lnTo>
                  <a:lnTo>
                    <a:pt x="168" y="111"/>
                  </a:lnTo>
                  <a:lnTo>
                    <a:pt x="182" y="116"/>
                  </a:lnTo>
                  <a:lnTo>
                    <a:pt x="198" y="117"/>
                  </a:lnTo>
                  <a:lnTo>
                    <a:pt x="210" y="117"/>
                  </a:lnTo>
                  <a:lnTo>
                    <a:pt x="220" y="114"/>
                  </a:lnTo>
                  <a:lnTo>
                    <a:pt x="228" y="108"/>
                  </a:lnTo>
                  <a:lnTo>
                    <a:pt x="229" y="101"/>
                  </a:lnTo>
                  <a:lnTo>
                    <a:pt x="229" y="95"/>
                  </a:lnTo>
                  <a:lnTo>
                    <a:pt x="226" y="90"/>
                  </a:lnTo>
                  <a:lnTo>
                    <a:pt x="223" y="86"/>
                  </a:lnTo>
                  <a:lnTo>
                    <a:pt x="225" y="90"/>
                  </a:lnTo>
                  <a:lnTo>
                    <a:pt x="220" y="98"/>
                  </a:lnTo>
                  <a:lnTo>
                    <a:pt x="210" y="103"/>
                  </a:lnTo>
                  <a:lnTo>
                    <a:pt x="198" y="105"/>
                  </a:lnTo>
                  <a:lnTo>
                    <a:pt x="185" y="103"/>
                  </a:lnTo>
                  <a:lnTo>
                    <a:pt x="177" y="100"/>
                  </a:lnTo>
                  <a:lnTo>
                    <a:pt x="172" y="94"/>
                  </a:lnTo>
                  <a:lnTo>
                    <a:pt x="171" y="89"/>
                  </a:lnTo>
                  <a:lnTo>
                    <a:pt x="171" y="87"/>
                  </a:lnTo>
                  <a:lnTo>
                    <a:pt x="171" y="87"/>
                  </a:lnTo>
                  <a:lnTo>
                    <a:pt x="169" y="89"/>
                  </a:lnTo>
                  <a:lnTo>
                    <a:pt x="168" y="90"/>
                  </a:lnTo>
                  <a:lnTo>
                    <a:pt x="166" y="94"/>
                  </a:lnTo>
                  <a:lnTo>
                    <a:pt x="164" y="97"/>
                  </a:lnTo>
                  <a:lnTo>
                    <a:pt x="41" y="140"/>
                  </a:lnTo>
                  <a:lnTo>
                    <a:pt x="41" y="219"/>
                  </a:lnTo>
                  <a:lnTo>
                    <a:pt x="46" y="222"/>
                  </a:lnTo>
                  <a:lnTo>
                    <a:pt x="50" y="227"/>
                  </a:lnTo>
                  <a:lnTo>
                    <a:pt x="53" y="233"/>
                  </a:lnTo>
                  <a:lnTo>
                    <a:pt x="53" y="240"/>
                  </a:lnTo>
                  <a:lnTo>
                    <a:pt x="53" y="244"/>
                  </a:lnTo>
                  <a:lnTo>
                    <a:pt x="52" y="249"/>
                  </a:lnTo>
                  <a:lnTo>
                    <a:pt x="47" y="254"/>
                  </a:lnTo>
                  <a:lnTo>
                    <a:pt x="50" y="265"/>
                  </a:lnTo>
                  <a:lnTo>
                    <a:pt x="52" y="279"/>
                  </a:lnTo>
                  <a:lnTo>
                    <a:pt x="52" y="297"/>
                  </a:lnTo>
                  <a:lnTo>
                    <a:pt x="46" y="311"/>
                  </a:lnTo>
                  <a:lnTo>
                    <a:pt x="42" y="317"/>
                  </a:lnTo>
                  <a:lnTo>
                    <a:pt x="36" y="320"/>
                  </a:lnTo>
                  <a:lnTo>
                    <a:pt x="31" y="324"/>
                  </a:lnTo>
                  <a:lnTo>
                    <a:pt x="25" y="324"/>
                  </a:lnTo>
                  <a:lnTo>
                    <a:pt x="19" y="322"/>
                  </a:lnTo>
                  <a:lnTo>
                    <a:pt x="12" y="319"/>
                  </a:lnTo>
                  <a:lnTo>
                    <a:pt x="9" y="317"/>
                  </a:lnTo>
                  <a:lnTo>
                    <a:pt x="4" y="313"/>
                  </a:lnTo>
                  <a:lnTo>
                    <a:pt x="1" y="306"/>
                  </a:lnTo>
                  <a:lnTo>
                    <a:pt x="0" y="300"/>
                  </a:lnTo>
                  <a:lnTo>
                    <a:pt x="0" y="293"/>
                  </a:lnTo>
                  <a:lnTo>
                    <a:pt x="3" y="287"/>
                  </a:lnTo>
                  <a:lnTo>
                    <a:pt x="7" y="281"/>
                  </a:lnTo>
                  <a:lnTo>
                    <a:pt x="15" y="271"/>
                  </a:lnTo>
                  <a:lnTo>
                    <a:pt x="20" y="255"/>
                  </a:lnTo>
                  <a:lnTo>
                    <a:pt x="15" y="251"/>
                  </a:lnTo>
                  <a:lnTo>
                    <a:pt x="14" y="246"/>
                  </a:lnTo>
                  <a:lnTo>
                    <a:pt x="12" y="240"/>
                  </a:lnTo>
                  <a:lnTo>
                    <a:pt x="14" y="232"/>
                  </a:lnTo>
                  <a:lnTo>
                    <a:pt x="15" y="227"/>
                  </a:lnTo>
                  <a:lnTo>
                    <a:pt x="20" y="222"/>
                  </a:lnTo>
                  <a:lnTo>
                    <a:pt x="27" y="219"/>
                  </a:lnTo>
                  <a:lnTo>
                    <a:pt x="27" y="136"/>
                  </a:lnTo>
                  <a:lnTo>
                    <a:pt x="22" y="132"/>
                  </a:lnTo>
                  <a:lnTo>
                    <a:pt x="17" y="127"/>
                  </a:lnTo>
                  <a:lnTo>
                    <a:pt x="15" y="122"/>
                  </a:lnTo>
                  <a:lnTo>
                    <a:pt x="14" y="116"/>
                  </a:lnTo>
                  <a:lnTo>
                    <a:pt x="14" y="109"/>
                  </a:lnTo>
                  <a:lnTo>
                    <a:pt x="17" y="103"/>
                  </a:lnTo>
                  <a:lnTo>
                    <a:pt x="20" y="98"/>
                  </a:lnTo>
                  <a:lnTo>
                    <a:pt x="25" y="95"/>
                  </a:lnTo>
                  <a:lnTo>
                    <a:pt x="182" y="3"/>
                  </a:lnTo>
                  <a:lnTo>
                    <a:pt x="188" y="2"/>
                  </a:lnTo>
                  <a:lnTo>
                    <a:pt x="1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grpSp>
          <p:nvGrpSpPr>
            <p:cNvPr id="303" name="Group 302"/>
            <p:cNvGrpSpPr/>
            <p:nvPr/>
          </p:nvGrpSpPr>
          <p:grpSpPr>
            <a:xfrm>
              <a:off x="4103865" y="2844799"/>
              <a:ext cx="490538" cy="473078"/>
              <a:chOff x="3813353" y="2892424"/>
              <a:chExt cx="490538" cy="473078"/>
            </a:xfrm>
            <a:grpFill/>
          </p:grpSpPr>
          <p:sp>
            <p:nvSpPr>
              <p:cNvPr id="234" name="Freeform 105"/>
              <p:cNvSpPr>
                <a:spLocks/>
              </p:cNvSpPr>
              <p:nvPr/>
            </p:nvSpPr>
            <p:spPr bwMode="auto">
              <a:xfrm>
                <a:off x="3880027" y="2970214"/>
                <a:ext cx="415924" cy="395288"/>
              </a:xfrm>
              <a:custGeom>
                <a:avLst/>
                <a:gdLst>
                  <a:gd name="T0" fmla="*/ 35 w 262"/>
                  <a:gd name="T1" fmla="*/ 0 h 249"/>
                  <a:gd name="T2" fmla="*/ 39 w 262"/>
                  <a:gd name="T3" fmla="*/ 0 h 249"/>
                  <a:gd name="T4" fmla="*/ 42 w 262"/>
                  <a:gd name="T5" fmla="*/ 3 h 249"/>
                  <a:gd name="T6" fmla="*/ 43 w 262"/>
                  <a:gd name="T7" fmla="*/ 7 h 249"/>
                  <a:gd name="T8" fmla="*/ 54 w 262"/>
                  <a:gd name="T9" fmla="*/ 46 h 249"/>
                  <a:gd name="T10" fmla="*/ 54 w 262"/>
                  <a:gd name="T11" fmla="*/ 46 h 249"/>
                  <a:gd name="T12" fmla="*/ 59 w 262"/>
                  <a:gd name="T13" fmla="*/ 51 h 249"/>
                  <a:gd name="T14" fmla="*/ 62 w 262"/>
                  <a:gd name="T15" fmla="*/ 56 h 249"/>
                  <a:gd name="T16" fmla="*/ 64 w 262"/>
                  <a:gd name="T17" fmla="*/ 62 h 249"/>
                  <a:gd name="T18" fmla="*/ 65 w 262"/>
                  <a:gd name="T19" fmla="*/ 70 h 249"/>
                  <a:gd name="T20" fmla="*/ 65 w 262"/>
                  <a:gd name="T21" fmla="*/ 78 h 249"/>
                  <a:gd name="T22" fmla="*/ 65 w 262"/>
                  <a:gd name="T23" fmla="*/ 99 h 249"/>
                  <a:gd name="T24" fmla="*/ 73 w 262"/>
                  <a:gd name="T25" fmla="*/ 116 h 249"/>
                  <a:gd name="T26" fmla="*/ 86 w 262"/>
                  <a:gd name="T27" fmla="*/ 129 h 249"/>
                  <a:gd name="T28" fmla="*/ 100 w 262"/>
                  <a:gd name="T29" fmla="*/ 135 h 249"/>
                  <a:gd name="T30" fmla="*/ 118 w 262"/>
                  <a:gd name="T31" fmla="*/ 138 h 249"/>
                  <a:gd name="T32" fmla="*/ 227 w 262"/>
                  <a:gd name="T33" fmla="*/ 138 h 249"/>
                  <a:gd name="T34" fmla="*/ 241 w 262"/>
                  <a:gd name="T35" fmla="*/ 141 h 249"/>
                  <a:gd name="T36" fmla="*/ 253 w 262"/>
                  <a:gd name="T37" fmla="*/ 151 h 249"/>
                  <a:gd name="T38" fmla="*/ 261 w 262"/>
                  <a:gd name="T39" fmla="*/ 165 h 249"/>
                  <a:gd name="T40" fmla="*/ 262 w 262"/>
                  <a:gd name="T41" fmla="*/ 181 h 249"/>
                  <a:gd name="T42" fmla="*/ 262 w 262"/>
                  <a:gd name="T43" fmla="*/ 249 h 249"/>
                  <a:gd name="T44" fmla="*/ 94 w 262"/>
                  <a:gd name="T45" fmla="*/ 249 h 249"/>
                  <a:gd name="T46" fmla="*/ 92 w 262"/>
                  <a:gd name="T47" fmla="*/ 207 h 249"/>
                  <a:gd name="T48" fmla="*/ 92 w 262"/>
                  <a:gd name="T49" fmla="*/ 207 h 249"/>
                  <a:gd name="T50" fmla="*/ 80 w 262"/>
                  <a:gd name="T51" fmla="*/ 191 h 249"/>
                  <a:gd name="T52" fmla="*/ 65 w 262"/>
                  <a:gd name="T53" fmla="*/ 178 h 249"/>
                  <a:gd name="T54" fmla="*/ 43 w 262"/>
                  <a:gd name="T55" fmla="*/ 159 h 249"/>
                  <a:gd name="T56" fmla="*/ 29 w 262"/>
                  <a:gd name="T57" fmla="*/ 138 h 249"/>
                  <a:gd name="T58" fmla="*/ 18 w 262"/>
                  <a:gd name="T59" fmla="*/ 116 h 249"/>
                  <a:gd name="T60" fmla="*/ 12 w 262"/>
                  <a:gd name="T61" fmla="*/ 97 h 249"/>
                  <a:gd name="T62" fmla="*/ 7 w 262"/>
                  <a:gd name="T63" fmla="*/ 92 h 249"/>
                  <a:gd name="T64" fmla="*/ 4 w 262"/>
                  <a:gd name="T65" fmla="*/ 86 h 249"/>
                  <a:gd name="T66" fmla="*/ 0 w 262"/>
                  <a:gd name="T67" fmla="*/ 80 h 249"/>
                  <a:gd name="T68" fmla="*/ 0 w 262"/>
                  <a:gd name="T69" fmla="*/ 67 h 249"/>
                  <a:gd name="T70" fmla="*/ 4 w 262"/>
                  <a:gd name="T71" fmla="*/ 54 h 249"/>
                  <a:gd name="T72" fmla="*/ 12 w 262"/>
                  <a:gd name="T73" fmla="*/ 45 h 249"/>
                  <a:gd name="T74" fmla="*/ 24 w 262"/>
                  <a:gd name="T75" fmla="*/ 38 h 249"/>
                  <a:gd name="T76" fmla="*/ 26 w 262"/>
                  <a:gd name="T77" fmla="*/ 38 h 249"/>
                  <a:gd name="T78" fmla="*/ 18 w 262"/>
                  <a:gd name="T79" fmla="*/ 13 h 249"/>
                  <a:gd name="T80" fmla="*/ 18 w 262"/>
                  <a:gd name="T81" fmla="*/ 10 h 249"/>
                  <a:gd name="T82" fmla="*/ 20 w 262"/>
                  <a:gd name="T83" fmla="*/ 7 h 249"/>
                  <a:gd name="T84" fmla="*/ 21 w 262"/>
                  <a:gd name="T85" fmla="*/ 3 h 249"/>
                  <a:gd name="T86" fmla="*/ 26 w 262"/>
                  <a:gd name="T87" fmla="*/ 2 h 249"/>
                  <a:gd name="T88" fmla="*/ 32 w 262"/>
                  <a:gd name="T89" fmla="*/ 0 h 249"/>
                  <a:gd name="T90" fmla="*/ 35 w 262"/>
                  <a:gd name="T91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62" h="249">
                    <a:moveTo>
                      <a:pt x="35" y="0"/>
                    </a:moveTo>
                    <a:lnTo>
                      <a:pt x="39" y="0"/>
                    </a:lnTo>
                    <a:lnTo>
                      <a:pt x="42" y="3"/>
                    </a:lnTo>
                    <a:lnTo>
                      <a:pt x="43" y="7"/>
                    </a:lnTo>
                    <a:lnTo>
                      <a:pt x="54" y="46"/>
                    </a:lnTo>
                    <a:lnTo>
                      <a:pt x="54" y="46"/>
                    </a:lnTo>
                    <a:lnTo>
                      <a:pt x="59" y="51"/>
                    </a:lnTo>
                    <a:lnTo>
                      <a:pt x="62" y="56"/>
                    </a:lnTo>
                    <a:lnTo>
                      <a:pt x="64" y="62"/>
                    </a:lnTo>
                    <a:lnTo>
                      <a:pt x="65" y="70"/>
                    </a:lnTo>
                    <a:lnTo>
                      <a:pt x="65" y="78"/>
                    </a:lnTo>
                    <a:lnTo>
                      <a:pt x="65" y="99"/>
                    </a:lnTo>
                    <a:lnTo>
                      <a:pt x="73" y="116"/>
                    </a:lnTo>
                    <a:lnTo>
                      <a:pt x="86" y="129"/>
                    </a:lnTo>
                    <a:lnTo>
                      <a:pt x="100" y="135"/>
                    </a:lnTo>
                    <a:lnTo>
                      <a:pt x="118" y="138"/>
                    </a:lnTo>
                    <a:lnTo>
                      <a:pt x="227" y="138"/>
                    </a:lnTo>
                    <a:lnTo>
                      <a:pt x="241" y="141"/>
                    </a:lnTo>
                    <a:lnTo>
                      <a:pt x="253" y="151"/>
                    </a:lnTo>
                    <a:lnTo>
                      <a:pt x="261" y="165"/>
                    </a:lnTo>
                    <a:lnTo>
                      <a:pt x="262" y="181"/>
                    </a:lnTo>
                    <a:lnTo>
                      <a:pt x="262" y="249"/>
                    </a:lnTo>
                    <a:lnTo>
                      <a:pt x="94" y="249"/>
                    </a:lnTo>
                    <a:lnTo>
                      <a:pt x="92" y="207"/>
                    </a:lnTo>
                    <a:lnTo>
                      <a:pt x="92" y="207"/>
                    </a:lnTo>
                    <a:lnTo>
                      <a:pt x="80" y="191"/>
                    </a:lnTo>
                    <a:lnTo>
                      <a:pt x="65" y="178"/>
                    </a:lnTo>
                    <a:lnTo>
                      <a:pt x="43" y="159"/>
                    </a:lnTo>
                    <a:lnTo>
                      <a:pt x="29" y="138"/>
                    </a:lnTo>
                    <a:lnTo>
                      <a:pt x="18" y="116"/>
                    </a:lnTo>
                    <a:lnTo>
                      <a:pt x="12" y="97"/>
                    </a:lnTo>
                    <a:lnTo>
                      <a:pt x="7" y="92"/>
                    </a:lnTo>
                    <a:lnTo>
                      <a:pt x="4" y="86"/>
                    </a:lnTo>
                    <a:lnTo>
                      <a:pt x="0" y="80"/>
                    </a:lnTo>
                    <a:lnTo>
                      <a:pt x="0" y="67"/>
                    </a:lnTo>
                    <a:lnTo>
                      <a:pt x="4" y="54"/>
                    </a:lnTo>
                    <a:lnTo>
                      <a:pt x="12" y="45"/>
                    </a:lnTo>
                    <a:lnTo>
                      <a:pt x="24" y="38"/>
                    </a:lnTo>
                    <a:lnTo>
                      <a:pt x="26" y="38"/>
                    </a:lnTo>
                    <a:lnTo>
                      <a:pt x="18" y="13"/>
                    </a:lnTo>
                    <a:lnTo>
                      <a:pt x="18" y="10"/>
                    </a:lnTo>
                    <a:lnTo>
                      <a:pt x="20" y="7"/>
                    </a:lnTo>
                    <a:lnTo>
                      <a:pt x="21" y="3"/>
                    </a:lnTo>
                    <a:lnTo>
                      <a:pt x="26" y="2"/>
                    </a:lnTo>
                    <a:lnTo>
                      <a:pt x="32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5" name="Freeform 106"/>
              <p:cNvSpPr>
                <a:spLocks/>
              </p:cNvSpPr>
              <p:nvPr/>
            </p:nvSpPr>
            <p:spPr bwMode="auto">
              <a:xfrm>
                <a:off x="4068941" y="3025777"/>
                <a:ext cx="166688" cy="163513"/>
              </a:xfrm>
              <a:custGeom>
                <a:avLst/>
                <a:gdLst>
                  <a:gd name="T0" fmla="*/ 53 w 105"/>
                  <a:gd name="T1" fmla="*/ 0 h 103"/>
                  <a:gd name="T2" fmla="*/ 73 w 105"/>
                  <a:gd name="T3" fmla="*/ 5 h 103"/>
                  <a:gd name="T4" fmla="*/ 91 w 105"/>
                  <a:gd name="T5" fmla="*/ 16 h 103"/>
                  <a:gd name="T6" fmla="*/ 102 w 105"/>
                  <a:gd name="T7" fmla="*/ 32 h 103"/>
                  <a:gd name="T8" fmla="*/ 105 w 105"/>
                  <a:gd name="T9" fmla="*/ 51 h 103"/>
                  <a:gd name="T10" fmla="*/ 102 w 105"/>
                  <a:gd name="T11" fmla="*/ 72 h 103"/>
                  <a:gd name="T12" fmla="*/ 91 w 105"/>
                  <a:gd name="T13" fmla="*/ 87 h 103"/>
                  <a:gd name="T14" fmla="*/ 73 w 105"/>
                  <a:gd name="T15" fmla="*/ 99 h 103"/>
                  <a:gd name="T16" fmla="*/ 53 w 105"/>
                  <a:gd name="T17" fmla="*/ 103 h 103"/>
                  <a:gd name="T18" fmla="*/ 34 w 105"/>
                  <a:gd name="T19" fmla="*/ 99 h 103"/>
                  <a:gd name="T20" fmla="*/ 16 w 105"/>
                  <a:gd name="T21" fmla="*/ 87 h 103"/>
                  <a:gd name="T22" fmla="*/ 5 w 105"/>
                  <a:gd name="T23" fmla="*/ 72 h 103"/>
                  <a:gd name="T24" fmla="*/ 0 w 105"/>
                  <a:gd name="T25" fmla="*/ 51 h 103"/>
                  <a:gd name="T26" fmla="*/ 5 w 105"/>
                  <a:gd name="T27" fmla="*/ 32 h 103"/>
                  <a:gd name="T28" fmla="*/ 16 w 105"/>
                  <a:gd name="T29" fmla="*/ 16 h 103"/>
                  <a:gd name="T30" fmla="*/ 34 w 105"/>
                  <a:gd name="T31" fmla="*/ 5 h 103"/>
                  <a:gd name="T32" fmla="*/ 53 w 105"/>
                  <a:gd name="T33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5" h="103">
                    <a:moveTo>
                      <a:pt x="53" y="0"/>
                    </a:moveTo>
                    <a:lnTo>
                      <a:pt x="73" y="5"/>
                    </a:lnTo>
                    <a:lnTo>
                      <a:pt x="91" y="16"/>
                    </a:lnTo>
                    <a:lnTo>
                      <a:pt x="102" y="32"/>
                    </a:lnTo>
                    <a:lnTo>
                      <a:pt x="105" y="51"/>
                    </a:lnTo>
                    <a:lnTo>
                      <a:pt x="102" y="72"/>
                    </a:lnTo>
                    <a:lnTo>
                      <a:pt x="91" y="87"/>
                    </a:lnTo>
                    <a:lnTo>
                      <a:pt x="73" y="99"/>
                    </a:lnTo>
                    <a:lnTo>
                      <a:pt x="53" y="103"/>
                    </a:lnTo>
                    <a:lnTo>
                      <a:pt x="34" y="99"/>
                    </a:lnTo>
                    <a:lnTo>
                      <a:pt x="16" y="87"/>
                    </a:lnTo>
                    <a:lnTo>
                      <a:pt x="5" y="72"/>
                    </a:lnTo>
                    <a:lnTo>
                      <a:pt x="0" y="51"/>
                    </a:lnTo>
                    <a:lnTo>
                      <a:pt x="5" y="32"/>
                    </a:lnTo>
                    <a:lnTo>
                      <a:pt x="16" y="16"/>
                    </a:lnTo>
                    <a:lnTo>
                      <a:pt x="34" y="5"/>
                    </a:lnTo>
                    <a:lnTo>
                      <a:pt x="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6" name="Freeform 107"/>
              <p:cNvSpPr>
                <a:spLocks/>
              </p:cNvSpPr>
              <p:nvPr/>
            </p:nvSpPr>
            <p:spPr bwMode="auto">
              <a:xfrm>
                <a:off x="3976864" y="2962276"/>
                <a:ext cx="327025" cy="25400"/>
              </a:xfrm>
              <a:custGeom>
                <a:avLst/>
                <a:gdLst>
                  <a:gd name="T0" fmla="*/ 6 w 206"/>
                  <a:gd name="T1" fmla="*/ 0 h 16"/>
                  <a:gd name="T2" fmla="*/ 200 w 206"/>
                  <a:gd name="T3" fmla="*/ 0 h 16"/>
                  <a:gd name="T4" fmla="*/ 203 w 206"/>
                  <a:gd name="T5" fmla="*/ 0 h 16"/>
                  <a:gd name="T6" fmla="*/ 204 w 206"/>
                  <a:gd name="T7" fmla="*/ 4 h 16"/>
                  <a:gd name="T8" fmla="*/ 206 w 206"/>
                  <a:gd name="T9" fmla="*/ 5 h 16"/>
                  <a:gd name="T10" fmla="*/ 206 w 206"/>
                  <a:gd name="T11" fmla="*/ 10 h 16"/>
                  <a:gd name="T12" fmla="*/ 204 w 206"/>
                  <a:gd name="T13" fmla="*/ 13 h 16"/>
                  <a:gd name="T14" fmla="*/ 203 w 206"/>
                  <a:gd name="T15" fmla="*/ 15 h 16"/>
                  <a:gd name="T16" fmla="*/ 200 w 206"/>
                  <a:gd name="T17" fmla="*/ 16 h 16"/>
                  <a:gd name="T18" fmla="*/ 6 w 206"/>
                  <a:gd name="T19" fmla="*/ 16 h 16"/>
                  <a:gd name="T20" fmla="*/ 3 w 206"/>
                  <a:gd name="T21" fmla="*/ 15 h 16"/>
                  <a:gd name="T22" fmla="*/ 1 w 206"/>
                  <a:gd name="T23" fmla="*/ 13 h 16"/>
                  <a:gd name="T24" fmla="*/ 0 w 206"/>
                  <a:gd name="T25" fmla="*/ 10 h 16"/>
                  <a:gd name="T26" fmla="*/ 0 w 206"/>
                  <a:gd name="T27" fmla="*/ 5 h 16"/>
                  <a:gd name="T28" fmla="*/ 1 w 206"/>
                  <a:gd name="T29" fmla="*/ 4 h 16"/>
                  <a:gd name="T30" fmla="*/ 3 w 206"/>
                  <a:gd name="T31" fmla="*/ 0 h 16"/>
                  <a:gd name="T32" fmla="*/ 6 w 206"/>
                  <a:gd name="T33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6" h="16">
                    <a:moveTo>
                      <a:pt x="6" y="0"/>
                    </a:moveTo>
                    <a:lnTo>
                      <a:pt x="200" y="0"/>
                    </a:lnTo>
                    <a:lnTo>
                      <a:pt x="203" y="0"/>
                    </a:lnTo>
                    <a:lnTo>
                      <a:pt x="204" y="4"/>
                    </a:lnTo>
                    <a:lnTo>
                      <a:pt x="206" y="5"/>
                    </a:lnTo>
                    <a:lnTo>
                      <a:pt x="206" y="10"/>
                    </a:lnTo>
                    <a:lnTo>
                      <a:pt x="204" y="13"/>
                    </a:lnTo>
                    <a:lnTo>
                      <a:pt x="203" y="15"/>
                    </a:lnTo>
                    <a:lnTo>
                      <a:pt x="200" y="16"/>
                    </a:lnTo>
                    <a:lnTo>
                      <a:pt x="6" y="16"/>
                    </a:lnTo>
                    <a:lnTo>
                      <a:pt x="3" y="15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1" y="4"/>
                    </a:lnTo>
                    <a:lnTo>
                      <a:pt x="3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7" name="Freeform 108"/>
              <p:cNvSpPr>
                <a:spLocks/>
              </p:cNvSpPr>
              <p:nvPr/>
            </p:nvSpPr>
            <p:spPr bwMode="auto">
              <a:xfrm>
                <a:off x="3813353" y="2892424"/>
                <a:ext cx="490538" cy="25400"/>
              </a:xfrm>
              <a:custGeom>
                <a:avLst/>
                <a:gdLst>
                  <a:gd name="T0" fmla="*/ 6 w 309"/>
                  <a:gd name="T1" fmla="*/ 0 h 16"/>
                  <a:gd name="T2" fmla="*/ 303 w 309"/>
                  <a:gd name="T3" fmla="*/ 0 h 16"/>
                  <a:gd name="T4" fmla="*/ 306 w 309"/>
                  <a:gd name="T5" fmla="*/ 0 h 16"/>
                  <a:gd name="T6" fmla="*/ 307 w 309"/>
                  <a:gd name="T7" fmla="*/ 3 h 16"/>
                  <a:gd name="T8" fmla="*/ 309 w 309"/>
                  <a:gd name="T9" fmla="*/ 5 h 16"/>
                  <a:gd name="T10" fmla="*/ 309 w 309"/>
                  <a:gd name="T11" fmla="*/ 10 h 16"/>
                  <a:gd name="T12" fmla="*/ 307 w 309"/>
                  <a:gd name="T13" fmla="*/ 13 h 16"/>
                  <a:gd name="T14" fmla="*/ 306 w 309"/>
                  <a:gd name="T15" fmla="*/ 14 h 16"/>
                  <a:gd name="T16" fmla="*/ 303 w 309"/>
                  <a:gd name="T17" fmla="*/ 16 h 16"/>
                  <a:gd name="T18" fmla="*/ 6 w 309"/>
                  <a:gd name="T19" fmla="*/ 16 h 16"/>
                  <a:gd name="T20" fmla="*/ 3 w 309"/>
                  <a:gd name="T21" fmla="*/ 14 h 16"/>
                  <a:gd name="T22" fmla="*/ 1 w 309"/>
                  <a:gd name="T23" fmla="*/ 13 h 16"/>
                  <a:gd name="T24" fmla="*/ 0 w 309"/>
                  <a:gd name="T25" fmla="*/ 10 h 16"/>
                  <a:gd name="T26" fmla="*/ 0 w 309"/>
                  <a:gd name="T27" fmla="*/ 6 h 16"/>
                  <a:gd name="T28" fmla="*/ 1 w 309"/>
                  <a:gd name="T29" fmla="*/ 3 h 16"/>
                  <a:gd name="T30" fmla="*/ 3 w 309"/>
                  <a:gd name="T31" fmla="*/ 0 h 16"/>
                  <a:gd name="T32" fmla="*/ 6 w 309"/>
                  <a:gd name="T33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09" h="16">
                    <a:moveTo>
                      <a:pt x="6" y="0"/>
                    </a:moveTo>
                    <a:lnTo>
                      <a:pt x="303" y="0"/>
                    </a:lnTo>
                    <a:lnTo>
                      <a:pt x="306" y="0"/>
                    </a:lnTo>
                    <a:lnTo>
                      <a:pt x="307" y="3"/>
                    </a:lnTo>
                    <a:lnTo>
                      <a:pt x="309" y="5"/>
                    </a:lnTo>
                    <a:lnTo>
                      <a:pt x="309" y="10"/>
                    </a:lnTo>
                    <a:lnTo>
                      <a:pt x="307" y="13"/>
                    </a:lnTo>
                    <a:lnTo>
                      <a:pt x="306" y="14"/>
                    </a:lnTo>
                    <a:lnTo>
                      <a:pt x="303" y="16"/>
                    </a:lnTo>
                    <a:lnTo>
                      <a:pt x="6" y="16"/>
                    </a:lnTo>
                    <a:lnTo>
                      <a:pt x="3" y="14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0" y="6"/>
                    </a:lnTo>
                    <a:lnTo>
                      <a:pt x="1" y="3"/>
                    </a:lnTo>
                    <a:lnTo>
                      <a:pt x="3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00" name="Group 299"/>
            <p:cNvGrpSpPr/>
            <p:nvPr/>
          </p:nvGrpSpPr>
          <p:grpSpPr>
            <a:xfrm>
              <a:off x="9759155" y="1727729"/>
              <a:ext cx="530226" cy="501650"/>
              <a:chOff x="9440861" y="1761066"/>
              <a:chExt cx="530226" cy="501650"/>
            </a:xfrm>
            <a:grpFill/>
          </p:grpSpPr>
          <p:sp>
            <p:nvSpPr>
              <p:cNvPr id="262" name="Freeform 133"/>
              <p:cNvSpPr>
                <a:spLocks/>
              </p:cNvSpPr>
              <p:nvPr/>
            </p:nvSpPr>
            <p:spPr bwMode="auto">
              <a:xfrm>
                <a:off x="9440861" y="1772179"/>
                <a:ext cx="419100" cy="490537"/>
              </a:xfrm>
              <a:custGeom>
                <a:avLst/>
                <a:gdLst>
                  <a:gd name="T0" fmla="*/ 28 w 264"/>
                  <a:gd name="T1" fmla="*/ 0 h 309"/>
                  <a:gd name="T2" fmla="*/ 234 w 264"/>
                  <a:gd name="T3" fmla="*/ 0 h 309"/>
                  <a:gd name="T4" fmla="*/ 242 w 264"/>
                  <a:gd name="T5" fmla="*/ 1 h 309"/>
                  <a:gd name="T6" fmla="*/ 250 w 264"/>
                  <a:gd name="T7" fmla="*/ 5 h 309"/>
                  <a:gd name="T8" fmla="*/ 225 w 264"/>
                  <a:gd name="T9" fmla="*/ 33 h 309"/>
                  <a:gd name="T10" fmla="*/ 218 w 264"/>
                  <a:gd name="T11" fmla="*/ 30 h 309"/>
                  <a:gd name="T12" fmla="*/ 212 w 264"/>
                  <a:gd name="T13" fmla="*/ 28 h 309"/>
                  <a:gd name="T14" fmla="*/ 52 w 264"/>
                  <a:gd name="T15" fmla="*/ 28 h 309"/>
                  <a:gd name="T16" fmla="*/ 46 w 264"/>
                  <a:gd name="T17" fmla="*/ 30 h 309"/>
                  <a:gd name="T18" fmla="*/ 39 w 264"/>
                  <a:gd name="T19" fmla="*/ 33 h 309"/>
                  <a:gd name="T20" fmla="*/ 33 w 264"/>
                  <a:gd name="T21" fmla="*/ 38 h 309"/>
                  <a:gd name="T22" fmla="*/ 30 w 264"/>
                  <a:gd name="T23" fmla="*/ 44 h 309"/>
                  <a:gd name="T24" fmla="*/ 30 w 264"/>
                  <a:gd name="T25" fmla="*/ 52 h 309"/>
                  <a:gd name="T26" fmla="*/ 30 w 264"/>
                  <a:gd name="T27" fmla="*/ 257 h 309"/>
                  <a:gd name="T28" fmla="*/ 30 w 264"/>
                  <a:gd name="T29" fmla="*/ 263 h 309"/>
                  <a:gd name="T30" fmla="*/ 33 w 264"/>
                  <a:gd name="T31" fmla="*/ 268 h 309"/>
                  <a:gd name="T32" fmla="*/ 36 w 264"/>
                  <a:gd name="T33" fmla="*/ 273 h 309"/>
                  <a:gd name="T34" fmla="*/ 41 w 264"/>
                  <a:gd name="T35" fmla="*/ 276 h 309"/>
                  <a:gd name="T36" fmla="*/ 46 w 264"/>
                  <a:gd name="T37" fmla="*/ 277 h 309"/>
                  <a:gd name="T38" fmla="*/ 52 w 264"/>
                  <a:gd name="T39" fmla="*/ 279 h 309"/>
                  <a:gd name="T40" fmla="*/ 212 w 264"/>
                  <a:gd name="T41" fmla="*/ 279 h 309"/>
                  <a:gd name="T42" fmla="*/ 218 w 264"/>
                  <a:gd name="T43" fmla="*/ 277 h 309"/>
                  <a:gd name="T44" fmla="*/ 223 w 264"/>
                  <a:gd name="T45" fmla="*/ 276 h 309"/>
                  <a:gd name="T46" fmla="*/ 228 w 264"/>
                  <a:gd name="T47" fmla="*/ 273 h 309"/>
                  <a:gd name="T48" fmla="*/ 231 w 264"/>
                  <a:gd name="T49" fmla="*/ 268 h 309"/>
                  <a:gd name="T50" fmla="*/ 234 w 264"/>
                  <a:gd name="T51" fmla="*/ 263 h 309"/>
                  <a:gd name="T52" fmla="*/ 236 w 264"/>
                  <a:gd name="T53" fmla="*/ 257 h 309"/>
                  <a:gd name="T54" fmla="*/ 236 w 264"/>
                  <a:gd name="T55" fmla="*/ 181 h 309"/>
                  <a:gd name="T56" fmla="*/ 236 w 264"/>
                  <a:gd name="T57" fmla="*/ 179 h 309"/>
                  <a:gd name="T58" fmla="*/ 236 w 264"/>
                  <a:gd name="T59" fmla="*/ 178 h 309"/>
                  <a:gd name="T60" fmla="*/ 239 w 264"/>
                  <a:gd name="T61" fmla="*/ 174 h 309"/>
                  <a:gd name="T62" fmla="*/ 264 w 264"/>
                  <a:gd name="T63" fmla="*/ 147 h 309"/>
                  <a:gd name="T64" fmla="*/ 264 w 264"/>
                  <a:gd name="T65" fmla="*/ 279 h 309"/>
                  <a:gd name="T66" fmla="*/ 260 w 264"/>
                  <a:gd name="T67" fmla="*/ 295 h 309"/>
                  <a:gd name="T68" fmla="*/ 250 w 264"/>
                  <a:gd name="T69" fmla="*/ 304 h 309"/>
                  <a:gd name="T70" fmla="*/ 234 w 264"/>
                  <a:gd name="T71" fmla="*/ 309 h 309"/>
                  <a:gd name="T72" fmla="*/ 30 w 264"/>
                  <a:gd name="T73" fmla="*/ 309 h 309"/>
                  <a:gd name="T74" fmla="*/ 14 w 264"/>
                  <a:gd name="T75" fmla="*/ 304 h 309"/>
                  <a:gd name="T76" fmla="*/ 4 w 264"/>
                  <a:gd name="T77" fmla="*/ 295 h 309"/>
                  <a:gd name="T78" fmla="*/ 0 w 264"/>
                  <a:gd name="T79" fmla="*/ 279 h 309"/>
                  <a:gd name="T80" fmla="*/ 0 w 264"/>
                  <a:gd name="T81" fmla="*/ 28 h 309"/>
                  <a:gd name="T82" fmla="*/ 3 w 264"/>
                  <a:gd name="T83" fmla="*/ 14 h 309"/>
                  <a:gd name="T84" fmla="*/ 14 w 264"/>
                  <a:gd name="T85" fmla="*/ 5 h 309"/>
                  <a:gd name="T86" fmla="*/ 28 w 264"/>
                  <a:gd name="T87" fmla="*/ 0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64" h="309">
                    <a:moveTo>
                      <a:pt x="28" y="0"/>
                    </a:moveTo>
                    <a:lnTo>
                      <a:pt x="234" y="0"/>
                    </a:lnTo>
                    <a:lnTo>
                      <a:pt x="242" y="1"/>
                    </a:lnTo>
                    <a:lnTo>
                      <a:pt x="250" y="5"/>
                    </a:lnTo>
                    <a:lnTo>
                      <a:pt x="225" y="33"/>
                    </a:lnTo>
                    <a:lnTo>
                      <a:pt x="218" y="30"/>
                    </a:lnTo>
                    <a:lnTo>
                      <a:pt x="212" y="28"/>
                    </a:lnTo>
                    <a:lnTo>
                      <a:pt x="52" y="28"/>
                    </a:lnTo>
                    <a:lnTo>
                      <a:pt x="46" y="30"/>
                    </a:lnTo>
                    <a:lnTo>
                      <a:pt x="39" y="33"/>
                    </a:lnTo>
                    <a:lnTo>
                      <a:pt x="33" y="38"/>
                    </a:lnTo>
                    <a:lnTo>
                      <a:pt x="30" y="44"/>
                    </a:lnTo>
                    <a:lnTo>
                      <a:pt x="30" y="52"/>
                    </a:lnTo>
                    <a:lnTo>
                      <a:pt x="30" y="257"/>
                    </a:lnTo>
                    <a:lnTo>
                      <a:pt x="30" y="263"/>
                    </a:lnTo>
                    <a:lnTo>
                      <a:pt x="33" y="268"/>
                    </a:lnTo>
                    <a:lnTo>
                      <a:pt x="36" y="273"/>
                    </a:lnTo>
                    <a:lnTo>
                      <a:pt x="41" y="276"/>
                    </a:lnTo>
                    <a:lnTo>
                      <a:pt x="46" y="277"/>
                    </a:lnTo>
                    <a:lnTo>
                      <a:pt x="52" y="279"/>
                    </a:lnTo>
                    <a:lnTo>
                      <a:pt x="212" y="279"/>
                    </a:lnTo>
                    <a:lnTo>
                      <a:pt x="218" y="277"/>
                    </a:lnTo>
                    <a:lnTo>
                      <a:pt x="223" y="276"/>
                    </a:lnTo>
                    <a:lnTo>
                      <a:pt x="228" y="273"/>
                    </a:lnTo>
                    <a:lnTo>
                      <a:pt x="231" y="268"/>
                    </a:lnTo>
                    <a:lnTo>
                      <a:pt x="234" y="263"/>
                    </a:lnTo>
                    <a:lnTo>
                      <a:pt x="236" y="257"/>
                    </a:lnTo>
                    <a:lnTo>
                      <a:pt x="236" y="181"/>
                    </a:lnTo>
                    <a:lnTo>
                      <a:pt x="236" y="179"/>
                    </a:lnTo>
                    <a:lnTo>
                      <a:pt x="236" y="178"/>
                    </a:lnTo>
                    <a:lnTo>
                      <a:pt x="239" y="174"/>
                    </a:lnTo>
                    <a:lnTo>
                      <a:pt x="264" y="147"/>
                    </a:lnTo>
                    <a:lnTo>
                      <a:pt x="264" y="279"/>
                    </a:lnTo>
                    <a:lnTo>
                      <a:pt x="260" y="295"/>
                    </a:lnTo>
                    <a:lnTo>
                      <a:pt x="250" y="304"/>
                    </a:lnTo>
                    <a:lnTo>
                      <a:pt x="234" y="309"/>
                    </a:lnTo>
                    <a:lnTo>
                      <a:pt x="30" y="309"/>
                    </a:lnTo>
                    <a:lnTo>
                      <a:pt x="14" y="304"/>
                    </a:lnTo>
                    <a:lnTo>
                      <a:pt x="4" y="295"/>
                    </a:lnTo>
                    <a:lnTo>
                      <a:pt x="0" y="279"/>
                    </a:lnTo>
                    <a:lnTo>
                      <a:pt x="0" y="28"/>
                    </a:lnTo>
                    <a:lnTo>
                      <a:pt x="3" y="14"/>
                    </a:lnTo>
                    <a:lnTo>
                      <a:pt x="14" y="5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63" name="Freeform 134"/>
              <p:cNvSpPr>
                <a:spLocks/>
              </p:cNvSpPr>
              <p:nvPr/>
            </p:nvSpPr>
            <p:spPr bwMode="auto">
              <a:xfrm>
                <a:off x="9523414" y="1880129"/>
                <a:ext cx="223838" cy="46038"/>
              </a:xfrm>
              <a:custGeom>
                <a:avLst/>
                <a:gdLst>
                  <a:gd name="T0" fmla="*/ 16 w 141"/>
                  <a:gd name="T1" fmla="*/ 0 h 29"/>
                  <a:gd name="T2" fmla="*/ 141 w 141"/>
                  <a:gd name="T3" fmla="*/ 0 h 29"/>
                  <a:gd name="T4" fmla="*/ 114 w 141"/>
                  <a:gd name="T5" fmla="*/ 29 h 29"/>
                  <a:gd name="T6" fmla="*/ 16 w 141"/>
                  <a:gd name="T7" fmla="*/ 29 h 29"/>
                  <a:gd name="T8" fmla="*/ 11 w 141"/>
                  <a:gd name="T9" fmla="*/ 27 h 29"/>
                  <a:gd name="T10" fmla="*/ 6 w 141"/>
                  <a:gd name="T11" fmla="*/ 25 h 29"/>
                  <a:gd name="T12" fmla="*/ 3 w 141"/>
                  <a:gd name="T13" fmla="*/ 22 h 29"/>
                  <a:gd name="T14" fmla="*/ 1 w 141"/>
                  <a:gd name="T15" fmla="*/ 19 h 29"/>
                  <a:gd name="T16" fmla="*/ 0 w 141"/>
                  <a:gd name="T17" fmla="*/ 14 h 29"/>
                  <a:gd name="T18" fmla="*/ 1 w 141"/>
                  <a:gd name="T19" fmla="*/ 10 h 29"/>
                  <a:gd name="T20" fmla="*/ 3 w 141"/>
                  <a:gd name="T21" fmla="*/ 6 h 29"/>
                  <a:gd name="T22" fmla="*/ 6 w 141"/>
                  <a:gd name="T23" fmla="*/ 3 h 29"/>
                  <a:gd name="T24" fmla="*/ 11 w 141"/>
                  <a:gd name="T25" fmla="*/ 0 h 29"/>
                  <a:gd name="T26" fmla="*/ 16 w 141"/>
                  <a:gd name="T27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41" h="29">
                    <a:moveTo>
                      <a:pt x="16" y="0"/>
                    </a:moveTo>
                    <a:lnTo>
                      <a:pt x="141" y="0"/>
                    </a:lnTo>
                    <a:lnTo>
                      <a:pt x="114" y="29"/>
                    </a:lnTo>
                    <a:lnTo>
                      <a:pt x="16" y="29"/>
                    </a:lnTo>
                    <a:lnTo>
                      <a:pt x="11" y="27"/>
                    </a:lnTo>
                    <a:lnTo>
                      <a:pt x="6" y="25"/>
                    </a:lnTo>
                    <a:lnTo>
                      <a:pt x="3" y="22"/>
                    </a:lnTo>
                    <a:lnTo>
                      <a:pt x="1" y="19"/>
                    </a:lnTo>
                    <a:lnTo>
                      <a:pt x="0" y="14"/>
                    </a:lnTo>
                    <a:lnTo>
                      <a:pt x="1" y="10"/>
                    </a:lnTo>
                    <a:lnTo>
                      <a:pt x="3" y="6"/>
                    </a:lnTo>
                    <a:lnTo>
                      <a:pt x="6" y="3"/>
                    </a:lnTo>
                    <a:lnTo>
                      <a:pt x="11" y="0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64" name="Freeform 135"/>
              <p:cNvSpPr>
                <a:spLocks/>
              </p:cNvSpPr>
              <p:nvPr/>
            </p:nvSpPr>
            <p:spPr bwMode="auto">
              <a:xfrm>
                <a:off x="9523412" y="1956329"/>
                <a:ext cx="155575" cy="47625"/>
              </a:xfrm>
              <a:custGeom>
                <a:avLst/>
                <a:gdLst>
                  <a:gd name="T0" fmla="*/ 16 w 98"/>
                  <a:gd name="T1" fmla="*/ 0 h 30"/>
                  <a:gd name="T2" fmla="*/ 98 w 98"/>
                  <a:gd name="T3" fmla="*/ 0 h 30"/>
                  <a:gd name="T4" fmla="*/ 98 w 98"/>
                  <a:gd name="T5" fmla="*/ 1 h 30"/>
                  <a:gd name="T6" fmla="*/ 98 w 98"/>
                  <a:gd name="T7" fmla="*/ 1 h 30"/>
                  <a:gd name="T8" fmla="*/ 90 w 98"/>
                  <a:gd name="T9" fmla="*/ 30 h 30"/>
                  <a:gd name="T10" fmla="*/ 16 w 98"/>
                  <a:gd name="T11" fmla="*/ 30 h 30"/>
                  <a:gd name="T12" fmla="*/ 9 w 98"/>
                  <a:gd name="T13" fmla="*/ 28 h 30"/>
                  <a:gd name="T14" fmla="*/ 5 w 98"/>
                  <a:gd name="T15" fmla="*/ 25 h 30"/>
                  <a:gd name="T16" fmla="*/ 1 w 98"/>
                  <a:gd name="T17" fmla="*/ 20 h 30"/>
                  <a:gd name="T18" fmla="*/ 0 w 98"/>
                  <a:gd name="T19" fmla="*/ 16 h 30"/>
                  <a:gd name="T20" fmla="*/ 1 w 98"/>
                  <a:gd name="T21" fmla="*/ 9 h 30"/>
                  <a:gd name="T22" fmla="*/ 5 w 98"/>
                  <a:gd name="T23" fmla="*/ 4 h 30"/>
                  <a:gd name="T24" fmla="*/ 9 w 98"/>
                  <a:gd name="T25" fmla="*/ 1 h 30"/>
                  <a:gd name="T26" fmla="*/ 16 w 98"/>
                  <a:gd name="T2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30">
                    <a:moveTo>
                      <a:pt x="16" y="0"/>
                    </a:moveTo>
                    <a:lnTo>
                      <a:pt x="98" y="0"/>
                    </a:lnTo>
                    <a:lnTo>
                      <a:pt x="98" y="1"/>
                    </a:lnTo>
                    <a:lnTo>
                      <a:pt x="98" y="1"/>
                    </a:lnTo>
                    <a:lnTo>
                      <a:pt x="90" y="30"/>
                    </a:lnTo>
                    <a:lnTo>
                      <a:pt x="16" y="30"/>
                    </a:lnTo>
                    <a:lnTo>
                      <a:pt x="9" y="28"/>
                    </a:lnTo>
                    <a:lnTo>
                      <a:pt x="5" y="25"/>
                    </a:lnTo>
                    <a:lnTo>
                      <a:pt x="1" y="20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5" y="4"/>
                    </a:lnTo>
                    <a:lnTo>
                      <a:pt x="9" y="1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65" name="Freeform 136"/>
              <p:cNvSpPr>
                <a:spLocks/>
              </p:cNvSpPr>
              <p:nvPr/>
            </p:nvSpPr>
            <p:spPr bwMode="auto">
              <a:xfrm>
                <a:off x="9523412" y="2034116"/>
                <a:ext cx="128588" cy="47625"/>
              </a:xfrm>
              <a:custGeom>
                <a:avLst/>
                <a:gdLst>
                  <a:gd name="T0" fmla="*/ 16 w 81"/>
                  <a:gd name="T1" fmla="*/ 0 h 30"/>
                  <a:gd name="T2" fmla="*/ 66 w 81"/>
                  <a:gd name="T3" fmla="*/ 0 h 30"/>
                  <a:gd name="T4" fmla="*/ 68 w 81"/>
                  <a:gd name="T5" fmla="*/ 0 h 30"/>
                  <a:gd name="T6" fmla="*/ 73 w 81"/>
                  <a:gd name="T7" fmla="*/ 1 h 30"/>
                  <a:gd name="T8" fmla="*/ 78 w 81"/>
                  <a:gd name="T9" fmla="*/ 5 h 30"/>
                  <a:gd name="T10" fmla="*/ 79 w 81"/>
                  <a:gd name="T11" fmla="*/ 9 h 30"/>
                  <a:gd name="T12" fmla="*/ 81 w 81"/>
                  <a:gd name="T13" fmla="*/ 14 h 30"/>
                  <a:gd name="T14" fmla="*/ 79 w 81"/>
                  <a:gd name="T15" fmla="*/ 19 h 30"/>
                  <a:gd name="T16" fmla="*/ 78 w 81"/>
                  <a:gd name="T17" fmla="*/ 24 h 30"/>
                  <a:gd name="T18" fmla="*/ 74 w 81"/>
                  <a:gd name="T19" fmla="*/ 27 h 30"/>
                  <a:gd name="T20" fmla="*/ 71 w 81"/>
                  <a:gd name="T21" fmla="*/ 28 h 30"/>
                  <a:gd name="T22" fmla="*/ 66 w 81"/>
                  <a:gd name="T23" fmla="*/ 30 h 30"/>
                  <a:gd name="T24" fmla="*/ 16 w 81"/>
                  <a:gd name="T25" fmla="*/ 30 h 30"/>
                  <a:gd name="T26" fmla="*/ 9 w 81"/>
                  <a:gd name="T27" fmla="*/ 28 h 30"/>
                  <a:gd name="T28" fmla="*/ 5 w 81"/>
                  <a:gd name="T29" fmla="*/ 25 h 30"/>
                  <a:gd name="T30" fmla="*/ 1 w 81"/>
                  <a:gd name="T31" fmla="*/ 20 h 30"/>
                  <a:gd name="T32" fmla="*/ 0 w 81"/>
                  <a:gd name="T33" fmla="*/ 16 h 30"/>
                  <a:gd name="T34" fmla="*/ 1 w 81"/>
                  <a:gd name="T35" fmla="*/ 9 h 30"/>
                  <a:gd name="T36" fmla="*/ 5 w 81"/>
                  <a:gd name="T37" fmla="*/ 5 h 30"/>
                  <a:gd name="T38" fmla="*/ 9 w 81"/>
                  <a:gd name="T39" fmla="*/ 1 h 30"/>
                  <a:gd name="T40" fmla="*/ 16 w 81"/>
                  <a:gd name="T4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1" h="30">
                    <a:moveTo>
                      <a:pt x="16" y="0"/>
                    </a:moveTo>
                    <a:lnTo>
                      <a:pt x="66" y="0"/>
                    </a:lnTo>
                    <a:lnTo>
                      <a:pt x="68" y="0"/>
                    </a:lnTo>
                    <a:lnTo>
                      <a:pt x="73" y="1"/>
                    </a:lnTo>
                    <a:lnTo>
                      <a:pt x="78" y="5"/>
                    </a:lnTo>
                    <a:lnTo>
                      <a:pt x="79" y="9"/>
                    </a:lnTo>
                    <a:lnTo>
                      <a:pt x="81" y="14"/>
                    </a:lnTo>
                    <a:lnTo>
                      <a:pt x="79" y="19"/>
                    </a:lnTo>
                    <a:lnTo>
                      <a:pt x="78" y="24"/>
                    </a:lnTo>
                    <a:lnTo>
                      <a:pt x="74" y="27"/>
                    </a:lnTo>
                    <a:lnTo>
                      <a:pt x="71" y="28"/>
                    </a:lnTo>
                    <a:lnTo>
                      <a:pt x="66" y="30"/>
                    </a:lnTo>
                    <a:lnTo>
                      <a:pt x="16" y="30"/>
                    </a:lnTo>
                    <a:lnTo>
                      <a:pt x="9" y="28"/>
                    </a:lnTo>
                    <a:lnTo>
                      <a:pt x="5" y="25"/>
                    </a:lnTo>
                    <a:lnTo>
                      <a:pt x="1" y="20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5" y="5"/>
                    </a:lnTo>
                    <a:lnTo>
                      <a:pt x="9" y="1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66" name="Freeform 137"/>
              <p:cNvSpPr>
                <a:spLocks noEditPoints="1"/>
              </p:cNvSpPr>
              <p:nvPr/>
            </p:nvSpPr>
            <p:spPr bwMode="auto">
              <a:xfrm>
                <a:off x="9717087" y="1761066"/>
                <a:ext cx="254000" cy="265113"/>
              </a:xfrm>
              <a:custGeom>
                <a:avLst/>
                <a:gdLst>
                  <a:gd name="T0" fmla="*/ 90 w 160"/>
                  <a:gd name="T1" fmla="*/ 46 h 167"/>
                  <a:gd name="T2" fmla="*/ 89 w 160"/>
                  <a:gd name="T3" fmla="*/ 46 h 167"/>
                  <a:gd name="T4" fmla="*/ 87 w 160"/>
                  <a:gd name="T5" fmla="*/ 48 h 167"/>
                  <a:gd name="T6" fmla="*/ 25 w 160"/>
                  <a:gd name="T7" fmla="*/ 115 h 167"/>
                  <a:gd name="T8" fmla="*/ 25 w 160"/>
                  <a:gd name="T9" fmla="*/ 118 h 167"/>
                  <a:gd name="T10" fmla="*/ 25 w 160"/>
                  <a:gd name="T11" fmla="*/ 119 h 167"/>
                  <a:gd name="T12" fmla="*/ 25 w 160"/>
                  <a:gd name="T13" fmla="*/ 121 h 167"/>
                  <a:gd name="T14" fmla="*/ 29 w 160"/>
                  <a:gd name="T15" fmla="*/ 124 h 167"/>
                  <a:gd name="T16" fmla="*/ 30 w 160"/>
                  <a:gd name="T17" fmla="*/ 124 h 167"/>
                  <a:gd name="T18" fmla="*/ 32 w 160"/>
                  <a:gd name="T19" fmla="*/ 126 h 167"/>
                  <a:gd name="T20" fmla="*/ 33 w 160"/>
                  <a:gd name="T21" fmla="*/ 124 h 167"/>
                  <a:gd name="T22" fmla="*/ 35 w 160"/>
                  <a:gd name="T23" fmla="*/ 124 h 167"/>
                  <a:gd name="T24" fmla="*/ 97 w 160"/>
                  <a:gd name="T25" fmla="*/ 56 h 167"/>
                  <a:gd name="T26" fmla="*/ 97 w 160"/>
                  <a:gd name="T27" fmla="*/ 54 h 167"/>
                  <a:gd name="T28" fmla="*/ 97 w 160"/>
                  <a:gd name="T29" fmla="*/ 51 h 167"/>
                  <a:gd name="T30" fmla="*/ 95 w 160"/>
                  <a:gd name="T31" fmla="*/ 50 h 167"/>
                  <a:gd name="T32" fmla="*/ 94 w 160"/>
                  <a:gd name="T33" fmla="*/ 46 h 167"/>
                  <a:gd name="T34" fmla="*/ 92 w 160"/>
                  <a:gd name="T35" fmla="*/ 46 h 167"/>
                  <a:gd name="T36" fmla="*/ 90 w 160"/>
                  <a:gd name="T37" fmla="*/ 46 h 167"/>
                  <a:gd name="T38" fmla="*/ 113 w 160"/>
                  <a:gd name="T39" fmla="*/ 23 h 167"/>
                  <a:gd name="T40" fmla="*/ 109 w 160"/>
                  <a:gd name="T41" fmla="*/ 23 h 167"/>
                  <a:gd name="T42" fmla="*/ 108 w 160"/>
                  <a:gd name="T43" fmla="*/ 24 h 167"/>
                  <a:gd name="T44" fmla="*/ 103 w 160"/>
                  <a:gd name="T45" fmla="*/ 29 h 167"/>
                  <a:gd name="T46" fmla="*/ 101 w 160"/>
                  <a:gd name="T47" fmla="*/ 31 h 167"/>
                  <a:gd name="T48" fmla="*/ 101 w 160"/>
                  <a:gd name="T49" fmla="*/ 32 h 167"/>
                  <a:gd name="T50" fmla="*/ 101 w 160"/>
                  <a:gd name="T51" fmla="*/ 34 h 167"/>
                  <a:gd name="T52" fmla="*/ 103 w 160"/>
                  <a:gd name="T53" fmla="*/ 35 h 167"/>
                  <a:gd name="T54" fmla="*/ 106 w 160"/>
                  <a:gd name="T55" fmla="*/ 39 h 167"/>
                  <a:gd name="T56" fmla="*/ 108 w 160"/>
                  <a:gd name="T57" fmla="*/ 40 h 167"/>
                  <a:gd name="T58" fmla="*/ 109 w 160"/>
                  <a:gd name="T59" fmla="*/ 40 h 167"/>
                  <a:gd name="T60" fmla="*/ 111 w 160"/>
                  <a:gd name="T61" fmla="*/ 39 h 167"/>
                  <a:gd name="T62" fmla="*/ 113 w 160"/>
                  <a:gd name="T63" fmla="*/ 39 h 167"/>
                  <a:gd name="T64" fmla="*/ 117 w 160"/>
                  <a:gd name="T65" fmla="*/ 32 h 167"/>
                  <a:gd name="T66" fmla="*/ 119 w 160"/>
                  <a:gd name="T67" fmla="*/ 31 h 167"/>
                  <a:gd name="T68" fmla="*/ 117 w 160"/>
                  <a:gd name="T69" fmla="*/ 27 h 167"/>
                  <a:gd name="T70" fmla="*/ 117 w 160"/>
                  <a:gd name="T71" fmla="*/ 26 h 167"/>
                  <a:gd name="T72" fmla="*/ 114 w 160"/>
                  <a:gd name="T73" fmla="*/ 24 h 167"/>
                  <a:gd name="T74" fmla="*/ 113 w 160"/>
                  <a:gd name="T75" fmla="*/ 23 h 167"/>
                  <a:gd name="T76" fmla="*/ 109 w 160"/>
                  <a:gd name="T77" fmla="*/ 0 h 167"/>
                  <a:gd name="T78" fmla="*/ 160 w 160"/>
                  <a:gd name="T79" fmla="*/ 45 h 167"/>
                  <a:gd name="T80" fmla="*/ 152 w 160"/>
                  <a:gd name="T81" fmla="*/ 54 h 167"/>
                  <a:gd name="T82" fmla="*/ 59 w 160"/>
                  <a:gd name="T83" fmla="*/ 159 h 167"/>
                  <a:gd name="T84" fmla="*/ 52 w 160"/>
                  <a:gd name="T85" fmla="*/ 167 h 167"/>
                  <a:gd name="T86" fmla="*/ 0 w 160"/>
                  <a:gd name="T87" fmla="*/ 121 h 167"/>
                  <a:gd name="T88" fmla="*/ 6 w 160"/>
                  <a:gd name="T89" fmla="*/ 113 h 167"/>
                  <a:gd name="T90" fmla="*/ 101 w 160"/>
                  <a:gd name="T91" fmla="*/ 8 h 167"/>
                  <a:gd name="T92" fmla="*/ 109 w 160"/>
                  <a:gd name="T9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60" h="167">
                    <a:moveTo>
                      <a:pt x="90" y="46"/>
                    </a:moveTo>
                    <a:lnTo>
                      <a:pt x="89" y="46"/>
                    </a:lnTo>
                    <a:lnTo>
                      <a:pt x="87" y="48"/>
                    </a:lnTo>
                    <a:lnTo>
                      <a:pt x="25" y="115"/>
                    </a:lnTo>
                    <a:lnTo>
                      <a:pt x="25" y="118"/>
                    </a:lnTo>
                    <a:lnTo>
                      <a:pt x="25" y="119"/>
                    </a:lnTo>
                    <a:lnTo>
                      <a:pt x="25" y="121"/>
                    </a:lnTo>
                    <a:lnTo>
                      <a:pt x="29" y="124"/>
                    </a:lnTo>
                    <a:lnTo>
                      <a:pt x="30" y="124"/>
                    </a:lnTo>
                    <a:lnTo>
                      <a:pt x="32" y="126"/>
                    </a:lnTo>
                    <a:lnTo>
                      <a:pt x="33" y="124"/>
                    </a:lnTo>
                    <a:lnTo>
                      <a:pt x="35" y="124"/>
                    </a:lnTo>
                    <a:lnTo>
                      <a:pt x="97" y="56"/>
                    </a:lnTo>
                    <a:lnTo>
                      <a:pt x="97" y="54"/>
                    </a:lnTo>
                    <a:lnTo>
                      <a:pt x="97" y="51"/>
                    </a:lnTo>
                    <a:lnTo>
                      <a:pt x="95" y="50"/>
                    </a:lnTo>
                    <a:lnTo>
                      <a:pt x="94" y="46"/>
                    </a:lnTo>
                    <a:lnTo>
                      <a:pt x="92" y="46"/>
                    </a:lnTo>
                    <a:lnTo>
                      <a:pt x="90" y="46"/>
                    </a:lnTo>
                    <a:close/>
                    <a:moveTo>
                      <a:pt x="113" y="23"/>
                    </a:moveTo>
                    <a:lnTo>
                      <a:pt x="109" y="23"/>
                    </a:lnTo>
                    <a:lnTo>
                      <a:pt x="108" y="24"/>
                    </a:lnTo>
                    <a:lnTo>
                      <a:pt x="103" y="29"/>
                    </a:lnTo>
                    <a:lnTo>
                      <a:pt x="101" y="31"/>
                    </a:lnTo>
                    <a:lnTo>
                      <a:pt x="101" y="32"/>
                    </a:lnTo>
                    <a:lnTo>
                      <a:pt x="101" y="34"/>
                    </a:lnTo>
                    <a:lnTo>
                      <a:pt x="103" y="35"/>
                    </a:lnTo>
                    <a:lnTo>
                      <a:pt x="106" y="39"/>
                    </a:lnTo>
                    <a:lnTo>
                      <a:pt x="108" y="40"/>
                    </a:lnTo>
                    <a:lnTo>
                      <a:pt x="109" y="40"/>
                    </a:lnTo>
                    <a:lnTo>
                      <a:pt x="111" y="39"/>
                    </a:lnTo>
                    <a:lnTo>
                      <a:pt x="113" y="39"/>
                    </a:lnTo>
                    <a:lnTo>
                      <a:pt x="117" y="32"/>
                    </a:lnTo>
                    <a:lnTo>
                      <a:pt x="119" y="31"/>
                    </a:lnTo>
                    <a:lnTo>
                      <a:pt x="117" y="27"/>
                    </a:lnTo>
                    <a:lnTo>
                      <a:pt x="117" y="26"/>
                    </a:lnTo>
                    <a:lnTo>
                      <a:pt x="114" y="24"/>
                    </a:lnTo>
                    <a:lnTo>
                      <a:pt x="113" y="23"/>
                    </a:lnTo>
                    <a:close/>
                    <a:moveTo>
                      <a:pt x="109" y="0"/>
                    </a:moveTo>
                    <a:lnTo>
                      <a:pt x="160" y="45"/>
                    </a:lnTo>
                    <a:lnTo>
                      <a:pt x="152" y="54"/>
                    </a:lnTo>
                    <a:lnTo>
                      <a:pt x="59" y="159"/>
                    </a:lnTo>
                    <a:lnTo>
                      <a:pt x="52" y="167"/>
                    </a:lnTo>
                    <a:lnTo>
                      <a:pt x="0" y="121"/>
                    </a:lnTo>
                    <a:lnTo>
                      <a:pt x="6" y="113"/>
                    </a:lnTo>
                    <a:lnTo>
                      <a:pt x="101" y="8"/>
                    </a:lnTo>
                    <a:lnTo>
                      <a:pt x="10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67" name="Freeform 138"/>
              <p:cNvSpPr>
                <a:spLocks noEditPoints="1"/>
              </p:cNvSpPr>
              <p:nvPr/>
            </p:nvSpPr>
            <p:spPr bwMode="auto">
              <a:xfrm>
                <a:off x="9678987" y="1962679"/>
                <a:ext cx="111125" cy="111125"/>
              </a:xfrm>
              <a:custGeom>
                <a:avLst/>
                <a:gdLst>
                  <a:gd name="T0" fmla="*/ 22 w 70"/>
                  <a:gd name="T1" fmla="*/ 16 h 70"/>
                  <a:gd name="T2" fmla="*/ 16 w 70"/>
                  <a:gd name="T3" fmla="*/ 40 h 70"/>
                  <a:gd name="T4" fmla="*/ 30 w 70"/>
                  <a:gd name="T5" fmla="*/ 53 h 70"/>
                  <a:gd name="T6" fmla="*/ 53 w 70"/>
                  <a:gd name="T7" fmla="*/ 43 h 70"/>
                  <a:gd name="T8" fmla="*/ 22 w 70"/>
                  <a:gd name="T9" fmla="*/ 16 h 70"/>
                  <a:gd name="T10" fmla="*/ 19 w 70"/>
                  <a:gd name="T11" fmla="*/ 0 h 70"/>
                  <a:gd name="T12" fmla="*/ 70 w 70"/>
                  <a:gd name="T13" fmla="*/ 46 h 70"/>
                  <a:gd name="T14" fmla="*/ 11 w 70"/>
                  <a:gd name="T15" fmla="*/ 70 h 70"/>
                  <a:gd name="T16" fmla="*/ 7 w 70"/>
                  <a:gd name="T17" fmla="*/ 70 h 70"/>
                  <a:gd name="T18" fmla="*/ 3 w 70"/>
                  <a:gd name="T19" fmla="*/ 69 h 70"/>
                  <a:gd name="T20" fmla="*/ 2 w 70"/>
                  <a:gd name="T21" fmla="*/ 67 h 70"/>
                  <a:gd name="T22" fmla="*/ 0 w 70"/>
                  <a:gd name="T23" fmla="*/ 64 h 70"/>
                  <a:gd name="T24" fmla="*/ 0 w 70"/>
                  <a:gd name="T25" fmla="*/ 62 h 70"/>
                  <a:gd name="T26" fmla="*/ 19 w 70"/>
                  <a:gd name="T27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0" h="70">
                    <a:moveTo>
                      <a:pt x="22" y="16"/>
                    </a:moveTo>
                    <a:lnTo>
                      <a:pt x="16" y="40"/>
                    </a:lnTo>
                    <a:lnTo>
                      <a:pt x="30" y="53"/>
                    </a:lnTo>
                    <a:lnTo>
                      <a:pt x="53" y="43"/>
                    </a:lnTo>
                    <a:lnTo>
                      <a:pt x="22" y="16"/>
                    </a:lnTo>
                    <a:close/>
                    <a:moveTo>
                      <a:pt x="19" y="0"/>
                    </a:moveTo>
                    <a:lnTo>
                      <a:pt x="70" y="46"/>
                    </a:lnTo>
                    <a:lnTo>
                      <a:pt x="11" y="70"/>
                    </a:lnTo>
                    <a:lnTo>
                      <a:pt x="7" y="70"/>
                    </a:lnTo>
                    <a:lnTo>
                      <a:pt x="3" y="69"/>
                    </a:lnTo>
                    <a:lnTo>
                      <a:pt x="2" y="67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sp>
          <p:nvSpPr>
            <p:cNvPr id="213" name="Freeform 84"/>
            <p:cNvSpPr>
              <a:spLocks/>
            </p:cNvSpPr>
            <p:nvPr/>
          </p:nvSpPr>
          <p:spPr bwMode="auto">
            <a:xfrm>
              <a:off x="8319160" y="2819400"/>
              <a:ext cx="600075" cy="603250"/>
            </a:xfrm>
            <a:custGeom>
              <a:avLst/>
              <a:gdLst>
                <a:gd name="T0" fmla="*/ 3 w 378"/>
                <a:gd name="T1" fmla="*/ 0 h 380"/>
                <a:gd name="T2" fmla="*/ 22 w 378"/>
                <a:gd name="T3" fmla="*/ 1 h 380"/>
                <a:gd name="T4" fmla="*/ 57 w 378"/>
                <a:gd name="T5" fmla="*/ 8 h 380"/>
                <a:gd name="T6" fmla="*/ 96 w 378"/>
                <a:gd name="T7" fmla="*/ 19 h 380"/>
                <a:gd name="T8" fmla="*/ 134 w 378"/>
                <a:gd name="T9" fmla="*/ 38 h 380"/>
                <a:gd name="T10" fmla="*/ 166 w 378"/>
                <a:gd name="T11" fmla="*/ 65 h 380"/>
                <a:gd name="T12" fmla="*/ 183 w 378"/>
                <a:gd name="T13" fmla="*/ 106 h 380"/>
                <a:gd name="T14" fmla="*/ 177 w 378"/>
                <a:gd name="T15" fmla="*/ 160 h 380"/>
                <a:gd name="T16" fmla="*/ 198 w 378"/>
                <a:gd name="T17" fmla="*/ 198 h 380"/>
                <a:gd name="T18" fmla="*/ 218 w 378"/>
                <a:gd name="T19" fmla="*/ 206 h 380"/>
                <a:gd name="T20" fmla="*/ 228 w 378"/>
                <a:gd name="T21" fmla="*/ 166 h 380"/>
                <a:gd name="T22" fmla="*/ 239 w 378"/>
                <a:gd name="T23" fmla="*/ 127 h 380"/>
                <a:gd name="T24" fmla="*/ 266 w 378"/>
                <a:gd name="T25" fmla="*/ 100 h 380"/>
                <a:gd name="T26" fmla="*/ 302 w 378"/>
                <a:gd name="T27" fmla="*/ 84 h 380"/>
                <a:gd name="T28" fmla="*/ 339 w 378"/>
                <a:gd name="T29" fmla="*/ 74 h 380"/>
                <a:gd name="T30" fmla="*/ 367 w 378"/>
                <a:gd name="T31" fmla="*/ 69 h 380"/>
                <a:gd name="T32" fmla="*/ 378 w 378"/>
                <a:gd name="T33" fmla="*/ 69 h 380"/>
                <a:gd name="T34" fmla="*/ 377 w 378"/>
                <a:gd name="T35" fmla="*/ 82 h 380"/>
                <a:gd name="T36" fmla="*/ 372 w 378"/>
                <a:gd name="T37" fmla="*/ 115 h 380"/>
                <a:gd name="T38" fmla="*/ 361 w 378"/>
                <a:gd name="T39" fmla="*/ 155 h 380"/>
                <a:gd name="T40" fmla="*/ 337 w 378"/>
                <a:gd name="T41" fmla="*/ 193 h 380"/>
                <a:gd name="T42" fmla="*/ 301 w 378"/>
                <a:gd name="T43" fmla="*/ 215 h 380"/>
                <a:gd name="T44" fmla="*/ 280 w 378"/>
                <a:gd name="T45" fmla="*/ 198 h 380"/>
                <a:gd name="T46" fmla="*/ 296 w 378"/>
                <a:gd name="T47" fmla="*/ 165 h 380"/>
                <a:gd name="T48" fmla="*/ 312 w 378"/>
                <a:gd name="T49" fmla="*/ 142 h 380"/>
                <a:gd name="T50" fmla="*/ 291 w 378"/>
                <a:gd name="T51" fmla="*/ 161 h 380"/>
                <a:gd name="T52" fmla="*/ 258 w 378"/>
                <a:gd name="T53" fmla="*/ 204 h 380"/>
                <a:gd name="T54" fmla="*/ 241 w 378"/>
                <a:gd name="T55" fmla="*/ 233 h 380"/>
                <a:gd name="T56" fmla="*/ 225 w 378"/>
                <a:gd name="T57" fmla="*/ 268 h 380"/>
                <a:gd name="T58" fmla="*/ 222 w 378"/>
                <a:gd name="T59" fmla="*/ 325 h 380"/>
                <a:gd name="T60" fmla="*/ 222 w 378"/>
                <a:gd name="T61" fmla="*/ 369 h 380"/>
                <a:gd name="T62" fmla="*/ 215 w 378"/>
                <a:gd name="T63" fmla="*/ 377 h 380"/>
                <a:gd name="T64" fmla="*/ 204 w 378"/>
                <a:gd name="T65" fmla="*/ 380 h 380"/>
                <a:gd name="T66" fmla="*/ 195 w 378"/>
                <a:gd name="T67" fmla="*/ 377 h 380"/>
                <a:gd name="T68" fmla="*/ 188 w 378"/>
                <a:gd name="T69" fmla="*/ 369 h 380"/>
                <a:gd name="T70" fmla="*/ 187 w 378"/>
                <a:gd name="T71" fmla="*/ 317 h 380"/>
                <a:gd name="T72" fmla="*/ 176 w 378"/>
                <a:gd name="T73" fmla="*/ 246 h 380"/>
                <a:gd name="T74" fmla="*/ 160 w 378"/>
                <a:gd name="T75" fmla="*/ 198 h 380"/>
                <a:gd name="T76" fmla="*/ 145 w 378"/>
                <a:gd name="T77" fmla="*/ 168 h 380"/>
                <a:gd name="T78" fmla="*/ 118 w 378"/>
                <a:gd name="T79" fmla="*/ 120 h 380"/>
                <a:gd name="T80" fmla="*/ 98 w 378"/>
                <a:gd name="T81" fmla="*/ 90 h 380"/>
                <a:gd name="T82" fmla="*/ 106 w 378"/>
                <a:gd name="T83" fmla="*/ 112 h 380"/>
                <a:gd name="T84" fmla="*/ 115 w 378"/>
                <a:gd name="T85" fmla="*/ 139 h 380"/>
                <a:gd name="T86" fmla="*/ 123 w 378"/>
                <a:gd name="T87" fmla="*/ 188 h 380"/>
                <a:gd name="T88" fmla="*/ 77 w 378"/>
                <a:gd name="T89" fmla="*/ 177 h 380"/>
                <a:gd name="T90" fmla="*/ 44 w 378"/>
                <a:gd name="T91" fmla="*/ 147 h 380"/>
                <a:gd name="T92" fmla="*/ 22 w 378"/>
                <a:gd name="T93" fmla="*/ 107 h 380"/>
                <a:gd name="T94" fmla="*/ 7 w 378"/>
                <a:gd name="T95" fmla="*/ 63 h 380"/>
                <a:gd name="T96" fmla="*/ 1 w 378"/>
                <a:gd name="T97" fmla="*/ 27 h 380"/>
                <a:gd name="T98" fmla="*/ 0 w 378"/>
                <a:gd name="T99" fmla="*/ 3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78" h="380">
                  <a:moveTo>
                    <a:pt x="0" y="0"/>
                  </a:moveTo>
                  <a:lnTo>
                    <a:pt x="3" y="0"/>
                  </a:lnTo>
                  <a:lnTo>
                    <a:pt x="11" y="1"/>
                  </a:lnTo>
                  <a:lnTo>
                    <a:pt x="22" y="1"/>
                  </a:lnTo>
                  <a:lnTo>
                    <a:pt x="38" y="4"/>
                  </a:lnTo>
                  <a:lnTo>
                    <a:pt x="57" y="8"/>
                  </a:lnTo>
                  <a:lnTo>
                    <a:pt x="76" y="12"/>
                  </a:lnTo>
                  <a:lnTo>
                    <a:pt x="96" y="19"/>
                  </a:lnTo>
                  <a:lnTo>
                    <a:pt x="115" y="27"/>
                  </a:lnTo>
                  <a:lnTo>
                    <a:pt x="134" y="38"/>
                  </a:lnTo>
                  <a:lnTo>
                    <a:pt x="152" y="50"/>
                  </a:lnTo>
                  <a:lnTo>
                    <a:pt x="166" y="65"/>
                  </a:lnTo>
                  <a:lnTo>
                    <a:pt x="177" y="84"/>
                  </a:lnTo>
                  <a:lnTo>
                    <a:pt x="183" y="106"/>
                  </a:lnTo>
                  <a:lnTo>
                    <a:pt x="183" y="131"/>
                  </a:lnTo>
                  <a:lnTo>
                    <a:pt x="177" y="160"/>
                  </a:lnTo>
                  <a:lnTo>
                    <a:pt x="188" y="177"/>
                  </a:lnTo>
                  <a:lnTo>
                    <a:pt x="198" y="198"/>
                  </a:lnTo>
                  <a:lnTo>
                    <a:pt x="206" y="225"/>
                  </a:lnTo>
                  <a:lnTo>
                    <a:pt x="218" y="206"/>
                  </a:lnTo>
                  <a:lnTo>
                    <a:pt x="231" y="192"/>
                  </a:lnTo>
                  <a:lnTo>
                    <a:pt x="228" y="166"/>
                  </a:lnTo>
                  <a:lnTo>
                    <a:pt x="229" y="146"/>
                  </a:lnTo>
                  <a:lnTo>
                    <a:pt x="239" y="127"/>
                  </a:lnTo>
                  <a:lnTo>
                    <a:pt x="250" y="112"/>
                  </a:lnTo>
                  <a:lnTo>
                    <a:pt x="266" y="100"/>
                  </a:lnTo>
                  <a:lnTo>
                    <a:pt x="283" y="90"/>
                  </a:lnTo>
                  <a:lnTo>
                    <a:pt x="302" y="84"/>
                  </a:lnTo>
                  <a:lnTo>
                    <a:pt x="321" y="77"/>
                  </a:lnTo>
                  <a:lnTo>
                    <a:pt x="339" y="74"/>
                  </a:lnTo>
                  <a:lnTo>
                    <a:pt x="355" y="71"/>
                  </a:lnTo>
                  <a:lnTo>
                    <a:pt x="367" y="69"/>
                  </a:lnTo>
                  <a:lnTo>
                    <a:pt x="375" y="69"/>
                  </a:lnTo>
                  <a:lnTo>
                    <a:pt x="378" y="69"/>
                  </a:lnTo>
                  <a:lnTo>
                    <a:pt x="378" y="73"/>
                  </a:lnTo>
                  <a:lnTo>
                    <a:pt x="377" y="82"/>
                  </a:lnTo>
                  <a:lnTo>
                    <a:pt x="375" y="96"/>
                  </a:lnTo>
                  <a:lnTo>
                    <a:pt x="372" y="115"/>
                  </a:lnTo>
                  <a:lnTo>
                    <a:pt x="367" y="134"/>
                  </a:lnTo>
                  <a:lnTo>
                    <a:pt x="361" y="155"/>
                  </a:lnTo>
                  <a:lnTo>
                    <a:pt x="350" y="176"/>
                  </a:lnTo>
                  <a:lnTo>
                    <a:pt x="337" y="193"/>
                  </a:lnTo>
                  <a:lnTo>
                    <a:pt x="321" y="206"/>
                  </a:lnTo>
                  <a:lnTo>
                    <a:pt x="301" y="215"/>
                  </a:lnTo>
                  <a:lnTo>
                    <a:pt x="277" y="217"/>
                  </a:lnTo>
                  <a:lnTo>
                    <a:pt x="280" y="198"/>
                  </a:lnTo>
                  <a:lnTo>
                    <a:pt x="288" y="180"/>
                  </a:lnTo>
                  <a:lnTo>
                    <a:pt x="296" y="165"/>
                  </a:lnTo>
                  <a:lnTo>
                    <a:pt x="306" y="152"/>
                  </a:lnTo>
                  <a:lnTo>
                    <a:pt x="312" y="142"/>
                  </a:lnTo>
                  <a:lnTo>
                    <a:pt x="315" y="141"/>
                  </a:lnTo>
                  <a:lnTo>
                    <a:pt x="291" y="161"/>
                  </a:lnTo>
                  <a:lnTo>
                    <a:pt x="271" y="185"/>
                  </a:lnTo>
                  <a:lnTo>
                    <a:pt x="258" y="204"/>
                  </a:lnTo>
                  <a:lnTo>
                    <a:pt x="247" y="220"/>
                  </a:lnTo>
                  <a:lnTo>
                    <a:pt x="241" y="233"/>
                  </a:lnTo>
                  <a:lnTo>
                    <a:pt x="233" y="249"/>
                  </a:lnTo>
                  <a:lnTo>
                    <a:pt x="225" y="268"/>
                  </a:lnTo>
                  <a:lnTo>
                    <a:pt x="218" y="292"/>
                  </a:lnTo>
                  <a:lnTo>
                    <a:pt x="222" y="325"/>
                  </a:lnTo>
                  <a:lnTo>
                    <a:pt x="222" y="363"/>
                  </a:lnTo>
                  <a:lnTo>
                    <a:pt x="222" y="369"/>
                  </a:lnTo>
                  <a:lnTo>
                    <a:pt x="218" y="374"/>
                  </a:lnTo>
                  <a:lnTo>
                    <a:pt x="215" y="377"/>
                  </a:lnTo>
                  <a:lnTo>
                    <a:pt x="210" y="380"/>
                  </a:lnTo>
                  <a:lnTo>
                    <a:pt x="204" y="380"/>
                  </a:lnTo>
                  <a:lnTo>
                    <a:pt x="199" y="380"/>
                  </a:lnTo>
                  <a:lnTo>
                    <a:pt x="195" y="377"/>
                  </a:lnTo>
                  <a:lnTo>
                    <a:pt x="191" y="374"/>
                  </a:lnTo>
                  <a:lnTo>
                    <a:pt x="188" y="369"/>
                  </a:lnTo>
                  <a:lnTo>
                    <a:pt x="188" y="363"/>
                  </a:lnTo>
                  <a:lnTo>
                    <a:pt x="187" y="317"/>
                  </a:lnTo>
                  <a:lnTo>
                    <a:pt x="182" y="279"/>
                  </a:lnTo>
                  <a:lnTo>
                    <a:pt x="176" y="246"/>
                  </a:lnTo>
                  <a:lnTo>
                    <a:pt x="169" y="219"/>
                  </a:lnTo>
                  <a:lnTo>
                    <a:pt x="160" y="198"/>
                  </a:lnTo>
                  <a:lnTo>
                    <a:pt x="155" y="185"/>
                  </a:lnTo>
                  <a:lnTo>
                    <a:pt x="145" y="168"/>
                  </a:lnTo>
                  <a:lnTo>
                    <a:pt x="134" y="146"/>
                  </a:lnTo>
                  <a:lnTo>
                    <a:pt x="118" y="120"/>
                  </a:lnTo>
                  <a:lnTo>
                    <a:pt x="96" y="88"/>
                  </a:lnTo>
                  <a:lnTo>
                    <a:pt x="98" y="90"/>
                  </a:lnTo>
                  <a:lnTo>
                    <a:pt x="101" y="100"/>
                  </a:lnTo>
                  <a:lnTo>
                    <a:pt x="106" y="112"/>
                  </a:lnTo>
                  <a:lnTo>
                    <a:pt x="112" y="128"/>
                  </a:lnTo>
                  <a:lnTo>
                    <a:pt x="115" y="139"/>
                  </a:lnTo>
                  <a:lnTo>
                    <a:pt x="118" y="150"/>
                  </a:lnTo>
                  <a:lnTo>
                    <a:pt x="123" y="188"/>
                  </a:lnTo>
                  <a:lnTo>
                    <a:pt x="98" y="185"/>
                  </a:lnTo>
                  <a:lnTo>
                    <a:pt x="77" y="177"/>
                  </a:lnTo>
                  <a:lnTo>
                    <a:pt x="58" y="165"/>
                  </a:lnTo>
                  <a:lnTo>
                    <a:pt x="44" y="147"/>
                  </a:lnTo>
                  <a:lnTo>
                    <a:pt x="31" y="128"/>
                  </a:lnTo>
                  <a:lnTo>
                    <a:pt x="22" y="107"/>
                  </a:lnTo>
                  <a:lnTo>
                    <a:pt x="14" y="85"/>
                  </a:lnTo>
                  <a:lnTo>
                    <a:pt x="7" y="63"/>
                  </a:lnTo>
                  <a:lnTo>
                    <a:pt x="4" y="44"/>
                  </a:lnTo>
                  <a:lnTo>
                    <a:pt x="1" y="27"/>
                  </a:lnTo>
                  <a:lnTo>
                    <a:pt x="0" y="12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grpSp>
          <p:nvGrpSpPr>
            <p:cNvPr id="305" name="Group 304"/>
            <p:cNvGrpSpPr/>
            <p:nvPr/>
          </p:nvGrpSpPr>
          <p:grpSpPr>
            <a:xfrm>
              <a:off x="8313341" y="3938059"/>
              <a:ext cx="606425" cy="552450"/>
              <a:chOff x="8159750" y="3938059"/>
              <a:chExt cx="606425" cy="552450"/>
            </a:xfrm>
            <a:grpFill/>
          </p:grpSpPr>
          <p:sp>
            <p:nvSpPr>
              <p:cNvPr id="238" name="Freeform 109"/>
              <p:cNvSpPr>
                <a:spLocks/>
              </p:cNvSpPr>
              <p:nvPr/>
            </p:nvSpPr>
            <p:spPr bwMode="auto">
              <a:xfrm>
                <a:off x="8310562" y="4331759"/>
                <a:ext cx="309563" cy="158750"/>
              </a:xfrm>
              <a:custGeom>
                <a:avLst/>
                <a:gdLst>
                  <a:gd name="T0" fmla="*/ 38 w 195"/>
                  <a:gd name="T1" fmla="*/ 0 h 100"/>
                  <a:gd name="T2" fmla="*/ 155 w 195"/>
                  <a:gd name="T3" fmla="*/ 0 h 100"/>
                  <a:gd name="T4" fmla="*/ 171 w 195"/>
                  <a:gd name="T5" fmla="*/ 3 h 100"/>
                  <a:gd name="T6" fmla="*/ 184 w 195"/>
                  <a:gd name="T7" fmla="*/ 11 h 100"/>
                  <a:gd name="T8" fmla="*/ 192 w 195"/>
                  <a:gd name="T9" fmla="*/ 24 h 100"/>
                  <a:gd name="T10" fmla="*/ 195 w 195"/>
                  <a:gd name="T11" fmla="*/ 40 h 100"/>
                  <a:gd name="T12" fmla="*/ 195 w 195"/>
                  <a:gd name="T13" fmla="*/ 100 h 100"/>
                  <a:gd name="T14" fmla="*/ 0 w 195"/>
                  <a:gd name="T15" fmla="*/ 100 h 100"/>
                  <a:gd name="T16" fmla="*/ 0 w 195"/>
                  <a:gd name="T17" fmla="*/ 40 h 100"/>
                  <a:gd name="T18" fmla="*/ 3 w 195"/>
                  <a:gd name="T19" fmla="*/ 24 h 100"/>
                  <a:gd name="T20" fmla="*/ 11 w 195"/>
                  <a:gd name="T21" fmla="*/ 11 h 100"/>
                  <a:gd name="T22" fmla="*/ 23 w 195"/>
                  <a:gd name="T23" fmla="*/ 3 h 100"/>
                  <a:gd name="T24" fmla="*/ 38 w 195"/>
                  <a:gd name="T25" fmla="*/ 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5" h="100">
                    <a:moveTo>
                      <a:pt x="38" y="0"/>
                    </a:moveTo>
                    <a:lnTo>
                      <a:pt x="155" y="0"/>
                    </a:lnTo>
                    <a:lnTo>
                      <a:pt x="171" y="3"/>
                    </a:lnTo>
                    <a:lnTo>
                      <a:pt x="184" y="11"/>
                    </a:lnTo>
                    <a:lnTo>
                      <a:pt x="192" y="24"/>
                    </a:lnTo>
                    <a:lnTo>
                      <a:pt x="195" y="40"/>
                    </a:lnTo>
                    <a:lnTo>
                      <a:pt x="195" y="100"/>
                    </a:lnTo>
                    <a:lnTo>
                      <a:pt x="0" y="100"/>
                    </a:lnTo>
                    <a:lnTo>
                      <a:pt x="0" y="40"/>
                    </a:lnTo>
                    <a:lnTo>
                      <a:pt x="3" y="24"/>
                    </a:lnTo>
                    <a:lnTo>
                      <a:pt x="11" y="11"/>
                    </a:lnTo>
                    <a:lnTo>
                      <a:pt x="23" y="3"/>
                    </a:lnTo>
                    <a:lnTo>
                      <a:pt x="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9" name="Freeform 110"/>
              <p:cNvSpPr>
                <a:spLocks/>
              </p:cNvSpPr>
              <p:nvPr/>
            </p:nvSpPr>
            <p:spPr bwMode="auto">
              <a:xfrm>
                <a:off x="8375650" y="4117446"/>
                <a:ext cx="177800" cy="179388"/>
              </a:xfrm>
              <a:custGeom>
                <a:avLst/>
                <a:gdLst>
                  <a:gd name="T0" fmla="*/ 55 w 112"/>
                  <a:gd name="T1" fmla="*/ 0 h 113"/>
                  <a:gd name="T2" fmla="*/ 78 w 112"/>
                  <a:gd name="T3" fmla="*/ 5 h 113"/>
                  <a:gd name="T4" fmla="*/ 95 w 112"/>
                  <a:gd name="T5" fmla="*/ 18 h 113"/>
                  <a:gd name="T6" fmla="*/ 108 w 112"/>
                  <a:gd name="T7" fmla="*/ 35 h 113"/>
                  <a:gd name="T8" fmla="*/ 112 w 112"/>
                  <a:gd name="T9" fmla="*/ 57 h 113"/>
                  <a:gd name="T10" fmla="*/ 108 w 112"/>
                  <a:gd name="T11" fmla="*/ 78 h 113"/>
                  <a:gd name="T12" fmla="*/ 95 w 112"/>
                  <a:gd name="T13" fmla="*/ 97 h 113"/>
                  <a:gd name="T14" fmla="*/ 78 w 112"/>
                  <a:gd name="T15" fmla="*/ 108 h 113"/>
                  <a:gd name="T16" fmla="*/ 55 w 112"/>
                  <a:gd name="T17" fmla="*/ 113 h 113"/>
                  <a:gd name="T18" fmla="*/ 35 w 112"/>
                  <a:gd name="T19" fmla="*/ 108 h 113"/>
                  <a:gd name="T20" fmla="*/ 16 w 112"/>
                  <a:gd name="T21" fmla="*/ 97 h 113"/>
                  <a:gd name="T22" fmla="*/ 5 w 112"/>
                  <a:gd name="T23" fmla="*/ 78 h 113"/>
                  <a:gd name="T24" fmla="*/ 0 w 112"/>
                  <a:gd name="T25" fmla="*/ 57 h 113"/>
                  <a:gd name="T26" fmla="*/ 5 w 112"/>
                  <a:gd name="T27" fmla="*/ 35 h 113"/>
                  <a:gd name="T28" fmla="*/ 16 w 112"/>
                  <a:gd name="T29" fmla="*/ 18 h 113"/>
                  <a:gd name="T30" fmla="*/ 35 w 112"/>
                  <a:gd name="T31" fmla="*/ 5 h 113"/>
                  <a:gd name="T32" fmla="*/ 55 w 112"/>
                  <a:gd name="T33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2" h="113">
                    <a:moveTo>
                      <a:pt x="55" y="0"/>
                    </a:moveTo>
                    <a:lnTo>
                      <a:pt x="78" y="5"/>
                    </a:lnTo>
                    <a:lnTo>
                      <a:pt x="95" y="18"/>
                    </a:lnTo>
                    <a:lnTo>
                      <a:pt x="108" y="35"/>
                    </a:lnTo>
                    <a:lnTo>
                      <a:pt x="112" y="57"/>
                    </a:lnTo>
                    <a:lnTo>
                      <a:pt x="108" y="78"/>
                    </a:lnTo>
                    <a:lnTo>
                      <a:pt x="95" y="97"/>
                    </a:lnTo>
                    <a:lnTo>
                      <a:pt x="78" y="108"/>
                    </a:lnTo>
                    <a:lnTo>
                      <a:pt x="55" y="113"/>
                    </a:lnTo>
                    <a:lnTo>
                      <a:pt x="35" y="108"/>
                    </a:lnTo>
                    <a:lnTo>
                      <a:pt x="16" y="97"/>
                    </a:lnTo>
                    <a:lnTo>
                      <a:pt x="5" y="78"/>
                    </a:lnTo>
                    <a:lnTo>
                      <a:pt x="0" y="57"/>
                    </a:lnTo>
                    <a:lnTo>
                      <a:pt x="5" y="35"/>
                    </a:lnTo>
                    <a:lnTo>
                      <a:pt x="16" y="18"/>
                    </a:lnTo>
                    <a:lnTo>
                      <a:pt x="35" y="5"/>
                    </a:lnTo>
                    <a:lnTo>
                      <a:pt x="5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0" name="Freeform 111"/>
              <p:cNvSpPr>
                <a:spLocks/>
              </p:cNvSpPr>
              <p:nvPr/>
            </p:nvSpPr>
            <p:spPr bwMode="auto">
              <a:xfrm>
                <a:off x="8159750" y="4057121"/>
                <a:ext cx="169863" cy="88900"/>
              </a:xfrm>
              <a:custGeom>
                <a:avLst/>
                <a:gdLst>
                  <a:gd name="T0" fmla="*/ 22 w 107"/>
                  <a:gd name="T1" fmla="*/ 0 h 56"/>
                  <a:gd name="T2" fmla="*/ 85 w 107"/>
                  <a:gd name="T3" fmla="*/ 0 h 56"/>
                  <a:gd name="T4" fmla="*/ 92 w 107"/>
                  <a:gd name="T5" fmla="*/ 0 h 56"/>
                  <a:gd name="T6" fmla="*/ 98 w 107"/>
                  <a:gd name="T7" fmla="*/ 3 h 56"/>
                  <a:gd name="T8" fmla="*/ 103 w 107"/>
                  <a:gd name="T9" fmla="*/ 8 h 56"/>
                  <a:gd name="T10" fmla="*/ 106 w 107"/>
                  <a:gd name="T11" fmla="*/ 14 h 56"/>
                  <a:gd name="T12" fmla="*/ 107 w 107"/>
                  <a:gd name="T13" fmla="*/ 21 h 56"/>
                  <a:gd name="T14" fmla="*/ 107 w 107"/>
                  <a:gd name="T15" fmla="*/ 56 h 56"/>
                  <a:gd name="T16" fmla="*/ 0 w 107"/>
                  <a:gd name="T17" fmla="*/ 56 h 56"/>
                  <a:gd name="T18" fmla="*/ 0 w 107"/>
                  <a:gd name="T19" fmla="*/ 21 h 56"/>
                  <a:gd name="T20" fmla="*/ 1 w 107"/>
                  <a:gd name="T21" fmla="*/ 14 h 56"/>
                  <a:gd name="T22" fmla="*/ 4 w 107"/>
                  <a:gd name="T23" fmla="*/ 8 h 56"/>
                  <a:gd name="T24" fmla="*/ 7 w 107"/>
                  <a:gd name="T25" fmla="*/ 3 h 56"/>
                  <a:gd name="T26" fmla="*/ 14 w 107"/>
                  <a:gd name="T27" fmla="*/ 0 h 56"/>
                  <a:gd name="T28" fmla="*/ 22 w 107"/>
                  <a:gd name="T2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7" h="56">
                    <a:moveTo>
                      <a:pt x="22" y="0"/>
                    </a:moveTo>
                    <a:lnTo>
                      <a:pt x="85" y="0"/>
                    </a:lnTo>
                    <a:lnTo>
                      <a:pt x="92" y="0"/>
                    </a:lnTo>
                    <a:lnTo>
                      <a:pt x="98" y="3"/>
                    </a:lnTo>
                    <a:lnTo>
                      <a:pt x="103" y="8"/>
                    </a:lnTo>
                    <a:lnTo>
                      <a:pt x="106" y="14"/>
                    </a:lnTo>
                    <a:lnTo>
                      <a:pt x="107" y="21"/>
                    </a:lnTo>
                    <a:lnTo>
                      <a:pt x="107" y="56"/>
                    </a:lnTo>
                    <a:lnTo>
                      <a:pt x="0" y="56"/>
                    </a:lnTo>
                    <a:lnTo>
                      <a:pt x="0" y="21"/>
                    </a:lnTo>
                    <a:lnTo>
                      <a:pt x="1" y="14"/>
                    </a:lnTo>
                    <a:lnTo>
                      <a:pt x="4" y="8"/>
                    </a:lnTo>
                    <a:lnTo>
                      <a:pt x="7" y="3"/>
                    </a:lnTo>
                    <a:lnTo>
                      <a:pt x="14" y="0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1" name="Freeform 112"/>
              <p:cNvSpPr>
                <a:spLocks/>
              </p:cNvSpPr>
              <p:nvPr/>
            </p:nvSpPr>
            <p:spPr bwMode="auto">
              <a:xfrm>
                <a:off x="8194675" y="3938059"/>
                <a:ext cx="98425" cy="98425"/>
              </a:xfrm>
              <a:custGeom>
                <a:avLst/>
                <a:gdLst>
                  <a:gd name="T0" fmla="*/ 31 w 62"/>
                  <a:gd name="T1" fmla="*/ 0 h 62"/>
                  <a:gd name="T2" fmla="*/ 47 w 62"/>
                  <a:gd name="T3" fmla="*/ 5 h 62"/>
                  <a:gd name="T4" fmla="*/ 58 w 62"/>
                  <a:gd name="T5" fmla="*/ 16 h 62"/>
                  <a:gd name="T6" fmla="*/ 62 w 62"/>
                  <a:gd name="T7" fmla="*/ 31 h 62"/>
                  <a:gd name="T8" fmla="*/ 58 w 62"/>
                  <a:gd name="T9" fmla="*/ 46 h 62"/>
                  <a:gd name="T10" fmla="*/ 47 w 62"/>
                  <a:gd name="T11" fmla="*/ 58 h 62"/>
                  <a:gd name="T12" fmla="*/ 31 w 62"/>
                  <a:gd name="T13" fmla="*/ 62 h 62"/>
                  <a:gd name="T14" fmla="*/ 16 w 62"/>
                  <a:gd name="T15" fmla="*/ 58 h 62"/>
                  <a:gd name="T16" fmla="*/ 5 w 62"/>
                  <a:gd name="T17" fmla="*/ 46 h 62"/>
                  <a:gd name="T18" fmla="*/ 0 w 62"/>
                  <a:gd name="T19" fmla="*/ 31 h 62"/>
                  <a:gd name="T20" fmla="*/ 5 w 62"/>
                  <a:gd name="T21" fmla="*/ 16 h 62"/>
                  <a:gd name="T22" fmla="*/ 16 w 62"/>
                  <a:gd name="T23" fmla="*/ 5 h 62"/>
                  <a:gd name="T24" fmla="*/ 31 w 62"/>
                  <a:gd name="T2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62">
                    <a:moveTo>
                      <a:pt x="31" y="0"/>
                    </a:moveTo>
                    <a:lnTo>
                      <a:pt x="47" y="5"/>
                    </a:lnTo>
                    <a:lnTo>
                      <a:pt x="58" y="16"/>
                    </a:lnTo>
                    <a:lnTo>
                      <a:pt x="62" y="31"/>
                    </a:lnTo>
                    <a:lnTo>
                      <a:pt x="58" y="46"/>
                    </a:lnTo>
                    <a:lnTo>
                      <a:pt x="47" y="58"/>
                    </a:lnTo>
                    <a:lnTo>
                      <a:pt x="31" y="62"/>
                    </a:lnTo>
                    <a:lnTo>
                      <a:pt x="16" y="58"/>
                    </a:lnTo>
                    <a:lnTo>
                      <a:pt x="5" y="46"/>
                    </a:lnTo>
                    <a:lnTo>
                      <a:pt x="0" y="31"/>
                    </a:lnTo>
                    <a:lnTo>
                      <a:pt x="5" y="16"/>
                    </a:lnTo>
                    <a:lnTo>
                      <a:pt x="16" y="5"/>
                    </a:lnTo>
                    <a:lnTo>
                      <a:pt x="3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2" name="Freeform 113"/>
              <p:cNvSpPr>
                <a:spLocks/>
              </p:cNvSpPr>
              <p:nvPr/>
            </p:nvSpPr>
            <p:spPr bwMode="auto">
              <a:xfrm>
                <a:off x="8594725" y="4057121"/>
                <a:ext cx="171450" cy="88900"/>
              </a:xfrm>
              <a:custGeom>
                <a:avLst/>
                <a:gdLst>
                  <a:gd name="T0" fmla="*/ 22 w 108"/>
                  <a:gd name="T1" fmla="*/ 0 h 56"/>
                  <a:gd name="T2" fmla="*/ 85 w 108"/>
                  <a:gd name="T3" fmla="*/ 0 h 56"/>
                  <a:gd name="T4" fmla="*/ 93 w 108"/>
                  <a:gd name="T5" fmla="*/ 0 h 56"/>
                  <a:gd name="T6" fmla="*/ 98 w 108"/>
                  <a:gd name="T7" fmla="*/ 3 h 56"/>
                  <a:gd name="T8" fmla="*/ 103 w 108"/>
                  <a:gd name="T9" fmla="*/ 8 h 56"/>
                  <a:gd name="T10" fmla="*/ 106 w 108"/>
                  <a:gd name="T11" fmla="*/ 14 h 56"/>
                  <a:gd name="T12" fmla="*/ 108 w 108"/>
                  <a:gd name="T13" fmla="*/ 21 h 56"/>
                  <a:gd name="T14" fmla="*/ 108 w 108"/>
                  <a:gd name="T15" fmla="*/ 56 h 56"/>
                  <a:gd name="T16" fmla="*/ 0 w 108"/>
                  <a:gd name="T17" fmla="*/ 56 h 56"/>
                  <a:gd name="T18" fmla="*/ 0 w 108"/>
                  <a:gd name="T19" fmla="*/ 21 h 56"/>
                  <a:gd name="T20" fmla="*/ 1 w 108"/>
                  <a:gd name="T21" fmla="*/ 14 h 56"/>
                  <a:gd name="T22" fmla="*/ 5 w 108"/>
                  <a:gd name="T23" fmla="*/ 8 h 56"/>
                  <a:gd name="T24" fmla="*/ 9 w 108"/>
                  <a:gd name="T25" fmla="*/ 3 h 56"/>
                  <a:gd name="T26" fmla="*/ 14 w 108"/>
                  <a:gd name="T27" fmla="*/ 0 h 56"/>
                  <a:gd name="T28" fmla="*/ 22 w 108"/>
                  <a:gd name="T2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8" h="56">
                    <a:moveTo>
                      <a:pt x="22" y="0"/>
                    </a:moveTo>
                    <a:lnTo>
                      <a:pt x="85" y="0"/>
                    </a:lnTo>
                    <a:lnTo>
                      <a:pt x="93" y="0"/>
                    </a:lnTo>
                    <a:lnTo>
                      <a:pt x="98" y="3"/>
                    </a:lnTo>
                    <a:lnTo>
                      <a:pt x="103" y="8"/>
                    </a:lnTo>
                    <a:lnTo>
                      <a:pt x="106" y="14"/>
                    </a:lnTo>
                    <a:lnTo>
                      <a:pt x="108" y="21"/>
                    </a:lnTo>
                    <a:lnTo>
                      <a:pt x="108" y="56"/>
                    </a:lnTo>
                    <a:lnTo>
                      <a:pt x="0" y="56"/>
                    </a:lnTo>
                    <a:lnTo>
                      <a:pt x="0" y="21"/>
                    </a:lnTo>
                    <a:lnTo>
                      <a:pt x="1" y="14"/>
                    </a:lnTo>
                    <a:lnTo>
                      <a:pt x="5" y="8"/>
                    </a:lnTo>
                    <a:lnTo>
                      <a:pt x="9" y="3"/>
                    </a:lnTo>
                    <a:lnTo>
                      <a:pt x="14" y="0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3" name="Freeform 114"/>
              <p:cNvSpPr>
                <a:spLocks/>
              </p:cNvSpPr>
              <p:nvPr/>
            </p:nvSpPr>
            <p:spPr bwMode="auto">
              <a:xfrm>
                <a:off x="8632825" y="3938059"/>
                <a:ext cx="95250" cy="98425"/>
              </a:xfrm>
              <a:custGeom>
                <a:avLst/>
                <a:gdLst>
                  <a:gd name="T0" fmla="*/ 30 w 60"/>
                  <a:gd name="T1" fmla="*/ 0 h 62"/>
                  <a:gd name="T2" fmla="*/ 46 w 60"/>
                  <a:gd name="T3" fmla="*/ 5 h 62"/>
                  <a:gd name="T4" fmla="*/ 57 w 60"/>
                  <a:gd name="T5" fmla="*/ 16 h 62"/>
                  <a:gd name="T6" fmla="*/ 60 w 60"/>
                  <a:gd name="T7" fmla="*/ 31 h 62"/>
                  <a:gd name="T8" fmla="*/ 57 w 60"/>
                  <a:gd name="T9" fmla="*/ 46 h 62"/>
                  <a:gd name="T10" fmla="*/ 46 w 60"/>
                  <a:gd name="T11" fmla="*/ 58 h 62"/>
                  <a:gd name="T12" fmla="*/ 30 w 60"/>
                  <a:gd name="T13" fmla="*/ 62 h 62"/>
                  <a:gd name="T14" fmla="*/ 14 w 60"/>
                  <a:gd name="T15" fmla="*/ 58 h 62"/>
                  <a:gd name="T16" fmla="*/ 3 w 60"/>
                  <a:gd name="T17" fmla="*/ 46 h 62"/>
                  <a:gd name="T18" fmla="*/ 0 w 60"/>
                  <a:gd name="T19" fmla="*/ 31 h 62"/>
                  <a:gd name="T20" fmla="*/ 3 w 60"/>
                  <a:gd name="T21" fmla="*/ 16 h 62"/>
                  <a:gd name="T22" fmla="*/ 14 w 60"/>
                  <a:gd name="T23" fmla="*/ 5 h 62"/>
                  <a:gd name="T24" fmla="*/ 30 w 60"/>
                  <a:gd name="T2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0" h="62">
                    <a:moveTo>
                      <a:pt x="30" y="0"/>
                    </a:moveTo>
                    <a:lnTo>
                      <a:pt x="46" y="5"/>
                    </a:lnTo>
                    <a:lnTo>
                      <a:pt x="57" y="16"/>
                    </a:lnTo>
                    <a:lnTo>
                      <a:pt x="60" y="31"/>
                    </a:lnTo>
                    <a:lnTo>
                      <a:pt x="57" y="46"/>
                    </a:lnTo>
                    <a:lnTo>
                      <a:pt x="46" y="58"/>
                    </a:lnTo>
                    <a:lnTo>
                      <a:pt x="30" y="62"/>
                    </a:lnTo>
                    <a:lnTo>
                      <a:pt x="14" y="58"/>
                    </a:lnTo>
                    <a:lnTo>
                      <a:pt x="3" y="46"/>
                    </a:lnTo>
                    <a:lnTo>
                      <a:pt x="0" y="31"/>
                    </a:lnTo>
                    <a:lnTo>
                      <a:pt x="3" y="16"/>
                    </a:lnTo>
                    <a:lnTo>
                      <a:pt x="14" y="5"/>
                    </a:lnTo>
                    <a:lnTo>
                      <a:pt x="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4" name="Freeform 115"/>
              <p:cNvSpPr>
                <a:spLocks/>
              </p:cNvSpPr>
              <p:nvPr/>
            </p:nvSpPr>
            <p:spPr bwMode="auto">
              <a:xfrm>
                <a:off x="8370887" y="4022196"/>
                <a:ext cx="193675" cy="38100"/>
              </a:xfrm>
              <a:custGeom>
                <a:avLst/>
                <a:gdLst>
                  <a:gd name="T0" fmla="*/ 11 w 122"/>
                  <a:gd name="T1" fmla="*/ 0 h 24"/>
                  <a:gd name="T2" fmla="*/ 111 w 122"/>
                  <a:gd name="T3" fmla="*/ 0 h 24"/>
                  <a:gd name="T4" fmla="*/ 115 w 122"/>
                  <a:gd name="T5" fmla="*/ 0 h 24"/>
                  <a:gd name="T6" fmla="*/ 119 w 122"/>
                  <a:gd name="T7" fmla="*/ 3 h 24"/>
                  <a:gd name="T8" fmla="*/ 122 w 122"/>
                  <a:gd name="T9" fmla="*/ 6 h 24"/>
                  <a:gd name="T10" fmla="*/ 122 w 122"/>
                  <a:gd name="T11" fmla="*/ 12 h 24"/>
                  <a:gd name="T12" fmla="*/ 122 w 122"/>
                  <a:gd name="T13" fmla="*/ 17 h 24"/>
                  <a:gd name="T14" fmla="*/ 119 w 122"/>
                  <a:gd name="T15" fmla="*/ 20 h 24"/>
                  <a:gd name="T16" fmla="*/ 115 w 122"/>
                  <a:gd name="T17" fmla="*/ 24 h 24"/>
                  <a:gd name="T18" fmla="*/ 111 w 122"/>
                  <a:gd name="T19" fmla="*/ 24 h 24"/>
                  <a:gd name="T20" fmla="*/ 11 w 122"/>
                  <a:gd name="T21" fmla="*/ 24 h 24"/>
                  <a:gd name="T22" fmla="*/ 6 w 122"/>
                  <a:gd name="T23" fmla="*/ 24 h 24"/>
                  <a:gd name="T24" fmla="*/ 3 w 122"/>
                  <a:gd name="T25" fmla="*/ 20 h 24"/>
                  <a:gd name="T26" fmla="*/ 0 w 122"/>
                  <a:gd name="T27" fmla="*/ 17 h 24"/>
                  <a:gd name="T28" fmla="*/ 0 w 122"/>
                  <a:gd name="T29" fmla="*/ 12 h 24"/>
                  <a:gd name="T30" fmla="*/ 0 w 122"/>
                  <a:gd name="T31" fmla="*/ 6 h 24"/>
                  <a:gd name="T32" fmla="*/ 3 w 122"/>
                  <a:gd name="T33" fmla="*/ 3 h 24"/>
                  <a:gd name="T34" fmla="*/ 6 w 122"/>
                  <a:gd name="T35" fmla="*/ 0 h 24"/>
                  <a:gd name="T36" fmla="*/ 11 w 122"/>
                  <a:gd name="T3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2" h="24">
                    <a:moveTo>
                      <a:pt x="11" y="0"/>
                    </a:moveTo>
                    <a:lnTo>
                      <a:pt x="111" y="0"/>
                    </a:lnTo>
                    <a:lnTo>
                      <a:pt x="115" y="0"/>
                    </a:lnTo>
                    <a:lnTo>
                      <a:pt x="119" y="3"/>
                    </a:lnTo>
                    <a:lnTo>
                      <a:pt x="122" y="6"/>
                    </a:lnTo>
                    <a:lnTo>
                      <a:pt x="122" y="12"/>
                    </a:lnTo>
                    <a:lnTo>
                      <a:pt x="122" y="17"/>
                    </a:lnTo>
                    <a:lnTo>
                      <a:pt x="119" y="20"/>
                    </a:lnTo>
                    <a:lnTo>
                      <a:pt x="115" y="24"/>
                    </a:lnTo>
                    <a:lnTo>
                      <a:pt x="111" y="24"/>
                    </a:lnTo>
                    <a:lnTo>
                      <a:pt x="11" y="24"/>
                    </a:lnTo>
                    <a:lnTo>
                      <a:pt x="6" y="24"/>
                    </a:lnTo>
                    <a:lnTo>
                      <a:pt x="3" y="20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0" y="6"/>
                    </a:lnTo>
                    <a:lnTo>
                      <a:pt x="3" y="3"/>
                    </a:lnTo>
                    <a:lnTo>
                      <a:pt x="6" y="0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5" name="Freeform 116"/>
              <p:cNvSpPr>
                <a:spLocks/>
              </p:cNvSpPr>
              <p:nvPr/>
            </p:nvSpPr>
            <p:spPr bwMode="auto">
              <a:xfrm>
                <a:off x="8234362" y="4173009"/>
                <a:ext cx="111125" cy="136525"/>
              </a:xfrm>
              <a:custGeom>
                <a:avLst/>
                <a:gdLst>
                  <a:gd name="T0" fmla="*/ 14 w 70"/>
                  <a:gd name="T1" fmla="*/ 0 h 86"/>
                  <a:gd name="T2" fmla="*/ 19 w 70"/>
                  <a:gd name="T3" fmla="*/ 2 h 86"/>
                  <a:gd name="T4" fmla="*/ 22 w 70"/>
                  <a:gd name="T5" fmla="*/ 5 h 86"/>
                  <a:gd name="T6" fmla="*/ 68 w 70"/>
                  <a:gd name="T7" fmla="*/ 67 h 86"/>
                  <a:gd name="T8" fmla="*/ 70 w 70"/>
                  <a:gd name="T9" fmla="*/ 71 h 86"/>
                  <a:gd name="T10" fmla="*/ 70 w 70"/>
                  <a:gd name="T11" fmla="*/ 76 h 86"/>
                  <a:gd name="T12" fmla="*/ 68 w 70"/>
                  <a:gd name="T13" fmla="*/ 79 h 86"/>
                  <a:gd name="T14" fmla="*/ 65 w 70"/>
                  <a:gd name="T15" fmla="*/ 84 h 86"/>
                  <a:gd name="T16" fmla="*/ 62 w 70"/>
                  <a:gd name="T17" fmla="*/ 86 h 86"/>
                  <a:gd name="T18" fmla="*/ 57 w 70"/>
                  <a:gd name="T19" fmla="*/ 86 h 86"/>
                  <a:gd name="T20" fmla="*/ 54 w 70"/>
                  <a:gd name="T21" fmla="*/ 86 h 86"/>
                  <a:gd name="T22" fmla="*/ 51 w 70"/>
                  <a:gd name="T23" fmla="*/ 84 h 86"/>
                  <a:gd name="T24" fmla="*/ 48 w 70"/>
                  <a:gd name="T25" fmla="*/ 81 h 86"/>
                  <a:gd name="T26" fmla="*/ 3 w 70"/>
                  <a:gd name="T27" fmla="*/ 19 h 86"/>
                  <a:gd name="T28" fmla="*/ 0 w 70"/>
                  <a:gd name="T29" fmla="*/ 14 h 86"/>
                  <a:gd name="T30" fmla="*/ 0 w 70"/>
                  <a:gd name="T31" fmla="*/ 10 h 86"/>
                  <a:gd name="T32" fmla="*/ 2 w 70"/>
                  <a:gd name="T33" fmla="*/ 5 h 86"/>
                  <a:gd name="T34" fmla="*/ 5 w 70"/>
                  <a:gd name="T35" fmla="*/ 2 h 86"/>
                  <a:gd name="T36" fmla="*/ 10 w 70"/>
                  <a:gd name="T37" fmla="*/ 0 h 86"/>
                  <a:gd name="T38" fmla="*/ 14 w 70"/>
                  <a:gd name="T39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0" h="86">
                    <a:moveTo>
                      <a:pt x="14" y="0"/>
                    </a:moveTo>
                    <a:lnTo>
                      <a:pt x="19" y="2"/>
                    </a:lnTo>
                    <a:lnTo>
                      <a:pt x="22" y="5"/>
                    </a:lnTo>
                    <a:lnTo>
                      <a:pt x="68" y="67"/>
                    </a:lnTo>
                    <a:lnTo>
                      <a:pt x="70" y="71"/>
                    </a:lnTo>
                    <a:lnTo>
                      <a:pt x="70" y="76"/>
                    </a:lnTo>
                    <a:lnTo>
                      <a:pt x="68" y="79"/>
                    </a:lnTo>
                    <a:lnTo>
                      <a:pt x="65" y="84"/>
                    </a:lnTo>
                    <a:lnTo>
                      <a:pt x="62" y="86"/>
                    </a:lnTo>
                    <a:lnTo>
                      <a:pt x="57" y="86"/>
                    </a:lnTo>
                    <a:lnTo>
                      <a:pt x="54" y="86"/>
                    </a:lnTo>
                    <a:lnTo>
                      <a:pt x="51" y="84"/>
                    </a:lnTo>
                    <a:lnTo>
                      <a:pt x="48" y="81"/>
                    </a:lnTo>
                    <a:lnTo>
                      <a:pt x="3" y="19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10" y="0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6" name="Freeform 117"/>
              <p:cNvSpPr>
                <a:spLocks/>
              </p:cNvSpPr>
              <p:nvPr/>
            </p:nvSpPr>
            <p:spPr bwMode="auto">
              <a:xfrm>
                <a:off x="8578850" y="4176184"/>
                <a:ext cx="98425" cy="133350"/>
              </a:xfrm>
              <a:custGeom>
                <a:avLst/>
                <a:gdLst>
                  <a:gd name="T0" fmla="*/ 53 w 62"/>
                  <a:gd name="T1" fmla="*/ 0 h 84"/>
                  <a:gd name="T2" fmla="*/ 57 w 62"/>
                  <a:gd name="T3" fmla="*/ 1 h 84"/>
                  <a:gd name="T4" fmla="*/ 61 w 62"/>
                  <a:gd name="T5" fmla="*/ 4 h 84"/>
                  <a:gd name="T6" fmla="*/ 62 w 62"/>
                  <a:gd name="T7" fmla="*/ 9 h 84"/>
                  <a:gd name="T8" fmla="*/ 62 w 62"/>
                  <a:gd name="T9" fmla="*/ 14 h 84"/>
                  <a:gd name="T10" fmla="*/ 61 w 62"/>
                  <a:gd name="T11" fmla="*/ 17 h 84"/>
                  <a:gd name="T12" fmla="*/ 23 w 62"/>
                  <a:gd name="T13" fmla="*/ 79 h 84"/>
                  <a:gd name="T14" fmla="*/ 19 w 62"/>
                  <a:gd name="T15" fmla="*/ 82 h 84"/>
                  <a:gd name="T16" fmla="*/ 16 w 62"/>
                  <a:gd name="T17" fmla="*/ 84 h 84"/>
                  <a:gd name="T18" fmla="*/ 11 w 62"/>
                  <a:gd name="T19" fmla="*/ 84 h 84"/>
                  <a:gd name="T20" fmla="*/ 8 w 62"/>
                  <a:gd name="T21" fmla="*/ 84 h 84"/>
                  <a:gd name="T22" fmla="*/ 5 w 62"/>
                  <a:gd name="T23" fmla="*/ 82 h 84"/>
                  <a:gd name="T24" fmla="*/ 2 w 62"/>
                  <a:gd name="T25" fmla="*/ 79 h 84"/>
                  <a:gd name="T26" fmla="*/ 0 w 62"/>
                  <a:gd name="T27" fmla="*/ 74 h 84"/>
                  <a:gd name="T28" fmla="*/ 0 w 62"/>
                  <a:gd name="T29" fmla="*/ 69 h 84"/>
                  <a:gd name="T30" fmla="*/ 2 w 62"/>
                  <a:gd name="T31" fmla="*/ 65 h 84"/>
                  <a:gd name="T32" fmla="*/ 40 w 62"/>
                  <a:gd name="T33" fmla="*/ 4 h 84"/>
                  <a:gd name="T34" fmla="*/ 43 w 62"/>
                  <a:gd name="T35" fmla="*/ 1 h 84"/>
                  <a:gd name="T36" fmla="*/ 48 w 62"/>
                  <a:gd name="T37" fmla="*/ 0 h 84"/>
                  <a:gd name="T38" fmla="*/ 53 w 62"/>
                  <a:gd name="T39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2" h="84">
                    <a:moveTo>
                      <a:pt x="53" y="0"/>
                    </a:moveTo>
                    <a:lnTo>
                      <a:pt x="57" y="1"/>
                    </a:lnTo>
                    <a:lnTo>
                      <a:pt x="61" y="4"/>
                    </a:lnTo>
                    <a:lnTo>
                      <a:pt x="62" y="9"/>
                    </a:lnTo>
                    <a:lnTo>
                      <a:pt x="62" y="14"/>
                    </a:lnTo>
                    <a:lnTo>
                      <a:pt x="61" y="17"/>
                    </a:lnTo>
                    <a:lnTo>
                      <a:pt x="23" y="79"/>
                    </a:lnTo>
                    <a:lnTo>
                      <a:pt x="19" y="82"/>
                    </a:lnTo>
                    <a:lnTo>
                      <a:pt x="16" y="84"/>
                    </a:lnTo>
                    <a:lnTo>
                      <a:pt x="11" y="84"/>
                    </a:lnTo>
                    <a:lnTo>
                      <a:pt x="8" y="84"/>
                    </a:lnTo>
                    <a:lnTo>
                      <a:pt x="5" y="82"/>
                    </a:lnTo>
                    <a:lnTo>
                      <a:pt x="2" y="79"/>
                    </a:lnTo>
                    <a:lnTo>
                      <a:pt x="0" y="74"/>
                    </a:lnTo>
                    <a:lnTo>
                      <a:pt x="0" y="69"/>
                    </a:lnTo>
                    <a:lnTo>
                      <a:pt x="2" y="65"/>
                    </a:lnTo>
                    <a:lnTo>
                      <a:pt x="40" y="4"/>
                    </a:lnTo>
                    <a:lnTo>
                      <a:pt x="43" y="1"/>
                    </a:lnTo>
                    <a:lnTo>
                      <a:pt x="48" y="0"/>
                    </a:lnTo>
                    <a:lnTo>
                      <a:pt x="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06" name="Group 305"/>
            <p:cNvGrpSpPr/>
            <p:nvPr/>
          </p:nvGrpSpPr>
          <p:grpSpPr>
            <a:xfrm>
              <a:off x="8327891" y="1676136"/>
              <a:ext cx="582613" cy="604837"/>
              <a:chOff x="8170862" y="1670579"/>
              <a:chExt cx="582613" cy="604837"/>
            </a:xfrm>
            <a:grpFill/>
          </p:grpSpPr>
          <p:sp>
            <p:nvSpPr>
              <p:cNvPr id="268" name="Freeform 139"/>
              <p:cNvSpPr>
                <a:spLocks/>
              </p:cNvSpPr>
              <p:nvPr/>
            </p:nvSpPr>
            <p:spPr bwMode="auto">
              <a:xfrm>
                <a:off x="8445500" y="1786466"/>
                <a:ext cx="33338" cy="33338"/>
              </a:xfrm>
              <a:custGeom>
                <a:avLst/>
                <a:gdLst>
                  <a:gd name="T0" fmla="*/ 11 w 21"/>
                  <a:gd name="T1" fmla="*/ 0 h 21"/>
                  <a:gd name="T2" fmla="*/ 15 w 21"/>
                  <a:gd name="T3" fmla="*/ 0 h 21"/>
                  <a:gd name="T4" fmla="*/ 18 w 21"/>
                  <a:gd name="T5" fmla="*/ 3 h 21"/>
                  <a:gd name="T6" fmla="*/ 21 w 21"/>
                  <a:gd name="T7" fmla="*/ 7 h 21"/>
                  <a:gd name="T8" fmla="*/ 21 w 21"/>
                  <a:gd name="T9" fmla="*/ 10 h 21"/>
                  <a:gd name="T10" fmla="*/ 21 w 21"/>
                  <a:gd name="T11" fmla="*/ 15 h 21"/>
                  <a:gd name="T12" fmla="*/ 18 w 21"/>
                  <a:gd name="T13" fmla="*/ 18 h 21"/>
                  <a:gd name="T14" fmla="*/ 15 w 21"/>
                  <a:gd name="T15" fmla="*/ 19 h 21"/>
                  <a:gd name="T16" fmla="*/ 11 w 21"/>
                  <a:gd name="T17" fmla="*/ 21 h 21"/>
                  <a:gd name="T18" fmla="*/ 7 w 21"/>
                  <a:gd name="T19" fmla="*/ 19 h 21"/>
                  <a:gd name="T20" fmla="*/ 3 w 21"/>
                  <a:gd name="T21" fmla="*/ 18 h 21"/>
                  <a:gd name="T22" fmla="*/ 2 w 21"/>
                  <a:gd name="T23" fmla="*/ 15 h 21"/>
                  <a:gd name="T24" fmla="*/ 0 w 21"/>
                  <a:gd name="T25" fmla="*/ 10 h 21"/>
                  <a:gd name="T26" fmla="*/ 2 w 21"/>
                  <a:gd name="T27" fmla="*/ 7 h 21"/>
                  <a:gd name="T28" fmla="*/ 3 w 21"/>
                  <a:gd name="T29" fmla="*/ 3 h 21"/>
                  <a:gd name="T30" fmla="*/ 7 w 21"/>
                  <a:gd name="T31" fmla="*/ 0 h 21"/>
                  <a:gd name="T32" fmla="*/ 11 w 2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1">
                    <a:moveTo>
                      <a:pt x="11" y="0"/>
                    </a:moveTo>
                    <a:lnTo>
                      <a:pt x="15" y="0"/>
                    </a:lnTo>
                    <a:lnTo>
                      <a:pt x="18" y="3"/>
                    </a:lnTo>
                    <a:lnTo>
                      <a:pt x="21" y="7"/>
                    </a:lnTo>
                    <a:lnTo>
                      <a:pt x="21" y="10"/>
                    </a:lnTo>
                    <a:lnTo>
                      <a:pt x="21" y="15"/>
                    </a:lnTo>
                    <a:lnTo>
                      <a:pt x="18" y="18"/>
                    </a:lnTo>
                    <a:lnTo>
                      <a:pt x="15" y="19"/>
                    </a:lnTo>
                    <a:lnTo>
                      <a:pt x="11" y="21"/>
                    </a:lnTo>
                    <a:lnTo>
                      <a:pt x="7" y="19"/>
                    </a:lnTo>
                    <a:lnTo>
                      <a:pt x="3" y="18"/>
                    </a:lnTo>
                    <a:lnTo>
                      <a:pt x="2" y="15"/>
                    </a:lnTo>
                    <a:lnTo>
                      <a:pt x="0" y="10"/>
                    </a:lnTo>
                    <a:lnTo>
                      <a:pt x="2" y="7"/>
                    </a:lnTo>
                    <a:lnTo>
                      <a:pt x="3" y="3"/>
                    </a:lnTo>
                    <a:lnTo>
                      <a:pt x="7" y="0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69" name="Freeform 140"/>
              <p:cNvSpPr>
                <a:spLocks/>
              </p:cNvSpPr>
              <p:nvPr/>
            </p:nvSpPr>
            <p:spPr bwMode="auto">
              <a:xfrm>
                <a:off x="8445500" y="2111904"/>
                <a:ext cx="33338" cy="33338"/>
              </a:xfrm>
              <a:custGeom>
                <a:avLst/>
                <a:gdLst>
                  <a:gd name="T0" fmla="*/ 11 w 21"/>
                  <a:gd name="T1" fmla="*/ 0 h 21"/>
                  <a:gd name="T2" fmla="*/ 15 w 21"/>
                  <a:gd name="T3" fmla="*/ 2 h 21"/>
                  <a:gd name="T4" fmla="*/ 18 w 21"/>
                  <a:gd name="T5" fmla="*/ 3 h 21"/>
                  <a:gd name="T6" fmla="*/ 21 w 21"/>
                  <a:gd name="T7" fmla="*/ 6 h 21"/>
                  <a:gd name="T8" fmla="*/ 21 w 21"/>
                  <a:gd name="T9" fmla="*/ 11 h 21"/>
                  <a:gd name="T10" fmla="*/ 21 w 21"/>
                  <a:gd name="T11" fmla="*/ 16 h 21"/>
                  <a:gd name="T12" fmla="*/ 18 w 21"/>
                  <a:gd name="T13" fmla="*/ 19 h 21"/>
                  <a:gd name="T14" fmla="*/ 15 w 21"/>
                  <a:gd name="T15" fmla="*/ 21 h 21"/>
                  <a:gd name="T16" fmla="*/ 11 w 21"/>
                  <a:gd name="T17" fmla="*/ 21 h 21"/>
                  <a:gd name="T18" fmla="*/ 7 w 21"/>
                  <a:gd name="T19" fmla="*/ 21 h 21"/>
                  <a:gd name="T20" fmla="*/ 3 w 21"/>
                  <a:gd name="T21" fmla="*/ 19 h 21"/>
                  <a:gd name="T22" fmla="*/ 2 w 21"/>
                  <a:gd name="T23" fmla="*/ 16 h 21"/>
                  <a:gd name="T24" fmla="*/ 0 w 21"/>
                  <a:gd name="T25" fmla="*/ 11 h 21"/>
                  <a:gd name="T26" fmla="*/ 2 w 21"/>
                  <a:gd name="T27" fmla="*/ 6 h 21"/>
                  <a:gd name="T28" fmla="*/ 3 w 21"/>
                  <a:gd name="T29" fmla="*/ 3 h 21"/>
                  <a:gd name="T30" fmla="*/ 7 w 21"/>
                  <a:gd name="T31" fmla="*/ 2 h 21"/>
                  <a:gd name="T32" fmla="*/ 11 w 2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1">
                    <a:moveTo>
                      <a:pt x="11" y="0"/>
                    </a:moveTo>
                    <a:lnTo>
                      <a:pt x="15" y="2"/>
                    </a:lnTo>
                    <a:lnTo>
                      <a:pt x="18" y="3"/>
                    </a:lnTo>
                    <a:lnTo>
                      <a:pt x="21" y="6"/>
                    </a:lnTo>
                    <a:lnTo>
                      <a:pt x="21" y="11"/>
                    </a:lnTo>
                    <a:lnTo>
                      <a:pt x="21" y="16"/>
                    </a:lnTo>
                    <a:lnTo>
                      <a:pt x="18" y="19"/>
                    </a:lnTo>
                    <a:lnTo>
                      <a:pt x="15" y="21"/>
                    </a:lnTo>
                    <a:lnTo>
                      <a:pt x="11" y="21"/>
                    </a:lnTo>
                    <a:lnTo>
                      <a:pt x="7" y="21"/>
                    </a:lnTo>
                    <a:lnTo>
                      <a:pt x="3" y="19"/>
                    </a:lnTo>
                    <a:lnTo>
                      <a:pt x="2" y="16"/>
                    </a:lnTo>
                    <a:lnTo>
                      <a:pt x="0" y="11"/>
                    </a:lnTo>
                    <a:lnTo>
                      <a:pt x="2" y="6"/>
                    </a:lnTo>
                    <a:lnTo>
                      <a:pt x="3" y="3"/>
                    </a:lnTo>
                    <a:lnTo>
                      <a:pt x="7" y="2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0" name="Freeform 141"/>
              <p:cNvSpPr>
                <a:spLocks/>
              </p:cNvSpPr>
              <p:nvPr/>
            </p:nvSpPr>
            <p:spPr bwMode="auto">
              <a:xfrm>
                <a:off x="8609012" y="1949979"/>
                <a:ext cx="33338" cy="33338"/>
              </a:xfrm>
              <a:custGeom>
                <a:avLst/>
                <a:gdLst>
                  <a:gd name="T0" fmla="*/ 10 w 21"/>
                  <a:gd name="T1" fmla="*/ 0 h 21"/>
                  <a:gd name="T2" fmla="*/ 15 w 21"/>
                  <a:gd name="T3" fmla="*/ 0 h 21"/>
                  <a:gd name="T4" fmla="*/ 18 w 21"/>
                  <a:gd name="T5" fmla="*/ 4 h 21"/>
                  <a:gd name="T6" fmla="*/ 19 w 21"/>
                  <a:gd name="T7" fmla="*/ 7 h 21"/>
                  <a:gd name="T8" fmla="*/ 21 w 21"/>
                  <a:gd name="T9" fmla="*/ 10 h 21"/>
                  <a:gd name="T10" fmla="*/ 19 w 21"/>
                  <a:gd name="T11" fmla="*/ 15 h 21"/>
                  <a:gd name="T12" fmla="*/ 18 w 21"/>
                  <a:gd name="T13" fmla="*/ 18 h 21"/>
                  <a:gd name="T14" fmla="*/ 15 w 21"/>
                  <a:gd name="T15" fmla="*/ 20 h 21"/>
                  <a:gd name="T16" fmla="*/ 10 w 21"/>
                  <a:gd name="T17" fmla="*/ 21 h 21"/>
                  <a:gd name="T18" fmla="*/ 7 w 21"/>
                  <a:gd name="T19" fmla="*/ 20 h 21"/>
                  <a:gd name="T20" fmla="*/ 4 w 21"/>
                  <a:gd name="T21" fmla="*/ 18 h 21"/>
                  <a:gd name="T22" fmla="*/ 0 w 21"/>
                  <a:gd name="T23" fmla="*/ 15 h 21"/>
                  <a:gd name="T24" fmla="*/ 0 w 21"/>
                  <a:gd name="T25" fmla="*/ 10 h 21"/>
                  <a:gd name="T26" fmla="*/ 0 w 21"/>
                  <a:gd name="T27" fmla="*/ 7 h 21"/>
                  <a:gd name="T28" fmla="*/ 4 w 21"/>
                  <a:gd name="T29" fmla="*/ 4 h 21"/>
                  <a:gd name="T30" fmla="*/ 7 w 21"/>
                  <a:gd name="T31" fmla="*/ 0 h 21"/>
                  <a:gd name="T32" fmla="*/ 10 w 2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1">
                    <a:moveTo>
                      <a:pt x="10" y="0"/>
                    </a:moveTo>
                    <a:lnTo>
                      <a:pt x="15" y="0"/>
                    </a:lnTo>
                    <a:lnTo>
                      <a:pt x="18" y="4"/>
                    </a:lnTo>
                    <a:lnTo>
                      <a:pt x="19" y="7"/>
                    </a:lnTo>
                    <a:lnTo>
                      <a:pt x="21" y="10"/>
                    </a:lnTo>
                    <a:lnTo>
                      <a:pt x="19" y="15"/>
                    </a:lnTo>
                    <a:lnTo>
                      <a:pt x="18" y="18"/>
                    </a:lnTo>
                    <a:lnTo>
                      <a:pt x="15" y="20"/>
                    </a:lnTo>
                    <a:lnTo>
                      <a:pt x="10" y="21"/>
                    </a:lnTo>
                    <a:lnTo>
                      <a:pt x="7" y="20"/>
                    </a:lnTo>
                    <a:lnTo>
                      <a:pt x="4" y="18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7"/>
                    </a:lnTo>
                    <a:lnTo>
                      <a:pt x="4" y="4"/>
                    </a:lnTo>
                    <a:lnTo>
                      <a:pt x="7" y="0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1" name="Freeform 142"/>
              <p:cNvSpPr>
                <a:spLocks/>
              </p:cNvSpPr>
              <p:nvPr/>
            </p:nvSpPr>
            <p:spPr bwMode="auto">
              <a:xfrm>
                <a:off x="8281987" y="1949979"/>
                <a:ext cx="33338" cy="33338"/>
              </a:xfrm>
              <a:custGeom>
                <a:avLst/>
                <a:gdLst>
                  <a:gd name="T0" fmla="*/ 11 w 21"/>
                  <a:gd name="T1" fmla="*/ 0 h 21"/>
                  <a:gd name="T2" fmla="*/ 15 w 21"/>
                  <a:gd name="T3" fmla="*/ 0 h 21"/>
                  <a:gd name="T4" fmla="*/ 19 w 21"/>
                  <a:gd name="T5" fmla="*/ 4 h 21"/>
                  <a:gd name="T6" fmla="*/ 21 w 21"/>
                  <a:gd name="T7" fmla="*/ 7 h 21"/>
                  <a:gd name="T8" fmla="*/ 21 w 21"/>
                  <a:gd name="T9" fmla="*/ 10 h 21"/>
                  <a:gd name="T10" fmla="*/ 21 w 21"/>
                  <a:gd name="T11" fmla="*/ 15 h 21"/>
                  <a:gd name="T12" fmla="*/ 19 w 21"/>
                  <a:gd name="T13" fmla="*/ 18 h 21"/>
                  <a:gd name="T14" fmla="*/ 15 w 21"/>
                  <a:gd name="T15" fmla="*/ 20 h 21"/>
                  <a:gd name="T16" fmla="*/ 11 w 21"/>
                  <a:gd name="T17" fmla="*/ 21 h 21"/>
                  <a:gd name="T18" fmla="*/ 7 w 21"/>
                  <a:gd name="T19" fmla="*/ 20 h 21"/>
                  <a:gd name="T20" fmla="*/ 3 w 21"/>
                  <a:gd name="T21" fmla="*/ 18 h 21"/>
                  <a:gd name="T22" fmla="*/ 2 w 21"/>
                  <a:gd name="T23" fmla="*/ 15 h 21"/>
                  <a:gd name="T24" fmla="*/ 0 w 21"/>
                  <a:gd name="T25" fmla="*/ 10 h 21"/>
                  <a:gd name="T26" fmla="*/ 2 w 21"/>
                  <a:gd name="T27" fmla="*/ 7 h 21"/>
                  <a:gd name="T28" fmla="*/ 3 w 21"/>
                  <a:gd name="T29" fmla="*/ 4 h 21"/>
                  <a:gd name="T30" fmla="*/ 7 w 21"/>
                  <a:gd name="T31" fmla="*/ 0 h 21"/>
                  <a:gd name="T32" fmla="*/ 11 w 2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1">
                    <a:moveTo>
                      <a:pt x="11" y="0"/>
                    </a:moveTo>
                    <a:lnTo>
                      <a:pt x="15" y="0"/>
                    </a:lnTo>
                    <a:lnTo>
                      <a:pt x="19" y="4"/>
                    </a:lnTo>
                    <a:lnTo>
                      <a:pt x="21" y="7"/>
                    </a:lnTo>
                    <a:lnTo>
                      <a:pt x="21" y="10"/>
                    </a:lnTo>
                    <a:lnTo>
                      <a:pt x="21" y="15"/>
                    </a:lnTo>
                    <a:lnTo>
                      <a:pt x="19" y="18"/>
                    </a:lnTo>
                    <a:lnTo>
                      <a:pt x="15" y="20"/>
                    </a:lnTo>
                    <a:lnTo>
                      <a:pt x="11" y="21"/>
                    </a:lnTo>
                    <a:lnTo>
                      <a:pt x="7" y="20"/>
                    </a:lnTo>
                    <a:lnTo>
                      <a:pt x="3" y="18"/>
                    </a:lnTo>
                    <a:lnTo>
                      <a:pt x="2" y="15"/>
                    </a:lnTo>
                    <a:lnTo>
                      <a:pt x="0" y="10"/>
                    </a:lnTo>
                    <a:lnTo>
                      <a:pt x="2" y="7"/>
                    </a:lnTo>
                    <a:lnTo>
                      <a:pt x="3" y="4"/>
                    </a:lnTo>
                    <a:lnTo>
                      <a:pt x="7" y="0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2" name="Freeform 143"/>
              <p:cNvSpPr>
                <a:spLocks/>
              </p:cNvSpPr>
              <p:nvPr/>
            </p:nvSpPr>
            <p:spPr bwMode="auto">
              <a:xfrm>
                <a:off x="8561387" y="1834091"/>
                <a:ext cx="33338" cy="33338"/>
              </a:xfrm>
              <a:custGeom>
                <a:avLst/>
                <a:gdLst>
                  <a:gd name="T0" fmla="*/ 10 w 21"/>
                  <a:gd name="T1" fmla="*/ 0 h 21"/>
                  <a:gd name="T2" fmla="*/ 15 w 21"/>
                  <a:gd name="T3" fmla="*/ 0 h 21"/>
                  <a:gd name="T4" fmla="*/ 18 w 21"/>
                  <a:gd name="T5" fmla="*/ 4 h 21"/>
                  <a:gd name="T6" fmla="*/ 19 w 21"/>
                  <a:gd name="T7" fmla="*/ 7 h 21"/>
                  <a:gd name="T8" fmla="*/ 21 w 21"/>
                  <a:gd name="T9" fmla="*/ 10 h 21"/>
                  <a:gd name="T10" fmla="*/ 19 w 21"/>
                  <a:gd name="T11" fmla="*/ 15 h 21"/>
                  <a:gd name="T12" fmla="*/ 18 w 21"/>
                  <a:gd name="T13" fmla="*/ 18 h 21"/>
                  <a:gd name="T14" fmla="*/ 15 w 21"/>
                  <a:gd name="T15" fmla="*/ 20 h 21"/>
                  <a:gd name="T16" fmla="*/ 10 w 21"/>
                  <a:gd name="T17" fmla="*/ 21 h 21"/>
                  <a:gd name="T18" fmla="*/ 7 w 21"/>
                  <a:gd name="T19" fmla="*/ 20 h 21"/>
                  <a:gd name="T20" fmla="*/ 3 w 21"/>
                  <a:gd name="T21" fmla="*/ 18 h 21"/>
                  <a:gd name="T22" fmla="*/ 0 w 21"/>
                  <a:gd name="T23" fmla="*/ 15 h 21"/>
                  <a:gd name="T24" fmla="*/ 0 w 21"/>
                  <a:gd name="T25" fmla="*/ 10 h 21"/>
                  <a:gd name="T26" fmla="*/ 0 w 21"/>
                  <a:gd name="T27" fmla="*/ 7 h 21"/>
                  <a:gd name="T28" fmla="*/ 3 w 21"/>
                  <a:gd name="T29" fmla="*/ 4 h 21"/>
                  <a:gd name="T30" fmla="*/ 7 w 21"/>
                  <a:gd name="T31" fmla="*/ 0 h 21"/>
                  <a:gd name="T32" fmla="*/ 10 w 2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1">
                    <a:moveTo>
                      <a:pt x="10" y="0"/>
                    </a:moveTo>
                    <a:lnTo>
                      <a:pt x="15" y="0"/>
                    </a:lnTo>
                    <a:lnTo>
                      <a:pt x="18" y="4"/>
                    </a:lnTo>
                    <a:lnTo>
                      <a:pt x="19" y="7"/>
                    </a:lnTo>
                    <a:lnTo>
                      <a:pt x="21" y="10"/>
                    </a:lnTo>
                    <a:lnTo>
                      <a:pt x="19" y="15"/>
                    </a:lnTo>
                    <a:lnTo>
                      <a:pt x="18" y="18"/>
                    </a:lnTo>
                    <a:lnTo>
                      <a:pt x="15" y="20"/>
                    </a:lnTo>
                    <a:lnTo>
                      <a:pt x="10" y="21"/>
                    </a:lnTo>
                    <a:lnTo>
                      <a:pt x="7" y="20"/>
                    </a:lnTo>
                    <a:lnTo>
                      <a:pt x="3" y="18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7"/>
                    </a:lnTo>
                    <a:lnTo>
                      <a:pt x="3" y="4"/>
                    </a:lnTo>
                    <a:lnTo>
                      <a:pt x="7" y="0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3" name="Freeform 144"/>
              <p:cNvSpPr>
                <a:spLocks/>
              </p:cNvSpPr>
              <p:nvPr/>
            </p:nvSpPr>
            <p:spPr bwMode="auto">
              <a:xfrm>
                <a:off x="8329612" y="2065866"/>
                <a:ext cx="33338" cy="31750"/>
              </a:xfrm>
              <a:custGeom>
                <a:avLst/>
                <a:gdLst>
                  <a:gd name="T0" fmla="*/ 11 w 21"/>
                  <a:gd name="T1" fmla="*/ 0 h 20"/>
                  <a:gd name="T2" fmla="*/ 15 w 21"/>
                  <a:gd name="T3" fmla="*/ 0 h 20"/>
                  <a:gd name="T4" fmla="*/ 18 w 21"/>
                  <a:gd name="T5" fmla="*/ 2 h 20"/>
                  <a:gd name="T6" fmla="*/ 21 w 21"/>
                  <a:gd name="T7" fmla="*/ 5 h 20"/>
                  <a:gd name="T8" fmla="*/ 21 w 21"/>
                  <a:gd name="T9" fmla="*/ 10 h 20"/>
                  <a:gd name="T10" fmla="*/ 21 w 21"/>
                  <a:gd name="T11" fmla="*/ 15 h 20"/>
                  <a:gd name="T12" fmla="*/ 18 w 21"/>
                  <a:gd name="T13" fmla="*/ 18 h 20"/>
                  <a:gd name="T14" fmla="*/ 15 w 21"/>
                  <a:gd name="T15" fmla="*/ 20 h 20"/>
                  <a:gd name="T16" fmla="*/ 11 w 21"/>
                  <a:gd name="T17" fmla="*/ 20 h 20"/>
                  <a:gd name="T18" fmla="*/ 7 w 21"/>
                  <a:gd name="T19" fmla="*/ 20 h 20"/>
                  <a:gd name="T20" fmla="*/ 4 w 21"/>
                  <a:gd name="T21" fmla="*/ 18 h 20"/>
                  <a:gd name="T22" fmla="*/ 2 w 21"/>
                  <a:gd name="T23" fmla="*/ 15 h 20"/>
                  <a:gd name="T24" fmla="*/ 0 w 21"/>
                  <a:gd name="T25" fmla="*/ 10 h 20"/>
                  <a:gd name="T26" fmla="*/ 2 w 21"/>
                  <a:gd name="T27" fmla="*/ 5 h 20"/>
                  <a:gd name="T28" fmla="*/ 4 w 21"/>
                  <a:gd name="T29" fmla="*/ 2 h 20"/>
                  <a:gd name="T30" fmla="*/ 7 w 21"/>
                  <a:gd name="T31" fmla="*/ 0 h 20"/>
                  <a:gd name="T32" fmla="*/ 11 w 21"/>
                  <a:gd name="T33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0">
                    <a:moveTo>
                      <a:pt x="11" y="0"/>
                    </a:moveTo>
                    <a:lnTo>
                      <a:pt x="15" y="0"/>
                    </a:lnTo>
                    <a:lnTo>
                      <a:pt x="18" y="2"/>
                    </a:lnTo>
                    <a:lnTo>
                      <a:pt x="21" y="5"/>
                    </a:lnTo>
                    <a:lnTo>
                      <a:pt x="21" y="10"/>
                    </a:lnTo>
                    <a:lnTo>
                      <a:pt x="21" y="15"/>
                    </a:lnTo>
                    <a:lnTo>
                      <a:pt x="18" y="18"/>
                    </a:lnTo>
                    <a:lnTo>
                      <a:pt x="15" y="20"/>
                    </a:lnTo>
                    <a:lnTo>
                      <a:pt x="11" y="20"/>
                    </a:lnTo>
                    <a:lnTo>
                      <a:pt x="7" y="20"/>
                    </a:lnTo>
                    <a:lnTo>
                      <a:pt x="4" y="18"/>
                    </a:lnTo>
                    <a:lnTo>
                      <a:pt x="2" y="15"/>
                    </a:lnTo>
                    <a:lnTo>
                      <a:pt x="0" y="10"/>
                    </a:lnTo>
                    <a:lnTo>
                      <a:pt x="2" y="5"/>
                    </a:lnTo>
                    <a:lnTo>
                      <a:pt x="4" y="2"/>
                    </a:lnTo>
                    <a:lnTo>
                      <a:pt x="7" y="0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4" name="Freeform 145"/>
              <p:cNvSpPr>
                <a:spLocks/>
              </p:cNvSpPr>
              <p:nvPr/>
            </p:nvSpPr>
            <p:spPr bwMode="auto">
              <a:xfrm>
                <a:off x="8561387" y="2065866"/>
                <a:ext cx="33338" cy="31750"/>
              </a:xfrm>
              <a:custGeom>
                <a:avLst/>
                <a:gdLst>
                  <a:gd name="T0" fmla="*/ 10 w 21"/>
                  <a:gd name="T1" fmla="*/ 0 h 20"/>
                  <a:gd name="T2" fmla="*/ 15 w 21"/>
                  <a:gd name="T3" fmla="*/ 0 h 20"/>
                  <a:gd name="T4" fmla="*/ 18 w 21"/>
                  <a:gd name="T5" fmla="*/ 2 h 20"/>
                  <a:gd name="T6" fmla="*/ 19 w 21"/>
                  <a:gd name="T7" fmla="*/ 5 h 20"/>
                  <a:gd name="T8" fmla="*/ 21 w 21"/>
                  <a:gd name="T9" fmla="*/ 10 h 20"/>
                  <a:gd name="T10" fmla="*/ 19 w 21"/>
                  <a:gd name="T11" fmla="*/ 15 h 20"/>
                  <a:gd name="T12" fmla="*/ 18 w 21"/>
                  <a:gd name="T13" fmla="*/ 18 h 20"/>
                  <a:gd name="T14" fmla="*/ 15 w 21"/>
                  <a:gd name="T15" fmla="*/ 20 h 20"/>
                  <a:gd name="T16" fmla="*/ 10 w 21"/>
                  <a:gd name="T17" fmla="*/ 20 h 20"/>
                  <a:gd name="T18" fmla="*/ 7 w 21"/>
                  <a:gd name="T19" fmla="*/ 20 h 20"/>
                  <a:gd name="T20" fmla="*/ 3 w 21"/>
                  <a:gd name="T21" fmla="*/ 18 h 20"/>
                  <a:gd name="T22" fmla="*/ 0 w 21"/>
                  <a:gd name="T23" fmla="*/ 15 h 20"/>
                  <a:gd name="T24" fmla="*/ 0 w 21"/>
                  <a:gd name="T25" fmla="*/ 10 h 20"/>
                  <a:gd name="T26" fmla="*/ 0 w 21"/>
                  <a:gd name="T27" fmla="*/ 5 h 20"/>
                  <a:gd name="T28" fmla="*/ 3 w 21"/>
                  <a:gd name="T29" fmla="*/ 2 h 20"/>
                  <a:gd name="T30" fmla="*/ 7 w 21"/>
                  <a:gd name="T31" fmla="*/ 0 h 20"/>
                  <a:gd name="T32" fmla="*/ 10 w 21"/>
                  <a:gd name="T33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0">
                    <a:moveTo>
                      <a:pt x="10" y="0"/>
                    </a:moveTo>
                    <a:lnTo>
                      <a:pt x="15" y="0"/>
                    </a:lnTo>
                    <a:lnTo>
                      <a:pt x="18" y="2"/>
                    </a:lnTo>
                    <a:lnTo>
                      <a:pt x="19" y="5"/>
                    </a:lnTo>
                    <a:lnTo>
                      <a:pt x="21" y="10"/>
                    </a:lnTo>
                    <a:lnTo>
                      <a:pt x="19" y="15"/>
                    </a:lnTo>
                    <a:lnTo>
                      <a:pt x="18" y="18"/>
                    </a:lnTo>
                    <a:lnTo>
                      <a:pt x="15" y="20"/>
                    </a:lnTo>
                    <a:lnTo>
                      <a:pt x="10" y="20"/>
                    </a:lnTo>
                    <a:lnTo>
                      <a:pt x="7" y="20"/>
                    </a:lnTo>
                    <a:lnTo>
                      <a:pt x="3" y="18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5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5" name="Freeform 146"/>
              <p:cNvSpPr>
                <a:spLocks/>
              </p:cNvSpPr>
              <p:nvPr/>
            </p:nvSpPr>
            <p:spPr bwMode="auto">
              <a:xfrm>
                <a:off x="8329612" y="1834091"/>
                <a:ext cx="33338" cy="33338"/>
              </a:xfrm>
              <a:custGeom>
                <a:avLst/>
                <a:gdLst>
                  <a:gd name="T0" fmla="*/ 11 w 21"/>
                  <a:gd name="T1" fmla="*/ 0 h 21"/>
                  <a:gd name="T2" fmla="*/ 15 w 21"/>
                  <a:gd name="T3" fmla="*/ 0 h 21"/>
                  <a:gd name="T4" fmla="*/ 18 w 21"/>
                  <a:gd name="T5" fmla="*/ 4 h 21"/>
                  <a:gd name="T6" fmla="*/ 21 w 21"/>
                  <a:gd name="T7" fmla="*/ 7 h 21"/>
                  <a:gd name="T8" fmla="*/ 21 w 21"/>
                  <a:gd name="T9" fmla="*/ 10 h 21"/>
                  <a:gd name="T10" fmla="*/ 21 w 21"/>
                  <a:gd name="T11" fmla="*/ 15 h 21"/>
                  <a:gd name="T12" fmla="*/ 18 w 21"/>
                  <a:gd name="T13" fmla="*/ 18 h 21"/>
                  <a:gd name="T14" fmla="*/ 15 w 21"/>
                  <a:gd name="T15" fmla="*/ 20 h 21"/>
                  <a:gd name="T16" fmla="*/ 11 w 21"/>
                  <a:gd name="T17" fmla="*/ 21 h 21"/>
                  <a:gd name="T18" fmla="*/ 7 w 21"/>
                  <a:gd name="T19" fmla="*/ 20 h 21"/>
                  <a:gd name="T20" fmla="*/ 4 w 21"/>
                  <a:gd name="T21" fmla="*/ 18 h 21"/>
                  <a:gd name="T22" fmla="*/ 2 w 21"/>
                  <a:gd name="T23" fmla="*/ 15 h 21"/>
                  <a:gd name="T24" fmla="*/ 0 w 21"/>
                  <a:gd name="T25" fmla="*/ 10 h 21"/>
                  <a:gd name="T26" fmla="*/ 2 w 21"/>
                  <a:gd name="T27" fmla="*/ 7 h 21"/>
                  <a:gd name="T28" fmla="*/ 4 w 21"/>
                  <a:gd name="T29" fmla="*/ 4 h 21"/>
                  <a:gd name="T30" fmla="*/ 7 w 21"/>
                  <a:gd name="T31" fmla="*/ 0 h 21"/>
                  <a:gd name="T32" fmla="*/ 11 w 21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21">
                    <a:moveTo>
                      <a:pt x="11" y="0"/>
                    </a:moveTo>
                    <a:lnTo>
                      <a:pt x="15" y="0"/>
                    </a:lnTo>
                    <a:lnTo>
                      <a:pt x="18" y="4"/>
                    </a:lnTo>
                    <a:lnTo>
                      <a:pt x="21" y="7"/>
                    </a:lnTo>
                    <a:lnTo>
                      <a:pt x="21" y="10"/>
                    </a:lnTo>
                    <a:lnTo>
                      <a:pt x="21" y="15"/>
                    </a:lnTo>
                    <a:lnTo>
                      <a:pt x="18" y="18"/>
                    </a:lnTo>
                    <a:lnTo>
                      <a:pt x="15" y="20"/>
                    </a:lnTo>
                    <a:lnTo>
                      <a:pt x="11" y="21"/>
                    </a:lnTo>
                    <a:lnTo>
                      <a:pt x="7" y="20"/>
                    </a:lnTo>
                    <a:lnTo>
                      <a:pt x="4" y="18"/>
                    </a:lnTo>
                    <a:lnTo>
                      <a:pt x="2" y="15"/>
                    </a:lnTo>
                    <a:lnTo>
                      <a:pt x="0" y="10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0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6" name="Freeform 147"/>
              <p:cNvSpPr>
                <a:spLocks/>
              </p:cNvSpPr>
              <p:nvPr/>
            </p:nvSpPr>
            <p:spPr bwMode="auto">
              <a:xfrm>
                <a:off x="8174037" y="2145241"/>
                <a:ext cx="106363" cy="130175"/>
              </a:xfrm>
              <a:custGeom>
                <a:avLst/>
                <a:gdLst>
                  <a:gd name="T0" fmla="*/ 35 w 67"/>
                  <a:gd name="T1" fmla="*/ 0 h 82"/>
                  <a:gd name="T2" fmla="*/ 49 w 67"/>
                  <a:gd name="T3" fmla="*/ 16 h 82"/>
                  <a:gd name="T4" fmla="*/ 67 w 67"/>
                  <a:gd name="T5" fmla="*/ 31 h 82"/>
                  <a:gd name="T6" fmla="*/ 40 w 67"/>
                  <a:gd name="T7" fmla="*/ 71 h 82"/>
                  <a:gd name="T8" fmla="*/ 37 w 67"/>
                  <a:gd name="T9" fmla="*/ 76 h 82"/>
                  <a:gd name="T10" fmla="*/ 32 w 67"/>
                  <a:gd name="T11" fmla="*/ 79 h 82"/>
                  <a:gd name="T12" fmla="*/ 27 w 67"/>
                  <a:gd name="T13" fmla="*/ 81 h 82"/>
                  <a:gd name="T14" fmla="*/ 21 w 67"/>
                  <a:gd name="T15" fmla="*/ 82 h 82"/>
                  <a:gd name="T16" fmla="*/ 16 w 67"/>
                  <a:gd name="T17" fmla="*/ 81 h 82"/>
                  <a:gd name="T18" fmla="*/ 10 w 67"/>
                  <a:gd name="T19" fmla="*/ 77 h 82"/>
                  <a:gd name="T20" fmla="*/ 2 w 67"/>
                  <a:gd name="T21" fmla="*/ 69 h 82"/>
                  <a:gd name="T22" fmla="*/ 0 w 67"/>
                  <a:gd name="T23" fmla="*/ 58 h 82"/>
                  <a:gd name="T24" fmla="*/ 3 w 67"/>
                  <a:gd name="T25" fmla="*/ 47 h 82"/>
                  <a:gd name="T26" fmla="*/ 35 w 67"/>
                  <a:gd name="T27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7" h="82">
                    <a:moveTo>
                      <a:pt x="35" y="0"/>
                    </a:moveTo>
                    <a:lnTo>
                      <a:pt x="49" y="16"/>
                    </a:lnTo>
                    <a:lnTo>
                      <a:pt x="67" y="31"/>
                    </a:lnTo>
                    <a:lnTo>
                      <a:pt x="40" y="71"/>
                    </a:lnTo>
                    <a:lnTo>
                      <a:pt x="37" y="76"/>
                    </a:lnTo>
                    <a:lnTo>
                      <a:pt x="32" y="79"/>
                    </a:lnTo>
                    <a:lnTo>
                      <a:pt x="27" y="81"/>
                    </a:lnTo>
                    <a:lnTo>
                      <a:pt x="21" y="82"/>
                    </a:lnTo>
                    <a:lnTo>
                      <a:pt x="16" y="81"/>
                    </a:lnTo>
                    <a:lnTo>
                      <a:pt x="10" y="77"/>
                    </a:lnTo>
                    <a:lnTo>
                      <a:pt x="2" y="69"/>
                    </a:lnTo>
                    <a:lnTo>
                      <a:pt x="0" y="58"/>
                    </a:lnTo>
                    <a:lnTo>
                      <a:pt x="3" y="47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7" name="Freeform 148"/>
              <p:cNvSpPr>
                <a:spLocks/>
              </p:cNvSpPr>
              <p:nvPr/>
            </p:nvSpPr>
            <p:spPr bwMode="auto">
              <a:xfrm>
                <a:off x="8645525" y="2145241"/>
                <a:ext cx="107950" cy="130175"/>
              </a:xfrm>
              <a:custGeom>
                <a:avLst/>
                <a:gdLst>
                  <a:gd name="T0" fmla="*/ 31 w 68"/>
                  <a:gd name="T1" fmla="*/ 0 h 82"/>
                  <a:gd name="T2" fmla="*/ 63 w 68"/>
                  <a:gd name="T3" fmla="*/ 47 h 82"/>
                  <a:gd name="T4" fmla="*/ 68 w 68"/>
                  <a:gd name="T5" fmla="*/ 58 h 82"/>
                  <a:gd name="T6" fmla="*/ 65 w 68"/>
                  <a:gd name="T7" fmla="*/ 69 h 82"/>
                  <a:gd name="T8" fmla="*/ 57 w 68"/>
                  <a:gd name="T9" fmla="*/ 77 h 82"/>
                  <a:gd name="T10" fmla="*/ 52 w 68"/>
                  <a:gd name="T11" fmla="*/ 81 h 82"/>
                  <a:gd name="T12" fmla="*/ 46 w 68"/>
                  <a:gd name="T13" fmla="*/ 82 h 82"/>
                  <a:gd name="T14" fmla="*/ 41 w 68"/>
                  <a:gd name="T15" fmla="*/ 81 h 82"/>
                  <a:gd name="T16" fmla="*/ 34 w 68"/>
                  <a:gd name="T17" fmla="*/ 79 h 82"/>
                  <a:gd name="T18" fmla="*/ 31 w 68"/>
                  <a:gd name="T19" fmla="*/ 76 h 82"/>
                  <a:gd name="T20" fmla="*/ 27 w 68"/>
                  <a:gd name="T21" fmla="*/ 71 h 82"/>
                  <a:gd name="T22" fmla="*/ 0 w 68"/>
                  <a:gd name="T23" fmla="*/ 31 h 82"/>
                  <a:gd name="T24" fmla="*/ 17 w 68"/>
                  <a:gd name="T25" fmla="*/ 16 h 82"/>
                  <a:gd name="T26" fmla="*/ 31 w 68"/>
                  <a:gd name="T27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8" h="82">
                    <a:moveTo>
                      <a:pt x="31" y="0"/>
                    </a:moveTo>
                    <a:lnTo>
                      <a:pt x="63" y="47"/>
                    </a:lnTo>
                    <a:lnTo>
                      <a:pt x="68" y="58"/>
                    </a:lnTo>
                    <a:lnTo>
                      <a:pt x="65" y="69"/>
                    </a:lnTo>
                    <a:lnTo>
                      <a:pt x="57" y="77"/>
                    </a:lnTo>
                    <a:lnTo>
                      <a:pt x="52" y="81"/>
                    </a:lnTo>
                    <a:lnTo>
                      <a:pt x="46" y="82"/>
                    </a:lnTo>
                    <a:lnTo>
                      <a:pt x="41" y="81"/>
                    </a:lnTo>
                    <a:lnTo>
                      <a:pt x="34" y="79"/>
                    </a:lnTo>
                    <a:lnTo>
                      <a:pt x="31" y="76"/>
                    </a:lnTo>
                    <a:lnTo>
                      <a:pt x="27" y="71"/>
                    </a:lnTo>
                    <a:lnTo>
                      <a:pt x="0" y="31"/>
                    </a:lnTo>
                    <a:lnTo>
                      <a:pt x="17" y="16"/>
                    </a:lnTo>
                    <a:lnTo>
                      <a:pt x="3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8" name="Freeform 149"/>
              <p:cNvSpPr>
                <a:spLocks/>
              </p:cNvSpPr>
              <p:nvPr/>
            </p:nvSpPr>
            <p:spPr bwMode="auto">
              <a:xfrm>
                <a:off x="8170862" y="1670579"/>
                <a:ext cx="204788" cy="201613"/>
              </a:xfrm>
              <a:custGeom>
                <a:avLst/>
                <a:gdLst>
                  <a:gd name="T0" fmla="*/ 86 w 129"/>
                  <a:gd name="T1" fmla="*/ 0 h 127"/>
                  <a:gd name="T2" fmla="*/ 108 w 129"/>
                  <a:gd name="T3" fmla="*/ 3 h 127"/>
                  <a:gd name="T4" fmla="*/ 129 w 129"/>
                  <a:gd name="T5" fmla="*/ 11 h 127"/>
                  <a:gd name="T6" fmla="*/ 97 w 129"/>
                  <a:gd name="T7" fmla="*/ 24 h 127"/>
                  <a:gd name="T8" fmla="*/ 69 w 129"/>
                  <a:gd name="T9" fmla="*/ 43 h 127"/>
                  <a:gd name="T10" fmla="*/ 43 w 129"/>
                  <a:gd name="T11" fmla="*/ 67 h 127"/>
                  <a:gd name="T12" fmla="*/ 24 w 129"/>
                  <a:gd name="T13" fmla="*/ 96 h 127"/>
                  <a:gd name="T14" fmla="*/ 10 w 129"/>
                  <a:gd name="T15" fmla="*/ 127 h 127"/>
                  <a:gd name="T16" fmla="*/ 2 w 129"/>
                  <a:gd name="T17" fmla="*/ 108 h 127"/>
                  <a:gd name="T18" fmla="*/ 0 w 129"/>
                  <a:gd name="T19" fmla="*/ 86 h 127"/>
                  <a:gd name="T20" fmla="*/ 2 w 129"/>
                  <a:gd name="T21" fmla="*/ 67 h 127"/>
                  <a:gd name="T22" fmla="*/ 8 w 129"/>
                  <a:gd name="T23" fmla="*/ 48 h 127"/>
                  <a:gd name="T24" fmla="*/ 5 w 129"/>
                  <a:gd name="T25" fmla="*/ 43 h 127"/>
                  <a:gd name="T26" fmla="*/ 4 w 129"/>
                  <a:gd name="T27" fmla="*/ 37 h 127"/>
                  <a:gd name="T28" fmla="*/ 4 w 129"/>
                  <a:gd name="T29" fmla="*/ 30 h 127"/>
                  <a:gd name="T30" fmla="*/ 7 w 129"/>
                  <a:gd name="T31" fmla="*/ 16 h 127"/>
                  <a:gd name="T32" fmla="*/ 18 w 129"/>
                  <a:gd name="T33" fmla="*/ 5 h 127"/>
                  <a:gd name="T34" fmla="*/ 32 w 129"/>
                  <a:gd name="T35" fmla="*/ 2 h 127"/>
                  <a:gd name="T36" fmla="*/ 39 w 129"/>
                  <a:gd name="T37" fmla="*/ 2 h 127"/>
                  <a:gd name="T38" fmla="*/ 45 w 129"/>
                  <a:gd name="T39" fmla="*/ 5 h 127"/>
                  <a:gd name="T40" fmla="*/ 50 w 129"/>
                  <a:gd name="T41" fmla="*/ 8 h 127"/>
                  <a:gd name="T42" fmla="*/ 67 w 129"/>
                  <a:gd name="T43" fmla="*/ 2 h 127"/>
                  <a:gd name="T44" fmla="*/ 86 w 129"/>
                  <a:gd name="T45" fmla="*/ 0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9" h="127">
                    <a:moveTo>
                      <a:pt x="86" y="0"/>
                    </a:moveTo>
                    <a:lnTo>
                      <a:pt x="108" y="3"/>
                    </a:lnTo>
                    <a:lnTo>
                      <a:pt x="129" y="11"/>
                    </a:lnTo>
                    <a:lnTo>
                      <a:pt x="97" y="24"/>
                    </a:lnTo>
                    <a:lnTo>
                      <a:pt x="69" y="43"/>
                    </a:lnTo>
                    <a:lnTo>
                      <a:pt x="43" y="67"/>
                    </a:lnTo>
                    <a:lnTo>
                      <a:pt x="24" y="96"/>
                    </a:lnTo>
                    <a:lnTo>
                      <a:pt x="10" y="127"/>
                    </a:lnTo>
                    <a:lnTo>
                      <a:pt x="2" y="108"/>
                    </a:lnTo>
                    <a:lnTo>
                      <a:pt x="0" y="86"/>
                    </a:lnTo>
                    <a:lnTo>
                      <a:pt x="2" y="67"/>
                    </a:lnTo>
                    <a:lnTo>
                      <a:pt x="8" y="48"/>
                    </a:lnTo>
                    <a:lnTo>
                      <a:pt x="5" y="43"/>
                    </a:lnTo>
                    <a:lnTo>
                      <a:pt x="4" y="37"/>
                    </a:lnTo>
                    <a:lnTo>
                      <a:pt x="4" y="30"/>
                    </a:lnTo>
                    <a:lnTo>
                      <a:pt x="7" y="16"/>
                    </a:lnTo>
                    <a:lnTo>
                      <a:pt x="18" y="5"/>
                    </a:lnTo>
                    <a:lnTo>
                      <a:pt x="32" y="2"/>
                    </a:lnTo>
                    <a:lnTo>
                      <a:pt x="39" y="2"/>
                    </a:lnTo>
                    <a:lnTo>
                      <a:pt x="45" y="5"/>
                    </a:lnTo>
                    <a:lnTo>
                      <a:pt x="50" y="8"/>
                    </a:lnTo>
                    <a:lnTo>
                      <a:pt x="67" y="2"/>
                    </a:lnTo>
                    <a:lnTo>
                      <a:pt x="8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79" name="Freeform 150"/>
              <p:cNvSpPr>
                <a:spLocks/>
              </p:cNvSpPr>
              <p:nvPr/>
            </p:nvSpPr>
            <p:spPr bwMode="auto">
              <a:xfrm>
                <a:off x="8542337" y="1670579"/>
                <a:ext cx="198438" cy="184150"/>
              </a:xfrm>
              <a:custGeom>
                <a:avLst/>
                <a:gdLst>
                  <a:gd name="T0" fmla="*/ 39 w 125"/>
                  <a:gd name="T1" fmla="*/ 0 h 116"/>
                  <a:gd name="T2" fmla="*/ 58 w 125"/>
                  <a:gd name="T3" fmla="*/ 2 h 116"/>
                  <a:gd name="T4" fmla="*/ 76 w 125"/>
                  <a:gd name="T5" fmla="*/ 8 h 116"/>
                  <a:gd name="T6" fmla="*/ 80 w 125"/>
                  <a:gd name="T7" fmla="*/ 5 h 116"/>
                  <a:gd name="T8" fmla="*/ 87 w 125"/>
                  <a:gd name="T9" fmla="*/ 2 h 116"/>
                  <a:gd name="T10" fmla="*/ 93 w 125"/>
                  <a:gd name="T11" fmla="*/ 2 h 116"/>
                  <a:gd name="T12" fmla="*/ 107 w 125"/>
                  <a:gd name="T13" fmla="*/ 5 h 116"/>
                  <a:gd name="T14" fmla="*/ 118 w 125"/>
                  <a:gd name="T15" fmla="*/ 16 h 116"/>
                  <a:gd name="T16" fmla="*/ 122 w 125"/>
                  <a:gd name="T17" fmla="*/ 30 h 116"/>
                  <a:gd name="T18" fmla="*/ 122 w 125"/>
                  <a:gd name="T19" fmla="*/ 37 h 116"/>
                  <a:gd name="T20" fmla="*/ 120 w 125"/>
                  <a:gd name="T21" fmla="*/ 43 h 116"/>
                  <a:gd name="T22" fmla="*/ 117 w 125"/>
                  <a:gd name="T23" fmla="*/ 48 h 116"/>
                  <a:gd name="T24" fmla="*/ 123 w 125"/>
                  <a:gd name="T25" fmla="*/ 67 h 116"/>
                  <a:gd name="T26" fmla="*/ 125 w 125"/>
                  <a:gd name="T27" fmla="*/ 86 h 116"/>
                  <a:gd name="T28" fmla="*/ 123 w 125"/>
                  <a:gd name="T29" fmla="*/ 102 h 116"/>
                  <a:gd name="T30" fmla="*/ 120 w 125"/>
                  <a:gd name="T31" fmla="*/ 116 h 116"/>
                  <a:gd name="T32" fmla="*/ 103 w 125"/>
                  <a:gd name="T33" fmla="*/ 84 h 116"/>
                  <a:gd name="T34" fmla="*/ 79 w 125"/>
                  <a:gd name="T35" fmla="*/ 56 h 116"/>
                  <a:gd name="T36" fmla="*/ 69 w 125"/>
                  <a:gd name="T37" fmla="*/ 46 h 116"/>
                  <a:gd name="T38" fmla="*/ 36 w 125"/>
                  <a:gd name="T39" fmla="*/ 24 h 116"/>
                  <a:gd name="T40" fmla="*/ 0 w 125"/>
                  <a:gd name="T41" fmla="*/ 10 h 116"/>
                  <a:gd name="T42" fmla="*/ 19 w 125"/>
                  <a:gd name="T43" fmla="*/ 2 h 116"/>
                  <a:gd name="T44" fmla="*/ 39 w 125"/>
                  <a:gd name="T45" fmla="*/ 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5" h="116">
                    <a:moveTo>
                      <a:pt x="39" y="0"/>
                    </a:moveTo>
                    <a:lnTo>
                      <a:pt x="58" y="2"/>
                    </a:lnTo>
                    <a:lnTo>
                      <a:pt x="76" y="8"/>
                    </a:lnTo>
                    <a:lnTo>
                      <a:pt x="80" y="5"/>
                    </a:lnTo>
                    <a:lnTo>
                      <a:pt x="87" y="2"/>
                    </a:lnTo>
                    <a:lnTo>
                      <a:pt x="93" y="2"/>
                    </a:lnTo>
                    <a:lnTo>
                      <a:pt x="107" y="5"/>
                    </a:lnTo>
                    <a:lnTo>
                      <a:pt x="118" y="16"/>
                    </a:lnTo>
                    <a:lnTo>
                      <a:pt x="122" y="30"/>
                    </a:lnTo>
                    <a:lnTo>
                      <a:pt x="122" y="37"/>
                    </a:lnTo>
                    <a:lnTo>
                      <a:pt x="120" y="43"/>
                    </a:lnTo>
                    <a:lnTo>
                      <a:pt x="117" y="48"/>
                    </a:lnTo>
                    <a:lnTo>
                      <a:pt x="123" y="67"/>
                    </a:lnTo>
                    <a:lnTo>
                      <a:pt x="125" y="86"/>
                    </a:lnTo>
                    <a:lnTo>
                      <a:pt x="123" y="102"/>
                    </a:lnTo>
                    <a:lnTo>
                      <a:pt x="120" y="116"/>
                    </a:lnTo>
                    <a:lnTo>
                      <a:pt x="103" y="84"/>
                    </a:lnTo>
                    <a:lnTo>
                      <a:pt x="79" y="56"/>
                    </a:lnTo>
                    <a:lnTo>
                      <a:pt x="69" y="46"/>
                    </a:lnTo>
                    <a:lnTo>
                      <a:pt x="36" y="24"/>
                    </a:lnTo>
                    <a:lnTo>
                      <a:pt x="0" y="10"/>
                    </a:lnTo>
                    <a:lnTo>
                      <a:pt x="19" y="2"/>
                    </a:lnTo>
                    <a:lnTo>
                      <a:pt x="3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80" name="Freeform 151"/>
              <p:cNvSpPr>
                <a:spLocks noEditPoints="1"/>
              </p:cNvSpPr>
              <p:nvPr/>
            </p:nvSpPr>
            <p:spPr bwMode="auto">
              <a:xfrm>
                <a:off x="8196262" y="1700741"/>
                <a:ext cx="531813" cy="531813"/>
              </a:xfrm>
              <a:custGeom>
                <a:avLst/>
                <a:gdLst>
                  <a:gd name="T0" fmla="*/ 168 w 335"/>
                  <a:gd name="T1" fmla="*/ 43 h 335"/>
                  <a:gd name="T2" fmla="*/ 135 w 335"/>
                  <a:gd name="T3" fmla="*/ 48 h 335"/>
                  <a:gd name="T4" fmla="*/ 105 w 335"/>
                  <a:gd name="T5" fmla="*/ 61 h 335"/>
                  <a:gd name="T6" fmla="*/ 80 w 335"/>
                  <a:gd name="T7" fmla="*/ 80 h 335"/>
                  <a:gd name="T8" fmla="*/ 61 w 335"/>
                  <a:gd name="T9" fmla="*/ 105 h 335"/>
                  <a:gd name="T10" fmla="*/ 48 w 335"/>
                  <a:gd name="T11" fmla="*/ 135 h 335"/>
                  <a:gd name="T12" fmla="*/ 43 w 335"/>
                  <a:gd name="T13" fmla="*/ 169 h 335"/>
                  <a:gd name="T14" fmla="*/ 48 w 335"/>
                  <a:gd name="T15" fmla="*/ 200 h 335"/>
                  <a:gd name="T16" fmla="*/ 61 w 335"/>
                  <a:gd name="T17" fmla="*/ 230 h 335"/>
                  <a:gd name="T18" fmla="*/ 80 w 335"/>
                  <a:gd name="T19" fmla="*/ 256 h 335"/>
                  <a:gd name="T20" fmla="*/ 105 w 335"/>
                  <a:gd name="T21" fmla="*/ 275 h 335"/>
                  <a:gd name="T22" fmla="*/ 135 w 335"/>
                  <a:gd name="T23" fmla="*/ 288 h 335"/>
                  <a:gd name="T24" fmla="*/ 168 w 335"/>
                  <a:gd name="T25" fmla="*/ 292 h 335"/>
                  <a:gd name="T26" fmla="*/ 200 w 335"/>
                  <a:gd name="T27" fmla="*/ 288 h 335"/>
                  <a:gd name="T28" fmla="*/ 230 w 335"/>
                  <a:gd name="T29" fmla="*/ 275 h 335"/>
                  <a:gd name="T30" fmla="*/ 256 w 335"/>
                  <a:gd name="T31" fmla="*/ 256 h 335"/>
                  <a:gd name="T32" fmla="*/ 275 w 335"/>
                  <a:gd name="T33" fmla="*/ 230 h 335"/>
                  <a:gd name="T34" fmla="*/ 287 w 335"/>
                  <a:gd name="T35" fmla="*/ 200 h 335"/>
                  <a:gd name="T36" fmla="*/ 292 w 335"/>
                  <a:gd name="T37" fmla="*/ 169 h 335"/>
                  <a:gd name="T38" fmla="*/ 287 w 335"/>
                  <a:gd name="T39" fmla="*/ 135 h 335"/>
                  <a:gd name="T40" fmla="*/ 275 w 335"/>
                  <a:gd name="T41" fmla="*/ 105 h 335"/>
                  <a:gd name="T42" fmla="*/ 256 w 335"/>
                  <a:gd name="T43" fmla="*/ 80 h 335"/>
                  <a:gd name="T44" fmla="*/ 230 w 335"/>
                  <a:gd name="T45" fmla="*/ 61 h 335"/>
                  <a:gd name="T46" fmla="*/ 200 w 335"/>
                  <a:gd name="T47" fmla="*/ 48 h 335"/>
                  <a:gd name="T48" fmla="*/ 168 w 335"/>
                  <a:gd name="T49" fmla="*/ 43 h 335"/>
                  <a:gd name="T50" fmla="*/ 168 w 335"/>
                  <a:gd name="T51" fmla="*/ 0 h 335"/>
                  <a:gd name="T52" fmla="*/ 206 w 335"/>
                  <a:gd name="T53" fmla="*/ 5 h 335"/>
                  <a:gd name="T54" fmla="*/ 241 w 335"/>
                  <a:gd name="T55" fmla="*/ 18 h 335"/>
                  <a:gd name="T56" fmla="*/ 273 w 335"/>
                  <a:gd name="T57" fmla="*/ 37 h 335"/>
                  <a:gd name="T58" fmla="*/ 298 w 335"/>
                  <a:gd name="T59" fmla="*/ 64 h 335"/>
                  <a:gd name="T60" fmla="*/ 319 w 335"/>
                  <a:gd name="T61" fmla="*/ 94 h 335"/>
                  <a:gd name="T62" fmla="*/ 332 w 335"/>
                  <a:gd name="T63" fmla="*/ 129 h 335"/>
                  <a:gd name="T64" fmla="*/ 335 w 335"/>
                  <a:gd name="T65" fmla="*/ 169 h 335"/>
                  <a:gd name="T66" fmla="*/ 332 w 335"/>
                  <a:gd name="T67" fmla="*/ 207 h 335"/>
                  <a:gd name="T68" fmla="*/ 319 w 335"/>
                  <a:gd name="T69" fmla="*/ 242 h 335"/>
                  <a:gd name="T70" fmla="*/ 298 w 335"/>
                  <a:gd name="T71" fmla="*/ 273 h 335"/>
                  <a:gd name="T72" fmla="*/ 273 w 335"/>
                  <a:gd name="T73" fmla="*/ 299 h 335"/>
                  <a:gd name="T74" fmla="*/ 241 w 335"/>
                  <a:gd name="T75" fmla="*/ 319 h 335"/>
                  <a:gd name="T76" fmla="*/ 206 w 335"/>
                  <a:gd name="T77" fmla="*/ 332 h 335"/>
                  <a:gd name="T78" fmla="*/ 168 w 335"/>
                  <a:gd name="T79" fmla="*/ 335 h 335"/>
                  <a:gd name="T80" fmla="*/ 129 w 335"/>
                  <a:gd name="T81" fmla="*/ 332 h 335"/>
                  <a:gd name="T82" fmla="*/ 94 w 335"/>
                  <a:gd name="T83" fmla="*/ 319 h 335"/>
                  <a:gd name="T84" fmla="*/ 64 w 335"/>
                  <a:gd name="T85" fmla="*/ 299 h 335"/>
                  <a:gd name="T86" fmla="*/ 37 w 335"/>
                  <a:gd name="T87" fmla="*/ 273 h 335"/>
                  <a:gd name="T88" fmla="*/ 18 w 335"/>
                  <a:gd name="T89" fmla="*/ 242 h 335"/>
                  <a:gd name="T90" fmla="*/ 5 w 335"/>
                  <a:gd name="T91" fmla="*/ 207 h 335"/>
                  <a:gd name="T92" fmla="*/ 0 w 335"/>
                  <a:gd name="T93" fmla="*/ 169 h 335"/>
                  <a:gd name="T94" fmla="*/ 5 w 335"/>
                  <a:gd name="T95" fmla="*/ 129 h 335"/>
                  <a:gd name="T96" fmla="*/ 18 w 335"/>
                  <a:gd name="T97" fmla="*/ 94 h 335"/>
                  <a:gd name="T98" fmla="*/ 37 w 335"/>
                  <a:gd name="T99" fmla="*/ 64 h 335"/>
                  <a:gd name="T100" fmla="*/ 64 w 335"/>
                  <a:gd name="T101" fmla="*/ 37 h 335"/>
                  <a:gd name="T102" fmla="*/ 94 w 335"/>
                  <a:gd name="T103" fmla="*/ 18 h 335"/>
                  <a:gd name="T104" fmla="*/ 129 w 335"/>
                  <a:gd name="T105" fmla="*/ 5 h 335"/>
                  <a:gd name="T106" fmla="*/ 168 w 335"/>
                  <a:gd name="T10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35" h="335">
                    <a:moveTo>
                      <a:pt x="168" y="43"/>
                    </a:moveTo>
                    <a:lnTo>
                      <a:pt x="135" y="48"/>
                    </a:lnTo>
                    <a:lnTo>
                      <a:pt x="105" y="61"/>
                    </a:lnTo>
                    <a:lnTo>
                      <a:pt x="80" y="80"/>
                    </a:lnTo>
                    <a:lnTo>
                      <a:pt x="61" y="105"/>
                    </a:lnTo>
                    <a:lnTo>
                      <a:pt x="48" y="135"/>
                    </a:lnTo>
                    <a:lnTo>
                      <a:pt x="43" y="169"/>
                    </a:lnTo>
                    <a:lnTo>
                      <a:pt x="48" y="200"/>
                    </a:lnTo>
                    <a:lnTo>
                      <a:pt x="61" y="230"/>
                    </a:lnTo>
                    <a:lnTo>
                      <a:pt x="80" y="256"/>
                    </a:lnTo>
                    <a:lnTo>
                      <a:pt x="105" y="275"/>
                    </a:lnTo>
                    <a:lnTo>
                      <a:pt x="135" y="288"/>
                    </a:lnTo>
                    <a:lnTo>
                      <a:pt x="168" y="292"/>
                    </a:lnTo>
                    <a:lnTo>
                      <a:pt x="200" y="288"/>
                    </a:lnTo>
                    <a:lnTo>
                      <a:pt x="230" y="275"/>
                    </a:lnTo>
                    <a:lnTo>
                      <a:pt x="256" y="256"/>
                    </a:lnTo>
                    <a:lnTo>
                      <a:pt x="275" y="230"/>
                    </a:lnTo>
                    <a:lnTo>
                      <a:pt x="287" y="200"/>
                    </a:lnTo>
                    <a:lnTo>
                      <a:pt x="292" y="169"/>
                    </a:lnTo>
                    <a:lnTo>
                      <a:pt x="287" y="135"/>
                    </a:lnTo>
                    <a:lnTo>
                      <a:pt x="275" y="105"/>
                    </a:lnTo>
                    <a:lnTo>
                      <a:pt x="256" y="80"/>
                    </a:lnTo>
                    <a:lnTo>
                      <a:pt x="230" y="61"/>
                    </a:lnTo>
                    <a:lnTo>
                      <a:pt x="200" y="48"/>
                    </a:lnTo>
                    <a:lnTo>
                      <a:pt x="168" y="43"/>
                    </a:lnTo>
                    <a:close/>
                    <a:moveTo>
                      <a:pt x="168" y="0"/>
                    </a:moveTo>
                    <a:lnTo>
                      <a:pt x="206" y="5"/>
                    </a:lnTo>
                    <a:lnTo>
                      <a:pt x="241" y="18"/>
                    </a:lnTo>
                    <a:lnTo>
                      <a:pt x="273" y="37"/>
                    </a:lnTo>
                    <a:lnTo>
                      <a:pt x="298" y="64"/>
                    </a:lnTo>
                    <a:lnTo>
                      <a:pt x="319" y="94"/>
                    </a:lnTo>
                    <a:lnTo>
                      <a:pt x="332" y="129"/>
                    </a:lnTo>
                    <a:lnTo>
                      <a:pt x="335" y="169"/>
                    </a:lnTo>
                    <a:lnTo>
                      <a:pt x="332" y="207"/>
                    </a:lnTo>
                    <a:lnTo>
                      <a:pt x="319" y="242"/>
                    </a:lnTo>
                    <a:lnTo>
                      <a:pt x="298" y="273"/>
                    </a:lnTo>
                    <a:lnTo>
                      <a:pt x="273" y="299"/>
                    </a:lnTo>
                    <a:lnTo>
                      <a:pt x="241" y="319"/>
                    </a:lnTo>
                    <a:lnTo>
                      <a:pt x="206" y="332"/>
                    </a:lnTo>
                    <a:lnTo>
                      <a:pt x="168" y="335"/>
                    </a:lnTo>
                    <a:lnTo>
                      <a:pt x="129" y="332"/>
                    </a:lnTo>
                    <a:lnTo>
                      <a:pt x="94" y="319"/>
                    </a:lnTo>
                    <a:lnTo>
                      <a:pt x="64" y="299"/>
                    </a:lnTo>
                    <a:lnTo>
                      <a:pt x="37" y="273"/>
                    </a:lnTo>
                    <a:lnTo>
                      <a:pt x="18" y="242"/>
                    </a:lnTo>
                    <a:lnTo>
                      <a:pt x="5" y="207"/>
                    </a:lnTo>
                    <a:lnTo>
                      <a:pt x="0" y="169"/>
                    </a:lnTo>
                    <a:lnTo>
                      <a:pt x="5" y="129"/>
                    </a:lnTo>
                    <a:lnTo>
                      <a:pt x="18" y="94"/>
                    </a:lnTo>
                    <a:lnTo>
                      <a:pt x="37" y="64"/>
                    </a:lnTo>
                    <a:lnTo>
                      <a:pt x="64" y="37"/>
                    </a:lnTo>
                    <a:lnTo>
                      <a:pt x="94" y="18"/>
                    </a:lnTo>
                    <a:lnTo>
                      <a:pt x="129" y="5"/>
                    </a:lnTo>
                    <a:lnTo>
                      <a:pt x="16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81" name="Freeform 152"/>
              <p:cNvSpPr>
                <a:spLocks/>
              </p:cNvSpPr>
              <p:nvPr/>
            </p:nvSpPr>
            <p:spPr bwMode="auto">
              <a:xfrm>
                <a:off x="8418512" y="1845204"/>
                <a:ext cx="177800" cy="166688"/>
              </a:xfrm>
              <a:custGeom>
                <a:avLst/>
                <a:gdLst>
                  <a:gd name="T0" fmla="*/ 28 w 112"/>
                  <a:gd name="T1" fmla="*/ 0 h 105"/>
                  <a:gd name="T2" fmla="*/ 33 w 112"/>
                  <a:gd name="T3" fmla="*/ 0 h 105"/>
                  <a:gd name="T4" fmla="*/ 36 w 112"/>
                  <a:gd name="T5" fmla="*/ 3 h 105"/>
                  <a:gd name="T6" fmla="*/ 40 w 112"/>
                  <a:gd name="T7" fmla="*/ 6 h 105"/>
                  <a:gd name="T8" fmla="*/ 43 w 112"/>
                  <a:gd name="T9" fmla="*/ 9 h 105"/>
                  <a:gd name="T10" fmla="*/ 43 w 112"/>
                  <a:gd name="T11" fmla="*/ 14 h 105"/>
                  <a:gd name="T12" fmla="*/ 43 w 112"/>
                  <a:gd name="T13" fmla="*/ 52 h 105"/>
                  <a:gd name="T14" fmla="*/ 47 w 112"/>
                  <a:gd name="T15" fmla="*/ 57 h 105"/>
                  <a:gd name="T16" fmla="*/ 51 w 112"/>
                  <a:gd name="T17" fmla="*/ 60 h 105"/>
                  <a:gd name="T18" fmla="*/ 54 w 112"/>
                  <a:gd name="T19" fmla="*/ 65 h 105"/>
                  <a:gd name="T20" fmla="*/ 98 w 112"/>
                  <a:gd name="T21" fmla="*/ 65 h 105"/>
                  <a:gd name="T22" fmla="*/ 105 w 112"/>
                  <a:gd name="T23" fmla="*/ 66 h 105"/>
                  <a:gd name="T24" fmla="*/ 109 w 112"/>
                  <a:gd name="T25" fmla="*/ 70 h 105"/>
                  <a:gd name="T26" fmla="*/ 111 w 112"/>
                  <a:gd name="T27" fmla="*/ 74 h 105"/>
                  <a:gd name="T28" fmla="*/ 112 w 112"/>
                  <a:gd name="T29" fmla="*/ 79 h 105"/>
                  <a:gd name="T30" fmla="*/ 111 w 112"/>
                  <a:gd name="T31" fmla="*/ 86 h 105"/>
                  <a:gd name="T32" fmla="*/ 109 w 112"/>
                  <a:gd name="T33" fmla="*/ 90 h 105"/>
                  <a:gd name="T34" fmla="*/ 105 w 112"/>
                  <a:gd name="T35" fmla="*/ 93 h 105"/>
                  <a:gd name="T36" fmla="*/ 98 w 112"/>
                  <a:gd name="T37" fmla="*/ 93 h 105"/>
                  <a:gd name="T38" fmla="*/ 51 w 112"/>
                  <a:gd name="T39" fmla="*/ 93 h 105"/>
                  <a:gd name="T40" fmla="*/ 46 w 112"/>
                  <a:gd name="T41" fmla="*/ 98 h 105"/>
                  <a:gd name="T42" fmla="*/ 41 w 112"/>
                  <a:gd name="T43" fmla="*/ 101 h 105"/>
                  <a:gd name="T44" fmla="*/ 35 w 112"/>
                  <a:gd name="T45" fmla="*/ 105 h 105"/>
                  <a:gd name="T46" fmla="*/ 28 w 112"/>
                  <a:gd name="T47" fmla="*/ 105 h 105"/>
                  <a:gd name="T48" fmla="*/ 14 w 112"/>
                  <a:gd name="T49" fmla="*/ 101 h 105"/>
                  <a:gd name="T50" fmla="*/ 3 w 112"/>
                  <a:gd name="T51" fmla="*/ 92 h 105"/>
                  <a:gd name="T52" fmla="*/ 0 w 112"/>
                  <a:gd name="T53" fmla="*/ 78 h 105"/>
                  <a:gd name="T54" fmla="*/ 0 w 112"/>
                  <a:gd name="T55" fmla="*/ 70 h 105"/>
                  <a:gd name="T56" fmla="*/ 3 w 112"/>
                  <a:gd name="T57" fmla="*/ 63 h 105"/>
                  <a:gd name="T58" fmla="*/ 8 w 112"/>
                  <a:gd name="T59" fmla="*/ 57 h 105"/>
                  <a:gd name="T60" fmla="*/ 13 w 112"/>
                  <a:gd name="T61" fmla="*/ 52 h 105"/>
                  <a:gd name="T62" fmla="*/ 13 w 112"/>
                  <a:gd name="T63" fmla="*/ 14 h 105"/>
                  <a:gd name="T64" fmla="*/ 14 w 112"/>
                  <a:gd name="T65" fmla="*/ 9 h 105"/>
                  <a:gd name="T66" fmla="*/ 16 w 112"/>
                  <a:gd name="T67" fmla="*/ 6 h 105"/>
                  <a:gd name="T68" fmla="*/ 19 w 112"/>
                  <a:gd name="T69" fmla="*/ 3 h 105"/>
                  <a:gd name="T70" fmla="*/ 24 w 112"/>
                  <a:gd name="T71" fmla="*/ 0 h 105"/>
                  <a:gd name="T72" fmla="*/ 28 w 112"/>
                  <a:gd name="T73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12" h="105">
                    <a:moveTo>
                      <a:pt x="28" y="0"/>
                    </a:moveTo>
                    <a:lnTo>
                      <a:pt x="33" y="0"/>
                    </a:lnTo>
                    <a:lnTo>
                      <a:pt x="36" y="3"/>
                    </a:lnTo>
                    <a:lnTo>
                      <a:pt x="40" y="6"/>
                    </a:lnTo>
                    <a:lnTo>
                      <a:pt x="43" y="9"/>
                    </a:lnTo>
                    <a:lnTo>
                      <a:pt x="43" y="14"/>
                    </a:lnTo>
                    <a:lnTo>
                      <a:pt x="43" y="52"/>
                    </a:lnTo>
                    <a:lnTo>
                      <a:pt x="47" y="57"/>
                    </a:lnTo>
                    <a:lnTo>
                      <a:pt x="51" y="60"/>
                    </a:lnTo>
                    <a:lnTo>
                      <a:pt x="54" y="65"/>
                    </a:lnTo>
                    <a:lnTo>
                      <a:pt x="98" y="65"/>
                    </a:lnTo>
                    <a:lnTo>
                      <a:pt x="105" y="66"/>
                    </a:lnTo>
                    <a:lnTo>
                      <a:pt x="109" y="70"/>
                    </a:lnTo>
                    <a:lnTo>
                      <a:pt x="111" y="74"/>
                    </a:lnTo>
                    <a:lnTo>
                      <a:pt x="112" y="79"/>
                    </a:lnTo>
                    <a:lnTo>
                      <a:pt x="111" y="86"/>
                    </a:lnTo>
                    <a:lnTo>
                      <a:pt x="109" y="90"/>
                    </a:lnTo>
                    <a:lnTo>
                      <a:pt x="105" y="93"/>
                    </a:lnTo>
                    <a:lnTo>
                      <a:pt x="98" y="93"/>
                    </a:lnTo>
                    <a:lnTo>
                      <a:pt x="51" y="93"/>
                    </a:lnTo>
                    <a:lnTo>
                      <a:pt x="46" y="98"/>
                    </a:lnTo>
                    <a:lnTo>
                      <a:pt x="41" y="101"/>
                    </a:lnTo>
                    <a:lnTo>
                      <a:pt x="35" y="105"/>
                    </a:lnTo>
                    <a:lnTo>
                      <a:pt x="28" y="105"/>
                    </a:lnTo>
                    <a:lnTo>
                      <a:pt x="14" y="101"/>
                    </a:lnTo>
                    <a:lnTo>
                      <a:pt x="3" y="92"/>
                    </a:lnTo>
                    <a:lnTo>
                      <a:pt x="0" y="78"/>
                    </a:lnTo>
                    <a:lnTo>
                      <a:pt x="0" y="70"/>
                    </a:lnTo>
                    <a:lnTo>
                      <a:pt x="3" y="63"/>
                    </a:lnTo>
                    <a:lnTo>
                      <a:pt x="8" y="57"/>
                    </a:lnTo>
                    <a:lnTo>
                      <a:pt x="13" y="52"/>
                    </a:lnTo>
                    <a:lnTo>
                      <a:pt x="13" y="14"/>
                    </a:lnTo>
                    <a:lnTo>
                      <a:pt x="14" y="9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4" y="0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09" name="Group 308"/>
            <p:cNvGrpSpPr/>
            <p:nvPr/>
          </p:nvGrpSpPr>
          <p:grpSpPr>
            <a:xfrm>
              <a:off x="6917265" y="2819400"/>
              <a:ext cx="593726" cy="603250"/>
              <a:chOff x="6878637" y="2819400"/>
              <a:chExt cx="593726" cy="603250"/>
            </a:xfrm>
            <a:grpFill/>
          </p:grpSpPr>
          <p:sp>
            <p:nvSpPr>
              <p:cNvPr id="215" name="Freeform 86"/>
              <p:cNvSpPr>
                <a:spLocks noEditPoints="1"/>
              </p:cNvSpPr>
              <p:nvPr/>
            </p:nvSpPr>
            <p:spPr bwMode="auto">
              <a:xfrm>
                <a:off x="6878637" y="2819400"/>
                <a:ext cx="465138" cy="460375"/>
              </a:xfrm>
              <a:custGeom>
                <a:avLst/>
                <a:gdLst>
                  <a:gd name="T0" fmla="*/ 60 w 293"/>
                  <a:gd name="T1" fmla="*/ 180 h 290"/>
                  <a:gd name="T2" fmla="*/ 42 w 293"/>
                  <a:gd name="T3" fmla="*/ 203 h 290"/>
                  <a:gd name="T4" fmla="*/ 52 w 293"/>
                  <a:gd name="T5" fmla="*/ 228 h 290"/>
                  <a:gd name="T6" fmla="*/ 80 w 293"/>
                  <a:gd name="T7" fmla="*/ 233 h 290"/>
                  <a:gd name="T8" fmla="*/ 98 w 293"/>
                  <a:gd name="T9" fmla="*/ 211 h 290"/>
                  <a:gd name="T10" fmla="*/ 87 w 293"/>
                  <a:gd name="T11" fmla="*/ 184 h 290"/>
                  <a:gd name="T12" fmla="*/ 90 w 293"/>
                  <a:gd name="T13" fmla="*/ 84 h 290"/>
                  <a:gd name="T14" fmla="*/ 65 w 293"/>
                  <a:gd name="T15" fmla="*/ 95 h 290"/>
                  <a:gd name="T16" fmla="*/ 60 w 293"/>
                  <a:gd name="T17" fmla="*/ 122 h 290"/>
                  <a:gd name="T18" fmla="*/ 82 w 293"/>
                  <a:gd name="T19" fmla="*/ 139 h 290"/>
                  <a:gd name="T20" fmla="*/ 109 w 293"/>
                  <a:gd name="T21" fmla="*/ 128 h 290"/>
                  <a:gd name="T22" fmla="*/ 112 w 293"/>
                  <a:gd name="T23" fmla="*/ 101 h 290"/>
                  <a:gd name="T24" fmla="*/ 90 w 293"/>
                  <a:gd name="T25" fmla="*/ 84 h 290"/>
                  <a:gd name="T26" fmla="*/ 164 w 293"/>
                  <a:gd name="T27" fmla="*/ 34 h 290"/>
                  <a:gd name="T28" fmla="*/ 142 w 293"/>
                  <a:gd name="T29" fmla="*/ 52 h 290"/>
                  <a:gd name="T30" fmla="*/ 138 w 293"/>
                  <a:gd name="T31" fmla="*/ 82 h 290"/>
                  <a:gd name="T32" fmla="*/ 155 w 293"/>
                  <a:gd name="T33" fmla="*/ 104 h 290"/>
                  <a:gd name="T34" fmla="*/ 183 w 293"/>
                  <a:gd name="T35" fmla="*/ 109 h 290"/>
                  <a:gd name="T36" fmla="*/ 207 w 293"/>
                  <a:gd name="T37" fmla="*/ 92 h 290"/>
                  <a:gd name="T38" fmla="*/ 210 w 293"/>
                  <a:gd name="T39" fmla="*/ 61 h 290"/>
                  <a:gd name="T40" fmla="*/ 193 w 293"/>
                  <a:gd name="T41" fmla="*/ 39 h 290"/>
                  <a:gd name="T42" fmla="*/ 149 w 293"/>
                  <a:gd name="T43" fmla="*/ 0 h 290"/>
                  <a:gd name="T44" fmla="*/ 218 w 293"/>
                  <a:gd name="T45" fmla="*/ 9 h 290"/>
                  <a:gd name="T46" fmla="*/ 272 w 293"/>
                  <a:gd name="T47" fmla="*/ 47 h 290"/>
                  <a:gd name="T48" fmla="*/ 99 w 293"/>
                  <a:gd name="T49" fmla="*/ 269 h 290"/>
                  <a:gd name="T50" fmla="*/ 65 w 293"/>
                  <a:gd name="T51" fmla="*/ 290 h 290"/>
                  <a:gd name="T52" fmla="*/ 30 w 293"/>
                  <a:gd name="T53" fmla="*/ 280 h 290"/>
                  <a:gd name="T54" fmla="*/ 7 w 293"/>
                  <a:gd name="T55" fmla="*/ 255 h 290"/>
                  <a:gd name="T56" fmla="*/ 0 w 293"/>
                  <a:gd name="T57" fmla="*/ 209 h 290"/>
                  <a:gd name="T58" fmla="*/ 9 w 293"/>
                  <a:gd name="T59" fmla="*/ 139 h 290"/>
                  <a:gd name="T60" fmla="*/ 38 w 293"/>
                  <a:gd name="T61" fmla="*/ 73 h 290"/>
                  <a:gd name="T62" fmla="*/ 85 w 293"/>
                  <a:gd name="T63" fmla="*/ 23 h 290"/>
                  <a:gd name="T64" fmla="*/ 149 w 293"/>
                  <a:gd name="T65" fmla="*/ 0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93" h="290">
                    <a:moveTo>
                      <a:pt x="74" y="179"/>
                    </a:moveTo>
                    <a:lnTo>
                      <a:pt x="60" y="180"/>
                    </a:lnTo>
                    <a:lnTo>
                      <a:pt x="49" y="188"/>
                    </a:lnTo>
                    <a:lnTo>
                      <a:pt x="42" y="203"/>
                    </a:lnTo>
                    <a:lnTo>
                      <a:pt x="44" y="217"/>
                    </a:lnTo>
                    <a:lnTo>
                      <a:pt x="52" y="228"/>
                    </a:lnTo>
                    <a:lnTo>
                      <a:pt x="66" y="234"/>
                    </a:lnTo>
                    <a:lnTo>
                      <a:pt x="80" y="233"/>
                    </a:lnTo>
                    <a:lnTo>
                      <a:pt x="92" y="223"/>
                    </a:lnTo>
                    <a:lnTo>
                      <a:pt x="98" y="211"/>
                    </a:lnTo>
                    <a:lnTo>
                      <a:pt x="96" y="195"/>
                    </a:lnTo>
                    <a:lnTo>
                      <a:pt x="87" y="184"/>
                    </a:lnTo>
                    <a:lnTo>
                      <a:pt x="74" y="179"/>
                    </a:lnTo>
                    <a:close/>
                    <a:moveTo>
                      <a:pt x="90" y="84"/>
                    </a:moveTo>
                    <a:lnTo>
                      <a:pt x="76" y="85"/>
                    </a:lnTo>
                    <a:lnTo>
                      <a:pt x="65" y="95"/>
                    </a:lnTo>
                    <a:lnTo>
                      <a:pt x="58" y="107"/>
                    </a:lnTo>
                    <a:lnTo>
                      <a:pt x="60" y="122"/>
                    </a:lnTo>
                    <a:lnTo>
                      <a:pt x="69" y="133"/>
                    </a:lnTo>
                    <a:lnTo>
                      <a:pt x="82" y="139"/>
                    </a:lnTo>
                    <a:lnTo>
                      <a:pt x="96" y="138"/>
                    </a:lnTo>
                    <a:lnTo>
                      <a:pt x="109" y="128"/>
                    </a:lnTo>
                    <a:lnTo>
                      <a:pt x="114" y="115"/>
                    </a:lnTo>
                    <a:lnTo>
                      <a:pt x="112" y="101"/>
                    </a:lnTo>
                    <a:lnTo>
                      <a:pt x="104" y="90"/>
                    </a:lnTo>
                    <a:lnTo>
                      <a:pt x="90" y="84"/>
                    </a:lnTo>
                    <a:close/>
                    <a:moveTo>
                      <a:pt x="179" y="34"/>
                    </a:moveTo>
                    <a:lnTo>
                      <a:pt x="164" y="34"/>
                    </a:lnTo>
                    <a:lnTo>
                      <a:pt x="152" y="41"/>
                    </a:lnTo>
                    <a:lnTo>
                      <a:pt x="142" y="52"/>
                    </a:lnTo>
                    <a:lnTo>
                      <a:pt x="136" y="66"/>
                    </a:lnTo>
                    <a:lnTo>
                      <a:pt x="138" y="82"/>
                    </a:lnTo>
                    <a:lnTo>
                      <a:pt x="144" y="95"/>
                    </a:lnTo>
                    <a:lnTo>
                      <a:pt x="155" y="104"/>
                    </a:lnTo>
                    <a:lnTo>
                      <a:pt x="169" y="109"/>
                    </a:lnTo>
                    <a:lnTo>
                      <a:pt x="183" y="109"/>
                    </a:lnTo>
                    <a:lnTo>
                      <a:pt x="198" y="103"/>
                    </a:lnTo>
                    <a:lnTo>
                      <a:pt x="207" y="92"/>
                    </a:lnTo>
                    <a:lnTo>
                      <a:pt x="212" y="77"/>
                    </a:lnTo>
                    <a:lnTo>
                      <a:pt x="210" y="61"/>
                    </a:lnTo>
                    <a:lnTo>
                      <a:pt x="204" y="49"/>
                    </a:lnTo>
                    <a:lnTo>
                      <a:pt x="193" y="39"/>
                    </a:lnTo>
                    <a:lnTo>
                      <a:pt x="179" y="34"/>
                    </a:lnTo>
                    <a:close/>
                    <a:moveTo>
                      <a:pt x="149" y="0"/>
                    </a:moveTo>
                    <a:lnTo>
                      <a:pt x="183" y="1"/>
                    </a:lnTo>
                    <a:lnTo>
                      <a:pt x="218" y="9"/>
                    </a:lnTo>
                    <a:lnTo>
                      <a:pt x="247" y="25"/>
                    </a:lnTo>
                    <a:lnTo>
                      <a:pt x="272" y="47"/>
                    </a:lnTo>
                    <a:lnTo>
                      <a:pt x="293" y="74"/>
                    </a:lnTo>
                    <a:lnTo>
                      <a:pt x="99" y="269"/>
                    </a:lnTo>
                    <a:lnTo>
                      <a:pt x="80" y="277"/>
                    </a:lnTo>
                    <a:lnTo>
                      <a:pt x="65" y="290"/>
                    </a:lnTo>
                    <a:lnTo>
                      <a:pt x="46" y="287"/>
                    </a:lnTo>
                    <a:lnTo>
                      <a:pt x="30" y="280"/>
                    </a:lnTo>
                    <a:lnTo>
                      <a:pt x="17" y="269"/>
                    </a:lnTo>
                    <a:lnTo>
                      <a:pt x="7" y="255"/>
                    </a:lnTo>
                    <a:lnTo>
                      <a:pt x="1" y="234"/>
                    </a:lnTo>
                    <a:lnTo>
                      <a:pt x="0" y="209"/>
                    </a:lnTo>
                    <a:lnTo>
                      <a:pt x="1" y="177"/>
                    </a:lnTo>
                    <a:lnTo>
                      <a:pt x="9" y="139"/>
                    </a:lnTo>
                    <a:lnTo>
                      <a:pt x="20" y="104"/>
                    </a:lnTo>
                    <a:lnTo>
                      <a:pt x="38" y="73"/>
                    </a:lnTo>
                    <a:lnTo>
                      <a:pt x="60" y="44"/>
                    </a:lnTo>
                    <a:lnTo>
                      <a:pt x="85" y="23"/>
                    </a:lnTo>
                    <a:lnTo>
                      <a:pt x="115" y="8"/>
                    </a:lnTo>
                    <a:lnTo>
                      <a:pt x="14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16" name="Freeform 87"/>
              <p:cNvSpPr>
                <a:spLocks/>
              </p:cNvSpPr>
              <p:nvPr/>
            </p:nvSpPr>
            <p:spPr bwMode="auto">
              <a:xfrm>
                <a:off x="7162800" y="2892425"/>
                <a:ext cx="309563" cy="331788"/>
              </a:xfrm>
              <a:custGeom>
                <a:avLst/>
                <a:gdLst>
                  <a:gd name="T0" fmla="*/ 174 w 195"/>
                  <a:gd name="T1" fmla="*/ 0 h 209"/>
                  <a:gd name="T2" fmla="*/ 177 w 195"/>
                  <a:gd name="T3" fmla="*/ 0 h 209"/>
                  <a:gd name="T4" fmla="*/ 182 w 195"/>
                  <a:gd name="T5" fmla="*/ 1 h 209"/>
                  <a:gd name="T6" fmla="*/ 187 w 195"/>
                  <a:gd name="T7" fmla="*/ 6 h 209"/>
                  <a:gd name="T8" fmla="*/ 192 w 195"/>
                  <a:gd name="T9" fmla="*/ 9 h 209"/>
                  <a:gd name="T10" fmla="*/ 193 w 195"/>
                  <a:gd name="T11" fmla="*/ 14 h 209"/>
                  <a:gd name="T12" fmla="*/ 195 w 195"/>
                  <a:gd name="T13" fmla="*/ 17 h 209"/>
                  <a:gd name="T14" fmla="*/ 52 w 195"/>
                  <a:gd name="T15" fmla="*/ 203 h 209"/>
                  <a:gd name="T16" fmla="*/ 47 w 195"/>
                  <a:gd name="T17" fmla="*/ 209 h 209"/>
                  <a:gd name="T18" fmla="*/ 0 w 195"/>
                  <a:gd name="T19" fmla="*/ 165 h 209"/>
                  <a:gd name="T20" fmla="*/ 3 w 195"/>
                  <a:gd name="T21" fmla="*/ 161 h 209"/>
                  <a:gd name="T22" fmla="*/ 169 w 195"/>
                  <a:gd name="T23" fmla="*/ 0 h 209"/>
                  <a:gd name="T24" fmla="*/ 169 w 195"/>
                  <a:gd name="T25" fmla="*/ 0 h 209"/>
                  <a:gd name="T26" fmla="*/ 171 w 195"/>
                  <a:gd name="T27" fmla="*/ 0 h 209"/>
                  <a:gd name="T28" fmla="*/ 174 w 195"/>
                  <a:gd name="T29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95" h="209">
                    <a:moveTo>
                      <a:pt x="174" y="0"/>
                    </a:moveTo>
                    <a:lnTo>
                      <a:pt x="177" y="0"/>
                    </a:lnTo>
                    <a:lnTo>
                      <a:pt x="182" y="1"/>
                    </a:lnTo>
                    <a:lnTo>
                      <a:pt x="187" y="6"/>
                    </a:lnTo>
                    <a:lnTo>
                      <a:pt x="192" y="9"/>
                    </a:lnTo>
                    <a:lnTo>
                      <a:pt x="193" y="14"/>
                    </a:lnTo>
                    <a:lnTo>
                      <a:pt x="195" y="17"/>
                    </a:lnTo>
                    <a:lnTo>
                      <a:pt x="52" y="203"/>
                    </a:lnTo>
                    <a:lnTo>
                      <a:pt x="47" y="209"/>
                    </a:lnTo>
                    <a:lnTo>
                      <a:pt x="0" y="165"/>
                    </a:lnTo>
                    <a:lnTo>
                      <a:pt x="3" y="161"/>
                    </a:lnTo>
                    <a:lnTo>
                      <a:pt x="169" y="0"/>
                    </a:lnTo>
                    <a:lnTo>
                      <a:pt x="169" y="0"/>
                    </a:lnTo>
                    <a:lnTo>
                      <a:pt x="171" y="0"/>
                    </a:lnTo>
                    <a:lnTo>
                      <a:pt x="17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17" name="Freeform 88"/>
              <p:cNvSpPr>
                <a:spLocks noEditPoints="1"/>
              </p:cNvSpPr>
              <p:nvPr/>
            </p:nvSpPr>
            <p:spPr bwMode="auto">
              <a:xfrm>
                <a:off x="7072312" y="3168650"/>
                <a:ext cx="152400" cy="157163"/>
              </a:xfrm>
              <a:custGeom>
                <a:avLst/>
                <a:gdLst>
                  <a:gd name="T0" fmla="*/ 49 w 96"/>
                  <a:gd name="T1" fmla="*/ 21 h 99"/>
                  <a:gd name="T2" fmla="*/ 46 w 96"/>
                  <a:gd name="T3" fmla="*/ 21 h 99"/>
                  <a:gd name="T4" fmla="*/ 42 w 96"/>
                  <a:gd name="T5" fmla="*/ 22 h 99"/>
                  <a:gd name="T6" fmla="*/ 20 w 96"/>
                  <a:gd name="T7" fmla="*/ 48 h 99"/>
                  <a:gd name="T8" fmla="*/ 20 w 96"/>
                  <a:gd name="T9" fmla="*/ 49 h 99"/>
                  <a:gd name="T10" fmla="*/ 19 w 96"/>
                  <a:gd name="T11" fmla="*/ 51 h 99"/>
                  <a:gd name="T12" fmla="*/ 20 w 96"/>
                  <a:gd name="T13" fmla="*/ 54 h 99"/>
                  <a:gd name="T14" fmla="*/ 22 w 96"/>
                  <a:gd name="T15" fmla="*/ 56 h 99"/>
                  <a:gd name="T16" fmla="*/ 23 w 96"/>
                  <a:gd name="T17" fmla="*/ 57 h 99"/>
                  <a:gd name="T18" fmla="*/ 27 w 96"/>
                  <a:gd name="T19" fmla="*/ 59 h 99"/>
                  <a:gd name="T20" fmla="*/ 30 w 96"/>
                  <a:gd name="T21" fmla="*/ 59 h 99"/>
                  <a:gd name="T22" fmla="*/ 31 w 96"/>
                  <a:gd name="T23" fmla="*/ 57 h 99"/>
                  <a:gd name="T24" fmla="*/ 54 w 96"/>
                  <a:gd name="T25" fmla="*/ 32 h 99"/>
                  <a:gd name="T26" fmla="*/ 55 w 96"/>
                  <a:gd name="T27" fmla="*/ 30 h 99"/>
                  <a:gd name="T28" fmla="*/ 55 w 96"/>
                  <a:gd name="T29" fmla="*/ 27 h 99"/>
                  <a:gd name="T30" fmla="*/ 55 w 96"/>
                  <a:gd name="T31" fmla="*/ 26 h 99"/>
                  <a:gd name="T32" fmla="*/ 54 w 96"/>
                  <a:gd name="T33" fmla="*/ 24 h 99"/>
                  <a:gd name="T34" fmla="*/ 50 w 96"/>
                  <a:gd name="T35" fmla="*/ 21 h 99"/>
                  <a:gd name="T36" fmla="*/ 49 w 96"/>
                  <a:gd name="T37" fmla="*/ 21 h 99"/>
                  <a:gd name="T38" fmla="*/ 47 w 96"/>
                  <a:gd name="T39" fmla="*/ 0 h 99"/>
                  <a:gd name="T40" fmla="*/ 96 w 96"/>
                  <a:gd name="T41" fmla="*/ 43 h 99"/>
                  <a:gd name="T42" fmla="*/ 52 w 96"/>
                  <a:gd name="T43" fmla="*/ 94 h 99"/>
                  <a:gd name="T44" fmla="*/ 47 w 96"/>
                  <a:gd name="T45" fmla="*/ 99 h 99"/>
                  <a:gd name="T46" fmla="*/ 0 w 96"/>
                  <a:gd name="T47" fmla="*/ 54 h 99"/>
                  <a:gd name="T48" fmla="*/ 3 w 96"/>
                  <a:gd name="T49" fmla="*/ 49 h 99"/>
                  <a:gd name="T50" fmla="*/ 47 w 96"/>
                  <a:gd name="T51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96" h="99">
                    <a:moveTo>
                      <a:pt x="49" y="21"/>
                    </a:moveTo>
                    <a:lnTo>
                      <a:pt x="46" y="21"/>
                    </a:lnTo>
                    <a:lnTo>
                      <a:pt x="42" y="22"/>
                    </a:lnTo>
                    <a:lnTo>
                      <a:pt x="20" y="48"/>
                    </a:lnTo>
                    <a:lnTo>
                      <a:pt x="20" y="49"/>
                    </a:lnTo>
                    <a:lnTo>
                      <a:pt x="19" y="51"/>
                    </a:lnTo>
                    <a:lnTo>
                      <a:pt x="20" y="54"/>
                    </a:lnTo>
                    <a:lnTo>
                      <a:pt x="22" y="56"/>
                    </a:lnTo>
                    <a:lnTo>
                      <a:pt x="23" y="57"/>
                    </a:lnTo>
                    <a:lnTo>
                      <a:pt x="27" y="59"/>
                    </a:lnTo>
                    <a:lnTo>
                      <a:pt x="30" y="59"/>
                    </a:lnTo>
                    <a:lnTo>
                      <a:pt x="31" y="57"/>
                    </a:lnTo>
                    <a:lnTo>
                      <a:pt x="54" y="32"/>
                    </a:lnTo>
                    <a:lnTo>
                      <a:pt x="55" y="30"/>
                    </a:lnTo>
                    <a:lnTo>
                      <a:pt x="55" y="27"/>
                    </a:lnTo>
                    <a:lnTo>
                      <a:pt x="55" y="26"/>
                    </a:lnTo>
                    <a:lnTo>
                      <a:pt x="54" y="24"/>
                    </a:lnTo>
                    <a:lnTo>
                      <a:pt x="50" y="21"/>
                    </a:lnTo>
                    <a:lnTo>
                      <a:pt x="49" y="21"/>
                    </a:lnTo>
                    <a:close/>
                    <a:moveTo>
                      <a:pt x="47" y="0"/>
                    </a:moveTo>
                    <a:lnTo>
                      <a:pt x="96" y="43"/>
                    </a:lnTo>
                    <a:lnTo>
                      <a:pt x="52" y="94"/>
                    </a:lnTo>
                    <a:lnTo>
                      <a:pt x="47" y="99"/>
                    </a:lnTo>
                    <a:lnTo>
                      <a:pt x="0" y="54"/>
                    </a:lnTo>
                    <a:lnTo>
                      <a:pt x="3" y="49"/>
                    </a:lnTo>
                    <a:lnTo>
                      <a:pt x="4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18" name="Freeform 89"/>
              <p:cNvSpPr>
                <a:spLocks noEditPoints="1"/>
              </p:cNvSpPr>
              <p:nvPr/>
            </p:nvSpPr>
            <p:spPr bwMode="auto">
              <a:xfrm>
                <a:off x="6973887" y="3271837"/>
                <a:ext cx="158750" cy="150813"/>
              </a:xfrm>
              <a:custGeom>
                <a:avLst/>
                <a:gdLst>
                  <a:gd name="T0" fmla="*/ 17 w 100"/>
                  <a:gd name="T1" fmla="*/ 37 h 95"/>
                  <a:gd name="T2" fmla="*/ 14 w 100"/>
                  <a:gd name="T3" fmla="*/ 41 h 95"/>
                  <a:gd name="T4" fmla="*/ 13 w 100"/>
                  <a:gd name="T5" fmla="*/ 48 h 95"/>
                  <a:gd name="T6" fmla="*/ 11 w 100"/>
                  <a:gd name="T7" fmla="*/ 54 h 95"/>
                  <a:gd name="T8" fmla="*/ 11 w 100"/>
                  <a:gd name="T9" fmla="*/ 61 h 95"/>
                  <a:gd name="T10" fmla="*/ 13 w 100"/>
                  <a:gd name="T11" fmla="*/ 67 h 95"/>
                  <a:gd name="T12" fmla="*/ 14 w 100"/>
                  <a:gd name="T13" fmla="*/ 70 h 95"/>
                  <a:gd name="T14" fmla="*/ 17 w 100"/>
                  <a:gd name="T15" fmla="*/ 72 h 95"/>
                  <a:gd name="T16" fmla="*/ 20 w 100"/>
                  <a:gd name="T17" fmla="*/ 70 h 95"/>
                  <a:gd name="T18" fmla="*/ 22 w 100"/>
                  <a:gd name="T19" fmla="*/ 68 h 95"/>
                  <a:gd name="T20" fmla="*/ 27 w 100"/>
                  <a:gd name="T21" fmla="*/ 65 h 95"/>
                  <a:gd name="T22" fmla="*/ 35 w 100"/>
                  <a:gd name="T23" fmla="*/ 61 h 95"/>
                  <a:gd name="T24" fmla="*/ 43 w 100"/>
                  <a:gd name="T25" fmla="*/ 57 h 95"/>
                  <a:gd name="T26" fmla="*/ 52 w 100"/>
                  <a:gd name="T27" fmla="*/ 57 h 95"/>
                  <a:gd name="T28" fmla="*/ 58 w 100"/>
                  <a:gd name="T29" fmla="*/ 57 h 95"/>
                  <a:gd name="T30" fmla="*/ 65 w 100"/>
                  <a:gd name="T31" fmla="*/ 56 h 95"/>
                  <a:gd name="T32" fmla="*/ 70 w 100"/>
                  <a:gd name="T33" fmla="*/ 54 h 95"/>
                  <a:gd name="T34" fmla="*/ 76 w 100"/>
                  <a:gd name="T35" fmla="*/ 53 h 95"/>
                  <a:gd name="T36" fmla="*/ 63 w 100"/>
                  <a:gd name="T37" fmla="*/ 49 h 95"/>
                  <a:gd name="T38" fmla="*/ 51 w 100"/>
                  <a:gd name="T39" fmla="*/ 51 h 95"/>
                  <a:gd name="T40" fmla="*/ 36 w 100"/>
                  <a:gd name="T41" fmla="*/ 49 h 95"/>
                  <a:gd name="T42" fmla="*/ 27 w 100"/>
                  <a:gd name="T43" fmla="*/ 45 h 95"/>
                  <a:gd name="T44" fmla="*/ 17 w 100"/>
                  <a:gd name="T45" fmla="*/ 37 h 95"/>
                  <a:gd name="T46" fmla="*/ 54 w 100"/>
                  <a:gd name="T47" fmla="*/ 0 h 95"/>
                  <a:gd name="T48" fmla="*/ 100 w 100"/>
                  <a:gd name="T49" fmla="*/ 41 h 95"/>
                  <a:gd name="T50" fmla="*/ 98 w 100"/>
                  <a:gd name="T51" fmla="*/ 43 h 95"/>
                  <a:gd name="T52" fmla="*/ 98 w 100"/>
                  <a:gd name="T53" fmla="*/ 45 h 95"/>
                  <a:gd name="T54" fmla="*/ 97 w 100"/>
                  <a:gd name="T55" fmla="*/ 46 h 95"/>
                  <a:gd name="T56" fmla="*/ 97 w 100"/>
                  <a:gd name="T57" fmla="*/ 46 h 95"/>
                  <a:gd name="T58" fmla="*/ 85 w 100"/>
                  <a:gd name="T59" fmla="*/ 59 h 95"/>
                  <a:gd name="T60" fmla="*/ 74 w 100"/>
                  <a:gd name="T61" fmla="*/ 65 h 95"/>
                  <a:gd name="T62" fmla="*/ 62 w 100"/>
                  <a:gd name="T63" fmla="*/ 68 h 95"/>
                  <a:gd name="T64" fmla="*/ 51 w 100"/>
                  <a:gd name="T65" fmla="*/ 68 h 95"/>
                  <a:gd name="T66" fmla="*/ 41 w 100"/>
                  <a:gd name="T67" fmla="*/ 70 h 95"/>
                  <a:gd name="T68" fmla="*/ 35 w 100"/>
                  <a:gd name="T69" fmla="*/ 73 h 95"/>
                  <a:gd name="T70" fmla="*/ 30 w 100"/>
                  <a:gd name="T71" fmla="*/ 78 h 95"/>
                  <a:gd name="T72" fmla="*/ 27 w 100"/>
                  <a:gd name="T73" fmla="*/ 84 h 95"/>
                  <a:gd name="T74" fmla="*/ 27 w 100"/>
                  <a:gd name="T75" fmla="*/ 91 h 95"/>
                  <a:gd name="T76" fmla="*/ 24 w 100"/>
                  <a:gd name="T77" fmla="*/ 94 h 95"/>
                  <a:gd name="T78" fmla="*/ 20 w 100"/>
                  <a:gd name="T79" fmla="*/ 95 h 95"/>
                  <a:gd name="T80" fmla="*/ 19 w 100"/>
                  <a:gd name="T81" fmla="*/ 95 h 95"/>
                  <a:gd name="T82" fmla="*/ 16 w 100"/>
                  <a:gd name="T83" fmla="*/ 95 h 95"/>
                  <a:gd name="T84" fmla="*/ 14 w 100"/>
                  <a:gd name="T85" fmla="*/ 94 h 95"/>
                  <a:gd name="T86" fmla="*/ 3 w 100"/>
                  <a:gd name="T87" fmla="*/ 75 h 95"/>
                  <a:gd name="T88" fmla="*/ 0 w 100"/>
                  <a:gd name="T89" fmla="*/ 57 h 95"/>
                  <a:gd name="T90" fmla="*/ 1 w 100"/>
                  <a:gd name="T91" fmla="*/ 41 h 95"/>
                  <a:gd name="T92" fmla="*/ 9 w 100"/>
                  <a:gd name="T93" fmla="*/ 27 h 95"/>
                  <a:gd name="T94" fmla="*/ 20 w 100"/>
                  <a:gd name="T95" fmla="*/ 16 h 95"/>
                  <a:gd name="T96" fmla="*/ 35 w 100"/>
                  <a:gd name="T97" fmla="*/ 7 h 95"/>
                  <a:gd name="T98" fmla="*/ 51 w 100"/>
                  <a:gd name="T99" fmla="*/ 2 h 95"/>
                  <a:gd name="T100" fmla="*/ 51 w 100"/>
                  <a:gd name="T101" fmla="*/ 0 h 95"/>
                  <a:gd name="T102" fmla="*/ 54 w 100"/>
                  <a:gd name="T10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00" h="95">
                    <a:moveTo>
                      <a:pt x="17" y="37"/>
                    </a:moveTo>
                    <a:lnTo>
                      <a:pt x="14" y="41"/>
                    </a:lnTo>
                    <a:lnTo>
                      <a:pt x="13" y="48"/>
                    </a:lnTo>
                    <a:lnTo>
                      <a:pt x="11" y="54"/>
                    </a:lnTo>
                    <a:lnTo>
                      <a:pt x="11" y="61"/>
                    </a:lnTo>
                    <a:lnTo>
                      <a:pt x="13" y="67"/>
                    </a:lnTo>
                    <a:lnTo>
                      <a:pt x="14" y="70"/>
                    </a:lnTo>
                    <a:lnTo>
                      <a:pt x="17" y="72"/>
                    </a:lnTo>
                    <a:lnTo>
                      <a:pt x="20" y="70"/>
                    </a:lnTo>
                    <a:lnTo>
                      <a:pt x="22" y="68"/>
                    </a:lnTo>
                    <a:lnTo>
                      <a:pt x="27" y="65"/>
                    </a:lnTo>
                    <a:lnTo>
                      <a:pt x="35" y="61"/>
                    </a:lnTo>
                    <a:lnTo>
                      <a:pt x="43" y="57"/>
                    </a:lnTo>
                    <a:lnTo>
                      <a:pt x="52" y="57"/>
                    </a:lnTo>
                    <a:lnTo>
                      <a:pt x="58" y="57"/>
                    </a:lnTo>
                    <a:lnTo>
                      <a:pt x="65" y="56"/>
                    </a:lnTo>
                    <a:lnTo>
                      <a:pt x="70" y="54"/>
                    </a:lnTo>
                    <a:lnTo>
                      <a:pt x="76" y="53"/>
                    </a:lnTo>
                    <a:lnTo>
                      <a:pt x="63" y="49"/>
                    </a:lnTo>
                    <a:lnTo>
                      <a:pt x="51" y="51"/>
                    </a:lnTo>
                    <a:lnTo>
                      <a:pt x="36" y="49"/>
                    </a:lnTo>
                    <a:lnTo>
                      <a:pt x="27" y="45"/>
                    </a:lnTo>
                    <a:lnTo>
                      <a:pt x="17" y="37"/>
                    </a:lnTo>
                    <a:close/>
                    <a:moveTo>
                      <a:pt x="54" y="0"/>
                    </a:moveTo>
                    <a:lnTo>
                      <a:pt x="100" y="41"/>
                    </a:lnTo>
                    <a:lnTo>
                      <a:pt x="98" y="43"/>
                    </a:lnTo>
                    <a:lnTo>
                      <a:pt x="98" y="45"/>
                    </a:lnTo>
                    <a:lnTo>
                      <a:pt x="97" y="46"/>
                    </a:lnTo>
                    <a:lnTo>
                      <a:pt x="97" y="46"/>
                    </a:lnTo>
                    <a:lnTo>
                      <a:pt x="85" y="59"/>
                    </a:lnTo>
                    <a:lnTo>
                      <a:pt x="74" y="65"/>
                    </a:lnTo>
                    <a:lnTo>
                      <a:pt x="62" y="68"/>
                    </a:lnTo>
                    <a:lnTo>
                      <a:pt x="51" y="68"/>
                    </a:lnTo>
                    <a:lnTo>
                      <a:pt x="41" y="70"/>
                    </a:lnTo>
                    <a:lnTo>
                      <a:pt x="35" y="73"/>
                    </a:lnTo>
                    <a:lnTo>
                      <a:pt x="30" y="78"/>
                    </a:lnTo>
                    <a:lnTo>
                      <a:pt x="27" y="84"/>
                    </a:lnTo>
                    <a:lnTo>
                      <a:pt x="27" y="91"/>
                    </a:lnTo>
                    <a:lnTo>
                      <a:pt x="24" y="94"/>
                    </a:lnTo>
                    <a:lnTo>
                      <a:pt x="20" y="95"/>
                    </a:lnTo>
                    <a:lnTo>
                      <a:pt x="19" y="95"/>
                    </a:lnTo>
                    <a:lnTo>
                      <a:pt x="16" y="95"/>
                    </a:lnTo>
                    <a:lnTo>
                      <a:pt x="14" y="94"/>
                    </a:lnTo>
                    <a:lnTo>
                      <a:pt x="3" y="75"/>
                    </a:lnTo>
                    <a:lnTo>
                      <a:pt x="0" y="57"/>
                    </a:lnTo>
                    <a:lnTo>
                      <a:pt x="1" y="41"/>
                    </a:lnTo>
                    <a:lnTo>
                      <a:pt x="9" y="27"/>
                    </a:lnTo>
                    <a:lnTo>
                      <a:pt x="20" y="16"/>
                    </a:lnTo>
                    <a:lnTo>
                      <a:pt x="35" y="7"/>
                    </a:lnTo>
                    <a:lnTo>
                      <a:pt x="51" y="2"/>
                    </a:lnTo>
                    <a:lnTo>
                      <a:pt x="51" y="0"/>
                    </a:lnTo>
                    <a:lnTo>
                      <a:pt x="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08" name="Group 307"/>
            <p:cNvGrpSpPr/>
            <p:nvPr/>
          </p:nvGrpSpPr>
          <p:grpSpPr>
            <a:xfrm>
              <a:off x="6907213" y="3923771"/>
              <a:ext cx="603250" cy="566738"/>
              <a:chOff x="6878637" y="3923771"/>
              <a:chExt cx="603250" cy="566738"/>
            </a:xfrm>
            <a:grpFill/>
          </p:grpSpPr>
          <p:sp>
            <p:nvSpPr>
              <p:cNvPr id="247" name="Freeform 118"/>
              <p:cNvSpPr>
                <a:spLocks/>
              </p:cNvSpPr>
              <p:nvPr/>
            </p:nvSpPr>
            <p:spPr bwMode="auto">
              <a:xfrm>
                <a:off x="6896100" y="4392084"/>
                <a:ext cx="571500" cy="98425"/>
              </a:xfrm>
              <a:custGeom>
                <a:avLst/>
                <a:gdLst>
                  <a:gd name="T0" fmla="*/ 42 w 360"/>
                  <a:gd name="T1" fmla="*/ 0 h 62"/>
                  <a:gd name="T2" fmla="*/ 318 w 360"/>
                  <a:gd name="T3" fmla="*/ 0 h 62"/>
                  <a:gd name="T4" fmla="*/ 318 w 360"/>
                  <a:gd name="T5" fmla="*/ 21 h 62"/>
                  <a:gd name="T6" fmla="*/ 342 w 360"/>
                  <a:gd name="T7" fmla="*/ 21 h 62"/>
                  <a:gd name="T8" fmla="*/ 342 w 360"/>
                  <a:gd name="T9" fmla="*/ 41 h 62"/>
                  <a:gd name="T10" fmla="*/ 360 w 360"/>
                  <a:gd name="T11" fmla="*/ 41 h 62"/>
                  <a:gd name="T12" fmla="*/ 360 w 360"/>
                  <a:gd name="T13" fmla="*/ 62 h 62"/>
                  <a:gd name="T14" fmla="*/ 0 w 360"/>
                  <a:gd name="T15" fmla="*/ 62 h 62"/>
                  <a:gd name="T16" fmla="*/ 0 w 360"/>
                  <a:gd name="T17" fmla="*/ 41 h 62"/>
                  <a:gd name="T18" fmla="*/ 17 w 360"/>
                  <a:gd name="T19" fmla="*/ 41 h 62"/>
                  <a:gd name="T20" fmla="*/ 17 w 360"/>
                  <a:gd name="T21" fmla="*/ 21 h 62"/>
                  <a:gd name="T22" fmla="*/ 42 w 360"/>
                  <a:gd name="T23" fmla="*/ 21 h 62"/>
                  <a:gd name="T24" fmla="*/ 42 w 360"/>
                  <a:gd name="T2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60" h="62">
                    <a:moveTo>
                      <a:pt x="42" y="0"/>
                    </a:moveTo>
                    <a:lnTo>
                      <a:pt x="318" y="0"/>
                    </a:lnTo>
                    <a:lnTo>
                      <a:pt x="318" y="21"/>
                    </a:lnTo>
                    <a:lnTo>
                      <a:pt x="342" y="21"/>
                    </a:lnTo>
                    <a:lnTo>
                      <a:pt x="342" y="41"/>
                    </a:lnTo>
                    <a:lnTo>
                      <a:pt x="360" y="41"/>
                    </a:lnTo>
                    <a:lnTo>
                      <a:pt x="360" y="62"/>
                    </a:lnTo>
                    <a:lnTo>
                      <a:pt x="0" y="62"/>
                    </a:lnTo>
                    <a:lnTo>
                      <a:pt x="0" y="41"/>
                    </a:lnTo>
                    <a:lnTo>
                      <a:pt x="17" y="41"/>
                    </a:lnTo>
                    <a:lnTo>
                      <a:pt x="17" y="21"/>
                    </a:lnTo>
                    <a:lnTo>
                      <a:pt x="42" y="21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8" name="Freeform 119"/>
              <p:cNvSpPr>
                <a:spLocks/>
              </p:cNvSpPr>
              <p:nvPr/>
            </p:nvSpPr>
            <p:spPr bwMode="auto">
              <a:xfrm>
                <a:off x="6943725" y="4152371"/>
                <a:ext cx="133350" cy="214313"/>
              </a:xfrm>
              <a:custGeom>
                <a:avLst/>
                <a:gdLst>
                  <a:gd name="T0" fmla="*/ 16 w 84"/>
                  <a:gd name="T1" fmla="*/ 0 h 135"/>
                  <a:gd name="T2" fmla="*/ 68 w 84"/>
                  <a:gd name="T3" fmla="*/ 0 h 135"/>
                  <a:gd name="T4" fmla="*/ 74 w 84"/>
                  <a:gd name="T5" fmla="*/ 2 h 135"/>
                  <a:gd name="T6" fmla="*/ 79 w 84"/>
                  <a:gd name="T7" fmla="*/ 5 h 135"/>
                  <a:gd name="T8" fmla="*/ 82 w 84"/>
                  <a:gd name="T9" fmla="*/ 10 h 135"/>
                  <a:gd name="T10" fmla="*/ 84 w 84"/>
                  <a:gd name="T11" fmla="*/ 16 h 135"/>
                  <a:gd name="T12" fmla="*/ 84 w 84"/>
                  <a:gd name="T13" fmla="*/ 30 h 135"/>
                  <a:gd name="T14" fmla="*/ 71 w 84"/>
                  <a:gd name="T15" fmla="*/ 30 h 135"/>
                  <a:gd name="T16" fmla="*/ 71 w 84"/>
                  <a:gd name="T17" fmla="*/ 135 h 135"/>
                  <a:gd name="T18" fmla="*/ 12 w 84"/>
                  <a:gd name="T19" fmla="*/ 135 h 135"/>
                  <a:gd name="T20" fmla="*/ 12 w 84"/>
                  <a:gd name="T21" fmla="*/ 30 h 135"/>
                  <a:gd name="T22" fmla="*/ 0 w 84"/>
                  <a:gd name="T23" fmla="*/ 30 h 135"/>
                  <a:gd name="T24" fmla="*/ 0 w 84"/>
                  <a:gd name="T25" fmla="*/ 16 h 135"/>
                  <a:gd name="T26" fmla="*/ 1 w 84"/>
                  <a:gd name="T27" fmla="*/ 10 h 135"/>
                  <a:gd name="T28" fmla="*/ 5 w 84"/>
                  <a:gd name="T29" fmla="*/ 5 h 135"/>
                  <a:gd name="T30" fmla="*/ 9 w 84"/>
                  <a:gd name="T31" fmla="*/ 2 h 135"/>
                  <a:gd name="T32" fmla="*/ 16 w 84"/>
                  <a:gd name="T33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" h="135">
                    <a:moveTo>
                      <a:pt x="16" y="0"/>
                    </a:moveTo>
                    <a:lnTo>
                      <a:pt x="68" y="0"/>
                    </a:lnTo>
                    <a:lnTo>
                      <a:pt x="74" y="2"/>
                    </a:lnTo>
                    <a:lnTo>
                      <a:pt x="79" y="5"/>
                    </a:lnTo>
                    <a:lnTo>
                      <a:pt x="82" y="10"/>
                    </a:lnTo>
                    <a:lnTo>
                      <a:pt x="84" y="16"/>
                    </a:lnTo>
                    <a:lnTo>
                      <a:pt x="84" y="30"/>
                    </a:lnTo>
                    <a:lnTo>
                      <a:pt x="71" y="30"/>
                    </a:lnTo>
                    <a:lnTo>
                      <a:pt x="71" y="135"/>
                    </a:lnTo>
                    <a:lnTo>
                      <a:pt x="12" y="135"/>
                    </a:lnTo>
                    <a:lnTo>
                      <a:pt x="12" y="30"/>
                    </a:lnTo>
                    <a:lnTo>
                      <a:pt x="0" y="30"/>
                    </a:lnTo>
                    <a:lnTo>
                      <a:pt x="0" y="16"/>
                    </a:lnTo>
                    <a:lnTo>
                      <a:pt x="1" y="10"/>
                    </a:lnTo>
                    <a:lnTo>
                      <a:pt x="5" y="5"/>
                    </a:lnTo>
                    <a:lnTo>
                      <a:pt x="9" y="2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49" name="Freeform 120"/>
              <p:cNvSpPr>
                <a:spLocks/>
              </p:cNvSpPr>
              <p:nvPr/>
            </p:nvSpPr>
            <p:spPr bwMode="auto">
              <a:xfrm>
                <a:off x="7288212" y="4152371"/>
                <a:ext cx="133350" cy="214313"/>
              </a:xfrm>
              <a:custGeom>
                <a:avLst/>
                <a:gdLst>
                  <a:gd name="T0" fmla="*/ 16 w 84"/>
                  <a:gd name="T1" fmla="*/ 0 h 135"/>
                  <a:gd name="T2" fmla="*/ 68 w 84"/>
                  <a:gd name="T3" fmla="*/ 0 h 135"/>
                  <a:gd name="T4" fmla="*/ 75 w 84"/>
                  <a:gd name="T5" fmla="*/ 2 h 135"/>
                  <a:gd name="T6" fmla="*/ 79 w 84"/>
                  <a:gd name="T7" fmla="*/ 5 h 135"/>
                  <a:gd name="T8" fmla="*/ 82 w 84"/>
                  <a:gd name="T9" fmla="*/ 10 h 135"/>
                  <a:gd name="T10" fmla="*/ 84 w 84"/>
                  <a:gd name="T11" fmla="*/ 16 h 135"/>
                  <a:gd name="T12" fmla="*/ 84 w 84"/>
                  <a:gd name="T13" fmla="*/ 30 h 135"/>
                  <a:gd name="T14" fmla="*/ 71 w 84"/>
                  <a:gd name="T15" fmla="*/ 30 h 135"/>
                  <a:gd name="T16" fmla="*/ 71 w 84"/>
                  <a:gd name="T17" fmla="*/ 135 h 135"/>
                  <a:gd name="T18" fmla="*/ 13 w 84"/>
                  <a:gd name="T19" fmla="*/ 135 h 135"/>
                  <a:gd name="T20" fmla="*/ 13 w 84"/>
                  <a:gd name="T21" fmla="*/ 30 h 135"/>
                  <a:gd name="T22" fmla="*/ 0 w 84"/>
                  <a:gd name="T23" fmla="*/ 30 h 135"/>
                  <a:gd name="T24" fmla="*/ 0 w 84"/>
                  <a:gd name="T25" fmla="*/ 16 h 135"/>
                  <a:gd name="T26" fmla="*/ 2 w 84"/>
                  <a:gd name="T27" fmla="*/ 10 h 135"/>
                  <a:gd name="T28" fmla="*/ 5 w 84"/>
                  <a:gd name="T29" fmla="*/ 5 h 135"/>
                  <a:gd name="T30" fmla="*/ 10 w 84"/>
                  <a:gd name="T31" fmla="*/ 2 h 135"/>
                  <a:gd name="T32" fmla="*/ 16 w 84"/>
                  <a:gd name="T33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" h="135">
                    <a:moveTo>
                      <a:pt x="16" y="0"/>
                    </a:moveTo>
                    <a:lnTo>
                      <a:pt x="68" y="0"/>
                    </a:lnTo>
                    <a:lnTo>
                      <a:pt x="75" y="2"/>
                    </a:lnTo>
                    <a:lnTo>
                      <a:pt x="79" y="5"/>
                    </a:lnTo>
                    <a:lnTo>
                      <a:pt x="82" y="10"/>
                    </a:lnTo>
                    <a:lnTo>
                      <a:pt x="84" y="16"/>
                    </a:lnTo>
                    <a:lnTo>
                      <a:pt x="84" y="30"/>
                    </a:lnTo>
                    <a:lnTo>
                      <a:pt x="71" y="30"/>
                    </a:lnTo>
                    <a:lnTo>
                      <a:pt x="71" y="135"/>
                    </a:lnTo>
                    <a:lnTo>
                      <a:pt x="13" y="135"/>
                    </a:lnTo>
                    <a:lnTo>
                      <a:pt x="13" y="30"/>
                    </a:lnTo>
                    <a:lnTo>
                      <a:pt x="0" y="30"/>
                    </a:lnTo>
                    <a:lnTo>
                      <a:pt x="0" y="16"/>
                    </a:lnTo>
                    <a:lnTo>
                      <a:pt x="2" y="10"/>
                    </a:lnTo>
                    <a:lnTo>
                      <a:pt x="5" y="5"/>
                    </a:lnTo>
                    <a:lnTo>
                      <a:pt x="10" y="2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50" name="Freeform 121"/>
              <p:cNvSpPr>
                <a:spLocks/>
              </p:cNvSpPr>
              <p:nvPr/>
            </p:nvSpPr>
            <p:spPr bwMode="auto">
              <a:xfrm>
                <a:off x="7116762" y="4152371"/>
                <a:ext cx="131763" cy="214313"/>
              </a:xfrm>
              <a:custGeom>
                <a:avLst/>
                <a:gdLst>
                  <a:gd name="T0" fmla="*/ 14 w 83"/>
                  <a:gd name="T1" fmla="*/ 0 h 135"/>
                  <a:gd name="T2" fmla="*/ 68 w 83"/>
                  <a:gd name="T3" fmla="*/ 0 h 135"/>
                  <a:gd name="T4" fmla="*/ 73 w 83"/>
                  <a:gd name="T5" fmla="*/ 2 h 135"/>
                  <a:gd name="T6" fmla="*/ 78 w 83"/>
                  <a:gd name="T7" fmla="*/ 5 h 135"/>
                  <a:gd name="T8" fmla="*/ 81 w 83"/>
                  <a:gd name="T9" fmla="*/ 10 h 135"/>
                  <a:gd name="T10" fmla="*/ 83 w 83"/>
                  <a:gd name="T11" fmla="*/ 16 h 135"/>
                  <a:gd name="T12" fmla="*/ 83 w 83"/>
                  <a:gd name="T13" fmla="*/ 30 h 135"/>
                  <a:gd name="T14" fmla="*/ 70 w 83"/>
                  <a:gd name="T15" fmla="*/ 30 h 135"/>
                  <a:gd name="T16" fmla="*/ 70 w 83"/>
                  <a:gd name="T17" fmla="*/ 135 h 135"/>
                  <a:gd name="T18" fmla="*/ 11 w 83"/>
                  <a:gd name="T19" fmla="*/ 135 h 135"/>
                  <a:gd name="T20" fmla="*/ 11 w 83"/>
                  <a:gd name="T21" fmla="*/ 30 h 135"/>
                  <a:gd name="T22" fmla="*/ 0 w 83"/>
                  <a:gd name="T23" fmla="*/ 30 h 135"/>
                  <a:gd name="T24" fmla="*/ 0 w 83"/>
                  <a:gd name="T25" fmla="*/ 16 h 135"/>
                  <a:gd name="T26" fmla="*/ 0 w 83"/>
                  <a:gd name="T27" fmla="*/ 11 h 135"/>
                  <a:gd name="T28" fmla="*/ 2 w 83"/>
                  <a:gd name="T29" fmla="*/ 7 h 135"/>
                  <a:gd name="T30" fmla="*/ 5 w 83"/>
                  <a:gd name="T31" fmla="*/ 3 h 135"/>
                  <a:gd name="T32" fmla="*/ 10 w 83"/>
                  <a:gd name="T33" fmla="*/ 2 h 135"/>
                  <a:gd name="T34" fmla="*/ 14 w 83"/>
                  <a:gd name="T35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3" h="135">
                    <a:moveTo>
                      <a:pt x="14" y="0"/>
                    </a:moveTo>
                    <a:lnTo>
                      <a:pt x="68" y="0"/>
                    </a:lnTo>
                    <a:lnTo>
                      <a:pt x="73" y="2"/>
                    </a:lnTo>
                    <a:lnTo>
                      <a:pt x="78" y="5"/>
                    </a:lnTo>
                    <a:lnTo>
                      <a:pt x="81" y="10"/>
                    </a:lnTo>
                    <a:lnTo>
                      <a:pt x="83" y="16"/>
                    </a:lnTo>
                    <a:lnTo>
                      <a:pt x="83" y="30"/>
                    </a:lnTo>
                    <a:lnTo>
                      <a:pt x="70" y="30"/>
                    </a:lnTo>
                    <a:lnTo>
                      <a:pt x="70" y="135"/>
                    </a:lnTo>
                    <a:lnTo>
                      <a:pt x="11" y="135"/>
                    </a:lnTo>
                    <a:lnTo>
                      <a:pt x="11" y="30"/>
                    </a:lnTo>
                    <a:lnTo>
                      <a:pt x="0" y="30"/>
                    </a:lnTo>
                    <a:lnTo>
                      <a:pt x="0" y="16"/>
                    </a:lnTo>
                    <a:lnTo>
                      <a:pt x="0" y="11"/>
                    </a:lnTo>
                    <a:lnTo>
                      <a:pt x="2" y="7"/>
                    </a:lnTo>
                    <a:lnTo>
                      <a:pt x="5" y="3"/>
                    </a:lnTo>
                    <a:lnTo>
                      <a:pt x="10" y="2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51" name="Freeform 122"/>
              <p:cNvSpPr>
                <a:spLocks noEditPoints="1"/>
              </p:cNvSpPr>
              <p:nvPr/>
            </p:nvSpPr>
            <p:spPr bwMode="auto">
              <a:xfrm>
                <a:off x="6878637" y="3923771"/>
                <a:ext cx="603250" cy="206375"/>
              </a:xfrm>
              <a:custGeom>
                <a:avLst/>
                <a:gdLst>
                  <a:gd name="T0" fmla="*/ 190 w 380"/>
                  <a:gd name="T1" fmla="*/ 49 h 130"/>
                  <a:gd name="T2" fmla="*/ 176 w 380"/>
                  <a:gd name="T3" fmla="*/ 52 h 130"/>
                  <a:gd name="T4" fmla="*/ 128 w 380"/>
                  <a:gd name="T5" fmla="*/ 79 h 130"/>
                  <a:gd name="T6" fmla="*/ 126 w 380"/>
                  <a:gd name="T7" fmla="*/ 81 h 130"/>
                  <a:gd name="T8" fmla="*/ 126 w 380"/>
                  <a:gd name="T9" fmla="*/ 84 h 130"/>
                  <a:gd name="T10" fmla="*/ 126 w 380"/>
                  <a:gd name="T11" fmla="*/ 86 h 130"/>
                  <a:gd name="T12" fmla="*/ 130 w 380"/>
                  <a:gd name="T13" fmla="*/ 86 h 130"/>
                  <a:gd name="T14" fmla="*/ 250 w 380"/>
                  <a:gd name="T15" fmla="*/ 86 h 130"/>
                  <a:gd name="T16" fmla="*/ 252 w 380"/>
                  <a:gd name="T17" fmla="*/ 86 h 130"/>
                  <a:gd name="T18" fmla="*/ 253 w 380"/>
                  <a:gd name="T19" fmla="*/ 84 h 130"/>
                  <a:gd name="T20" fmla="*/ 253 w 380"/>
                  <a:gd name="T21" fmla="*/ 81 h 130"/>
                  <a:gd name="T22" fmla="*/ 252 w 380"/>
                  <a:gd name="T23" fmla="*/ 79 h 130"/>
                  <a:gd name="T24" fmla="*/ 204 w 380"/>
                  <a:gd name="T25" fmla="*/ 52 h 130"/>
                  <a:gd name="T26" fmla="*/ 190 w 380"/>
                  <a:gd name="T27" fmla="*/ 49 h 130"/>
                  <a:gd name="T28" fmla="*/ 190 w 380"/>
                  <a:gd name="T29" fmla="*/ 0 h 130"/>
                  <a:gd name="T30" fmla="*/ 204 w 380"/>
                  <a:gd name="T31" fmla="*/ 3 h 130"/>
                  <a:gd name="T32" fmla="*/ 364 w 380"/>
                  <a:gd name="T33" fmla="*/ 92 h 130"/>
                  <a:gd name="T34" fmla="*/ 372 w 380"/>
                  <a:gd name="T35" fmla="*/ 98 h 130"/>
                  <a:gd name="T36" fmla="*/ 378 w 380"/>
                  <a:gd name="T37" fmla="*/ 108 h 130"/>
                  <a:gd name="T38" fmla="*/ 380 w 380"/>
                  <a:gd name="T39" fmla="*/ 120 h 130"/>
                  <a:gd name="T40" fmla="*/ 380 w 380"/>
                  <a:gd name="T41" fmla="*/ 130 h 130"/>
                  <a:gd name="T42" fmla="*/ 0 w 380"/>
                  <a:gd name="T43" fmla="*/ 130 h 130"/>
                  <a:gd name="T44" fmla="*/ 0 w 380"/>
                  <a:gd name="T45" fmla="*/ 120 h 130"/>
                  <a:gd name="T46" fmla="*/ 1 w 380"/>
                  <a:gd name="T47" fmla="*/ 108 h 130"/>
                  <a:gd name="T48" fmla="*/ 7 w 380"/>
                  <a:gd name="T49" fmla="*/ 98 h 130"/>
                  <a:gd name="T50" fmla="*/ 15 w 380"/>
                  <a:gd name="T51" fmla="*/ 92 h 130"/>
                  <a:gd name="T52" fmla="*/ 176 w 380"/>
                  <a:gd name="T53" fmla="*/ 3 h 130"/>
                  <a:gd name="T54" fmla="*/ 190 w 380"/>
                  <a:gd name="T55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80" h="130">
                    <a:moveTo>
                      <a:pt x="190" y="49"/>
                    </a:moveTo>
                    <a:lnTo>
                      <a:pt x="176" y="52"/>
                    </a:lnTo>
                    <a:lnTo>
                      <a:pt x="128" y="79"/>
                    </a:lnTo>
                    <a:lnTo>
                      <a:pt x="126" y="81"/>
                    </a:lnTo>
                    <a:lnTo>
                      <a:pt x="126" y="84"/>
                    </a:lnTo>
                    <a:lnTo>
                      <a:pt x="126" y="86"/>
                    </a:lnTo>
                    <a:lnTo>
                      <a:pt x="130" y="86"/>
                    </a:lnTo>
                    <a:lnTo>
                      <a:pt x="250" y="86"/>
                    </a:lnTo>
                    <a:lnTo>
                      <a:pt x="252" y="86"/>
                    </a:lnTo>
                    <a:lnTo>
                      <a:pt x="253" y="84"/>
                    </a:lnTo>
                    <a:lnTo>
                      <a:pt x="253" y="81"/>
                    </a:lnTo>
                    <a:lnTo>
                      <a:pt x="252" y="79"/>
                    </a:lnTo>
                    <a:lnTo>
                      <a:pt x="204" y="52"/>
                    </a:lnTo>
                    <a:lnTo>
                      <a:pt x="190" y="49"/>
                    </a:lnTo>
                    <a:close/>
                    <a:moveTo>
                      <a:pt x="190" y="0"/>
                    </a:moveTo>
                    <a:lnTo>
                      <a:pt x="204" y="3"/>
                    </a:lnTo>
                    <a:lnTo>
                      <a:pt x="364" y="92"/>
                    </a:lnTo>
                    <a:lnTo>
                      <a:pt x="372" y="98"/>
                    </a:lnTo>
                    <a:lnTo>
                      <a:pt x="378" y="108"/>
                    </a:lnTo>
                    <a:lnTo>
                      <a:pt x="380" y="120"/>
                    </a:lnTo>
                    <a:lnTo>
                      <a:pt x="380" y="130"/>
                    </a:lnTo>
                    <a:lnTo>
                      <a:pt x="0" y="130"/>
                    </a:lnTo>
                    <a:lnTo>
                      <a:pt x="0" y="120"/>
                    </a:lnTo>
                    <a:lnTo>
                      <a:pt x="1" y="108"/>
                    </a:lnTo>
                    <a:lnTo>
                      <a:pt x="7" y="98"/>
                    </a:lnTo>
                    <a:lnTo>
                      <a:pt x="15" y="92"/>
                    </a:lnTo>
                    <a:lnTo>
                      <a:pt x="176" y="3"/>
                    </a:lnTo>
                    <a:lnTo>
                      <a:pt x="19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grpSp>
          <p:nvGrpSpPr>
            <p:cNvPr id="307" name="Group 306"/>
            <p:cNvGrpSpPr/>
            <p:nvPr/>
          </p:nvGrpSpPr>
          <p:grpSpPr>
            <a:xfrm>
              <a:off x="9746455" y="3958696"/>
              <a:ext cx="438150" cy="601663"/>
              <a:chOff x="9712589" y="3959490"/>
              <a:chExt cx="438150" cy="601663"/>
            </a:xfrm>
            <a:grpFill/>
          </p:grpSpPr>
          <p:sp>
            <p:nvSpPr>
              <p:cNvPr id="198" name="Freeform 69"/>
              <p:cNvSpPr>
                <a:spLocks/>
              </p:cNvSpPr>
              <p:nvPr/>
            </p:nvSpPr>
            <p:spPr bwMode="auto">
              <a:xfrm>
                <a:off x="9712589" y="3959490"/>
                <a:ext cx="438150" cy="601663"/>
              </a:xfrm>
              <a:custGeom>
                <a:avLst/>
                <a:gdLst>
                  <a:gd name="T0" fmla="*/ 128 w 276"/>
                  <a:gd name="T1" fmla="*/ 0 h 379"/>
                  <a:gd name="T2" fmla="*/ 136 w 276"/>
                  <a:gd name="T3" fmla="*/ 8 h 379"/>
                  <a:gd name="T4" fmla="*/ 138 w 276"/>
                  <a:gd name="T5" fmla="*/ 16 h 379"/>
                  <a:gd name="T6" fmla="*/ 208 w 276"/>
                  <a:gd name="T7" fmla="*/ 45 h 379"/>
                  <a:gd name="T8" fmla="*/ 258 w 276"/>
                  <a:gd name="T9" fmla="*/ 100 h 379"/>
                  <a:gd name="T10" fmla="*/ 276 w 276"/>
                  <a:gd name="T11" fmla="*/ 176 h 379"/>
                  <a:gd name="T12" fmla="*/ 258 w 276"/>
                  <a:gd name="T13" fmla="*/ 251 h 379"/>
                  <a:gd name="T14" fmla="*/ 208 w 276"/>
                  <a:gd name="T15" fmla="*/ 306 h 379"/>
                  <a:gd name="T16" fmla="*/ 138 w 276"/>
                  <a:gd name="T17" fmla="*/ 335 h 379"/>
                  <a:gd name="T18" fmla="*/ 162 w 276"/>
                  <a:gd name="T19" fmla="*/ 349 h 379"/>
                  <a:gd name="T20" fmla="*/ 174 w 276"/>
                  <a:gd name="T21" fmla="*/ 353 h 379"/>
                  <a:gd name="T22" fmla="*/ 182 w 276"/>
                  <a:gd name="T23" fmla="*/ 364 h 379"/>
                  <a:gd name="T24" fmla="*/ 184 w 276"/>
                  <a:gd name="T25" fmla="*/ 379 h 379"/>
                  <a:gd name="T26" fmla="*/ 62 w 276"/>
                  <a:gd name="T27" fmla="*/ 370 h 379"/>
                  <a:gd name="T28" fmla="*/ 66 w 276"/>
                  <a:gd name="T29" fmla="*/ 357 h 379"/>
                  <a:gd name="T30" fmla="*/ 76 w 276"/>
                  <a:gd name="T31" fmla="*/ 349 h 379"/>
                  <a:gd name="T32" fmla="*/ 108 w 276"/>
                  <a:gd name="T33" fmla="*/ 349 h 379"/>
                  <a:gd name="T34" fmla="*/ 78 w 276"/>
                  <a:gd name="T35" fmla="*/ 333 h 379"/>
                  <a:gd name="T36" fmla="*/ 25 w 276"/>
                  <a:gd name="T37" fmla="*/ 310 h 379"/>
                  <a:gd name="T38" fmla="*/ 1 w 276"/>
                  <a:gd name="T39" fmla="*/ 289 h 379"/>
                  <a:gd name="T40" fmla="*/ 0 w 276"/>
                  <a:gd name="T41" fmla="*/ 281 h 379"/>
                  <a:gd name="T42" fmla="*/ 0 w 276"/>
                  <a:gd name="T43" fmla="*/ 278 h 379"/>
                  <a:gd name="T44" fmla="*/ 5 w 276"/>
                  <a:gd name="T45" fmla="*/ 272 h 379"/>
                  <a:gd name="T46" fmla="*/ 11 w 276"/>
                  <a:gd name="T47" fmla="*/ 267 h 379"/>
                  <a:gd name="T48" fmla="*/ 21 w 276"/>
                  <a:gd name="T49" fmla="*/ 267 h 379"/>
                  <a:gd name="T50" fmla="*/ 51 w 276"/>
                  <a:gd name="T51" fmla="*/ 289 h 379"/>
                  <a:gd name="T52" fmla="*/ 116 w 276"/>
                  <a:gd name="T53" fmla="*/ 306 h 379"/>
                  <a:gd name="T54" fmla="*/ 181 w 276"/>
                  <a:gd name="T55" fmla="*/ 289 h 379"/>
                  <a:gd name="T56" fmla="*/ 228 w 276"/>
                  <a:gd name="T57" fmla="*/ 241 h 379"/>
                  <a:gd name="T58" fmla="*/ 246 w 276"/>
                  <a:gd name="T59" fmla="*/ 176 h 379"/>
                  <a:gd name="T60" fmla="*/ 230 w 276"/>
                  <a:gd name="T61" fmla="*/ 111 h 379"/>
                  <a:gd name="T62" fmla="*/ 185 w 276"/>
                  <a:gd name="T63" fmla="*/ 65 h 379"/>
                  <a:gd name="T64" fmla="*/ 122 w 276"/>
                  <a:gd name="T65" fmla="*/ 45 h 379"/>
                  <a:gd name="T66" fmla="*/ 116 w 276"/>
                  <a:gd name="T67" fmla="*/ 45 h 379"/>
                  <a:gd name="T68" fmla="*/ 109 w 276"/>
                  <a:gd name="T69" fmla="*/ 37 h 379"/>
                  <a:gd name="T70" fmla="*/ 108 w 276"/>
                  <a:gd name="T71" fmla="*/ 15 h 379"/>
                  <a:gd name="T72" fmla="*/ 112 w 276"/>
                  <a:gd name="T73" fmla="*/ 3 h 379"/>
                  <a:gd name="T74" fmla="*/ 122 w 276"/>
                  <a:gd name="T75" fmla="*/ 0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76" h="379">
                    <a:moveTo>
                      <a:pt x="122" y="0"/>
                    </a:moveTo>
                    <a:lnTo>
                      <a:pt x="128" y="0"/>
                    </a:lnTo>
                    <a:lnTo>
                      <a:pt x="133" y="3"/>
                    </a:lnTo>
                    <a:lnTo>
                      <a:pt x="136" y="8"/>
                    </a:lnTo>
                    <a:lnTo>
                      <a:pt x="138" y="15"/>
                    </a:lnTo>
                    <a:lnTo>
                      <a:pt x="138" y="16"/>
                    </a:lnTo>
                    <a:lnTo>
                      <a:pt x="176" y="26"/>
                    </a:lnTo>
                    <a:lnTo>
                      <a:pt x="208" y="45"/>
                    </a:lnTo>
                    <a:lnTo>
                      <a:pt x="236" y="70"/>
                    </a:lnTo>
                    <a:lnTo>
                      <a:pt x="258" y="100"/>
                    </a:lnTo>
                    <a:lnTo>
                      <a:pt x="271" y="137"/>
                    </a:lnTo>
                    <a:lnTo>
                      <a:pt x="276" y="176"/>
                    </a:lnTo>
                    <a:lnTo>
                      <a:pt x="271" y="214"/>
                    </a:lnTo>
                    <a:lnTo>
                      <a:pt x="258" y="251"/>
                    </a:lnTo>
                    <a:lnTo>
                      <a:pt x="236" y="283"/>
                    </a:lnTo>
                    <a:lnTo>
                      <a:pt x="208" y="306"/>
                    </a:lnTo>
                    <a:lnTo>
                      <a:pt x="176" y="326"/>
                    </a:lnTo>
                    <a:lnTo>
                      <a:pt x="138" y="335"/>
                    </a:lnTo>
                    <a:lnTo>
                      <a:pt x="138" y="349"/>
                    </a:lnTo>
                    <a:lnTo>
                      <a:pt x="162" y="349"/>
                    </a:lnTo>
                    <a:lnTo>
                      <a:pt x="170" y="349"/>
                    </a:lnTo>
                    <a:lnTo>
                      <a:pt x="174" y="353"/>
                    </a:lnTo>
                    <a:lnTo>
                      <a:pt x="179" y="357"/>
                    </a:lnTo>
                    <a:lnTo>
                      <a:pt x="182" y="364"/>
                    </a:lnTo>
                    <a:lnTo>
                      <a:pt x="184" y="370"/>
                    </a:lnTo>
                    <a:lnTo>
                      <a:pt x="184" y="379"/>
                    </a:lnTo>
                    <a:lnTo>
                      <a:pt x="62" y="379"/>
                    </a:lnTo>
                    <a:lnTo>
                      <a:pt x="62" y="370"/>
                    </a:lnTo>
                    <a:lnTo>
                      <a:pt x="63" y="364"/>
                    </a:lnTo>
                    <a:lnTo>
                      <a:pt x="66" y="357"/>
                    </a:lnTo>
                    <a:lnTo>
                      <a:pt x="71" y="353"/>
                    </a:lnTo>
                    <a:lnTo>
                      <a:pt x="76" y="349"/>
                    </a:lnTo>
                    <a:lnTo>
                      <a:pt x="84" y="349"/>
                    </a:lnTo>
                    <a:lnTo>
                      <a:pt x="108" y="349"/>
                    </a:lnTo>
                    <a:lnTo>
                      <a:pt x="108" y="337"/>
                    </a:lnTo>
                    <a:lnTo>
                      <a:pt x="78" y="333"/>
                    </a:lnTo>
                    <a:lnTo>
                      <a:pt x="51" y="324"/>
                    </a:lnTo>
                    <a:lnTo>
                      <a:pt x="25" y="310"/>
                    </a:lnTo>
                    <a:lnTo>
                      <a:pt x="3" y="292"/>
                    </a:lnTo>
                    <a:lnTo>
                      <a:pt x="1" y="289"/>
                    </a:lnTo>
                    <a:lnTo>
                      <a:pt x="0" y="286"/>
                    </a:lnTo>
                    <a:lnTo>
                      <a:pt x="0" y="281"/>
                    </a:lnTo>
                    <a:lnTo>
                      <a:pt x="0" y="281"/>
                    </a:lnTo>
                    <a:lnTo>
                      <a:pt x="0" y="278"/>
                    </a:lnTo>
                    <a:lnTo>
                      <a:pt x="1" y="275"/>
                    </a:lnTo>
                    <a:lnTo>
                      <a:pt x="5" y="272"/>
                    </a:lnTo>
                    <a:lnTo>
                      <a:pt x="6" y="270"/>
                    </a:lnTo>
                    <a:lnTo>
                      <a:pt x="11" y="267"/>
                    </a:lnTo>
                    <a:lnTo>
                      <a:pt x="16" y="267"/>
                    </a:lnTo>
                    <a:lnTo>
                      <a:pt x="21" y="267"/>
                    </a:lnTo>
                    <a:lnTo>
                      <a:pt x="25" y="270"/>
                    </a:lnTo>
                    <a:lnTo>
                      <a:pt x="51" y="289"/>
                    </a:lnTo>
                    <a:lnTo>
                      <a:pt x="81" y="302"/>
                    </a:lnTo>
                    <a:lnTo>
                      <a:pt x="116" y="306"/>
                    </a:lnTo>
                    <a:lnTo>
                      <a:pt x="151" y="302"/>
                    </a:lnTo>
                    <a:lnTo>
                      <a:pt x="181" y="289"/>
                    </a:lnTo>
                    <a:lnTo>
                      <a:pt x="208" y="268"/>
                    </a:lnTo>
                    <a:lnTo>
                      <a:pt x="228" y="241"/>
                    </a:lnTo>
                    <a:lnTo>
                      <a:pt x="241" y="211"/>
                    </a:lnTo>
                    <a:lnTo>
                      <a:pt x="246" y="176"/>
                    </a:lnTo>
                    <a:lnTo>
                      <a:pt x="241" y="141"/>
                    </a:lnTo>
                    <a:lnTo>
                      <a:pt x="230" y="111"/>
                    </a:lnTo>
                    <a:lnTo>
                      <a:pt x="211" y="86"/>
                    </a:lnTo>
                    <a:lnTo>
                      <a:pt x="185" y="65"/>
                    </a:lnTo>
                    <a:lnTo>
                      <a:pt x="155" y="51"/>
                    </a:lnTo>
                    <a:lnTo>
                      <a:pt x="122" y="45"/>
                    </a:lnTo>
                    <a:lnTo>
                      <a:pt x="122" y="45"/>
                    </a:lnTo>
                    <a:lnTo>
                      <a:pt x="116" y="45"/>
                    </a:lnTo>
                    <a:lnTo>
                      <a:pt x="111" y="41"/>
                    </a:lnTo>
                    <a:lnTo>
                      <a:pt x="109" y="37"/>
                    </a:lnTo>
                    <a:lnTo>
                      <a:pt x="108" y="32"/>
                    </a:lnTo>
                    <a:lnTo>
                      <a:pt x="108" y="15"/>
                    </a:lnTo>
                    <a:lnTo>
                      <a:pt x="109" y="8"/>
                    </a:lnTo>
                    <a:lnTo>
                      <a:pt x="112" y="3"/>
                    </a:lnTo>
                    <a:lnTo>
                      <a:pt x="117" y="0"/>
                    </a:lnTo>
                    <a:lnTo>
                      <a:pt x="1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99" name="Freeform 70"/>
              <p:cNvSpPr>
                <a:spLocks noEditPoints="1"/>
              </p:cNvSpPr>
              <p:nvPr/>
            </p:nvSpPr>
            <p:spPr bwMode="auto">
              <a:xfrm>
                <a:off x="9717349" y="4061089"/>
                <a:ext cx="357187" cy="357189"/>
              </a:xfrm>
              <a:custGeom>
                <a:avLst/>
                <a:gdLst>
                  <a:gd name="T0" fmla="*/ 103 w 225"/>
                  <a:gd name="T1" fmla="*/ 169 h 225"/>
                  <a:gd name="T2" fmla="*/ 102 w 225"/>
                  <a:gd name="T3" fmla="*/ 177 h 225"/>
                  <a:gd name="T4" fmla="*/ 113 w 225"/>
                  <a:gd name="T5" fmla="*/ 173 h 225"/>
                  <a:gd name="T6" fmla="*/ 114 w 225"/>
                  <a:gd name="T7" fmla="*/ 163 h 225"/>
                  <a:gd name="T8" fmla="*/ 116 w 225"/>
                  <a:gd name="T9" fmla="*/ 25 h 225"/>
                  <a:gd name="T10" fmla="*/ 119 w 225"/>
                  <a:gd name="T11" fmla="*/ 33 h 225"/>
                  <a:gd name="T12" fmla="*/ 109 w 225"/>
                  <a:gd name="T13" fmla="*/ 31 h 225"/>
                  <a:gd name="T14" fmla="*/ 98 w 225"/>
                  <a:gd name="T15" fmla="*/ 23 h 225"/>
                  <a:gd name="T16" fmla="*/ 86 w 225"/>
                  <a:gd name="T17" fmla="*/ 28 h 225"/>
                  <a:gd name="T18" fmla="*/ 75 w 225"/>
                  <a:gd name="T19" fmla="*/ 35 h 225"/>
                  <a:gd name="T20" fmla="*/ 89 w 225"/>
                  <a:gd name="T21" fmla="*/ 36 h 225"/>
                  <a:gd name="T22" fmla="*/ 98 w 225"/>
                  <a:gd name="T23" fmla="*/ 43 h 225"/>
                  <a:gd name="T24" fmla="*/ 103 w 225"/>
                  <a:gd name="T25" fmla="*/ 57 h 225"/>
                  <a:gd name="T26" fmla="*/ 111 w 225"/>
                  <a:gd name="T27" fmla="*/ 57 h 225"/>
                  <a:gd name="T28" fmla="*/ 113 w 225"/>
                  <a:gd name="T29" fmla="*/ 68 h 225"/>
                  <a:gd name="T30" fmla="*/ 100 w 225"/>
                  <a:gd name="T31" fmla="*/ 68 h 225"/>
                  <a:gd name="T32" fmla="*/ 83 w 225"/>
                  <a:gd name="T33" fmla="*/ 52 h 225"/>
                  <a:gd name="T34" fmla="*/ 76 w 225"/>
                  <a:gd name="T35" fmla="*/ 46 h 225"/>
                  <a:gd name="T36" fmla="*/ 62 w 225"/>
                  <a:gd name="T37" fmla="*/ 43 h 225"/>
                  <a:gd name="T38" fmla="*/ 54 w 225"/>
                  <a:gd name="T39" fmla="*/ 47 h 225"/>
                  <a:gd name="T40" fmla="*/ 41 w 225"/>
                  <a:gd name="T41" fmla="*/ 60 h 225"/>
                  <a:gd name="T42" fmla="*/ 37 w 225"/>
                  <a:gd name="T43" fmla="*/ 76 h 225"/>
                  <a:gd name="T44" fmla="*/ 44 w 225"/>
                  <a:gd name="T45" fmla="*/ 90 h 225"/>
                  <a:gd name="T46" fmla="*/ 56 w 225"/>
                  <a:gd name="T47" fmla="*/ 98 h 225"/>
                  <a:gd name="T48" fmla="*/ 63 w 225"/>
                  <a:gd name="T49" fmla="*/ 103 h 225"/>
                  <a:gd name="T50" fmla="*/ 60 w 225"/>
                  <a:gd name="T51" fmla="*/ 106 h 225"/>
                  <a:gd name="T52" fmla="*/ 54 w 225"/>
                  <a:gd name="T53" fmla="*/ 119 h 225"/>
                  <a:gd name="T54" fmla="*/ 49 w 225"/>
                  <a:gd name="T55" fmla="*/ 141 h 225"/>
                  <a:gd name="T56" fmla="*/ 67 w 225"/>
                  <a:gd name="T57" fmla="*/ 177 h 225"/>
                  <a:gd name="T58" fmla="*/ 100 w 225"/>
                  <a:gd name="T59" fmla="*/ 160 h 225"/>
                  <a:gd name="T60" fmla="*/ 114 w 225"/>
                  <a:gd name="T61" fmla="*/ 139 h 225"/>
                  <a:gd name="T62" fmla="*/ 133 w 225"/>
                  <a:gd name="T63" fmla="*/ 125 h 225"/>
                  <a:gd name="T64" fmla="*/ 140 w 225"/>
                  <a:gd name="T65" fmla="*/ 119 h 225"/>
                  <a:gd name="T66" fmla="*/ 128 w 225"/>
                  <a:gd name="T67" fmla="*/ 111 h 225"/>
                  <a:gd name="T68" fmla="*/ 122 w 225"/>
                  <a:gd name="T69" fmla="*/ 93 h 225"/>
                  <a:gd name="T70" fmla="*/ 122 w 225"/>
                  <a:gd name="T71" fmla="*/ 82 h 225"/>
                  <a:gd name="T72" fmla="*/ 127 w 225"/>
                  <a:gd name="T73" fmla="*/ 90 h 225"/>
                  <a:gd name="T74" fmla="*/ 135 w 225"/>
                  <a:gd name="T75" fmla="*/ 103 h 225"/>
                  <a:gd name="T76" fmla="*/ 151 w 225"/>
                  <a:gd name="T77" fmla="*/ 101 h 225"/>
                  <a:gd name="T78" fmla="*/ 152 w 225"/>
                  <a:gd name="T79" fmla="*/ 95 h 225"/>
                  <a:gd name="T80" fmla="*/ 148 w 225"/>
                  <a:gd name="T81" fmla="*/ 85 h 225"/>
                  <a:gd name="T82" fmla="*/ 163 w 225"/>
                  <a:gd name="T83" fmla="*/ 95 h 225"/>
                  <a:gd name="T84" fmla="*/ 174 w 225"/>
                  <a:gd name="T85" fmla="*/ 106 h 225"/>
                  <a:gd name="T86" fmla="*/ 178 w 225"/>
                  <a:gd name="T87" fmla="*/ 135 h 225"/>
                  <a:gd name="T88" fmla="*/ 186 w 225"/>
                  <a:gd name="T89" fmla="*/ 130 h 225"/>
                  <a:gd name="T90" fmla="*/ 195 w 225"/>
                  <a:gd name="T91" fmla="*/ 120 h 225"/>
                  <a:gd name="T92" fmla="*/ 201 w 225"/>
                  <a:gd name="T93" fmla="*/ 133 h 225"/>
                  <a:gd name="T94" fmla="*/ 170 w 225"/>
                  <a:gd name="T95" fmla="*/ 39 h 225"/>
                  <a:gd name="T96" fmla="*/ 168 w 225"/>
                  <a:gd name="T97" fmla="*/ 14 h 225"/>
                  <a:gd name="T98" fmla="*/ 220 w 225"/>
                  <a:gd name="T99" fmla="*/ 143 h 225"/>
                  <a:gd name="T100" fmla="*/ 113 w 225"/>
                  <a:gd name="T101" fmla="*/ 225 h 225"/>
                  <a:gd name="T102" fmla="*/ 3 w 225"/>
                  <a:gd name="T103" fmla="*/ 143 h 225"/>
                  <a:gd name="T104" fmla="*/ 56 w 225"/>
                  <a:gd name="T105" fmla="*/ 14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25" h="225">
                    <a:moveTo>
                      <a:pt x="114" y="163"/>
                    </a:moveTo>
                    <a:lnTo>
                      <a:pt x="109" y="165"/>
                    </a:lnTo>
                    <a:lnTo>
                      <a:pt x="106" y="165"/>
                    </a:lnTo>
                    <a:lnTo>
                      <a:pt x="105" y="168"/>
                    </a:lnTo>
                    <a:lnTo>
                      <a:pt x="103" y="169"/>
                    </a:lnTo>
                    <a:lnTo>
                      <a:pt x="102" y="173"/>
                    </a:lnTo>
                    <a:lnTo>
                      <a:pt x="100" y="174"/>
                    </a:lnTo>
                    <a:lnTo>
                      <a:pt x="100" y="176"/>
                    </a:lnTo>
                    <a:lnTo>
                      <a:pt x="100" y="177"/>
                    </a:lnTo>
                    <a:lnTo>
                      <a:pt x="102" y="177"/>
                    </a:lnTo>
                    <a:lnTo>
                      <a:pt x="105" y="177"/>
                    </a:lnTo>
                    <a:lnTo>
                      <a:pt x="108" y="176"/>
                    </a:lnTo>
                    <a:lnTo>
                      <a:pt x="109" y="174"/>
                    </a:lnTo>
                    <a:lnTo>
                      <a:pt x="111" y="174"/>
                    </a:lnTo>
                    <a:lnTo>
                      <a:pt x="113" y="173"/>
                    </a:lnTo>
                    <a:lnTo>
                      <a:pt x="114" y="171"/>
                    </a:lnTo>
                    <a:lnTo>
                      <a:pt x="114" y="169"/>
                    </a:lnTo>
                    <a:lnTo>
                      <a:pt x="116" y="166"/>
                    </a:lnTo>
                    <a:lnTo>
                      <a:pt x="116" y="165"/>
                    </a:lnTo>
                    <a:lnTo>
                      <a:pt x="114" y="163"/>
                    </a:lnTo>
                    <a:lnTo>
                      <a:pt x="114" y="163"/>
                    </a:lnTo>
                    <a:close/>
                    <a:moveTo>
                      <a:pt x="117" y="19"/>
                    </a:moveTo>
                    <a:lnTo>
                      <a:pt x="116" y="20"/>
                    </a:lnTo>
                    <a:lnTo>
                      <a:pt x="114" y="23"/>
                    </a:lnTo>
                    <a:lnTo>
                      <a:pt x="116" y="25"/>
                    </a:lnTo>
                    <a:lnTo>
                      <a:pt x="117" y="27"/>
                    </a:lnTo>
                    <a:lnTo>
                      <a:pt x="119" y="28"/>
                    </a:lnTo>
                    <a:lnTo>
                      <a:pt x="121" y="30"/>
                    </a:lnTo>
                    <a:lnTo>
                      <a:pt x="121" y="31"/>
                    </a:lnTo>
                    <a:lnTo>
                      <a:pt x="119" y="33"/>
                    </a:lnTo>
                    <a:lnTo>
                      <a:pt x="117" y="33"/>
                    </a:lnTo>
                    <a:lnTo>
                      <a:pt x="116" y="35"/>
                    </a:lnTo>
                    <a:lnTo>
                      <a:pt x="113" y="33"/>
                    </a:lnTo>
                    <a:lnTo>
                      <a:pt x="111" y="33"/>
                    </a:lnTo>
                    <a:lnTo>
                      <a:pt x="109" y="31"/>
                    </a:lnTo>
                    <a:lnTo>
                      <a:pt x="109" y="28"/>
                    </a:lnTo>
                    <a:lnTo>
                      <a:pt x="108" y="27"/>
                    </a:lnTo>
                    <a:lnTo>
                      <a:pt x="105" y="25"/>
                    </a:lnTo>
                    <a:lnTo>
                      <a:pt x="102" y="23"/>
                    </a:lnTo>
                    <a:lnTo>
                      <a:pt x="98" y="23"/>
                    </a:lnTo>
                    <a:lnTo>
                      <a:pt x="95" y="23"/>
                    </a:lnTo>
                    <a:lnTo>
                      <a:pt x="94" y="25"/>
                    </a:lnTo>
                    <a:lnTo>
                      <a:pt x="92" y="27"/>
                    </a:lnTo>
                    <a:lnTo>
                      <a:pt x="89" y="27"/>
                    </a:lnTo>
                    <a:lnTo>
                      <a:pt x="86" y="28"/>
                    </a:lnTo>
                    <a:lnTo>
                      <a:pt x="83" y="28"/>
                    </a:lnTo>
                    <a:lnTo>
                      <a:pt x="79" y="30"/>
                    </a:lnTo>
                    <a:lnTo>
                      <a:pt x="76" y="31"/>
                    </a:lnTo>
                    <a:lnTo>
                      <a:pt x="75" y="33"/>
                    </a:lnTo>
                    <a:lnTo>
                      <a:pt x="75" y="35"/>
                    </a:lnTo>
                    <a:lnTo>
                      <a:pt x="76" y="38"/>
                    </a:lnTo>
                    <a:lnTo>
                      <a:pt x="79" y="38"/>
                    </a:lnTo>
                    <a:lnTo>
                      <a:pt x="83" y="38"/>
                    </a:lnTo>
                    <a:lnTo>
                      <a:pt x="86" y="36"/>
                    </a:lnTo>
                    <a:lnTo>
                      <a:pt x="89" y="36"/>
                    </a:lnTo>
                    <a:lnTo>
                      <a:pt x="90" y="36"/>
                    </a:lnTo>
                    <a:lnTo>
                      <a:pt x="94" y="36"/>
                    </a:lnTo>
                    <a:lnTo>
                      <a:pt x="95" y="36"/>
                    </a:lnTo>
                    <a:lnTo>
                      <a:pt x="97" y="38"/>
                    </a:lnTo>
                    <a:lnTo>
                      <a:pt x="98" y="43"/>
                    </a:lnTo>
                    <a:lnTo>
                      <a:pt x="100" y="46"/>
                    </a:lnTo>
                    <a:lnTo>
                      <a:pt x="102" y="50"/>
                    </a:lnTo>
                    <a:lnTo>
                      <a:pt x="103" y="54"/>
                    </a:lnTo>
                    <a:lnTo>
                      <a:pt x="103" y="55"/>
                    </a:lnTo>
                    <a:lnTo>
                      <a:pt x="103" y="57"/>
                    </a:lnTo>
                    <a:lnTo>
                      <a:pt x="105" y="58"/>
                    </a:lnTo>
                    <a:lnTo>
                      <a:pt x="106" y="57"/>
                    </a:lnTo>
                    <a:lnTo>
                      <a:pt x="106" y="57"/>
                    </a:lnTo>
                    <a:lnTo>
                      <a:pt x="108" y="55"/>
                    </a:lnTo>
                    <a:lnTo>
                      <a:pt x="111" y="57"/>
                    </a:lnTo>
                    <a:lnTo>
                      <a:pt x="114" y="58"/>
                    </a:lnTo>
                    <a:lnTo>
                      <a:pt x="116" y="62"/>
                    </a:lnTo>
                    <a:lnTo>
                      <a:pt x="116" y="65"/>
                    </a:lnTo>
                    <a:lnTo>
                      <a:pt x="116" y="66"/>
                    </a:lnTo>
                    <a:lnTo>
                      <a:pt x="113" y="68"/>
                    </a:lnTo>
                    <a:lnTo>
                      <a:pt x="111" y="70"/>
                    </a:lnTo>
                    <a:lnTo>
                      <a:pt x="106" y="71"/>
                    </a:lnTo>
                    <a:lnTo>
                      <a:pt x="106" y="71"/>
                    </a:lnTo>
                    <a:lnTo>
                      <a:pt x="103" y="70"/>
                    </a:lnTo>
                    <a:lnTo>
                      <a:pt x="100" y="68"/>
                    </a:lnTo>
                    <a:lnTo>
                      <a:pt x="95" y="66"/>
                    </a:lnTo>
                    <a:lnTo>
                      <a:pt x="92" y="62"/>
                    </a:lnTo>
                    <a:lnTo>
                      <a:pt x="89" y="58"/>
                    </a:lnTo>
                    <a:lnTo>
                      <a:pt x="86" y="54"/>
                    </a:lnTo>
                    <a:lnTo>
                      <a:pt x="83" y="52"/>
                    </a:lnTo>
                    <a:lnTo>
                      <a:pt x="81" y="49"/>
                    </a:lnTo>
                    <a:lnTo>
                      <a:pt x="79" y="49"/>
                    </a:lnTo>
                    <a:lnTo>
                      <a:pt x="78" y="47"/>
                    </a:lnTo>
                    <a:lnTo>
                      <a:pt x="78" y="47"/>
                    </a:lnTo>
                    <a:lnTo>
                      <a:pt x="76" y="46"/>
                    </a:lnTo>
                    <a:lnTo>
                      <a:pt x="73" y="44"/>
                    </a:lnTo>
                    <a:lnTo>
                      <a:pt x="70" y="43"/>
                    </a:lnTo>
                    <a:lnTo>
                      <a:pt x="67" y="41"/>
                    </a:lnTo>
                    <a:lnTo>
                      <a:pt x="65" y="43"/>
                    </a:lnTo>
                    <a:lnTo>
                      <a:pt x="62" y="43"/>
                    </a:lnTo>
                    <a:lnTo>
                      <a:pt x="59" y="44"/>
                    </a:lnTo>
                    <a:lnTo>
                      <a:pt x="57" y="44"/>
                    </a:lnTo>
                    <a:lnTo>
                      <a:pt x="57" y="46"/>
                    </a:lnTo>
                    <a:lnTo>
                      <a:pt x="56" y="46"/>
                    </a:lnTo>
                    <a:lnTo>
                      <a:pt x="54" y="47"/>
                    </a:lnTo>
                    <a:lnTo>
                      <a:pt x="51" y="50"/>
                    </a:lnTo>
                    <a:lnTo>
                      <a:pt x="48" y="52"/>
                    </a:lnTo>
                    <a:lnTo>
                      <a:pt x="46" y="55"/>
                    </a:lnTo>
                    <a:lnTo>
                      <a:pt x="43" y="58"/>
                    </a:lnTo>
                    <a:lnTo>
                      <a:pt x="41" y="60"/>
                    </a:lnTo>
                    <a:lnTo>
                      <a:pt x="41" y="62"/>
                    </a:lnTo>
                    <a:lnTo>
                      <a:pt x="40" y="65"/>
                    </a:lnTo>
                    <a:lnTo>
                      <a:pt x="38" y="70"/>
                    </a:lnTo>
                    <a:lnTo>
                      <a:pt x="37" y="73"/>
                    </a:lnTo>
                    <a:lnTo>
                      <a:pt x="37" y="76"/>
                    </a:lnTo>
                    <a:lnTo>
                      <a:pt x="37" y="79"/>
                    </a:lnTo>
                    <a:lnTo>
                      <a:pt x="38" y="82"/>
                    </a:lnTo>
                    <a:lnTo>
                      <a:pt x="40" y="85"/>
                    </a:lnTo>
                    <a:lnTo>
                      <a:pt x="41" y="89"/>
                    </a:lnTo>
                    <a:lnTo>
                      <a:pt x="44" y="90"/>
                    </a:lnTo>
                    <a:lnTo>
                      <a:pt x="48" y="92"/>
                    </a:lnTo>
                    <a:lnTo>
                      <a:pt x="51" y="93"/>
                    </a:lnTo>
                    <a:lnTo>
                      <a:pt x="52" y="95"/>
                    </a:lnTo>
                    <a:lnTo>
                      <a:pt x="54" y="98"/>
                    </a:lnTo>
                    <a:lnTo>
                      <a:pt x="56" y="98"/>
                    </a:lnTo>
                    <a:lnTo>
                      <a:pt x="57" y="100"/>
                    </a:lnTo>
                    <a:lnTo>
                      <a:pt x="60" y="101"/>
                    </a:lnTo>
                    <a:lnTo>
                      <a:pt x="62" y="101"/>
                    </a:lnTo>
                    <a:lnTo>
                      <a:pt x="62" y="101"/>
                    </a:lnTo>
                    <a:lnTo>
                      <a:pt x="63" y="103"/>
                    </a:lnTo>
                    <a:lnTo>
                      <a:pt x="65" y="104"/>
                    </a:lnTo>
                    <a:lnTo>
                      <a:pt x="65" y="106"/>
                    </a:lnTo>
                    <a:lnTo>
                      <a:pt x="65" y="108"/>
                    </a:lnTo>
                    <a:lnTo>
                      <a:pt x="63" y="106"/>
                    </a:lnTo>
                    <a:lnTo>
                      <a:pt x="60" y="106"/>
                    </a:lnTo>
                    <a:lnTo>
                      <a:pt x="57" y="106"/>
                    </a:lnTo>
                    <a:lnTo>
                      <a:pt x="56" y="108"/>
                    </a:lnTo>
                    <a:lnTo>
                      <a:pt x="56" y="109"/>
                    </a:lnTo>
                    <a:lnTo>
                      <a:pt x="54" y="114"/>
                    </a:lnTo>
                    <a:lnTo>
                      <a:pt x="54" y="119"/>
                    </a:lnTo>
                    <a:lnTo>
                      <a:pt x="54" y="122"/>
                    </a:lnTo>
                    <a:lnTo>
                      <a:pt x="52" y="127"/>
                    </a:lnTo>
                    <a:lnTo>
                      <a:pt x="52" y="131"/>
                    </a:lnTo>
                    <a:lnTo>
                      <a:pt x="51" y="136"/>
                    </a:lnTo>
                    <a:lnTo>
                      <a:pt x="49" y="141"/>
                    </a:lnTo>
                    <a:lnTo>
                      <a:pt x="49" y="149"/>
                    </a:lnTo>
                    <a:lnTo>
                      <a:pt x="51" y="160"/>
                    </a:lnTo>
                    <a:lnTo>
                      <a:pt x="54" y="171"/>
                    </a:lnTo>
                    <a:lnTo>
                      <a:pt x="59" y="177"/>
                    </a:lnTo>
                    <a:lnTo>
                      <a:pt x="67" y="177"/>
                    </a:lnTo>
                    <a:lnTo>
                      <a:pt x="78" y="174"/>
                    </a:lnTo>
                    <a:lnTo>
                      <a:pt x="87" y="171"/>
                    </a:lnTo>
                    <a:lnTo>
                      <a:pt x="94" y="168"/>
                    </a:lnTo>
                    <a:lnTo>
                      <a:pt x="97" y="165"/>
                    </a:lnTo>
                    <a:lnTo>
                      <a:pt x="100" y="160"/>
                    </a:lnTo>
                    <a:lnTo>
                      <a:pt x="103" y="155"/>
                    </a:lnTo>
                    <a:lnTo>
                      <a:pt x="106" y="150"/>
                    </a:lnTo>
                    <a:lnTo>
                      <a:pt x="108" y="147"/>
                    </a:lnTo>
                    <a:lnTo>
                      <a:pt x="111" y="143"/>
                    </a:lnTo>
                    <a:lnTo>
                      <a:pt x="114" y="139"/>
                    </a:lnTo>
                    <a:lnTo>
                      <a:pt x="117" y="135"/>
                    </a:lnTo>
                    <a:lnTo>
                      <a:pt x="122" y="131"/>
                    </a:lnTo>
                    <a:lnTo>
                      <a:pt x="127" y="130"/>
                    </a:lnTo>
                    <a:lnTo>
                      <a:pt x="130" y="127"/>
                    </a:lnTo>
                    <a:lnTo>
                      <a:pt x="133" y="125"/>
                    </a:lnTo>
                    <a:lnTo>
                      <a:pt x="136" y="123"/>
                    </a:lnTo>
                    <a:lnTo>
                      <a:pt x="136" y="122"/>
                    </a:lnTo>
                    <a:lnTo>
                      <a:pt x="138" y="120"/>
                    </a:lnTo>
                    <a:lnTo>
                      <a:pt x="140" y="120"/>
                    </a:lnTo>
                    <a:lnTo>
                      <a:pt x="140" y="119"/>
                    </a:lnTo>
                    <a:lnTo>
                      <a:pt x="138" y="117"/>
                    </a:lnTo>
                    <a:lnTo>
                      <a:pt x="135" y="117"/>
                    </a:lnTo>
                    <a:lnTo>
                      <a:pt x="132" y="116"/>
                    </a:lnTo>
                    <a:lnTo>
                      <a:pt x="130" y="114"/>
                    </a:lnTo>
                    <a:lnTo>
                      <a:pt x="128" y="111"/>
                    </a:lnTo>
                    <a:lnTo>
                      <a:pt x="128" y="106"/>
                    </a:lnTo>
                    <a:lnTo>
                      <a:pt x="127" y="101"/>
                    </a:lnTo>
                    <a:lnTo>
                      <a:pt x="125" y="100"/>
                    </a:lnTo>
                    <a:lnTo>
                      <a:pt x="124" y="96"/>
                    </a:lnTo>
                    <a:lnTo>
                      <a:pt x="122" y="93"/>
                    </a:lnTo>
                    <a:lnTo>
                      <a:pt x="121" y="90"/>
                    </a:lnTo>
                    <a:lnTo>
                      <a:pt x="119" y="87"/>
                    </a:lnTo>
                    <a:lnTo>
                      <a:pt x="121" y="85"/>
                    </a:lnTo>
                    <a:lnTo>
                      <a:pt x="121" y="84"/>
                    </a:lnTo>
                    <a:lnTo>
                      <a:pt x="122" y="82"/>
                    </a:lnTo>
                    <a:lnTo>
                      <a:pt x="122" y="81"/>
                    </a:lnTo>
                    <a:lnTo>
                      <a:pt x="124" y="81"/>
                    </a:lnTo>
                    <a:lnTo>
                      <a:pt x="124" y="84"/>
                    </a:lnTo>
                    <a:lnTo>
                      <a:pt x="125" y="87"/>
                    </a:lnTo>
                    <a:lnTo>
                      <a:pt x="127" y="90"/>
                    </a:lnTo>
                    <a:lnTo>
                      <a:pt x="128" y="95"/>
                    </a:lnTo>
                    <a:lnTo>
                      <a:pt x="130" y="96"/>
                    </a:lnTo>
                    <a:lnTo>
                      <a:pt x="132" y="98"/>
                    </a:lnTo>
                    <a:lnTo>
                      <a:pt x="133" y="101"/>
                    </a:lnTo>
                    <a:lnTo>
                      <a:pt x="135" y="103"/>
                    </a:lnTo>
                    <a:lnTo>
                      <a:pt x="136" y="104"/>
                    </a:lnTo>
                    <a:lnTo>
                      <a:pt x="140" y="104"/>
                    </a:lnTo>
                    <a:lnTo>
                      <a:pt x="143" y="104"/>
                    </a:lnTo>
                    <a:lnTo>
                      <a:pt x="148" y="103"/>
                    </a:lnTo>
                    <a:lnTo>
                      <a:pt x="151" y="101"/>
                    </a:lnTo>
                    <a:lnTo>
                      <a:pt x="154" y="101"/>
                    </a:lnTo>
                    <a:lnTo>
                      <a:pt x="157" y="100"/>
                    </a:lnTo>
                    <a:lnTo>
                      <a:pt x="155" y="100"/>
                    </a:lnTo>
                    <a:lnTo>
                      <a:pt x="155" y="98"/>
                    </a:lnTo>
                    <a:lnTo>
                      <a:pt x="152" y="95"/>
                    </a:lnTo>
                    <a:lnTo>
                      <a:pt x="151" y="93"/>
                    </a:lnTo>
                    <a:lnTo>
                      <a:pt x="149" y="92"/>
                    </a:lnTo>
                    <a:lnTo>
                      <a:pt x="148" y="89"/>
                    </a:lnTo>
                    <a:lnTo>
                      <a:pt x="148" y="87"/>
                    </a:lnTo>
                    <a:lnTo>
                      <a:pt x="148" y="85"/>
                    </a:lnTo>
                    <a:lnTo>
                      <a:pt x="151" y="87"/>
                    </a:lnTo>
                    <a:lnTo>
                      <a:pt x="152" y="87"/>
                    </a:lnTo>
                    <a:lnTo>
                      <a:pt x="155" y="90"/>
                    </a:lnTo>
                    <a:lnTo>
                      <a:pt x="160" y="92"/>
                    </a:lnTo>
                    <a:lnTo>
                      <a:pt x="163" y="95"/>
                    </a:lnTo>
                    <a:lnTo>
                      <a:pt x="167" y="98"/>
                    </a:lnTo>
                    <a:lnTo>
                      <a:pt x="168" y="100"/>
                    </a:lnTo>
                    <a:lnTo>
                      <a:pt x="170" y="101"/>
                    </a:lnTo>
                    <a:lnTo>
                      <a:pt x="173" y="103"/>
                    </a:lnTo>
                    <a:lnTo>
                      <a:pt x="174" y="106"/>
                    </a:lnTo>
                    <a:lnTo>
                      <a:pt x="176" y="108"/>
                    </a:lnTo>
                    <a:lnTo>
                      <a:pt x="178" y="111"/>
                    </a:lnTo>
                    <a:lnTo>
                      <a:pt x="178" y="117"/>
                    </a:lnTo>
                    <a:lnTo>
                      <a:pt x="178" y="127"/>
                    </a:lnTo>
                    <a:lnTo>
                      <a:pt x="178" y="135"/>
                    </a:lnTo>
                    <a:lnTo>
                      <a:pt x="178" y="138"/>
                    </a:lnTo>
                    <a:lnTo>
                      <a:pt x="179" y="136"/>
                    </a:lnTo>
                    <a:lnTo>
                      <a:pt x="181" y="135"/>
                    </a:lnTo>
                    <a:lnTo>
                      <a:pt x="182" y="133"/>
                    </a:lnTo>
                    <a:lnTo>
                      <a:pt x="186" y="130"/>
                    </a:lnTo>
                    <a:lnTo>
                      <a:pt x="187" y="127"/>
                    </a:lnTo>
                    <a:lnTo>
                      <a:pt x="190" y="123"/>
                    </a:lnTo>
                    <a:lnTo>
                      <a:pt x="192" y="122"/>
                    </a:lnTo>
                    <a:lnTo>
                      <a:pt x="193" y="120"/>
                    </a:lnTo>
                    <a:lnTo>
                      <a:pt x="195" y="120"/>
                    </a:lnTo>
                    <a:lnTo>
                      <a:pt x="195" y="123"/>
                    </a:lnTo>
                    <a:lnTo>
                      <a:pt x="197" y="125"/>
                    </a:lnTo>
                    <a:lnTo>
                      <a:pt x="200" y="128"/>
                    </a:lnTo>
                    <a:lnTo>
                      <a:pt x="201" y="131"/>
                    </a:lnTo>
                    <a:lnTo>
                      <a:pt x="201" y="133"/>
                    </a:lnTo>
                    <a:lnTo>
                      <a:pt x="205" y="123"/>
                    </a:lnTo>
                    <a:lnTo>
                      <a:pt x="205" y="112"/>
                    </a:lnTo>
                    <a:lnTo>
                      <a:pt x="200" y="84"/>
                    </a:lnTo>
                    <a:lnTo>
                      <a:pt x="187" y="58"/>
                    </a:lnTo>
                    <a:lnTo>
                      <a:pt x="170" y="39"/>
                    </a:lnTo>
                    <a:lnTo>
                      <a:pt x="144" y="25"/>
                    </a:lnTo>
                    <a:lnTo>
                      <a:pt x="117" y="19"/>
                    </a:lnTo>
                    <a:close/>
                    <a:moveTo>
                      <a:pt x="113" y="0"/>
                    </a:moveTo>
                    <a:lnTo>
                      <a:pt x="143" y="3"/>
                    </a:lnTo>
                    <a:lnTo>
                      <a:pt x="168" y="14"/>
                    </a:lnTo>
                    <a:lnTo>
                      <a:pt x="192" y="33"/>
                    </a:lnTo>
                    <a:lnTo>
                      <a:pt x="209" y="55"/>
                    </a:lnTo>
                    <a:lnTo>
                      <a:pt x="220" y="82"/>
                    </a:lnTo>
                    <a:lnTo>
                      <a:pt x="225" y="112"/>
                    </a:lnTo>
                    <a:lnTo>
                      <a:pt x="220" y="143"/>
                    </a:lnTo>
                    <a:lnTo>
                      <a:pt x="209" y="168"/>
                    </a:lnTo>
                    <a:lnTo>
                      <a:pt x="192" y="192"/>
                    </a:lnTo>
                    <a:lnTo>
                      <a:pt x="168" y="209"/>
                    </a:lnTo>
                    <a:lnTo>
                      <a:pt x="143" y="220"/>
                    </a:lnTo>
                    <a:lnTo>
                      <a:pt x="113" y="225"/>
                    </a:lnTo>
                    <a:lnTo>
                      <a:pt x="83" y="220"/>
                    </a:lnTo>
                    <a:lnTo>
                      <a:pt x="56" y="209"/>
                    </a:lnTo>
                    <a:lnTo>
                      <a:pt x="33" y="192"/>
                    </a:lnTo>
                    <a:lnTo>
                      <a:pt x="14" y="168"/>
                    </a:lnTo>
                    <a:lnTo>
                      <a:pt x="3" y="143"/>
                    </a:lnTo>
                    <a:lnTo>
                      <a:pt x="0" y="112"/>
                    </a:lnTo>
                    <a:lnTo>
                      <a:pt x="3" y="82"/>
                    </a:lnTo>
                    <a:lnTo>
                      <a:pt x="14" y="55"/>
                    </a:lnTo>
                    <a:lnTo>
                      <a:pt x="33" y="33"/>
                    </a:lnTo>
                    <a:lnTo>
                      <a:pt x="56" y="14"/>
                    </a:lnTo>
                    <a:lnTo>
                      <a:pt x="83" y="3"/>
                    </a:lnTo>
                    <a:lnTo>
                      <a:pt x="11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sp>
          <p:nvSpPr>
            <p:cNvPr id="282" name="Freeform 153"/>
            <p:cNvSpPr>
              <a:spLocks noEditPoints="1"/>
            </p:cNvSpPr>
            <p:nvPr/>
          </p:nvSpPr>
          <p:spPr bwMode="auto">
            <a:xfrm>
              <a:off x="6941078" y="1676135"/>
              <a:ext cx="546100" cy="604838"/>
            </a:xfrm>
            <a:custGeom>
              <a:avLst/>
              <a:gdLst>
                <a:gd name="T0" fmla="*/ 87 w 344"/>
                <a:gd name="T1" fmla="*/ 110 h 381"/>
                <a:gd name="T2" fmla="*/ 70 w 344"/>
                <a:gd name="T3" fmla="*/ 119 h 381"/>
                <a:gd name="T4" fmla="*/ 44 w 344"/>
                <a:gd name="T5" fmla="*/ 148 h 381"/>
                <a:gd name="T6" fmla="*/ 33 w 344"/>
                <a:gd name="T7" fmla="*/ 192 h 381"/>
                <a:gd name="T8" fmla="*/ 39 w 344"/>
                <a:gd name="T9" fmla="*/ 226 h 381"/>
                <a:gd name="T10" fmla="*/ 49 w 344"/>
                <a:gd name="T11" fmla="*/ 232 h 381"/>
                <a:gd name="T12" fmla="*/ 59 w 344"/>
                <a:gd name="T13" fmla="*/ 232 h 381"/>
                <a:gd name="T14" fmla="*/ 68 w 344"/>
                <a:gd name="T15" fmla="*/ 226 h 381"/>
                <a:gd name="T16" fmla="*/ 71 w 344"/>
                <a:gd name="T17" fmla="*/ 216 h 381"/>
                <a:gd name="T18" fmla="*/ 68 w 344"/>
                <a:gd name="T19" fmla="*/ 189 h 381"/>
                <a:gd name="T20" fmla="*/ 78 w 344"/>
                <a:gd name="T21" fmla="*/ 161 h 381"/>
                <a:gd name="T22" fmla="*/ 93 w 344"/>
                <a:gd name="T23" fmla="*/ 145 h 381"/>
                <a:gd name="T24" fmla="*/ 101 w 344"/>
                <a:gd name="T25" fmla="*/ 138 h 381"/>
                <a:gd name="T26" fmla="*/ 106 w 344"/>
                <a:gd name="T27" fmla="*/ 129 h 381"/>
                <a:gd name="T28" fmla="*/ 104 w 344"/>
                <a:gd name="T29" fmla="*/ 118 h 381"/>
                <a:gd name="T30" fmla="*/ 97 w 344"/>
                <a:gd name="T31" fmla="*/ 111 h 381"/>
                <a:gd name="T32" fmla="*/ 120 w 344"/>
                <a:gd name="T33" fmla="*/ 0 h 381"/>
                <a:gd name="T34" fmla="*/ 144 w 344"/>
                <a:gd name="T35" fmla="*/ 10 h 381"/>
                <a:gd name="T36" fmla="*/ 176 w 344"/>
                <a:gd name="T37" fmla="*/ 37 h 381"/>
                <a:gd name="T38" fmla="*/ 192 w 344"/>
                <a:gd name="T39" fmla="*/ 67 h 381"/>
                <a:gd name="T40" fmla="*/ 203 w 344"/>
                <a:gd name="T41" fmla="*/ 45 h 381"/>
                <a:gd name="T42" fmla="*/ 227 w 344"/>
                <a:gd name="T43" fmla="*/ 21 h 381"/>
                <a:gd name="T44" fmla="*/ 265 w 344"/>
                <a:gd name="T45" fmla="*/ 7 h 381"/>
                <a:gd name="T46" fmla="*/ 274 w 344"/>
                <a:gd name="T47" fmla="*/ 8 h 381"/>
                <a:gd name="T48" fmla="*/ 280 w 344"/>
                <a:gd name="T49" fmla="*/ 16 h 381"/>
                <a:gd name="T50" fmla="*/ 284 w 344"/>
                <a:gd name="T51" fmla="*/ 26 h 381"/>
                <a:gd name="T52" fmla="*/ 274 w 344"/>
                <a:gd name="T53" fmla="*/ 54 h 381"/>
                <a:gd name="T54" fmla="*/ 241 w 344"/>
                <a:gd name="T55" fmla="*/ 84 h 381"/>
                <a:gd name="T56" fmla="*/ 280 w 344"/>
                <a:gd name="T57" fmla="*/ 83 h 381"/>
                <a:gd name="T58" fmla="*/ 315 w 344"/>
                <a:gd name="T59" fmla="*/ 105 h 381"/>
                <a:gd name="T60" fmla="*/ 339 w 344"/>
                <a:gd name="T61" fmla="*/ 145 h 381"/>
                <a:gd name="T62" fmla="*/ 344 w 344"/>
                <a:gd name="T63" fmla="*/ 205 h 381"/>
                <a:gd name="T64" fmla="*/ 331 w 344"/>
                <a:gd name="T65" fmla="*/ 280 h 381"/>
                <a:gd name="T66" fmla="*/ 299 w 344"/>
                <a:gd name="T67" fmla="*/ 334 h 381"/>
                <a:gd name="T68" fmla="*/ 263 w 344"/>
                <a:gd name="T69" fmla="*/ 370 h 381"/>
                <a:gd name="T70" fmla="*/ 108 w 344"/>
                <a:gd name="T71" fmla="*/ 381 h 381"/>
                <a:gd name="T72" fmla="*/ 74 w 344"/>
                <a:gd name="T73" fmla="*/ 354 h 381"/>
                <a:gd name="T74" fmla="*/ 38 w 344"/>
                <a:gd name="T75" fmla="*/ 310 h 381"/>
                <a:gd name="T76" fmla="*/ 9 w 344"/>
                <a:gd name="T77" fmla="*/ 248 h 381"/>
                <a:gd name="T78" fmla="*/ 0 w 344"/>
                <a:gd name="T79" fmla="*/ 183 h 381"/>
                <a:gd name="T80" fmla="*/ 14 w 344"/>
                <a:gd name="T81" fmla="*/ 130 h 381"/>
                <a:gd name="T82" fmla="*/ 44 w 344"/>
                <a:gd name="T83" fmla="*/ 96 h 381"/>
                <a:gd name="T84" fmla="*/ 84 w 344"/>
                <a:gd name="T85" fmla="*/ 76 h 381"/>
                <a:gd name="T86" fmla="*/ 119 w 344"/>
                <a:gd name="T87" fmla="*/ 76 h 381"/>
                <a:gd name="T88" fmla="*/ 147 w 344"/>
                <a:gd name="T89" fmla="*/ 84 h 381"/>
                <a:gd name="T90" fmla="*/ 157 w 344"/>
                <a:gd name="T91" fmla="*/ 73 h 381"/>
                <a:gd name="T92" fmla="*/ 135 w 344"/>
                <a:gd name="T93" fmla="*/ 43 h 381"/>
                <a:gd name="T94" fmla="*/ 109 w 344"/>
                <a:gd name="T95" fmla="*/ 32 h 381"/>
                <a:gd name="T96" fmla="*/ 103 w 344"/>
                <a:gd name="T97" fmla="*/ 23 h 381"/>
                <a:gd name="T98" fmla="*/ 103 w 344"/>
                <a:gd name="T99" fmla="*/ 15 h 381"/>
                <a:gd name="T100" fmla="*/ 108 w 344"/>
                <a:gd name="T101" fmla="*/ 7 h 381"/>
                <a:gd name="T102" fmla="*/ 116 w 344"/>
                <a:gd name="T103" fmla="*/ 2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44" h="381">
                  <a:moveTo>
                    <a:pt x="92" y="110"/>
                  </a:moveTo>
                  <a:lnTo>
                    <a:pt x="87" y="110"/>
                  </a:lnTo>
                  <a:lnTo>
                    <a:pt x="81" y="111"/>
                  </a:lnTo>
                  <a:lnTo>
                    <a:pt x="70" y="119"/>
                  </a:lnTo>
                  <a:lnTo>
                    <a:pt x="57" y="132"/>
                  </a:lnTo>
                  <a:lnTo>
                    <a:pt x="44" y="148"/>
                  </a:lnTo>
                  <a:lnTo>
                    <a:pt x="36" y="169"/>
                  </a:lnTo>
                  <a:lnTo>
                    <a:pt x="33" y="192"/>
                  </a:lnTo>
                  <a:lnTo>
                    <a:pt x="38" y="219"/>
                  </a:lnTo>
                  <a:lnTo>
                    <a:pt x="39" y="226"/>
                  </a:lnTo>
                  <a:lnTo>
                    <a:pt x="44" y="229"/>
                  </a:lnTo>
                  <a:lnTo>
                    <a:pt x="49" y="232"/>
                  </a:lnTo>
                  <a:lnTo>
                    <a:pt x="54" y="232"/>
                  </a:lnTo>
                  <a:lnTo>
                    <a:pt x="59" y="232"/>
                  </a:lnTo>
                  <a:lnTo>
                    <a:pt x="65" y="230"/>
                  </a:lnTo>
                  <a:lnTo>
                    <a:pt x="68" y="226"/>
                  </a:lnTo>
                  <a:lnTo>
                    <a:pt x="71" y="221"/>
                  </a:lnTo>
                  <a:lnTo>
                    <a:pt x="71" y="216"/>
                  </a:lnTo>
                  <a:lnTo>
                    <a:pt x="71" y="210"/>
                  </a:lnTo>
                  <a:lnTo>
                    <a:pt x="68" y="189"/>
                  </a:lnTo>
                  <a:lnTo>
                    <a:pt x="71" y="173"/>
                  </a:lnTo>
                  <a:lnTo>
                    <a:pt x="78" y="161"/>
                  </a:lnTo>
                  <a:lnTo>
                    <a:pt x="85" y="151"/>
                  </a:lnTo>
                  <a:lnTo>
                    <a:pt x="93" y="145"/>
                  </a:lnTo>
                  <a:lnTo>
                    <a:pt x="98" y="142"/>
                  </a:lnTo>
                  <a:lnTo>
                    <a:pt x="101" y="138"/>
                  </a:lnTo>
                  <a:lnTo>
                    <a:pt x="104" y="134"/>
                  </a:lnTo>
                  <a:lnTo>
                    <a:pt x="106" y="129"/>
                  </a:lnTo>
                  <a:lnTo>
                    <a:pt x="106" y="124"/>
                  </a:lnTo>
                  <a:lnTo>
                    <a:pt x="104" y="118"/>
                  </a:lnTo>
                  <a:lnTo>
                    <a:pt x="101" y="115"/>
                  </a:lnTo>
                  <a:lnTo>
                    <a:pt x="97" y="111"/>
                  </a:lnTo>
                  <a:lnTo>
                    <a:pt x="92" y="110"/>
                  </a:lnTo>
                  <a:close/>
                  <a:moveTo>
                    <a:pt x="120" y="0"/>
                  </a:moveTo>
                  <a:lnTo>
                    <a:pt x="125" y="2"/>
                  </a:lnTo>
                  <a:lnTo>
                    <a:pt x="144" y="10"/>
                  </a:lnTo>
                  <a:lnTo>
                    <a:pt x="162" y="21"/>
                  </a:lnTo>
                  <a:lnTo>
                    <a:pt x="176" y="37"/>
                  </a:lnTo>
                  <a:lnTo>
                    <a:pt x="185" y="51"/>
                  </a:lnTo>
                  <a:lnTo>
                    <a:pt x="192" y="67"/>
                  </a:lnTo>
                  <a:lnTo>
                    <a:pt x="196" y="56"/>
                  </a:lnTo>
                  <a:lnTo>
                    <a:pt x="203" y="45"/>
                  </a:lnTo>
                  <a:lnTo>
                    <a:pt x="214" y="32"/>
                  </a:lnTo>
                  <a:lnTo>
                    <a:pt x="227" y="21"/>
                  </a:lnTo>
                  <a:lnTo>
                    <a:pt x="242" y="13"/>
                  </a:lnTo>
                  <a:lnTo>
                    <a:pt x="265" y="7"/>
                  </a:lnTo>
                  <a:lnTo>
                    <a:pt x="269" y="7"/>
                  </a:lnTo>
                  <a:lnTo>
                    <a:pt x="274" y="8"/>
                  </a:lnTo>
                  <a:lnTo>
                    <a:pt x="277" y="11"/>
                  </a:lnTo>
                  <a:lnTo>
                    <a:pt x="280" y="16"/>
                  </a:lnTo>
                  <a:lnTo>
                    <a:pt x="284" y="21"/>
                  </a:lnTo>
                  <a:lnTo>
                    <a:pt x="284" y="26"/>
                  </a:lnTo>
                  <a:lnTo>
                    <a:pt x="280" y="38"/>
                  </a:lnTo>
                  <a:lnTo>
                    <a:pt x="274" y="54"/>
                  </a:lnTo>
                  <a:lnTo>
                    <a:pt x="261" y="70"/>
                  </a:lnTo>
                  <a:lnTo>
                    <a:pt x="241" y="84"/>
                  </a:lnTo>
                  <a:lnTo>
                    <a:pt x="261" y="81"/>
                  </a:lnTo>
                  <a:lnTo>
                    <a:pt x="280" y="83"/>
                  </a:lnTo>
                  <a:lnTo>
                    <a:pt x="298" y="91"/>
                  </a:lnTo>
                  <a:lnTo>
                    <a:pt x="315" y="105"/>
                  </a:lnTo>
                  <a:lnTo>
                    <a:pt x="328" y="123"/>
                  </a:lnTo>
                  <a:lnTo>
                    <a:pt x="339" y="145"/>
                  </a:lnTo>
                  <a:lnTo>
                    <a:pt x="344" y="172"/>
                  </a:lnTo>
                  <a:lnTo>
                    <a:pt x="344" y="205"/>
                  </a:lnTo>
                  <a:lnTo>
                    <a:pt x="341" y="245"/>
                  </a:lnTo>
                  <a:lnTo>
                    <a:pt x="331" y="280"/>
                  </a:lnTo>
                  <a:lnTo>
                    <a:pt x="317" y="310"/>
                  </a:lnTo>
                  <a:lnTo>
                    <a:pt x="299" y="334"/>
                  </a:lnTo>
                  <a:lnTo>
                    <a:pt x="280" y="354"/>
                  </a:lnTo>
                  <a:lnTo>
                    <a:pt x="263" y="370"/>
                  </a:lnTo>
                  <a:lnTo>
                    <a:pt x="246" y="381"/>
                  </a:lnTo>
                  <a:lnTo>
                    <a:pt x="108" y="381"/>
                  </a:lnTo>
                  <a:lnTo>
                    <a:pt x="93" y="370"/>
                  </a:lnTo>
                  <a:lnTo>
                    <a:pt x="74" y="354"/>
                  </a:lnTo>
                  <a:lnTo>
                    <a:pt x="57" y="335"/>
                  </a:lnTo>
                  <a:lnTo>
                    <a:pt x="38" y="310"/>
                  </a:lnTo>
                  <a:lnTo>
                    <a:pt x="22" y="281"/>
                  </a:lnTo>
                  <a:lnTo>
                    <a:pt x="9" y="248"/>
                  </a:lnTo>
                  <a:lnTo>
                    <a:pt x="1" y="213"/>
                  </a:lnTo>
                  <a:lnTo>
                    <a:pt x="0" y="183"/>
                  </a:lnTo>
                  <a:lnTo>
                    <a:pt x="5" y="154"/>
                  </a:lnTo>
                  <a:lnTo>
                    <a:pt x="14" y="130"/>
                  </a:lnTo>
                  <a:lnTo>
                    <a:pt x="28" y="111"/>
                  </a:lnTo>
                  <a:lnTo>
                    <a:pt x="44" y="96"/>
                  </a:lnTo>
                  <a:lnTo>
                    <a:pt x="63" y="84"/>
                  </a:lnTo>
                  <a:lnTo>
                    <a:pt x="84" y="76"/>
                  </a:lnTo>
                  <a:lnTo>
                    <a:pt x="103" y="75"/>
                  </a:lnTo>
                  <a:lnTo>
                    <a:pt x="119" y="76"/>
                  </a:lnTo>
                  <a:lnTo>
                    <a:pt x="133" y="80"/>
                  </a:lnTo>
                  <a:lnTo>
                    <a:pt x="147" y="84"/>
                  </a:lnTo>
                  <a:lnTo>
                    <a:pt x="162" y="89"/>
                  </a:lnTo>
                  <a:lnTo>
                    <a:pt x="157" y="73"/>
                  </a:lnTo>
                  <a:lnTo>
                    <a:pt x="149" y="57"/>
                  </a:lnTo>
                  <a:lnTo>
                    <a:pt x="135" y="43"/>
                  </a:lnTo>
                  <a:lnTo>
                    <a:pt x="116" y="35"/>
                  </a:lnTo>
                  <a:lnTo>
                    <a:pt x="109" y="32"/>
                  </a:lnTo>
                  <a:lnTo>
                    <a:pt x="106" y="27"/>
                  </a:lnTo>
                  <a:lnTo>
                    <a:pt x="103" y="23"/>
                  </a:lnTo>
                  <a:lnTo>
                    <a:pt x="103" y="16"/>
                  </a:lnTo>
                  <a:lnTo>
                    <a:pt x="103" y="15"/>
                  </a:lnTo>
                  <a:lnTo>
                    <a:pt x="104" y="10"/>
                  </a:lnTo>
                  <a:lnTo>
                    <a:pt x="108" y="7"/>
                  </a:lnTo>
                  <a:lnTo>
                    <a:pt x="111" y="3"/>
                  </a:lnTo>
                  <a:lnTo>
                    <a:pt x="116" y="2"/>
                  </a:lnTo>
                  <a:lnTo>
                    <a:pt x="1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9" name="Freeform 90"/>
            <p:cNvSpPr>
              <a:spLocks noEditPoints="1"/>
            </p:cNvSpPr>
            <p:nvPr/>
          </p:nvSpPr>
          <p:spPr bwMode="auto">
            <a:xfrm>
              <a:off x="5516958" y="2852738"/>
              <a:ext cx="590550" cy="536575"/>
            </a:xfrm>
            <a:custGeom>
              <a:avLst/>
              <a:gdLst>
                <a:gd name="T0" fmla="*/ 212 w 372"/>
                <a:gd name="T1" fmla="*/ 118 h 338"/>
                <a:gd name="T2" fmla="*/ 227 w 372"/>
                <a:gd name="T3" fmla="*/ 297 h 338"/>
                <a:gd name="T4" fmla="*/ 295 w 372"/>
                <a:gd name="T5" fmla="*/ 300 h 338"/>
                <a:gd name="T6" fmla="*/ 301 w 372"/>
                <a:gd name="T7" fmla="*/ 238 h 338"/>
                <a:gd name="T8" fmla="*/ 284 w 372"/>
                <a:gd name="T9" fmla="*/ 230 h 338"/>
                <a:gd name="T10" fmla="*/ 276 w 372"/>
                <a:gd name="T11" fmla="*/ 214 h 338"/>
                <a:gd name="T12" fmla="*/ 279 w 372"/>
                <a:gd name="T13" fmla="*/ 176 h 338"/>
                <a:gd name="T14" fmla="*/ 295 w 372"/>
                <a:gd name="T15" fmla="*/ 165 h 338"/>
                <a:gd name="T16" fmla="*/ 311 w 372"/>
                <a:gd name="T17" fmla="*/ 126 h 338"/>
                <a:gd name="T18" fmla="*/ 111 w 372"/>
                <a:gd name="T19" fmla="*/ 107 h 338"/>
                <a:gd name="T20" fmla="*/ 57 w 372"/>
                <a:gd name="T21" fmla="*/ 126 h 338"/>
                <a:gd name="T22" fmla="*/ 79 w 372"/>
                <a:gd name="T23" fmla="*/ 165 h 338"/>
                <a:gd name="T24" fmla="*/ 93 w 372"/>
                <a:gd name="T25" fmla="*/ 178 h 338"/>
                <a:gd name="T26" fmla="*/ 97 w 372"/>
                <a:gd name="T27" fmla="*/ 214 h 338"/>
                <a:gd name="T28" fmla="*/ 90 w 372"/>
                <a:gd name="T29" fmla="*/ 230 h 338"/>
                <a:gd name="T30" fmla="*/ 73 w 372"/>
                <a:gd name="T31" fmla="*/ 238 h 338"/>
                <a:gd name="T32" fmla="*/ 71 w 372"/>
                <a:gd name="T33" fmla="*/ 300 h 338"/>
                <a:gd name="T34" fmla="*/ 139 w 372"/>
                <a:gd name="T35" fmla="*/ 297 h 338"/>
                <a:gd name="T36" fmla="*/ 165 w 372"/>
                <a:gd name="T37" fmla="*/ 124 h 338"/>
                <a:gd name="T38" fmla="*/ 133 w 372"/>
                <a:gd name="T39" fmla="*/ 110 h 338"/>
                <a:gd name="T40" fmla="*/ 204 w 372"/>
                <a:gd name="T41" fmla="*/ 5 h 338"/>
                <a:gd name="T42" fmla="*/ 250 w 372"/>
                <a:gd name="T43" fmla="*/ 51 h 338"/>
                <a:gd name="T44" fmla="*/ 257 w 372"/>
                <a:gd name="T45" fmla="*/ 83 h 338"/>
                <a:gd name="T46" fmla="*/ 330 w 372"/>
                <a:gd name="T47" fmla="*/ 110 h 338"/>
                <a:gd name="T48" fmla="*/ 334 w 372"/>
                <a:gd name="T49" fmla="*/ 119 h 338"/>
                <a:gd name="T50" fmla="*/ 357 w 372"/>
                <a:gd name="T51" fmla="*/ 165 h 338"/>
                <a:gd name="T52" fmla="*/ 371 w 372"/>
                <a:gd name="T53" fmla="*/ 180 h 338"/>
                <a:gd name="T54" fmla="*/ 371 w 372"/>
                <a:gd name="T55" fmla="*/ 224 h 338"/>
                <a:gd name="T56" fmla="*/ 357 w 372"/>
                <a:gd name="T57" fmla="*/ 237 h 338"/>
                <a:gd name="T58" fmla="*/ 334 w 372"/>
                <a:gd name="T59" fmla="*/ 326 h 338"/>
                <a:gd name="T60" fmla="*/ 328 w 372"/>
                <a:gd name="T61" fmla="*/ 337 h 338"/>
                <a:gd name="T62" fmla="*/ 319 w 372"/>
                <a:gd name="T63" fmla="*/ 338 h 338"/>
                <a:gd name="T64" fmla="*/ 304 w 372"/>
                <a:gd name="T65" fmla="*/ 330 h 338"/>
                <a:gd name="T66" fmla="*/ 255 w 372"/>
                <a:gd name="T67" fmla="*/ 319 h 338"/>
                <a:gd name="T68" fmla="*/ 190 w 372"/>
                <a:gd name="T69" fmla="*/ 337 h 338"/>
                <a:gd name="T70" fmla="*/ 174 w 372"/>
                <a:gd name="T71" fmla="*/ 335 h 338"/>
                <a:gd name="T72" fmla="*/ 92 w 372"/>
                <a:gd name="T73" fmla="*/ 321 h 338"/>
                <a:gd name="T74" fmla="*/ 55 w 372"/>
                <a:gd name="T75" fmla="*/ 333 h 338"/>
                <a:gd name="T76" fmla="*/ 44 w 372"/>
                <a:gd name="T77" fmla="*/ 338 h 338"/>
                <a:gd name="T78" fmla="*/ 35 w 372"/>
                <a:gd name="T79" fmla="*/ 333 h 338"/>
                <a:gd name="T80" fmla="*/ 32 w 372"/>
                <a:gd name="T81" fmla="*/ 238 h 338"/>
                <a:gd name="T82" fmla="*/ 13 w 372"/>
                <a:gd name="T83" fmla="*/ 235 h 338"/>
                <a:gd name="T84" fmla="*/ 2 w 372"/>
                <a:gd name="T85" fmla="*/ 221 h 338"/>
                <a:gd name="T86" fmla="*/ 2 w 372"/>
                <a:gd name="T87" fmla="*/ 183 h 338"/>
                <a:gd name="T88" fmla="*/ 13 w 372"/>
                <a:gd name="T89" fmla="*/ 168 h 338"/>
                <a:gd name="T90" fmla="*/ 32 w 372"/>
                <a:gd name="T91" fmla="*/ 165 h 338"/>
                <a:gd name="T92" fmla="*/ 35 w 372"/>
                <a:gd name="T93" fmla="*/ 113 h 338"/>
                <a:gd name="T94" fmla="*/ 84 w 372"/>
                <a:gd name="T95" fmla="*/ 86 h 338"/>
                <a:gd name="T96" fmla="*/ 111 w 372"/>
                <a:gd name="T97" fmla="*/ 51 h 338"/>
                <a:gd name="T98" fmla="*/ 158 w 372"/>
                <a:gd name="T99" fmla="*/ 5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72" h="338">
                  <a:moveTo>
                    <a:pt x="257" y="107"/>
                  </a:moveTo>
                  <a:lnTo>
                    <a:pt x="231" y="110"/>
                  </a:lnTo>
                  <a:lnTo>
                    <a:pt x="212" y="118"/>
                  </a:lnTo>
                  <a:lnTo>
                    <a:pt x="200" y="124"/>
                  </a:lnTo>
                  <a:lnTo>
                    <a:pt x="200" y="306"/>
                  </a:lnTo>
                  <a:lnTo>
                    <a:pt x="227" y="297"/>
                  </a:lnTo>
                  <a:lnTo>
                    <a:pt x="255" y="294"/>
                  </a:lnTo>
                  <a:lnTo>
                    <a:pt x="277" y="295"/>
                  </a:lnTo>
                  <a:lnTo>
                    <a:pt x="295" y="300"/>
                  </a:lnTo>
                  <a:lnTo>
                    <a:pt x="311" y="305"/>
                  </a:lnTo>
                  <a:lnTo>
                    <a:pt x="311" y="238"/>
                  </a:lnTo>
                  <a:lnTo>
                    <a:pt x="301" y="238"/>
                  </a:lnTo>
                  <a:lnTo>
                    <a:pt x="295" y="237"/>
                  </a:lnTo>
                  <a:lnTo>
                    <a:pt x="288" y="235"/>
                  </a:lnTo>
                  <a:lnTo>
                    <a:pt x="284" y="230"/>
                  </a:lnTo>
                  <a:lnTo>
                    <a:pt x="279" y="226"/>
                  </a:lnTo>
                  <a:lnTo>
                    <a:pt x="277" y="221"/>
                  </a:lnTo>
                  <a:lnTo>
                    <a:pt x="276" y="214"/>
                  </a:lnTo>
                  <a:lnTo>
                    <a:pt x="276" y="189"/>
                  </a:lnTo>
                  <a:lnTo>
                    <a:pt x="277" y="183"/>
                  </a:lnTo>
                  <a:lnTo>
                    <a:pt x="279" y="176"/>
                  </a:lnTo>
                  <a:lnTo>
                    <a:pt x="284" y="172"/>
                  </a:lnTo>
                  <a:lnTo>
                    <a:pt x="288" y="168"/>
                  </a:lnTo>
                  <a:lnTo>
                    <a:pt x="295" y="165"/>
                  </a:lnTo>
                  <a:lnTo>
                    <a:pt x="301" y="165"/>
                  </a:lnTo>
                  <a:lnTo>
                    <a:pt x="311" y="165"/>
                  </a:lnTo>
                  <a:lnTo>
                    <a:pt x="311" y="126"/>
                  </a:lnTo>
                  <a:lnTo>
                    <a:pt x="284" y="111"/>
                  </a:lnTo>
                  <a:lnTo>
                    <a:pt x="257" y="107"/>
                  </a:lnTo>
                  <a:close/>
                  <a:moveTo>
                    <a:pt x="111" y="107"/>
                  </a:moveTo>
                  <a:lnTo>
                    <a:pt x="92" y="110"/>
                  </a:lnTo>
                  <a:lnTo>
                    <a:pt x="74" y="116"/>
                  </a:lnTo>
                  <a:lnTo>
                    <a:pt x="57" y="126"/>
                  </a:lnTo>
                  <a:lnTo>
                    <a:pt x="57" y="165"/>
                  </a:lnTo>
                  <a:lnTo>
                    <a:pt x="73" y="165"/>
                  </a:lnTo>
                  <a:lnTo>
                    <a:pt x="79" y="165"/>
                  </a:lnTo>
                  <a:lnTo>
                    <a:pt x="86" y="168"/>
                  </a:lnTo>
                  <a:lnTo>
                    <a:pt x="90" y="172"/>
                  </a:lnTo>
                  <a:lnTo>
                    <a:pt x="93" y="178"/>
                  </a:lnTo>
                  <a:lnTo>
                    <a:pt x="97" y="183"/>
                  </a:lnTo>
                  <a:lnTo>
                    <a:pt x="97" y="189"/>
                  </a:lnTo>
                  <a:lnTo>
                    <a:pt x="97" y="214"/>
                  </a:lnTo>
                  <a:lnTo>
                    <a:pt x="97" y="221"/>
                  </a:lnTo>
                  <a:lnTo>
                    <a:pt x="93" y="226"/>
                  </a:lnTo>
                  <a:lnTo>
                    <a:pt x="90" y="230"/>
                  </a:lnTo>
                  <a:lnTo>
                    <a:pt x="86" y="235"/>
                  </a:lnTo>
                  <a:lnTo>
                    <a:pt x="79" y="237"/>
                  </a:lnTo>
                  <a:lnTo>
                    <a:pt x="73" y="238"/>
                  </a:lnTo>
                  <a:lnTo>
                    <a:pt x="57" y="238"/>
                  </a:lnTo>
                  <a:lnTo>
                    <a:pt x="57" y="305"/>
                  </a:lnTo>
                  <a:lnTo>
                    <a:pt x="71" y="300"/>
                  </a:lnTo>
                  <a:lnTo>
                    <a:pt x="90" y="295"/>
                  </a:lnTo>
                  <a:lnTo>
                    <a:pt x="111" y="294"/>
                  </a:lnTo>
                  <a:lnTo>
                    <a:pt x="139" y="297"/>
                  </a:lnTo>
                  <a:lnTo>
                    <a:pt x="168" y="306"/>
                  </a:lnTo>
                  <a:lnTo>
                    <a:pt x="168" y="127"/>
                  </a:lnTo>
                  <a:lnTo>
                    <a:pt x="165" y="124"/>
                  </a:lnTo>
                  <a:lnTo>
                    <a:pt x="163" y="122"/>
                  </a:lnTo>
                  <a:lnTo>
                    <a:pt x="151" y="116"/>
                  </a:lnTo>
                  <a:lnTo>
                    <a:pt x="133" y="110"/>
                  </a:lnTo>
                  <a:lnTo>
                    <a:pt x="111" y="107"/>
                  </a:lnTo>
                  <a:close/>
                  <a:moveTo>
                    <a:pt x="181" y="0"/>
                  </a:moveTo>
                  <a:lnTo>
                    <a:pt x="204" y="5"/>
                  </a:lnTo>
                  <a:lnTo>
                    <a:pt x="223" y="14"/>
                  </a:lnTo>
                  <a:lnTo>
                    <a:pt x="239" y="30"/>
                  </a:lnTo>
                  <a:lnTo>
                    <a:pt x="250" y="51"/>
                  </a:lnTo>
                  <a:lnTo>
                    <a:pt x="254" y="73"/>
                  </a:lnTo>
                  <a:lnTo>
                    <a:pt x="254" y="83"/>
                  </a:lnTo>
                  <a:lnTo>
                    <a:pt x="257" y="83"/>
                  </a:lnTo>
                  <a:lnTo>
                    <a:pt x="282" y="86"/>
                  </a:lnTo>
                  <a:lnTo>
                    <a:pt x="306" y="95"/>
                  </a:lnTo>
                  <a:lnTo>
                    <a:pt x="330" y="110"/>
                  </a:lnTo>
                  <a:lnTo>
                    <a:pt x="333" y="113"/>
                  </a:lnTo>
                  <a:lnTo>
                    <a:pt x="333" y="116"/>
                  </a:lnTo>
                  <a:lnTo>
                    <a:pt x="334" y="119"/>
                  </a:lnTo>
                  <a:lnTo>
                    <a:pt x="334" y="165"/>
                  </a:lnTo>
                  <a:lnTo>
                    <a:pt x="349" y="165"/>
                  </a:lnTo>
                  <a:lnTo>
                    <a:pt x="357" y="165"/>
                  </a:lnTo>
                  <a:lnTo>
                    <a:pt x="363" y="168"/>
                  </a:lnTo>
                  <a:lnTo>
                    <a:pt x="368" y="173"/>
                  </a:lnTo>
                  <a:lnTo>
                    <a:pt x="371" y="180"/>
                  </a:lnTo>
                  <a:lnTo>
                    <a:pt x="372" y="187"/>
                  </a:lnTo>
                  <a:lnTo>
                    <a:pt x="372" y="216"/>
                  </a:lnTo>
                  <a:lnTo>
                    <a:pt x="371" y="224"/>
                  </a:lnTo>
                  <a:lnTo>
                    <a:pt x="368" y="229"/>
                  </a:lnTo>
                  <a:lnTo>
                    <a:pt x="363" y="233"/>
                  </a:lnTo>
                  <a:lnTo>
                    <a:pt x="357" y="237"/>
                  </a:lnTo>
                  <a:lnTo>
                    <a:pt x="349" y="238"/>
                  </a:lnTo>
                  <a:lnTo>
                    <a:pt x="334" y="238"/>
                  </a:lnTo>
                  <a:lnTo>
                    <a:pt x="334" y="326"/>
                  </a:lnTo>
                  <a:lnTo>
                    <a:pt x="333" y="330"/>
                  </a:lnTo>
                  <a:lnTo>
                    <a:pt x="331" y="333"/>
                  </a:lnTo>
                  <a:lnTo>
                    <a:pt x="328" y="337"/>
                  </a:lnTo>
                  <a:lnTo>
                    <a:pt x="325" y="338"/>
                  </a:lnTo>
                  <a:lnTo>
                    <a:pt x="322" y="338"/>
                  </a:lnTo>
                  <a:lnTo>
                    <a:pt x="319" y="338"/>
                  </a:lnTo>
                  <a:lnTo>
                    <a:pt x="315" y="335"/>
                  </a:lnTo>
                  <a:lnTo>
                    <a:pt x="312" y="333"/>
                  </a:lnTo>
                  <a:lnTo>
                    <a:pt x="304" y="330"/>
                  </a:lnTo>
                  <a:lnTo>
                    <a:pt x="292" y="326"/>
                  </a:lnTo>
                  <a:lnTo>
                    <a:pt x="276" y="321"/>
                  </a:lnTo>
                  <a:lnTo>
                    <a:pt x="255" y="319"/>
                  </a:lnTo>
                  <a:lnTo>
                    <a:pt x="223" y="322"/>
                  </a:lnTo>
                  <a:lnTo>
                    <a:pt x="193" y="335"/>
                  </a:lnTo>
                  <a:lnTo>
                    <a:pt x="190" y="337"/>
                  </a:lnTo>
                  <a:lnTo>
                    <a:pt x="185" y="338"/>
                  </a:lnTo>
                  <a:lnTo>
                    <a:pt x="179" y="338"/>
                  </a:lnTo>
                  <a:lnTo>
                    <a:pt x="174" y="335"/>
                  </a:lnTo>
                  <a:lnTo>
                    <a:pt x="143" y="322"/>
                  </a:lnTo>
                  <a:lnTo>
                    <a:pt x="111" y="319"/>
                  </a:lnTo>
                  <a:lnTo>
                    <a:pt x="92" y="321"/>
                  </a:lnTo>
                  <a:lnTo>
                    <a:pt x="74" y="326"/>
                  </a:lnTo>
                  <a:lnTo>
                    <a:pt x="62" y="330"/>
                  </a:lnTo>
                  <a:lnTo>
                    <a:pt x="55" y="333"/>
                  </a:lnTo>
                  <a:lnTo>
                    <a:pt x="52" y="335"/>
                  </a:lnTo>
                  <a:lnTo>
                    <a:pt x="49" y="338"/>
                  </a:lnTo>
                  <a:lnTo>
                    <a:pt x="44" y="338"/>
                  </a:lnTo>
                  <a:lnTo>
                    <a:pt x="41" y="338"/>
                  </a:lnTo>
                  <a:lnTo>
                    <a:pt x="40" y="337"/>
                  </a:lnTo>
                  <a:lnTo>
                    <a:pt x="35" y="333"/>
                  </a:lnTo>
                  <a:lnTo>
                    <a:pt x="33" y="330"/>
                  </a:lnTo>
                  <a:lnTo>
                    <a:pt x="32" y="326"/>
                  </a:lnTo>
                  <a:lnTo>
                    <a:pt x="32" y="238"/>
                  </a:lnTo>
                  <a:lnTo>
                    <a:pt x="25" y="238"/>
                  </a:lnTo>
                  <a:lnTo>
                    <a:pt x="19" y="237"/>
                  </a:lnTo>
                  <a:lnTo>
                    <a:pt x="13" y="235"/>
                  </a:lnTo>
                  <a:lnTo>
                    <a:pt x="8" y="230"/>
                  </a:lnTo>
                  <a:lnTo>
                    <a:pt x="3" y="226"/>
                  </a:lnTo>
                  <a:lnTo>
                    <a:pt x="2" y="221"/>
                  </a:lnTo>
                  <a:lnTo>
                    <a:pt x="0" y="214"/>
                  </a:lnTo>
                  <a:lnTo>
                    <a:pt x="0" y="189"/>
                  </a:lnTo>
                  <a:lnTo>
                    <a:pt x="2" y="183"/>
                  </a:lnTo>
                  <a:lnTo>
                    <a:pt x="3" y="178"/>
                  </a:lnTo>
                  <a:lnTo>
                    <a:pt x="8" y="172"/>
                  </a:lnTo>
                  <a:lnTo>
                    <a:pt x="13" y="168"/>
                  </a:lnTo>
                  <a:lnTo>
                    <a:pt x="19" y="165"/>
                  </a:lnTo>
                  <a:lnTo>
                    <a:pt x="25" y="165"/>
                  </a:lnTo>
                  <a:lnTo>
                    <a:pt x="32" y="165"/>
                  </a:lnTo>
                  <a:lnTo>
                    <a:pt x="32" y="119"/>
                  </a:lnTo>
                  <a:lnTo>
                    <a:pt x="33" y="116"/>
                  </a:lnTo>
                  <a:lnTo>
                    <a:pt x="35" y="113"/>
                  </a:lnTo>
                  <a:lnTo>
                    <a:pt x="36" y="110"/>
                  </a:lnTo>
                  <a:lnTo>
                    <a:pt x="60" y="95"/>
                  </a:lnTo>
                  <a:lnTo>
                    <a:pt x="84" y="86"/>
                  </a:lnTo>
                  <a:lnTo>
                    <a:pt x="108" y="83"/>
                  </a:lnTo>
                  <a:lnTo>
                    <a:pt x="108" y="73"/>
                  </a:lnTo>
                  <a:lnTo>
                    <a:pt x="111" y="51"/>
                  </a:lnTo>
                  <a:lnTo>
                    <a:pt x="122" y="30"/>
                  </a:lnTo>
                  <a:lnTo>
                    <a:pt x="138" y="14"/>
                  </a:lnTo>
                  <a:lnTo>
                    <a:pt x="158" y="5"/>
                  </a:lnTo>
                  <a:lnTo>
                    <a:pt x="1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grpSp>
          <p:nvGrpSpPr>
            <p:cNvPr id="311" name="Group 310"/>
            <p:cNvGrpSpPr/>
            <p:nvPr/>
          </p:nvGrpSpPr>
          <p:grpSpPr>
            <a:xfrm>
              <a:off x="1239837" y="2828924"/>
              <a:ext cx="593723" cy="588963"/>
              <a:chOff x="1326752" y="2828924"/>
              <a:chExt cx="593723" cy="588963"/>
            </a:xfrm>
            <a:grpFill/>
          </p:grpSpPr>
          <p:sp>
            <p:nvSpPr>
              <p:cNvPr id="195" name="Freeform 66"/>
              <p:cNvSpPr>
                <a:spLocks/>
              </p:cNvSpPr>
              <p:nvPr/>
            </p:nvSpPr>
            <p:spPr bwMode="auto">
              <a:xfrm>
                <a:off x="1326752" y="3087688"/>
                <a:ext cx="333375" cy="330199"/>
              </a:xfrm>
              <a:custGeom>
                <a:avLst/>
                <a:gdLst>
                  <a:gd name="T0" fmla="*/ 117 w 210"/>
                  <a:gd name="T1" fmla="*/ 0 h 208"/>
                  <a:gd name="T2" fmla="*/ 134 w 210"/>
                  <a:gd name="T3" fmla="*/ 3 h 208"/>
                  <a:gd name="T4" fmla="*/ 149 w 210"/>
                  <a:gd name="T5" fmla="*/ 13 h 208"/>
                  <a:gd name="T6" fmla="*/ 163 w 210"/>
                  <a:gd name="T7" fmla="*/ 22 h 208"/>
                  <a:gd name="T8" fmla="*/ 172 w 210"/>
                  <a:gd name="T9" fmla="*/ 32 h 208"/>
                  <a:gd name="T10" fmla="*/ 191 w 210"/>
                  <a:gd name="T11" fmla="*/ 54 h 208"/>
                  <a:gd name="T12" fmla="*/ 206 w 210"/>
                  <a:gd name="T13" fmla="*/ 78 h 208"/>
                  <a:gd name="T14" fmla="*/ 210 w 210"/>
                  <a:gd name="T15" fmla="*/ 90 h 208"/>
                  <a:gd name="T16" fmla="*/ 210 w 210"/>
                  <a:gd name="T17" fmla="*/ 100 h 208"/>
                  <a:gd name="T18" fmla="*/ 210 w 210"/>
                  <a:gd name="T19" fmla="*/ 105 h 208"/>
                  <a:gd name="T20" fmla="*/ 112 w 210"/>
                  <a:gd name="T21" fmla="*/ 202 h 208"/>
                  <a:gd name="T22" fmla="*/ 112 w 210"/>
                  <a:gd name="T23" fmla="*/ 202 h 208"/>
                  <a:gd name="T24" fmla="*/ 99 w 210"/>
                  <a:gd name="T25" fmla="*/ 208 h 208"/>
                  <a:gd name="T26" fmla="*/ 84 w 210"/>
                  <a:gd name="T27" fmla="*/ 208 h 208"/>
                  <a:gd name="T28" fmla="*/ 65 w 210"/>
                  <a:gd name="T29" fmla="*/ 202 h 208"/>
                  <a:gd name="T30" fmla="*/ 47 w 210"/>
                  <a:gd name="T31" fmla="*/ 192 h 208"/>
                  <a:gd name="T32" fmla="*/ 30 w 210"/>
                  <a:gd name="T33" fmla="*/ 176 h 208"/>
                  <a:gd name="T34" fmla="*/ 15 w 210"/>
                  <a:gd name="T35" fmla="*/ 159 h 208"/>
                  <a:gd name="T36" fmla="*/ 4 w 210"/>
                  <a:gd name="T37" fmla="*/ 141 h 208"/>
                  <a:gd name="T38" fmla="*/ 0 w 210"/>
                  <a:gd name="T39" fmla="*/ 124 h 208"/>
                  <a:gd name="T40" fmla="*/ 0 w 210"/>
                  <a:gd name="T41" fmla="*/ 108 h 208"/>
                  <a:gd name="T42" fmla="*/ 9 w 210"/>
                  <a:gd name="T43" fmla="*/ 105 h 208"/>
                  <a:gd name="T44" fmla="*/ 22 w 210"/>
                  <a:gd name="T45" fmla="*/ 103 h 208"/>
                  <a:gd name="T46" fmla="*/ 39 w 210"/>
                  <a:gd name="T47" fmla="*/ 106 h 208"/>
                  <a:gd name="T48" fmla="*/ 58 w 210"/>
                  <a:gd name="T49" fmla="*/ 113 h 208"/>
                  <a:gd name="T50" fmla="*/ 77 w 210"/>
                  <a:gd name="T51" fmla="*/ 129 h 208"/>
                  <a:gd name="T52" fmla="*/ 90 w 210"/>
                  <a:gd name="T53" fmla="*/ 143 h 208"/>
                  <a:gd name="T54" fmla="*/ 98 w 210"/>
                  <a:gd name="T55" fmla="*/ 155 h 208"/>
                  <a:gd name="T56" fmla="*/ 101 w 210"/>
                  <a:gd name="T57" fmla="*/ 165 h 208"/>
                  <a:gd name="T58" fmla="*/ 101 w 210"/>
                  <a:gd name="T59" fmla="*/ 171 h 208"/>
                  <a:gd name="T60" fmla="*/ 101 w 210"/>
                  <a:gd name="T61" fmla="*/ 171 h 208"/>
                  <a:gd name="T62" fmla="*/ 99 w 210"/>
                  <a:gd name="T63" fmla="*/ 173 h 208"/>
                  <a:gd name="T64" fmla="*/ 98 w 210"/>
                  <a:gd name="T65" fmla="*/ 175 h 208"/>
                  <a:gd name="T66" fmla="*/ 95 w 210"/>
                  <a:gd name="T67" fmla="*/ 175 h 208"/>
                  <a:gd name="T68" fmla="*/ 85 w 210"/>
                  <a:gd name="T69" fmla="*/ 175 h 208"/>
                  <a:gd name="T70" fmla="*/ 71 w 210"/>
                  <a:gd name="T71" fmla="*/ 168 h 208"/>
                  <a:gd name="T72" fmla="*/ 58 w 210"/>
                  <a:gd name="T73" fmla="*/ 159 h 208"/>
                  <a:gd name="T74" fmla="*/ 44 w 210"/>
                  <a:gd name="T75" fmla="*/ 143 h 208"/>
                  <a:gd name="T76" fmla="*/ 30 w 210"/>
                  <a:gd name="T77" fmla="*/ 152 h 208"/>
                  <a:gd name="T78" fmla="*/ 47 w 210"/>
                  <a:gd name="T79" fmla="*/ 171 h 208"/>
                  <a:gd name="T80" fmla="*/ 63 w 210"/>
                  <a:gd name="T81" fmla="*/ 184 h 208"/>
                  <a:gd name="T82" fmla="*/ 79 w 210"/>
                  <a:gd name="T83" fmla="*/ 190 h 208"/>
                  <a:gd name="T84" fmla="*/ 92 w 210"/>
                  <a:gd name="T85" fmla="*/ 192 h 208"/>
                  <a:gd name="T86" fmla="*/ 98 w 210"/>
                  <a:gd name="T87" fmla="*/ 192 h 208"/>
                  <a:gd name="T88" fmla="*/ 104 w 210"/>
                  <a:gd name="T89" fmla="*/ 190 h 208"/>
                  <a:gd name="T90" fmla="*/ 111 w 210"/>
                  <a:gd name="T91" fmla="*/ 187 h 208"/>
                  <a:gd name="T92" fmla="*/ 114 w 210"/>
                  <a:gd name="T93" fmla="*/ 182 h 208"/>
                  <a:gd name="T94" fmla="*/ 117 w 210"/>
                  <a:gd name="T95" fmla="*/ 176 h 208"/>
                  <a:gd name="T96" fmla="*/ 118 w 210"/>
                  <a:gd name="T97" fmla="*/ 163 h 208"/>
                  <a:gd name="T98" fmla="*/ 114 w 210"/>
                  <a:gd name="T99" fmla="*/ 149 h 208"/>
                  <a:gd name="T100" fmla="*/ 104 w 210"/>
                  <a:gd name="T101" fmla="*/ 133 h 208"/>
                  <a:gd name="T102" fmla="*/ 90 w 210"/>
                  <a:gd name="T103" fmla="*/ 117 h 208"/>
                  <a:gd name="T104" fmla="*/ 69 w 210"/>
                  <a:gd name="T105" fmla="*/ 100 h 208"/>
                  <a:gd name="T106" fmla="*/ 49 w 210"/>
                  <a:gd name="T107" fmla="*/ 90 h 208"/>
                  <a:gd name="T108" fmla="*/ 30 w 210"/>
                  <a:gd name="T109" fmla="*/ 87 h 208"/>
                  <a:gd name="T110" fmla="*/ 12 w 210"/>
                  <a:gd name="T111" fmla="*/ 87 h 208"/>
                  <a:gd name="T112" fmla="*/ 11 w 210"/>
                  <a:gd name="T113" fmla="*/ 89 h 208"/>
                  <a:gd name="T114" fmla="*/ 99 w 210"/>
                  <a:gd name="T115" fmla="*/ 2 h 208"/>
                  <a:gd name="T116" fmla="*/ 117 w 210"/>
                  <a:gd name="T117" fmla="*/ 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10" h="208">
                    <a:moveTo>
                      <a:pt x="117" y="0"/>
                    </a:moveTo>
                    <a:lnTo>
                      <a:pt x="134" y="3"/>
                    </a:lnTo>
                    <a:lnTo>
                      <a:pt x="149" y="13"/>
                    </a:lnTo>
                    <a:lnTo>
                      <a:pt x="163" y="22"/>
                    </a:lnTo>
                    <a:lnTo>
                      <a:pt x="172" y="32"/>
                    </a:lnTo>
                    <a:lnTo>
                      <a:pt x="191" y="54"/>
                    </a:lnTo>
                    <a:lnTo>
                      <a:pt x="206" y="78"/>
                    </a:lnTo>
                    <a:lnTo>
                      <a:pt x="210" y="90"/>
                    </a:lnTo>
                    <a:lnTo>
                      <a:pt x="210" y="100"/>
                    </a:lnTo>
                    <a:lnTo>
                      <a:pt x="210" y="105"/>
                    </a:lnTo>
                    <a:lnTo>
                      <a:pt x="112" y="202"/>
                    </a:lnTo>
                    <a:lnTo>
                      <a:pt x="112" y="202"/>
                    </a:lnTo>
                    <a:lnTo>
                      <a:pt x="99" y="208"/>
                    </a:lnTo>
                    <a:lnTo>
                      <a:pt x="84" y="208"/>
                    </a:lnTo>
                    <a:lnTo>
                      <a:pt x="65" y="202"/>
                    </a:lnTo>
                    <a:lnTo>
                      <a:pt x="47" y="192"/>
                    </a:lnTo>
                    <a:lnTo>
                      <a:pt x="30" y="176"/>
                    </a:lnTo>
                    <a:lnTo>
                      <a:pt x="15" y="159"/>
                    </a:lnTo>
                    <a:lnTo>
                      <a:pt x="4" y="141"/>
                    </a:lnTo>
                    <a:lnTo>
                      <a:pt x="0" y="124"/>
                    </a:lnTo>
                    <a:lnTo>
                      <a:pt x="0" y="108"/>
                    </a:lnTo>
                    <a:lnTo>
                      <a:pt x="9" y="105"/>
                    </a:lnTo>
                    <a:lnTo>
                      <a:pt x="22" y="103"/>
                    </a:lnTo>
                    <a:lnTo>
                      <a:pt x="39" y="106"/>
                    </a:lnTo>
                    <a:lnTo>
                      <a:pt x="58" y="113"/>
                    </a:lnTo>
                    <a:lnTo>
                      <a:pt x="77" y="129"/>
                    </a:lnTo>
                    <a:lnTo>
                      <a:pt x="90" y="143"/>
                    </a:lnTo>
                    <a:lnTo>
                      <a:pt x="98" y="155"/>
                    </a:lnTo>
                    <a:lnTo>
                      <a:pt x="101" y="165"/>
                    </a:lnTo>
                    <a:lnTo>
                      <a:pt x="101" y="171"/>
                    </a:lnTo>
                    <a:lnTo>
                      <a:pt x="101" y="171"/>
                    </a:lnTo>
                    <a:lnTo>
                      <a:pt x="99" y="173"/>
                    </a:lnTo>
                    <a:lnTo>
                      <a:pt x="98" y="175"/>
                    </a:lnTo>
                    <a:lnTo>
                      <a:pt x="95" y="175"/>
                    </a:lnTo>
                    <a:lnTo>
                      <a:pt x="85" y="175"/>
                    </a:lnTo>
                    <a:lnTo>
                      <a:pt x="71" y="168"/>
                    </a:lnTo>
                    <a:lnTo>
                      <a:pt x="58" y="159"/>
                    </a:lnTo>
                    <a:lnTo>
                      <a:pt x="44" y="143"/>
                    </a:lnTo>
                    <a:lnTo>
                      <a:pt x="30" y="152"/>
                    </a:lnTo>
                    <a:lnTo>
                      <a:pt x="47" y="171"/>
                    </a:lnTo>
                    <a:lnTo>
                      <a:pt x="63" y="184"/>
                    </a:lnTo>
                    <a:lnTo>
                      <a:pt x="79" y="190"/>
                    </a:lnTo>
                    <a:lnTo>
                      <a:pt x="92" y="192"/>
                    </a:lnTo>
                    <a:lnTo>
                      <a:pt x="98" y="192"/>
                    </a:lnTo>
                    <a:lnTo>
                      <a:pt x="104" y="190"/>
                    </a:lnTo>
                    <a:lnTo>
                      <a:pt x="111" y="187"/>
                    </a:lnTo>
                    <a:lnTo>
                      <a:pt x="114" y="182"/>
                    </a:lnTo>
                    <a:lnTo>
                      <a:pt x="117" y="176"/>
                    </a:lnTo>
                    <a:lnTo>
                      <a:pt x="118" y="163"/>
                    </a:lnTo>
                    <a:lnTo>
                      <a:pt x="114" y="149"/>
                    </a:lnTo>
                    <a:lnTo>
                      <a:pt x="104" y="133"/>
                    </a:lnTo>
                    <a:lnTo>
                      <a:pt x="90" y="117"/>
                    </a:lnTo>
                    <a:lnTo>
                      <a:pt x="69" y="100"/>
                    </a:lnTo>
                    <a:lnTo>
                      <a:pt x="49" y="90"/>
                    </a:lnTo>
                    <a:lnTo>
                      <a:pt x="30" y="87"/>
                    </a:lnTo>
                    <a:lnTo>
                      <a:pt x="12" y="87"/>
                    </a:lnTo>
                    <a:lnTo>
                      <a:pt x="11" y="89"/>
                    </a:lnTo>
                    <a:lnTo>
                      <a:pt x="99" y="2"/>
                    </a:lnTo>
                    <a:lnTo>
                      <a:pt x="1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96" name="Freeform 67"/>
              <p:cNvSpPr>
                <a:spLocks/>
              </p:cNvSpPr>
              <p:nvPr/>
            </p:nvSpPr>
            <p:spPr bwMode="auto">
              <a:xfrm>
                <a:off x="1625201" y="2828924"/>
                <a:ext cx="295274" cy="296863"/>
              </a:xfrm>
              <a:custGeom>
                <a:avLst/>
                <a:gdLst>
                  <a:gd name="T0" fmla="*/ 100 w 186"/>
                  <a:gd name="T1" fmla="*/ 0 h 187"/>
                  <a:gd name="T2" fmla="*/ 118 w 186"/>
                  <a:gd name="T3" fmla="*/ 4 h 187"/>
                  <a:gd name="T4" fmla="*/ 137 w 186"/>
                  <a:gd name="T5" fmla="*/ 14 h 187"/>
                  <a:gd name="T6" fmla="*/ 156 w 186"/>
                  <a:gd name="T7" fmla="*/ 30 h 187"/>
                  <a:gd name="T8" fmla="*/ 170 w 186"/>
                  <a:gd name="T9" fmla="*/ 49 h 187"/>
                  <a:gd name="T10" fmla="*/ 181 w 186"/>
                  <a:gd name="T11" fmla="*/ 68 h 187"/>
                  <a:gd name="T12" fmla="*/ 186 w 186"/>
                  <a:gd name="T13" fmla="*/ 87 h 187"/>
                  <a:gd name="T14" fmla="*/ 184 w 186"/>
                  <a:gd name="T15" fmla="*/ 103 h 187"/>
                  <a:gd name="T16" fmla="*/ 176 w 186"/>
                  <a:gd name="T17" fmla="*/ 115 h 187"/>
                  <a:gd name="T18" fmla="*/ 175 w 186"/>
                  <a:gd name="T19" fmla="*/ 117 h 187"/>
                  <a:gd name="T20" fmla="*/ 167 w 186"/>
                  <a:gd name="T21" fmla="*/ 123 h 187"/>
                  <a:gd name="T22" fmla="*/ 157 w 186"/>
                  <a:gd name="T23" fmla="*/ 134 h 187"/>
                  <a:gd name="T24" fmla="*/ 146 w 186"/>
                  <a:gd name="T25" fmla="*/ 146 h 187"/>
                  <a:gd name="T26" fmla="*/ 133 w 186"/>
                  <a:gd name="T27" fmla="*/ 157 h 187"/>
                  <a:gd name="T28" fmla="*/ 122 w 186"/>
                  <a:gd name="T29" fmla="*/ 168 h 187"/>
                  <a:gd name="T30" fmla="*/ 113 w 186"/>
                  <a:gd name="T31" fmla="*/ 179 h 187"/>
                  <a:gd name="T32" fmla="*/ 106 w 186"/>
                  <a:gd name="T33" fmla="*/ 185 h 187"/>
                  <a:gd name="T34" fmla="*/ 103 w 186"/>
                  <a:gd name="T35" fmla="*/ 187 h 187"/>
                  <a:gd name="T36" fmla="*/ 95 w 186"/>
                  <a:gd name="T37" fmla="*/ 165 h 187"/>
                  <a:gd name="T38" fmla="*/ 83 w 186"/>
                  <a:gd name="T39" fmla="*/ 142 h 187"/>
                  <a:gd name="T40" fmla="*/ 64 w 186"/>
                  <a:gd name="T41" fmla="*/ 120 h 187"/>
                  <a:gd name="T42" fmla="*/ 43 w 186"/>
                  <a:gd name="T43" fmla="*/ 103 h 187"/>
                  <a:gd name="T44" fmla="*/ 22 w 186"/>
                  <a:gd name="T45" fmla="*/ 87 h 187"/>
                  <a:gd name="T46" fmla="*/ 0 w 186"/>
                  <a:gd name="T47" fmla="*/ 76 h 187"/>
                  <a:gd name="T48" fmla="*/ 2 w 186"/>
                  <a:gd name="T49" fmla="*/ 74 h 187"/>
                  <a:gd name="T50" fmla="*/ 8 w 186"/>
                  <a:gd name="T51" fmla="*/ 68 h 187"/>
                  <a:gd name="T52" fmla="*/ 18 w 186"/>
                  <a:gd name="T53" fmla="*/ 58 h 187"/>
                  <a:gd name="T54" fmla="*/ 29 w 186"/>
                  <a:gd name="T55" fmla="*/ 47 h 187"/>
                  <a:gd name="T56" fmla="*/ 41 w 186"/>
                  <a:gd name="T57" fmla="*/ 36 h 187"/>
                  <a:gd name="T58" fmla="*/ 53 w 186"/>
                  <a:gd name="T59" fmla="*/ 25 h 187"/>
                  <a:gd name="T60" fmla="*/ 62 w 186"/>
                  <a:gd name="T61" fmla="*/ 15 h 187"/>
                  <a:gd name="T62" fmla="*/ 68 w 186"/>
                  <a:gd name="T63" fmla="*/ 9 h 187"/>
                  <a:gd name="T64" fmla="*/ 70 w 186"/>
                  <a:gd name="T65" fmla="*/ 7 h 187"/>
                  <a:gd name="T66" fmla="*/ 83 w 186"/>
                  <a:gd name="T67" fmla="*/ 0 h 187"/>
                  <a:gd name="T68" fmla="*/ 100 w 186"/>
                  <a:gd name="T69" fmla="*/ 0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86" h="187">
                    <a:moveTo>
                      <a:pt x="100" y="0"/>
                    </a:moveTo>
                    <a:lnTo>
                      <a:pt x="118" y="4"/>
                    </a:lnTo>
                    <a:lnTo>
                      <a:pt x="137" y="14"/>
                    </a:lnTo>
                    <a:lnTo>
                      <a:pt x="156" y="30"/>
                    </a:lnTo>
                    <a:lnTo>
                      <a:pt x="170" y="49"/>
                    </a:lnTo>
                    <a:lnTo>
                      <a:pt x="181" y="68"/>
                    </a:lnTo>
                    <a:lnTo>
                      <a:pt x="186" y="87"/>
                    </a:lnTo>
                    <a:lnTo>
                      <a:pt x="184" y="103"/>
                    </a:lnTo>
                    <a:lnTo>
                      <a:pt x="176" y="115"/>
                    </a:lnTo>
                    <a:lnTo>
                      <a:pt x="175" y="117"/>
                    </a:lnTo>
                    <a:lnTo>
                      <a:pt x="167" y="123"/>
                    </a:lnTo>
                    <a:lnTo>
                      <a:pt x="157" y="134"/>
                    </a:lnTo>
                    <a:lnTo>
                      <a:pt x="146" y="146"/>
                    </a:lnTo>
                    <a:lnTo>
                      <a:pt x="133" y="157"/>
                    </a:lnTo>
                    <a:lnTo>
                      <a:pt x="122" y="168"/>
                    </a:lnTo>
                    <a:lnTo>
                      <a:pt x="113" y="179"/>
                    </a:lnTo>
                    <a:lnTo>
                      <a:pt x="106" y="185"/>
                    </a:lnTo>
                    <a:lnTo>
                      <a:pt x="103" y="187"/>
                    </a:lnTo>
                    <a:lnTo>
                      <a:pt x="95" y="165"/>
                    </a:lnTo>
                    <a:lnTo>
                      <a:pt x="83" y="142"/>
                    </a:lnTo>
                    <a:lnTo>
                      <a:pt x="64" y="120"/>
                    </a:lnTo>
                    <a:lnTo>
                      <a:pt x="43" y="103"/>
                    </a:lnTo>
                    <a:lnTo>
                      <a:pt x="22" y="87"/>
                    </a:lnTo>
                    <a:lnTo>
                      <a:pt x="0" y="76"/>
                    </a:lnTo>
                    <a:lnTo>
                      <a:pt x="2" y="74"/>
                    </a:lnTo>
                    <a:lnTo>
                      <a:pt x="8" y="68"/>
                    </a:lnTo>
                    <a:lnTo>
                      <a:pt x="18" y="58"/>
                    </a:lnTo>
                    <a:lnTo>
                      <a:pt x="29" y="47"/>
                    </a:lnTo>
                    <a:lnTo>
                      <a:pt x="41" y="36"/>
                    </a:lnTo>
                    <a:lnTo>
                      <a:pt x="53" y="25"/>
                    </a:lnTo>
                    <a:lnTo>
                      <a:pt x="62" y="15"/>
                    </a:lnTo>
                    <a:lnTo>
                      <a:pt x="68" y="9"/>
                    </a:lnTo>
                    <a:lnTo>
                      <a:pt x="70" y="7"/>
                    </a:lnTo>
                    <a:lnTo>
                      <a:pt x="83" y="0"/>
                    </a:lnTo>
                    <a:lnTo>
                      <a:pt x="10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97" name="Freeform 68"/>
              <p:cNvSpPr>
                <a:spLocks/>
              </p:cNvSpPr>
              <p:nvPr/>
            </p:nvSpPr>
            <p:spPr bwMode="auto">
              <a:xfrm>
                <a:off x="1514076" y="2971799"/>
                <a:ext cx="368300" cy="403225"/>
              </a:xfrm>
              <a:custGeom>
                <a:avLst/>
                <a:gdLst>
                  <a:gd name="T0" fmla="*/ 56 w 232"/>
                  <a:gd name="T1" fmla="*/ 0 h 254"/>
                  <a:gd name="T2" fmla="*/ 62 w 232"/>
                  <a:gd name="T3" fmla="*/ 2 h 254"/>
                  <a:gd name="T4" fmla="*/ 83 w 232"/>
                  <a:gd name="T5" fmla="*/ 11 h 254"/>
                  <a:gd name="T6" fmla="*/ 102 w 232"/>
                  <a:gd name="T7" fmla="*/ 25 h 254"/>
                  <a:gd name="T8" fmla="*/ 121 w 232"/>
                  <a:gd name="T9" fmla="*/ 41 h 254"/>
                  <a:gd name="T10" fmla="*/ 140 w 232"/>
                  <a:gd name="T11" fmla="*/ 63 h 254"/>
                  <a:gd name="T12" fmla="*/ 153 w 232"/>
                  <a:gd name="T13" fmla="*/ 87 h 254"/>
                  <a:gd name="T14" fmla="*/ 159 w 232"/>
                  <a:gd name="T15" fmla="*/ 113 h 254"/>
                  <a:gd name="T16" fmla="*/ 159 w 232"/>
                  <a:gd name="T17" fmla="*/ 122 h 254"/>
                  <a:gd name="T18" fmla="*/ 156 w 232"/>
                  <a:gd name="T19" fmla="*/ 133 h 254"/>
                  <a:gd name="T20" fmla="*/ 157 w 232"/>
                  <a:gd name="T21" fmla="*/ 133 h 254"/>
                  <a:gd name="T22" fmla="*/ 162 w 232"/>
                  <a:gd name="T23" fmla="*/ 135 h 254"/>
                  <a:gd name="T24" fmla="*/ 167 w 232"/>
                  <a:gd name="T25" fmla="*/ 135 h 254"/>
                  <a:gd name="T26" fmla="*/ 173 w 232"/>
                  <a:gd name="T27" fmla="*/ 136 h 254"/>
                  <a:gd name="T28" fmla="*/ 186 w 232"/>
                  <a:gd name="T29" fmla="*/ 140 h 254"/>
                  <a:gd name="T30" fmla="*/ 199 w 232"/>
                  <a:gd name="T31" fmla="*/ 146 h 254"/>
                  <a:gd name="T32" fmla="*/ 211 w 232"/>
                  <a:gd name="T33" fmla="*/ 156 h 254"/>
                  <a:gd name="T34" fmla="*/ 222 w 232"/>
                  <a:gd name="T35" fmla="*/ 170 h 254"/>
                  <a:gd name="T36" fmla="*/ 230 w 232"/>
                  <a:gd name="T37" fmla="*/ 187 h 254"/>
                  <a:gd name="T38" fmla="*/ 232 w 232"/>
                  <a:gd name="T39" fmla="*/ 211 h 254"/>
                  <a:gd name="T40" fmla="*/ 199 w 232"/>
                  <a:gd name="T41" fmla="*/ 227 h 254"/>
                  <a:gd name="T42" fmla="*/ 199 w 232"/>
                  <a:gd name="T43" fmla="*/ 222 h 254"/>
                  <a:gd name="T44" fmla="*/ 197 w 232"/>
                  <a:gd name="T45" fmla="*/ 213 h 254"/>
                  <a:gd name="T46" fmla="*/ 194 w 232"/>
                  <a:gd name="T47" fmla="*/ 200 h 254"/>
                  <a:gd name="T48" fmla="*/ 188 w 232"/>
                  <a:gd name="T49" fmla="*/ 184 h 254"/>
                  <a:gd name="T50" fmla="*/ 178 w 232"/>
                  <a:gd name="T51" fmla="*/ 168 h 254"/>
                  <a:gd name="T52" fmla="*/ 164 w 232"/>
                  <a:gd name="T53" fmla="*/ 156 h 254"/>
                  <a:gd name="T54" fmla="*/ 159 w 232"/>
                  <a:gd name="T55" fmla="*/ 152 h 254"/>
                  <a:gd name="T56" fmla="*/ 153 w 232"/>
                  <a:gd name="T57" fmla="*/ 149 h 254"/>
                  <a:gd name="T58" fmla="*/ 153 w 232"/>
                  <a:gd name="T59" fmla="*/ 149 h 254"/>
                  <a:gd name="T60" fmla="*/ 153 w 232"/>
                  <a:gd name="T61" fmla="*/ 149 h 254"/>
                  <a:gd name="T62" fmla="*/ 154 w 232"/>
                  <a:gd name="T63" fmla="*/ 152 h 254"/>
                  <a:gd name="T64" fmla="*/ 157 w 232"/>
                  <a:gd name="T65" fmla="*/ 156 h 254"/>
                  <a:gd name="T66" fmla="*/ 159 w 232"/>
                  <a:gd name="T67" fmla="*/ 159 h 254"/>
                  <a:gd name="T68" fmla="*/ 165 w 232"/>
                  <a:gd name="T69" fmla="*/ 171 h 254"/>
                  <a:gd name="T70" fmla="*/ 169 w 232"/>
                  <a:gd name="T71" fmla="*/ 186 h 254"/>
                  <a:gd name="T72" fmla="*/ 170 w 232"/>
                  <a:gd name="T73" fmla="*/ 202 h 254"/>
                  <a:gd name="T74" fmla="*/ 167 w 232"/>
                  <a:gd name="T75" fmla="*/ 219 h 254"/>
                  <a:gd name="T76" fmla="*/ 159 w 232"/>
                  <a:gd name="T77" fmla="*/ 236 h 254"/>
                  <a:gd name="T78" fmla="*/ 142 w 232"/>
                  <a:gd name="T79" fmla="*/ 254 h 254"/>
                  <a:gd name="T80" fmla="*/ 108 w 232"/>
                  <a:gd name="T81" fmla="*/ 240 h 254"/>
                  <a:gd name="T82" fmla="*/ 111 w 232"/>
                  <a:gd name="T83" fmla="*/ 238 h 254"/>
                  <a:gd name="T84" fmla="*/ 116 w 232"/>
                  <a:gd name="T85" fmla="*/ 232 h 254"/>
                  <a:gd name="T86" fmla="*/ 123 w 232"/>
                  <a:gd name="T87" fmla="*/ 222 h 254"/>
                  <a:gd name="T88" fmla="*/ 130 w 232"/>
                  <a:gd name="T89" fmla="*/ 209 h 254"/>
                  <a:gd name="T90" fmla="*/ 137 w 232"/>
                  <a:gd name="T91" fmla="*/ 195 h 254"/>
                  <a:gd name="T92" fmla="*/ 140 w 232"/>
                  <a:gd name="T93" fmla="*/ 179 h 254"/>
                  <a:gd name="T94" fmla="*/ 140 w 232"/>
                  <a:gd name="T95" fmla="*/ 168 h 254"/>
                  <a:gd name="T96" fmla="*/ 138 w 232"/>
                  <a:gd name="T97" fmla="*/ 159 h 254"/>
                  <a:gd name="T98" fmla="*/ 135 w 232"/>
                  <a:gd name="T99" fmla="*/ 160 h 254"/>
                  <a:gd name="T100" fmla="*/ 104 w 232"/>
                  <a:gd name="T101" fmla="*/ 190 h 254"/>
                  <a:gd name="T102" fmla="*/ 105 w 232"/>
                  <a:gd name="T103" fmla="*/ 189 h 254"/>
                  <a:gd name="T104" fmla="*/ 108 w 232"/>
                  <a:gd name="T105" fmla="*/ 184 h 254"/>
                  <a:gd name="T106" fmla="*/ 110 w 232"/>
                  <a:gd name="T107" fmla="*/ 175 h 254"/>
                  <a:gd name="T108" fmla="*/ 108 w 232"/>
                  <a:gd name="T109" fmla="*/ 160 h 254"/>
                  <a:gd name="T110" fmla="*/ 107 w 232"/>
                  <a:gd name="T111" fmla="*/ 152 h 254"/>
                  <a:gd name="T112" fmla="*/ 102 w 232"/>
                  <a:gd name="T113" fmla="*/ 143 h 254"/>
                  <a:gd name="T114" fmla="*/ 88 w 232"/>
                  <a:gd name="T115" fmla="*/ 117 h 254"/>
                  <a:gd name="T116" fmla="*/ 65 w 232"/>
                  <a:gd name="T117" fmla="*/ 94 h 254"/>
                  <a:gd name="T118" fmla="*/ 45 w 232"/>
                  <a:gd name="T119" fmla="*/ 75 h 254"/>
                  <a:gd name="T120" fmla="*/ 23 w 232"/>
                  <a:gd name="T121" fmla="*/ 62 h 254"/>
                  <a:gd name="T122" fmla="*/ 0 w 232"/>
                  <a:gd name="T123" fmla="*/ 56 h 254"/>
                  <a:gd name="T124" fmla="*/ 56 w 232"/>
                  <a:gd name="T125" fmla="*/ 0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32" h="254">
                    <a:moveTo>
                      <a:pt x="56" y="0"/>
                    </a:moveTo>
                    <a:lnTo>
                      <a:pt x="62" y="2"/>
                    </a:lnTo>
                    <a:lnTo>
                      <a:pt x="83" y="11"/>
                    </a:lnTo>
                    <a:lnTo>
                      <a:pt x="102" y="25"/>
                    </a:lnTo>
                    <a:lnTo>
                      <a:pt x="121" y="41"/>
                    </a:lnTo>
                    <a:lnTo>
                      <a:pt x="140" y="63"/>
                    </a:lnTo>
                    <a:lnTo>
                      <a:pt x="153" y="87"/>
                    </a:lnTo>
                    <a:lnTo>
                      <a:pt x="159" y="113"/>
                    </a:lnTo>
                    <a:lnTo>
                      <a:pt x="159" y="122"/>
                    </a:lnTo>
                    <a:lnTo>
                      <a:pt x="156" y="133"/>
                    </a:lnTo>
                    <a:lnTo>
                      <a:pt x="157" y="133"/>
                    </a:lnTo>
                    <a:lnTo>
                      <a:pt x="162" y="135"/>
                    </a:lnTo>
                    <a:lnTo>
                      <a:pt x="167" y="135"/>
                    </a:lnTo>
                    <a:lnTo>
                      <a:pt x="173" y="136"/>
                    </a:lnTo>
                    <a:lnTo>
                      <a:pt x="186" y="140"/>
                    </a:lnTo>
                    <a:lnTo>
                      <a:pt x="199" y="146"/>
                    </a:lnTo>
                    <a:lnTo>
                      <a:pt x="211" y="156"/>
                    </a:lnTo>
                    <a:lnTo>
                      <a:pt x="222" y="170"/>
                    </a:lnTo>
                    <a:lnTo>
                      <a:pt x="230" y="187"/>
                    </a:lnTo>
                    <a:lnTo>
                      <a:pt x="232" y="211"/>
                    </a:lnTo>
                    <a:lnTo>
                      <a:pt x="199" y="227"/>
                    </a:lnTo>
                    <a:lnTo>
                      <a:pt x="199" y="222"/>
                    </a:lnTo>
                    <a:lnTo>
                      <a:pt x="197" y="213"/>
                    </a:lnTo>
                    <a:lnTo>
                      <a:pt x="194" y="200"/>
                    </a:lnTo>
                    <a:lnTo>
                      <a:pt x="188" y="184"/>
                    </a:lnTo>
                    <a:lnTo>
                      <a:pt x="178" y="168"/>
                    </a:lnTo>
                    <a:lnTo>
                      <a:pt x="164" y="156"/>
                    </a:lnTo>
                    <a:lnTo>
                      <a:pt x="159" y="152"/>
                    </a:lnTo>
                    <a:lnTo>
                      <a:pt x="153" y="149"/>
                    </a:lnTo>
                    <a:lnTo>
                      <a:pt x="153" y="149"/>
                    </a:lnTo>
                    <a:lnTo>
                      <a:pt x="153" y="149"/>
                    </a:lnTo>
                    <a:lnTo>
                      <a:pt x="154" y="152"/>
                    </a:lnTo>
                    <a:lnTo>
                      <a:pt x="157" y="156"/>
                    </a:lnTo>
                    <a:lnTo>
                      <a:pt x="159" y="159"/>
                    </a:lnTo>
                    <a:lnTo>
                      <a:pt x="165" y="171"/>
                    </a:lnTo>
                    <a:lnTo>
                      <a:pt x="169" y="186"/>
                    </a:lnTo>
                    <a:lnTo>
                      <a:pt x="170" y="202"/>
                    </a:lnTo>
                    <a:lnTo>
                      <a:pt x="167" y="219"/>
                    </a:lnTo>
                    <a:lnTo>
                      <a:pt x="159" y="236"/>
                    </a:lnTo>
                    <a:lnTo>
                      <a:pt x="142" y="254"/>
                    </a:lnTo>
                    <a:lnTo>
                      <a:pt x="108" y="240"/>
                    </a:lnTo>
                    <a:lnTo>
                      <a:pt x="111" y="238"/>
                    </a:lnTo>
                    <a:lnTo>
                      <a:pt x="116" y="232"/>
                    </a:lnTo>
                    <a:lnTo>
                      <a:pt x="123" y="222"/>
                    </a:lnTo>
                    <a:lnTo>
                      <a:pt x="130" y="209"/>
                    </a:lnTo>
                    <a:lnTo>
                      <a:pt x="137" y="195"/>
                    </a:lnTo>
                    <a:lnTo>
                      <a:pt x="140" y="179"/>
                    </a:lnTo>
                    <a:lnTo>
                      <a:pt x="140" y="168"/>
                    </a:lnTo>
                    <a:lnTo>
                      <a:pt x="138" y="159"/>
                    </a:lnTo>
                    <a:lnTo>
                      <a:pt x="135" y="160"/>
                    </a:lnTo>
                    <a:lnTo>
                      <a:pt x="104" y="190"/>
                    </a:lnTo>
                    <a:lnTo>
                      <a:pt x="105" y="189"/>
                    </a:lnTo>
                    <a:lnTo>
                      <a:pt x="108" y="184"/>
                    </a:lnTo>
                    <a:lnTo>
                      <a:pt x="110" y="175"/>
                    </a:lnTo>
                    <a:lnTo>
                      <a:pt x="108" y="160"/>
                    </a:lnTo>
                    <a:lnTo>
                      <a:pt x="107" y="152"/>
                    </a:lnTo>
                    <a:lnTo>
                      <a:pt x="102" y="143"/>
                    </a:lnTo>
                    <a:lnTo>
                      <a:pt x="88" y="117"/>
                    </a:lnTo>
                    <a:lnTo>
                      <a:pt x="65" y="94"/>
                    </a:lnTo>
                    <a:lnTo>
                      <a:pt x="45" y="75"/>
                    </a:lnTo>
                    <a:lnTo>
                      <a:pt x="23" y="62"/>
                    </a:lnTo>
                    <a:lnTo>
                      <a:pt x="0" y="56"/>
                    </a:lnTo>
                    <a:lnTo>
                      <a:pt x="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sp>
          <p:nvSpPr>
            <p:cNvPr id="283" name="Freeform 154"/>
            <p:cNvSpPr>
              <a:spLocks/>
            </p:cNvSpPr>
            <p:nvPr/>
          </p:nvSpPr>
          <p:spPr bwMode="auto">
            <a:xfrm>
              <a:off x="5512196" y="1688835"/>
              <a:ext cx="600075" cy="579438"/>
            </a:xfrm>
            <a:custGeom>
              <a:avLst/>
              <a:gdLst>
                <a:gd name="T0" fmla="*/ 93 w 378"/>
                <a:gd name="T1" fmla="*/ 3 h 365"/>
                <a:gd name="T2" fmla="*/ 190 w 378"/>
                <a:gd name="T3" fmla="*/ 99 h 365"/>
                <a:gd name="T4" fmla="*/ 280 w 378"/>
                <a:gd name="T5" fmla="*/ 7 h 365"/>
                <a:gd name="T6" fmla="*/ 293 w 378"/>
                <a:gd name="T7" fmla="*/ 2 h 365"/>
                <a:gd name="T8" fmla="*/ 306 w 378"/>
                <a:gd name="T9" fmla="*/ 2 h 365"/>
                <a:gd name="T10" fmla="*/ 318 w 378"/>
                <a:gd name="T11" fmla="*/ 7 h 365"/>
                <a:gd name="T12" fmla="*/ 369 w 378"/>
                <a:gd name="T13" fmla="*/ 56 h 365"/>
                <a:gd name="T14" fmla="*/ 377 w 378"/>
                <a:gd name="T15" fmla="*/ 67 h 365"/>
                <a:gd name="T16" fmla="*/ 378 w 378"/>
                <a:gd name="T17" fmla="*/ 80 h 365"/>
                <a:gd name="T18" fmla="*/ 377 w 378"/>
                <a:gd name="T19" fmla="*/ 92 h 365"/>
                <a:gd name="T20" fmla="*/ 369 w 378"/>
                <a:gd name="T21" fmla="*/ 103 h 365"/>
                <a:gd name="T22" fmla="*/ 356 w 378"/>
                <a:gd name="T23" fmla="*/ 273 h 365"/>
                <a:gd name="T24" fmla="*/ 366 w 378"/>
                <a:gd name="T25" fmla="*/ 297 h 365"/>
                <a:gd name="T26" fmla="*/ 356 w 378"/>
                <a:gd name="T27" fmla="*/ 319 h 365"/>
                <a:gd name="T28" fmla="*/ 320 w 378"/>
                <a:gd name="T29" fmla="*/ 359 h 365"/>
                <a:gd name="T30" fmla="*/ 307 w 378"/>
                <a:gd name="T31" fmla="*/ 364 h 365"/>
                <a:gd name="T32" fmla="*/ 294 w 378"/>
                <a:gd name="T33" fmla="*/ 364 h 365"/>
                <a:gd name="T34" fmla="*/ 282 w 378"/>
                <a:gd name="T35" fmla="*/ 359 h 365"/>
                <a:gd name="T36" fmla="*/ 188 w 378"/>
                <a:gd name="T37" fmla="*/ 272 h 365"/>
                <a:gd name="T38" fmla="*/ 93 w 378"/>
                <a:gd name="T39" fmla="*/ 360 h 365"/>
                <a:gd name="T40" fmla="*/ 82 w 378"/>
                <a:gd name="T41" fmla="*/ 365 h 365"/>
                <a:gd name="T42" fmla="*/ 68 w 378"/>
                <a:gd name="T43" fmla="*/ 364 h 365"/>
                <a:gd name="T44" fmla="*/ 57 w 378"/>
                <a:gd name="T45" fmla="*/ 359 h 365"/>
                <a:gd name="T46" fmla="*/ 19 w 378"/>
                <a:gd name="T47" fmla="*/ 319 h 365"/>
                <a:gd name="T48" fmla="*/ 11 w 378"/>
                <a:gd name="T49" fmla="*/ 297 h 365"/>
                <a:gd name="T50" fmla="*/ 20 w 378"/>
                <a:gd name="T51" fmla="*/ 273 h 365"/>
                <a:gd name="T52" fmla="*/ 9 w 378"/>
                <a:gd name="T53" fmla="*/ 100 h 365"/>
                <a:gd name="T54" fmla="*/ 1 w 378"/>
                <a:gd name="T55" fmla="*/ 89 h 365"/>
                <a:gd name="T56" fmla="*/ 0 w 378"/>
                <a:gd name="T57" fmla="*/ 76 h 365"/>
                <a:gd name="T58" fmla="*/ 1 w 378"/>
                <a:gd name="T59" fmla="*/ 64 h 365"/>
                <a:gd name="T60" fmla="*/ 9 w 378"/>
                <a:gd name="T61" fmla="*/ 53 h 365"/>
                <a:gd name="T62" fmla="*/ 65 w 378"/>
                <a:gd name="T63" fmla="*/ 2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78" h="365">
                  <a:moveTo>
                    <a:pt x="79" y="0"/>
                  </a:moveTo>
                  <a:lnTo>
                    <a:pt x="93" y="3"/>
                  </a:lnTo>
                  <a:lnTo>
                    <a:pt x="104" y="11"/>
                  </a:lnTo>
                  <a:lnTo>
                    <a:pt x="190" y="99"/>
                  </a:lnTo>
                  <a:lnTo>
                    <a:pt x="275" y="11"/>
                  </a:lnTo>
                  <a:lnTo>
                    <a:pt x="280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6" y="2"/>
                  </a:lnTo>
                  <a:lnTo>
                    <a:pt x="312" y="3"/>
                  </a:lnTo>
                  <a:lnTo>
                    <a:pt x="318" y="7"/>
                  </a:lnTo>
                  <a:lnTo>
                    <a:pt x="323" y="10"/>
                  </a:lnTo>
                  <a:lnTo>
                    <a:pt x="369" y="56"/>
                  </a:lnTo>
                  <a:lnTo>
                    <a:pt x="374" y="61"/>
                  </a:lnTo>
                  <a:lnTo>
                    <a:pt x="377" y="67"/>
                  </a:lnTo>
                  <a:lnTo>
                    <a:pt x="378" y="73"/>
                  </a:lnTo>
                  <a:lnTo>
                    <a:pt x="378" y="80"/>
                  </a:lnTo>
                  <a:lnTo>
                    <a:pt x="378" y="86"/>
                  </a:lnTo>
                  <a:lnTo>
                    <a:pt x="377" y="92"/>
                  </a:lnTo>
                  <a:lnTo>
                    <a:pt x="372" y="99"/>
                  </a:lnTo>
                  <a:lnTo>
                    <a:pt x="369" y="103"/>
                  </a:lnTo>
                  <a:lnTo>
                    <a:pt x="277" y="189"/>
                  </a:lnTo>
                  <a:lnTo>
                    <a:pt x="356" y="273"/>
                  </a:lnTo>
                  <a:lnTo>
                    <a:pt x="363" y="284"/>
                  </a:lnTo>
                  <a:lnTo>
                    <a:pt x="366" y="297"/>
                  </a:lnTo>
                  <a:lnTo>
                    <a:pt x="363" y="308"/>
                  </a:lnTo>
                  <a:lnTo>
                    <a:pt x="356" y="319"/>
                  </a:lnTo>
                  <a:lnTo>
                    <a:pt x="325" y="354"/>
                  </a:lnTo>
                  <a:lnTo>
                    <a:pt x="320" y="359"/>
                  </a:lnTo>
                  <a:lnTo>
                    <a:pt x="313" y="362"/>
                  </a:lnTo>
                  <a:lnTo>
                    <a:pt x="307" y="364"/>
                  </a:lnTo>
                  <a:lnTo>
                    <a:pt x="301" y="365"/>
                  </a:lnTo>
                  <a:lnTo>
                    <a:pt x="294" y="364"/>
                  </a:lnTo>
                  <a:lnTo>
                    <a:pt x="288" y="362"/>
                  </a:lnTo>
                  <a:lnTo>
                    <a:pt x="282" y="359"/>
                  </a:lnTo>
                  <a:lnTo>
                    <a:pt x="277" y="356"/>
                  </a:lnTo>
                  <a:lnTo>
                    <a:pt x="188" y="272"/>
                  </a:lnTo>
                  <a:lnTo>
                    <a:pt x="99" y="356"/>
                  </a:lnTo>
                  <a:lnTo>
                    <a:pt x="93" y="360"/>
                  </a:lnTo>
                  <a:lnTo>
                    <a:pt x="88" y="364"/>
                  </a:lnTo>
                  <a:lnTo>
                    <a:pt x="82" y="365"/>
                  </a:lnTo>
                  <a:lnTo>
                    <a:pt x="74" y="365"/>
                  </a:lnTo>
                  <a:lnTo>
                    <a:pt x="68" y="364"/>
                  </a:lnTo>
                  <a:lnTo>
                    <a:pt x="61" y="362"/>
                  </a:lnTo>
                  <a:lnTo>
                    <a:pt x="57" y="359"/>
                  </a:lnTo>
                  <a:lnTo>
                    <a:pt x="50" y="354"/>
                  </a:lnTo>
                  <a:lnTo>
                    <a:pt x="19" y="319"/>
                  </a:lnTo>
                  <a:lnTo>
                    <a:pt x="12" y="308"/>
                  </a:lnTo>
                  <a:lnTo>
                    <a:pt x="11" y="297"/>
                  </a:lnTo>
                  <a:lnTo>
                    <a:pt x="12" y="284"/>
                  </a:lnTo>
                  <a:lnTo>
                    <a:pt x="20" y="273"/>
                  </a:lnTo>
                  <a:lnTo>
                    <a:pt x="101" y="189"/>
                  </a:lnTo>
                  <a:lnTo>
                    <a:pt x="9" y="100"/>
                  </a:lnTo>
                  <a:lnTo>
                    <a:pt x="4" y="95"/>
                  </a:lnTo>
                  <a:lnTo>
                    <a:pt x="1" y="89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0" y="70"/>
                  </a:lnTo>
                  <a:lnTo>
                    <a:pt x="1" y="64"/>
                  </a:lnTo>
                  <a:lnTo>
                    <a:pt x="4" y="57"/>
                  </a:lnTo>
                  <a:lnTo>
                    <a:pt x="9" y="53"/>
                  </a:lnTo>
                  <a:lnTo>
                    <a:pt x="53" y="10"/>
                  </a:lnTo>
                  <a:lnTo>
                    <a:pt x="65" y="2"/>
                  </a:lnTo>
                  <a:lnTo>
                    <a:pt x="7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grpSp>
          <p:nvGrpSpPr>
            <p:cNvPr id="312" name="Group 311"/>
            <p:cNvGrpSpPr/>
            <p:nvPr/>
          </p:nvGrpSpPr>
          <p:grpSpPr>
            <a:xfrm>
              <a:off x="4101307" y="3907896"/>
              <a:ext cx="606425" cy="604838"/>
              <a:chOff x="4313237" y="3907896"/>
              <a:chExt cx="606425" cy="604838"/>
            </a:xfrm>
            <a:grpFill/>
          </p:grpSpPr>
          <p:sp>
            <p:nvSpPr>
              <p:cNvPr id="229" name="Freeform 100"/>
              <p:cNvSpPr>
                <a:spLocks/>
              </p:cNvSpPr>
              <p:nvPr/>
            </p:nvSpPr>
            <p:spPr bwMode="auto">
              <a:xfrm>
                <a:off x="4408487" y="4147609"/>
                <a:ext cx="146050" cy="141288"/>
              </a:xfrm>
              <a:custGeom>
                <a:avLst/>
                <a:gdLst>
                  <a:gd name="T0" fmla="*/ 16 w 92"/>
                  <a:gd name="T1" fmla="*/ 0 h 89"/>
                  <a:gd name="T2" fmla="*/ 21 w 92"/>
                  <a:gd name="T3" fmla="*/ 0 h 89"/>
                  <a:gd name="T4" fmla="*/ 26 w 92"/>
                  <a:gd name="T5" fmla="*/ 3 h 89"/>
                  <a:gd name="T6" fmla="*/ 29 w 92"/>
                  <a:gd name="T7" fmla="*/ 6 h 89"/>
                  <a:gd name="T8" fmla="*/ 30 w 92"/>
                  <a:gd name="T9" fmla="*/ 11 h 89"/>
                  <a:gd name="T10" fmla="*/ 32 w 92"/>
                  <a:gd name="T11" fmla="*/ 14 h 89"/>
                  <a:gd name="T12" fmla="*/ 35 w 92"/>
                  <a:gd name="T13" fmla="*/ 22 h 89"/>
                  <a:gd name="T14" fmla="*/ 40 w 92"/>
                  <a:gd name="T15" fmla="*/ 33 h 89"/>
                  <a:gd name="T16" fmla="*/ 49 w 92"/>
                  <a:gd name="T17" fmla="*/ 43 h 89"/>
                  <a:gd name="T18" fmla="*/ 62 w 92"/>
                  <a:gd name="T19" fmla="*/ 52 h 89"/>
                  <a:gd name="T20" fmla="*/ 80 w 92"/>
                  <a:gd name="T21" fmla="*/ 59 h 89"/>
                  <a:gd name="T22" fmla="*/ 84 w 92"/>
                  <a:gd name="T23" fmla="*/ 60 h 89"/>
                  <a:gd name="T24" fmla="*/ 89 w 92"/>
                  <a:gd name="T25" fmla="*/ 64 h 89"/>
                  <a:gd name="T26" fmla="*/ 91 w 92"/>
                  <a:gd name="T27" fmla="*/ 67 h 89"/>
                  <a:gd name="T28" fmla="*/ 92 w 92"/>
                  <a:gd name="T29" fmla="*/ 72 h 89"/>
                  <a:gd name="T30" fmla="*/ 92 w 92"/>
                  <a:gd name="T31" fmla="*/ 76 h 89"/>
                  <a:gd name="T32" fmla="*/ 91 w 92"/>
                  <a:gd name="T33" fmla="*/ 81 h 89"/>
                  <a:gd name="T34" fmla="*/ 87 w 92"/>
                  <a:gd name="T35" fmla="*/ 86 h 89"/>
                  <a:gd name="T36" fmla="*/ 83 w 92"/>
                  <a:gd name="T37" fmla="*/ 87 h 89"/>
                  <a:gd name="T38" fmla="*/ 78 w 92"/>
                  <a:gd name="T39" fmla="*/ 89 h 89"/>
                  <a:gd name="T40" fmla="*/ 75 w 92"/>
                  <a:gd name="T41" fmla="*/ 89 h 89"/>
                  <a:gd name="T42" fmla="*/ 53 w 92"/>
                  <a:gd name="T43" fmla="*/ 81 h 89"/>
                  <a:gd name="T44" fmla="*/ 34 w 92"/>
                  <a:gd name="T45" fmla="*/ 70 h 89"/>
                  <a:gd name="T46" fmla="*/ 21 w 92"/>
                  <a:gd name="T47" fmla="*/ 57 h 89"/>
                  <a:gd name="T48" fmla="*/ 11 w 92"/>
                  <a:gd name="T49" fmla="*/ 43 h 89"/>
                  <a:gd name="T50" fmla="*/ 5 w 92"/>
                  <a:gd name="T51" fmla="*/ 32 h 89"/>
                  <a:gd name="T52" fmla="*/ 2 w 92"/>
                  <a:gd name="T53" fmla="*/ 22 h 89"/>
                  <a:gd name="T54" fmla="*/ 0 w 92"/>
                  <a:gd name="T55" fmla="*/ 18 h 89"/>
                  <a:gd name="T56" fmla="*/ 0 w 92"/>
                  <a:gd name="T57" fmla="*/ 13 h 89"/>
                  <a:gd name="T58" fmla="*/ 2 w 92"/>
                  <a:gd name="T59" fmla="*/ 10 h 89"/>
                  <a:gd name="T60" fmla="*/ 3 w 92"/>
                  <a:gd name="T61" fmla="*/ 5 h 89"/>
                  <a:gd name="T62" fmla="*/ 7 w 92"/>
                  <a:gd name="T63" fmla="*/ 2 h 89"/>
                  <a:gd name="T64" fmla="*/ 11 w 92"/>
                  <a:gd name="T65" fmla="*/ 0 h 89"/>
                  <a:gd name="T66" fmla="*/ 16 w 92"/>
                  <a:gd name="T67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92" h="89">
                    <a:moveTo>
                      <a:pt x="16" y="0"/>
                    </a:moveTo>
                    <a:lnTo>
                      <a:pt x="21" y="0"/>
                    </a:lnTo>
                    <a:lnTo>
                      <a:pt x="26" y="3"/>
                    </a:lnTo>
                    <a:lnTo>
                      <a:pt x="29" y="6"/>
                    </a:lnTo>
                    <a:lnTo>
                      <a:pt x="30" y="11"/>
                    </a:lnTo>
                    <a:lnTo>
                      <a:pt x="32" y="14"/>
                    </a:lnTo>
                    <a:lnTo>
                      <a:pt x="35" y="22"/>
                    </a:lnTo>
                    <a:lnTo>
                      <a:pt x="40" y="33"/>
                    </a:lnTo>
                    <a:lnTo>
                      <a:pt x="49" y="43"/>
                    </a:lnTo>
                    <a:lnTo>
                      <a:pt x="62" y="52"/>
                    </a:lnTo>
                    <a:lnTo>
                      <a:pt x="80" y="59"/>
                    </a:lnTo>
                    <a:lnTo>
                      <a:pt x="84" y="60"/>
                    </a:lnTo>
                    <a:lnTo>
                      <a:pt x="89" y="64"/>
                    </a:lnTo>
                    <a:lnTo>
                      <a:pt x="91" y="67"/>
                    </a:lnTo>
                    <a:lnTo>
                      <a:pt x="92" y="72"/>
                    </a:lnTo>
                    <a:lnTo>
                      <a:pt x="92" y="76"/>
                    </a:lnTo>
                    <a:lnTo>
                      <a:pt x="91" y="81"/>
                    </a:lnTo>
                    <a:lnTo>
                      <a:pt x="87" y="86"/>
                    </a:lnTo>
                    <a:lnTo>
                      <a:pt x="83" y="87"/>
                    </a:lnTo>
                    <a:lnTo>
                      <a:pt x="78" y="89"/>
                    </a:lnTo>
                    <a:lnTo>
                      <a:pt x="75" y="89"/>
                    </a:lnTo>
                    <a:lnTo>
                      <a:pt x="53" y="81"/>
                    </a:lnTo>
                    <a:lnTo>
                      <a:pt x="34" y="70"/>
                    </a:lnTo>
                    <a:lnTo>
                      <a:pt x="21" y="57"/>
                    </a:lnTo>
                    <a:lnTo>
                      <a:pt x="11" y="43"/>
                    </a:lnTo>
                    <a:lnTo>
                      <a:pt x="5" y="32"/>
                    </a:lnTo>
                    <a:lnTo>
                      <a:pt x="2" y="22"/>
                    </a:lnTo>
                    <a:lnTo>
                      <a:pt x="0" y="18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3" y="5"/>
                    </a:lnTo>
                    <a:lnTo>
                      <a:pt x="7" y="2"/>
                    </a:lnTo>
                    <a:lnTo>
                      <a:pt x="11" y="0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0" name="Freeform 101"/>
              <p:cNvSpPr>
                <a:spLocks noEditPoints="1"/>
              </p:cNvSpPr>
              <p:nvPr/>
            </p:nvSpPr>
            <p:spPr bwMode="auto">
              <a:xfrm>
                <a:off x="4313237" y="3907896"/>
                <a:ext cx="606425" cy="604838"/>
              </a:xfrm>
              <a:custGeom>
                <a:avLst/>
                <a:gdLst>
                  <a:gd name="T0" fmla="*/ 122 w 382"/>
                  <a:gd name="T1" fmla="*/ 50 h 381"/>
                  <a:gd name="T2" fmla="*/ 76 w 382"/>
                  <a:gd name="T3" fmla="*/ 77 h 381"/>
                  <a:gd name="T4" fmla="*/ 49 w 382"/>
                  <a:gd name="T5" fmla="*/ 121 h 381"/>
                  <a:gd name="T6" fmla="*/ 49 w 382"/>
                  <a:gd name="T7" fmla="*/ 175 h 381"/>
                  <a:gd name="T8" fmla="*/ 76 w 382"/>
                  <a:gd name="T9" fmla="*/ 221 h 381"/>
                  <a:gd name="T10" fmla="*/ 122 w 382"/>
                  <a:gd name="T11" fmla="*/ 248 h 381"/>
                  <a:gd name="T12" fmla="*/ 176 w 382"/>
                  <a:gd name="T13" fmla="*/ 248 h 381"/>
                  <a:gd name="T14" fmla="*/ 222 w 382"/>
                  <a:gd name="T15" fmla="*/ 221 h 381"/>
                  <a:gd name="T16" fmla="*/ 249 w 382"/>
                  <a:gd name="T17" fmla="*/ 175 h 381"/>
                  <a:gd name="T18" fmla="*/ 249 w 382"/>
                  <a:gd name="T19" fmla="*/ 123 h 381"/>
                  <a:gd name="T20" fmla="*/ 222 w 382"/>
                  <a:gd name="T21" fmla="*/ 77 h 381"/>
                  <a:gd name="T22" fmla="*/ 176 w 382"/>
                  <a:gd name="T23" fmla="*/ 50 h 381"/>
                  <a:gd name="T24" fmla="*/ 149 w 382"/>
                  <a:gd name="T25" fmla="*/ 0 h 381"/>
                  <a:gd name="T26" fmla="*/ 206 w 382"/>
                  <a:gd name="T27" fmla="*/ 11 h 381"/>
                  <a:gd name="T28" fmla="*/ 254 w 382"/>
                  <a:gd name="T29" fmla="*/ 43 h 381"/>
                  <a:gd name="T30" fmla="*/ 287 w 382"/>
                  <a:gd name="T31" fmla="*/ 94 h 381"/>
                  <a:gd name="T32" fmla="*/ 298 w 382"/>
                  <a:gd name="T33" fmla="*/ 153 h 381"/>
                  <a:gd name="T34" fmla="*/ 284 w 382"/>
                  <a:gd name="T35" fmla="*/ 210 h 381"/>
                  <a:gd name="T36" fmla="*/ 285 w 382"/>
                  <a:gd name="T37" fmla="*/ 251 h 381"/>
                  <a:gd name="T38" fmla="*/ 295 w 382"/>
                  <a:gd name="T39" fmla="*/ 246 h 381"/>
                  <a:gd name="T40" fmla="*/ 308 w 382"/>
                  <a:gd name="T41" fmla="*/ 246 h 381"/>
                  <a:gd name="T42" fmla="*/ 317 w 382"/>
                  <a:gd name="T43" fmla="*/ 251 h 381"/>
                  <a:gd name="T44" fmla="*/ 382 w 382"/>
                  <a:gd name="T45" fmla="*/ 321 h 381"/>
                  <a:gd name="T46" fmla="*/ 376 w 382"/>
                  <a:gd name="T47" fmla="*/ 345 h 381"/>
                  <a:gd name="T48" fmla="*/ 335 w 382"/>
                  <a:gd name="T49" fmla="*/ 381 h 381"/>
                  <a:gd name="T50" fmla="*/ 311 w 382"/>
                  <a:gd name="T51" fmla="*/ 375 h 381"/>
                  <a:gd name="T52" fmla="*/ 249 w 382"/>
                  <a:gd name="T53" fmla="*/ 311 h 381"/>
                  <a:gd name="T54" fmla="*/ 246 w 382"/>
                  <a:gd name="T55" fmla="*/ 300 h 381"/>
                  <a:gd name="T56" fmla="*/ 249 w 382"/>
                  <a:gd name="T57" fmla="*/ 289 h 381"/>
                  <a:gd name="T58" fmla="*/ 236 w 382"/>
                  <a:gd name="T59" fmla="*/ 269 h 381"/>
                  <a:gd name="T60" fmla="*/ 181 w 382"/>
                  <a:gd name="T61" fmla="*/ 294 h 381"/>
                  <a:gd name="T62" fmla="*/ 120 w 382"/>
                  <a:gd name="T63" fmla="*/ 294 h 381"/>
                  <a:gd name="T64" fmla="*/ 67 w 382"/>
                  <a:gd name="T65" fmla="*/ 272 h 381"/>
                  <a:gd name="T66" fmla="*/ 25 w 382"/>
                  <a:gd name="T67" fmla="*/ 230 h 381"/>
                  <a:gd name="T68" fmla="*/ 3 w 382"/>
                  <a:gd name="T69" fmla="*/ 178 h 381"/>
                  <a:gd name="T70" fmla="*/ 3 w 382"/>
                  <a:gd name="T71" fmla="*/ 119 h 381"/>
                  <a:gd name="T72" fmla="*/ 25 w 382"/>
                  <a:gd name="T73" fmla="*/ 65 h 381"/>
                  <a:gd name="T74" fmla="*/ 67 w 382"/>
                  <a:gd name="T75" fmla="*/ 24 h 381"/>
                  <a:gd name="T76" fmla="*/ 120 w 382"/>
                  <a:gd name="T77" fmla="*/ 2 h 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82" h="381">
                    <a:moveTo>
                      <a:pt x="149" y="46"/>
                    </a:moveTo>
                    <a:lnTo>
                      <a:pt x="122" y="50"/>
                    </a:lnTo>
                    <a:lnTo>
                      <a:pt x="98" y="59"/>
                    </a:lnTo>
                    <a:lnTo>
                      <a:pt x="76" y="77"/>
                    </a:lnTo>
                    <a:lnTo>
                      <a:pt x="60" y="97"/>
                    </a:lnTo>
                    <a:lnTo>
                      <a:pt x="49" y="121"/>
                    </a:lnTo>
                    <a:lnTo>
                      <a:pt x="46" y="148"/>
                    </a:lnTo>
                    <a:lnTo>
                      <a:pt x="49" y="175"/>
                    </a:lnTo>
                    <a:lnTo>
                      <a:pt x="60" y="200"/>
                    </a:lnTo>
                    <a:lnTo>
                      <a:pt x="76" y="221"/>
                    </a:lnTo>
                    <a:lnTo>
                      <a:pt x="98" y="237"/>
                    </a:lnTo>
                    <a:lnTo>
                      <a:pt x="122" y="248"/>
                    </a:lnTo>
                    <a:lnTo>
                      <a:pt x="149" y="251"/>
                    </a:lnTo>
                    <a:lnTo>
                      <a:pt x="176" y="248"/>
                    </a:lnTo>
                    <a:lnTo>
                      <a:pt x="200" y="237"/>
                    </a:lnTo>
                    <a:lnTo>
                      <a:pt x="222" y="221"/>
                    </a:lnTo>
                    <a:lnTo>
                      <a:pt x="238" y="199"/>
                    </a:lnTo>
                    <a:lnTo>
                      <a:pt x="249" y="175"/>
                    </a:lnTo>
                    <a:lnTo>
                      <a:pt x="252" y="148"/>
                    </a:lnTo>
                    <a:lnTo>
                      <a:pt x="249" y="123"/>
                    </a:lnTo>
                    <a:lnTo>
                      <a:pt x="238" y="97"/>
                    </a:lnTo>
                    <a:lnTo>
                      <a:pt x="222" y="77"/>
                    </a:lnTo>
                    <a:lnTo>
                      <a:pt x="200" y="59"/>
                    </a:lnTo>
                    <a:lnTo>
                      <a:pt x="176" y="50"/>
                    </a:lnTo>
                    <a:lnTo>
                      <a:pt x="149" y="46"/>
                    </a:lnTo>
                    <a:close/>
                    <a:moveTo>
                      <a:pt x="149" y="0"/>
                    </a:moveTo>
                    <a:lnTo>
                      <a:pt x="178" y="2"/>
                    </a:lnTo>
                    <a:lnTo>
                      <a:pt x="206" y="11"/>
                    </a:lnTo>
                    <a:lnTo>
                      <a:pt x="231" y="24"/>
                    </a:lnTo>
                    <a:lnTo>
                      <a:pt x="254" y="43"/>
                    </a:lnTo>
                    <a:lnTo>
                      <a:pt x="274" y="67"/>
                    </a:lnTo>
                    <a:lnTo>
                      <a:pt x="287" y="94"/>
                    </a:lnTo>
                    <a:lnTo>
                      <a:pt x="295" y="123"/>
                    </a:lnTo>
                    <a:lnTo>
                      <a:pt x="298" y="153"/>
                    </a:lnTo>
                    <a:lnTo>
                      <a:pt x="293" y="181"/>
                    </a:lnTo>
                    <a:lnTo>
                      <a:pt x="284" y="210"/>
                    </a:lnTo>
                    <a:lnTo>
                      <a:pt x="270" y="235"/>
                    </a:lnTo>
                    <a:lnTo>
                      <a:pt x="285" y="251"/>
                    </a:lnTo>
                    <a:lnTo>
                      <a:pt x="290" y="248"/>
                    </a:lnTo>
                    <a:lnTo>
                      <a:pt x="295" y="246"/>
                    </a:lnTo>
                    <a:lnTo>
                      <a:pt x="301" y="245"/>
                    </a:lnTo>
                    <a:lnTo>
                      <a:pt x="308" y="246"/>
                    </a:lnTo>
                    <a:lnTo>
                      <a:pt x="312" y="248"/>
                    </a:lnTo>
                    <a:lnTo>
                      <a:pt x="317" y="251"/>
                    </a:lnTo>
                    <a:lnTo>
                      <a:pt x="376" y="310"/>
                    </a:lnTo>
                    <a:lnTo>
                      <a:pt x="382" y="321"/>
                    </a:lnTo>
                    <a:lnTo>
                      <a:pt x="382" y="334"/>
                    </a:lnTo>
                    <a:lnTo>
                      <a:pt x="376" y="345"/>
                    </a:lnTo>
                    <a:lnTo>
                      <a:pt x="346" y="375"/>
                    </a:lnTo>
                    <a:lnTo>
                      <a:pt x="335" y="381"/>
                    </a:lnTo>
                    <a:lnTo>
                      <a:pt x="322" y="381"/>
                    </a:lnTo>
                    <a:lnTo>
                      <a:pt x="311" y="375"/>
                    </a:lnTo>
                    <a:lnTo>
                      <a:pt x="252" y="316"/>
                    </a:lnTo>
                    <a:lnTo>
                      <a:pt x="249" y="311"/>
                    </a:lnTo>
                    <a:lnTo>
                      <a:pt x="246" y="307"/>
                    </a:lnTo>
                    <a:lnTo>
                      <a:pt x="246" y="300"/>
                    </a:lnTo>
                    <a:lnTo>
                      <a:pt x="246" y="294"/>
                    </a:lnTo>
                    <a:lnTo>
                      <a:pt x="249" y="289"/>
                    </a:lnTo>
                    <a:lnTo>
                      <a:pt x="252" y="284"/>
                    </a:lnTo>
                    <a:lnTo>
                      <a:pt x="236" y="269"/>
                    </a:lnTo>
                    <a:lnTo>
                      <a:pt x="209" y="284"/>
                    </a:lnTo>
                    <a:lnTo>
                      <a:pt x="181" y="294"/>
                    </a:lnTo>
                    <a:lnTo>
                      <a:pt x="149" y="297"/>
                    </a:lnTo>
                    <a:lnTo>
                      <a:pt x="120" y="294"/>
                    </a:lnTo>
                    <a:lnTo>
                      <a:pt x="92" y="286"/>
                    </a:lnTo>
                    <a:lnTo>
                      <a:pt x="67" y="272"/>
                    </a:lnTo>
                    <a:lnTo>
                      <a:pt x="44" y="253"/>
                    </a:lnTo>
                    <a:lnTo>
                      <a:pt x="25" y="230"/>
                    </a:lnTo>
                    <a:lnTo>
                      <a:pt x="11" y="205"/>
                    </a:lnTo>
                    <a:lnTo>
                      <a:pt x="3" y="178"/>
                    </a:lnTo>
                    <a:lnTo>
                      <a:pt x="0" y="148"/>
                    </a:lnTo>
                    <a:lnTo>
                      <a:pt x="3" y="119"/>
                    </a:lnTo>
                    <a:lnTo>
                      <a:pt x="11" y="91"/>
                    </a:lnTo>
                    <a:lnTo>
                      <a:pt x="25" y="65"/>
                    </a:lnTo>
                    <a:lnTo>
                      <a:pt x="44" y="43"/>
                    </a:lnTo>
                    <a:lnTo>
                      <a:pt x="67" y="24"/>
                    </a:lnTo>
                    <a:lnTo>
                      <a:pt x="92" y="11"/>
                    </a:lnTo>
                    <a:lnTo>
                      <a:pt x="120" y="2"/>
                    </a:lnTo>
                    <a:lnTo>
                      <a:pt x="14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231" name="Freeform 102"/>
              <p:cNvSpPr>
                <a:spLocks/>
              </p:cNvSpPr>
              <p:nvPr/>
            </p:nvSpPr>
            <p:spPr bwMode="auto">
              <a:xfrm>
                <a:off x="4413250" y="4074584"/>
                <a:ext cx="49213" cy="47625"/>
              </a:xfrm>
              <a:custGeom>
                <a:avLst/>
                <a:gdLst>
                  <a:gd name="T0" fmla="*/ 15 w 31"/>
                  <a:gd name="T1" fmla="*/ 0 h 30"/>
                  <a:gd name="T2" fmla="*/ 21 w 31"/>
                  <a:gd name="T3" fmla="*/ 2 h 30"/>
                  <a:gd name="T4" fmla="*/ 26 w 31"/>
                  <a:gd name="T5" fmla="*/ 5 h 30"/>
                  <a:gd name="T6" fmla="*/ 29 w 31"/>
                  <a:gd name="T7" fmla="*/ 10 h 30"/>
                  <a:gd name="T8" fmla="*/ 31 w 31"/>
                  <a:gd name="T9" fmla="*/ 14 h 30"/>
                  <a:gd name="T10" fmla="*/ 29 w 31"/>
                  <a:gd name="T11" fmla="*/ 21 h 30"/>
                  <a:gd name="T12" fmla="*/ 26 w 31"/>
                  <a:gd name="T13" fmla="*/ 25 h 30"/>
                  <a:gd name="T14" fmla="*/ 21 w 31"/>
                  <a:gd name="T15" fmla="*/ 29 h 30"/>
                  <a:gd name="T16" fmla="*/ 15 w 31"/>
                  <a:gd name="T17" fmla="*/ 30 h 30"/>
                  <a:gd name="T18" fmla="*/ 10 w 31"/>
                  <a:gd name="T19" fmla="*/ 29 h 30"/>
                  <a:gd name="T20" fmla="*/ 5 w 31"/>
                  <a:gd name="T21" fmla="*/ 25 h 30"/>
                  <a:gd name="T22" fmla="*/ 2 w 31"/>
                  <a:gd name="T23" fmla="*/ 21 h 30"/>
                  <a:gd name="T24" fmla="*/ 0 w 31"/>
                  <a:gd name="T25" fmla="*/ 14 h 30"/>
                  <a:gd name="T26" fmla="*/ 2 w 31"/>
                  <a:gd name="T27" fmla="*/ 10 h 30"/>
                  <a:gd name="T28" fmla="*/ 5 w 31"/>
                  <a:gd name="T29" fmla="*/ 5 h 30"/>
                  <a:gd name="T30" fmla="*/ 10 w 31"/>
                  <a:gd name="T31" fmla="*/ 2 h 30"/>
                  <a:gd name="T32" fmla="*/ 15 w 31"/>
                  <a:gd name="T3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1" h="30">
                    <a:moveTo>
                      <a:pt x="15" y="0"/>
                    </a:moveTo>
                    <a:lnTo>
                      <a:pt x="21" y="2"/>
                    </a:lnTo>
                    <a:lnTo>
                      <a:pt x="26" y="5"/>
                    </a:lnTo>
                    <a:lnTo>
                      <a:pt x="29" y="10"/>
                    </a:lnTo>
                    <a:lnTo>
                      <a:pt x="31" y="14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lnTo>
                      <a:pt x="10" y="29"/>
                    </a:lnTo>
                    <a:lnTo>
                      <a:pt x="5" y="25"/>
                    </a:lnTo>
                    <a:lnTo>
                      <a:pt x="2" y="21"/>
                    </a:lnTo>
                    <a:lnTo>
                      <a:pt x="0" y="14"/>
                    </a:lnTo>
                    <a:lnTo>
                      <a:pt x="2" y="10"/>
                    </a:lnTo>
                    <a:lnTo>
                      <a:pt x="5" y="5"/>
                    </a:lnTo>
                    <a:lnTo>
                      <a:pt x="10" y="2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sp>
          <p:nvSpPr>
            <p:cNvPr id="214" name="Freeform 85"/>
            <p:cNvSpPr>
              <a:spLocks noEditPoints="1"/>
            </p:cNvSpPr>
            <p:nvPr/>
          </p:nvSpPr>
          <p:spPr bwMode="auto">
            <a:xfrm>
              <a:off x="5517754" y="3938059"/>
              <a:ext cx="312739" cy="603250"/>
            </a:xfrm>
            <a:custGeom>
              <a:avLst/>
              <a:gdLst>
                <a:gd name="T0" fmla="*/ 135 w 197"/>
                <a:gd name="T1" fmla="*/ 276 h 380"/>
                <a:gd name="T2" fmla="*/ 154 w 197"/>
                <a:gd name="T3" fmla="*/ 265 h 380"/>
                <a:gd name="T4" fmla="*/ 165 w 197"/>
                <a:gd name="T5" fmla="*/ 242 h 380"/>
                <a:gd name="T6" fmla="*/ 140 w 197"/>
                <a:gd name="T7" fmla="*/ 195 h 380"/>
                <a:gd name="T8" fmla="*/ 100 w 197"/>
                <a:gd name="T9" fmla="*/ 142 h 380"/>
                <a:gd name="T10" fmla="*/ 38 w 197"/>
                <a:gd name="T11" fmla="*/ 200 h 380"/>
                <a:gd name="T12" fmla="*/ 38 w 197"/>
                <a:gd name="T13" fmla="*/ 231 h 380"/>
                <a:gd name="T14" fmla="*/ 72 w 197"/>
                <a:gd name="T15" fmla="*/ 269 h 380"/>
                <a:gd name="T16" fmla="*/ 102 w 197"/>
                <a:gd name="T17" fmla="*/ 195 h 380"/>
                <a:gd name="T18" fmla="*/ 83 w 197"/>
                <a:gd name="T19" fmla="*/ 204 h 380"/>
                <a:gd name="T20" fmla="*/ 89 w 197"/>
                <a:gd name="T21" fmla="*/ 227 h 380"/>
                <a:gd name="T22" fmla="*/ 99 w 197"/>
                <a:gd name="T23" fmla="*/ 242 h 380"/>
                <a:gd name="T24" fmla="*/ 81 w 197"/>
                <a:gd name="T25" fmla="*/ 252 h 380"/>
                <a:gd name="T26" fmla="*/ 62 w 197"/>
                <a:gd name="T27" fmla="*/ 236 h 380"/>
                <a:gd name="T28" fmla="*/ 56 w 197"/>
                <a:gd name="T29" fmla="*/ 211 h 380"/>
                <a:gd name="T30" fmla="*/ 57 w 197"/>
                <a:gd name="T31" fmla="*/ 201 h 380"/>
                <a:gd name="T32" fmla="*/ 72 w 197"/>
                <a:gd name="T33" fmla="*/ 181 h 380"/>
                <a:gd name="T34" fmla="*/ 100 w 197"/>
                <a:gd name="T35" fmla="*/ 142 h 380"/>
                <a:gd name="T36" fmla="*/ 140 w 197"/>
                <a:gd name="T37" fmla="*/ 35 h 380"/>
                <a:gd name="T38" fmla="*/ 132 w 197"/>
                <a:gd name="T39" fmla="*/ 47 h 380"/>
                <a:gd name="T40" fmla="*/ 126 w 197"/>
                <a:gd name="T41" fmla="*/ 87 h 380"/>
                <a:gd name="T42" fmla="*/ 159 w 197"/>
                <a:gd name="T43" fmla="*/ 49 h 380"/>
                <a:gd name="T44" fmla="*/ 154 w 197"/>
                <a:gd name="T45" fmla="*/ 33 h 380"/>
                <a:gd name="T46" fmla="*/ 167 w 197"/>
                <a:gd name="T47" fmla="*/ 4 h 380"/>
                <a:gd name="T48" fmla="*/ 183 w 197"/>
                <a:gd name="T49" fmla="*/ 74 h 380"/>
                <a:gd name="T50" fmla="*/ 126 w 197"/>
                <a:gd name="T51" fmla="*/ 127 h 380"/>
                <a:gd name="T52" fmla="*/ 145 w 197"/>
                <a:gd name="T53" fmla="*/ 166 h 380"/>
                <a:gd name="T54" fmla="*/ 194 w 197"/>
                <a:gd name="T55" fmla="*/ 214 h 380"/>
                <a:gd name="T56" fmla="*/ 183 w 197"/>
                <a:gd name="T57" fmla="*/ 279 h 380"/>
                <a:gd name="T58" fmla="*/ 156 w 197"/>
                <a:gd name="T59" fmla="*/ 301 h 380"/>
                <a:gd name="T60" fmla="*/ 130 w 197"/>
                <a:gd name="T61" fmla="*/ 330 h 380"/>
                <a:gd name="T62" fmla="*/ 126 w 197"/>
                <a:gd name="T63" fmla="*/ 360 h 380"/>
                <a:gd name="T64" fmla="*/ 107 w 197"/>
                <a:gd name="T65" fmla="*/ 379 h 380"/>
                <a:gd name="T66" fmla="*/ 92 w 197"/>
                <a:gd name="T67" fmla="*/ 380 h 380"/>
                <a:gd name="T68" fmla="*/ 81 w 197"/>
                <a:gd name="T69" fmla="*/ 379 h 380"/>
                <a:gd name="T70" fmla="*/ 57 w 197"/>
                <a:gd name="T71" fmla="*/ 363 h 380"/>
                <a:gd name="T72" fmla="*/ 51 w 197"/>
                <a:gd name="T73" fmla="*/ 336 h 380"/>
                <a:gd name="T74" fmla="*/ 59 w 197"/>
                <a:gd name="T75" fmla="*/ 319 h 380"/>
                <a:gd name="T76" fmla="*/ 76 w 197"/>
                <a:gd name="T77" fmla="*/ 320 h 380"/>
                <a:gd name="T78" fmla="*/ 78 w 197"/>
                <a:gd name="T79" fmla="*/ 334 h 380"/>
                <a:gd name="T80" fmla="*/ 76 w 197"/>
                <a:gd name="T81" fmla="*/ 346 h 380"/>
                <a:gd name="T82" fmla="*/ 88 w 197"/>
                <a:gd name="T83" fmla="*/ 355 h 380"/>
                <a:gd name="T84" fmla="*/ 94 w 197"/>
                <a:gd name="T85" fmla="*/ 355 h 380"/>
                <a:gd name="T86" fmla="*/ 102 w 197"/>
                <a:gd name="T87" fmla="*/ 352 h 380"/>
                <a:gd name="T88" fmla="*/ 107 w 197"/>
                <a:gd name="T89" fmla="*/ 334 h 380"/>
                <a:gd name="T90" fmla="*/ 105 w 197"/>
                <a:gd name="T91" fmla="*/ 312 h 380"/>
                <a:gd name="T92" fmla="*/ 34 w 197"/>
                <a:gd name="T93" fmla="*/ 287 h 380"/>
                <a:gd name="T94" fmla="*/ 0 w 197"/>
                <a:gd name="T95" fmla="*/ 209 h 380"/>
                <a:gd name="T96" fmla="*/ 40 w 197"/>
                <a:gd name="T97" fmla="*/ 141 h 380"/>
                <a:gd name="T98" fmla="*/ 99 w 197"/>
                <a:gd name="T99" fmla="*/ 96 h 380"/>
                <a:gd name="T100" fmla="*/ 113 w 197"/>
                <a:gd name="T101" fmla="*/ 25 h 380"/>
                <a:gd name="T102" fmla="*/ 126 w 197"/>
                <a:gd name="T103" fmla="*/ 8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7" h="380">
                  <a:moveTo>
                    <a:pt x="127" y="190"/>
                  </a:moveTo>
                  <a:lnTo>
                    <a:pt x="127" y="195"/>
                  </a:lnTo>
                  <a:lnTo>
                    <a:pt x="129" y="277"/>
                  </a:lnTo>
                  <a:lnTo>
                    <a:pt x="135" y="276"/>
                  </a:lnTo>
                  <a:lnTo>
                    <a:pt x="141" y="273"/>
                  </a:lnTo>
                  <a:lnTo>
                    <a:pt x="148" y="269"/>
                  </a:lnTo>
                  <a:lnTo>
                    <a:pt x="153" y="266"/>
                  </a:lnTo>
                  <a:lnTo>
                    <a:pt x="154" y="265"/>
                  </a:lnTo>
                  <a:lnTo>
                    <a:pt x="157" y="261"/>
                  </a:lnTo>
                  <a:lnTo>
                    <a:pt x="159" y="258"/>
                  </a:lnTo>
                  <a:lnTo>
                    <a:pt x="164" y="250"/>
                  </a:lnTo>
                  <a:lnTo>
                    <a:pt x="165" y="242"/>
                  </a:lnTo>
                  <a:lnTo>
                    <a:pt x="167" y="234"/>
                  </a:lnTo>
                  <a:lnTo>
                    <a:pt x="164" y="219"/>
                  </a:lnTo>
                  <a:lnTo>
                    <a:pt x="154" y="206"/>
                  </a:lnTo>
                  <a:lnTo>
                    <a:pt x="140" y="195"/>
                  </a:lnTo>
                  <a:lnTo>
                    <a:pt x="134" y="192"/>
                  </a:lnTo>
                  <a:lnTo>
                    <a:pt x="129" y="190"/>
                  </a:lnTo>
                  <a:lnTo>
                    <a:pt x="127" y="190"/>
                  </a:lnTo>
                  <a:close/>
                  <a:moveTo>
                    <a:pt x="100" y="142"/>
                  </a:moveTo>
                  <a:lnTo>
                    <a:pt x="73" y="158"/>
                  </a:lnTo>
                  <a:lnTo>
                    <a:pt x="59" y="171"/>
                  </a:lnTo>
                  <a:lnTo>
                    <a:pt x="46" y="185"/>
                  </a:lnTo>
                  <a:lnTo>
                    <a:pt x="38" y="200"/>
                  </a:lnTo>
                  <a:lnTo>
                    <a:pt x="37" y="206"/>
                  </a:lnTo>
                  <a:lnTo>
                    <a:pt x="37" y="214"/>
                  </a:lnTo>
                  <a:lnTo>
                    <a:pt x="37" y="222"/>
                  </a:lnTo>
                  <a:lnTo>
                    <a:pt x="38" y="231"/>
                  </a:lnTo>
                  <a:lnTo>
                    <a:pt x="42" y="239"/>
                  </a:lnTo>
                  <a:lnTo>
                    <a:pt x="46" y="247"/>
                  </a:lnTo>
                  <a:lnTo>
                    <a:pt x="57" y="260"/>
                  </a:lnTo>
                  <a:lnTo>
                    <a:pt x="72" y="269"/>
                  </a:lnTo>
                  <a:lnTo>
                    <a:pt x="88" y="276"/>
                  </a:lnTo>
                  <a:lnTo>
                    <a:pt x="95" y="277"/>
                  </a:lnTo>
                  <a:lnTo>
                    <a:pt x="103" y="279"/>
                  </a:lnTo>
                  <a:lnTo>
                    <a:pt x="102" y="195"/>
                  </a:lnTo>
                  <a:lnTo>
                    <a:pt x="102" y="192"/>
                  </a:lnTo>
                  <a:lnTo>
                    <a:pt x="97" y="195"/>
                  </a:lnTo>
                  <a:lnTo>
                    <a:pt x="91" y="196"/>
                  </a:lnTo>
                  <a:lnTo>
                    <a:pt x="83" y="204"/>
                  </a:lnTo>
                  <a:lnTo>
                    <a:pt x="80" y="214"/>
                  </a:lnTo>
                  <a:lnTo>
                    <a:pt x="81" y="222"/>
                  </a:lnTo>
                  <a:lnTo>
                    <a:pt x="89" y="227"/>
                  </a:lnTo>
                  <a:lnTo>
                    <a:pt x="89" y="227"/>
                  </a:lnTo>
                  <a:lnTo>
                    <a:pt x="94" y="230"/>
                  </a:lnTo>
                  <a:lnTo>
                    <a:pt x="97" y="233"/>
                  </a:lnTo>
                  <a:lnTo>
                    <a:pt x="99" y="238"/>
                  </a:lnTo>
                  <a:lnTo>
                    <a:pt x="99" y="242"/>
                  </a:lnTo>
                  <a:lnTo>
                    <a:pt x="95" y="247"/>
                  </a:lnTo>
                  <a:lnTo>
                    <a:pt x="91" y="250"/>
                  </a:lnTo>
                  <a:lnTo>
                    <a:pt x="86" y="252"/>
                  </a:lnTo>
                  <a:lnTo>
                    <a:pt x="81" y="252"/>
                  </a:lnTo>
                  <a:lnTo>
                    <a:pt x="80" y="250"/>
                  </a:lnTo>
                  <a:lnTo>
                    <a:pt x="73" y="247"/>
                  </a:lnTo>
                  <a:lnTo>
                    <a:pt x="67" y="242"/>
                  </a:lnTo>
                  <a:lnTo>
                    <a:pt x="62" y="236"/>
                  </a:lnTo>
                  <a:lnTo>
                    <a:pt x="57" y="230"/>
                  </a:lnTo>
                  <a:lnTo>
                    <a:pt x="56" y="222"/>
                  </a:lnTo>
                  <a:lnTo>
                    <a:pt x="54" y="212"/>
                  </a:lnTo>
                  <a:lnTo>
                    <a:pt x="56" y="211"/>
                  </a:lnTo>
                  <a:lnTo>
                    <a:pt x="56" y="208"/>
                  </a:lnTo>
                  <a:lnTo>
                    <a:pt x="56" y="204"/>
                  </a:lnTo>
                  <a:lnTo>
                    <a:pt x="56" y="203"/>
                  </a:lnTo>
                  <a:lnTo>
                    <a:pt x="57" y="201"/>
                  </a:lnTo>
                  <a:lnTo>
                    <a:pt x="59" y="196"/>
                  </a:lnTo>
                  <a:lnTo>
                    <a:pt x="62" y="192"/>
                  </a:lnTo>
                  <a:lnTo>
                    <a:pt x="67" y="185"/>
                  </a:lnTo>
                  <a:lnTo>
                    <a:pt x="72" y="181"/>
                  </a:lnTo>
                  <a:lnTo>
                    <a:pt x="76" y="176"/>
                  </a:lnTo>
                  <a:lnTo>
                    <a:pt x="89" y="169"/>
                  </a:lnTo>
                  <a:lnTo>
                    <a:pt x="100" y="165"/>
                  </a:lnTo>
                  <a:lnTo>
                    <a:pt x="100" y="142"/>
                  </a:lnTo>
                  <a:close/>
                  <a:moveTo>
                    <a:pt x="149" y="30"/>
                  </a:moveTo>
                  <a:lnTo>
                    <a:pt x="146" y="30"/>
                  </a:lnTo>
                  <a:lnTo>
                    <a:pt x="143" y="31"/>
                  </a:lnTo>
                  <a:lnTo>
                    <a:pt x="140" y="35"/>
                  </a:lnTo>
                  <a:lnTo>
                    <a:pt x="138" y="36"/>
                  </a:lnTo>
                  <a:lnTo>
                    <a:pt x="137" y="39"/>
                  </a:lnTo>
                  <a:lnTo>
                    <a:pt x="137" y="41"/>
                  </a:lnTo>
                  <a:lnTo>
                    <a:pt x="132" y="47"/>
                  </a:lnTo>
                  <a:lnTo>
                    <a:pt x="129" y="57"/>
                  </a:lnTo>
                  <a:lnTo>
                    <a:pt x="127" y="66"/>
                  </a:lnTo>
                  <a:lnTo>
                    <a:pt x="126" y="76"/>
                  </a:lnTo>
                  <a:lnTo>
                    <a:pt x="126" y="87"/>
                  </a:lnTo>
                  <a:lnTo>
                    <a:pt x="143" y="73"/>
                  </a:lnTo>
                  <a:lnTo>
                    <a:pt x="154" y="58"/>
                  </a:lnTo>
                  <a:lnTo>
                    <a:pt x="157" y="54"/>
                  </a:lnTo>
                  <a:lnTo>
                    <a:pt x="159" y="49"/>
                  </a:lnTo>
                  <a:lnTo>
                    <a:pt x="159" y="44"/>
                  </a:lnTo>
                  <a:lnTo>
                    <a:pt x="159" y="39"/>
                  </a:lnTo>
                  <a:lnTo>
                    <a:pt x="157" y="36"/>
                  </a:lnTo>
                  <a:lnTo>
                    <a:pt x="154" y="33"/>
                  </a:lnTo>
                  <a:lnTo>
                    <a:pt x="153" y="31"/>
                  </a:lnTo>
                  <a:lnTo>
                    <a:pt x="149" y="30"/>
                  </a:lnTo>
                  <a:close/>
                  <a:moveTo>
                    <a:pt x="151" y="0"/>
                  </a:moveTo>
                  <a:lnTo>
                    <a:pt x="167" y="4"/>
                  </a:lnTo>
                  <a:lnTo>
                    <a:pt x="181" y="16"/>
                  </a:lnTo>
                  <a:lnTo>
                    <a:pt x="189" y="31"/>
                  </a:lnTo>
                  <a:lnTo>
                    <a:pt x="189" y="54"/>
                  </a:lnTo>
                  <a:lnTo>
                    <a:pt x="183" y="74"/>
                  </a:lnTo>
                  <a:lnTo>
                    <a:pt x="172" y="92"/>
                  </a:lnTo>
                  <a:lnTo>
                    <a:pt x="157" y="104"/>
                  </a:lnTo>
                  <a:lnTo>
                    <a:pt x="129" y="125"/>
                  </a:lnTo>
                  <a:lnTo>
                    <a:pt x="126" y="127"/>
                  </a:lnTo>
                  <a:lnTo>
                    <a:pt x="126" y="130"/>
                  </a:lnTo>
                  <a:lnTo>
                    <a:pt x="127" y="161"/>
                  </a:lnTo>
                  <a:lnTo>
                    <a:pt x="135" y="163"/>
                  </a:lnTo>
                  <a:lnTo>
                    <a:pt x="145" y="166"/>
                  </a:lnTo>
                  <a:lnTo>
                    <a:pt x="153" y="169"/>
                  </a:lnTo>
                  <a:lnTo>
                    <a:pt x="170" y="181"/>
                  </a:lnTo>
                  <a:lnTo>
                    <a:pt x="183" y="195"/>
                  </a:lnTo>
                  <a:lnTo>
                    <a:pt x="194" y="214"/>
                  </a:lnTo>
                  <a:lnTo>
                    <a:pt x="197" y="234"/>
                  </a:lnTo>
                  <a:lnTo>
                    <a:pt x="194" y="255"/>
                  </a:lnTo>
                  <a:lnTo>
                    <a:pt x="186" y="273"/>
                  </a:lnTo>
                  <a:lnTo>
                    <a:pt x="183" y="279"/>
                  </a:lnTo>
                  <a:lnTo>
                    <a:pt x="178" y="285"/>
                  </a:lnTo>
                  <a:lnTo>
                    <a:pt x="173" y="290"/>
                  </a:lnTo>
                  <a:lnTo>
                    <a:pt x="165" y="296"/>
                  </a:lnTo>
                  <a:lnTo>
                    <a:pt x="156" y="301"/>
                  </a:lnTo>
                  <a:lnTo>
                    <a:pt x="143" y="307"/>
                  </a:lnTo>
                  <a:lnTo>
                    <a:pt x="130" y="311"/>
                  </a:lnTo>
                  <a:lnTo>
                    <a:pt x="130" y="327"/>
                  </a:lnTo>
                  <a:lnTo>
                    <a:pt x="130" y="330"/>
                  </a:lnTo>
                  <a:lnTo>
                    <a:pt x="130" y="334"/>
                  </a:lnTo>
                  <a:lnTo>
                    <a:pt x="130" y="342"/>
                  </a:lnTo>
                  <a:lnTo>
                    <a:pt x="129" y="352"/>
                  </a:lnTo>
                  <a:lnTo>
                    <a:pt x="126" y="360"/>
                  </a:lnTo>
                  <a:lnTo>
                    <a:pt x="122" y="366"/>
                  </a:lnTo>
                  <a:lnTo>
                    <a:pt x="118" y="371"/>
                  </a:lnTo>
                  <a:lnTo>
                    <a:pt x="111" y="376"/>
                  </a:lnTo>
                  <a:lnTo>
                    <a:pt x="107" y="379"/>
                  </a:lnTo>
                  <a:lnTo>
                    <a:pt x="100" y="379"/>
                  </a:lnTo>
                  <a:lnTo>
                    <a:pt x="95" y="380"/>
                  </a:lnTo>
                  <a:lnTo>
                    <a:pt x="94" y="380"/>
                  </a:lnTo>
                  <a:lnTo>
                    <a:pt x="92" y="380"/>
                  </a:lnTo>
                  <a:lnTo>
                    <a:pt x="91" y="380"/>
                  </a:lnTo>
                  <a:lnTo>
                    <a:pt x="88" y="380"/>
                  </a:lnTo>
                  <a:lnTo>
                    <a:pt x="84" y="379"/>
                  </a:lnTo>
                  <a:lnTo>
                    <a:pt x="81" y="379"/>
                  </a:lnTo>
                  <a:lnTo>
                    <a:pt x="73" y="376"/>
                  </a:lnTo>
                  <a:lnTo>
                    <a:pt x="67" y="373"/>
                  </a:lnTo>
                  <a:lnTo>
                    <a:pt x="62" y="368"/>
                  </a:lnTo>
                  <a:lnTo>
                    <a:pt x="57" y="363"/>
                  </a:lnTo>
                  <a:lnTo>
                    <a:pt x="53" y="357"/>
                  </a:lnTo>
                  <a:lnTo>
                    <a:pt x="51" y="349"/>
                  </a:lnTo>
                  <a:lnTo>
                    <a:pt x="51" y="341"/>
                  </a:lnTo>
                  <a:lnTo>
                    <a:pt x="51" y="336"/>
                  </a:lnTo>
                  <a:lnTo>
                    <a:pt x="53" y="331"/>
                  </a:lnTo>
                  <a:lnTo>
                    <a:pt x="54" y="327"/>
                  </a:lnTo>
                  <a:lnTo>
                    <a:pt x="56" y="322"/>
                  </a:lnTo>
                  <a:lnTo>
                    <a:pt x="59" y="319"/>
                  </a:lnTo>
                  <a:lnTo>
                    <a:pt x="64" y="315"/>
                  </a:lnTo>
                  <a:lnTo>
                    <a:pt x="69" y="315"/>
                  </a:lnTo>
                  <a:lnTo>
                    <a:pt x="73" y="317"/>
                  </a:lnTo>
                  <a:lnTo>
                    <a:pt x="76" y="320"/>
                  </a:lnTo>
                  <a:lnTo>
                    <a:pt x="80" y="323"/>
                  </a:lnTo>
                  <a:lnTo>
                    <a:pt x="81" y="328"/>
                  </a:lnTo>
                  <a:lnTo>
                    <a:pt x="80" y="333"/>
                  </a:lnTo>
                  <a:lnTo>
                    <a:pt x="78" y="334"/>
                  </a:lnTo>
                  <a:lnTo>
                    <a:pt x="78" y="338"/>
                  </a:lnTo>
                  <a:lnTo>
                    <a:pt x="76" y="339"/>
                  </a:lnTo>
                  <a:lnTo>
                    <a:pt x="76" y="342"/>
                  </a:lnTo>
                  <a:lnTo>
                    <a:pt x="76" y="346"/>
                  </a:lnTo>
                  <a:lnTo>
                    <a:pt x="78" y="347"/>
                  </a:lnTo>
                  <a:lnTo>
                    <a:pt x="80" y="350"/>
                  </a:lnTo>
                  <a:lnTo>
                    <a:pt x="83" y="354"/>
                  </a:lnTo>
                  <a:lnTo>
                    <a:pt x="88" y="355"/>
                  </a:lnTo>
                  <a:lnTo>
                    <a:pt x="89" y="355"/>
                  </a:lnTo>
                  <a:lnTo>
                    <a:pt x="91" y="355"/>
                  </a:lnTo>
                  <a:lnTo>
                    <a:pt x="92" y="355"/>
                  </a:lnTo>
                  <a:lnTo>
                    <a:pt x="94" y="355"/>
                  </a:lnTo>
                  <a:lnTo>
                    <a:pt x="94" y="355"/>
                  </a:lnTo>
                  <a:lnTo>
                    <a:pt x="97" y="355"/>
                  </a:lnTo>
                  <a:lnTo>
                    <a:pt x="100" y="354"/>
                  </a:lnTo>
                  <a:lnTo>
                    <a:pt x="102" y="352"/>
                  </a:lnTo>
                  <a:lnTo>
                    <a:pt x="103" y="349"/>
                  </a:lnTo>
                  <a:lnTo>
                    <a:pt x="105" y="346"/>
                  </a:lnTo>
                  <a:lnTo>
                    <a:pt x="107" y="339"/>
                  </a:lnTo>
                  <a:lnTo>
                    <a:pt x="107" y="334"/>
                  </a:lnTo>
                  <a:lnTo>
                    <a:pt x="107" y="331"/>
                  </a:lnTo>
                  <a:lnTo>
                    <a:pt x="105" y="328"/>
                  </a:lnTo>
                  <a:lnTo>
                    <a:pt x="105" y="328"/>
                  </a:lnTo>
                  <a:lnTo>
                    <a:pt x="105" y="312"/>
                  </a:lnTo>
                  <a:lnTo>
                    <a:pt x="92" y="312"/>
                  </a:lnTo>
                  <a:lnTo>
                    <a:pt x="80" y="309"/>
                  </a:lnTo>
                  <a:lnTo>
                    <a:pt x="56" y="301"/>
                  </a:lnTo>
                  <a:lnTo>
                    <a:pt x="34" y="287"/>
                  </a:lnTo>
                  <a:lnTo>
                    <a:pt x="16" y="266"/>
                  </a:lnTo>
                  <a:lnTo>
                    <a:pt x="7" y="249"/>
                  </a:lnTo>
                  <a:lnTo>
                    <a:pt x="2" y="230"/>
                  </a:lnTo>
                  <a:lnTo>
                    <a:pt x="0" y="209"/>
                  </a:lnTo>
                  <a:lnTo>
                    <a:pt x="5" y="188"/>
                  </a:lnTo>
                  <a:lnTo>
                    <a:pt x="13" y="169"/>
                  </a:lnTo>
                  <a:lnTo>
                    <a:pt x="26" y="154"/>
                  </a:lnTo>
                  <a:lnTo>
                    <a:pt x="40" y="141"/>
                  </a:lnTo>
                  <a:lnTo>
                    <a:pt x="54" y="130"/>
                  </a:lnTo>
                  <a:lnTo>
                    <a:pt x="76" y="115"/>
                  </a:lnTo>
                  <a:lnTo>
                    <a:pt x="99" y="103"/>
                  </a:lnTo>
                  <a:lnTo>
                    <a:pt x="99" y="96"/>
                  </a:lnTo>
                  <a:lnTo>
                    <a:pt x="99" y="79"/>
                  </a:lnTo>
                  <a:lnTo>
                    <a:pt x="99" y="62"/>
                  </a:lnTo>
                  <a:lnTo>
                    <a:pt x="103" y="42"/>
                  </a:lnTo>
                  <a:lnTo>
                    <a:pt x="113" y="25"/>
                  </a:lnTo>
                  <a:lnTo>
                    <a:pt x="115" y="20"/>
                  </a:lnTo>
                  <a:lnTo>
                    <a:pt x="118" y="17"/>
                  </a:lnTo>
                  <a:lnTo>
                    <a:pt x="121" y="12"/>
                  </a:lnTo>
                  <a:lnTo>
                    <a:pt x="126" y="8"/>
                  </a:lnTo>
                  <a:lnTo>
                    <a:pt x="134" y="4"/>
                  </a:lnTo>
                  <a:lnTo>
                    <a:pt x="141" y="1"/>
                  </a:lnTo>
                  <a:lnTo>
                    <a:pt x="1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grpSp>
          <p:nvGrpSpPr>
            <p:cNvPr id="314" name="Group 313"/>
            <p:cNvGrpSpPr/>
            <p:nvPr/>
          </p:nvGrpSpPr>
          <p:grpSpPr>
            <a:xfrm>
              <a:off x="2699941" y="4041246"/>
              <a:ext cx="598488" cy="330200"/>
              <a:chOff x="3032125" y="4041246"/>
              <a:chExt cx="598488" cy="330200"/>
            </a:xfrm>
            <a:grpFill/>
          </p:grpSpPr>
          <p:sp>
            <p:nvSpPr>
              <p:cNvPr id="190" name="Freeform 61"/>
              <p:cNvSpPr>
                <a:spLocks noEditPoints="1"/>
              </p:cNvSpPr>
              <p:nvPr/>
            </p:nvSpPr>
            <p:spPr bwMode="auto">
              <a:xfrm>
                <a:off x="3032125" y="4044421"/>
                <a:ext cx="373063" cy="325438"/>
              </a:xfrm>
              <a:custGeom>
                <a:avLst/>
                <a:gdLst>
                  <a:gd name="T0" fmla="*/ 38 w 235"/>
                  <a:gd name="T1" fmla="*/ 24 h 205"/>
                  <a:gd name="T2" fmla="*/ 32 w 235"/>
                  <a:gd name="T3" fmla="*/ 25 h 205"/>
                  <a:gd name="T4" fmla="*/ 27 w 235"/>
                  <a:gd name="T5" fmla="*/ 29 h 205"/>
                  <a:gd name="T6" fmla="*/ 24 w 235"/>
                  <a:gd name="T7" fmla="*/ 33 h 205"/>
                  <a:gd name="T8" fmla="*/ 22 w 235"/>
                  <a:gd name="T9" fmla="*/ 40 h 205"/>
                  <a:gd name="T10" fmla="*/ 22 w 235"/>
                  <a:gd name="T11" fmla="*/ 127 h 205"/>
                  <a:gd name="T12" fmla="*/ 24 w 235"/>
                  <a:gd name="T13" fmla="*/ 133 h 205"/>
                  <a:gd name="T14" fmla="*/ 27 w 235"/>
                  <a:gd name="T15" fmla="*/ 138 h 205"/>
                  <a:gd name="T16" fmla="*/ 32 w 235"/>
                  <a:gd name="T17" fmla="*/ 141 h 205"/>
                  <a:gd name="T18" fmla="*/ 38 w 235"/>
                  <a:gd name="T19" fmla="*/ 143 h 205"/>
                  <a:gd name="T20" fmla="*/ 195 w 235"/>
                  <a:gd name="T21" fmla="*/ 143 h 205"/>
                  <a:gd name="T22" fmla="*/ 200 w 235"/>
                  <a:gd name="T23" fmla="*/ 141 h 205"/>
                  <a:gd name="T24" fmla="*/ 203 w 235"/>
                  <a:gd name="T25" fmla="*/ 140 h 205"/>
                  <a:gd name="T26" fmla="*/ 208 w 235"/>
                  <a:gd name="T27" fmla="*/ 137 h 205"/>
                  <a:gd name="T28" fmla="*/ 209 w 235"/>
                  <a:gd name="T29" fmla="*/ 132 h 205"/>
                  <a:gd name="T30" fmla="*/ 209 w 235"/>
                  <a:gd name="T31" fmla="*/ 127 h 205"/>
                  <a:gd name="T32" fmla="*/ 209 w 235"/>
                  <a:gd name="T33" fmla="*/ 40 h 205"/>
                  <a:gd name="T34" fmla="*/ 209 w 235"/>
                  <a:gd name="T35" fmla="*/ 33 h 205"/>
                  <a:gd name="T36" fmla="*/ 206 w 235"/>
                  <a:gd name="T37" fmla="*/ 29 h 205"/>
                  <a:gd name="T38" fmla="*/ 201 w 235"/>
                  <a:gd name="T39" fmla="*/ 25 h 205"/>
                  <a:gd name="T40" fmla="*/ 195 w 235"/>
                  <a:gd name="T41" fmla="*/ 24 h 205"/>
                  <a:gd name="T42" fmla="*/ 38 w 235"/>
                  <a:gd name="T43" fmla="*/ 24 h 205"/>
                  <a:gd name="T44" fmla="*/ 11 w 235"/>
                  <a:gd name="T45" fmla="*/ 0 h 205"/>
                  <a:gd name="T46" fmla="*/ 222 w 235"/>
                  <a:gd name="T47" fmla="*/ 0 h 205"/>
                  <a:gd name="T48" fmla="*/ 227 w 235"/>
                  <a:gd name="T49" fmla="*/ 2 h 205"/>
                  <a:gd name="T50" fmla="*/ 231 w 235"/>
                  <a:gd name="T51" fmla="*/ 3 h 205"/>
                  <a:gd name="T52" fmla="*/ 233 w 235"/>
                  <a:gd name="T53" fmla="*/ 6 h 205"/>
                  <a:gd name="T54" fmla="*/ 235 w 235"/>
                  <a:gd name="T55" fmla="*/ 11 h 205"/>
                  <a:gd name="T56" fmla="*/ 235 w 235"/>
                  <a:gd name="T57" fmla="*/ 152 h 205"/>
                  <a:gd name="T58" fmla="*/ 233 w 235"/>
                  <a:gd name="T59" fmla="*/ 157 h 205"/>
                  <a:gd name="T60" fmla="*/ 231 w 235"/>
                  <a:gd name="T61" fmla="*/ 162 h 205"/>
                  <a:gd name="T62" fmla="*/ 227 w 235"/>
                  <a:gd name="T63" fmla="*/ 164 h 205"/>
                  <a:gd name="T64" fmla="*/ 222 w 235"/>
                  <a:gd name="T65" fmla="*/ 165 h 205"/>
                  <a:gd name="T66" fmla="*/ 127 w 235"/>
                  <a:gd name="T67" fmla="*/ 165 h 205"/>
                  <a:gd name="T68" fmla="*/ 127 w 235"/>
                  <a:gd name="T69" fmla="*/ 183 h 205"/>
                  <a:gd name="T70" fmla="*/ 159 w 235"/>
                  <a:gd name="T71" fmla="*/ 183 h 205"/>
                  <a:gd name="T72" fmla="*/ 165 w 235"/>
                  <a:gd name="T73" fmla="*/ 184 h 205"/>
                  <a:gd name="T74" fmla="*/ 170 w 235"/>
                  <a:gd name="T75" fmla="*/ 186 h 205"/>
                  <a:gd name="T76" fmla="*/ 174 w 235"/>
                  <a:gd name="T77" fmla="*/ 190 h 205"/>
                  <a:gd name="T78" fmla="*/ 178 w 235"/>
                  <a:gd name="T79" fmla="*/ 195 h 205"/>
                  <a:gd name="T80" fmla="*/ 178 w 235"/>
                  <a:gd name="T81" fmla="*/ 202 h 205"/>
                  <a:gd name="T82" fmla="*/ 178 w 235"/>
                  <a:gd name="T83" fmla="*/ 205 h 205"/>
                  <a:gd name="T84" fmla="*/ 51 w 235"/>
                  <a:gd name="T85" fmla="*/ 205 h 205"/>
                  <a:gd name="T86" fmla="*/ 51 w 235"/>
                  <a:gd name="T87" fmla="*/ 202 h 205"/>
                  <a:gd name="T88" fmla="*/ 52 w 235"/>
                  <a:gd name="T89" fmla="*/ 195 h 205"/>
                  <a:gd name="T90" fmla="*/ 55 w 235"/>
                  <a:gd name="T91" fmla="*/ 190 h 205"/>
                  <a:gd name="T92" fmla="*/ 59 w 235"/>
                  <a:gd name="T93" fmla="*/ 186 h 205"/>
                  <a:gd name="T94" fmla="*/ 65 w 235"/>
                  <a:gd name="T95" fmla="*/ 184 h 205"/>
                  <a:gd name="T96" fmla="*/ 70 w 235"/>
                  <a:gd name="T97" fmla="*/ 183 h 205"/>
                  <a:gd name="T98" fmla="*/ 103 w 235"/>
                  <a:gd name="T99" fmla="*/ 183 h 205"/>
                  <a:gd name="T100" fmla="*/ 103 w 235"/>
                  <a:gd name="T101" fmla="*/ 165 h 205"/>
                  <a:gd name="T102" fmla="*/ 11 w 235"/>
                  <a:gd name="T103" fmla="*/ 165 h 205"/>
                  <a:gd name="T104" fmla="*/ 6 w 235"/>
                  <a:gd name="T105" fmla="*/ 164 h 205"/>
                  <a:gd name="T106" fmla="*/ 3 w 235"/>
                  <a:gd name="T107" fmla="*/ 162 h 205"/>
                  <a:gd name="T108" fmla="*/ 2 w 235"/>
                  <a:gd name="T109" fmla="*/ 157 h 205"/>
                  <a:gd name="T110" fmla="*/ 0 w 235"/>
                  <a:gd name="T111" fmla="*/ 152 h 205"/>
                  <a:gd name="T112" fmla="*/ 0 w 235"/>
                  <a:gd name="T113" fmla="*/ 11 h 205"/>
                  <a:gd name="T114" fmla="*/ 2 w 235"/>
                  <a:gd name="T115" fmla="*/ 6 h 205"/>
                  <a:gd name="T116" fmla="*/ 3 w 235"/>
                  <a:gd name="T117" fmla="*/ 3 h 205"/>
                  <a:gd name="T118" fmla="*/ 6 w 235"/>
                  <a:gd name="T119" fmla="*/ 2 h 205"/>
                  <a:gd name="T120" fmla="*/ 11 w 235"/>
                  <a:gd name="T121" fmla="*/ 0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5" h="205">
                    <a:moveTo>
                      <a:pt x="38" y="24"/>
                    </a:moveTo>
                    <a:lnTo>
                      <a:pt x="32" y="25"/>
                    </a:lnTo>
                    <a:lnTo>
                      <a:pt x="27" y="29"/>
                    </a:lnTo>
                    <a:lnTo>
                      <a:pt x="24" y="33"/>
                    </a:lnTo>
                    <a:lnTo>
                      <a:pt x="22" y="40"/>
                    </a:lnTo>
                    <a:lnTo>
                      <a:pt x="22" y="127"/>
                    </a:lnTo>
                    <a:lnTo>
                      <a:pt x="24" y="133"/>
                    </a:lnTo>
                    <a:lnTo>
                      <a:pt x="27" y="138"/>
                    </a:lnTo>
                    <a:lnTo>
                      <a:pt x="32" y="141"/>
                    </a:lnTo>
                    <a:lnTo>
                      <a:pt x="38" y="143"/>
                    </a:lnTo>
                    <a:lnTo>
                      <a:pt x="195" y="143"/>
                    </a:lnTo>
                    <a:lnTo>
                      <a:pt x="200" y="141"/>
                    </a:lnTo>
                    <a:lnTo>
                      <a:pt x="203" y="140"/>
                    </a:lnTo>
                    <a:lnTo>
                      <a:pt x="208" y="137"/>
                    </a:lnTo>
                    <a:lnTo>
                      <a:pt x="209" y="132"/>
                    </a:lnTo>
                    <a:lnTo>
                      <a:pt x="209" y="127"/>
                    </a:lnTo>
                    <a:lnTo>
                      <a:pt x="209" y="40"/>
                    </a:lnTo>
                    <a:lnTo>
                      <a:pt x="209" y="33"/>
                    </a:lnTo>
                    <a:lnTo>
                      <a:pt x="206" y="29"/>
                    </a:lnTo>
                    <a:lnTo>
                      <a:pt x="201" y="25"/>
                    </a:lnTo>
                    <a:lnTo>
                      <a:pt x="195" y="24"/>
                    </a:lnTo>
                    <a:lnTo>
                      <a:pt x="38" y="24"/>
                    </a:lnTo>
                    <a:close/>
                    <a:moveTo>
                      <a:pt x="11" y="0"/>
                    </a:moveTo>
                    <a:lnTo>
                      <a:pt x="222" y="0"/>
                    </a:lnTo>
                    <a:lnTo>
                      <a:pt x="227" y="2"/>
                    </a:lnTo>
                    <a:lnTo>
                      <a:pt x="231" y="3"/>
                    </a:lnTo>
                    <a:lnTo>
                      <a:pt x="233" y="6"/>
                    </a:lnTo>
                    <a:lnTo>
                      <a:pt x="235" y="11"/>
                    </a:lnTo>
                    <a:lnTo>
                      <a:pt x="235" y="152"/>
                    </a:lnTo>
                    <a:lnTo>
                      <a:pt x="233" y="157"/>
                    </a:lnTo>
                    <a:lnTo>
                      <a:pt x="231" y="162"/>
                    </a:lnTo>
                    <a:lnTo>
                      <a:pt x="227" y="164"/>
                    </a:lnTo>
                    <a:lnTo>
                      <a:pt x="222" y="165"/>
                    </a:lnTo>
                    <a:lnTo>
                      <a:pt x="127" y="165"/>
                    </a:lnTo>
                    <a:lnTo>
                      <a:pt x="127" y="183"/>
                    </a:lnTo>
                    <a:lnTo>
                      <a:pt x="159" y="183"/>
                    </a:lnTo>
                    <a:lnTo>
                      <a:pt x="165" y="184"/>
                    </a:lnTo>
                    <a:lnTo>
                      <a:pt x="170" y="186"/>
                    </a:lnTo>
                    <a:lnTo>
                      <a:pt x="174" y="190"/>
                    </a:lnTo>
                    <a:lnTo>
                      <a:pt x="178" y="195"/>
                    </a:lnTo>
                    <a:lnTo>
                      <a:pt x="178" y="202"/>
                    </a:lnTo>
                    <a:lnTo>
                      <a:pt x="178" y="205"/>
                    </a:lnTo>
                    <a:lnTo>
                      <a:pt x="51" y="205"/>
                    </a:lnTo>
                    <a:lnTo>
                      <a:pt x="51" y="202"/>
                    </a:lnTo>
                    <a:lnTo>
                      <a:pt x="52" y="195"/>
                    </a:lnTo>
                    <a:lnTo>
                      <a:pt x="55" y="190"/>
                    </a:lnTo>
                    <a:lnTo>
                      <a:pt x="59" y="186"/>
                    </a:lnTo>
                    <a:lnTo>
                      <a:pt x="65" y="184"/>
                    </a:lnTo>
                    <a:lnTo>
                      <a:pt x="70" y="183"/>
                    </a:lnTo>
                    <a:lnTo>
                      <a:pt x="103" y="183"/>
                    </a:lnTo>
                    <a:lnTo>
                      <a:pt x="103" y="165"/>
                    </a:lnTo>
                    <a:lnTo>
                      <a:pt x="11" y="165"/>
                    </a:lnTo>
                    <a:lnTo>
                      <a:pt x="6" y="164"/>
                    </a:lnTo>
                    <a:lnTo>
                      <a:pt x="3" y="162"/>
                    </a:lnTo>
                    <a:lnTo>
                      <a:pt x="2" y="157"/>
                    </a:lnTo>
                    <a:lnTo>
                      <a:pt x="0" y="152"/>
                    </a:lnTo>
                    <a:lnTo>
                      <a:pt x="0" y="11"/>
                    </a:lnTo>
                    <a:lnTo>
                      <a:pt x="2" y="6"/>
                    </a:lnTo>
                    <a:lnTo>
                      <a:pt x="3" y="3"/>
                    </a:lnTo>
                    <a:lnTo>
                      <a:pt x="6" y="2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sp>
            <p:nvSpPr>
              <p:cNvPr id="191" name="Freeform 62"/>
              <p:cNvSpPr>
                <a:spLocks noEditPoints="1"/>
              </p:cNvSpPr>
              <p:nvPr/>
            </p:nvSpPr>
            <p:spPr bwMode="auto">
              <a:xfrm>
                <a:off x="3435350" y="4041246"/>
                <a:ext cx="195263" cy="330200"/>
              </a:xfrm>
              <a:custGeom>
                <a:avLst/>
                <a:gdLst>
                  <a:gd name="T0" fmla="*/ 62 w 123"/>
                  <a:gd name="T1" fmla="*/ 166 h 208"/>
                  <a:gd name="T2" fmla="*/ 58 w 123"/>
                  <a:gd name="T3" fmla="*/ 167 h 208"/>
                  <a:gd name="T4" fmla="*/ 55 w 123"/>
                  <a:gd name="T5" fmla="*/ 169 h 208"/>
                  <a:gd name="T6" fmla="*/ 52 w 123"/>
                  <a:gd name="T7" fmla="*/ 172 h 208"/>
                  <a:gd name="T8" fmla="*/ 52 w 123"/>
                  <a:gd name="T9" fmla="*/ 177 h 208"/>
                  <a:gd name="T10" fmla="*/ 52 w 123"/>
                  <a:gd name="T11" fmla="*/ 180 h 208"/>
                  <a:gd name="T12" fmla="*/ 55 w 123"/>
                  <a:gd name="T13" fmla="*/ 183 h 208"/>
                  <a:gd name="T14" fmla="*/ 58 w 123"/>
                  <a:gd name="T15" fmla="*/ 185 h 208"/>
                  <a:gd name="T16" fmla="*/ 62 w 123"/>
                  <a:gd name="T17" fmla="*/ 186 h 208"/>
                  <a:gd name="T18" fmla="*/ 66 w 123"/>
                  <a:gd name="T19" fmla="*/ 185 h 208"/>
                  <a:gd name="T20" fmla="*/ 69 w 123"/>
                  <a:gd name="T21" fmla="*/ 183 h 208"/>
                  <a:gd name="T22" fmla="*/ 71 w 123"/>
                  <a:gd name="T23" fmla="*/ 180 h 208"/>
                  <a:gd name="T24" fmla="*/ 73 w 123"/>
                  <a:gd name="T25" fmla="*/ 177 h 208"/>
                  <a:gd name="T26" fmla="*/ 71 w 123"/>
                  <a:gd name="T27" fmla="*/ 172 h 208"/>
                  <a:gd name="T28" fmla="*/ 69 w 123"/>
                  <a:gd name="T29" fmla="*/ 169 h 208"/>
                  <a:gd name="T30" fmla="*/ 66 w 123"/>
                  <a:gd name="T31" fmla="*/ 167 h 208"/>
                  <a:gd name="T32" fmla="*/ 62 w 123"/>
                  <a:gd name="T33" fmla="*/ 166 h 208"/>
                  <a:gd name="T34" fmla="*/ 27 w 123"/>
                  <a:gd name="T35" fmla="*/ 61 h 208"/>
                  <a:gd name="T36" fmla="*/ 27 w 123"/>
                  <a:gd name="T37" fmla="*/ 72 h 208"/>
                  <a:gd name="T38" fmla="*/ 96 w 123"/>
                  <a:gd name="T39" fmla="*/ 72 h 208"/>
                  <a:gd name="T40" fmla="*/ 96 w 123"/>
                  <a:gd name="T41" fmla="*/ 61 h 208"/>
                  <a:gd name="T42" fmla="*/ 27 w 123"/>
                  <a:gd name="T43" fmla="*/ 61 h 208"/>
                  <a:gd name="T44" fmla="*/ 27 w 123"/>
                  <a:gd name="T45" fmla="*/ 37 h 208"/>
                  <a:gd name="T46" fmla="*/ 27 w 123"/>
                  <a:gd name="T47" fmla="*/ 48 h 208"/>
                  <a:gd name="T48" fmla="*/ 96 w 123"/>
                  <a:gd name="T49" fmla="*/ 48 h 208"/>
                  <a:gd name="T50" fmla="*/ 96 w 123"/>
                  <a:gd name="T51" fmla="*/ 37 h 208"/>
                  <a:gd name="T52" fmla="*/ 27 w 123"/>
                  <a:gd name="T53" fmla="*/ 37 h 208"/>
                  <a:gd name="T54" fmla="*/ 22 w 123"/>
                  <a:gd name="T55" fmla="*/ 0 h 208"/>
                  <a:gd name="T56" fmla="*/ 106 w 123"/>
                  <a:gd name="T57" fmla="*/ 0 h 208"/>
                  <a:gd name="T58" fmla="*/ 111 w 123"/>
                  <a:gd name="T59" fmla="*/ 2 h 208"/>
                  <a:gd name="T60" fmla="*/ 117 w 123"/>
                  <a:gd name="T61" fmla="*/ 4 h 208"/>
                  <a:gd name="T62" fmla="*/ 120 w 123"/>
                  <a:gd name="T63" fmla="*/ 8 h 208"/>
                  <a:gd name="T64" fmla="*/ 123 w 123"/>
                  <a:gd name="T65" fmla="*/ 13 h 208"/>
                  <a:gd name="T66" fmla="*/ 123 w 123"/>
                  <a:gd name="T67" fmla="*/ 20 h 208"/>
                  <a:gd name="T68" fmla="*/ 123 w 123"/>
                  <a:gd name="T69" fmla="*/ 208 h 208"/>
                  <a:gd name="T70" fmla="*/ 0 w 123"/>
                  <a:gd name="T71" fmla="*/ 208 h 208"/>
                  <a:gd name="T72" fmla="*/ 0 w 123"/>
                  <a:gd name="T73" fmla="*/ 24 h 208"/>
                  <a:gd name="T74" fmla="*/ 0 w 123"/>
                  <a:gd name="T75" fmla="*/ 18 h 208"/>
                  <a:gd name="T76" fmla="*/ 3 w 123"/>
                  <a:gd name="T77" fmla="*/ 13 h 208"/>
                  <a:gd name="T78" fmla="*/ 6 w 123"/>
                  <a:gd name="T79" fmla="*/ 7 h 208"/>
                  <a:gd name="T80" fmla="*/ 11 w 123"/>
                  <a:gd name="T81" fmla="*/ 4 h 208"/>
                  <a:gd name="T82" fmla="*/ 17 w 123"/>
                  <a:gd name="T83" fmla="*/ 2 h 208"/>
                  <a:gd name="T84" fmla="*/ 22 w 123"/>
                  <a:gd name="T85" fmla="*/ 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23" h="208">
                    <a:moveTo>
                      <a:pt x="62" y="166"/>
                    </a:moveTo>
                    <a:lnTo>
                      <a:pt x="58" y="167"/>
                    </a:lnTo>
                    <a:lnTo>
                      <a:pt x="55" y="169"/>
                    </a:lnTo>
                    <a:lnTo>
                      <a:pt x="52" y="172"/>
                    </a:lnTo>
                    <a:lnTo>
                      <a:pt x="52" y="177"/>
                    </a:lnTo>
                    <a:lnTo>
                      <a:pt x="52" y="180"/>
                    </a:lnTo>
                    <a:lnTo>
                      <a:pt x="55" y="183"/>
                    </a:lnTo>
                    <a:lnTo>
                      <a:pt x="58" y="185"/>
                    </a:lnTo>
                    <a:lnTo>
                      <a:pt x="62" y="186"/>
                    </a:lnTo>
                    <a:lnTo>
                      <a:pt x="66" y="185"/>
                    </a:lnTo>
                    <a:lnTo>
                      <a:pt x="69" y="183"/>
                    </a:lnTo>
                    <a:lnTo>
                      <a:pt x="71" y="180"/>
                    </a:lnTo>
                    <a:lnTo>
                      <a:pt x="73" y="177"/>
                    </a:lnTo>
                    <a:lnTo>
                      <a:pt x="71" y="172"/>
                    </a:lnTo>
                    <a:lnTo>
                      <a:pt x="69" y="169"/>
                    </a:lnTo>
                    <a:lnTo>
                      <a:pt x="66" y="167"/>
                    </a:lnTo>
                    <a:lnTo>
                      <a:pt x="62" y="166"/>
                    </a:lnTo>
                    <a:close/>
                    <a:moveTo>
                      <a:pt x="27" y="61"/>
                    </a:moveTo>
                    <a:lnTo>
                      <a:pt x="27" y="72"/>
                    </a:lnTo>
                    <a:lnTo>
                      <a:pt x="96" y="72"/>
                    </a:lnTo>
                    <a:lnTo>
                      <a:pt x="96" y="61"/>
                    </a:lnTo>
                    <a:lnTo>
                      <a:pt x="27" y="61"/>
                    </a:lnTo>
                    <a:close/>
                    <a:moveTo>
                      <a:pt x="27" y="37"/>
                    </a:moveTo>
                    <a:lnTo>
                      <a:pt x="27" y="48"/>
                    </a:lnTo>
                    <a:lnTo>
                      <a:pt x="96" y="48"/>
                    </a:lnTo>
                    <a:lnTo>
                      <a:pt x="96" y="37"/>
                    </a:lnTo>
                    <a:lnTo>
                      <a:pt x="27" y="37"/>
                    </a:lnTo>
                    <a:close/>
                    <a:moveTo>
                      <a:pt x="22" y="0"/>
                    </a:moveTo>
                    <a:lnTo>
                      <a:pt x="106" y="0"/>
                    </a:lnTo>
                    <a:lnTo>
                      <a:pt x="111" y="2"/>
                    </a:lnTo>
                    <a:lnTo>
                      <a:pt x="117" y="4"/>
                    </a:lnTo>
                    <a:lnTo>
                      <a:pt x="120" y="8"/>
                    </a:lnTo>
                    <a:lnTo>
                      <a:pt x="123" y="13"/>
                    </a:lnTo>
                    <a:lnTo>
                      <a:pt x="123" y="20"/>
                    </a:lnTo>
                    <a:lnTo>
                      <a:pt x="123" y="208"/>
                    </a:lnTo>
                    <a:lnTo>
                      <a:pt x="0" y="208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3" y="13"/>
                    </a:lnTo>
                    <a:lnTo>
                      <a:pt x="6" y="7"/>
                    </a:lnTo>
                    <a:lnTo>
                      <a:pt x="11" y="4"/>
                    </a:lnTo>
                    <a:lnTo>
                      <a:pt x="17" y="2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</p:grpSp>
        <p:sp>
          <p:nvSpPr>
            <p:cNvPr id="204" name="Freeform 75"/>
            <p:cNvSpPr>
              <a:spLocks/>
            </p:cNvSpPr>
            <p:nvPr/>
          </p:nvSpPr>
          <p:spPr bwMode="auto">
            <a:xfrm>
              <a:off x="2637332" y="1777806"/>
              <a:ext cx="606425" cy="507999"/>
            </a:xfrm>
            <a:custGeom>
              <a:avLst/>
              <a:gdLst>
                <a:gd name="T0" fmla="*/ 316 w 382"/>
                <a:gd name="T1" fmla="*/ 0 h 320"/>
                <a:gd name="T2" fmla="*/ 327 w 382"/>
                <a:gd name="T3" fmla="*/ 5 h 320"/>
                <a:gd name="T4" fmla="*/ 373 w 382"/>
                <a:gd name="T5" fmla="*/ 41 h 320"/>
                <a:gd name="T6" fmla="*/ 377 w 382"/>
                <a:gd name="T7" fmla="*/ 47 h 320"/>
                <a:gd name="T8" fmla="*/ 381 w 382"/>
                <a:gd name="T9" fmla="*/ 52 h 320"/>
                <a:gd name="T10" fmla="*/ 382 w 382"/>
                <a:gd name="T11" fmla="*/ 60 h 320"/>
                <a:gd name="T12" fmla="*/ 382 w 382"/>
                <a:gd name="T13" fmla="*/ 66 h 320"/>
                <a:gd name="T14" fmla="*/ 381 w 382"/>
                <a:gd name="T15" fmla="*/ 73 h 320"/>
                <a:gd name="T16" fmla="*/ 376 w 382"/>
                <a:gd name="T17" fmla="*/ 78 h 320"/>
                <a:gd name="T18" fmla="*/ 178 w 382"/>
                <a:gd name="T19" fmla="*/ 311 h 320"/>
                <a:gd name="T20" fmla="*/ 173 w 382"/>
                <a:gd name="T21" fmla="*/ 316 h 320"/>
                <a:gd name="T22" fmla="*/ 166 w 382"/>
                <a:gd name="T23" fmla="*/ 319 h 320"/>
                <a:gd name="T24" fmla="*/ 160 w 382"/>
                <a:gd name="T25" fmla="*/ 320 h 320"/>
                <a:gd name="T26" fmla="*/ 154 w 382"/>
                <a:gd name="T27" fmla="*/ 320 h 320"/>
                <a:gd name="T28" fmla="*/ 147 w 382"/>
                <a:gd name="T29" fmla="*/ 317 h 320"/>
                <a:gd name="T30" fmla="*/ 141 w 382"/>
                <a:gd name="T31" fmla="*/ 314 h 320"/>
                <a:gd name="T32" fmla="*/ 10 w 382"/>
                <a:gd name="T33" fmla="*/ 200 h 320"/>
                <a:gd name="T34" fmla="*/ 5 w 382"/>
                <a:gd name="T35" fmla="*/ 195 h 320"/>
                <a:gd name="T36" fmla="*/ 2 w 382"/>
                <a:gd name="T37" fmla="*/ 189 h 320"/>
                <a:gd name="T38" fmla="*/ 0 w 382"/>
                <a:gd name="T39" fmla="*/ 181 h 320"/>
                <a:gd name="T40" fmla="*/ 2 w 382"/>
                <a:gd name="T41" fmla="*/ 174 h 320"/>
                <a:gd name="T42" fmla="*/ 3 w 382"/>
                <a:gd name="T43" fmla="*/ 168 h 320"/>
                <a:gd name="T44" fmla="*/ 8 w 382"/>
                <a:gd name="T45" fmla="*/ 162 h 320"/>
                <a:gd name="T46" fmla="*/ 43 w 382"/>
                <a:gd name="T47" fmla="*/ 127 h 320"/>
                <a:gd name="T48" fmla="*/ 55 w 382"/>
                <a:gd name="T49" fmla="*/ 119 h 320"/>
                <a:gd name="T50" fmla="*/ 71 w 382"/>
                <a:gd name="T51" fmla="*/ 119 h 320"/>
                <a:gd name="T52" fmla="*/ 86 w 382"/>
                <a:gd name="T53" fmla="*/ 125 h 320"/>
                <a:gd name="T54" fmla="*/ 152 w 382"/>
                <a:gd name="T55" fmla="*/ 181 h 320"/>
                <a:gd name="T56" fmla="*/ 292 w 382"/>
                <a:gd name="T57" fmla="*/ 9 h 320"/>
                <a:gd name="T58" fmla="*/ 303 w 382"/>
                <a:gd name="T59" fmla="*/ 1 h 320"/>
                <a:gd name="T60" fmla="*/ 316 w 382"/>
                <a:gd name="T61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82" h="320">
                  <a:moveTo>
                    <a:pt x="316" y="0"/>
                  </a:moveTo>
                  <a:lnTo>
                    <a:pt x="327" y="5"/>
                  </a:lnTo>
                  <a:lnTo>
                    <a:pt x="373" y="41"/>
                  </a:lnTo>
                  <a:lnTo>
                    <a:pt x="377" y="47"/>
                  </a:lnTo>
                  <a:lnTo>
                    <a:pt x="381" y="52"/>
                  </a:lnTo>
                  <a:lnTo>
                    <a:pt x="382" y="60"/>
                  </a:lnTo>
                  <a:lnTo>
                    <a:pt x="382" y="66"/>
                  </a:lnTo>
                  <a:lnTo>
                    <a:pt x="381" y="73"/>
                  </a:lnTo>
                  <a:lnTo>
                    <a:pt x="376" y="78"/>
                  </a:lnTo>
                  <a:lnTo>
                    <a:pt x="178" y="311"/>
                  </a:lnTo>
                  <a:lnTo>
                    <a:pt x="173" y="316"/>
                  </a:lnTo>
                  <a:lnTo>
                    <a:pt x="166" y="319"/>
                  </a:lnTo>
                  <a:lnTo>
                    <a:pt x="160" y="320"/>
                  </a:lnTo>
                  <a:lnTo>
                    <a:pt x="154" y="320"/>
                  </a:lnTo>
                  <a:lnTo>
                    <a:pt x="147" y="317"/>
                  </a:lnTo>
                  <a:lnTo>
                    <a:pt x="141" y="314"/>
                  </a:lnTo>
                  <a:lnTo>
                    <a:pt x="10" y="200"/>
                  </a:lnTo>
                  <a:lnTo>
                    <a:pt x="5" y="195"/>
                  </a:lnTo>
                  <a:lnTo>
                    <a:pt x="2" y="189"/>
                  </a:lnTo>
                  <a:lnTo>
                    <a:pt x="0" y="181"/>
                  </a:lnTo>
                  <a:lnTo>
                    <a:pt x="2" y="174"/>
                  </a:lnTo>
                  <a:lnTo>
                    <a:pt x="3" y="168"/>
                  </a:lnTo>
                  <a:lnTo>
                    <a:pt x="8" y="162"/>
                  </a:lnTo>
                  <a:lnTo>
                    <a:pt x="43" y="127"/>
                  </a:lnTo>
                  <a:lnTo>
                    <a:pt x="55" y="119"/>
                  </a:lnTo>
                  <a:lnTo>
                    <a:pt x="71" y="119"/>
                  </a:lnTo>
                  <a:lnTo>
                    <a:pt x="86" y="125"/>
                  </a:lnTo>
                  <a:lnTo>
                    <a:pt x="152" y="181"/>
                  </a:lnTo>
                  <a:lnTo>
                    <a:pt x="292" y="9"/>
                  </a:lnTo>
                  <a:lnTo>
                    <a:pt x="303" y="1"/>
                  </a:lnTo>
                  <a:lnTo>
                    <a:pt x="31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27012" y="6019800"/>
            <a:ext cx="1600200" cy="838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1C4387"/>
      </a:dk2>
      <a:lt2>
        <a:srgbClr val="F0B94A"/>
      </a:lt2>
      <a:accent1>
        <a:srgbClr val="1C4387"/>
      </a:accent1>
      <a:accent2>
        <a:srgbClr val="BE1E2D"/>
      </a:accent2>
      <a:accent3>
        <a:srgbClr val="8B0C23"/>
      </a:accent3>
      <a:accent4>
        <a:srgbClr val="99D0FF"/>
      </a:accent4>
      <a:accent5>
        <a:srgbClr val="F7DB69"/>
      </a:accent5>
      <a:accent6>
        <a:srgbClr val="FF6666"/>
      </a:accent6>
      <a:hlink>
        <a:srgbClr val="BE1E2D"/>
      </a:hlink>
      <a:folHlink>
        <a:srgbClr val="1C43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FDE6D74E93A34DA51BE4C6A7343CB5" ma:contentTypeVersion="2" ma:contentTypeDescription="Create a new document." ma:contentTypeScope="" ma:versionID="760c570f18e8722a5ed1abb7f6bce7b2">
  <xsd:schema xmlns:xsd="http://www.w3.org/2001/XMLSchema" xmlns:xs="http://www.w3.org/2001/XMLSchema" xmlns:p="http://schemas.microsoft.com/office/2006/metadata/properties" xmlns:ns1="http://schemas.microsoft.com/sharepoint/v3" xmlns:ns2="e877a115-f35f-4608-970e-08dfb7717e06" targetNamespace="http://schemas.microsoft.com/office/2006/metadata/properties" ma:root="true" ma:fieldsID="f6cab31822e01966468f42a00c5632c3" ns1:_="" ns2:_="">
    <xsd:import namespace="http://schemas.microsoft.com/sharepoint/v3"/>
    <xsd:import namespace="e877a115-f35f-4608-970e-08dfb7717e0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77a115-f35f-4608-970e-08dfb7717e0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AC68DBD-EFE0-4391-B7E6-866645EE6931}"/>
</file>

<file path=customXml/itemProps2.xml><?xml version="1.0" encoding="utf-8"?>
<ds:datastoreItem xmlns:ds="http://schemas.openxmlformats.org/officeDocument/2006/customXml" ds:itemID="{0EACF815-20F7-4FCA-96D2-13D54AB21A2E}"/>
</file>

<file path=customXml/itemProps3.xml><?xml version="1.0" encoding="utf-8"?>
<ds:datastoreItem xmlns:ds="http://schemas.openxmlformats.org/officeDocument/2006/customXml" ds:itemID="{E7ABC236-B21C-42C5-A135-331F2EAD2D5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</Words>
  <Application>Microsoft Office PowerPoint</Application>
  <PresentationFormat>Custom</PresentationFormat>
  <Paragraphs>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Garamond</vt:lpstr>
      <vt:lpstr>Georgia</vt:lpstr>
      <vt:lpstr>Office Theme</vt:lpstr>
      <vt:lpstr>PowerPoint Presentation</vt:lpstr>
      <vt:lpstr>Update on the Oregon transfer Compass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Choose from these as needed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2015-04-12T01:04:26Z</dcterms:created>
  <dcterms:modified xsi:type="dcterms:W3CDTF">2018-09-06T22:57:25Z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0x010100E8FDE6D74E93A34DA51BE4C6A7343CB5</vt:lpwstr>
  </property>
</Properties>
</file>