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entation.xml" ContentType="application/vnd.openxmlformats-officedocument.presentationml.presentation.main+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commentAuthors.xml" ContentType="application/vnd.openxmlformats-officedocument.presentationml.commentAuthors+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717" r:id="rId2"/>
  </p:sldMasterIdLst>
  <p:notesMasterIdLst>
    <p:notesMasterId r:id="rId2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Lst>
  <p:sldSz cx="9144000" cy="5143500" type="screen16x9"/>
  <p:notesSz cx="7315200" cy="96012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0" roundtripDataSignature="AMtx7mi/7AEUDSedim2JbndAySFhmitmj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ott Nine" initials="" lastIdx="1" clrIdx="0"/>
  <p:cmAuthor id="1" name="Rachael Moser"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69" autoAdjust="0"/>
    <p:restoredTop sz="86412" autoAdjust="0"/>
  </p:normalViewPr>
  <p:slideViewPr>
    <p:cSldViewPr snapToGrid="0">
      <p:cViewPr varScale="1">
        <p:scale>
          <a:sx n="130" d="100"/>
          <a:sy n="130" d="100"/>
        </p:scale>
        <p:origin x="672" y="11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schemas.openxmlformats.org/officeDocument/2006/relationships/viewProps" Target="viewProps.xml"/><Relationship Id="rId38"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37" Type="http://schemas.openxmlformats.org/officeDocument/2006/relationships/customXml" Target="../customXml/item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36" Type="http://schemas.openxmlformats.org/officeDocument/2006/relationships/customXml" Target="../customXml/item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30" Type="http://customschemas.google.com/relationships/presentationmetadata" Target="metadata"/><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169920" cy="481727"/>
          </a:xfrm>
          <a:prstGeom prst="rect">
            <a:avLst/>
          </a:prstGeom>
          <a:noFill/>
          <a:ln>
            <a:noFill/>
          </a:ln>
        </p:spPr>
        <p:txBody>
          <a:bodyPr spcFirstLastPara="1" wrap="square" lIns="96650" tIns="48325" rIns="96650" bIns="48325" anchor="t"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143587" y="0"/>
            <a:ext cx="3169920" cy="481727"/>
          </a:xfrm>
          <a:prstGeom prst="rect">
            <a:avLst/>
          </a:prstGeom>
          <a:noFill/>
          <a:ln>
            <a:noFill/>
          </a:ln>
        </p:spPr>
        <p:txBody>
          <a:bodyPr spcFirstLastPara="1" wrap="square" lIns="96650" tIns="48325" rIns="96650" bIns="48325" anchor="t" anchorCtr="0">
            <a:noAutofit/>
          </a:bodyPr>
          <a:lstStyle>
            <a:lvl1pPr marR="0" lvl="0" algn="r"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76817" y="1200150"/>
            <a:ext cx="5761500" cy="3240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119474"/>
            <a:ext cx="3169920" cy="481726"/>
          </a:xfrm>
          <a:prstGeom prst="rect">
            <a:avLst/>
          </a:prstGeom>
          <a:noFill/>
          <a:ln>
            <a:noFill/>
          </a:ln>
        </p:spPr>
        <p:txBody>
          <a:bodyPr spcFirstLastPara="1" wrap="square" lIns="96650" tIns="48325" rIns="96650" bIns="48325" anchor="b"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chemeClr val="dk1"/>
                </a:solidFill>
                <a:latin typeface="Calibri"/>
                <a:ea typeface="Calibri"/>
                <a:cs typeface="Calibri"/>
                <a:sym typeface="Calibri"/>
              </a:rPr>
              <a:t>‹#›</a:t>
            </a:fld>
            <a:endParaRPr sz="13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oregon.gov/ode/StudentSuccess/Documents/Ensuringfocalstudentgroupsafetyprivacyresource.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oregon.gov/ode/StudentSuccess/Documents/ODE_Integrated%20Guidance.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6"/>
        <p:cNvGrpSpPr/>
        <p:nvPr/>
      </p:nvGrpSpPr>
      <p:grpSpPr>
        <a:xfrm>
          <a:off x="0" y="0"/>
          <a:ext cx="0" cy="0"/>
          <a:chOff x="0" y="0"/>
          <a:chExt cx="0" cy="0"/>
        </a:xfrm>
      </p:grpSpPr>
      <p:sp>
        <p:nvSpPr>
          <p:cNvPr id="927" name="Google Shape;927;g1ebf54f7b63_0_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8" name="Google Shape;928;g1ebf54f7b63_0_0: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929" name="Google Shape;929;g1ebf54f7b63_0_0: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2"/>
        <p:cNvGrpSpPr/>
        <p:nvPr/>
      </p:nvGrpSpPr>
      <p:grpSpPr>
        <a:xfrm>
          <a:off x="0" y="0"/>
          <a:ext cx="0" cy="0"/>
          <a:chOff x="0" y="0"/>
          <a:chExt cx="0" cy="0"/>
        </a:xfrm>
      </p:grpSpPr>
      <p:sp>
        <p:nvSpPr>
          <p:cNvPr id="1003" name="Google Shape;1003;p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4" name="Google Shape;1004;p3:notes"/>
          <p:cNvSpPr txBox="1">
            <a:spLocks noGrp="1"/>
          </p:cNvSpPr>
          <p:nvPr>
            <p:ph type="body" idx="1"/>
          </p:nvPr>
        </p:nvSpPr>
        <p:spPr>
          <a:xfrm>
            <a:off x="731520" y="4620578"/>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r>
              <a:rPr lang="en-US"/>
              <a:t>Speaker Notes: Use of an equity lens or equity tools supports us to operationalize our commitments and values. It helps translate theory into practice, focuses on assets rather than deficits, and assists us to avoid making decisions that could marginalize or harm students, staff, families, and communities.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Share an example of how your team used equity tools to consider the impacts for students, staff and families  in your community and provide specific examples.</a:t>
            </a:r>
            <a:endParaRPr/>
          </a:p>
        </p:txBody>
      </p:sp>
      <p:sp>
        <p:nvSpPr>
          <p:cNvPr id="1005" name="Google Shape;1005;p3:notes"/>
          <p:cNvSpPr txBox="1">
            <a:spLocks noGrp="1"/>
          </p:cNvSpPr>
          <p:nvPr>
            <p:ph type="sldNum" idx="12"/>
          </p:nvPr>
        </p:nvSpPr>
        <p:spPr>
          <a:xfrm>
            <a:off x="4143587" y="9119474"/>
            <a:ext cx="3169800" cy="4815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9"/>
        <p:cNvGrpSpPr/>
        <p:nvPr/>
      </p:nvGrpSpPr>
      <p:grpSpPr>
        <a:xfrm>
          <a:off x="0" y="0"/>
          <a:ext cx="0" cy="0"/>
          <a:chOff x="0" y="0"/>
          <a:chExt cx="0" cy="0"/>
        </a:xfrm>
      </p:grpSpPr>
      <p:sp>
        <p:nvSpPr>
          <p:cNvPr id="1010" name="Google Shape;1010;g1be79b0d0fb_1_47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1" name="Google Shape;1011;g1be79b0d0fb_1_476:notes"/>
          <p:cNvSpPr txBox="1">
            <a:spLocks noGrp="1"/>
          </p:cNvSpPr>
          <p:nvPr>
            <p:ph type="body" idx="1"/>
          </p:nvPr>
        </p:nvSpPr>
        <p:spPr>
          <a:xfrm>
            <a:off x="731520" y="4620578"/>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r>
              <a:rPr lang="en-US"/>
              <a:t>Speaker Notes:</a:t>
            </a:r>
            <a:endParaRPr/>
          </a:p>
          <a:p>
            <a:pPr marL="0" lvl="0" indent="0" algn="l" rtl="0">
              <a:lnSpc>
                <a:spcPct val="100000"/>
              </a:lnSpc>
              <a:spcBef>
                <a:spcPts val="0"/>
              </a:spcBef>
              <a:spcAft>
                <a:spcPts val="0"/>
              </a:spcAft>
              <a:buSzPts val="1400"/>
              <a:buNone/>
            </a:pPr>
            <a:r>
              <a:rPr lang="en-US"/>
              <a:t>Critical in sharing information about engagement with focal groups is care about ensuring privacy and safety (additional notes below).</a:t>
            </a:r>
            <a:endParaRPr/>
          </a:p>
          <a:p>
            <a:pPr marL="0" lvl="0" indent="0" algn="l" rtl="0">
              <a:lnSpc>
                <a:spcPct val="100000"/>
              </a:lnSpc>
              <a:spcBef>
                <a:spcPts val="0"/>
              </a:spcBef>
              <a:spcAft>
                <a:spcPts val="0"/>
              </a:spcAft>
              <a:buSzPts val="1400"/>
              <a:buNone/>
            </a:pPr>
            <a:r>
              <a:rPr lang="en-US"/>
              <a:t>Detail which focal groups your district team engaged with. </a:t>
            </a:r>
            <a:endParaRPr/>
          </a:p>
          <a:p>
            <a:pPr marL="0" lvl="0" indent="0" algn="l" rtl="0">
              <a:lnSpc>
                <a:spcPct val="100000"/>
              </a:lnSpc>
              <a:spcBef>
                <a:spcPts val="0"/>
              </a:spcBef>
              <a:spcAft>
                <a:spcPts val="0"/>
              </a:spcAft>
              <a:buSzPts val="1400"/>
              <a:buNone/>
            </a:pPr>
            <a:r>
              <a:rPr lang="en-US"/>
              <a:t>Describe a few of the strategies and activities you used to engage with the community. Additional slides may be added with photos or other artifacts. </a:t>
            </a:r>
            <a:endParaRPr/>
          </a:p>
          <a:p>
            <a:pPr marL="0" lvl="0" indent="0" algn="l" rtl="0">
              <a:lnSpc>
                <a:spcPct val="100000"/>
              </a:lnSpc>
              <a:spcBef>
                <a:spcPts val="0"/>
              </a:spcBef>
              <a:spcAft>
                <a:spcPts val="0"/>
              </a:spcAft>
              <a:buSzPts val="1400"/>
              <a:buNone/>
            </a:pPr>
            <a:r>
              <a:rPr lang="en-US"/>
              <a:t>Summarize key learnings from engagement and how that information was used when assessing needs and considering priorities for planning.</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Notes on Safety/Privacy</a:t>
            </a:r>
            <a:endParaRPr/>
          </a:p>
          <a:p>
            <a:pPr marL="0" lvl="0" indent="0" algn="l" rtl="0">
              <a:spcBef>
                <a:spcPts val="0"/>
              </a:spcBef>
              <a:spcAft>
                <a:spcPts val="0"/>
              </a:spcAft>
              <a:buNone/>
            </a:pPr>
            <a:r>
              <a:rPr lang="en-US" sz="1100">
                <a:solidFill>
                  <a:srgbClr val="000000"/>
                </a:solidFill>
              </a:rPr>
              <a:t>Since many focal groups have historically and/or are currently experiencing incidents of violence and harm due to their identities, special care must be taken when undertaking engagement efforts with these groups. For LGBTQ2SIA+ students, it is important to not inadvertently out a student’s sexual orientation or gender identity when they may otherwise not be out to their family, peers, and/or some school staff. Migrant students and emergent bilingual students and their families should not have immigration status, refugee status, or other information become public. This is particularly important in communities that have experienced unwelcoming or traumatic events against undocumented immigrants. </a:t>
            </a:r>
            <a:endParaRPr sz="1100">
              <a:solidFill>
                <a:srgbClr val="000000"/>
              </a:solidFill>
            </a:endParaRPr>
          </a:p>
          <a:p>
            <a:pPr marL="0" lvl="0" indent="0" algn="l" rtl="0">
              <a:spcBef>
                <a:spcPts val="0"/>
              </a:spcBef>
              <a:spcAft>
                <a:spcPts val="0"/>
              </a:spcAft>
              <a:buNone/>
            </a:pPr>
            <a:endParaRPr sz="1100">
              <a:solidFill>
                <a:srgbClr val="000000"/>
              </a:solidFill>
            </a:endParaRPr>
          </a:p>
          <a:p>
            <a:pPr marL="0" lvl="0" indent="0" algn="l" rtl="0">
              <a:spcBef>
                <a:spcPts val="0"/>
              </a:spcBef>
              <a:spcAft>
                <a:spcPts val="0"/>
              </a:spcAft>
              <a:buNone/>
            </a:pPr>
            <a:r>
              <a:rPr lang="en-US" sz="1100">
                <a:solidFill>
                  <a:srgbClr val="000000"/>
                </a:solidFill>
              </a:rPr>
              <a:t>An excellent resource to consider when planning engagement efforts and sharing with the community, such as at board meetings, is the </a:t>
            </a:r>
            <a:r>
              <a:rPr lang="en-US" sz="1100" u="sng">
                <a:solidFill>
                  <a:srgbClr val="1155CC"/>
                </a:solidFill>
                <a:hlinkClick r:id="rId3">
                  <a:extLst>
                    <a:ext uri="{A12FA001-AC4F-418D-AE19-62706E023703}">
                      <ahyp:hlinkClr xmlns:ahyp="http://schemas.microsoft.com/office/drawing/2018/hyperlinkcolor" val="tx"/>
                    </a:ext>
                  </a:extLst>
                </a:hlinkClick>
              </a:rPr>
              <a:t>ODE Ensuring Focal Student Group Safety and Privacy resource</a:t>
            </a:r>
            <a:r>
              <a:rPr lang="en-US" sz="1100">
                <a:solidFill>
                  <a:srgbClr val="000000"/>
                </a:solidFill>
              </a:rPr>
              <a:t>. In one example, working with a trusted community partner or intermediary is recommended as a strategy to gather  and share back student feedback in a safe manner. </a:t>
            </a:r>
            <a:endParaRPr sz="1100">
              <a:solidFill>
                <a:srgbClr val="000000"/>
              </a:solidFill>
            </a:endParaRPr>
          </a:p>
          <a:p>
            <a:pPr marL="0" lvl="0" indent="0" algn="l" rtl="0">
              <a:spcBef>
                <a:spcPts val="0"/>
              </a:spcBef>
              <a:spcAft>
                <a:spcPts val="0"/>
              </a:spcAft>
              <a:buNone/>
            </a:pPr>
            <a:endParaRPr sz="1100">
              <a:solidFill>
                <a:srgbClr val="000000"/>
              </a:solidFill>
            </a:endParaRPr>
          </a:p>
          <a:p>
            <a:pPr marL="0" lvl="0" indent="0" algn="l" rtl="0">
              <a:spcBef>
                <a:spcPts val="0"/>
              </a:spcBef>
              <a:spcAft>
                <a:spcPts val="0"/>
              </a:spcAft>
              <a:buNone/>
            </a:pPr>
            <a:r>
              <a:rPr lang="en-US" sz="1100">
                <a:solidFill>
                  <a:srgbClr val="000000"/>
                </a:solidFill>
              </a:rPr>
              <a:t>In many cases, the data that is needed to make assessments about plan creation and implementation does not need to include identifiers like name, place, grade level, etc. Patterns from the data collection can still be analyzed and reported upon in a board meeting without these identifiers.</a:t>
            </a:r>
            <a:endParaRPr sz="1100">
              <a:solidFill>
                <a:srgbClr val="000000"/>
              </a:solidFill>
            </a:endParaRPr>
          </a:p>
          <a:p>
            <a:pPr marL="0" lvl="0" indent="0" algn="l" rtl="0">
              <a:spcBef>
                <a:spcPts val="0"/>
              </a:spcBef>
              <a:spcAft>
                <a:spcPts val="0"/>
              </a:spcAft>
              <a:buNone/>
            </a:pPr>
            <a:endParaRPr sz="1100">
              <a:solidFill>
                <a:srgbClr val="000000"/>
              </a:solidFill>
            </a:endParaRPr>
          </a:p>
          <a:p>
            <a:pPr marL="0" lvl="0" indent="0" algn="l" rtl="0">
              <a:spcBef>
                <a:spcPts val="0"/>
              </a:spcBef>
              <a:spcAft>
                <a:spcPts val="0"/>
              </a:spcAft>
              <a:buNone/>
            </a:pPr>
            <a:r>
              <a:rPr lang="en-US" sz="1100">
                <a:solidFill>
                  <a:srgbClr val="000000"/>
                </a:solidFill>
              </a:rPr>
              <a:t>Above all, it is critical to maintain confidentiality, ensure that your data security practices are maintained, and to honor any agreements you made in the engagement space, (for example not sharing any stories or anecdotes that were expressed.)</a:t>
            </a:r>
            <a:endParaRPr sz="1100">
              <a:solidFill>
                <a:srgbClr val="000000"/>
              </a:solidFill>
            </a:endParaRPr>
          </a:p>
          <a:p>
            <a:pPr marL="0" lvl="0" indent="0" algn="l" rtl="0">
              <a:lnSpc>
                <a:spcPct val="100000"/>
              </a:lnSpc>
              <a:spcBef>
                <a:spcPts val="0"/>
              </a:spcBef>
              <a:spcAft>
                <a:spcPts val="0"/>
              </a:spcAft>
              <a:buSzPts val="1400"/>
              <a:buNone/>
            </a:pPr>
            <a:endParaRPr/>
          </a:p>
        </p:txBody>
      </p:sp>
      <p:sp>
        <p:nvSpPr>
          <p:cNvPr id="1012" name="Google Shape;1012;g1be79b0d0fb_1_476:notes"/>
          <p:cNvSpPr txBox="1">
            <a:spLocks noGrp="1"/>
          </p:cNvSpPr>
          <p:nvPr>
            <p:ph type="sldNum" idx="12"/>
          </p:nvPr>
        </p:nvSpPr>
        <p:spPr>
          <a:xfrm>
            <a:off x="4143587" y="9119474"/>
            <a:ext cx="3169800" cy="4815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6"/>
        <p:cNvGrpSpPr/>
        <p:nvPr/>
      </p:nvGrpSpPr>
      <p:grpSpPr>
        <a:xfrm>
          <a:off x="0" y="0"/>
          <a:ext cx="0" cy="0"/>
          <a:chOff x="0" y="0"/>
          <a:chExt cx="0" cy="0"/>
        </a:xfrm>
      </p:grpSpPr>
      <p:sp>
        <p:nvSpPr>
          <p:cNvPr id="1017" name="Google Shape;1017;p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8" name="Google Shape;1018;p2:notes"/>
          <p:cNvSpPr txBox="1">
            <a:spLocks noGrp="1"/>
          </p:cNvSpPr>
          <p:nvPr>
            <p:ph type="body" idx="1"/>
          </p:nvPr>
        </p:nvSpPr>
        <p:spPr>
          <a:xfrm>
            <a:off x="731520" y="4620578"/>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r>
              <a:rPr lang="en-US"/>
              <a:t>Speaker Notes:</a:t>
            </a:r>
            <a:endParaRPr/>
          </a:p>
          <a:p>
            <a:pPr marL="0" lvl="0" indent="0" algn="l" rtl="0">
              <a:lnSpc>
                <a:spcPct val="100000"/>
              </a:lnSpc>
              <a:spcBef>
                <a:spcPts val="0"/>
              </a:spcBef>
              <a:spcAft>
                <a:spcPts val="0"/>
              </a:spcAft>
              <a:buSzPts val="1400"/>
              <a:buNone/>
            </a:pPr>
            <a:r>
              <a:rPr lang="en-US"/>
              <a:t>Describe the data and information, including community engagement input, you used to determine strengths and needs in your district.</a:t>
            </a:r>
            <a:endParaRPr/>
          </a:p>
          <a:p>
            <a:pPr marL="0" lvl="0" indent="0" algn="l" rtl="0">
              <a:lnSpc>
                <a:spcPct val="100000"/>
              </a:lnSpc>
              <a:spcBef>
                <a:spcPts val="0"/>
              </a:spcBef>
              <a:spcAft>
                <a:spcPts val="0"/>
              </a:spcAft>
              <a:buSzPts val="1400"/>
              <a:buNone/>
            </a:pPr>
            <a:r>
              <a:rPr lang="en-US"/>
              <a:t>Summarize key learnings from grade bands and focal groups (taking care with privacy and safety needs of focal groups)</a:t>
            </a:r>
            <a:endParaRPr/>
          </a:p>
          <a:p>
            <a:pPr marL="0" lvl="0" indent="0" algn="l" rtl="0">
              <a:lnSpc>
                <a:spcPct val="100000"/>
              </a:lnSpc>
              <a:spcBef>
                <a:spcPts val="0"/>
              </a:spcBef>
              <a:spcAft>
                <a:spcPts val="0"/>
              </a:spcAft>
              <a:buSzPts val="1400"/>
              <a:buNone/>
            </a:pPr>
            <a:endParaRPr/>
          </a:p>
        </p:txBody>
      </p:sp>
      <p:sp>
        <p:nvSpPr>
          <p:cNvPr id="1019" name="Google Shape;1019;p2:notes"/>
          <p:cNvSpPr txBox="1">
            <a:spLocks noGrp="1"/>
          </p:cNvSpPr>
          <p:nvPr>
            <p:ph type="sldNum" idx="12"/>
          </p:nvPr>
        </p:nvSpPr>
        <p:spPr>
          <a:xfrm>
            <a:off x="4143587" y="9119474"/>
            <a:ext cx="3169800" cy="4815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3"/>
        <p:cNvGrpSpPr/>
        <p:nvPr/>
      </p:nvGrpSpPr>
      <p:grpSpPr>
        <a:xfrm>
          <a:off x="0" y="0"/>
          <a:ext cx="0" cy="0"/>
          <a:chOff x="0" y="0"/>
          <a:chExt cx="0" cy="0"/>
        </a:xfrm>
      </p:grpSpPr>
      <p:sp>
        <p:nvSpPr>
          <p:cNvPr id="1024" name="Google Shape;1024;g1bfefd7ccfb_0_3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5" name="Google Shape;1025;g1bfefd7ccfb_0_35: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r>
              <a:rPr lang="en-US"/>
              <a:t>Through our community engagement efforts, our needs assessment process and examination of data, these priorities emerged.</a:t>
            </a:r>
            <a:endParaRPr/>
          </a:p>
          <a:p>
            <a:pPr marL="0" lvl="0" indent="0" algn="l" rtl="0">
              <a:spcBef>
                <a:spcPts val="0"/>
              </a:spcBef>
              <a:spcAft>
                <a:spcPts val="0"/>
              </a:spcAft>
              <a:buClr>
                <a:schemeClr val="dk1"/>
              </a:buClr>
              <a:buSzPts val="1400"/>
              <a:buFont typeface="Arial"/>
              <a:buNone/>
            </a:pPr>
            <a:r>
              <a:rPr lang="en-US"/>
              <a:t>Offer transparency where there may have been competing interests or limits to funding (tiered funding coming in a later slide) and how the district considered input and possible impact in order to make decisions</a:t>
            </a:r>
            <a:endParaRPr/>
          </a:p>
        </p:txBody>
      </p:sp>
      <p:sp>
        <p:nvSpPr>
          <p:cNvPr id="1026" name="Google Shape;1026;g1bfefd7ccfb_0_35: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1"/>
        <p:cNvGrpSpPr/>
        <p:nvPr/>
      </p:nvGrpSpPr>
      <p:grpSpPr>
        <a:xfrm>
          <a:off x="0" y="0"/>
          <a:ext cx="0" cy="0"/>
          <a:chOff x="0" y="0"/>
          <a:chExt cx="0" cy="0"/>
        </a:xfrm>
      </p:grpSpPr>
      <p:sp>
        <p:nvSpPr>
          <p:cNvPr id="1032" name="Google Shape;1032;p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3" name="Google Shape;1033;p5: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r>
              <a:rPr lang="en-US"/>
              <a:t>These reflect the priority work we are setting forward in our plan. These are our long term goals or outcomes.</a:t>
            </a:r>
            <a:endParaRPr/>
          </a:p>
        </p:txBody>
      </p:sp>
      <p:sp>
        <p:nvSpPr>
          <p:cNvPr id="1034" name="Google Shape;1034;p5: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9"/>
        <p:cNvGrpSpPr/>
        <p:nvPr/>
      </p:nvGrpSpPr>
      <p:grpSpPr>
        <a:xfrm>
          <a:off x="0" y="0"/>
          <a:ext cx="0" cy="0"/>
          <a:chOff x="0" y="0"/>
          <a:chExt cx="0" cy="0"/>
        </a:xfrm>
      </p:grpSpPr>
      <p:sp>
        <p:nvSpPr>
          <p:cNvPr id="1040" name="Google Shape;1040;p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1" name="Google Shape;1041;p7: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r>
              <a:rPr lang="en-US"/>
              <a:t>These are the specific projects, tactics and approaches that will help us achieve our outcomes. You may wish to organize this share by grade band strategies, focal group strategies or even name some of the program specific strategies.</a:t>
            </a:r>
            <a:endParaRPr/>
          </a:p>
        </p:txBody>
      </p:sp>
      <p:sp>
        <p:nvSpPr>
          <p:cNvPr id="1042" name="Google Shape;1042;p7: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7"/>
        <p:cNvGrpSpPr/>
        <p:nvPr/>
      </p:nvGrpSpPr>
      <p:grpSpPr>
        <a:xfrm>
          <a:off x="0" y="0"/>
          <a:ext cx="0" cy="0"/>
          <a:chOff x="0" y="0"/>
          <a:chExt cx="0" cy="0"/>
        </a:xfrm>
      </p:grpSpPr>
      <p:sp>
        <p:nvSpPr>
          <p:cNvPr id="1048" name="Google Shape;1048;p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9" name="Google Shape;1049;p9: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r>
              <a:rPr lang="en-US"/>
              <a:t>Share key investments and offer time for participants to view the complete planning and budget template while offering context for how the major investments/categories forward your strategies and support positive growth toward your intended outcomes.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This is where the district has posted our application and Integrated Planning and Budget Template on its website </a:t>
            </a:r>
            <a:endParaRPr/>
          </a:p>
        </p:txBody>
      </p:sp>
      <p:sp>
        <p:nvSpPr>
          <p:cNvPr id="1050" name="Google Shape;1050;p9: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5"/>
        <p:cNvGrpSpPr/>
        <p:nvPr/>
      </p:nvGrpSpPr>
      <p:grpSpPr>
        <a:xfrm>
          <a:off x="0" y="0"/>
          <a:ext cx="0" cy="0"/>
          <a:chOff x="0" y="0"/>
          <a:chExt cx="0" cy="0"/>
        </a:xfrm>
      </p:grpSpPr>
      <p:sp>
        <p:nvSpPr>
          <p:cNvPr id="1056" name="Google Shape;1056;p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7" name="Google Shape;1057;p8: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r>
              <a:rPr lang="en-US"/>
              <a:t>Suggested Talking Points: </a:t>
            </a:r>
            <a:endParaRPr/>
          </a:p>
          <a:p>
            <a:pPr marL="0" lvl="0" indent="0" algn="l" rtl="0">
              <a:lnSpc>
                <a:spcPct val="100000"/>
              </a:lnSpc>
              <a:spcBef>
                <a:spcPts val="0"/>
              </a:spcBef>
              <a:spcAft>
                <a:spcPts val="0"/>
              </a:spcAft>
              <a:buSzPts val="1400"/>
              <a:buNone/>
            </a:pPr>
            <a:r>
              <a:rPr lang="en-US"/>
              <a:t>Explain the concept of tiered planning. Offer the following: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rPr>
              <a:t>At this time, we are working with anticipated budget allocations. Should the actual allocations change we have planned some back-up or bonus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
                  </a:ext>
                </a:extLst>
              </a:rPr>
              <a:t>activities</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
                  </a:ext>
                </a:extLst>
              </a:rPr>
              <a:t> that we can easily pivot to if needed. For example, if we are unable to hire as many social workers as we are planning, we would have additional funds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
                  </a:ext>
                </a:extLst>
              </a:rPr>
              <a:t>available</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
                  </a:ext>
                </a:extLst>
              </a:rPr>
              <a:t> and would be able to nimbly move toward these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
                  </a:ext>
                </a:extLst>
              </a:rPr>
              <a:t>activities. </a:t>
            </a:r>
            <a:endParaRPr/>
          </a:p>
        </p:txBody>
      </p:sp>
      <p:sp>
        <p:nvSpPr>
          <p:cNvPr id="1058" name="Google Shape;1058;p8: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3"/>
        <p:cNvGrpSpPr/>
        <p:nvPr/>
      </p:nvGrpSpPr>
      <p:grpSpPr>
        <a:xfrm>
          <a:off x="0" y="0"/>
          <a:ext cx="0" cy="0"/>
          <a:chOff x="0" y="0"/>
          <a:chExt cx="0" cy="0"/>
        </a:xfrm>
      </p:grpSpPr>
      <p:sp>
        <p:nvSpPr>
          <p:cNvPr id="1064" name="Google Shape;1064;p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5" name="Google Shape;1065;p6: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r>
              <a:rPr lang="en-US"/>
              <a:t>ODE’s Integrated Guidance offers a kind of ‘’performance framework’’ that our work is reviewed through. This includes a mixture of outcome measures, programmatic and financial reporting, and the opportunity for local optional metrics. </a:t>
            </a:r>
            <a:endParaRPr/>
          </a:p>
        </p:txBody>
      </p:sp>
      <p:sp>
        <p:nvSpPr>
          <p:cNvPr id="1066" name="Google Shape;1066;p6: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3"/>
        <p:cNvGrpSpPr/>
        <p:nvPr/>
      </p:nvGrpSpPr>
      <p:grpSpPr>
        <a:xfrm>
          <a:off x="0" y="0"/>
          <a:ext cx="0" cy="0"/>
          <a:chOff x="0" y="0"/>
          <a:chExt cx="0" cy="0"/>
        </a:xfrm>
      </p:grpSpPr>
      <p:sp>
        <p:nvSpPr>
          <p:cNvPr id="1074" name="Google Shape;1074;g1ebf54f7b63_0_3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5" name="Google Shape;1075;g1ebf54f7b63_0_33:notes"/>
          <p:cNvSpPr txBox="1">
            <a:spLocks noGrp="1"/>
          </p:cNvSpPr>
          <p:nvPr>
            <p:ph type="body" idx="1"/>
          </p:nvPr>
        </p:nvSpPr>
        <p:spPr>
          <a:xfrm>
            <a:off x="731522" y="4620577"/>
            <a:ext cx="5852400" cy="3780600"/>
          </a:xfrm>
          <a:prstGeom prst="rect">
            <a:avLst/>
          </a:prstGeom>
          <a:noFill/>
          <a:ln>
            <a:noFill/>
          </a:ln>
        </p:spPr>
        <p:txBody>
          <a:bodyPr spcFirstLastPara="1" wrap="square" lIns="97300" tIns="48650" rIns="97300" bIns="48650" anchor="t" anchorCtr="0">
            <a:noAutofit/>
          </a:bodyPr>
          <a:lstStyle/>
          <a:p>
            <a:pPr marL="0" lvl="0" indent="0" algn="l" rtl="0">
              <a:spcBef>
                <a:spcPts val="0"/>
              </a:spcBef>
              <a:spcAft>
                <a:spcPts val="0"/>
              </a:spcAft>
              <a:buNone/>
            </a:pPr>
            <a:r>
              <a:rPr lang="en-US"/>
              <a:t>Applicants at or under 80 ADMr can delete this slide</a:t>
            </a:r>
            <a:endParaRPr/>
          </a:p>
          <a:p>
            <a:pPr marL="0" lvl="0" indent="0" algn="l" rtl="0">
              <a:spcBef>
                <a:spcPts val="0"/>
              </a:spcBef>
              <a:spcAft>
                <a:spcPts val="0"/>
              </a:spcAft>
              <a:buNone/>
            </a:pPr>
            <a:endParaRPr/>
          </a:p>
          <a:p>
            <a:pPr marL="0" lvl="0" indent="0" algn="l" rtl="0">
              <a:spcBef>
                <a:spcPts val="0"/>
              </a:spcBef>
              <a:spcAft>
                <a:spcPts val="0"/>
              </a:spcAft>
              <a:buNone/>
            </a:pPr>
            <a:r>
              <a:rPr lang="en-US"/>
              <a:t>For the Student Investment Account, growth targets are required in the areas shown.  </a:t>
            </a:r>
            <a:endParaRPr/>
          </a:p>
          <a:p>
            <a:pPr marL="0" lvl="0" indent="0" algn="l" rtl="0">
              <a:spcBef>
                <a:spcPts val="0"/>
              </a:spcBef>
              <a:spcAft>
                <a:spcPts val="0"/>
              </a:spcAft>
              <a:buClr>
                <a:schemeClr val="dk1"/>
              </a:buClr>
              <a:buSzPts val="1400"/>
              <a:buFont typeface="Arial"/>
              <a:buNone/>
            </a:pPr>
            <a:endParaRPr/>
          </a:p>
          <a:p>
            <a:pPr marL="0" lvl="0" indent="0" algn="l" rtl="0">
              <a:spcBef>
                <a:spcPts val="0"/>
              </a:spcBef>
              <a:spcAft>
                <a:spcPts val="0"/>
              </a:spcAft>
              <a:buNone/>
            </a:pPr>
            <a:r>
              <a:rPr lang="en-US"/>
              <a:t>We have been asked to develop draft LPGTs to submit with our Integrated Application due this March. Once ODE reviews and approves our plan, they will partner with us, as required by SIA legislation to further co-develop and finalize these growth targets. </a:t>
            </a:r>
            <a:r>
              <a:rPr lang="en-US" b="1"/>
              <a:t>Our finalized growth targets will then need to be reviewed and approved by the board within the context of our grant agreement.</a:t>
            </a:r>
            <a:r>
              <a:rPr lang="en-US"/>
              <a:t> </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400"/>
              <a:buFont typeface="Arial"/>
              <a:buNone/>
            </a:pPr>
            <a:r>
              <a:rPr lang="en-US"/>
              <a:t>[You may add slides to show the draft targets or a hand-out if you wish to present them as drafts now, reminding participants that the final targets will need to be reviewed by the school board in the grant agreement coming later this spring or summer. ]</a:t>
            </a:r>
            <a:endParaRPr/>
          </a:p>
          <a:p>
            <a:pPr marL="0" lvl="0" indent="0" algn="l" rtl="0">
              <a:lnSpc>
                <a:spcPct val="100000"/>
              </a:lnSpc>
              <a:spcBef>
                <a:spcPts val="0"/>
              </a:spcBef>
              <a:spcAft>
                <a:spcPts val="0"/>
              </a:spcAft>
              <a:buNone/>
            </a:pPr>
            <a:endParaRPr/>
          </a:p>
        </p:txBody>
      </p:sp>
      <p:sp>
        <p:nvSpPr>
          <p:cNvPr id="1076" name="Google Shape;1076;g1ebf54f7b63_0_33:notes"/>
          <p:cNvSpPr txBox="1">
            <a:spLocks noGrp="1"/>
          </p:cNvSpPr>
          <p:nvPr>
            <p:ph type="sldNum" idx="12"/>
          </p:nvPr>
        </p:nvSpPr>
        <p:spPr>
          <a:xfrm>
            <a:off x="4143595" y="9119474"/>
            <a:ext cx="3169800" cy="482100"/>
          </a:xfrm>
          <a:prstGeom prst="rect">
            <a:avLst/>
          </a:prstGeom>
          <a:noFill/>
          <a:ln>
            <a:noFill/>
          </a:ln>
        </p:spPr>
        <p:txBody>
          <a:bodyPr spcFirstLastPara="1" wrap="square" lIns="97300" tIns="48650" rIns="97300" bIns="48650" anchor="b" anchorCtr="0">
            <a:noAutofit/>
          </a:bodyPr>
          <a:lstStyle/>
          <a:p>
            <a:pPr marL="0" lvl="0" indent="0" algn="r" rtl="0">
              <a:lnSpc>
                <a:spcPct val="100000"/>
              </a:lnSpc>
              <a:spcBef>
                <a:spcPts val="0"/>
              </a:spcBef>
              <a:spcAft>
                <a:spcPts val="0"/>
              </a:spcAft>
              <a:buSzPts val="15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4"/>
        <p:cNvGrpSpPr/>
        <p:nvPr/>
      </p:nvGrpSpPr>
      <p:grpSpPr>
        <a:xfrm>
          <a:off x="0" y="0"/>
          <a:ext cx="0" cy="0"/>
          <a:chOff x="0" y="0"/>
          <a:chExt cx="0" cy="0"/>
        </a:xfrm>
      </p:grpSpPr>
      <p:sp>
        <p:nvSpPr>
          <p:cNvPr id="935" name="Google Shape;935;g1be79b0d0fb_2_1650:notes"/>
          <p:cNvSpPr txBox="1">
            <a:spLocks noGrp="1"/>
          </p:cNvSpPr>
          <p:nvPr>
            <p:ph type="body" idx="1"/>
          </p:nvPr>
        </p:nvSpPr>
        <p:spPr>
          <a:xfrm>
            <a:off x="731520" y="4620578"/>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r>
              <a:rPr lang="en-US">
                <a:highlight>
                  <a:srgbClr val="FFFFFF"/>
                </a:highlight>
              </a:rPr>
              <a:t>Suggestion:  Add district/applicant logo</a:t>
            </a:r>
            <a:endParaRPr>
              <a:highlight>
                <a:srgbClr val="FFFFFF"/>
              </a:highlight>
            </a:endParaRPr>
          </a:p>
          <a:p>
            <a:pPr marL="0" lvl="0" indent="0" algn="l" rtl="0">
              <a:lnSpc>
                <a:spcPct val="100000"/>
              </a:lnSpc>
              <a:spcBef>
                <a:spcPts val="0"/>
              </a:spcBef>
              <a:spcAft>
                <a:spcPts val="0"/>
              </a:spcAft>
              <a:buSzPts val="1400"/>
              <a:buNone/>
            </a:pPr>
            <a:endParaRPr>
              <a:highlight>
                <a:srgbClr val="FFFFFF"/>
              </a:highlight>
            </a:endParaRPr>
          </a:p>
          <a:p>
            <a:pPr marL="0" lvl="0" indent="0" algn="l" rtl="0">
              <a:lnSpc>
                <a:spcPct val="100000"/>
              </a:lnSpc>
              <a:spcBef>
                <a:spcPts val="0"/>
              </a:spcBef>
              <a:spcAft>
                <a:spcPts val="0"/>
              </a:spcAft>
              <a:buSzPts val="1400"/>
              <a:buNone/>
            </a:pPr>
            <a:endParaRPr>
              <a:highlight>
                <a:srgbClr val="FFFFFF"/>
              </a:highlight>
            </a:endParaRPr>
          </a:p>
        </p:txBody>
      </p:sp>
      <p:sp>
        <p:nvSpPr>
          <p:cNvPr id="936" name="Google Shape;936;g1be79b0d0fb_2_165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3"/>
        <p:cNvGrpSpPr/>
        <p:nvPr/>
      </p:nvGrpSpPr>
      <p:grpSpPr>
        <a:xfrm>
          <a:off x="0" y="0"/>
          <a:ext cx="0" cy="0"/>
          <a:chOff x="0" y="0"/>
          <a:chExt cx="0" cy="0"/>
        </a:xfrm>
      </p:grpSpPr>
      <p:sp>
        <p:nvSpPr>
          <p:cNvPr id="1084" name="Google Shape;1084;g1ebf54f7b63_0_1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5" name="Google Shape;1085;g1ebf54f7b63_0_17: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r>
              <a:rPr lang="en-US"/>
              <a:t>Offer your own local optional metrics, your best ways to measure outcomes and review strategies and impacts, and share your draft LPGTs</a:t>
            </a:r>
            <a:endParaRPr/>
          </a:p>
        </p:txBody>
      </p:sp>
      <p:sp>
        <p:nvSpPr>
          <p:cNvPr id="1086" name="Google Shape;1086;g1ebf54f7b63_0_17: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0"/>
        <p:cNvGrpSpPr/>
        <p:nvPr/>
      </p:nvGrpSpPr>
      <p:grpSpPr>
        <a:xfrm>
          <a:off x="0" y="0"/>
          <a:ext cx="0" cy="0"/>
          <a:chOff x="0" y="0"/>
          <a:chExt cx="0" cy="0"/>
        </a:xfrm>
      </p:grpSpPr>
      <p:sp>
        <p:nvSpPr>
          <p:cNvPr id="1091" name="Google Shape;1091;g1e6619405d1_0_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2" name="Google Shape;1092;g1e6619405d1_0_0:notes"/>
          <p:cNvSpPr txBox="1">
            <a:spLocks noGrp="1"/>
          </p:cNvSpPr>
          <p:nvPr>
            <p:ph type="body" idx="1"/>
          </p:nvPr>
        </p:nvSpPr>
        <p:spPr>
          <a:xfrm>
            <a:off x="731520" y="4620578"/>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r>
              <a:rPr lang="en-US"/>
              <a:t>Speaker Notes:</a:t>
            </a:r>
            <a:endParaRPr/>
          </a:p>
          <a:p>
            <a:pPr marL="0" lvl="0" indent="0" algn="l" rtl="0">
              <a:lnSpc>
                <a:spcPct val="100000"/>
              </a:lnSpc>
              <a:spcBef>
                <a:spcPts val="0"/>
              </a:spcBef>
              <a:spcAft>
                <a:spcPts val="0"/>
              </a:spcAft>
              <a:buSzPts val="1400"/>
              <a:buNone/>
            </a:pPr>
            <a:r>
              <a:rPr lang="en-US"/>
              <a:t>In alignment with ODE’s commitment to develop shared responsibility and confidence in our public schools and to facilitate learning within and across schools, districts, and communities, the final step of the application review process will consist of a Quality Assurance &amp; Learning Panel (QALP) review. </a:t>
            </a:r>
            <a:r>
              <a:rPr lang="en-US">
                <a:highlight>
                  <a:srgbClr val="FFF2CC"/>
                </a:highlight>
              </a:rPr>
              <a:t>The panel review is not determining whether or not an application meets the requirements.</a:t>
            </a:r>
            <a:r>
              <a:rPr lang="en-US"/>
              <a:t> </a:t>
            </a:r>
            <a:r>
              <a:rPr lang="en-US">
                <a:highlight>
                  <a:srgbClr val="FFF2CC"/>
                </a:highlight>
              </a:rPr>
              <a:t>The panel review is either affirming or challenging the assessment made by ODE staff and spurring additional review processes for that given application.</a:t>
            </a:r>
            <a:r>
              <a:rPr lang="en-US"/>
              <a:t>The basic concept is to bring together, virtually, panels of people to review and affirm/challenge the determination made by ODE staff while also increasing learning about the work being done in districts, charter schools, YCEPs, JDEPs, regions, and communities across the state of Oregon. The purpose of the Quality Assurance and Learning Panel is to: 1. Support public understanding and grow confidence in the implementation of the various initiatives 2. Create conditions conducive for learning across districts and communities 3. Support ODE’s review efforts with a quality check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1093" name="Google Shape;1093;g1e6619405d1_0_0:notes"/>
          <p:cNvSpPr txBox="1">
            <a:spLocks noGrp="1"/>
          </p:cNvSpPr>
          <p:nvPr>
            <p:ph type="sldNum" idx="12"/>
          </p:nvPr>
        </p:nvSpPr>
        <p:spPr>
          <a:xfrm>
            <a:off x="4143587" y="9119474"/>
            <a:ext cx="3169800" cy="4815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0"/>
        <p:cNvGrpSpPr/>
        <p:nvPr/>
      </p:nvGrpSpPr>
      <p:grpSpPr>
        <a:xfrm>
          <a:off x="0" y="0"/>
          <a:ext cx="0" cy="0"/>
          <a:chOff x="0" y="0"/>
          <a:chExt cx="0" cy="0"/>
        </a:xfrm>
      </p:grpSpPr>
      <p:sp>
        <p:nvSpPr>
          <p:cNvPr id="1101" name="Google Shape;1101;g1be79b0d0fb_1_592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2" name="Google Shape;1102;g1be79b0d0fb_1_5927:notes"/>
          <p:cNvSpPr txBox="1">
            <a:spLocks noGrp="1"/>
          </p:cNvSpPr>
          <p:nvPr>
            <p:ph type="body" idx="1"/>
          </p:nvPr>
        </p:nvSpPr>
        <p:spPr>
          <a:xfrm>
            <a:off x="731520" y="4620578"/>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1103" name="Google Shape;1103;g1be79b0d0fb_1_5927:notes"/>
          <p:cNvSpPr txBox="1">
            <a:spLocks noGrp="1"/>
          </p:cNvSpPr>
          <p:nvPr>
            <p:ph type="sldNum" idx="12"/>
          </p:nvPr>
        </p:nvSpPr>
        <p:spPr>
          <a:xfrm>
            <a:off x="4143587" y="9119474"/>
            <a:ext cx="3169800" cy="4815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1"/>
        <p:cNvGrpSpPr/>
        <p:nvPr/>
      </p:nvGrpSpPr>
      <p:grpSpPr>
        <a:xfrm>
          <a:off x="0" y="0"/>
          <a:ext cx="0" cy="0"/>
          <a:chOff x="0" y="0"/>
          <a:chExt cx="0" cy="0"/>
        </a:xfrm>
      </p:grpSpPr>
      <p:sp>
        <p:nvSpPr>
          <p:cNvPr id="942" name="Google Shape;942;g1be79b0d0fb_2_215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3" name="Google Shape;943;g1be79b0d0fb_2_2154: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r>
              <a:rPr lang="en-US"/>
              <a:t>Explain that ‘’plan’’ includes your application, budget, and all materials submitted under the IG</a:t>
            </a:r>
            <a:endParaRPr/>
          </a:p>
        </p:txBody>
      </p:sp>
      <p:sp>
        <p:nvSpPr>
          <p:cNvPr id="944" name="Google Shape;944;g1be79b0d0fb_2_2154: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9"/>
        <p:cNvGrpSpPr/>
        <p:nvPr/>
      </p:nvGrpSpPr>
      <p:grpSpPr>
        <a:xfrm>
          <a:off x="0" y="0"/>
          <a:ext cx="0" cy="0"/>
          <a:chOff x="0" y="0"/>
          <a:chExt cx="0" cy="0"/>
        </a:xfrm>
      </p:grpSpPr>
      <p:sp>
        <p:nvSpPr>
          <p:cNvPr id="950" name="Google Shape;950;g1c208ab528a_1_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1" name="Google Shape;951;g1c208ab528a_1_0: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952" name="Google Shape;952;g1c208ab528a_1_0: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9"/>
        <p:cNvGrpSpPr/>
        <p:nvPr/>
      </p:nvGrpSpPr>
      <p:grpSpPr>
        <a:xfrm>
          <a:off x="0" y="0"/>
          <a:ext cx="0" cy="0"/>
          <a:chOff x="0" y="0"/>
          <a:chExt cx="0" cy="0"/>
        </a:xfrm>
      </p:grpSpPr>
      <p:sp>
        <p:nvSpPr>
          <p:cNvPr id="960" name="Google Shape;960;p1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1" name="Google Shape;961;p10:notes"/>
          <p:cNvSpPr txBox="1">
            <a:spLocks noGrp="1"/>
          </p:cNvSpPr>
          <p:nvPr>
            <p:ph type="body" idx="1"/>
          </p:nvPr>
        </p:nvSpPr>
        <p:spPr>
          <a:xfrm>
            <a:off x="731520" y="4620577"/>
            <a:ext cx="5852100" cy="3780600"/>
          </a:xfrm>
          <a:prstGeom prst="rect">
            <a:avLst/>
          </a:prstGeom>
          <a:noFill/>
          <a:ln>
            <a:noFill/>
          </a:ln>
        </p:spPr>
        <p:txBody>
          <a:bodyPr spcFirstLastPara="1" wrap="square" lIns="96675" tIns="48325" rIns="96675" bIns="48325"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
        <p:nvSpPr>
          <p:cNvPr id="962" name="Google Shape;962;p10:notes"/>
          <p:cNvSpPr txBox="1">
            <a:spLocks noGrp="1"/>
          </p:cNvSpPr>
          <p:nvPr>
            <p:ph type="sldNum" idx="12"/>
          </p:nvPr>
        </p:nvSpPr>
        <p:spPr>
          <a:xfrm>
            <a:off x="4143587" y="9119474"/>
            <a:ext cx="3169800" cy="482100"/>
          </a:xfrm>
          <a:prstGeom prst="rect">
            <a:avLst/>
          </a:prstGeom>
          <a:noFill/>
          <a:ln>
            <a:noFill/>
          </a:ln>
        </p:spPr>
        <p:txBody>
          <a:bodyPr spcFirstLastPara="1" wrap="square" lIns="96675" tIns="48325" rIns="96675"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sz="1400"/>
              <a:t>5</a:t>
            </a:fld>
            <a:endParaRPr sz="14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9"/>
        <p:cNvGrpSpPr/>
        <p:nvPr/>
      </p:nvGrpSpPr>
      <p:grpSpPr>
        <a:xfrm>
          <a:off x="0" y="0"/>
          <a:ext cx="0" cy="0"/>
          <a:chOff x="0" y="0"/>
          <a:chExt cx="0" cy="0"/>
        </a:xfrm>
      </p:grpSpPr>
      <p:sp>
        <p:nvSpPr>
          <p:cNvPr id="970" name="Google Shape;970;g1be79b0d0fb_2_217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1" name="Google Shape;971;g1be79b0d0fb_2_2173: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972" name="Google Shape;972;g1be79b0d0fb_2_2173: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7"/>
        <p:cNvGrpSpPr/>
        <p:nvPr/>
      </p:nvGrpSpPr>
      <p:grpSpPr>
        <a:xfrm>
          <a:off x="0" y="0"/>
          <a:ext cx="0" cy="0"/>
          <a:chOff x="0" y="0"/>
          <a:chExt cx="0" cy="0"/>
        </a:xfrm>
      </p:grpSpPr>
      <p:sp>
        <p:nvSpPr>
          <p:cNvPr id="978" name="Google Shape;978;g1ebf54f7b63_0_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9" name="Google Shape;979;g1ebf54f7b63_0_7: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r>
              <a:rPr lang="en-US" u="sng">
                <a:solidFill>
                  <a:schemeClr val="hlink"/>
                </a:solidFill>
                <a:hlinkClick r:id="rId3"/>
              </a:rPr>
              <a:t>Link to Integrated Guidance</a:t>
            </a:r>
            <a:endParaRPr/>
          </a:p>
          <a:p>
            <a:pPr marL="0" lvl="0" indent="0" algn="l" rtl="0">
              <a:spcBef>
                <a:spcPts val="0"/>
              </a:spcBef>
              <a:spcAft>
                <a:spcPts val="0"/>
              </a:spcAft>
              <a:buNone/>
            </a:pPr>
            <a:r>
              <a:rPr lang="en-US"/>
              <a:t>Focal Student Groups:</a:t>
            </a:r>
            <a:endParaRPr/>
          </a:p>
          <a:p>
            <a:pPr marL="698500" lvl="0" indent="-304800" algn="l" rtl="0">
              <a:lnSpc>
                <a:spcPct val="115000"/>
              </a:lnSpc>
              <a:spcBef>
                <a:spcPts val="0"/>
              </a:spcBef>
              <a:spcAft>
                <a:spcPts val="0"/>
              </a:spcAft>
              <a:buClr>
                <a:srgbClr val="2D3B45"/>
              </a:buClr>
              <a:buSzPts val="1200"/>
              <a:buChar char="●"/>
            </a:pPr>
            <a:r>
              <a:rPr lang="en-US" sz="1400">
                <a:highlight>
                  <a:srgbClr val="FFFFFF"/>
                </a:highlight>
                <a:latin typeface="Arial"/>
                <a:ea typeface="Arial"/>
                <a:cs typeface="Arial"/>
                <a:sym typeface="Arial"/>
              </a:rPr>
              <a:t>Students of color;</a:t>
            </a:r>
            <a:endParaRPr sz="1400">
              <a:highlight>
                <a:srgbClr val="FFFFFF"/>
              </a:highlight>
              <a:latin typeface="Arial"/>
              <a:ea typeface="Arial"/>
              <a:cs typeface="Arial"/>
              <a:sym typeface="Arial"/>
            </a:endParaRPr>
          </a:p>
          <a:p>
            <a:pPr marL="698500" lvl="0" indent="-304800" algn="l" rtl="0">
              <a:lnSpc>
                <a:spcPct val="115000"/>
              </a:lnSpc>
              <a:spcBef>
                <a:spcPts val="0"/>
              </a:spcBef>
              <a:spcAft>
                <a:spcPts val="0"/>
              </a:spcAft>
              <a:buClr>
                <a:srgbClr val="2D3B45"/>
              </a:buClr>
              <a:buSzPts val="1200"/>
              <a:buChar char="●"/>
            </a:pPr>
            <a:r>
              <a:rPr lang="en-US" sz="1400">
                <a:highlight>
                  <a:srgbClr val="FFFFFF"/>
                </a:highlight>
                <a:latin typeface="Arial"/>
                <a:ea typeface="Arial"/>
                <a:cs typeface="Arial"/>
                <a:sym typeface="Arial"/>
              </a:rPr>
              <a:t>Students with disabilities; </a:t>
            </a:r>
            <a:endParaRPr sz="1400">
              <a:highlight>
                <a:srgbClr val="FFFFFF"/>
              </a:highlight>
              <a:latin typeface="Arial"/>
              <a:ea typeface="Arial"/>
              <a:cs typeface="Arial"/>
              <a:sym typeface="Arial"/>
            </a:endParaRPr>
          </a:p>
          <a:p>
            <a:pPr marL="698500" lvl="0" indent="-304800" algn="l" rtl="0">
              <a:lnSpc>
                <a:spcPct val="115000"/>
              </a:lnSpc>
              <a:spcBef>
                <a:spcPts val="0"/>
              </a:spcBef>
              <a:spcAft>
                <a:spcPts val="0"/>
              </a:spcAft>
              <a:buClr>
                <a:srgbClr val="2D3B45"/>
              </a:buClr>
              <a:buSzPts val="1200"/>
              <a:buChar char="●"/>
            </a:pPr>
            <a:r>
              <a:rPr lang="en-US" sz="1400">
                <a:highlight>
                  <a:srgbClr val="FFFFFF"/>
                </a:highlight>
                <a:latin typeface="Arial"/>
                <a:ea typeface="Arial"/>
                <a:cs typeface="Arial"/>
                <a:sym typeface="Arial"/>
              </a:rPr>
              <a:t>Emerging bilingual students; </a:t>
            </a:r>
            <a:endParaRPr sz="1400">
              <a:highlight>
                <a:srgbClr val="FFFFFF"/>
              </a:highlight>
              <a:latin typeface="Arial"/>
              <a:ea typeface="Arial"/>
              <a:cs typeface="Arial"/>
              <a:sym typeface="Arial"/>
            </a:endParaRPr>
          </a:p>
          <a:p>
            <a:pPr marL="698500" lvl="0" indent="-304800" algn="l" rtl="0">
              <a:lnSpc>
                <a:spcPct val="115000"/>
              </a:lnSpc>
              <a:spcBef>
                <a:spcPts val="0"/>
              </a:spcBef>
              <a:spcAft>
                <a:spcPts val="0"/>
              </a:spcAft>
              <a:buClr>
                <a:srgbClr val="2D3B45"/>
              </a:buClr>
              <a:buSzPts val="1200"/>
              <a:buChar char="●"/>
            </a:pPr>
            <a:r>
              <a:rPr lang="en-US" sz="1400">
                <a:highlight>
                  <a:srgbClr val="FFFFFF"/>
                </a:highlight>
                <a:latin typeface="Arial"/>
                <a:ea typeface="Arial"/>
                <a:cs typeface="Arial"/>
                <a:sym typeface="Arial"/>
              </a:rPr>
              <a:t>Students navigating poverty, homelessness, and foster care;</a:t>
            </a:r>
            <a:endParaRPr sz="1400">
              <a:highlight>
                <a:srgbClr val="FFFFFF"/>
              </a:highlight>
              <a:latin typeface="Arial"/>
              <a:ea typeface="Arial"/>
              <a:cs typeface="Arial"/>
              <a:sym typeface="Arial"/>
            </a:endParaRPr>
          </a:p>
          <a:p>
            <a:pPr marL="698500" lvl="0" indent="-304800" algn="l" rtl="0">
              <a:lnSpc>
                <a:spcPct val="115000"/>
              </a:lnSpc>
              <a:spcBef>
                <a:spcPts val="0"/>
              </a:spcBef>
              <a:spcAft>
                <a:spcPts val="0"/>
              </a:spcAft>
              <a:buClr>
                <a:srgbClr val="2D3B45"/>
              </a:buClr>
              <a:buSzPts val="1200"/>
              <a:buChar char="●"/>
            </a:pPr>
            <a:r>
              <a:rPr lang="en-US" sz="1400">
                <a:highlight>
                  <a:srgbClr val="FFFFFF"/>
                </a:highlight>
                <a:latin typeface="Arial"/>
                <a:ea typeface="Arial"/>
                <a:cs typeface="Arial"/>
                <a:sym typeface="Arial"/>
              </a:rPr>
              <a:t>Migrant students;</a:t>
            </a:r>
            <a:endParaRPr sz="1400">
              <a:highlight>
                <a:srgbClr val="FFFFFF"/>
              </a:highlight>
              <a:latin typeface="Arial"/>
              <a:ea typeface="Arial"/>
              <a:cs typeface="Arial"/>
              <a:sym typeface="Arial"/>
            </a:endParaRPr>
          </a:p>
          <a:p>
            <a:pPr marL="698500" lvl="0" indent="-304800" algn="l" rtl="0">
              <a:lnSpc>
                <a:spcPct val="115000"/>
              </a:lnSpc>
              <a:spcBef>
                <a:spcPts val="0"/>
              </a:spcBef>
              <a:spcAft>
                <a:spcPts val="0"/>
              </a:spcAft>
              <a:buClr>
                <a:srgbClr val="2D3B45"/>
              </a:buClr>
              <a:buSzPts val="1200"/>
              <a:buChar char="●"/>
            </a:pPr>
            <a:r>
              <a:rPr lang="en-US" sz="1400">
                <a:highlight>
                  <a:srgbClr val="FFFFFF"/>
                </a:highlight>
                <a:latin typeface="Arial"/>
                <a:ea typeface="Arial"/>
                <a:cs typeface="Arial"/>
                <a:sym typeface="Arial"/>
              </a:rPr>
              <a:t>Students with experience of incarceration or detention;</a:t>
            </a:r>
            <a:endParaRPr sz="1400">
              <a:highlight>
                <a:srgbClr val="FFFFFF"/>
              </a:highlight>
              <a:latin typeface="Arial"/>
              <a:ea typeface="Arial"/>
              <a:cs typeface="Arial"/>
              <a:sym typeface="Arial"/>
            </a:endParaRPr>
          </a:p>
          <a:p>
            <a:pPr marL="698500" lvl="0" indent="-304800" algn="l" rtl="0">
              <a:lnSpc>
                <a:spcPct val="115000"/>
              </a:lnSpc>
              <a:spcBef>
                <a:spcPts val="0"/>
              </a:spcBef>
              <a:spcAft>
                <a:spcPts val="0"/>
              </a:spcAft>
              <a:buClr>
                <a:srgbClr val="2D3B45"/>
              </a:buClr>
              <a:buSzPts val="1200"/>
              <a:buChar char="●"/>
            </a:pPr>
            <a:r>
              <a:rPr lang="en-US" sz="1400">
                <a:highlight>
                  <a:srgbClr val="FFFFFF"/>
                </a:highlight>
                <a:latin typeface="Arial"/>
                <a:ea typeface="Arial"/>
                <a:cs typeface="Arial"/>
                <a:sym typeface="Arial"/>
              </a:rPr>
              <a:t>LGBTQ2IA+ students;</a:t>
            </a:r>
            <a:endParaRPr sz="1400">
              <a:highlight>
                <a:srgbClr val="FFFFFF"/>
              </a:highlight>
              <a:latin typeface="Arial"/>
              <a:ea typeface="Arial"/>
              <a:cs typeface="Arial"/>
              <a:sym typeface="Arial"/>
            </a:endParaRPr>
          </a:p>
          <a:p>
            <a:pPr marL="698500" lvl="0" indent="-304800" algn="l" rtl="0">
              <a:lnSpc>
                <a:spcPct val="115000"/>
              </a:lnSpc>
              <a:spcBef>
                <a:spcPts val="0"/>
              </a:spcBef>
              <a:spcAft>
                <a:spcPts val="0"/>
              </a:spcAft>
              <a:buClr>
                <a:srgbClr val="2D3B45"/>
              </a:buClr>
              <a:buSzPts val="1200"/>
              <a:buChar char="●"/>
            </a:pPr>
            <a:r>
              <a:rPr lang="en-US" sz="1400">
                <a:highlight>
                  <a:srgbClr val="FFFFFF"/>
                </a:highlight>
                <a:latin typeface="Arial"/>
                <a:ea typeface="Arial"/>
                <a:cs typeface="Arial"/>
                <a:sym typeface="Arial"/>
              </a:rPr>
              <a:t>Students recently arrived;</a:t>
            </a:r>
            <a:endParaRPr sz="1400">
              <a:highlight>
                <a:srgbClr val="FFFFFF"/>
              </a:highlight>
              <a:latin typeface="Arial"/>
              <a:ea typeface="Arial"/>
              <a:cs typeface="Arial"/>
              <a:sym typeface="Arial"/>
            </a:endParaRPr>
          </a:p>
          <a:p>
            <a:pPr marL="698500" lvl="0" indent="-304800" algn="l" rtl="0">
              <a:lnSpc>
                <a:spcPct val="115000"/>
              </a:lnSpc>
              <a:spcBef>
                <a:spcPts val="0"/>
              </a:spcBef>
              <a:spcAft>
                <a:spcPts val="0"/>
              </a:spcAft>
              <a:buClr>
                <a:srgbClr val="2D3B45"/>
              </a:buClr>
              <a:buSzPts val="1200"/>
              <a:buChar char="●"/>
            </a:pPr>
            <a:r>
              <a:rPr lang="en-US" sz="1400">
                <a:highlight>
                  <a:srgbClr val="FFFFFF"/>
                </a:highlight>
                <a:latin typeface="Arial"/>
                <a:ea typeface="Arial"/>
                <a:cs typeface="Arial"/>
                <a:sym typeface="Arial"/>
              </a:rPr>
              <a:t>Other students who have historically experienced academic disparities.</a:t>
            </a:r>
            <a:endParaRPr sz="1400">
              <a:highlight>
                <a:srgbClr val="FFFFFF"/>
              </a:highlight>
              <a:latin typeface="Arial"/>
              <a:ea typeface="Arial"/>
              <a:cs typeface="Arial"/>
              <a:sym typeface="Arial"/>
            </a:endParaRPr>
          </a:p>
          <a:p>
            <a:pPr marL="0" lvl="0" indent="0" algn="l" rtl="0">
              <a:spcBef>
                <a:spcPts val="0"/>
              </a:spcBef>
              <a:spcAft>
                <a:spcPts val="0"/>
              </a:spcAft>
              <a:buNone/>
            </a:pPr>
            <a:endParaRPr/>
          </a:p>
        </p:txBody>
      </p:sp>
      <p:sp>
        <p:nvSpPr>
          <p:cNvPr id="980" name="Google Shape;980;g1ebf54f7b63_0_7: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5"/>
        <p:cNvGrpSpPr/>
        <p:nvPr/>
      </p:nvGrpSpPr>
      <p:grpSpPr>
        <a:xfrm>
          <a:off x="0" y="0"/>
          <a:ext cx="0" cy="0"/>
          <a:chOff x="0" y="0"/>
          <a:chExt cx="0" cy="0"/>
        </a:xfrm>
      </p:grpSpPr>
      <p:sp>
        <p:nvSpPr>
          <p:cNvPr id="986" name="Google Shape;986;g1be79b0d0fb_2_219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7" name="Google Shape;987;g1be79b0d0fb_2_2192: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r>
              <a:rPr lang="en-US"/>
              <a:t>Introduce the district team members and staff that have led your community engagement efforts, needs assessment and planning processes. These are the people (staff and community partners, if applicable) that have stewarded the development of our district plan and application.</a:t>
            </a:r>
            <a:endParaRPr/>
          </a:p>
        </p:txBody>
      </p:sp>
      <p:sp>
        <p:nvSpPr>
          <p:cNvPr id="988" name="Google Shape;988;g1be79b0d0fb_2_2192: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3"/>
        <p:cNvGrpSpPr/>
        <p:nvPr/>
      </p:nvGrpSpPr>
      <p:grpSpPr>
        <a:xfrm>
          <a:off x="0" y="0"/>
          <a:ext cx="0" cy="0"/>
          <a:chOff x="0" y="0"/>
          <a:chExt cx="0" cy="0"/>
        </a:xfrm>
      </p:grpSpPr>
      <p:sp>
        <p:nvSpPr>
          <p:cNvPr id="994" name="Google Shape;994;p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5" name="Google Shape;995;p1:notes"/>
          <p:cNvSpPr txBox="1">
            <a:spLocks noGrp="1"/>
          </p:cNvSpPr>
          <p:nvPr>
            <p:ph type="body" idx="1"/>
          </p:nvPr>
        </p:nvSpPr>
        <p:spPr>
          <a:xfrm>
            <a:off x="731520" y="4620578"/>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r>
              <a:rPr lang="en-US"/>
              <a:t>Speaker Notes: The Integrated Application process requires us to follow these steps in order to curate a quality plan matched to our local need. Provide a brief overview of each of these steps and actions. Remove Tribal Consultation and Student Success Plans if not required. </a:t>
            </a:r>
            <a:endParaRPr/>
          </a:p>
          <a:p>
            <a:pPr marL="0" lvl="0" indent="0" algn="l" rtl="0">
              <a:lnSpc>
                <a:spcPct val="100000"/>
              </a:lnSpc>
              <a:spcBef>
                <a:spcPts val="0"/>
              </a:spcBef>
              <a:spcAft>
                <a:spcPts val="0"/>
              </a:spcAft>
              <a:buSzPts val="1400"/>
              <a:buNone/>
            </a:pPr>
            <a:endParaRPr/>
          </a:p>
        </p:txBody>
      </p:sp>
      <p:sp>
        <p:nvSpPr>
          <p:cNvPr id="996" name="Google Shape;996;p1:notes"/>
          <p:cNvSpPr txBox="1">
            <a:spLocks noGrp="1"/>
          </p:cNvSpPr>
          <p:nvPr>
            <p:ph type="sldNum" idx="12"/>
          </p:nvPr>
        </p:nvSpPr>
        <p:spPr>
          <a:xfrm>
            <a:off x="4143587" y="9119474"/>
            <a:ext cx="3169800" cy="4815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Blue_10-Large Type">
  <p:cSld name="Blue_10-Large Type">
    <p:bg>
      <p:bgPr>
        <a:solidFill>
          <a:schemeClr val="accent1"/>
        </a:solidFill>
        <a:effectLst/>
      </p:bgPr>
    </p:bg>
    <p:spTree>
      <p:nvGrpSpPr>
        <p:cNvPr id="1" name="Shape 15"/>
        <p:cNvGrpSpPr/>
        <p:nvPr/>
      </p:nvGrpSpPr>
      <p:grpSpPr>
        <a:xfrm>
          <a:off x="0" y="0"/>
          <a:ext cx="0" cy="0"/>
          <a:chOff x="0" y="0"/>
          <a:chExt cx="0" cy="0"/>
        </a:xfrm>
      </p:grpSpPr>
      <p:sp>
        <p:nvSpPr>
          <p:cNvPr id="16" name="Google Shape;16;g1be79b0d0fb_2_172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17" name="Google Shape;17;g1be79b0d0fb_2_1722"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8" name="Google Shape;18;g1be79b0d0fb_2_1722"/>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1"/>
              </a:buClr>
              <a:buSzPts val="9000"/>
              <a:buFont typeface="Calibri"/>
              <a:buNone/>
              <a:defRPr sz="9000">
                <a:solidFill>
                  <a:schemeClr val="accen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9" name="Google Shape;19;g1be79b0d0fb_2_1722"/>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1"/>
              </a:buClr>
              <a:buSzPts val="1800"/>
              <a:buNone/>
              <a:defRPr sz="1800">
                <a:solidFill>
                  <a:schemeClr val="accent1"/>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20" name="Google Shape;20;g1be79b0d0fb_2_1722"/>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21" name="Google Shape;21;g1be79b0d0fb_2_172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Blue_9-Blank">
  <p:cSld name="Blue_9-Blank">
    <p:spTree>
      <p:nvGrpSpPr>
        <p:cNvPr id="1" name="Shape 77"/>
        <p:cNvGrpSpPr/>
        <p:nvPr/>
      </p:nvGrpSpPr>
      <p:grpSpPr>
        <a:xfrm>
          <a:off x="0" y="0"/>
          <a:ext cx="0" cy="0"/>
          <a:chOff x="0" y="0"/>
          <a:chExt cx="0" cy="0"/>
        </a:xfrm>
      </p:grpSpPr>
      <p:sp>
        <p:nvSpPr>
          <p:cNvPr id="78" name="Google Shape;78;g1be79b0d0fb_2_171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Calibri"/>
                <a:ea typeface="Calibri"/>
                <a:cs typeface="Calibri"/>
                <a:sym typeface="Calibri"/>
              </a:rPr>
              <a:t>v</a:t>
            </a:r>
            <a:endParaRPr sz="1100" b="0" i="0" u="none" strike="noStrike" cap="none">
              <a:solidFill>
                <a:srgbClr val="000000"/>
              </a:solidFill>
              <a:latin typeface="Arial"/>
              <a:ea typeface="Arial"/>
              <a:cs typeface="Arial"/>
              <a:sym typeface="Arial"/>
            </a:endParaRPr>
          </a:p>
        </p:txBody>
      </p:sp>
      <p:sp>
        <p:nvSpPr>
          <p:cNvPr id="79" name="Google Shape;79;g1be79b0d0fb_2_1717"/>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0" name="Google Shape;80;g1be79b0d0fb_2_1717"/>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81" name="Google Shape;81;g1be79b0d0fb_2_171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matchingName="Orange_1-Title Slide">
  <p:cSld name="Orange_1-Title Slide">
    <p:bg>
      <p:bgPr>
        <a:solidFill>
          <a:schemeClr val="accent3"/>
        </a:solidFill>
        <a:effectLst/>
      </p:bgPr>
    </p:bg>
    <p:spTree>
      <p:nvGrpSpPr>
        <p:cNvPr id="1" name="Shape 714"/>
        <p:cNvGrpSpPr/>
        <p:nvPr/>
      </p:nvGrpSpPr>
      <p:grpSpPr>
        <a:xfrm>
          <a:off x="0" y="0"/>
          <a:ext cx="0" cy="0"/>
          <a:chOff x="0" y="0"/>
          <a:chExt cx="0" cy="0"/>
        </a:xfrm>
      </p:grpSpPr>
      <p:sp>
        <p:nvSpPr>
          <p:cNvPr id="715" name="Google Shape;715;g1be79b0d0fb_2_74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16" name="Google Shape;716;g1be79b0d0fb_2_746"/>
          <p:cNvSpPr/>
          <p:nvPr/>
        </p:nvSpPr>
        <p:spPr>
          <a:xfrm>
            <a:off x="154641" y="4461062"/>
            <a:ext cx="8831100" cy="524400"/>
          </a:xfrm>
          <a:prstGeom prst="rect">
            <a:avLst/>
          </a:prstGeom>
          <a:solidFill>
            <a:srgbClr val="FCED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717" name="Google Shape;717;g1be79b0d0fb_2_746" descr="Decorative line break"/>
          <p:cNvPicPr preferRelativeResize="0"/>
          <p:nvPr/>
        </p:nvPicPr>
        <p:blipFill rotWithShape="1">
          <a:blip r:embed="rId2">
            <a:alphaModFix/>
          </a:blip>
          <a:srcRect/>
          <a:stretch/>
        </p:blipFill>
        <p:spPr>
          <a:xfrm>
            <a:off x="4089652" y="2604100"/>
            <a:ext cx="723521" cy="13716"/>
          </a:xfrm>
          <a:prstGeom prst="rect">
            <a:avLst/>
          </a:prstGeom>
          <a:noFill/>
          <a:ln>
            <a:noFill/>
          </a:ln>
        </p:spPr>
      </p:pic>
      <p:sp>
        <p:nvSpPr>
          <p:cNvPr id="718" name="Google Shape;718;g1be79b0d0fb_2_746"/>
          <p:cNvSpPr txBox="1">
            <a:spLocks noGrp="1"/>
          </p:cNvSpPr>
          <p:nvPr>
            <p:ph type="ctrTitle"/>
          </p:nvPr>
        </p:nvSpPr>
        <p:spPr>
          <a:xfrm>
            <a:off x="1143000" y="1865026"/>
            <a:ext cx="6858000" cy="7674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accent3"/>
              </a:buClr>
              <a:buSzPts val="5400"/>
              <a:buFont typeface="Calibri"/>
              <a:buNone/>
              <a:defRPr sz="5400">
                <a:solidFill>
                  <a:schemeClr val="accent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9" name="Google Shape;719;g1be79b0d0fb_2_746"/>
          <p:cNvSpPr txBox="1">
            <a:spLocks noGrp="1"/>
          </p:cNvSpPr>
          <p:nvPr>
            <p:ph type="subTitle" idx="1"/>
          </p:nvPr>
        </p:nvSpPr>
        <p:spPr>
          <a:xfrm>
            <a:off x="1143000" y="2701528"/>
            <a:ext cx="6858000" cy="1241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3"/>
              </a:buClr>
              <a:buSzPts val="2400"/>
              <a:buNone/>
              <a:defRPr sz="2400">
                <a:solidFill>
                  <a:schemeClr val="accent3"/>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720" name="Google Shape;720;g1be79b0d0fb_2_746" descr="Oregon Department of Education Logo"/>
          <p:cNvPicPr preferRelativeResize="0"/>
          <p:nvPr/>
        </p:nvPicPr>
        <p:blipFill rotWithShape="1">
          <a:blip r:embed="rId3">
            <a:alphaModFix/>
          </a:blip>
          <a:srcRect/>
          <a:stretch/>
        </p:blipFill>
        <p:spPr>
          <a:xfrm>
            <a:off x="3775327" y="160537"/>
            <a:ext cx="1195008" cy="1219011"/>
          </a:xfrm>
          <a:prstGeom prst="rect">
            <a:avLst/>
          </a:prstGeom>
          <a:noFill/>
          <a:ln>
            <a:noFill/>
          </a:ln>
        </p:spPr>
      </p:pic>
      <p:sp>
        <p:nvSpPr>
          <p:cNvPr id="721" name="Google Shape;721;g1be79b0d0fb_2_746"/>
          <p:cNvSpPr txBox="1"/>
          <p:nvPr/>
        </p:nvSpPr>
        <p:spPr>
          <a:xfrm>
            <a:off x="537882" y="4641037"/>
            <a:ext cx="5735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722" name="Google Shape;722;g1be79b0d0fb_2_746"/>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matchingName="Orange_3-Title Bar and Content">
  <p:cSld name="Orange_3-Title Bar and Content">
    <p:bg>
      <p:bgPr>
        <a:solidFill>
          <a:schemeClr val="accent3"/>
        </a:solidFill>
        <a:effectLst/>
      </p:bgPr>
    </p:bg>
    <p:spTree>
      <p:nvGrpSpPr>
        <p:cNvPr id="1" name="Shape 723"/>
        <p:cNvGrpSpPr/>
        <p:nvPr/>
      </p:nvGrpSpPr>
      <p:grpSpPr>
        <a:xfrm>
          <a:off x="0" y="0"/>
          <a:ext cx="0" cy="0"/>
          <a:chOff x="0" y="0"/>
          <a:chExt cx="0" cy="0"/>
        </a:xfrm>
      </p:grpSpPr>
      <p:sp>
        <p:nvSpPr>
          <p:cNvPr id="724" name="Google Shape;724;g1be79b0d0fb_2_76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25" name="Google Shape;725;g1be79b0d0fb_2_762"/>
          <p:cNvSpPr/>
          <p:nvPr/>
        </p:nvSpPr>
        <p:spPr>
          <a:xfrm>
            <a:off x="154641" y="161365"/>
            <a:ext cx="8831100" cy="1048200"/>
          </a:xfrm>
          <a:prstGeom prst="rect">
            <a:avLst/>
          </a:prstGeom>
          <a:solidFill>
            <a:srgbClr val="FCED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26" name="Google Shape;726;g1be79b0d0fb_2_762"/>
          <p:cNvSpPr txBox="1">
            <a:spLocks noGrp="1"/>
          </p:cNvSpPr>
          <p:nvPr>
            <p:ph type="body" idx="1"/>
          </p:nvPr>
        </p:nvSpPr>
        <p:spPr>
          <a:xfrm>
            <a:off x="537882" y="1369219"/>
            <a:ext cx="8088300" cy="30819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7" name="Google Shape;727;g1be79b0d0fb_2_762"/>
          <p:cNvSpPr txBox="1">
            <a:spLocks noGrp="1"/>
          </p:cNvSpPr>
          <p:nvPr>
            <p:ph type="title"/>
          </p:nvPr>
        </p:nvSpPr>
        <p:spPr>
          <a:xfrm>
            <a:off x="537882" y="342900"/>
            <a:ext cx="8088300" cy="7701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3"/>
              </a:buClr>
              <a:buSzPts val="4400"/>
              <a:buFont typeface="Calibri"/>
              <a:buNone/>
              <a:defRPr>
                <a:solidFill>
                  <a:schemeClr val="accent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8" name="Google Shape;728;g1be79b0d0fb_2_762"/>
          <p:cNvSpPr txBox="1"/>
          <p:nvPr/>
        </p:nvSpPr>
        <p:spPr>
          <a:xfrm>
            <a:off x="537882" y="4641037"/>
            <a:ext cx="5735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729" name="Google Shape;729;g1be79b0d0fb_2_762"/>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matchingName="Orange_4-Content with Caption">
  <p:cSld name="Orange_4-Content with Caption">
    <p:bg>
      <p:bgPr>
        <a:solidFill>
          <a:schemeClr val="accent3"/>
        </a:solidFill>
        <a:effectLst/>
      </p:bgPr>
    </p:bg>
    <p:spTree>
      <p:nvGrpSpPr>
        <p:cNvPr id="1" name="Shape 730"/>
        <p:cNvGrpSpPr/>
        <p:nvPr/>
      </p:nvGrpSpPr>
      <p:grpSpPr>
        <a:xfrm>
          <a:off x="0" y="0"/>
          <a:ext cx="0" cy="0"/>
          <a:chOff x="0" y="0"/>
          <a:chExt cx="0" cy="0"/>
        </a:xfrm>
      </p:grpSpPr>
      <p:sp>
        <p:nvSpPr>
          <p:cNvPr id="731" name="Google Shape;731;g1be79b0d0fb_2_76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32" name="Google Shape;732;g1be79b0d0fb_2_769"/>
          <p:cNvSpPr/>
          <p:nvPr/>
        </p:nvSpPr>
        <p:spPr>
          <a:xfrm>
            <a:off x="154642" y="161365"/>
            <a:ext cx="3547800" cy="4824300"/>
          </a:xfrm>
          <a:prstGeom prst="rect">
            <a:avLst/>
          </a:prstGeom>
          <a:solidFill>
            <a:srgbClr val="FCED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33" name="Google Shape;733;g1be79b0d0fb_2_769"/>
          <p:cNvSpPr txBox="1">
            <a:spLocks noGrp="1"/>
          </p:cNvSpPr>
          <p:nvPr>
            <p:ph type="title"/>
          </p:nvPr>
        </p:nvSpPr>
        <p:spPr>
          <a:xfrm>
            <a:off x="537883" y="584734"/>
            <a:ext cx="2949000" cy="19005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3"/>
              </a:buClr>
              <a:buSzPts val="4400"/>
              <a:buFont typeface="Calibri"/>
              <a:buNone/>
              <a:defRPr sz="4400">
                <a:solidFill>
                  <a:schemeClr val="accent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4" name="Google Shape;734;g1be79b0d0fb_2_769"/>
          <p:cNvSpPr txBox="1">
            <a:spLocks noGrp="1"/>
          </p:cNvSpPr>
          <p:nvPr>
            <p:ph type="body" idx="1"/>
          </p:nvPr>
        </p:nvSpPr>
        <p:spPr>
          <a:xfrm>
            <a:off x="3887391" y="584735"/>
            <a:ext cx="4629300" cy="381120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81000" algn="l">
              <a:lnSpc>
                <a:spcPct val="90000"/>
              </a:lnSpc>
              <a:spcBef>
                <a:spcPts val="500"/>
              </a:spcBef>
              <a:spcAft>
                <a:spcPts val="0"/>
              </a:spcAft>
              <a:buClr>
                <a:schemeClr val="dk1"/>
              </a:buClr>
              <a:buSzPts val="2400"/>
              <a:buChar char="•"/>
              <a:defRPr sz="2400"/>
            </a:lvl2pPr>
            <a:lvl3pPr marL="1371600" lvl="2" indent="-381000" algn="l">
              <a:lnSpc>
                <a:spcPct val="90000"/>
              </a:lnSpc>
              <a:spcBef>
                <a:spcPts val="500"/>
              </a:spcBef>
              <a:spcAft>
                <a:spcPts val="0"/>
              </a:spcAft>
              <a:buClr>
                <a:schemeClr val="dk1"/>
              </a:buClr>
              <a:buSzPts val="2400"/>
              <a:buChar char="•"/>
              <a:defRPr sz="2400"/>
            </a:lvl3pPr>
            <a:lvl4pPr marL="1828800" lvl="3" indent="-381000" algn="l">
              <a:lnSpc>
                <a:spcPct val="90000"/>
              </a:lnSpc>
              <a:spcBef>
                <a:spcPts val="500"/>
              </a:spcBef>
              <a:spcAft>
                <a:spcPts val="0"/>
              </a:spcAft>
              <a:buClr>
                <a:schemeClr val="dk1"/>
              </a:buClr>
              <a:buSzPts val="2400"/>
              <a:buChar char="•"/>
              <a:defRPr sz="2400"/>
            </a:lvl4pPr>
            <a:lvl5pPr marL="2286000" lvl="4" indent="-381000" algn="l">
              <a:lnSpc>
                <a:spcPct val="90000"/>
              </a:lnSpc>
              <a:spcBef>
                <a:spcPts val="500"/>
              </a:spcBef>
              <a:spcAft>
                <a:spcPts val="0"/>
              </a:spcAft>
              <a:buClr>
                <a:schemeClr val="dk1"/>
              </a:buClr>
              <a:buSzPts val="2400"/>
              <a:buChar char="•"/>
              <a:defRPr sz="24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35" name="Google Shape;735;g1be79b0d0fb_2_769"/>
          <p:cNvSpPr>
            <a:spLocks noGrp="1"/>
          </p:cNvSpPr>
          <p:nvPr>
            <p:ph type="pic" idx="2"/>
          </p:nvPr>
        </p:nvSpPr>
        <p:spPr>
          <a:xfrm>
            <a:off x="537883" y="2655094"/>
            <a:ext cx="2949000" cy="1740600"/>
          </a:xfrm>
          <a:prstGeom prst="rect">
            <a:avLst/>
          </a:prstGeom>
          <a:noFill/>
          <a:ln>
            <a:noFill/>
          </a:ln>
        </p:spPr>
      </p:sp>
      <p:sp>
        <p:nvSpPr>
          <p:cNvPr id="736" name="Google Shape;736;g1be79b0d0fb_2_769"/>
          <p:cNvSpPr txBox="1"/>
          <p:nvPr/>
        </p:nvSpPr>
        <p:spPr>
          <a:xfrm>
            <a:off x="537882" y="4641037"/>
            <a:ext cx="5735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737" name="Google Shape;737;g1be79b0d0fb_2_769"/>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Orange_5-Title and Content">
  <p:cSld name="Orange_5-Title and Content">
    <p:bg>
      <p:bgPr>
        <a:solidFill>
          <a:schemeClr val="accent3"/>
        </a:solidFill>
        <a:effectLst/>
      </p:bgPr>
    </p:bg>
    <p:spTree>
      <p:nvGrpSpPr>
        <p:cNvPr id="1" name="Shape 738"/>
        <p:cNvGrpSpPr/>
        <p:nvPr/>
      </p:nvGrpSpPr>
      <p:grpSpPr>
        <a:xfrm>
          <a:off x="0" y="0"/>
          <a:ext cx="0" cy="0"/>
          <a:chOff x="0" y="0"/>
          <a:chExt cx="0" cy="0"/>
        </a:xfrm>
      </p:grpSpPr>
      <p:sp>
        <p:nvSpPr>
          <p:cNvPr id="739" name="Google Shape;739;g1be79b0d0fb_2_777"/>
          <p:cNvSpPr txBox="1">
            <a:spLocks noGrp="1"/>
          </p:cNvSpPr>
          <p:nvPr>
            <p:ph type="title"/>
          </p:nvPr>
        </p:nvSpPr>
        <p:spPr>
          <a:xfrm>
            <a:off x="537882" y="342900"/>
            <a:ext cx="8088300" cy="7701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3"/>
              </a:buClr>
              <a:buSzPts val="4400"/>
              <a:buFont typeface="Calibri"/>
              <a:buNone/>
              <a:defRPr>
                <a:solidFill>
                  <a:schemeClr val="accent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0" name="Google Shape;740;g1be79b0d0fb_2_777"/>
          <p:cNvSpPr txBox="1">
            <a:spLocks noGrp="1"/>
          </p:cNvSpPr>
          <p:nvPr>
            <p:ph type="body" idx="1"/>
          </p:nvPr>
        </p:nvSpPr>
        <p:spPr>
          <a:xfrm>
            <a:off x="537882" y="1369219"/>
            <a:ext cx="8088300" cy="30819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1" name="Google Shape;741;g1be79b0d0fb_2_777"/>
          <p:cNvSpPr txBox="1"/>
          <p:nvPr/>
        </p:nvSpPr>
        <p:spPr>
          <a:xfrm>
            <a:off x="537882" y="4641037"/>
            <a:ext cx="5735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742" name="Google Shape;742;g1be79b0d0fb_2_777"/>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Orange_7-Comparison">
  <p:cSld name="Orange_7-Comparison">
    <p:bg>
      <p:bgPr>
        <a:solidFill>
          <a:schemeClr val="accent3"/>
        </a:solidFill>
        <a:effectLst/>
      </p:bgPr>
    </p:bg>
    <p:spTree>
      <p:nvGrpSpPr>
        <p:cNvPr id="1" name="Shape 743"/>
        <p:cNvGrpSpPr/>
        <p:nvPr/>
      </p:nvGrpSpPr>
      <p:grpSpPr>
        <a:xfrm>
          <a:off x="0" y="0"/>
          <a:ext cx="0" cy="0"/>
          <a:chOff x="0" y="0"/>
          <a:chExt cx="0" cy="0"/>
        </a:xfrm>
      </p:grpSpPr>
      <p:sp>
        <p:nvSpPr>
          <p:cNvPr id="744" name="Google Shape;744;g1be79b0d0fb_2_788"/>
          <p:cNvSpPr txBox="1">
            <a:spLocks noGrp="1"/>
          </p:cNvSpPr>
          <p:nvPr>
            <p:ph type="body" idx="1"/>
          </p:nvPr>
        </p:nvSpPr>
        <p:spPr>
          <a:xfrm>
            <a:off x="537882" y="1260872"/>
            <a:ext cx="3960300" cy="618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3200"/>
              <a:buNone/>
              <a:defRPr sz="3200" b="0">
                <a:solidFill>
                  <a:schemeClr val="accent3"/>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45" name="Google Shape;745;g1be79b0d0fb_2_788"/>
          <p:cNvSpPr txBox="1">
            <a:spLocks noGrp="1"/>
          </p:cNvSpPr>
          <p:nvPr>
            <p:ph type="body" idx="2"/>
          </p:nvPr>
        </p:nvSpPr>
        <p:spPr>
          <a:xfrm>
            <a:off x="537882" y="1878806"/>
            <a:ext cx="3960300" cy="25758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6" name="Google Shape;746;g1be79b0d0fb_2_788"/>
          <p:cNvSpPr txBox="1">
            <a:spLocks noGrp="1"/>
          </p:cNvSpPr>
          <p:nvPr>
            <p:ph type="body" idx="3"/>
          </p:nvPr>
        </p:nvSpPr>
        <p:spPr>
          <a:xfrm>
            <a:off x="4629150" y="1260872"/>
            <a:ext cx="3997200" cy="618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3200"/>
              <a:buNone/>
              <a:defRPr sz="3200" b="0">
                <a:solidFill>
                  <a:schemeClr val="accent3"/>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47" name="Google Shape;747;g1be79b0d0fb_2_788"/>
          <p:cNvSpPr txBox="1">
            <a:spLocks noGrp="1"/>
          </p:cNvSpPr>
          <p:nvPr>
            <p:ph type="body" idx="4"/>
          </p:nvPr>
        </p:nvSpPr>
        <p:spPr>
          <a:xfrm>
            <a:off x="4629150" y="1878806"/>
            <a:ext cx="3997200" cy="25758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8" name="Google Shape;748;g1be79b0d0fb_2_788"/>
          <p:cNvSpPr txBox="1">
            <a:spLocks noGrp="1"/>
          </p:cNvSpPr>
          <p:nvPr>
            <p:ph type="title"/>
          </p:nvPr>
        </p:nvSpPr>
        <p:spPr>
          <a:xfrm>
            <a:off x="537882" y="342900"/>
            <a:ext cx="8088300" cy="7701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3"/>
              </a:buClr>
              <a:buSzPts val="3200"/>
              <a:buFont typeface="Calibri"/>
              <a:buNone/>
              <a:defRPr sz="3200">
                <a:solidFill>
                  <a:schemeClr val="accent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9" name="Google Shape;749;g1be79b0d0fb_2_788"/>
          <p:cNvSpPr txBox="1"/>
          <p:nvPr/>
        </p:nvSpPr>
        <p:spPr>
          <a:xfrm>
            <a:off x="537882" y="4641037"/>
            <a:ext cx="5735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750" name="Google Shape;750;g1be79b0d0fb_2_788"/>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matchingName="Orange_9-Blank">
  <p:cSld name="Orange_9-Blank">
    <p:bg>
      <p:bgPr>
        <a:solidFill>
          <a:schemeClr val="accent3"/>
        </a:solidFill>
        <a:effectLst/>
      </p:bgPr>
    </p:bg>
    <p:spTree>
      <p:nvGrpSpPr>
        <p:cNvPr id="1" name="Shape 751"/>
        <p:cNvGrpSpPr/>
        <p:nvPr/>
      </p:nvGrpSpPr>
      <p:grpSpPr>
        <a:xfrm>
          <a:off x="0" y="0"/>
          <a:ext cx="0" cy="0"/>
          <a:chOff x="0" y="0"/>
          <a:chExt cx="0" cy="0"/>
        </a:xfrm>
      </p:grpSpPr>
      <p:sp>
        <p:nvSpPr>
          <p:cNvPr id="752" name="Google Shape;752;g1be79b0d0fb_2_80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v</a:t>
            </a:r>
            <a:endParaRPr sz="1400" b="0" i="0" u="none" strike="noStrike" cap="none">
              <a:solidFill>
                <a:srgbClr val="000000"/>
              </a:solidFill>
              <a:latin typeface="Arial"/>
              <a:ea typeface="Arial"/>
              <a:cs typeface="Arial"/>
              <a:sym typeface="Arial"/>
            </a:endParaRPr>
          </a:p>
        </p:txBody>
      </p:sp>
      <p:sp>
        <p:nvSpPr>
          <p:cNvPr id="753" name="Google Shape;753;g1be79b0d0fb_2_801"/>
          <p:cNvSpPr txBox="1">
            <a:spLocks noGrp="1"/>
          </p:cNvSpPr>
          <p:nvPr>
            <p:ph type="body" idx="1"/>
          </p:nvPr>
        </p:nvSpPr>
        <p:spPr>
          <a:xfrm>
            <a:off x="537882" y="494969"/>
            <a:ext cx="8088300" cy="4049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4" name="Google Shape;754;g1be79b0d0fb_2_801"/>
          <p:cNvSpPr txBox="1"/>
          <p:nvPr/>
        </p:nvSpPr>
        <p:spPr>
          <a:xfrm>
            <a:off x="537882" y="4641037"/>
            <a:ext cx="5735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755" name="Google Shape;755;g1be79b0d0fb_2_801"/>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matchingName="Orange_10-Large Type">
  <p:cSld name="Orange_10-Large Type">
    <p:bg>
      <p:bgPr>
        <a:solidFill>
          <a:schemeClr val="accent3"/>
        </a:solidFill>
        <a:effectLst/>
      </p:bgPr>
    </p:bg>
    <p:spTree>
      <p:nvGrpSpPr>
        <p:cNvPr id="1" name="Shape 756"/>
        <p:cNvGrpSpPr/>
        <p:nvPr/>
      </p:nvGrpSpPr>
      <p:grpSpPr>
        <a:xfrm>
          <a:off x="0" y="0"/>
          <a:ext cx="0" cy="0"/>
          <a:chOff x="0" y="0"/>
          <a:chExt cx="0" cy="0"/>
        </a:xfrm>
      </p:grpSpPr>
      <p:sp>
        <p:nvSpPr>
          <p:cNvPr id="757" name="Google Shape;757;g1be79b0d0fb_2_80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758" name="Google Shape;758;g1be79b0d0fb_2_806" descr="Decorative line break"/>
          <p:cNvPicPr preferRelativeResize="0"/>
          <p:nvPr/>
        </p:nvPicPr>
        <p:blipFill rotWithShape="1">
          <a:blip r:embed="rId2">
            <a:alphaModFix/>
          </a:blip>
          <a:srcRect/>
          <a:stretch/>
        </p:blipFill>
        <p:spPr>
          <a:xfrm>
            <a:off x="4089652" y="2886671"/>
            <a:ext cx="723521" cy="13716"/>
          </a:xfrm>
          <a:prstGeom prst="rect">
            <a:avLst/>
          </a:prstGeom>
          <a:noFill/>
          <a:ln>
            <a:noFill/>
          </a:ln>
        </p:spPr>
      </p:pic>
      <p:sp>
        <p:nvSpPr>
          <p:cNvPr id="759" name="Google Shape;759;g1be79b0d0fb_2_806"/>
          <p:cNvSpPr txBox="1">
            <a:spLocks noGrp="1"/>
          </p:cNvSpPr>
          <p:nvPr>
            <p:ph type="ctrTitle"/>
          </p:nvPr>
        </p:nvSpPr>
        <p:spPr>
          <a:xfrm>
            <a:off x="1143000" y="1124344"/>
            <a:ext cx="6858000" cy="1790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3"/>
              </a:buClr>
              <a:buSzPts val="12000"/>
              <a:buFont typeface="Calibri"/>
              <a:buNone/>
              <a:defRPr sz="12000">
                <a:solidFill>
                  <a:schemeClr val="accent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0" name="Google Shape;760;g1be79b0d0fb_2_806"/>
          <p:cNvSpPr txBox="1">
            <a:spLocks noGrp="1"/>
          </p:cNvSpPr>
          <p:nvPr>
            <p:ph type="subTitle" idx="1"/>
          </p:nvPr>
        </p:nvSpPr>
        <p:spPr>
          <a:xfrm>
            <a:off x="1143000" y="3002388"/>
            <a:ext cx="6858000" cy="6603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3"/>
              </a:buClr>
              <a:buSzPts val="2400"/>
              <a:buNone/>
              <a:defRPr sz="2400">
                <a:solidFill>
                  <a:schemeClr val="accent3"/>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761" name="Google Shape;761;g1be79b0d0fb_2_806"/>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762" name="Google Shape;762;g1be79b0d0fb_2_806"/>
          <p:cNvSpPr txBox="1"/>
          <p:nvPr/>
        </p:nvSpPr>
        <p:spPr>
          <a:xfrm>
            <a:off x="537882" y="4641037"/>
            <a:ext cx="5735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matchingName="Orange_11-Follow Us">
  <p:cSld name="Orange_11-Follow Us">
    <p:bg>
      <p:bgPr>
        <a:solidFill>
          <a:schemeClr val="accent3"/>
        </a:solidFill>
        <a:effectLst/>
      </p:bgPr>
    </p:bg>
    <p:spTree>
      <p:nvGrpSpPr>
        <p:cNvPr id="1" name="Shape 763"/>
        <p:cNvGrpSpPr/>
        <p:nvPr/>
      </p:nvGrpSpPr>
      <p:grpSpPr>
        <a:xfrm>
          <a:off x="0" y="0"/>
          <a:ext cx="0" cy="0"/>
          <a:chOff x="0" y="0"/>
          <a:chExt cx="0" cy="0"/>
        </a:xfrm>
      </p:grpSpPr>
      <p:sp>
        <p:nvSpPr>
          <p:cNvPr id="764" name="Google Shape;764;g1be79b0d0fb_2_81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765" name="Google Shape;765;g1be79b0d0fb_2_813" descr="Decorative line break"/>
          <p:cNvPicPr preferRelativeResize="0"/>
          <p:nvPr/>
        </p:nvPicPr>
        <p:blipFill rotWithShape="1">
          <a:blip r:embed="rId2">
            <a:alphaModFix/>
          </a:blip>
          <a:srcRect/>
          <a:stretch/>
        </p:blipFill>
        <p:spPr>
          <a:xfrm>
            <a:off x="4089652" y="2886671"/>
            <a:ext cx="723521" cy="13716"/>
          </a:xfrm>
          <a:prstGeom prst="rect">
            <a:avLst/>
          </a:prstGeom>
          <a:noFill/>
          <a:ln>
            <a:noFill/>
          </a:ln>
        </p:spPr>
      </p:pic>
      <p:sp>
        <p:nvSpPr>
          <p:cNvPr id="766" name="Google Shape;766;g1be79b0d0fb_2_813"/>
          <p:cNvSpPr txBox="1">
            <a:spLocks noGrp="1"/>
          </p:cNvSpPr>
          <p:nvPr>
            <p:ph type="ctrTitle"/>
          </p:nvPr>
        </p:nvSpPr>
        <p:spPr>
          <a:xfrm>
            <a:off x="1143000" y="1124344"/>
            <a:ext cx="6858000" cy="1790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3"/>
              </a:buClr>
              <a:buSzPts val="12000"/>
              <a:buFont typeface="Calibri"/>
              <a:buNone/>
              <a:defRPr sz="12000">
                <a:solidFill>
                  <a:schemeClr val="accent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767" name="Google Shape;767;g1be79b0d0fb_2_813" descr="Twitter icon"/>
          <p:cNvPicPr preferRelativeResize="0"/>
          <p:nvPr/>
        </p:nvPicPr>
        <p:blipFill rotWithShape="1">
          <a:blip r:embed="rId3">
            <a:alphaModFix/>
          </a:blip>
          <a:srcRect/>
          <a:stretch/>
        </p:blipFill>
        <p:spPr>
          <a:xfrm>
            <a:off x="2038718" y="3032551"/>
            <a:ext cx="281272" cy="281273"/>
          </a:xfrm>
          <a:prstGeom prst="rect">
            <a:avLst/>
          </a:prstGeom>
          <a:noFill/>
          <a:ln>
            <a:noFill/>
          </a:ln>
        </p:spPr>
      </p:pic>
      <p:pic>
        <p:nvPicPr>
          <p:cNvPr id="768" name="Google Shape;768;g1be79b0d0fb_2_813" descr="Facebook icon"/>
          <p:cNvPicPr preferRelativeResize="0"/>
          <p:nvPr/>
        </p:nvPicPr>
        <p:blipFill rotWithShape="1">
          <a:blip r:embed="rId4">
            <a:alphaModFix/>
          </a:blip>
          <a:srcRect/>
          <a:stretch/>
        </p:blipFill>
        <p:spPr>
          <a:xfrm>
            <a:off x="6768720" y="3032551"/>
            <a:ext cx="281273" cy="281273"/>
          </a:xfrm>
          <a:prstGeom prst="rect">
            <a:avLst/>
          </a:prstGeom>
          <a:noFill/>
          <a:ln>
            <a:noFill/>
          </a:ln>
        </p:spPr>
      </p:pic>
      <p:sp>
        <p:nvSpPr>
          <p:cNvPr id="769" name="Google Shape;769;g1be79b0d0fb_2_813"/>
          <p:cNvSpPr txBox="1"/>
          <p:nvPr/>
        </p:nvSpPr>
        <p:spPr>
          <a:xfrm>
            <a:off x="2038718" y="3032551"/>
            <a:ext cx="5105100" cy="831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b="0" i="0" u="none" strike="noStrike" cap="none">
                <a:solidFill>
                  <a:schemeClr val="accent1"/>
                </a:solidFill>
                <a:latin typeface="Calibri"/>
                <a:ea typeface="Calibri"/>
                <a:cs typeface="Calibri"/>
                <a:sym typeface="Calibri"/>
              </a:rPr>
              <a:t>twitter.com/ORDeptEd | fb.com/ORDeptEd</a:t>
            </a:r>
            <a:endParaRPr sz="2400" b="0" i="0" u="none" strike="noStrike" cap="none">
              <a:solidFill>
                <a:schemeClr val="accent1"/>
              </a:solidFill>
              <a:latin typeface="Calibri"/>
              <a:ea typeface="Calibri"/>
              <a:cs typeface="Calibri"/>
              <a:sym typeface="Calibri"/>
            </a:endParaRPr>
          </a:p>
        </p:txBody>
      </p:sp>
      <p:sp>
        <p:nvSpPr>
          <p:cNvPr id="770" name="Google Shape;770;g1be79b0d0fb_2_813"/>
          <p:cNvSpPr txBox="1"/>
          <p:nvPr/>
        </p:nvSpPr>
        <p:spPr>
          <a:xfrm>
            <a:off x="537882" y="4641037"/>
            <a:ext cx="5735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771" name="Google Shape;771;g1be79b0d0fb_2_813"/>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matchingName="Red_1-Title Slide">
  <p:cSld name="Red_1-Title Slide">
    <p:bg>
      <p:bgPr>
        <a:solidFill>
          <a:schemeClr val="accent2"/>
        </a:solidFill>
        <a:effectLst/>
      </p:bgPr>
    </p:bg>
    <p:spTree>
      <p:nvGrpSpPr>
        <p:cNvPr id="1" name="Shape 772"/>
        <p:cNvGrpSpPr/>
        <p:nvPr/>
      </p:nvGrpSpPr>
      <p:grpSpPr>
        <a:xfrm>
          <a:off x="0" y="0"/>
          <a:ext cx="0" cy="0"/>
          <a:chOff x="0" y="0"/>
          <a:chExt cx="0" cy="0"/>
        </a:xfrm>
      </p:grpSpPr>
      <p:sp>
        <p:nvSpPr>
          <p:cNvPr id="773" name="Google Shape;773;g1be79b0d0fb_2_82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74" name="Google Shape;774;g1be79b0d0fb_2_822"/>
          <p:cNvSpPr/>
          <p:nvPr/>
        </p:nvSpPr>
        <p:spPr>
          <a:xfrm>
            <a:off x="154641" y="4461062"/>
            <a:ext cx="8831100" cy="524400"/>
          </a:xfrm>
          <a:prstGeom prst="rect">
            <a:avLst/>
          </a:prstGeom>
          <a:solidFill>
            <a:srgbClr val="FCF4F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775" name="Google Shape;775;g1be79b0d0fb_2_822" descr="Decorative line break"/>
          <p:cNvPicPr preferRelativeResize="0"/>
          <p:nvPr/>
        </p:nvPicPr>
        <p:blipFill rotWithShape="1">
          <a:blip r:embed="rId2">
            <a:alphaModFix/>
          </a:blip>
          <a:srcRect/>
          <a:stretch/>
        </p:blipFill>
        <p:spPr>
          <a:xfrm>
            <a:off x="4089652" y="2604100"/>
            <a:ext cx="723521" cy="13716"/>
          </a:xfrm>
          <a:prstGeom prst="rect">
            <a:avLst/>
          </a:prstGeom>
          <a:noFill/>
          <a:ln>
            <a:noFill/>
          </a:ln>
        </p:spPr>
      </p:pic>
      <p:sp>
        <p:nvSpPr>
          <p:cNvPr id="776" name="Google Shape;776;g1be79b0d0fb_2_822"/>
          <p:cNvSpPr txBox="1">
            <a:spLocks noGrp="1"/>
          </p:cNvSpPr>
          <p:nvPr>
            <p:ph type="ctrTitle"/>
          </p:nvPr>
        </p:nvSpPr>
        <p:spPr>
          <a:xfrm>
            <a:off x="1143000" y="1865026"/>
            <a:ext cx="6858000" cy="7674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accent2"/>
              </a:buClr>
              <a:buSzPts val="5400"/>
              <a:buFont typeface="Calibri"/>
              <a:buNone/>
              <a:defRPr sz="5400">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7" name="Google Shape;777;g1be79b0d0fb_2_822"/>
          <p:cNvSpPr txBox="1">
            <a:spLocks noGrp="1"/>
          </p:cNvSpPr>
          <p:nvPr>
            <p:ph type="subTitle" idx="1"/>
          </p:nvPr>
        </p:nvSpPr>
        <p:spPr>
          <a:xfrm>
            <a:off x="1143000" y="2701528"/>
            <a:ext cx="6858000" cy="1241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2"/>
              </a:buClr>
              <a:buSzPts val="2400"/>
              <a:buNone/>
              <a:defRPr sz="2400">
                <a:solidFill>
                  <a:schemeClr val="accent2"/>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778" name="Google Shape;778;g1be79b0d0fb_2_822" descr="Oregon Department of Education Logo"/>
          <p:cNvPicPr preferRelativeResize="0"/>
          <p:nvPr/>
        </p:nvPicPr>
        <p:blipFill rotWithShape="1">
          <a:blip r:embed="rId3">
            <a:alphaModFix/>
          </a:blip>
          <a:srcRect/>
          <a:stretch/>
        </p:blipFill>
        <p:spPr>
          <a:xfrm>
            <a:off x="3775327" y="160537"/>
            <a:ext cx="1195008" cy="1219011"/>
          </a:xfrm>
          <a:prstGeom prst="rect">
            <a:avLst/>
          </a:prstGeom>
          <a:noFill/>
          <a:ln>
            <a:noFill/>
          </a:ln>
        </p:spPr>
      </p:pic>
      <p:sp>
        <p:nvSpPr>
          <p:cNvPr id="779" name="Google Shape;779;g1be79b0d0fb_2_822"/>
          <p:cNvSpPr txBox="1"/>
          <p:nvPr/>
        </p:nvSpPr>
        <p:spPr>
          <a:xfrm>
            <a:off x="537882" y="4641037"/>
            <a:ext cx="5735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780" name="Google Shape;780;g1be79b0d0fb_2_822"/>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matchingName="Red_3-Title Bar and Content">
  <p:cSld name="Red_3-Title Bar and Content">
    <p:bg>
      <p:bgPr>
        <a:solidFill>
          <a:schemeClr val="accent2"/>
        </a:solidFill>
        <a:effectLst/>
      </p:bgPr>
    </p:bg>
    <p:spTree>
      <p:nvGrpSpPr>
        <p:cNvPr id="1" name="Shape 781"/>
        <p:cNvGrpSpPr/>
        <p:nvPr/>
      </p:nvGrpSpPr>
      <p:grpSpPr>
        <a:xfrm>
          <a:off x="0" y="0"/>
          <a:ext cx="0" cy="0"/>
          <a:chOff x="0" y="0"/>
          <a:chExt cx="0" cy="0"/>
        </a:xfrm>
      </p:grpSpPr>
      <p:sp>
        <p:nvSpPr>
          <p:cNvPr id="782" name="Google Shape;782;g1be79b0d0fb_2_83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83" name="Google Shape;783;g1be79b0d0fb_2_838"/>
          <p:cNvSpPr/>
          <p:nvPr/>
        </p:nvSpPr>
        <p:spPr>
          <a:xfrm>
            <a:off x="154641" y="161365"/>
            <a:ext cx="8831100" cy="1048200"/>
          </a:xfrm>
          <a:prstGeom prst="rect">
            <a:avLst/>
          </a:prstGeom>
          <a:solidFill>
            <a:srgbClr val="FCF4F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84" name="Google Shape;784;g1be79b0d0fb_2_838"/>
          <p:cNvSpPr txBox="1">
            <a:spLocks noGrp="1"/>
          </p:cNvSpPr>
          <p:nvPr>
            <p:ph type="body" idx="1"/>
          </p:nvPr>
        </p:nvSpPr>
        <p:spPr>
          <a:xfrm>
            <a:off x="537882" y="1369219"/>
            <a:ext cx="8088300" cy="30819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5" name="Google Shape;785;g1be79b0d0fb_2_838"/>
          <p:cNvSpPr txBox="1">
            <a:spLocks noGrp="1"/>
          </p:cNvSpPr>
          <p:nvPr>
            <p:ph type="title"/>
          </p:nvPr>
        </p:nvSpPr>
        <p:spPr>
          <a:xfrm>
            <a:off x="537882" y="342900"/>
            <a:ext cx="8088300" cy="7701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2"/>
              </a:buClr>
              <a:buSzPts val="4400"/>
              <a:buFont typeface="Calibri"/>
              <a:buNone/>
              <a:defRPr>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6" name="Google Shape;786;g1be79b0d0fb_2_838"/>
          <p:cNvSpPr txBox="1"/>
          <p:nvPr/>
        </p:nvSpPr>
        <p:spPr>
          <a:xfrm>
            <a:off x="537882" y="4641037"/>
            <a:ext cx="5735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787" name="Google Shape;787;g1be79b0d0fb_2_838"/>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Blue_11-Follow Us">
  <p:cSld name="Blue_11-Follow Us">
    <p:bg>
      <p:bgPr>
        <a:solidFill>
          <a:schemeClr val="accent1"/>
        </a:solidFill>
        <a:effectLst/>
      </p:bgPr>
    </p:bg>
    <p:spTree>
      <p:nvGrpSpPr>
        <p:cNvPr id="1" name="Shape 82"/>
        <p:cNvGrpSpPr/>
        <p:nvPr/>
      </p:nvGrpSpPr>
      <p:grpSpPr>
        <a:xfrm>
          <a:off x="0" y="0"/>
          <a:ext cx="0" cy="0"/>
          <a:chOff x="0" y="0"/>
          <a:chExt cx="0" cy="0"/>
        </a:xfrm>
      </p:grpSpPr>
      <p:sp>
        <p:nvSpPr>
          <p:cNvPr id="83" name="Google Shape;83;g1be79b0d0fb_2_172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84" name="Google Shape;84;g1be79b0d0fb_2_1729"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85" name="Google Shape;85;g1be79b0d0fb_2_1729"/>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1"/>
              </a:buClr>
              <a:buSzPts val="9000"/>
              <a:buFont typeface="Calibri"/>
              <a:buNone/>
              <a:defRPr sz="9000">
                <a:solidFill>
                  <a:schemeClr val="accen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86" name="Google Shape;86;g1be79b0d0fb_2_1729"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87" name="Google Shape;87;g1be79b0d0fb_2_1729"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88" name="Google Shape;88;g1be79b0d0fb_2_1729"/>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US" sz="1800" b="0" i="0" u="none" strike="noStrike" cap="none">
                <a:solidFill>
                  <a:schemeClr val="accent1"/>
                </a:solidFill>
                <a:latin typeface="Calibri"/>
                <a:ea typeface="Calibri"/>
                <a:cs typeface="Calibri"/>
                <a:sym typeface="Calibri"/>
              </a:rPr>
              <a:t>twitter.com/ORDeptEd | fb.com/ORDeptEd</a:t>
            </a:r>
            <a:endParaRPr sz="1800" b="0" i="0" u="none" strike="noStrike" cap="none">
              <a:solidFill>
                <a:schemeClr val="accent1"/>
              </a:solidFill>
              <a:latin typeface="Calibri"/>
              <a:ea typeface="Calibri"/>
              <a:cs typeface="Calibri"/>
              <a:sym typeface="Calibri"/>
            </a:endParaRPr>
          </a:p>
        </p:txBody>
      </p:sp>
      <p:sp>
        <p:nvSpPr>
          <p:cNvPr id="89" name="Google Shape;89;g1be79b0d0fb_2_1729"/>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90" name="Google Shape;90;g1be79b0d0fb_2_172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Red_5-Title and Content">
  <p:cSld name="Red_5-Title and Content">
    <p:bg>
      <p:bgPr>
        <a:solidFill>
          <a:schemeClr val="accent2"/>
        </a:solidFill>
        <a:effectLst/>
      </p:bgPr>
    </p:bg>
    <p:spTree>
      <p:nvGrpSpPr>
        <p:cNvPr id="1" name="Shape 788"/>
        <p:cNvGrpSpPr/>
        <p:nvPr/>
      </p:nvGrpSpPr>
      <p:grpSpPr>
        <a:xfrm>
          <a:off x="0" y="0"/>
          <a:ext cx="0" cy="0"/>
          <a:chOff x="0" y="0"/>
          <a:chExt cx="0" cy="0"/>
        </a:xfrm>
      </p:grpSpPr>
      <p:sp>
        <p:nvSpPr>
          <p:cNvPr id="789" name="Google Shape;789;g1be79b0d0fb_2_853"/>
          <p:cNvSpPr txBox="1">
            <a:spLocks noGrp="1"/>
          </p:cNvSpPr>
          <p:nvPr>
            <p:ph type="title"/>
          </p:nvPr>
        </p:nvSpPr>
        <p:spPr>
          <a:xfrm>
            <a:off x="537882" y="342900"/>
            <a:ext cx="8088300" cy="7701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2"/>
              </a:buClr>
              <a:buSzPts val="4400"/>
              <a:buFont typeface="Calibri"/>
              <a:buNone/>
              <a:defRPr>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0" name="Google Shape;790;g1be79b0d0fb_2_853"/>
          <p:cNvSpPr txBox="1">
            <a:spLocks noGrp="1"/>
          </p:cNvSpPr>
          <p:nvPr>
            <p:ph type="body" idx="1"/>
          </p:nvPr>
        </p:nvSpPr>
        <p:spPr>
          <a:xfrm>
            <a:off x="537882" y="1369219"/>
            <a:ext cx="8088300" cy="30819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1" name="Google Shape;791;g1be79b0d0fb_2_853"/>
          <p:cNvSpPr txBox="1"/>
          <p:nvPr/>
        </p:nvSpPr>
        <p:spPr>
          <a:xfrm>
            <a:off x="537882" y="4641037"/>
            <a:ext cx="5735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792" name="Google Shape;792;g1be79b0d0fb_2_853"/>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Red_6-Two Content">
  <p:cSld name="Red_6-Two Content">
    <p:bg>
      <p:bgPr>
        <a:solidFill>
          <a:schemeClr val="accent2"/>
        </a:solidFill>
        <a:effectLst/>
      </p:bgPr>
    </p:bg>
    <p:spTree>
      <p:nvGrpSpPr>
        <p:cNvPr id="1" name="Shape 793"/>
        <p:cNvGrpSpPr/>
        <p:nvPr/>
      </p:nvGrpSpPr>
      <p:grpSpPr>
        <a:xfrm>
          <a:off x="0" y="0"/>
          <a:ext cx="0" cy="0"/>
          <a:chOff x="0" y="0"/>
          <a:chExt cx="0" cy="0"/>
        </a:xfrm>
      </p:grpSpPr>
      <p:sp>
        <p:nvSpPr>
          <p:cNvPr id="794" name="Google Shape;794;g1be79b0d0fb_2_858"/>
          <p:cNvSpPr txBox="1">
            <a:spLocks noGrp="1"/>
          </p:cNvSpPr>
          <p:nvPr>
            <p:ph type="title"/>
          </p:nvPr>
        </p:nvSpPr>
        <p:spPr>
          <a:xfrm>
            <a:off x="537882" y="342900"/>
            <a:ext cx="8088300" cy="7701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2"/>
              </a:buClr>
              <a:buSzPts val="4400"/>
              <a:buFont typeface="Calibri"/>
              <a:buNone/>
              <a:defRPr>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5" name="Google Shape;795;g1be79b0d0fb_2_858"/>
          <p:cNvSpPr txBox="1">
            <a:spLocks noGrp="1"/>
          </p:cNvSpPr>
          <p:nvPr>
            <p:ph type="body" idx="1"/>
          </p:nvPr>
        </p:nvSpPr>
        <p:spPr>
          <a:xfrm>
            <a:off x="537882" y="1369219"/>
            <a:ext cx="3976800" cy="30795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6" name="Google Shape;796;g1be79b0d0fb_2_858"/>
          <p:cNvSpPr txBox="1">
            <a:spLocks noGrp="1"/>
          </p:cNvSpPr>
          <p:nvPr>
            <p:ph type="body" idx="2"/>
          </p:nvPr>
        </p:nvSpPr>
        <p:spPr>
          <a:xfrm>
            <a:off x="4629150" y="1369219"/>
            <a:ext cx="3997200" cy="30795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7" name="Google Shape;797;g1be79b0d0fb_2_858"/>
          <p:cNvSpPr txBox="1"/>
          <p:nvPr/>
        </p:nvSpPr>
        <p:spPr>
          <a:xfrm>
            <a:off x="537882" y="4641037"/>
            <a:ext cx="5735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798" name="Google Shape;798;g1be79b0d0fb_2_858"/>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Red_7-Comparison">
  <p:cSld name="Red_7-Comparison">
    <p:bg>
      <p:bgPr>
        <a:solidFill>
          <a:schemeClr val="accent2"/>
        </a:solidFill>
        <a:effectLst/>
      </p:bgPr>
    </p:bg>
    <p:spTree>
      <p:nvGrpSpPr>
        <p:cNvPr id="1" name="Shape 799"/>
        <p:cNvGrpSpPr/>
        <p:nvPr/>
      </p:nvGrpSpPr>
      <p:grpSpPr>
        <a:xfrm>
          <a:off x="0" y="0"/>
          <a:ext cx="0" cy="0"/>
          <a:chOff x="0" y="0"/>
          <a:chExt cx="0" cy="0"/>
        </a:xfrm>
      </p:grpSpPr>
      <p:sp>
        <p:nvSpPr>
          <p:cNvPr id="800" name="Google Shape;800;g1be79b0d0fb_2_864"/>
          <p:cNvSpPr txBox="1">
            <a:spLocks noGrp="1"/>
          </p:cNvSpPr>
          <p:nvPr>
            <p:ph type="body" idx="1"/>
          </p:nvPr>
        </p:nvSpPr>
        <p:spPr>
          <a:xfrm>
            <a:off x="537882" y="1260872"/>
            <a:ext cx="3960300" cy="618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3200"/>
              <a:buNone/>
              <a:defRPr sz="3200" b="0">
                <a:solidFill>
                  <a:schemeClr val="accent2"/>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01" name="Google Shape;801;g1be79b0d0fb_2_864"/>
          <p:cNvSpPr txBox="1">
            <a:spLocks noGrp="1"/>
          </p:cNvSpPr>
          <p:nvPr>
            <p:ph type="body" idx="2"/>
          </p:nvPr>
        </p:nvSpPr>
        <p:spPr>
          <a:xfrm>
            <a:off x="537882" y="1878806"/>
            <a:ext cx="3960300" cy="25758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2" name="Google Shape;802;g1be79b0d0fb_2_864"/>
          <p:cNvSpPr txBox="1">
            <a:spLocks noGrp="1"/>
          </p:cNvSpPr>
          <p:nvPr>
            <p:ph type="body" idx="3"/>
          </p:nvPr>
        </p:nvSpPr>
        <p:spPr>
          <a:xfrm>
            <a:off x="4629150" y="1260872"/>
            <a:ext cx="3997200" cy="618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3200"/>
              <a:buNone/>
              <a:defRPr sz="3200" b="0">
                <a:solidFill>
                  <a:schemeClr val="accent2"/>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03" name="Google Shape;803;g1be79b0d0fb_2_864"/>
          <p:cNvSpPr txBox="1">
            <a:spLocks noGrp="1"/>
          </p:cNvSpPr>
          <p:nvPr>
            <p:ph type="body" idx="4"/>
          </p:nvPr>
        </p:nvSpPr>
        <p:spPr>
          <a:xfrm>
            <a:off x="4629150" y="1878806"/>
            <a:ext cx="3997200" cy="25758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4" name="Google Shape;804;g1be79b0d0fb_2_864"/>
          <p:cNvSpPr txBox="1">
            <a:spLocks noGrp="1"/>
          </p:cNvSpPr>
          <p:nvPr>
            <p:ph type="title"/>
          </p:nvPr>
        </p:nvSpPr>
        <p:spPr>
          <a:xfrm>
            <a:off x="537882" y="342900"/>
            <a:ext cx="8088300" cy="7701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2"/>
              </a:buClr>
              <a:buSzPts val="3200"/>
              <a:buFont typeface="Calibri"/>
              <a:buNone/>
              <a:defRPr sz="3200">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5" name="Google Shape;805;g1be79b0d0fb_2_864"/>
          <p:cNvSpPr txBox="1"/>
          <p:nvPr/>
        </p:nvSpPr>
        <p:spPr>
          <a:xfrm>
            <a:off x="537882" y="4641037"/>
            <a:ext cx="5735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806" name="Google Shape;806;g1be79b0d0fb_2_864"/>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matchingName="Red_9-Blank">
  <p:cSld name="Red_9-Blank">
    <p:bg>
      <p:bgPr>
        <a:solidFill>
          <a:schemeClr val="accent2"/>
        </a:solidFill>
        <a:effectLst/>
      </p:bgPr>
    </p:bg>
    <p:spTree>
      <p:nvGrpSpPr>
        <p:cNvPr id="1" name="Shape 807"/>
        <p:cNvGrpSpPr/>
        <p:nvPr/>
      </p:nvGrpSpPr>
      <p:grpSpPr>
        <a:xfrm>
          <a:off x="0" y="0"/>
          <a:ext cx="0" cy="0"/>
          <a:chOff x="0" y="0"/>
          <a:chExt cx="0" cy="0"/>
        </a:xfrm>
      </p:grpSpPr>
      <p:sp>
        <p:nvSpPr>
          <p:cNvPr id="808" name="Google Shape;808;g1be79b0d0fb_2_87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v</a:t>
            </a:r>
            <a:endParaRPr sz="1400" b="0" i="0" u="none" strike="noStrike" cap="none">
              <a:solidFill>
                <a:srgbClr val="000000"/>
              </a:solidFill>
              <a:latin typeface="Arial"/>
              <a:ea typeface="Arial"/>
              <a:cs typeface="Arial"/>
              <a:sym typeface="Arial"/>
            </a:endParaRPr>
          </a:p>
        </p:txBody>
      </p:sp>
      <p:sp>
        <p:nvSpPr>
          <p:cNvPr id="809" name="Google Shape;809;g1be79b0d0fb_2_877"/>
          <p:cNvSpPr txBox="1">
            <a:spLocks noGrp="1"/>
          </p:cNvSpPr>
          <p:nvPr>
            <p:ph type="body" idx="1"/>
          </p:nvPr>
        </p:nvSpPr>
        <p:spPr>
          <a:xfrm>
            <a:off x="537882" y="494969"/>
            <a:ext cx="8088300" cy="4049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0" name="Google Shape;810;g1be79b0d0fb_2_877"/>
          <p:cNvSpPr txBox="1"/>
          <p:nvPr/>
        </p:nvSpPr>
        <p:spPr>
          <a:xfrm>
            <a:off x="537882" y="4641037"/>
            <a:ext cx="5735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811" name="Google Shape;811;g1be79b0d0fb_2_877"/>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matchingName="Red_10-Large Type">
  <p:cSld name="Red_10-Large Type">
    <p:bg>
      <p:bgPr>
        <a:solidFill>
          <a:schemeClr val="accent2"/>
        </a:solidFill>
        <a:effectLst/>
      </p:bgPr>
    </p:bg>
    <p:spTree>
      <p:nvGrpSpPr>
        <p:cNvPr id="1" name="Shape 812"/>
        <p:cNvGrpSpPr/>
        <p:nvPr/>
      </p:nvGrpSpPr>
      <p:grpSpPr>
        <a:xfrm>
          <a:off x="0" y="0"/>
          <a:ext cx="0" cy="0"/>
          <a:chOff x="0" y="0"/>
          <a:chExt cx="0" cy="0"/>
        </a:xfrm>
      </p:grpSpPr>
      <p:sp>
        <p:nvSpPr>
          <p:cNvPr id="813" name="Google Shape;813;g1be79b0d0fb_2_88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14" name="Google Shape;814;g1be79b0d0fb_2_882" descr="Decorative line break"/>
          <p:cNvPicPr preferRelativeResize="0"/>
          <p:nvPr/>
        </p:nvPicPr>
        <p:blipFill rotWithShape="1">
          <a:blip r:embed="rId2">
            <a:alphaModFix/>
          </a:blip>
          <a:srcRect/>
          <a:stretch/>
        </p:blipFill>
        <p:spPr>
          <a:xfrm>
            <a:off x="4089652" y="2886671"/>
            <a:ext cx="723521" cy="13716"/>
          </a:xfrm>
          <a:prstGeom prst="rect">
            <a:avLst/>
          </a:prstGeom>
          <a:noFill/>
          <a:ln>
            <a:noFill/>
          </a:ln>
        </p:spPr>
      </p:pic>
      <p:sp>
        <p:nvSpPr>
          <p:cNvPr id="815" name="Google Shape;815;g1be79b0d0fb_2_882"/>
          <p:cNvSpPr txBox="1">
            <a:spLocks noGrp="1"/>
          </p:cNvSpPr>
          <p:nvPr>
            <p:ph type="ctrTitle"/>
          </p:nvPr>
        </p:nvSpPr>
        <p:spPr>
          <a:xfrm>
            <a:off x="1143000" y="1124344"/>
            <a:ext cx="6858000" cy="1790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2"/>
              </a:buClr>
              <a:buSzPts val="12000"/>
              <a:buFont typeface="Calibri"/>
              <a:buNone/>
              <a:defRPr sz="12000">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6" name="Google Shape;816;g1be79b0d0fb_2_882"/>
          <p:cNvSpPr txBox="1">
            <a:spLocks noGrp="1"/>
          </p:cNvSpPr>
          <p:nvPr>
            <p:ph type="subTitle" idx="1"/>
          </p:nvPr>
        </p:nvSpPr>
        <p:spPr>
          <a:xfrm>
            <a:off x="1143000" y="3002388"/>
            <a:ext cx="6858000" cy="6603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2"/>
              </a:buClr>
              <a:buSzPts val="2400"/>
              <a:buNone/>
              <a:defRPr sz="2400">
                <a:solidFill>
                  <a:schemeClr val="accent2"/>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817" name="Google Shape;817;g1be79b0d0fb_2_882"/>
          <p:cNvSpPr txBox="1"/>
          <p:nvPr/>
        </p:nvSpPr>
        <p:spPr>
          <a:xfrm>
            <a:off x="537882" y="4641037"/>
            <a:ext cx="5735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818" name="Google Shape;818;g1be79b0d0fb_2_882"/>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matchingName="Red_11-Follow Us">
  <p:cSld name="Red_11-Follow Us">
    <p:bg>
      <p:bgPr>
        <a:solidFill>
          <a:schemeClr val="accent2"/>
        </a:solidFill>
        <a:effectLst/>
      </p:bgPr>
    </p:bg>
    <p:spTree>
      <p:nvGrpSpPr>
        <p:cNvPr id="1" name="Shape 819"/>
        <p:cNvGrpSpPr/>
        <p:nvPr/>
      </p:nvGrpSpPr>
      <p:grpSpPr>
        <a:xfrm>
          <a:off x="0" y="0"/>
          <a:ext cx="0" cy="0"/>
          <a:chOff x="0" y="0"/>
          <a:chExt cx="0" cy="0"/>
        </a:xfrm>
      </p:grpSpPr>
      <p:sp>
        <p:nvSpPr>
          <p:cNvPr id="820" name="Google Shape;820;g1be79b0d0fb_2_88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21" name="Google Shape;821;g1be79b0d0fb_2_889" descr="Decorative line break"/>
          <p:cNvPicPr preferRelativeResize="0"/>
          <p:nvPr/>
        </p:nvPicPr>
        <p:blipFill rotWithShape="1">
          <a:blip r:embed="rId2">
            <a:alphaModFix/>
          </a:blip>
          <a:srcRect/>
          <a:stretch/>
        </p:blipFill>
        <p:spPr>
          <a:xfrm>
            <a:off x="4089652" y="2886671"/>
            <a:ext cx="723521" cy="13716"/>
          </a:xfrm>
          <a:prstGeom prst="rect">
            <a:avLst/>
          </a:prstGeom>
          <a:noFill/>
          <a:ln>
            <a:noFill/>
          </a:ln>
        </p:spPr>
      </p:pic>
      <p:sp>
        <p:nvSpPr>
          <p:cNvPr id="822" name="Google Shape;822;g1be79b0d0fb_2_889"/>
          <p:cNvSpPr txBox="1">
            <a:spLocks noGrp="1"/>
          </p:cNvSpPr>
          <p:nvPr>
            <p:ph type="ctrTitle"/>
          </p:nvPr>
        </p:nvSpPr>
        <p:spPr>
          <a:xfrm>
            <a:off x="1143000" y="1124344"/>
            <a:ext cx="6858000" cy="1790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2"/>
              </a:buClr>
              <a:buSzPts val="12000"/>
              <a:buFont typeface="Calibri"/>
              <a:buNone/>
              <a:defRPr sz="12000">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823" name="Google Shape;823;g1be79b0d0fb_2_889" descr="Twitter icon"/>
          <p:cNvPicPr preferRelativeResize="0"/>
          <p:nvPr/>
        </p:nvPicPr>
        <p:blipFill rotWithShape="1">
          <a:blip r:embed="rId3">
            <a:alphaModFix/>
          </a:blip>
          <a:srcRect/>
          <a:stretch/>
        </p:blipFill>
        <p:spPr>
          <a:xfrm>
            <a:off x="2038718" y="3032551"/>
            <a:ext cx="281272" cy="281273"/>
          </a:xfrm>
          <a:prstGeom prst="rect">
            <a:avLst/>
          </a:prstGeom>
          <a:noFill/>
          <a:ln>
            <a:noFill/>
          </a:ln>
        </p:spPr>
      </p:pic>
      <p:pic>
        <p:nvPicPr>
          <p:cNvPr id="824" name="Google Shape;824;g1be79b0d0fb_2_889" descr="Facebook icon"/>
          <p:cNvPicPr preferRelativeResize="0"/>
          <p:nvPr/>
        </p:nvPicPr>
        <p:blipFill rotWithShape="1">
          <a:blip r:embed="rId4">
            <a:alphaModFix/>
          </a:blip>
          <a:srcRect/>
          <a:stretch/>
        </p:blipFill>
        <p:spPr>
          <a:xfrm>
            <a:off x="6768720" y="3032551"/>
            <a:ext cx="281273" cy="281273"/>
          </a:xfrm>
          <a:prstGeom prst="rect">
            <a:avLst/>
          </a:prstGeom>
          <a:noFill/>
          <a:ln>
            <a:noFill/>
          </a:ln>
        </p:spPr>
      </p:pic>
      <p:sp>
        <p:nvSpPr>
          <p:cNvPr id="825" name="Google Shape;825;g1be79b0d0fb_2_889"/>
          <p:cNvSpPr txBox="1"/>
          <p:nvPr/>
        </p:nvSpPr>
        <p:spPr>
          <a:xfrm>
            <a:off x="2038718" y="3032551"/>
            <a:ext cx="5105100" cy="831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b="0" i="0" u="none" strike="noStrike" cap="none">
                <a:solidFill>
                  <a:schemeClr val="accent1"/>
                </a:solidFill>
                <a:latin typeface="Calibri"/>
                <a:ea typeface="Calibri"/>
                <a:cs typeface="Calibri"/>
                <a:sym typeface="Calibri"/>
              </a:rPr>
              <a:t>twitter.com/ORDeptEd | fb.com/ORDeptEd</a:t>
            </a:r>
            <a:endParaRPr sz="2400" b="0" i="0" u="none" strike="noStrike" cap="none">
              <a:solidFill>
                <a:schemeClr val="accent1"/>
              </a:solidFill>
              <a:latin typeface="Calibri"/>
              <a:ea typeface="Calibri"/>
              <a:cs typeface="Calibri"/>
              <a:sym typeface="Calibri"/>
            </a:endParaRPr>
          </a:p>
        </p:txBody>
      </p:sp>
      <p:sp>
        <p:nvSpPr>
          <p:cNvPr id="826" name="Google Shape;826;g1be79b0d0fb_2_889"/>
          <p:cNvSpPr txBox="1"/>
          <p:nvPr/>
        </p:nvSpPr>
        <p:spPr>
          <a:xfrm>
            <a:off x="537882" y="4641037"/>
            <a:ext cx="5735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827" name="Google Shape;827;g1be79b0d0fb_2_889"/>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matchingName="Teal_1-Title Slide">
  <p:cSld name="Teal_1-Title Slide">
    <p:bg>
      <p:bgPr>
        <a:solidFill>
          <a:schemeClr val="dk2"/>
        </a:solidFill>
        <a:effectLst/>
      </p:bgPr>
    </p:bg>
    <p:spTree>
      <p:nvGrpSpPr>
        <p:cNvPr id="1" name="Shape 828"/>
        <p:cNvGrpSpPr/>
        <p:nvPr/>
      </p:nvGrpSpPr>
      <p:grpSpPr>
        <a:xfrm>
          <a:off x="0" y="0"/>
          <a:ext cx="0" cy="0"/>
          <a:chOff x="0" y="0"/>
          <a:chExt cx="0" cy="0"/>
        </a:xfrm>
      </p:grpSpPr>
      <p:sp>
        <p:nvSpPr>
          <p:cNvPr id="829" name="Google Shape;829;g1be79b0d0fb_2_89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30" name="Google Shape;830;g1be79b0d0fb_2_898"/>
          <p:cNvSpPr/>
          <p:nvPr/>
        </p:nvSpPr>
        <p:spPr>
          <a:xfrm>
            <a:off x="154641" y="4461062"/>
            <a:ext cx="8831100" cy="524400"/>
          </a:xfrm>
          <a:prstGeom prst="rect">
            <a:avLst/>
          </a:prstGeom>
          <a:solidFill>
            <a:srgbClr val="E7F5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31" name="Google Shape;831;g1be79b0d0fb_2_898" descr="Decorative line break"/>
          <p:cNvPicPr preferRelativeResize="0"/>
          <p:nvPr/>
        </p:nvPicPr>
        <p:blipFill rotWithShape="1">
          <a:blip r:embed="rId2">
            <a:alphaModFix/>
          </a:blip>
          <a:srcRect/>
          <a:stretch/>
        </p:blipFill>
        <p:spPr>
          <a:xfrm>
            <a:off x="4089652" y="2604100"/>
            <a:ext cx="723521" cy="13716"/>
          </a:xfrm>
          <a:prstGeom prst="rect">
            <a:avLst/>
          </a:prstGeom>
          <a:noFill/>
          <a:ln>
            <a:noFill/>
          </a:ln>
        </p:spPr>
      </p:pic>
      <p:sp>
        <p:nvSpPr>
          <p:cNvPr id="832" name="Google Shape;832;g1be79b0d0fb_2_898"/>
          <p:cNvSpPr txBox="1">
            <a:spLocks noGrp="1"/>
          </p:cNvSpPr>
          <p:nvPr>
            <p:ph type="ctrTitle"/>
          </p:nvPr>
        </p:nvSpPr>
        <p:spPr>
          <a:xfrm>
            <a:off x="1143000" y="1865026"/>
            <a:ext cx="6858000" cy="7674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2"/>
              </a:buClr>
              <a:buSzPts val="5400"/>
              <a:buFont typeface="Calibri"/>
              <a:buNone/>
              <a:defRPr sz="54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3" name="Google Shape;833;g1be79b0d0fb_2_898"/>
          <p:cNvSpPr txBox="1">
            <a:spLocks noGrp="1"/>
          </p:cNvSpPr>
          <p:nvPr>
            <p:ph type="subTitle" idx="1"/>
          </p:nvPr>
        </p:nvSpPr>
        <p:spPr>
          <a:xfrm>
            <a:off x="1143000" y="2701528"/>
            <a:ext cx="6858000" cy="1241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2"/>
              </a:buClr>
              <a:buSzPts val="2400"/>
              <a:buNone/>
              <a:defRPr sz="2400">
                <a:solidFill>
                  <a:schemeClr val="dk2"/>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834" name="Google Shape;834;g1be79b0d0fb_2_898" descr="Oregon Department of Education Logo"/>
          <p:cNvPicPr preferRelativeResize="0"/>
          <p:nvPr/>
        </p:nvPicPr>
        <p:blipFill rotWithShape="1">
          <a:blip r:embed="rId3">
            <a:alphaModFix/>
          </a:blip>
          <a:srcRect/>
          <a:stretch/>
        </p:blipFill>
        <p:spPr>
          <a:xfrm>
            <a:off x="3775327" y="160537"/>
            <a:ext cx="1195008" cy="1219011"/>
          </a:xfrm>
          <a:prstGeom prst="rect">
            <a:avLst/>
          </a:prstGeom>
          <a:noFill/>
          <a:ln>
            <a:noFill/>
          </a:ln>
        </p:spPr>
      </p:pic>
      <p:sp>
        <p:nvSpPr>
          <p:cNvPr id="835" name="Google Shape;835;g1be79b0d0fb_2_898"/>
          <p:cNvSpPr txBox="1"/>
          <p:nvPr/>
        </p:nvSpPr>
        <p:spPr>
          <a:xfrm>
            <a:off x="537882" y="4641037"/>
            <a:ext cx="5735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836" name="Google Shape;836;g1be79b0d0fb_2_898"/>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matchingName="Teal_4-Content with Caption">
  <p:cSld name="Teal_4-Content with Caption">
    <p:bg>
      <p:bgPr>
        <a:solidFill>
          <a:schemeClr val="dk2"/>
        </a:solidFill>
        <a:effectLst/>
      </p:bgPr>
    </p:bg>
    <p:spTree>
      <p:nvGrpSpPr>
        <p:cNvPr id="1" name="Shape 837"/>
        <p:cNvGrpSpPr/>
        <p:nvPr/>
      </p:nvGrpSpPr>
      <p:grpSpPr>
        <a:xfrm>
          <a:off x="0" y="0"/>
          <a:ext cx="0" cy="0"/>
          <a:chOff x="0" y="0"/>
          <a:chExt cx="0" cy="0"/>
        </a:xfrm>
      </p:grpSpPr>
      <p:sp>
        <p:nvSpPr>
          <p:cNvPr id="838" name="Google Shape;838;g1be79b0d0fb_2_92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39" name="Google Shape;839;g1be79b0d0fb_2_921"/>
          <p:cNvSpPr/>
          <p:nvPr/>
        </p:nvSpPr>
        <p:spPr>
          <a:xfrm>
            <a:off x="154642" y="161365"/>
            <a:ext cx="3547800" cy="4824300"/>
          </a:xfrm>
          <a:prstGeom prst="rect">
            <a:avLst/>
          </a:prstGeom>
          <a:solidFill>
            <a:srgbClr val="E7F5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40" name="Google Shape;840;g1be79b0d0fb_2_921"/>
          <p:cNvSpPr txBox="1">
            <a:spLocks noGrp="1"/>
          </p:cNvSpPr>
          <p:nvPr>
            <p:ph type="title"/>
          </p:nvPr>
        </p:nvSpPr>
        <p:spPr>
          <a:xfrm>
            <a:off x="537883" y="584734"/>
            <a:ext cx="2949000" cy="18975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2"/>
              </a:buClr>
              <a:buSzPts val="4400"/>
              <a:buFont typeface="Calibri"/>
              <a:buNone/>
              <a:defRPr sz="44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1" name="Google Shape;841;g1be79b0d0fb_2_921"/>
          <p:cNvSpPr txBox="1">
            <a:spLocks noGrp="1"/>
          </p:cNvSpPr>
          <p:nvPr>
            <p:ph type="body" idx="1"/>
          </p:nvPr>
        </p:nvSpPr>
        <p:spPr>
          <a:xfrm>
            <a:off x="3887391" y="584735"/>
            <a:ext cx="4629300" cy="381120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81000" algn="l">
              <a:lnSpc>
                <a:spcPct val="90000"/>
              </a:lnSpc>
              <a:spcBef>
                <a:spcPts val="500"/>
              </a:spcBef>
              <a:spcAft>
                <a:spcPts val="0"/>
              </a:spcAft>
              <a:buClr>
                <a:schemeClr val="dk1"/>
              </a:buClr>
              <a:buSzPts val="2400"/>
              <a:buChar char="•"/>
              <a:defRPr sz="2400"/>
            </a:lvl2pPr>
            <a:lvl3pPr marL="1371600" lvl="2" indent="-381000" algn="l">
              <a:lnSpc>
                <a:spcPct val="90000"/>
              </a:lnSpc>
              <a:spcBef>
                <a:spcPts val="500"/>
              </a:spcBef>
              <a:spcAft>
                <a:spcPts val="0"/>
              </a:spcAft>
              <a:buClr>
                <a:schemeClr val="dk1"/>
              </a:buClr>
              <a:buSzPts val="2400"/>
              <a:buChar char="•"/>
              <a:defRPr sz="2400"/>
            </a:lvl3pPr>
            <a:lvl4pPr marL="1828800" lvl="3" indent="-381000" algn="l">
              <a:lnSpc>
                <a:spcPct val="90000"/>
              </a:lnSpc>
              <a:spcBef>
                <a:spcPts val="500"/>
              </a:spcBef>
              <a:spcAft>
                <a:spcPts val="0"/>
              </a:spcAft>
              <a:buClr>
                <a:schemeClr val="dk1"/>
              </a:buClr>
              <a:buSzPts val="2400"/>
              <a:buChar char="•"/>
              <a:defRPr sz="2400"/>
            </a:lvl4pPr>
            <a:lvl5pPr marL="2286000" lvl="4" indent="-381000" algn="l">
              <a:lnSpc>
                <a:spcPct val="90000"/>
              </a:lnSpc>
              <a:spcBef>
                <a:spcPts val="500"/>
              </a:spcBef>
              <a:spcAft>
                <a:spcPts val="0"/>
              </a:spcAft>
              <a:buClr>
                <a:schemeClr val="dk1"/>
              </a:buClr>
              <a:buSzPts val="2400"/>
              <a:buChar char="•"/>
              <a:defRPr sz="24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842" name="Google Shape;842;g1be79b0d0fb_2_921"/>
          <p:cNvSpPr>
            <a:spLocks noGrp="1"/>
          </p:cNvSpPr>
          <p:nvPr>
            <p:ph type="pic" idx="2"/>
          </p:nvPr>
        </p:nvSpPr>
        <p:spPr>
          <a:xfrm>
            <a:off x="537883" y="2655094"/>
            <a:ext cx="2949000" cy="1740600"/>
          </a:xfrm>
          <a:prstGeom prst="rect">
            <a:avLst/>
          </a:prstGeom>
          <a:noFill/>
          <a:ln>
            <a:noFill/>
          </a:ln>
        </p:spPr>
      </p:sp>
      <p:sp>
        <p:nvSpPr>
          <p:cNvPr id="843" name="Google Shape;843;g1be79b0d0fb_2_921"/>
          <p:cNvSpPr txBox="1"/>
          <p:nvPr/>
        </p:nvSpPr>
        <p:spPr>
          <a:xfrm>
            <a:off x="537882" y="4641037"/>
            <a:ext cx="5735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844" name="Google Shape;844;g1be79b0d0fb_2_921"/>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Teal_6-Two Content">
  <p:cSld name="Teal_6-Two Content">
    <p:bg>
      <p:bgPr>
        <a:solidFill>
          <a:schemeClr val="dk2"/>
        </a:solidFill>
        <a:effectLst/>
      </p:bgPr>
    </p:bg>
    <p:spTree>
      <p:nvGrpSpPr>
        <p:cNvPr id="1" name="Shape 845"/>
        <p:cNvGrpSpPr/>
        <p:nvPr/>
      </p:nvGrpSpPr>
      <p:grpSpPr>
        <a:xfrm>
          <a:off x="0" y="0"/>
          <a:ext cx="0" cy="0"/>
          <a:chOff x="0" y="0"/>
          <a:chExt cx="0" cy="0"/>
        </a:xfrm>
      </p:grpSpPr>
      <p:sp>
        <p:nvSpPr>
          <p:cNvPr id="846" name="Google Shape;846;g1be79b0d0fb_2_934"/>
          <p:cNvSpPr txBox="1">
            <a:spLocks noGrp="1"/>
          </p:cNvSpPr>
          <p:nvPr>
            <p:ph type="title"/>
          </p:nvPr>
        </p:nvSpPr>
        <p:spPr>
          <a:xfrm>
            <a:off x="537882" y="342900"/>
            <a:ext cx="8088300" cy="7701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4400"/>
              <a:buFont typeface="Calibri"/>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7" name="Google Shape;847;g1be79b0d0fb_2_934"/>
          <p:cNvSpPr txBox="1">
            <a:spLocks noGrp="1"/>
          </p:cNvSpPr>
          <p:nvPr>
            <p:ph type="body" idx="1"/>
          </p:nvPr>
        </p:nvSpPr>
        <p:spPr>
          <a:xfrm>
            <a:off x="537882" y="1369219"/>
            <a:ext cx="3976800" cy="30795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8" name="Google Shape;848;g1be79b0d0fb_2_934"/>
          <p:cNvSpPr txBox="1">
            <a:spLocks noGrp="1"/>
          </p:cNvSpPr>
          <p:nvPr>
            <p:ph type="body" idx="2"/>
          </p:nvPr>
        </p:nvSpPr>
        <p:spPr>
          <a:xfrm>
            <a:off x="4629150" y="1369219"/>
            <a:ext cx="3997200" cy="30795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9" name="Google Shape;849;g1be79b0d0fb_2_934"/>
          <p:cNvSpPr txBox="1"/>
          <p:nvPr/>
        </p:nvSpPr>
        <p:spPr>
          <a:xfrm>
            <a:off x="537882" y="4641037"/>
            <a:ext cx="5735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850" name="Google Shape;850;g1be79b0d0fb_2_934"/>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Teal_7-Comparison">
  <p:cSld name="Teal_7-Comparison">
    <p:bg>
      <p:bgPr>
        <a:solidFill>
          <a:schemeClr val="dk2"/>
        </a:solidFill>
        <a:effectLst/>
      </p:bgPr>
    </p:bg>
    <p:spTree>
      <p:nvGrpSpPr>
        <p:cNvPr id="1" name="Shape 851"/>
        <p:cNvGrpSpPr/>
        <p:nvPr/>
      </p:nvGrpSpPr>
      <p:grpSpPr>
        <a:xfrm>
          <a:off x="0" y="0"/>
          <a:ext cx="0" cy="0"/>
          <a:chOff x="0" y="0"/>
          <a:chExt cx="0" cy="0"/>
        </a:xfrm>
      </p:grpSpPr>
      <p:sp>
        <p:nvSpPr>
          <p:cNvPr id="852" name="Google Shape;852;g1be79b0d0fb_2_940"/>
          <p:cNvSpPr txBox="1">
            <a:spLocks noGrp="1"/>
          </p:cNvSpPr>
          <p:nvPr>
            <p:ph type="body" idx="1"/>
          </p:nvPr>
        </p:nvSpPr>
        <p:spPr>
          <a:xfrm>
            <a:off x="537882" y="1260872"/>
            <a:ext cx="3960300" cy="618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2"/>
              </a:buClr>
              <a:buSzPts val="3200"/>
              <a:buNone/>
              <a:defRPr sz="3200" b="0">
                <a:solidFill>
                  <a:schemeClr val="dk2"/>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53" name="Google Shape;853;g1be79b0d0fb_2_940"/>
          <p:cNvSpPr txBox="1">
            <a:spLocks noGrp="1"/>
          </p:cNvSpPr>
          <p:nvPr>
            <p:ph type="body" idx="2"/>
          </p:nvPr>
        </p:nvSpPr>
        <p:spPr>
          <a:xfrm>
            <a:off x="537882" y="1878806"/>
            <a:ext cx="3960300" cy="25758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4" name="Google Shape;854;g1be79b0d0fb_2_940"/>
          <p:cNvSpPr txBox="1">
            <a:spLocks noGrp="1"/>
          </p:cNvSpPr>
          <p:nvPr>
            <p:ph type="body" idx="3"/>
          </p:nvPr>
        </p:nvSpPr>
        <p:spPr>
          <a:xfrm>
            <a:off x="4629150" y="1260872"/>
            <a:ext cx="3997200" cy="618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2"/>
              </a:buClr>
              <a:buSzPts val="3200"/>
              <a:buNone/>
              <a:defRPr sz="3200" b="0">
                <a:solidFill>
                  <a:schemeClr val="dk2"/>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55" name="Google Shape;855;g1be79b0d0fb_2_940"/>
          <p:cNvSpPr txBox="1">
            <a:spLocks noGrp="1"/>
          </p:cNvSpPr>
          <p:nvPr>
            <p:ph type="body" idx="4"/>
          </p:nvPr>
        </p:nvSpPr>
        <p:spPr>
          <a:xfrm>
            <a:off x="4629150" y="1878806"/>
            <a:ext cx="3997200" cy="25758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6" name="Google Shape;856;g1be79b0d0fb_2_940"/>
          <p:cNvSpPr txBox="1">
            <a:spLocks noGrp="1"/>
          </p:cNvSpPr>
          <p:nvPr>
            <p:ph type="title"/>
          </p:nvPr>
        </p:nvSpPr>
        <p:spPr>
          <a:xfrm>
            <a:off x="537882" y="342900"/>
            <a:ext cx="8088300" cy="7701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3200"/>
              <a:buFont typeface="Calibri"/>
              <a:buNone/>
              <a:defRPr sz="32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7" name="Google Shape;857;g1be79b0d0fb_2_940"/>
          <p:cNvSpPr txBox="1"/>
          <p:nvPr/>
        </p:nvSpPr>
        <p:spPr>
          <a:xfrm>
            <a:off x="537882" y="4641037"/>
            <a:ext cx="5735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858" name="Google Shape;858;g1be79b0d0fb_2_940"/>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Green_1-Title Slide">
  <p:cSld name="Green_1-Title Slide">
    <p:bg>
      <p:bgPr>
        <a:solidFill>
          <a:schemeClr val="accent5"/>
        </a:solidFill>
        <a:effectLst/>
      </p:bgPr>
    </p:bg>
    <p:spTree>
      <p:nvGrpSpPr>
        <p:cNvPr id="1" name="Shape 91"/>
        <p:cNvGrpSpPr/>
        <p:nvPr/>
      </p:nvGrpSpPr>
      <p:grpSpPr>
        <a:xfrm>
          <a:off x="0" y="0"/>
          <a:ext cx="0" cy="0"/>
          <a:chOff x="0" y="0"/>
          <a:chExt cx="0" cy="0"/>
        </a:xfrm>
      </p:grpSpPr>
      <p:sp>
        <p:nvSpPr>
          <p:cNvPr id="92" name="Google Shape;92;g1be79b0d0fb_2_173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93" name="Google Shape;93;g1be79b0d0fb_2_1738"/>
          <p:cNvSpPr/>
          <p:nvPr/>
        </p:nvSpPr>
        <p:spPr>
          <a:xfrm>
            <a:off x="154641" y="4461062"/>
            <a:ext cx="8831100" cy="5244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94" name="Google Shape;94;g1be79b0d0fb_2_1738"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95" name="Google Shape;95;g1be79b0d0fb_2_1738"/>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accent5"/>
              </a:buClr>
              <a:buSzPts val="4100"/>
              <a:buFont typeface="Calibri"/>
              <a:buNone/>
              <a:defRPr sz="4100">
                <a:solidFill>
                  <a:schemeClr val="accent5"/>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6" name="Google Shape;96;g1be79b0d0fb_2_1738"/>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5"/>
              </a:buClr>
              <a:buSzPts val="1800"/>
              <a:buNone/>
              <a:defRPr sz="1800">
                <a:solidFill>
                  <a:schemeClr val="accent5"/>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pic>
        <p:nvPicPr>
          <p:cNvPr id="97" name="Google Shape;97;g1be79b0d0fb_2_1738" descr="Oregon Department of Education Logo"/>
          <p:cNvPicPr preferRelativeResize="0"/>
          <p:nvPr/>
        </p:nvPicPr>
        <p:blipFill rotWithShape="1">
          <a:blip r:embed="rId3">
            <a:alphaModFix/>
          </a:blip>
          <a:srcRect/>
          <a:stretch/>
        </p:blipFill>
        <p:spPr>
          <a:xfrm>
            <a:off x="3775327" y="160537"/>
            <a:ext cx="1593344" cy="1625348"/>
          </a:xfrm>
          <a:prstGeom prst="rect">
            <a:avLst/>
          </a:prstGeom>
          <a:noFill/>
          <a:ln>
            <a:noFill/>
          </a:ln>
        </p:spPr>
      </p:pic>
      <p:sp>
        <p:nvSpPr>
          <p:cNvPr id="98" name="Google Shape;98;g1be79b0d0fb_2_1738"/>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99" name="Google Shape;99;g1be79b0d0fb_2_173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matchingName="Teal_9-Blank">
  <p:cSld name="Teal_9-Blank">
    <p:bg>
      <p:bgPr>
        <a:solidFill>
          <a:schemeClr val="dk2"/>
        </a:solidFill>
        <a:effectLst/>
      </p:bgPr>
    </p:bg>
    <p:spTree>
      <p:nvGrpSpPr>
        <p:cNvPr id="1" name="Shape 859"/>
        <p:cNvGrpSpPr/>
        <p:nvPr/>
      </p:nvGrpSpPr>
      <p:grpSpPr>
        <a:xfrm>
          <a:off x="0" y="0"/>
          <a:ext cx="0" cy="0"/>
          <a:chOff x="0" y="0"/>
          <a:chExt cx="0" cy="0"/>
        </a:xfrm>
      </p:grpSpPr>
      <p:sp>
        <p:nvSpPr>
          <p:cNvPr id="860" name="Google Shape;860;g1be79b0d0fb_2_95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v</a:t>
            </a:r>
            <a:endParaRPr sz="1400" b="0" i="0" u="none" strike="noStrike" cap="none">
              <a:solidFill>
                <a:srgbClr val="000000"/>
              </a:solidFill>
              <a:latin typeface="Arial"/>
              <a:ea typeface="Arial"/>
              <a:cs typeface="Arial"/>
              <a:sym typeface="Arial"/>
            </a:endParaRPr>
          </a:p>
        </p:txBody>
      </p:sp>
      <p:sp>
        <p:nvSpPr>
          <p:cNvPr id="861" name="Google Shape;861;g1be79b0d0fb_2_953"/>
          <p:cNvSpPr txBox="1">
            <a:spLocks noGrp="1"/>
          </p:cNvSpPr>
          <p:nvPr>
            <p:ph type="body" idx="1"/>
          </p:nvPr>
        </p:nvSpPr>
        <p:spPr>
          <a:xfrm>
            <a:off x="537882" y="494969"/>
            <a:ext cx="8088300" cy="4049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2" name="Google Shape;862;g1be79b0d0fb_2_953"/>
          <p:cNvSpPr txBox="1"/>
          <p:nvPr/>
        </p:nvSpPr>
        <p:spPr>
          <a:xfrm>
            <a:off x="537882" y="4641037"/>
            <a:ext cx="5735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863" name="Google Shape;863;g1be79b0d0fb_2_953"/>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matchingName="Teal_10-Large Type">
  <p:cSld name="Teal_10-Large Type">
    <p:bg>
      <p:bgPr>
        <a:solidFill>
          <a:schemeClr val="dk2"/>
        </a:solidFill>
        <a:effectLst/>
      </p:bgPr>
    </p:bg>
    <p:spTree>
      <p:nvGrpSpPr>
        <p:cNvPr id="1" name="Shape 864"/>
        <p:cNvGrpSpPr/>
        <p:nvPr/>
      </p:nvGrpSpPr>
      <p:grpSpPr>
        <a:xfrm>
          <a:off x="0" y="0"/>
          <a:ext cx="0" cy="0"/>
          <a:chOff x="0" y="0"/>
          <a:chExt cx="0" cy="0"/>
        </a:xfrm>
      </p:grpSpPr>
      <p:sp>
        <p:nvSpPr>
          <p:cNvPr id="865" name="Google Shape;865;g1be79b0d0fb_2_95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66" name="Google Shape;866;g1be79b0d0fb_2_958" descr="Decorative line break"/>
          <p:cNvPicPr preferRelativeResize="0"/>
          <p:nvPr/>
        </p:nvPicPr>
        <p:blipFill rotWithShape="1">
          <a:blip r:embed="rId2">
            <a:alphaModFix/>
          </a:blip>
          <a:srcRect/>
          <a:stretch/>
        </p:blipFill>
        <p:spPr>
          <a:xfrm>
            <a:off x="4089652" y="2886671"/>
            <a:ext cx="723521" cy="13716"/>
          </a:xfrm>
          <a:prstGeom prst="rect">
            <a:avLst/>
          </a:prstGeom>
          <a:noFill/>
          <a:ln>
            <a:noFill/>
          </a:ln>
        </p:spPr>
      </p:pic>
      <p:sp>
        <p:nvSpPr>
          <p:cNvPr id="867" name="Google Shape;867;g1be79b0d0fb_2_958"/>
          <p:cNvSpPr txBox="1">
            <a:spLocks noGrp="1"/>
          </p:cNvSpPr>
          <p:nvPr>
            <p:ph type="ctrTitle"/>
          </p:nvPr>
        </p:nvSpPr>
        <p:spPr>
          <a:xfrm>
            <a:off x="1143000" y="1124344"/>
            <a:ext cx="6858000" cy="1790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2"/>
              </a:buClr>
              <a:buSzPts val="12000"/>
              <a:buFont typeface="Calibri"/>
              <a:buNone/>
              <a:defRPr sz="120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8" name="Google Shape;868;g1be79b0d0fb_2_958"/>
          <p:cNvSpPr txBox="1">
            <a:spLocks noGrp="1"/>
          </p:cNvSpPr>
          <p:nvPr>
            <p:ph type="subTitle" idx="1"/>
          </p:nvPr>
        </p:nvSpPr>
        <p:spPr>
          <a:xfrm>
            <a:off x="1143000" y="3002388"/>
            <a:ext cx="6858000" cy="6603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2"/>
              </a:buClr>
              <a:buSzPts val="2400"/>
              <a:buNone/>
              <a:defRPr sz="2400">
                <a:solidFill>
                  <a:schemeClr val="dk2"/>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869" name="Google Shape;869;g1be79b0d0fb_2_958"/>
          <p:cNvSpPr txBox="1"/>
          <p:nvPr/>
        </p:nvSpPr>
        <p:spPr>
          <a:xfrm>
            <a:off x="537882" y="4641037"/>
            <a:ext cx="5735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870" name="Google Shape;870;g1be79b0d0fb_2_958"/>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matchingName="Teal_11-Follow Us">
  <p:cSld name="Teal_11-Follow Us">
    <p:bg>
      <p:bgPr>
        <a:solidFill>
          <a:schemeClr val="dk2"/>
        </a:solidFill>
        <a:effectLst/>
      </p:bgPr>
    </p:bg>
    <p:spTree>
      <p:nvGrpSpPr>
        <p:cNvPr id="1" name="Shape 871"/>
        <p:cNvGrpSpPr/>
        <p:nvPr/>
      </p:nvGrpSpPr>
      <p:grpSpPr>
        <a:xfrm>
          <a:off x="0" y="0"/>
          <a:ext cx="0" cy="0"/>
          <a:chOff x="0" y="0"/>
          <a:chExt cx="0" cy="0"/>
        </a:xfrm>
      </p:grpSpPr>
      <p:sp>
        <p:nvSpPr>
          <p:cNvPr id="872" name="Google Shape;872;g1be79b0d0fb_2_96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73" name="Google Shape;873;g1be79b0d0fb_2_965" descr="Decorative line break"/>
          <p:cNvPicPr preferRelativeResize="0"/>
          <p:nvPr/>
        </p:nvPicPr>
        <p:blipFill rotWithShape="1">
          <a:blip r:embed="rId2">
            <a:alphaModFix/>
          </a:blip>
          <a:srcRect/>
          <a:stretch/>
        </p:blipFill>
        <p:spPr>
          <a:xfrm>
            <a:off x="4089652" y="2886671"/>
            <a:ext cx="723521" cy="13716"/>
          </a:xfrm>
          <a:prstGeom prst="rect">
            <a:avLst/>
          </a:prstGeom>
          <a:noFill/>
          <a:ln>
            <a:noFill/>
          </a:ln>
        </p:spPr>
      </p:pic>
      <p:sp>
        <p:nvSpPr>
          <p:cNvPr id="874" name="Google Shape;874;g1be79b0d0fb_2_965"/>
          <p:cNvSpPr txBox="1">
            <a:spLocks noGrp="1"/>
          </p:cNvSpPr>
          <p:nvPr>
            <p:ph type="ctrTitle"/>
          </p:nvPr>
        </p:nvSpPr>
        <p:spPr>
          <a:xfrm>
            <a:off x="1143000" y="1124344"/>
            <a:ext cx="6858000" cy="1790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2"/>
              </a:buClr>
              <a:buSzPts val="12000"/>
              <a:buFont typeface="Calibri"/>
              <a:buNone/>
              <a:defRPr sz="120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875" name="Google Shape;875;g1be79b0d0fb_2_965" descr="Twitter icon"/>
          <p:cNvPicPr preferRelativeResize="0"/>
          <p:nvPr/>
        </p:nvPicPr>
        <p:blipFill rotWithShape="1">
          <a:blip r:embed="rId3">
            <a:alphaModFix/>
          </a:blip>
          <a:srcRect/>
          <a:stretch/>
        </p:blipFill>
        <p:spPr>
          <a:xfrm>
            <a:off x="2038718" y="3032551"/>
            <a:ext cx="281272" cy="281273"/>
          </a:xfrm>
          <a:prstGeom prst="rect">
            <a:avLst/>
          </a:prstGeom>
          <a:noFill/>
          <a:ln>
            <a:noFill/>
          </a:ln>
        </p:spPr>
      </p:pic>
      <p:pic>
        <p:nvPicPr>
          <p:cNvPr id="876" name="Google Shape;876;g1be79b0d0fb_2_965" descr="Facebook icon"/>
          <p:cNvPicPr preferRelativeResize="0"/>
          <p:nvPr/>
        </p:nvPicPr>
        <p:blipFill rotWithShape="1">
          <a:blip r:embed="rId4">
            <a:alphaModFix/>
          </a:blip>
          <a:srcRect/>
          <a:stretch/>
        </p:blipFill>
        <p:spPr>
          <a:xfrm>
            <a:off x="6768720" y="3032551"/>
            <a:ext cx="281273" cy="281273"/>
          </a:xfrm>
          <a:prstGeom prst="rect">
            <a:avLst/>
          </a:prstGeom>
          <a:noFill/>
          <a:ln>
            <a:noFill/>
          </a:ln>
        </p:spPr>
      </p:pic>
      <p:sp>
        <p:nvSpPr>
          <p:cNvPr id="877" name="Google Shape;877;g1be79b0d0fb_2_965"/>
          <p:cNvSpPr txBox="1"/>
          <p:nvPr/>
        </p:nvSpPr>
        <p:spPr>
          <a:xfrm>
            <a:off x="2038718" y="3032551"/>
            <a:ext cx="5105100" cy="831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b="0" i="0" u="none" strike="noStrike" cap="none">
                <a:solidFill>
                  <a:schemeClr val="accent1"/>
                </a:solidFill>
                <a:latin typeface="Calibri"/>
                <a:ea typeface="Calibri"/>
                <a:cs typeface="Calibri"/>
                <a:sym typeface="Calibri"/>
              </a:rPr>
              <a:t>twitter.com/ORDeptEd | fb.com/ORDeptEd</a:t>
            </a:r>
            <a:endParaRPr sz="2400" b="0" i="0" u="none" strike="noStrike" cap="none">
              <a:solidFill>
                <a:schemeClr val="accent1"/>
              </a:solidFill>
              <a:latin typeface="Calibri"/>
              <a:ea typeface="Calibri"/>
              <a:cs typeface="Calibri"/>
              <a:sym typeface="Calibri"/>
            </a:endParaRPr>
          </a:p>
        </p:txBody>
      </p:sp>
      <p:sp>
        <p:nvSpPr>
          <p:cNvPr id="878" name="Google Shape;878;g1be79b0d0fb_2_965"/>
          <p:cNvSpPr txBox="1"/>
          <p:nvPr/>
        </p:nvSpPr>
        <p:spPr>
          <a:xfrm>
            <a:off x="537882" y="4641037"/>
            <a:ext cx="5735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879" name="Google Shape;879;g1be79b0d0fb_2_965"/>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matchingName="Title Bar and Content">
  <p:cSld name="Title Bar and Content">
    <p:bg>
      <p:bgPr>
        <a:solidFill>
          <a:schemeClr val="accent1"/>
        </a:solidFill>
        <a:effectLst/>
      </p:bgPr>
    </p:bg>
    <p:spTree>
      <p:nvGrpSpPr>
        <p:cNvPr id="1" name="Shape 880"/>
        <p:cNvGrpSpPr/>
        <p:nvPr/>
      </p:nvGrpSpPr>
      <p:grpSpPr>
        <a:xfrm>
          <a:off x="0" y="0"/>
          <a:ext cx="0" cy="0"/>
          <a:chOff x="0" y="0"/>
          <a:chExt cx="0" cy="0"/>
        </a:xfrm>
      </p:grpSpPr>
      <p:sp>
        <p:nvSpPr>
          <p:cNvPr id="881" name="Google Shape;881;g1be79b0d0fb_2_101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Calibri"/>
              <a:ea typeface="Calibri"/>
              <a:cs typeface="Calibri"/>
              <a:sym typeface="Calibri"/>
            </a:endParaRPr>
          </a:p>
        </p:txBody>
      </p:sp>
      <p:sp>
        <p:nvSpPr>
          <p:cNvPr id="882" name="Google Shape;882;g1be79b0d0fb_2_1016"/>
          <p:cNvSpPr/>
          <p:nvPr/>
        </p:nvSpPr>
        <p:spPr>
          <a:xfrm>
            <a:off x="154641" y="161365"/>
            <a:ext cx="8831100" cy="10482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Calibri"/>
              <a:ea typeface="Calibri"/>
              <a:cs typeface="Calibri"/>
              <a:sym typeface="Calibri"/>
            </a:endParaRPr>
          </a:p>
        </p:txBody>
      </p:sp>
      <p:sp>
        <p:nvSpPr>
          <p:cNvPr id="883" name="Google Shape;883;g1be79b0d0fb_2_1016"/>
          <p:cNvSpPr txBox="1">
            <a:spLocks noGrp="1"/>
          </p:cNvSpPr>
          <p:nvPr>
            <p:ph type="body" idx="1"/>
          </p:nvPr>
        </p:nvSpPr>
        <p:spPr>
          <a:xfrm>
            <a:off x="537882" y="1369219"/>
            <a:ext cx="8088300" cy="30819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884" name="Google Shape;884;g1be79b0d0fb_2_1016"/>
          <p:cNvSpPr txBox="1">
            <a:spLocks noGrp="1"/>
          </p:cNvSpPr>
          <p:nvPr>
            <p:ph type="dt" idx="10"/>
          </p:nvPr>
        </p:nvSpPr>
        <p:spPr>
          <a:xfrm>
            <a:off x="2891118" y="4604845"/>
            <a:ext cx="3381900" cy="273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85" name="Google Shape;885;g1be79b0d0fb_2_1016"/>
          <p:cNvSpPr txBox="1">
            <a:spLocks noGrp="1"/>
          </p:cNvSpPr>
          <p:nvPr>
            <p:ph type="ftr" idx="11"/>
          </p:nvPr>
        </p:nvSpPr>
        <p:spPr>
          <a:xfrm>
            <a:off x="537882" y="4604845"/>
            <a:ext cx="21480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86" name="Google Shape;886;g1be79b0d0fb_2_1016"/>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887" name="Google Shape;887;g1be79b0d0fb_2_1016"/>
          <p:cNvSpPr txBox="1">
            <a:spLocks noGrp="1"/>
          </p:cNvSpPr>
          <p:nvPr>
            <p:ph type="title"/>
          </p:nvPr>
        </p:nvSpPr>
        <p:spPr>
          <a:xfrm>
            <a:off x="537882" y="342900"/>
            <a:ext cx="8088300" cy="7701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19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matchingName="Title and body 1">
  <p:cSld name="TITLE_AND_BODY_1">
    <p:spTree>
      <p:nvGrpSpPr>
        <p:cNvPr id="1" name="Shape 888"/>
        <p:cNvGrpSpPr/>
        <p:nvPr/>
      </p:nvGrpSpPr>
      <p:grpSpPr>
        <a:xfrm>
          <a:off x="0" y="0"/>
          <a:ext cx="0" cy="0"/>
          <a:chOff x="0" y="0"/>
          <a:chExt cx="0" cy="0"/>
        </a:xfrm>
      </p:grpSpPr>
      <p:grpSp>
        <p:nvGrpSpPr>
          <p:cNvPr id="889" name="Google Shape;889;g1be79b0d0fb_2_1024"/>
          <p:cNvGrpSpPr/>
          <p:nvPr/>
        </p:nvGrpSpPr>
        <p:grpSpPr>
          <a:xfrm>
            <a:off x="0" y="3903669"/>
            <a:ext cx="9144000" cy="1239925"/>
            <a:chOff x="0" y="3903669"/>
            <a:chExt cx="9144000" cy="1239925"/>
          </a:xfrm>
        </p:grpSpPr>
        <p:sp>
          <p:nvSpPr>
            <p:cNvPr id="890" name="Google Shape;890;g1be79b0d0fb_2_1024"/>
            <p:cNvSpPr/>
            <p:nvPr/>
          </p:nvSpPr>
          <p:spPr>
            <a:xfrm>
              <a:off x="8154895" y="3903669"/>
              <a:ext cx="989100" cy="987900"/>
            </a:xfrm>
            <a:prstGeom prst="rtTriangle">
              <a:avLst/>
            </a:prstGeom>
            <a:solidFill>
              <a:schemeClr val="accent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1" name="Google Shape;891;g1be79b0d0fb_2_1024"/>
            <p:cNvSpPr/>
            <p:nvPr/>
          </p:nvSpPr>
          <p:spPr>
            <a:xfrm flipH="1">
              <a:off x="6181163" y="3903669"/>
              <a:ext cx="989100" cy="987900"/>
            </a:xfrm>
            <a:prstGeom prst="rtTriangle">
              <a:avLst/>
            </a:prstGeom>
            <a:solidFill>
              <a:schemeClr val="accent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2" name="Google Shape;892;g1be79b0d0fb_2_1024"/>
            <p:cNvSpPr/>
            <p:nvPr/>
          </p:nvSpPr>
          <p:spPr>
            <a:xfrm>
              <a:off x="7170274" y="3903669"/>
              <a:ext cx="989100" cy="987900"/>
            </a:xfrm>
            <a:prstGeom prst="rect">
              <a:avLst/>
            </a:prstGeom>
            <a:solidFill>
              <a:schemeClr val="accen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3" name="Google Shape;893;g1be79b0d0fb_2_1024"/>
            <p:cNvSpPr/>
            <p:nvPr/>
          </p:nvSpPr>
          <p:spPr>
            <a:xfrm rot="10800000">
              <a:off x="8154757" y="3903682"/>
              <a:ext cx="989100" cy="987900"/>
            </a:xfrm>
            <a:prstGeom prst="rtTriangle">
              <a:avLst/>
            </a:pr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4" name="Google Shape;894;g1be79b0d0fb_2_1024"/>
            <p:cNvSpPr/>
            <p:nvPr/>
          </p:nvSpPr>
          <p:spPr>
            <a:xfrm>
              <a:off x="0" y="4891594"/>
              <a:ext cx="9144000" cy="252000"/>
            </a:xfrm>
            <a:prstGeom prst="rect">
              <a:avLst/>
            </a:pr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95" name="Google Shape;895;g1be79b0d0fb_2_1024"/>
          <p:cNvSpPr txBox="1">
            <a:spLocks noGrp="1"/>
          </p:cNvSpPr>
          <p:nvPr>
            <p:ph type="title"/>
          </p:nvPr>
        </p:nvSpPr>
        <p:spPr>
          <a:xfrm>
            <a:off x="311700" y="410000"/>
            <a:ext cx="8520600" cy="6078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6" name="Google Shape;896;g1be79b0d0fb_2_1024"/>
          <p:cNvSpPr txBox="1">
            <a:spLocks noGrp="1"/>
          </p:cNvSpPr>
          <p:nvPr>
            <p:ph type="body" idx="1"/>
          </p:nvPr>
        </p:nvSpPr>
        <p:spPr>
          <a:xfrm>
            <a:off x="311700" y="1229875"/>
            <a:ext cx="8520600" cy="333900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SzPts val="2400"/>
              <a:buChar char="•"/>
              <a:defRPr/>
            </a:lvl1pPr>
            <a:lvl2pPr marL="914400" lvl="1" indent="-381000" algn="l">
              <a:lnSpc>
                <a:spcPct val="90000"/>
              </a:lnSpc>
              <a:spcBef>
                <a:spcPts val="500"/>
              </a:spcBef>
              <a:spcAft>
                <a:spcPts val="0"/>
              </a:spcAft>
              <a:buSzPts val="2400"/>
              <a:buChar char="•"/>
              <a:defRPr/>
            </a:lvl2pPr>
            <a:lvl3pPr marL="1371600" lvl="2" indent="-381000" algn="l">
              <a:lnSpc>
                <a:spcPct val="90000"/>
              </a:lnSpc>
              <a:spcBef>
                <a:spcPts val="500"/>
              </a:spcBef>
              <a:spcAft>
                <a:spcPts val="0"/>
              </a:spcAft>
              <a:buSzPts val="2400"/>
              <a:buChar char="•"/>
              <a:defRPr/>
            </a:lvl3pPr>
            <a:lvl4pPr marL="1828800" lvl="3" indent="-381000" algn="l">
              <a:lnSpc>
                <a:spcPct val="90000"/>
              </a:lnSpc>
              <a:spcBef>
                <a:spcPts val="500"/>
              </a:spcBef>
              <a:spcAft>
                <a:spcPts val="0"/>
              </a:spcAft>
              <a:buSzPts val="2400"/>
              <a:buChar char="•"/>
              <a:defRPr/>
            </a:lvl4pPr>
            <a:lvl5pPr marL="2286000" lvl="4" indent="-381000" algn="l">
              <a:lnSpc>
                <a:spcPct val="90000"/>
              </a:lnSpc>
              <a:spcBef>
                <a:spcPts val="500"/>
              </a:spcBef>
              <a:spcAft>
                <a:spcPts val="0"/>
              </a:spcAft>
              <a:buSzPts val="24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897" name="Google Shape;897;g1be79b0d0fb_2_1024"/>
          <p:cNvSpPr txBox="1">
            <a:spLocks noGrp="1"/>
          </p:cNvSpPr>
          <p:nvPr>
            <p:ph type="sldNum" idx="12"/>
          </p:nvPr>
        </p:nvSpPr>
        <p:spPr>
          <a:xfrm>
            <a:off x="8460431" y="4651190"/>
            <a:ext cx="548700" cy="393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matchingName="no pattern_Title Slide">
  <p:cSld name="no pattern_Title Slide">
    <p:spTree>
      <p:nvGrpSpPr>
        <p:cNvPr id="1" name="Shape 898"/>
        <p:cNvGrpSpPr/>
        <p:nvPr/>
      </p:nvGrpSpPr>
      <p:grpSpPr>
        <a:xfrm>
          <a:off x="0" y="0"/>
          <a:ext cx="0" cy="0"/>
          <a:chOff x="0" y="0"/>
          <a:chExt cx="0" cy="0"/>
        </a:xfrm>
      </p:grpSpPr>
      <p:sp>
        <p:nvSpPr>
          <p:cNvPr id="899" name="Google Shape;899;g1be79b0d0fb_2_1107"/>
          <p:cNvSpPr txBox="1">
            <a:spLocks noGrp="1"/>
          </p:cNvSpPr>
          <p:nvPr>
            <p:ph type="subTitle" idx="1"/>
          </p:nvPr>
        </p:nvSpPr>
        <p:spPr>
          <a:xfrm>
            <a:off x="989091" y="2107370"/>
            <a:ext cx="6858000" cy="1241700"/>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900" name="Google Shape;900;g1be79b0d0fb_2_1107"/>
          <p:cNvSpPr txBox="1">
            <a:spLocks noGrp="1"/>
          </p:cNvSpPr>
          <p:nvPr>
            <p:ph type="title"/>
          </p:nvPr>
        </p:nvSpPr>
        <p:spPr>
          <a:xfrm>
            <a:off x="2679825" y="69895"/>
            <a:ext cx="6400800" cy="643200"/>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chemeClr val="lt1"/>
              </a:buClr>
              <a:buSzPts val="3200"/>
              <a:buFont typeface="Calibri"/>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1" name="Google Shape;901;g1be79b0d0fb_2_1107"/>
          <p:cNvSpPr txBox="1">
            <a:spLocks noGrp="1"/>
          </p:cNvSpPr>
          <p:nvPr>
            <p:ph type="sldNum" idx="12"/>
          </p:nvPr>
        </p:nvSpPr>
        <p:spPr>
          <a:xfrm>
            <a:off x="6457950" y="486940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matchingName="Logo only">
  <p:cSld name="Logo only">
    <p:bg>
      <p:bgPr>
        <a:solidFill>
          <a:schemeClr val="lt1"/>
        </a:solidFill>
        <a:effectLst/>
      </p:bgPr>
    </p:bg>
    <p:spTree>
      <p:nvGrpSpPr>
        <p:cNvPr id="1" name="Shape 902"/>
        <p:cNvGrpSpPr/>
        <p:nvPr/>
      </p:nvGrpSpPr>
      <p:grpSpPr>
        <a:xfrm>
          <a:off x="0" y="0"/>
          <a:ext cx="0" cy="0"/>
          <a:chOff x="0" y="0"/>
          <a:chExt cx="0" cy="0"/>
        </a:xfrm>
      </p:grpSpPr>
      <p:pic>
        <p:nvPicPr>
          <p:cNvPr id="903" name="Google Shape;903;g1be79b0d0fb_2_1111" descr="Decorative geometric pattern"/>
          <p:cNvPicPr preferRelativeResize="0"/>
          <p:nvPr/>
        </p:nvPicPr>
        <p:blipFill rotWithShape="1">
          <a:blip r:embed="rId2">
            <a:alphaModFix/>
          </a:blip>
          <a:srcRect/>
          <a:stretch/>
        </p:blipFill>
        <p:spPr>
          <a:xfrm>
            <a:off x="0" y="0"/>
            <a:ext cx="9144001" cy="4871141"/>
          </a:xfrm>
          <a:prstGeom prst="rect">
            <a:avLst/>
          </a:prstGeom>
          <a:noFill/>
          <a:ln>
            <a:noFill/>
          </a:ln>
        </p:spPr>
      </p:pic>
      <p:pic>
        <p:nvPicPr>
          <p:cNvPr id="904" name="Google Shape;904;g1be79b0d0fb_2_1111" descr="Decorative blue bar"/>
          <p:cNvPicPr preferRelativeResize="0"/>
          <p:nvPr/>
        </p:nvPicPr>
        <p:blipFill rotWithShape="1">
          <a:blip r:embed="rId3">
            <a:alphaModFix/>
          </a:blip>
          <a:srcRect/>
          <a:stretch/>
        </p:blipFill>
        <p:spPr>
          <a:xfrm>
            <a:off x="0" y="4871141"/>
            <a:ext cx="9144001" cy="276279"/>
          </a:xfrm>
          <a:prstGeom prst="rect">
            <a:avLst/>
          </a:prstGeom>
          <a:noFill/>
          <a:ln>
            <a:noFill/>
          </a:ln>
        </p:spPr>
      </p:pic>
      <p:pic>
        <p:nvPicPr>
          <p:cNvPr id="905" name="Google Shape;905;g1be79b0d0fb_2_1111" descr="Oregon Department of Education logo"/>
          <p:cNvPicPr preferRelativeResize="0"/>
          <p:nvPr/>
        </p:nvPicPr>
        <p:blipFill rotWithShape="1">
          <a:blip r:embed="rId4">
            <a:alphaModFix/>
          </a:blip>
          <a:srcRect/>
          <a:stretch/>
        </p:blipFill>
        <p:spPr>
          <a:xfrm>
            <a:off x="3739081" y="461361"/>
            <a:ext cx="3222228" cy="1602435"/>
          </a:xfrm>
          <a:prstGeom prst="rect">
            <a:avLst/>
          </a:prstGeom>
          <a:noFill/>
          <a:ln>
            <a:noFill/>
          </a:ln>
        </p:spPr>
      </p:pic>
      <p:sp>
        <p:nvSpPr>
          <p:cNvPr id="906" name="Google Shape;906;g1be79b0d0fb_2_1111"/>
          <p:cNvSpPr txBox="1">
            <a:spLocks noGrp="1"/>
          </p:cNvSpPr>
          <p:nvPr>
            <p:ph type="title"/>
          </p:nvPr>
        </p:nvSpPr>
        <p:spPr>
          <a:xfrm>
            <a:off x="619597" y="2201987"/>
            <a:ext cx="7886700" cy="994200"/>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4200"/>
              <a:buFont typeface="Rockwell"/>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907" name="Google Shape;907;g1be79b0d0fb_2_1111" descr="Decorative blue swoosh"/>
          <p:cNvPicPr preferRelativeResize="0"/>
          <p:nvPr/>
        </p:nvPicPr>
        <p:blipFill rotWithShape="1">
          <a:blip r:embed="rId5">
            <a:alphaModFix/>
          </a:blip>
          <a:srcRect/>
          <a:stretch/>
        </p:blipFill>
        <p:spPr>
          <a:xfrm>
            <a:off x="0" y="-300103"/>
            <a:ext cx="9144001" cy="1577651"/>
          </a:xfrm>
          <a:prstGeom prst="rect">
            <a:avLst/>
          </a:prstGeom>
          <a:noFill/>
          <a:ln>
            <a:noFill/>
          </a:ln>
        </p:spPr>
      </p:pic>
      <p:sp>
        <p:nvSpPr>
          <p:cNvPr id="908" name="Google Shape;908;g1be79b0d0fb_2_1111"/>
          <p:cNvSpPr txBox="1">
            <a:spLocks noGrp="1"/>
          </p:cNvSpPr>
          <p:nvPr>
            <p:ph type="sldNum" idx="12"/>
          </p:nvPr>
        </p:nvSpPr>
        <p:spPr>
          <a:xfrm>
            <a:off x="6457950" y="486940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Rockwell"/>
                <a:ea typeface="Rockwell"/>
                <a:cs typeface="Rockwell"/>
                <a:sym typeface="Rockwell"/>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Rockwell"/>
                <a:ea typeface="Rockwell"/>
                <a:cs typeface="Rockwell"/>
                <a:sym typeface="Rockwell"/>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Rockwell"/>
                <a:ea typeface="Rockwell"/>
                <a:cs typeface="Rockwell"/>
                <a:sym typeface="Rockwell"/>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Rockwell"/>
                <a:ea typeface="Rockwell"/>
                <a:cs typeface="Rockwell"/>
                <a:sym typeface="Rockwell"/>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Rockwell"/>
                <a:ea typeface="Rockwell"/>
                <a:cs typeface="Rockwell"/>
                <a:sym typeface="Rockwell"/>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Rockwell"/>
                <a:ea typeface="Rockwell"/>
                <a:cs typeface="Rockwell"/>
                <a:sym typeface="Rockwell"/>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Rockwell"/>
                <a:ea typeface="Rockwell"/>
                <a:cs typeface="Rockwell"/>
                <a:sym typeface="Rockwell"/>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Rockwell"/>
                <a:ea typeface="Rockwell"/>
                <a:cs typeface="Rockwell"/>
                <a:sym typeface="Rockwell"/>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matchingName="1_Blank 1">
  <p:cSld name="1_Blank_1">
    <p:bg>
      <p:bgPr>
        <a:solidFill>
          <a:srgbClr val="FFFFFF"/>
        </a:solidFill>
        <a:effectLst/>
      </p:bgPr>
    </p:bg>
    <p:spTree>
      <p:nvGrpSpPr>
        <p:cNvPr id="1" name="Shape 909"/>
        <p:cNvGrpSpPr/>
        <p:nvPr/>
      </p:nvGrpSpPr>
      <p:grpSpPr>
        <a:xfrm>
          <a:off x="0" y="0"/>
          <a:ext cx="0" cy="0"/>
          <a:chOff x="0" y="0"/>
          <a:chExt cx="0" cy="0"/>
        </a:xfrm>
      </p:grpSpPr>
      <p:sp>
        <p:nvSpPr>
          <p:cNvPr id="910" name="Google Shape;910;g1be79b0d0fb_2_1118"/>
          <p:cNvSpPr txBox="1">
            <a:spLocks noGrp="1"/>
          </p:cNvSpPr>
          <p:nvPr>
            <p:ph type="title"/>
          </p:nvPr>
        </p:nvSpPr>
        <p:spPr>
          <a:xfrm>
            <a:off x="1881838" y="83686"/>
            <a:ext cx="7152300" cy="759900"/>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chemeClr val="lt1"/>
              </a:buClr>
              <a:buSzPts val="3600"/>
              <a:buFont typeface="Calibri"/>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911" name="Google Shape;911;g1be79b0d0fb_2_1118"/>
          <p:cNvPicPr preferRelativeResize="0"/>
          <p:nvPr/>
        </p:nvPicPr>
        <p:blipFill rotWithShape="1">
          <a:blip r:embed="rId2">
            <a:alphaModFix/>
          </a:blip>
          <a:srcRect/>
          <a:stretch/>
        </p:blipFill>
        <p:spPr>
          <a:xfrm>
            <a:off x="-90611" y="40172"/>
            <a:ext cx="1109503" cy="551762"/>
          </a:xfrm>
          <a:prstGeom prst="rect">
            <a:avLst/>
          </a:prstGeom>
          <a:noFill/>
          <a:ln>
            <a:noFill/>
          </a:ln>
        </p:spPr>
      </p:pic>
      <p:sp>
        <p:nvSpPr>
          <p:cNvPr id="912" name="Google Shape;912;g1be79b0d0fb_2_1118"/>
          <p:cNvSpPr txBox="1">
            <a:spLocks noGrp="1"/>
          </p:cNvSpPr>
          <p:nvPr>
            <p:ph type="sldNum" idx="12"/>
          </p:nvPr>
        </p:nvSpPr>
        <p:spPr>
          <a:xfrm>
            <a:off x="6457950" y="486940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913" name="Google Shape;913;g1be79b0d0fb_2_1118"/>
          <p:cNvSpPr/>
          <p:nvPr/>
        </p:nvSpPr>
        <p:spPr>
          <a:xfrm>
            <a:off x="0" y="-15450"/>
            <a:ext cx="2808900" cy="5174400"/>
          </a:xfrm>
          <a:prstGeom prst="rect">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matchingName="Large Type">
  <p:cSld name="Large Type">
    <p:bg>
      <p:bgPr>
        <a:solidFill>
          <a:schemeClr val="accent5"/>
        </a:solidFill>
        <a:effectLst/>
      </p:bgPr>
    </p:bg>
    <p:spTree>
      <p:nvGrpSpPr>
        <p:cNvPr id="1" name="Shape 914"/>
        <p:cNvGrpSpPr/>
        <p:nvPr/>
      </p:nvGrpSpPr>
      <p:grpSpPr>
        <a:xfrm>
          <a:off x="0" y="0"/>
          <a:ext cx="0" cy="0"/>
          <a:chOff x="0" y="0"/>
          <a:chExt cx="0" cy="0"/>
        </a:xfrm>
      </p:grpSpPr>
      <p:sp>
        <p:nvSpPr>
          <p:cNvPr id="915" name="Google Shape;915;g1bfefd7ccfb_0_19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916" name="Google Shape;916;g1bfefd7ccfb_0_194"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917" name="Google Shape;917;g1bfefd7ccfb_0_194"/>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5"/>
              </a:buClr>
              <a:buSzPts val="9000"/>
              <a:buFont typeface="Calibri"/>
              <a:buNone/>
              <a:defRPr sz="9000">
                <a:solidFill>
                  <a:schemeClr val="accent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8" name="Google Shape;918;g1bfefd7ccfb_0_194"/>
          <p:cNvSpPr txBox="1">
            <a:spLocks noGrp="1"/>
          </p:cNvSpPr>
          <p:nvPr>
            <p:ph type="dt" idx="10"/>
          </p:nvPr>
        </p:nvSpPr>
        <p:spPr>
          <a:xfrm>
            <a:off x="2891118" y="4604845"/>
            <a:ext cx="33819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919" name="Google Shape;919;g1bfefd7ccfb_0_194"/>
          <p:cNvSpPr txBox="1">
            <a:spLocks noGrp="1"/>
          </p:cNvSpPr>
          <p:nvPr>
            <p:ph type="ftr" idx="11"/>
          </p:nvPr>
        </p:nvSpPr>
        <p:spPr>
          <a:xfrm>
            <a:off x="537882" y="4604845"/>
            <a:ext cx="21480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920" name="Google Shape;920;g1bfefd7ccfb_0_19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921" name="Google Shape;921;g1bfefd7ccfb_0_194"/>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5"/>
              </a:buClr>
              <a:buSzPts val="1800"/>
              <a:buNone/>
              <a:defRPr sz="1800">
                <a:solidFill>
                  <a:schemeClr val="accent5"/>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matchingName="Title and Content 1">
  <p:cSld name="Title and Content">
    <p:spTree>
      <p:nvGrpSpPr>
        <p:cNvPr id="1" name="Shape 922"/>
        <p:cNvGrpSpPr/>
        <p:nvPr/>
      </p:nvGrpSpPr>
      <p:grpSpPr>
        <a:xfrm>
          <a:off x="0" y="0"/>
          <a:ext cx="0" cy="0"/>
          <a:chOff x="0" y="0"/>
          <a:chExt cx="0" cy="0"/>
        </a:xfrm>
      </p:grpSpPr>
      <p:sp>
        <p:nvSpPr>
          <p:cNvPr id="923" name="Google Shape;923;g1ebf54f7b63_0_520"/>
          <p:cNvSpPr txBox="1">
            <a:spLocks noGrp="1"/>
          </p:cNvSpPr>
          <p:nvPr>
            <p:ph type="body" idx="1"/>
          </p:nvPr>
        </p:nvSpPr>
        <p:spPr>
          <a:xfrm>
            <a:off x="692024" y="2061185"/>
            <a:ext cx="7886700" cy="2062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924" name="Google Shape;924;g1ebf54f7b63_0_520"/>
          <p:cNvSpPr txBox="1">
            <a:spLocks noGrp="1"/>
          </p:cNvSpPr>
          <p:nvPr>
            <p:ph type="title"/>
          </p:nvPr>
        </p:nvSpPr>
        <p:spPr>
          <a:xfrm>
            <a:off x="2679825" y="69895"/>
            <a:ext cx="6400800" cy="643200"/>
          </a:xfrm>
          <a:prstGeom prst="rect">
            <a:avLst/>
          </a:prstGeom>
          <a:noFill/>
          <a:ln>
            <a:noFill/>
          </a:ln>
        </p:spPr>
        <p:txBody>
          <a:bodyPr spcFirstLastPara="1" wrap="square" lIns="68575" tIns="34275" rIns="68575" bIns="34275" anchor="ctr" anchorCtr="0">
            <a:normAutofit/>
          </a:bodyPr>
          <a:lstStyle>
            <a:lvl1pPr lvl="0" algn="r" rtl="0">
              <a:lnSpc>
                <a:spcPct val="90000"/>
              </a:lnSpc>
              <a:spcBef>
                <a:spcPts val="0"/>
              </a:spcBef>
              <a:spcAft>
                <a:spcPts val="0"/>
              </a:spcAft>
              <a:buClr>
                <a:schemeClr val="lt1"/>
              </a:buClr>
              <a:buSzPts val="2400"/>
              <a:buFont typeface="Calibri"/>
              <a:buNone/>
              <a:defRPr sz="2400">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925" name="Google Shape;925;g1ebf54f7b63_0_520"/>
          <p:cNvSpPr txBox="1">
            <a:spLocks noGrp="1"/>
          </p:cNvSpPr>
          <p:nvPr>
            <p:ph type="sldNum" idx="12"/>
          </p:nvPr>
        </p:nvSpPr>
        <p:spPr>
          <a:xfrm>
            <a:off x="6457950" y="486940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Green_2-Section Header">
  <p:cSld name="Green_2-Section Header">
    <p:bg>
      <p:bgPr>
        <a:solidFill>
          <a:schemeClr val="accent5"/>
        </a:solidFill>
        <a:effectLst/>
      </p:bgPr>
    </p:bg>
    <p:spTree>
      <p:nvGrpSpPr>
        <p:cNvPr id="1" name="Shape 100"/>
        <p:cNvGrpSpPr/>
        <p:nvPr/>
      </p:nvGrpSpPr>
      <p:grpSpPr>
        <a:xfrm>
          <a:off x="0" y="0"/>
          <a:ext cx="0" cy="0"/>
          <a:chOff x="0" y="0"/>
          <a:chExt cx="0" cy="0"/>
        </a:xfrm>
      </p:grpSpPr>
      <p:sp>
        <p:nvSpPr>
          <p:cNvPr id="101" name="Google Shape;101;g1be79b0d0fb_2_174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02" name="Google Shape;102;g1be79b0d0fb_2_1747"/>
          <p:cNvSpPr/>
          <p:nvPr/>
        </p:nvSpPr>
        <p:spPr>
          <a:xfrm>
            <a:off x="154640" y="1866568"/>
            <a:ext cx="8831100" cy="14253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Calibri"/>
              <a:ea typeface="Calibri"/>
              <a:cs typeface="Calibri"/>
              <a:sym typeface="Calibri"/>
            </a:endParaRPr>
          </a:p>
        </p:txBody>
      </p:sp>
      <p:sp>
        <p:nvSpPr>
          <p:cNvPr id="103" name="Google Shape;103;g1be79b0d0fb_2_1747"/>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accent5"/>
              </a:buClr>
              <a:buSzPts val="5100"/>
              <a:buFont typeface="Calibri"/>
              <a:buNone/>
              <a:defRPr sz="5100">
                <a:solidFill>
                  <a:schemeClr val="accent5"/>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104" name="Google Shape;104;g1be79b0d0fb_2_1747" descr="Oregon Department of Education Logo"/>
          <p:cNvPicPr preferRelativeResize="0"/>
          <p:nvPr/>
        </p:nvPicPr>
        <p:blipFill rotWithShape="1">
          <a:blip r:embed="rId2">
            <a:alphaModFix/>
          </a:blip>
          <a:srcRect/>
          <a:stretch/>
        </p:blipFill>
        <p:spPr>
          <a:xfrm>
            <a:off x="3775327" y="160537"/>
            <a:ext cx="1593344" cy="1625348"/>
          </a:xfrm>
          <a:prstGeom prst="rect">
            <a:avLst/>
          </a:prstGeom>
          <a:noFill/>
          <a:ln>
            <a:noFill/>
          </a:ln>
        </p:spPr>
      </p:pic>
      <p:sp>
        <p:nvSpPr>
          <p:cNvPr id="105" name="Google Shape;105;g1be79b0d0fb_2_1747"/>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106" name="Google Shape;106;g1be79b0d0fb_2_174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Green_3-Title Bar and Content">
  <p:cSld name="Green_3-Title Bar and Content">
    <p:bg>
      <p:bgPr>
        <a:solidFill>
          <a:schemeClr val="accent5"/>
        </a:solidFill>
        <a:effectLst/>
      </p:bgPr>
    </p:bg>
    <p:spTree>
      <p:nvGrpSpPr>
        <p:cNvPr id="1" name="Shape 107"/>
        <p:cNvGrpSpPr/>
        <p:nvPr/>
      </p:nvGrpSpPr>
      <p:grpSpPr>
        <a:xfrm>
          <a:off x="0" y="0"/>
          <a:ext cx="0" cy="0"/>
          <a:chOff x="0" y="0"/>
          <a:chExt cx="0" cy="0"/>
        </a:xfrm>
      </p:grpSpPr>
      <p:sp>
        <p:nvSpPr>
          <p:cNvPr id="108" name="Google Shape;108;g1be79b0d0fb_2_175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09" name="Google Shape;109;g1be79b0d0fb_2_1754"/>
          <p:cNvSpPr/>
          <p:nvPr/>
        </p:nvSpPr>
        <p:spPr>
          <a:xfrm>
            <a:off x="154641" y="161365"/>
            <a:ext cx="8831100" cy="10482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10" name="Google Shape;110;g1be79b0d0fb_2_1754"/>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1" name="Google Shape;111;g1be79b0d0fb_2_1754"/>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5"/>
              </a:buClr>
              <a:buSzPts val="3300"/>
              <a:buFont typeface="Calibri"/>
              <a:buNone/>
              <a:defRPr>
                <a:solidFill>
                  <a:schemeClr val="accent5"/>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2" name="Google Shape;112;g1be79b0d0fb_2_1754"/>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113" name="Google Shape;113;g1be79b0d0fb_2_175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Green_4-Content with Caption">
  <p:cSld name="Green_4-Content with Caption">
    <p:bg>
      <p:bgPr>
        <a:solidFill>
          <a:schemeClr val="accent5"/>
        </a:solidFill>
        <a:effectLst/>
      </p:bgPr>
    </p:bg>
    <p:spTree>
      <p:nvGrpSpPr>
        <p:cNvPr id="1" name="Shape 114"/>
        <p:cNvGrpSpPr/>
        <p:nvPr/>
      </p:nvGrpSpPr>
      <p:grpSpPr>
        <a:xfrm>
          <a:off x="0" y="0"/>
          <a:ext cx="0" cy="0"/>
          <a:chOff x="0" y="0"/>
          <a:chExt cx="0" cy="0"/>
        </a:xfrm>
      </p:grpSpPr>
      <p:sp>
        <p:nvSpPr>
          <p:cNvPr id="115" name="Google Shape;115;g1be79b0d0fb_2_176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16" name="Google Shape;116;g1be79b0d0fb_2_1761"/>
          <p:cNvSpPr/>
          <p:nvPr/>
        </p:nvSpPr>
        <p:spPr>
          <a:xfrm>
            <a:off x="154642" y="161365"/>
            <a:ext cx="3547800" cy="48243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17" name="Google Shape;117;g1be79b0d0fb_2_1761"/>
          <p:cNvSpPr txBox="1">
            <a:spLocks noGrp="1"/>
          </p:cNvSpPr>
          <p:nvPr>
            <p:ph type="title"/>
          </p:nvPr>
        </p:nvSpPr>
        <p:spPr>
          <a:xfrm>
            <a:off x="537883" y="584734"/>
            <a:ext cx="2949000" cy="19068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5"/>
              </a:buClr>
              <a:buSzPts val="3300"/>
              <a:buFont typeface="Calibri"/>
              <a:buNone/>
              <a:defRPr sz="3300">
                <a:solidFill>
                  <a:schemeClr val="accent5"/>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8" name="Google Shape;118;g1be79b0d0fb_2_1761"/>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42900" algn="l">
              <a:lnSpc>
                <a:spcPct val="90000"/>
              </a:lnSpc>
              <a:spcBef>
                <a:spcPts val="400"/>
              </a:spcBef>
              <a:spcAft>
                <a:spcPts val="0"/>
              </a:spcAft>
              <a:buClr>
                <a:schemeClr val="dk1"/>
              </a:buClr>
              <a:buSzPts val="1800"/>
              <a:buChar char="•"/>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119" name="Google Shape;119;g1be79b0d0fb_2_1761"/>
          <p:cNvSpPr>
            <a:spLocks noGrp="1"/>
          </p:cNvSpPr>
          <p:nvPr>
            <p:ph type="pic" idx="2"/>
          </p:nvPr>
        </p:nvSpPr>
        <p:spPr>
          <a:xfrm>
            <a:off x="537883" y="2655094"/>
            <a:ext cx="2949000" cy="1740600"/>
          </a:xfrm>
          <a:prstGeom prst="rect">
            <a:avLst/>
          </a:prstGeom>
          <a:noFill/>
          <a:ln>
            <a:noFill/>
          </a:ln>
        </p:spPr>
      </p:sp>
      <p:sp>
        <p:nvSpPr>
          <p:cNvPr id="120" name="Google Shape;120;g1be79b0d0fb_2_1761"/>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121" name="Google Shape;121;g1be79b0d0fb_2_176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Green_5-Title and Content">
  <p:cSld name="Green_5-Title and Content">
    <p:bg>
      <p:bgPr>
        <a:solidFill>
          <a:schemeClr val="accent5"/>
        </a:solidFill>
        <a:effectLst/>
      </p:bgPr>
    </p:bg>
    <p:spTree>
      <p:nvGrpSpPr>
        <p:cNvPr id="1" name="Shape 122"/>
        <p:cNvGrpSpPr/>
        <p:nvPr/>
      </p:nvGrpSpPr>
      <p:grpSpPr>
        <a:xfrm>
          <a:off x="0" y="0"/>
          <a:ext cx="0" cy="0"/>
          <a:chOff x="0" y="0"/>
          <a:chExt cx="0" cy="0"/>
        </a:xfrm>
      </p:grpSpPr>
      <p:sp>
        <p:nvSpPr>
          <p:cNvPr id="123" name="Google Shape;123;g1be79b0d0fb_2_1769"/>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5"/>
              </a:buClr>
              <a:buSzPts val="3300"/>
              <a:buFont typeface="Calibri"/>
              <a:buNone/>
              <a:defRPr>
                <a:solidFill>
                  <a:schemeClr val="accent5"/>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4" name="Google Shape;124;g1be79b0d0fb_2_1769"/>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5" name="Google Shape;125;g1be79b0d0fb_2_1769"/>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126" name="Google Shape;126;g1be79b0d0fb_2_176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Green_6-Two Content">
  <p:cSld name="Green_6-Two Content">
    <p:bg>
      <p:bgPr>
        <a:solidFill>
          <a:schemeClr val="accent5"/>
        </a:solidFill>
        <a:effectLst/>
      </p:bgPr>
    </p:bg>
    <p:spTree>
      <p:nvGrpSpPr>
        <p:cNvPr id="1" name="Shape 127"/>
        <p:cNvGrpSpPr/>
        <p:nvPr/>
      </p:nvGrpSpPr>
      <p:grpSpPr>
        <a:xfrm>
          <a:off x="0" y="0"/>
          <a:ext cx="0" cy="0"/>
          <a:chOff x="0" y="0"/>
          <a:chExt cx="0" cy="0"/>
        </a:xfrm>
      </p:grpSpPr>
      <p:sp>
        <p:nvSpPr>
          <p:cNvPr id="128" name="Google Shape;128;g1be79b0d0fb_2_1774"/>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5"/>
              </a:buClr>
              <a:buSzPts val="3300"/>
              <a:buFont typeface="Calibri"/>
              <a:buNone/>
              <a:defRPr>
                <a:solidFill>
                  <a:schemeClr val="accent5"/>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9" name="Google Shape;129;g1be79b0d0fb_2_1774"/>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0" name="Google Shape;130;g1be79b0d0fb_2_1774"/>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1" name="Google Shape;131;g1be79b0d0fb_2_1774"/>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132" name="Google Shape;132;g1be79b0d0fb_2_177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Green_7-Comparison">
  <p:cSld name="Green_7-Comparison">
    <p:bg>
      <p:bgPr>
        <a:solidFill>
          <a:schemeClr val="accent5"/>
        </a:solidFill>
        <a:effectLst/>
      </p:bgPr>
    </p:bg>
    <p:spTree>
      <p:nvGrpSpPr>
        <p:cNvPr id="1" name="Shape 133"/>
        <p:cNvGrpSpPr/>
        <p:nvPr/>
      </p:nvGrpSpPr>
      <p:grpSpPr>
        <a:xfrm>
          <a:off x="0" y="0"/>
          <a:ext cx="0" cy="0"/>
          <a:chOff x="0" y="0"/>
          <a:chExt cx="0" cy="0"/>
        </a:xfrm>
      </p:grpSpPr>
      <p:sp>
        <p:nvSpPr>
          <p:cNvPr id="134" name="Google Shape;134;g1be79b0d0fb_2_1780"/>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5"/>
              </a:buClr>
              <a:buSzPts val="2400"/>
              <a:buNone/>
              <a:defRPr sz="2400" b="0">
                <a:solidFill>
                  <a:schemeClr val="accent5"/>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35" name="Google Shape;135;g1be79b0d0fb_2_1780"/>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6" name="Google Shape;136;g1be79b0d0fb_2_1780"/>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5"/>
              </a:buClr>
              <a:buSzPts val="2400"/>
              <a:buNone/>
              <a:defRPr sz="2400" b="0">
                <a:solidFill>
                  <a:schemeClr val="accent5"/>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37" name="Google Shape;137;g1be79b0d0fb_2_1780"/>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8" name="Google Shape;138;g1be79b0d0fb_2_178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5"/>
              </a:buClr>
              <a:buSzPts val="2400"/>
              <a:buFont typeface="Calibri"/>
              <a:buNone/>
              <a:defRPr sz="2400">
                <a:solidFill>
                  <a:schemeClr val="accent5"/>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9" name="Google Shape;139;g1be79b0d0fb_2_1780"/>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140" name="Google Shape;140;g1be79b0d0fb_2_178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Green_8-Title Only">
  <p:cSld name="Green_8-Title Only">
    <p:bg>
      <p:bgPr>
        <a:solidFill>
          <a:schemeClr val="accent5"/>
        </a:solidFill>
        <a:effectLst/>
      </p:bgPr>
    </p:bg>
    <p:spTree>
      <p:nvGrpSpPr>
        <p:cNvPr id="1" name="Shape 141"/>
        <p:cNvGrpSpPr/>
        <p:nvPr/>
      </p:nvGrpSpPr>
      <p:grpSpPr>
        <a:xfrm>
          <a:off x="0" y="0"/>
          <a:ext cx="0" cy="0"/>
          <a:chOff x="0" y="0"/>
          <a:chExt cx="0" cy="0"/>
        </a:xfrm>
      </p:grpSpPr>
      <p:sp>
        <p:nvSpPr>
          <p:cNvPr id="142" name="Google Shape;142;g1be79b0d0fb_2_178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43" name="Google Shape;143;g1be79b0d0fb_2_1788"/>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5"/>
              </a:buClr>
              <a:buSzPts val="3300"/>
              <a:buFont typeface="Calibri"/>
              <a:buNone/>
              <a:defRPr>
                <a:solidFill>
                  <a:schemeClr val="accent5"/>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4" name="Google Shape;144;g1be79b0d0fb_2_1788"/>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145" name="Google Shape;145;g1be79b0d0fb_2_178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Blue_1-Title Slide" type="title">
  <p:cSld name="TITLE">
    <p:bg>
      <p:bgPr>
        <a:solidFill>
          <a:schemeClr val="accent1"/>
        </a:solidFill>
        <a:effectLst/>
      </p:bgPr>
    </p:bg>
    <p:spTree>
      <p:nvGrpSpPr>
        <p:cNvPr id="1" name="Shape 22"/>
        <p:cNvGrpSpPr/>
        <p:nvPr/>
      </p:nvGrpSpPr>
      <p:grpSpPr>
        <a:xfrm>
          <a:off x="0" y="0"/>
          <a:ext cx="0" cy="0"/>
          <a:chOff x="0" y="0"/>
          <a:chExt cx="0" cy="0"/>
        </a:xfrm>
      </p:grpSpPr>
      <p:sp>
        <p:nvSpPr>
          <p:cNvPr id="23" name="Google Shape;23;g1be79b0d0fb_2_166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4" name="Google Shape;24;g1be79b0d0fb_2_1662"/>
          <p:cNvSpPr/>
          <p:nvPr/>
        </p:nvSpPr>
        <p:spPr>
          <a:xfrm>
            <a:off x="154641" y="4461062"/>
            <a:ext cx="8831100" cy="5244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25" name="Google Shape;25;g1be79b0d0fb_2_1662"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26" name="Google Shape;26;g1be79b0d0fb_2_1662"/>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accent1"/>
              </a:buClr>
              <a:buSzPts val="4100"/>
              <a:buFont typeface="Calibri"/>
              <a:buNone/>
              <a:defRPr sz="4100">
                <a:solidFill>
                  <a:schemeClr val="accen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7" name="Google Shape;27;g1be79b0d0fb_2_1662"/>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1"/>
              </a:buClr>
              <a:buSzPts val="1800"/>
              <a:buNone/>
              <a:defRPr sz="1800">
                <a:solidFill>
                  <a:schemeClr val="accent1"/>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pic>
        <p:nvPicPr>
          <p:cNvPr id="28" name="Google Shape;28;g1be79b0d0fb_2_1662" descr="Oregon Department of Education Logo"/>
          <p:cNvPicPr preferRelativeResize="0"/>
          <p:nvPr/>
        </p:nvPicPr>
        <p:blipFill rotWithShape="1">
          <a:blip r:embed="rId3">
            <a:alphaModFix/>
          </a:blip>
          <a:srcRect/>
          <a:stretch/>
        </p:blipFill>
        <p:spPr>
          <a:xfrm>
            <a:off x="3775327" y="160537"/>
            <a:ext cx="1593344" cy="1625348"/>
          </a:xfrm>
          <a:prstGeom prst="rect">
            <a:avLst/>
          </a:prstGeom>
          <a:noFill/>
          <a:ln>
            <a:noFill/>
          </a:ln>
        </p:spPr>
      </p:pic>
      <p:sp>
        <p:nvSpPr>
          <p:cNvPr id="29" name="Google Shape;29;g1be79b0d0fb_2_1662"/>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30" name="Google Shape;30;g1be79b0d0fb_2_166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Green_9-Blank">
  <p:cSld name="Green_9-Blank">
    <p:bg>
      <p:bgPr>
        <a:solidFill>
          <a:schemeClr val="accent5"/>
        </a:solidFill>
        <a:effectLst/>
      </p:bgPr>
    </p:bg>
    <p:spTree>
      <p:nvGrpSpPr>
        <p:cNvPr id="1" name="Shape 146"/>
        <p:cNvGrpSpPr/>
        <p:nvPr/>
      </p:nvGrpSpPr>
      <p:grpSpPr>
        <a:xfrm>
          <a:off x="0" y="0"/>
          <a:ext cx="0" cy="0"/>
          <a:chOff x="0" y="0"/>
          <a:chExt cx="0" cy="0"/>
        </a:xfrm>
      </p:grpSpPr>
      <p:sp>
        <p:nvSpPr>
          <p:cNvPr id="147" name="Google Shape;147;g1be79b0d0fb_2_179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Calibri"/>
                <a:ea typeface="Calibri"/>
                <a:cs typeface="Calibri"/>
                <a:sym typeface="Calibri"/>
              </a:rPr>
              <a:t>v</a:t>
            </a:r>
            <a:endParaRPr sz="1100" b="0" i="0" u="none" strike="noStrike" cap="none">
              <a:solidFill>
                <a:srgbClr val="000000"/>
              </a:solidFill>
              <a:latin typeface="Arial"/>
              <a:ea typeface="Arial"/>
              <a:cs typeface="Arial"/>
              <a:sym typeface="Arial"/>
            </a:endParaRPr>
          </a:p>
        </p:txBody>
      </p:sp>
      <p:sp>
        <p:nvSpPr>
          <p:cNvPr id="148" name="Google Shape;148;g1be79b0d0fb_2_1793"/>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49" name="Google Shape;149;g1be79b0d0fb_2_1793"/>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150" name="Google Shape;150;g1be79b0d0fb_2_179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Green_10-Large Type">
  <p:cSld name="Green_10-Large Type">
    <p:bg>
      <p:bgPr>
        <a:solidFill>
          <a:schemeClr val="accent5"/>
        </a:solidFill>
        <a:effectLst/>
      </p:bgPr>
    </p:bg>
    <p:spTree>
      <p:nvGrpSpPr>
        <p:cNvPr id="1" name="Shape 151"/>
        <p:cNvGrpSpPr/>
        <p:nvPr/>
      </p:nvGrpSpPr>
      <p:grpSpPr>
        <a:xfrm>
          <a:off x="0" y="0"/>
          <a:ext cx="0" cy="0"/>
          <a:chOff x="0" y="0"/>
          <a:chExt cx="0" cy="0"/>
        </a:xfrm>
      </p:grpSpPr>
      <p:sp>
        <p:nvSpPr>
          <p:cNvPr id="152" name="Google Shape;152;g1be79b0d0fb_2_179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153" name="Google Shape;153;g1be79b0d0fb_2_1798"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54" name="Google Shape;154;g1be79b0d0fb_2_1798"/>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5"/>
              </a:buClr>
              <a:buSzPts val="9000"/>
              <a:buFont typeface="Calibri"/>
              <a:buNone/>
              <a:defRPr sz="9000">
                <a:solidFill>
                  <a:schemeClr val="accent5"/>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5" name="Google Shape;155;g1be79b0d0fb_2_1798"/>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5"/>
              </a:buClr>
              <a:buSzPts val="1800"/>
              <a:buNone/>
              <a:defRPr sz="1800">
                <a:solidFill>
                  <a:schemeClr val="accent5"/>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56" name="Google Shape;156;g1be79b0d0fb_2_1798"/>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157" name="Google Shape;157;g1be79b0d0fb_2_179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Green_11-Follow Us">
  <p:cSld name="Green_11-Follow Us">
    <p:bg>
      <p:bgPr>
        <a:solidFill>
          <a:schemeClr val="accent5"/>
        </a:solidFill>
        <a:effectLst/>
      </p:bgPr>
    </p:bg>
    <p:spTree>
      <p:nvGrpSpPr>
        <p:cNvPr id="1" name="Shape 158"/>
        <p:cNvGrpSpPr/>
        <p:nvPr/>
      </p:nvGrpSpPr>
      <p:grpSpPr>
        <a:xfrm>
          <a:off x="0" y="0"/>
          <a:ext cx="0" cy="0"/>
          <a:chOff x="0" y="0"/>
          <a:chExt cx="0" cy="0"/>
        </a:xfrm>
      </p:grpSpPr>
      <p:sp>
        <p:nvSpPr>
          <p:cNvPr id="159" name="Google Shape;159;g1be79b0d0fb_2_180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160" name="Google Shape;160;g1be79b0d0fb_2_1805"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61" name="Google Shape;161;g1be79b0d0fb_2_1805"/>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5"/>
              </a:buClr>
              <a:buSzPts val="9000"/>
              <a:buFont typeface="Calibri"/>
              <a:buNone/>
              <a:defRPr sz="9000">
                <a:solidFill>
                  <a:schemeClr val="accent5"/>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162" name="Google Shape;162;g1be79b0d0fb_2_1805"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163" name="Google Shape;163;g1be79b0d0fb_2_1805"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164" name="Google Shape;164;g1be79b0d0fb_2_1805"/>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US" sz="1800" b="0" i="0" u="none" strike="noStrike" cap="none">
                <a:solidFill>
                  <a:schemeClr val="accent1"/>
                </a:solidFill>
                <a:latin typeface="Calibri"/>
                <a:ea typeface="Calibri"/>
                <a:cs typeface="Calibri"/>
                <a:sym typeface="Calibri"/>
              </a:rPr>
              <a:t>twitter.com/ORDeptEd | fb.com/ORDeptEd</a:t>
            </a:r>
            <a:endParaRPr sz="1800" b="0" i="0" u="none" strike="noStrike" cap="none">
              <a:solidFill>
                <a:schemeClr val="accent1"/>
              </a:solidFill>
              <a:latin typeface="Calibri"/>
              <a:ea typeface="Calibri"/>
              <a:cs typeface="Calibri"/>
              <a:sym typeface="Calibri"/>
            </a:endParaRPr>
          </a:p>
        </p:txBody>
      </p:sp>
      <p:sp>
        <p:nvSpPr>
          <p:cNvPr id="165" name="Google Shape;165;g1be79b0d0fb_2_1805"/>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166" name="Google Shape;166;g1be79b0d0fb_2_180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Gold_1-Title Slide">
  <p:cSld name="Gold_1-Title Slide">
    <p:bg>
      <p:bgPr>
        <a:solidFill>
          <a:schemeClr val="accent4"/>
        </a:solidFill>
        <a:effectLst/>
      </p:bgPr>
    </p:bg>
    <p:spTree>
      <p:nvGrpSpPr>
        <p:cNvPr id="1" name="Shape 167"/>
        <p:cNvGrpSpPr/>
        <p:nvPr/>
      </p:nvGrpSpPr>
      <p:grpSpPr>
        <a:xfrm>
          <a:off x="0" y="0"/>
          <a:ext cx="0" cy="0"/>
          <a:chOff x="0" y="0"/>
          <a:chExt cx="0" cy="0"/>
        </a:xfrm>
      </p:grpSpPr>
      <p:sp>
        <p:nvSpPr>
          <p:cNvPr id="168" name="Google Shape;168;g1be79b0d0fb_2_181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69" name="Google Shape;169;g1be79b0d0fb_2_1814"/>
          <p:cNvSpPr/>
          <p:nvPr/>
        </p:nvSpPr>
        <p:spPr>
          <a:xfrm>
            <a:off x="154641" y="4461062"/>
            <a:ext cx="8831100" cy="5244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170" name="Google Shape;170;g1be79b0d0fb_2_1814"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171" name="Google Shape;171;g1be79b0d0fb_2_1814"/>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accent4"/>
              </a:buClr>
              <a:buSzPts val="4100"/>
              <a:buFont typeface="Calibri"/>
              <a:buNone/>
              <a:defRPr sz="4100">
                <a:solidFill>
                  <a:schemeClr val="accent4"/>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72" name="Google Shape;172;g1be79b0d0fb_2_1814"/>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4"/>
              </a:buClr>
              <a:buSzPts val="1800"/>
              <a:buNone/>
              <a:defRPr sz="1800">
                <a:solidFill>
                  <a:schemeClr val="accent4"/>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pic>
        <p:nvPicPr>
          <p:cNvPr id="173" name="Google Shape;173;g1be79b0d0fb_2_1814" descr="Oregon Department of Education Logo"/>
          <p:cNvPicPr preferRelativeResize="0"/>
          <p:nvPr/>
        </p:nvPicPr>
        <p:blipFill rotWithShape="1">
          <a:blip r:embed="rId3">
            <a:alphaModFix/>
          </a:blip>
          <a:srcRect/>
          <a:stretch/>
        </p:blipFill>
        <p:spPr>
          <a:xfrm>
            <a:off x="3775327" y="160537"/>
            <a:ext cx="1593344" cy="1625348"/>
          </a:xfrm>
          <a:prstGeom prst="rect">
            <a:avLst/>
          </a:prstGeom>
          <a:noFill/>
          <a:ln>
            <a:noFill/>
          </a:ln>
        </p:spPr>
      </p:pic>
      <p:sp>
        <p:nvSpPr>
          <p:cNvPr id="174" name="Google Shape;174;g1be79b0d0fb_2_1814"/>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175" name="Google Shape;175;g1be79b0d0fb_2_181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Gold_2-Section Header">
  <p:cSld name="Gold_2-Section Header">
    <p:bg>
      <p:bgPr>
        <a:solidFill>
          <a:schemeClr val="accent4"/>
        </a:solidFill>
        <a:effectLst/>
      </p:bgPr>
    </p:bg>
    <p:spTree>
      <p:nvGrpSpPr>
        <p:cNvPr id="1" name="Shape 176"/>
        <p:cNvGrpSpPr/>
        <p:nvPr/>
      </p:nvGrpSpPr>
      <p:grpSpPr>
        <a:xfrm>
          <a:off x="0" y="0"/>
          <a:ext cx="0" cy="0"/>
          <a:chOff x="0" y="0"/>
          <a:chExt cx="0" cy="0"/>
        </a:xfrm>
      </p:grpSpPr>
      <p:sp>
        <p:nvSpPr>
          <p:cNvPr id="177" name="Google Shape;177;g1be79b0d0fb_2_182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78" name="Google Shape;178;g1be79b0d0fb_2_1823"/>
          <p:cNvSpPr/>
          <p:nvPr/>
        </p:nvSpPr>
        <p:spPr>
          <a:xfrm>
            <a:off x="154640" y="1866568"/>
            <a:ext cx="8831100" cy="14253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Calibri"/>
              <a:ea typeface="Calibri"/>
              <a:cs typeface="Calibri"/>
              <a:sym typeface="Calibri"/>
            </a:endParaRPr>
          </a:p>
        </p:txBody>
      </p:sp>
      <p:sp>
        <p:nvSpPr>
          <p:cNvPr id="179" name="Google Shape;179;g1be79b0d0fb_2_1823"/>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accent4"/>
              </a:buClr>
              <a:buSzPts val="5100"/>
              <a:buFont typeface="Calibri"/>
              <a:buNone/>
              <a:defRPr sz="5100">
                <a:solidFill>
                  <a:schemeClr val="accent4"/>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80" name="Google Shape;180;g1be79b0d0fb_2_1823"/>
          <p:cNvSpPr txBox="1">
            <a:spLocks noGrp="1"/>
          </p:cNvSpPr>
          <p:nvPr>
            <p:ph type="dt" idx="10"/>
          </p:nvPr>
        </p:nvSpPr>
        <p:spPr>
          <a:xfrm>
            <a:off x="2891118" y="4604845"/>
            <a:ext cx="3381900" cy="2739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81" name="Google Shape;181;g1be79b0d0fb_2_1823"/>
          <p:cNvSpPr txBox="1">
            <a:spLocks noGrp="1"/>
          </p:cNvSpPr>
          <p:nvPr>
            <p:ph type="ftr" idx="11"/>
          </p:nvPr>
        </p:nvSpPr>
        <p:spPr>
          <a:xfrm>
            <a:off x="537882" y="4604845"/>
            <a:ext cx="2148000" cy="2739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82" name="Google Shape;182;g1be79b0d0fb_2_182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83" name="Google Shape;183;g1be79b0d0fb_2_1823" descr="Oregon Department of Education Logo"/>
          <p:cNvPicPr preferRelativeResize="0"/>
          <p:nvPr/>
        </p:nvPicPr>
        <p:blipFill rotWithShape="1">
          <a:blip r:embed="rId2">
            <a:alphaModFix/>
          </a:blip>
          <a:srcRect/>
          <a:stretch/>
        </p:blipFill>
        <p:spPr>
          <a:xfrm>
            <a:off x="3775327" y="160537"/>
            <a:ext cx="1593344" cy="1625348"/>
          </a:xfrm>
          <a:prstGeom prst="rect">
            <a:avLst/>
          </a:prstGeom>
          <a:noFill/>
          <a:ln>
            <a:noFill/>
          </a:ln>
        </p:spPr>
      </p:pic>
      <p:sp>
        <p:nvSpPr>
          <p:cNvPr id="184" name="Google Shape;184;g1be79b0d0fb_2_1823"/>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Gold_3-Title Bar and Content">
  <p:cSld name="Gold_3-Title Bar and Content">
    <p:bg>
      <p:bgPr>
        <a:solidFill>
          <a:schemeClr val="accent4"/>
        </a:solidFill>
        <a:effectLst/>
      </p:bgPr>
    </p:bg>
    <p:spTree>
      <p:nvGrpSpPr>
        <p:cNvPr id="1" name="Shape 185"/>
        <p:cNvGrpSpPr/>
        <p:nvPr/>
      </p:nvGrpSpPr>
      <p:grpSpPr>
        <a:xfrm>
          <a:off x="0" y="0"/>
          <a:ext cx="0" cy="0"/>
          <a:chOff x="0" y="0"/>
          <a:chExt cx="0" cy="0"/>
        </a:xfrm>
      </p:grpSpPr>
      <p:sp>
        <p:nvSpPr>
          <p:cNvPr id="186" name="Google Shape;186;g1be79b0d0fb_2_183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87" name="Google Shape;187;g1be79b0d0fb_2_1832"/>
          <p:cNvSpPr/>
          <p:nvPr/>
        </p:nvSpPr>
        <p:spPr>
          <a:xfrm>
            <a:off x="154641" y="161365"/>
            <a:ext cx="8831100" cy="10482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88" name="Google Shape;188;g1be79b0d0fb_2_1832"/>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89" name="Google Shape;189;g1be79b0d0fb_2_183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4"/>
              </a:buClr>
              <a:buSzPts val="3300"/>
              <a:buFont typeface="Calibri"/>
              <a:buNone/>
              <a:defRPr>
                <a:solidFill>
                  <a:schemeClr val="accent4"/>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90" name="Google Shape;190;g1be79b0d0fb_2_1832"/>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191" name="Google Shape;191;g1be79b0d0fb_2_183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Gold_4-Content with Caption">
  <p:cSld name="Gold_4-Content with Caption">
    <p:bg>
      <p:bgPr>
        <a:solidFill>
          <a:schemeClr val="accent4"/>
        </a:solidFill>
        <a:effectLst/>
      </p:bgPr>
    </p:bg>
    <p:spTree>
      <p:nvGrpSpPr>
        <p:cNvPr id="1" name="Shape 192"/>
        <p:cNvGrpSpPr/>
        <p:nvPr/>
      </p:nvGrpSpPr>
      <p:grpSpPr>
        <a:xfrm>
          <a:off x="0" y="0"/>
          <a:ext cx="0" cy="0"/>
          <a:chOff x="0" y="0"/>
          <a:chExt cx="0" cy="0"/>
        </a:xfrm>
      </p:grpSpPr>
      <p:sp>
        <p:nvSpPr>
          <p:cNvPr id="193" name="Google Shape;193;g1be79b0d0fb_2_183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94" name="Google Shape;194;g1be79b0d0fb_2_1839"/>
          <p:cNvSpPr/>
          <p:nvPr/>
        </p:nvSpPr>
        <p:spPr>
          <a:xfrm>
            <a:off x="154642" y="161365"/>
            <a:ext cx="3547800" cy="48243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95" name="Google Shape;195;g1be79b0d0fb_2_1839"/>
          <p:cNvSpPr txBox="1">
            <a:spLocks noGrp="1"/>
          </p:cNvSpPr>
          <p:nvPr>
            <p:ph type="title"/>
          </p:nvPr>
        </p:nvSpPr>
        <p:spPr>
          <a:xfrm>
            <a:off x="537883" y="584734"/>
            <a:ext cx="2949000" cy="19038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4"/>
              </a:buClr>
              <a:buSzPts val="3300"/>
              <a:buFont typeface="Calibri"/>
              <a:buNone/>
              <a:defRPr sz="3300">
                <a:solidFill>
                  <a:schemeClr val="accent4"/>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96" name="Google Shape;196;g1be79b0d0fb_2_1839"/>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42900" algn="l">
              <a:lnSpc>
                <a:spcPct val="90000"/>
              </a:lnSpc>
              <a:spcBef>
                <a:spcPts val="400"/>
              </a:spcBef>
              <a:spcAft>
                <a:spcPts val="0"/>
              </a:spcAft>
              <a:buClr>
                <a:schemeClr val="dk1"/>
              </a:buClr>
              <a:buSzPts val="1800"/>
              <a:buChar char="•"/>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197" name="Google Shape;197;g1be79b0d0fb_2_1839"/>
          <p:cNvSpPr>
            <a:spLocks noGrp="1"/>
          </p:cNvSpPr>
          <p:nvPr>
            <p:ph type="pic" idx="2"/>
          </p:nvPr>
        </p:nvSpPr>
        <p:spPr>
          <a:xfrm>
            <a:off x="537883" y="2655094"/>
            <a:ext cx="2949000" cy="1740600"/>
          </a:xfrm>
          <a:prstGeom prst="rect">
            <a:avLst/>
          </a:prstGeom>
          <a:noFill/>
          <a:ln>
            <a:noFill/>
          </a:ln>
        </p:spPr>
      </p:sp>
      <p:sp>
        <p:nvSpPr>
          <p:cNvPr id="198" name="Google Shape;198;g1be79b0d0fb_2_1839"/>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199" name="Google Shape;199;g1be79b0d0fb_2_183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Gold_5-Title and Content">
  <p:cSld name="Gold_5-Title and Content">
    <p:bg>
      <p:bgPr>
        <a:solidFill>
          <a:schemeClr val="accent4"/>
        </a:solidFill>
        <a:effectLst/>
      </p:bgPr>
    </p:bg>
    <p:spTree>
      <p:nvGrpSpPr>
        <p:cNvPr id="1" name="Shape 200"/>
        <p:cNvGrpSpPr/>
        <p:nvPr/>
      </p:nvGrpSpPr>
      <p:grpSpPr>
        <a:xfrm>
          <a:off x="0" y="0"/>
          <a:ext cx="0" cy="0"/>
          <a:chOff x="0" y="0"/>
          <a:chExt cx="0" cy="0"/>
        </a:xfrm>
      </p:grpSpPr>
      <p:sp>
        <p:nvSpPr>
          <p:cNvPr id="201" name="Google Shape;201;g1be79b0d0fb_2_1847"/>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4"/>
              </a:buClr>
              <a:buSzPts val="3300"/>
              <a:buFont typeface="Calibri"/>
              <a:buNone/>
              <a:defRPr>
                <a:solidFill>
                  <a:schemeClr val="accent4"/>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02" name="Google Shape;202;g1be79b0d0fb_2_1847"/>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03" name="Google Shape;203;g1be79b0d0fb_2_1847"/>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204" name="Google Shape;204;g1be79b0d0fb_2_184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Gold_6-Two Content">
  <p:cSld name="Gold_6-Two Content">
    <p:bg>
      <p:bgPr>
        <a:solidFill>
          <a:schemeClr val="accent4"/>
        </a:solidFill>
        <a:effectLst/>
      </p:bgPr>
    </p:bg>
    <p:spTree>
      <p:nvGrpSpPr>
        <p:cNvPr id="1" name="Shape 205"/>
        <p:cNvGrpSpPr/>
        <p:nvPr/>
      </p:nvGrpSpPr>
      <p:grpSpPr>
        <a:xfrm>
          <a:off x="0" y="0"/>
          <a:ext cx="0" cy="0"/>
          <a:chOff x="0" y="0"/>
          <a:chExt cx="0" cy="0"/>
        </a:xfrm>
      </p:grpSpPr>
      <p:sp>
        <p:nvSpPr>
          <p:cNvPr id="206" name="Google Shape;206;g1be79b0d0fb_2_185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4"/>
              </a:buClr>
              <a:buSzPts val="3300"/>
              <a:buFont typeface="Calibri"/>
              <a:buNone/>
              <a:defRPr>
                <a:solidFill>
                  <a:schemeClr val="accent4"/>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07" name="Google Shape;207;g1be79b0d0fb_2_1852"/>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08" name="Google Shape;208;g1be79b0d0fb_2_1852"/>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09" name="Google Shape;209;g1be79b0d0fb_2_1852"/>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210" name="Google Shape;210;g1be79b0d0fb_2_185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Gold_7-Comparison">
  <p:cSld name="Gold_7-Comparison">
    <p:bg>
      <p:bgPr>
        <a:solidFill>
          <a:schemeClr val="accent4"/>
        </a:solidFill>
        <a:effectLst/>
      </p:bgPr>
    </p:bg>
    <p:spTree>
      <p:nvGrpSpPr>
        <p:cNvPr id="1" name="Shape 211"/>
        <p:cNvGrpSpPr/>
        <p:nvPr/>
      </p:nvGrpSpPr>
      <p:grpSpPr>
        <a:xfrm>
          <a:off x="0" y="0"/>
          <a:ext cx="0" cy="0"/>
          <a:chOff x="0" y="0"/>
          <a:chExt cx="0" cy="0"/>
        </a:xfrm>
      </p:grpSpPr>
      <p:sp>
        <p:nvSpPr>
          <p:cNvPr id="212" name="Google Shape;212;g1be79b0d0fb_2_1858"/>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4"/>
              </a:buClr>
              <a:buSzPts val="2400"/>
              <a:buNone/>
              <a:defRPr sz="2400" b="0">
                <a:solidFill>
                  <a:schemeClr val="accent4"/>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213" name="Google Shape;213;g1be79b0d0fb_2_1858"/>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14" name="Google Shape;214;g1be79b0d0fb_2_1858"/>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4"/>
              </a:buClr>
              <a:buSzPts val="2400"/>
              <a:buNone/>
              <a:defRPr sz="2400" b="0">
                <a:solidFill>
                  <a:schemeClr val="accent4"/>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215" name="Google Shape;215;g1be79b0d0fb_2_1858"/>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16" name="Google Shape;216;g1be79b0d0fb_2_1858"/>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4"/>
              </a:buClr>
              <a:buSzPts val="2400"/>
              <a:buFont typeface="Calibri"/>
              <a:buNone/>
              <a:defRPr sz="2400">
                <a:solidFill>
                  <a:schemeClr val="accent4"/>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17" name="Google Shape;217;g1be79b0d0fb_2_1858"/>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218" name="Google Shape;218;g1be79b0d0fb_2_185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Blue_2-Section Header">
  <p:cSld name="Blue_2-Section Header">
    <p:bg>
      <p:bgPr>
        <a:solidFill>
          <a:schemeClr val="accent1"/>
        </a:solidFill>
        <a:effectLst/>
      </p:bgPr>
    </p:bg>
    <p:spTree>
      <p:nvGrpSpPr>
        <p:cNvPr id="1" name="Shape 31"/>
        <p:cNvGrpSpPr/>
        <p:nvPr/>
      </p:nvGrpSpPr>
      <p:grpSpPr>
        <a:xfrm>
          <a:off x="0" y="0"/>
          <a:ext cx="0" cy="0"/>
          <a:chOff x="0" y="0"/>
          <a:chExt cx="0" cy="0"/>
        </a:xfrm>
      </p:grpSpPr>
      <p:sp>
        <p:nvSpPr>
          <p:cNvPr id="32" name="Google Shape;32;g1be79b0d0fb_2_167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3" name="Google Shape;33;g1be79b0d0fb_2_1671"/>
          <p:cNvSpPr/>
          <p:nvPr/>
        </p:nvSpPr>
        <p:spPr>
          <a:xfrm>
            <a:off x="154640" y="1866568"/>
            <a:ext cx="8831100" cy="1425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Calibri"/>
              <a:ea typeface="Calibri"/>
              <a:cs typeface="Calibri"/>
              <a:sym typeface="Calibri"/>
            </a:endParaRPr>
          </a:p>
        </p:txBody>
      </p:sp>
      <p:sp>
        <p:nvSpPr>
          <p:cNvPr id="34" name="Google Shape;34;g1be79b0d0fb_2_1671"/>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accent1"/>
              </a:buClr>
              <a:buSzPts val="5100"/>
              <a:buFont typeface="Calibri"/>
              <a:buNone/>
              <a:defRPr sz="5100">
                <a:solidFill>
                  <a:schemeClr val="accen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35" name="Google Shape;35;g1be79b0d0fb_2_1671" descr="Oregon Department of Education Logo"/>
          <p:cNvPicPr preferRelativeResize="0"/>
          <p:nvPr/>
        </p:nvPicPr>
        <p:blipFill rotWithShape="1">
          <a:blip r:embed="rId2">
            <a:alphaModFix/>
          </a:blip>
          <a:srcRect/>
          <a:stretch/>
        </p:blipFill>
        <p:spPr>
          <a:xfrm>
            <a:off x="3775327" y="160537"/>
            <a:ext cx="1593344" cy="1625348"/>
          </a:xfrm>
          <a:prstGeom prst="rect">
            <a:avLst/>
          </a:prstGeom>
          <a:noFill/>
          <a:ln>
            <a:noFill/>
          </a:ln>
        </p:spPr>
      </p:pic>
      <p:sp>
        <p:nvSpPr>
          <p:cNvPr id="36" name="Google Shape;36;g1be79b0d0fb_2_1671"/>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37" name="Google Shape;37;g1be79b0d0fb_2_167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Gold_8-Title Only">
  <p:cSld name="Gold_8-Title Only">
    <p:bg>
      <p:bgPr>
        <a:solidFill>
          <a:schemeClr val="accent4"/>
        </a:solidFill>
        <a:effectLst/>
      </p:bgPr>
    </p:bg>
    <p:spTree>
      <p:nvGrpSpPr>
        <p:cNvPr id="1" name="Shape 219"/>
        <p:cNvGrpSpPr/>
        <p:nvPr/>
      </p:nvGrpSpPr>
      <p:grpSpPr>
        <a:xfrm>
          <a:off x="0" y="0"/>
          <a:ext cx="0" cy="0"/>
          <a:chOff x="0" y="0"/>
          <a:chExt cx="0" cy="0"/>
        </a:xfrm>
      </p:grpSpPr>
      <p:sp>
        <p:nvSpPr>
          <p:cNvPr id="220" name="Google Shape;220;g1be79b0d0fb_2_186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21" name="Google Shape;221;g1be79b0d0fb_2_1866"/>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4"/>
              </a:buClr>
              <a:buSzPts val="3300"/>
              <a:buFont typeface="Calibri"/>
              <a:buNone/>
              <a:defRPr>
                <a:solidFill>
                  <a:schemeClr val="accent4"/>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22" name="Google Shape;222;g1be79b0d0fb_2_1866"/>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223" name="Google Shape;223;g1be79b0d0fb_2_186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Gold_9-Blank">
  <p:cSld name="Gold_9-Blank">
    <p:bg>
      <p:bgPr>
        <a:solidFill>
          <a:schemeClr val="accent4"/>
        </a:solidFill>
        <a:effectLst/>
      </p:bgPr>
    </p:bg>
    <p:spTree>
      <p:nvGrpSpPr>
        <p:cNvPr id="1" name="Shape 224"/>
        <p:cNvGrpSpPr/>
        <p:nvPr/>
      </p:nvGrpSpPr>
      <p:grpSpPr>
        <a:xfrm>
          <a:off x="0" y="0"/>
          <a:ext cx="0" cy="0"/>
          <a:chOff x="0" y="0"/>
          <a:chExt cx="0" cy="0"/>
        </a:xfrm>
      </p:grpSpPr>
      <p:sp>
        <p:nvSpPr>
          <p:cNvPr id="225" name="Google Shape;225;g1be79b0d0fb_2_187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Calibri"/>
                <a:ea typeface="Calibri"/>
                <a:cs typeface="Calibri"/>
                <a:sym typeface="Calibri"/>
              </a:rPr>
              <a:t>v</a:t>
            </a:r>
            <a:endParaRPr sz="1100" b="0" i="0" u="none" strike="noStrike" cap="none">
              <a:solidFill>
                <a:srgbClr val="000000"/>
              </a:solidFill>
              <a:latin typeface="Arial"/>
              <a:ea typeface="Arial"/>
              <a:cs typeface="Arial"/>
              <a:sym typeface="Arial"/>
            </a:endParaRPr>
          </a:p>
        </p:txBody>
      </p:sp>
      <p:sp>
        <p:nvSpPr>
          <p:cNvPr id="226" name="Google Shape;226;g1be79b0d0fb_2_1871"/>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27" name="Google Shape;227;g1be79b0d0fb_2_1871"/>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228" name="Google Shape;228;g1be79b0d0fb_2_187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Gold_10-Large Type">
  <p:cSld name="Gold_10-Large Type">
    <p:bg>
      <p:bgPr>
        <a:solidFill>
          <a:schemeClr val="accent4"/>
        </a:solidFill>
        <a:effectLst/>
      </p:bgPr>
    </p:bg>
    <p:spTree>
      <p:nvGrpSpPr>
        <p:cNvPr id="1" name="Shape 229"/>
        <p:cNvGrpSpPr/>
        <p:nvPr/>
      </p:nvGrpSpPr>
      <p:grpSpPr>
        <a:xfrm>
          <a:off x="0" y="0"/>
          <a:ext cx="0" cy="0"/>
          <a:chOff x="0" y="0"/>
          <a:chExt cx="0" cy="0"/>
        </a:xfrm>
      </p:grpSpPr>
      <p:sp>
        <p:nvSpPr>
          <p:cNvPr id="230" name="Google Shape;230;g1be79b0d0fb_2_187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231" name="Google Shape;231;g1be79b0d0fb_2_1876"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32" name="Google Shape;232;g1be79b0d0fb_2_1876"/>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4"/>
              </a:buClr>
              <a:buSzPts val="9000"/>
              <a:buFont typeface="Calibri"/>
              <a:buNone/>
              <a:defRPr sz="9000">
                <a:solidFill>
                  <a:schemeClr val="accent4"/>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33" name="Google Shape;233;g1be79b0d0fb_2_1876"/>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4"/>
              </a:buClr>
              <a:buSzPts val="1800"/>
              <a:buNone/>
              <a:defRPr sz="1800">
                <a:solidFill>
                  <a:schemeClr val="accent4"/>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234" name="Google Shape;234;g1be79b0d0fb_2_1876"/>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235" name="Google Shape;235;g1be79b0d0fb_2_187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Gold_11-Follow Us">
  <p:cSld name="Gold_11-Follow Us">
    <p:bg>
      <p:bgPr>
        <a:solidFill>
          <a:schemeClr val="accent4"/>
        </a:solidFill>
        <a:effectLst/>
      </p:bgPr>
    </p:bg>
    <p:spTree>
      <p:nvGrpSpPr>
        <p:cNvPr id="1" name="Shape 236"/>
        <p:cNvGrpSpPr/>
        <p:nvPr/>
      </p:nvGrpSpPr>
      <p:grpSpPr>
        <a:xfrm>
          <a:off x="0" y="0"/>
          <a:ext cx="0" cy="0"/>
          <a:chOff x="0" y="0"/>
          <a:chExt cx="0" cy="0"/>
        </a:xfrm>
      </p:grpSpPr>
      <p:sp>
        <p:nvSpPr>
          <p:cNvPr id="237" name="Google Shape;237;g1be79b0d0fb_2_188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238" name="Google Shape;238;g1be79b0d0fb_2_1883"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39" name="Google Shape;239;g1be79b0d0fb_2_1883"/>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4"/>
              </a:buClr>
              <a:buSzPts val="9000"/>
              <a:buFont typeface="Calibri"/>
              <a:buNone/>
              <a:defRPr sz="9000">
                <a:solidFill>
                  <a:schemeClr val="accent4"/>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240" name="Google Shape;240;g1be79b0d0fb_2_1883"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241" name="Google Shape;241;g1be79b0d0fb_2_1883"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242" name="Google Shape;242;g1be79b0d0fb_2_1883"/>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US" sz="1800" b="0" i="0" u="none" strike="noStrike" cap="none">
                <a:solidFill>
                  <a:schemeClr val="accent1"/>
                </a:solidFill>
                <a:latin typeface="Calibri"/>
                <a:ea typeface="Calibri"/>
                <a:cs typeface="Calibri"/>
                <a:sym typeface="Calibri"/>
              </a:rPr>
              <a:t>twitter.com/ORDeptEd | fb.com/ORDeptEd</a:t>
            </a:r>
            <a:endParaRPr sz="1800" b="0" i="0" u="none" strike="noStrike" cap="none">
              <a:solidFill>
                <a:schemeClr val="accent1"/>
              </a:solidFill>
              <a:latin typeface="Calibri"/>
              <a:ea typeface="Calibri"/>
              <a:cs typeface="Calibri"/>
              <a:sym typeface="Calibri"/>
            </a:endParaRPr>
          </a:p>
        </p:txBody>
      </p:sp>
      <p:sp>
        <p:nvSpPr>
          <p:cNvPr id="243" name="Google Shape;243;g1be79b0d0fb_2_1883"/>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244" name="Google Shape;244;g1be79b0d0fb_2_188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Orange_1-Title Slide">
  <p:cSld name="Orange_1-Title Slide">
    <p:bg>
      <p:bgPr>
        <a:solidFill>
          <a:schemeClr val="accent3"/>
        </a:solidFill>
        <a:effectLst/>
      </p:bgPr>
    </p:bg>
    <p:spTree>
      <p:nvGrpSpPr>
        <p:cNvPr id="1" name="Shape 245"/>
        <p:cNvGrpSpPr/>
        <p:nvPr/>
      </p:nvGrpSpPr>
      <p:grpSpPr>
        <a:xfrm>
          <a:off x="0" y="0"/>
          <a:ext cx="0" cy="0"/>
          <a:chOff x="0" y="0"/>
          <a:chExt cx="0" cy="0"/>
        </a:xfrm>
      </p:grpSpPr>
      <p:sp>
        <p:nvSpPr>
          <p:cNvPr id="246" name="Google Shape;246;g1be79b0d0fb_2_189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47" name="Google Shape;247;g1be79b0d0fb_2_1892"/>
          <p:cNvSpPr/>
          <p:nvPr/>
        </p:nvSpPr>
        <p:spPr>
          <a:xfrm>
            <a:off x="154641" y="4461062"/>
            <a:ext cx="8831100" cy="5244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248" name="Google Shape;248;g1be79b0d0fb_2_1892"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249" name="Google Shape;249;g1be79b0d0fb_2_1892"/>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accent3"/>
              </a:buClr>
              <a:buSzPts val="4100"/>
              <a:buFont typeface="Calibri"/>
              <a:buNone/>
              <a:defRPr sz="4100">
                <a:solidFill>
                  <a:schemeClr val="accent3"/>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50" name="Google Shape;250;g1be79b0d0fb_2_1892"/>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3"/>
              </a:buClr>
              <a:buSzPts val="1800"/>
              <a:buNone/>
              <a:defRPr sz="1800">
                <a:solidFill>
                  <a:schemeClr val="accent3"/>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pic>
        <p:nvPicPr>
          <p:cNvPr id="251" name="Google Shape;251;g1be79b0d0fb_2_1892" descr="Oregon Department of Education Logo"/>
          <p:cNvPicPr preferRelativeResize="0"/>
          <p:nvPr/>
        </p:nvPicPr>
        <p:blipFill rotWithShape="1">
          <a:blip r:embed="rId3">
            <a:alphaModFix/>
          </a:blip>
          <a:srcRect/>
          <a:stretch/>
        </p:blipFill>
        <p:spPr>
          <a:xfrm>
            <a:off x="3775327" y="160537"/>
            <a:ext cx="1593344" cy="1625348"/>
          </a:xfrm>
          <a:prstGeom prst="rect">
            <a:avLst/>
          </a:prstGeom>
          <a:noFill/>
          <a:ln>
            <a:noFill/>
          </a:ln>
        </p:spPr>
      </p:pic>
      <p:sp>
        <p:nvSpPr>
          <p:cNvPr id="252" name="Google Shape;252;g1be79b0d0fb_2_1892"/>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253" name="Google Shape;253;g1be79b0d0fb_2_189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Orange_2-Section Header">
  <p:cSld name="Orange_2-Section Header">
    <p:bg>
      <p:bgPr>
        <a:solidFill>
          <a:schemeClr val="accent3"/>
        </a:solidFill>
        <a:effectLst/>
      </p:bgPr>
    </p:bg>
    <p:spTree>
      <p:nvGrpSpPr>
        <p:cNvPr id="1" name="Shape 254"/>
        <p:cNvGrpSpPr/>
        <p:nvPr/>
      </p:nvGrpSpPr>
      <p:grpSpPr>
        <a:xfrm>
          <a:off x="0" y="0"/>
          <a:ext cx="0" cy="0"/>
          <a:chOff x="0" y="0"/>
          <a:chExt cx="0" cy="0"/>
        </a:xfrm>
      </p:grpSpPr>
      <p:sp>
        <p:nvSpPr>
          <p:cNvPr id="255" name="Google Shape;255;g1be79b0d0fb_2_190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56" name="Google Shape;256;g1be79b0d0fb_2_1901"/>
          <p:cNvSpPr/>
          <p:nvPr/>
        </p:nvSpPr>
        <p:spPr>
          <a:xfrm>
            <a:off x="154640" y="1866568"/>
            <a:ext cx="8831100" cy="14253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Calibri"/>
              <a:ea typeface="Calibri"/>
              <a:cs typeface="Calibri"/>
              <a:sym typeface="Calibri"/>
            </a:endParaRPr>
          </a:p>
        </p:txBody>
      </p:sp>
      <p:sp>
        <p:nvSpPr>
          <p:cNvPr id="257" name="Google Shape;257;g1be79b0d0fb_2_1901"/>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accent3"/>
              </a:buClr>
              <a:buSzPts val="5100"/>
              <a:buFont typeface="Calibri"/>
              <a:buNone/>
              <a:defRPr sz="5100">
                <a:solidFill>
                  <a:schemeClr val="accent3"/>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258" name="Google Shape;258;g1be79b0d0fb_2_1901" descr="Oregon Department of Education Logo"/>
          <p:cNvPicPr preferRelativeResize="0"/>
          <p:nvPr/>
        </p:nvPicPr>
        <p:blipFill rotWithShape="1">
          <a:blip r:embed="rId2">
            <a:alphaModFix/>
          </a:blip>
          <a:srcRect/>
          <a:stretch/>
        </p:blipFill>
        <p:spPr>
          <a:xfrm>
            <a:off x="3775327" y="160537"/>
            <a:ext cx="1593344" cy="1625348"/>
          </a:xfrm>
          <a:prstGeom prst="rect">
            <a:avLst/>
          </a:prstGeom>
          <a:noFill/>
          <a:ln>
            <a:noFill/>
          </a:ln>
        </p:spPr>
      </p:pic>
      <p:sp>
        <p:nvSpPr>
          <p:cNvPr id="259" name="Google Shape;259;g1be79b0d0fb_2_1901"/>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260" name="Google Shape;260;g1be79b0d0fb_2_190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Orange_3-Title Bar and Content">
  <p:cSld name="Orange_3-Title Bar and Content">
    <p:bg>
      <p:bgPr>
        <a:solidFill>
          <a:schemeClr val="accent3"/>
        </a:solidFill>
        <a:effectLst/>
      </p:bgPr>
    </p:bg>
    <p:spTree>
      <p:nvGrpSpPr>
        <p:cNvPr id="1" name="Shape 261"/>
        <p:cNvGrpSpPr/>
        <p:nvPr/>
      </p:nvGrpSpPr>
      <p:grpSpPr>
        <a:xfrm>
          <a:off x="0" y="0"/>
          <a:ext cx="0" cy="0"/>
          <a:chOff x="0" y="0"/>
          <a:chExt cx="0" cy="0"/>
        </a:xfrm>
      </p:grpSpPr>
      <p:sp>
        <p:nvSpPr>
          <p:cNvPr id="262" name="Google Shape;262;g1be79b0d0fb_2_190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63" name="Google Shape;263;g1be79b0d0fb_2_1908"/>
          <p:cNvSpPr/>
          <p:nvPr/>
        </p:nvSpPr>
        <p:spPr>
          <a:xfrm>
            <a:off x="154641" y="161365"/>
            <a:ext cx="8831100" cy="10482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64" name="Google Shape;264;g1be79b0d0fb_2_1908"/>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65" name="Google Shape;265;g1be79b0d0fb_2_1908"/>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3"/>
              </a:buClr>
              <a:buSzPts val="3300"/>
              <a:buFont typeface="Calibri"/>
              <a:buNone/>
              <a:defRPr>
                <a:solidFill>
                  <a:schemeClr val="accent3"/>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66" name="Google Shape;266;g1be79b0d0fb_2_1908"/>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267" name="Google Shape;267;g1be79b0d0fb_2_190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Orange_4-Content with Caption">
  <p:cSld name="Orange_4-Content with Caption">
    <p:bg>
      <p:bgPr>
        <a:solidFill>
          <a:schemeClr val="accent3"/>
        </a:solidFill>
        <a:effectLst/>
      </p:bgPr>
    </p:bg>
    <p:spTree>
      <p:nvGrpSpPr>
        <p:cNvPr id="1" name="Shape 268"/>
        <p:cNvGrpSpPr/>
        <p:nvPr/>
      </p:nvGrpSpPr>
      <p:grpSpPr>
        <a:xfrm>
          <a:off x="0" y="0"/>
          <a:ext cx="0" cy="0"/>
          <a:chOff x="0" y="0"/>
          <a:chExt cx="0" cy="0"/>
        </a:xfrm>
      </p:grpSpPr>
      <p:sp>
        <p:nvSpPr>
          <p:cNvPr id="269" name="Google Shape;269;g1be79b0d0fb_2_191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70" name="Google Shape;270;g1be79b0d0fb_2_1915"/>
          <p:cNvSpPr/>
          <p:nvPr/>
        </p:nvSpPr>
        <p:spPr>
          <a:xfrm>
            <a:off x="154642" y="161365"/>
            <a:ext cx="3547800" cy="48243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71" name="Google Shape;271;g1be79b0d0fb_2_1915"/>
          <p:cNvSpPr txBox="1">
            <a:spLocks noGrp="1"/>
          </p:cNvSpPr>
          <p:nvPr>
            <p:ph type="title"/>
          </p:nvPr>
        </p:nvSpPr>
        <p:spPr>
          <a:xfrm>
            <a:off x="537883" y="584734"/>
            <a:ext cx="2949000" cy="19005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3"/>
              </a:buClr>
              <a:buSzPts val="3300"/>
              <a:buFont typeface="Calibri"/>
              <a:buNone/>
              <a:defRPr sz="3300">
                <a:solidFill>
                  <a:schemeClr val="accent3"/>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72" name="Google Shape;272;g1be79b0d0fb_2_1915"/>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42900" algn="l">
              <a:lnSpc>
                <a:spcPct val="90000"/>
              </a:lnSpc>
              <a:spcBef>
                <a:spcPts val="400"/>
              </a:spcBef>
              <a:spcAft>
                <a:spcPts val="0"/>
              </a:spcAft>
              <a:buClr>
                <a:schemeClr val="dk1"/>
              </a:buClr>
              <a:buSzPts val="1800"/>
              <a:buChar char="•"/>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273" name="Google Shape;273;g1be79b0d0fb_2_1915"/>
          <p:cNvSpPr>
            <a:spLocks noGrp="1"/>
          </p:cNvSpPr>
          <p:nvPr>
            <p:ph type="pic" idx="2"/>
          </p:nvPr>
        </p:nvSpPr>
        <p:spPr>
          <a:xfrm>
            <a:off x="537883" y="2655094"/>
            <a:ext cx="2949000" cy="1740600"/>
          </a:xfrm>
          <a:prstGeom prst="rect">
            <a:avLst/>
          </a:prstGeom>
          <a:noFill/>
          <a:ln>
            <a:noFill/>
          </a:ln>
        </p:spPr>
      </p:sp>
      <p:sp>
        <p:nvSpPr>
          <p:cNvPr id="274" name="Google Shape;274;g1be79b0d0fb_2_1915"/>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275" name="Google Shape;275;g1be79b0d0fb_2_191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Orange_5-Title and Content">
  <p:cSld name="Orange_5-Title and Content">
    <p:bg>
      <p:bgPr>
        <a:solidFill>
          <a:schemeClr val="accent3"/>
        </a:solidFill>
        <a:effectLst/>
      </p:bgPr>
    </p:bg>
    <p:spTree>
      <p:nvGrpSpPr>
        <p:cNvPr id="1" name="Shape 276"/>
        <p:cNvGrpSpPr/>
        <p:nvPr/>
      </p:nvGrpSpPr>
      <p:grpSpPr>
        <a:xfrm>
          <a:off x="0" y="0"/>
          <a:ext cx="0" cy="0"/>
          <a:chOff x="0" y="0"/>
          <a:chExt cx="0" cy="0"/>
        </a:xfrm>
      </p:grpSpPr>
      <p:sp>
        <p:nvSpPr>
          <p:cNvPr id="277" name="Google Shape;277;g1be79b0d0fb_2_192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3"/>
              </a:buClr>
              <a:buSzPts val="3300"/>
              <a:buFont typeface="Calibri"/>
              <a:buNone/>
              <a:defRPr>
                <a:solidFill>
                  <a:schemeClr val="accent3"/>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78" name="Google Shape;278;g1be79b0d0fb_2_1923"/>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79" name="Google Shape;279;g1be79b0d0fb_2_1923"/>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280" name="Google Shape;280;g1be79b0d0fb_2_192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Orange_6-Two Content">
  <p:cSld name="Orange_6-Two Content">
    <p:bg>
      <p:bgPr>
        <a:solidFill>
          <a:schemeClr val="accent3"/>
        </a:solidFill>
        <a:effectLst/>
      </p:bgPr>
    </p:bg>
    <p:spTree>
      <p:nvGrpSpPr>
        <p:cNvPr id="1" name="Shape 281"/>
        <p:cNvGrpSpPr/>
        <p:nvPr/>
      </p:nvGrpSpPr>
      <p:grpSpPr>
        <a:xfrm>
          <a:off x="0" y="0"/>
          <a:ext cx="0" cy="0"/>
          <a:chOff x="0" y="0"/>
          <a:chExt cx="0" cy="0"/>
        </a:xfrm>
      </p:grpSpPr>
      <p:sp>
        <p:nvSpPr>
          <p:cNvPr id="282" name="Google Shape;282;g1be79b0d0fb_2_1928"/>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3"/>
              </a:buClr>
              <a:buSzPts val="3300"/>
              <a:buFont typeface="Calibri"/>
              <a:buNone/>
              <a:defRPr>
                <a:solidFill>
                  <a:schemeClr val="accent3"/>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83" name="Google Shape;283;g1be79b0d0fb_2_1928"/>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84" name="Google Shape;284;g1be79b0d0fb_2_1928"/>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85" name="Google Shape;285;g1be79b0d0fb_2_1928"/>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286" name="Google Shape;286;g1be79b0d0fb_2_192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Blue_3-Title Bar and Content">
  <p:cSld name="Blue_3-Title Bar and Content">
    <p:bg>
      <p:bgPr>
        <a:solidFill>
          <a:schemeClr val="accent1"/>
        </a:solidFill>
        <a:effectLst/>
      </p:bgPr>
    </p:bg>
    <p:spTree>
      <p:nvGrpSpPr>
        <p:cNvPr id="1" name="Shape 38"/>
        <p:cNvGrpSpPr/>
        <p:nvPr/>
      </p:nvGrpSpPr>
      <p:grpSpPr>
        <a:xfrm>
          <a:off x="0" y="0"/>
          <a:ext cx="0" cy="0"/>
          <a:chOff x="0" y="0"/>
          <a:chExt cx="0" cy="0"/>
        </a:xfrm>
      </p:grpSpPr>
      <p:sp>
        <p:nvSpPr>
          <p:cNvPr id="39" name="Google Shape;39;g1be79b0d0fb_2_167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40" name="Google Shape;40;g1be79b0d0fb_2_1678"/>
          <p:cNvSpPr/>
          <p:nvPr/>
        </p:nvSpPr>
        <p:spPr>
          <a:xfrm>
            <a:off x="154641" y="161365"/>
            <a:ext cx="8831100" cy="10482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41" name="Google Shape;41;g1be79b0d0fb_2_1678"/>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2" name="Google Shape;42;g1be79b0d0fb_2_1678"/>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3" name="Google Shape;43;g1be79b0d0fb_2_1678"/>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44" name="Google Shape;44;g1be79b0d0fb_2_167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Orange_7-Comparison">
  <p:cSld name="Orange_7-Comparison">
    <p:bg>
      <p:bgPr>
        <a:solidFill>
          <a:schemeClr val="accent3"/>
        </a:solidFill>
        <a:effectLst/>
      </p:bgPr>
    </p:bg>
    <p:spTree>
      <p:nvGrpSpPr>
        <p:cNvPr id="1" name="Shape 287"/>
        <p:cNvGrpSpPr/>
        <p:nvPr/>
      </p:nvGrpSpPr>
      <p:grpSpPr>
        <a:xfrm>
          <a:off x="0" y="0"/>
          <a:ext cx="0" cy="0"/>
          <a:chOff x="0" y="0"/>
          <a:chExt cx="0" cy="0"/>
        </a:xfrm>
      </p:grpSpPr>
      <p:sp>
        <p:nvSpPr>
          <p:cNvPr id="288" name="Google Shape;288;g1be79b0d0fb_2_1934"/>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3"/>
              </a:buClr>
              <a:buSzPts val="2400"/>
              <a:buNone/>
              <a:defRPr sz="2400" b="0">
                <a:solidFill>
                  <a:schemeClr val="accent3"/>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289" name="Google Shape;289;g1be79b0d0fb_2_1934"/>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90" name="Google Shape;290;g1be79b0d0fb_2_1934"/>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3"/>
              </a:buClr>
              <a:buSzPts val="2400"/>
              <a:buNone/>
              <a:defRPr sz="2400" b="0">
                <a:solidFill>
                  <a:schemeClr val="accent3"/>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291" name="Google Shape;291;g1be79b0d0fb_2_1934"/>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92" name="Google Shape;292;g1be79b0d0fb_2_1934"/>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3"/>
              </a:buClr>
              <a:buSzPts val="2400"/>
              <a:buFont typeface="Calibri"/>
              <a:buNone/>
              <a:defRPr sz="2400">
                <a:solidFill>
                  <a:schemeClr val="accent3"/>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93" name="Google Shape;293;g1be79b0d0fb_2_1934"/>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294" name="Google Shape;294;g1be79b0d0fb_2_193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Orange_8-Title Only">
  <p:cSld name="Orange_8-Title Only">
    <p:bg>
      <p:bgPr>
        <a:solidFill>
          <a:schemeClr val="accent3"/>
        </a:solidFill>
        <a:effectLst/>
      </p:bgPr>
    </p:bg>
    <p:spTree>
      <p:nvGrpSpPr>
        <p:cNvPr id="1" name="Shape 295"/>
        <p:cNvGrpSpPr/>
        <p:nvPr/>
      </p:nvGrpSpPr>
      <p:grpSpPr>
        <a:xfrm>
          <a:off x="0" y="0"/>
          <a:ext cx="0" cy="0"/>
          <a:chOff x="0" y="0"/>
          <a:chExt cx="0" cy="0"/>
        </a:xfrm>
      </p:grpSpPr>
      <p:sp>
        <p:nvSpPr>
          <p:cNvPr id="296" name="Google Shape;296;g1be79b0d0fb_2_194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97" name="Google Shape;297;g1be79b0d0fb_2_194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3"/>
              </a:buClr>
              <a:buSzPts val="3300"/>
              <a:buFont typeface="Calibri"/>
              <a:buNone/>
              <a:defRPr>
                <a:solidFill>
                  <a:schemeClr val="accent3"/>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98" name="Google Shape;298;g1be79b0d0fb_2_1942"/>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299" name="Google Shape;299;g1be79b0d0fb_2_194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Orange_9-Blank">
  <p:cSld name="Orange_9-Blank">
    <p:bg>
      <p:bgPr>
        <a:solidFill>
          <a:schemeClr val="accent3"/>
        </a:solidFill>
        <a:effectLst/>
      </p:bgPr>
    </p:bg>
    <p:spTree>
      <p:nvGrpSpPr>
        <p:cNvPr id="1" name="Shape 300"/>
        <p:cNvGrpSpPr/>
        <p:nvPr/>
      </p:nvGrpSpPr>
      <p:grpSpPr>
        <a:xfrm>
          <a:off x="0" y="0"/>
          <a:ext cx="0" cy="0"/>
          <a:chOff x="0" y="0"/>
          <a:chExt cx="0" cy="0"/>
        </a:xfrm>
      </p:grpSpPr>
      <p:sp>
        <p:nvSpPr>
          <p:cNvPr id="301" name="Google Shape;301;g1be79b0d0fb_2_194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Calibri"/>
                <a:ea typeface="Calibri"/>
                <a:cs typeface="Calibri"/>
                <a:sym typeface="Calibri"/>
              </a:rPr>
              <a:t>v</a:t>
            </a:r>
            <a:endParaRPr sz="1100" b="0" i="0" u="none" strike="noStrike" cap="none">
              <a:solidFill>
                <a:srgbClr val="000000"/>
              </a:solidFill>
              <a:latin typeface="Arial"/>
              <a:ea typeface="Arial"/>
              <a:cs typeface="Arial"/>
              <a:sym typeface="Arial"/>
            </a:endParaRPr>
          </a:p>
        </p:txBody>
      </p:sp>
      <p:sp>
        <p:nvSpPr>
          <p:cNvPr id="302" name="Google Shape;302;g1be79b0d0fb_2_1947"/>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03" name="Google Shape;303;g1be79b0d0fb_2_1947"/>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304" name="Google Shape;304;g1be79b0d0fb_2_194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Orange_10-Large Type">
  <p:cSld name="Orange_10-Large Type">
    <p:bg>
      <p:bgPr>
        <a:solidFill>
          <a:schemeClr val="accent3"/>
        </a:solidFill>
        <a:effectLst/>
      </p:bgPr>
    </p:bg>
    <p:spTree>
      <p:nvGrpSpPr>
        <p:cNvPr id="1" name="Shape 305"/>
        <p:cNvGrpSpPr/>
        <p:nvPr/>
      </p:nvGrpSpPr>
      <p:grpSpPr>
        <a:xfrm>
          <a:off x="0" y="0"/>
          <a:ext cx="0" cy="0"/>
          <a:chOff x="0" y="0"/>
          <a:chExt cx="0" cy="0"/>
        </a:xfrm>
      </p:grpSpPr>
      <p:sp>
        <p:nvSpPr>
          <p:cNvPr id="306" name="Google Shape;306;g1be79b0d0fb_2_195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307" name="Google Shape;307;g1be79b0d0fb_2_1952"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308" name="Google Shape;308;g1be79b0d0fb_2_1952"/>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3"/>
              </a:buClr>
              <a:buSzPts val="9000"/>
              <a:buFont typeface="Calibri"/>
              <a:buNone/>
              <a:defRPr sz="9000">
                <a:solidFill>
                  <a:schemeClr val="accent3"/>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09" name="Google Shape;309;g1be79b0d0fb_2_1952"/>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3"/>
              </a:buClr>
              <a:buSzPts val="1800"/>
              <a:buNone/>
              <a:defRPr sz="1800">
                <a:solidFill>
                  <a:schemeClr val="accent3"/>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310" name="Google Shape;310;g1be79b0d0fb_2_195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311" name="Google Shape;311;g1be79b0d0fb_2_1952"/>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Orange_11-Follow Us">
  <p:cSld name="Orange_11-Follow Us">
    <p:bg>
      <p:bgPr>
        <a:solidFill>
          <a:schemeClr val="accent3"/>
        </a:solidFill>
        <a:effectLst/>
      </p:bgPr>
    </p:bg>
    <p:spTree>
      <p:nvGrpSpPr>
        <p:cNvPr id="1" name="Shape 312"/>
        <p:cNvGrpSpPr/>
        <p:nvPr/>
      </p:nvGrpSpPr>
      <p:grpSpPr>
        <a:xfrm>
          <a:off x="0" y="0"/>
          <a:ext cx="0" cy="0"/>
          <a:chOff x="0" y="0"/>
          <a:chExt cx="0" cy="0"/>
        </a:xfrm>
      </p:grpSpPr>
      <p:sp>
        <p:nvSpPr>
          <p:cNvPr id="313" name="Google Shape;313;g1be79b0d0fb_2_195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314" name="Google Shape;314;g1be79b0d0fb_2_1959"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315" name="Google Shape;315;g1be79b0d0fb_2_1959"/>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3"/>
              </a:buClr>
              <a:buSzPts val="9000"/>
              <a:buFont typeface="Calibri"/>
              <a:buNone/>
              <a:defRPr sz="9000">
                <a:solidFill>
                  <a:schemeClr val="accent3"/>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316" name="Google Shape;316;g1be79b0d0fb_2_1959"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317" name="Google Shape;317;g1be79b0d0fb_2_1959"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318" name="Google Shape;318;g1be79b0d0fb_2_1959"/>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US" sz="1800" b="0" i="0" u="none" strike="noStrike" cap="none">
                <a:solidFill>
                  <a:schemeClr val="accent1"/>
                </a:solidFill>
                <a:latin typeface="Calibri"/>
                <a:ea typeface="Calibri"/>
                <a:cs typeface="Calibri"/>
                <a:sym typeface="Calibri"/>
              </a:rPr>
              <a:t>twitter.com/ORDeptEd | fb.com/ORDeptEd</a:t>
            </a:r>
            <a:endParaRPr sz="1800" b="0" i="0" u="none" strike="noStrike" cap="none">
              <a:solidFill>
                <a:schemeClr val="accent1"/>
              </a:solidFill>
              <a:latin typeface="Calibri"/>
              <a:ea typeface="Calibri"/>
              <a:cs typeface="Calibri"/>
              <a:sym typeface="Calibri"/>
            </a:endParaRPr>
          </a:p>
        </p:txBody>
      </p:sp>
      <p:sp>
        <p:nvSpPr>
          <p:cNvPr id="319" name="Google Shape;319;g1be79b0d0fb_2_1959"/>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320" name="Google Shape;320;g1be79b0d0fb_2_195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Red_1-Title Slide">
  <p:cSld name="Red_1-Title Slide">
    <p:bg>
      <p:bgPr>
        <a:solidFill>
          <a:schemeClr val="accent2"/>
        </a:solidFill>
        <a:effectLst/>
      </p:bgPr>
    </p:bg>
    <p:spTree>
      <p:nvGrpSpPr>
        <p:cNvPr id="1" name="Shape 321"/>
        <p:cNvGrpSpPr/>
        <p:nvPr/>
      </p:nvGrpSpPr>
      <p:grpSpPr>
        <a:xfrm>
          <a:off x="0" y="0"/>
          <a:ext cx="0" cy="0"/>
          <a:chOff x="0" y="0"/>
          <a:chExt cx="0" cy="0"/>
        </a:xfrm>
      </p:grpSpPr>
      <p:sp>
        <p:nvSpPr>
          <p:cNvPr id="322" name="Google Shape;322;g1be79b0d0fb_2_196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23" name="Google Shape;323;g1be79b0d0fb_2_1968"/>
          <p:cNvSpPr/>
          <p:nvPr/>
        </p:nvSpPr>
        <p:spPr>
          <a:xfrm>
            <a:off x="154641" y="4461062"/>
            <a:ext cx="8831100" cy="5244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324" name="Google Shape;324;g1be79b0d0fb_2_1968"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325" name="Google Shape;325;g1be79b0d0fb_2_1968"/>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accent2"/>
              </a:buClr>
              <a:buSzPts val="4100"/>
              <a:buFont typeface="Calibri"/>
              <a:buNone/>
              <a:defRPr sz="4100">
                <a:solidFill>
                  <a:schemeClr val="accent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26" name="Google Shape;326;g1be79b0d0fb_2_1968"/>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2"/>
              </a:buClr>
              <a:buSzPts val="1800"/>
              <a:buNone/>
              <a:defRPr sz="1800">
                <a:solidFill>
                  <a:schemeClr val="accent2"/>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pic>
        <p:nvPicPr>
          <p:cNvPr id="327" name="Google Shape;327;g1be79b0d0fb_2_1968" descr="Oregon Department of Education Logo"/>
          <p:cNvPicPr preferRelativeResize="0"/>
          <p:nvPr/>
        </p:nvPicPr>
        <p:blipFill rotWithShape="1">
          <a:blip r:embed="rId3">
            <a:alphaModFix/>
          </a:blip>
          <a:srcRect/>
          <a:stretch/>
        </p:blipFill>
        <p:spPr>
          <a:xfrm>
            <a:off x="3775327" y="160537"/>
            <a:ext cx="1593344" cy="1625348"/>
          </a:xfrm>
          <a:prstGeom prst="rect">
            <a:avLst/>
          </a:prstGeom>
          <a:noFill/>
          <a:ln>
            <a:noFill/>
          </a:ln>
        </p:spPr>
      </p:pic>
      <p:sp>
        <p:nvSpPr>
          <p:cNvPr id="328" name="Google Shape;328;g1be79b0d0fb_2_1968"/>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329" name="Google Shape;329;g1be79b0d0fb_2_196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Red_2-Section Header">
  <p:cSld name="Red_2-Section Header">
    <p:bg>
      <p:bgPr>
        <a:solidFill>
          <a:schemeClr val="accent2"/>
        </a:solidFill>
        <a:effectLst/>
      </p:bgPr>
    </p:bg>
    <p:spTree>
      <p:nvGrpSpPr>
        <p:cNvPr id="1" name="Shape 330"/>
        <p:cNvGrpSpPr/>
        <p:nvPr/>
      </p:nvGrpSpPr>
      <p:grpSpPr>
        <a:xfrm>
          <a:off x="0" y="0"/>
          <a:ext cx="0" cy="0"/>
          <a:chOff x="0" y="0"/>
          <a:chExt cx="0" cy="0"/>
        </a:xfrm>
      </p:grpSpPr>
      <p:sp>
        <p:nvSpPr>
          <p:cNvPr id="331" name="Google Shape;331;g1be79b0d0fb_2_197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32" name="Google Shape;332;g1be79b0d0fb_2_1977"/>
          <p:cNvSpPr/>
          <p:nvPr/>
        </p:nvSpPr>
        <p:spPr>
          <a:xfrm>
            <a:off x="154640" y="1866568"/>
            <a:ext cx="8831100" cy="14253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Calibri"/>
              <a:ea typeface="Calibri"/>
              <a:cs typeface="Calibri"/>
              <a:sym typeface="Calibri"/>
            </a:endParaRPr>
          </a:p>
        </p:txBody>
      </p:sp>
      <p:sp>
        <p:nvSpPr>
          <p:cNvPr id="333" name="Google Shape;333;g1be79b0d0fb_2_1977"/>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accent2"/>
              </a:buClr>
              <a:buSzPts val="5100"/>
              <a:buFont typeface="Calibri"/>
              <a:buNone/>
              <a:defRPr sz="5100">
                <a:solidFill>
                  <a:schemeClr val="accent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334" name="Google Shape;334;g1be79b0d0fb_2_1977" descr="Oregon Department of Education Logo"/>
          <p:cNvPicPr preferRelativeResize="0"/>
          <p:nvPr/>
        </p:nvPicPr>
        <p:blipFill rotWithShape="1">
          <a:blip r:embed="rId2">
            <a:alphaModFix/>
          </a:blip>
          <a:srcRect/>
          <a:stretch/>
        </p:blipFill>
        <p:spPr>
          <a:xfrm>
            <a:off x="3775327" y="160537"/>
            <a:ext cx="1593344" cy="1625348"/>
          </a:xfrm>
          <a:prstGeom prst="rect">
            <a:avLst/>
          </a:prstGeom>
          <a:noFill/>
          <a:ln>
            <a:noFill/>
          </a:ln>
        </p:spPr>
      </p:pic>
      <p:sp>
        <p:nvSpPr>
          <p:cNvPr id="335" name="Google Shape;335;g1be79b0d0fb_2_1977"/>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336" name="Google Shape;336;g1be79b0d0fb_2_197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matchingName="Red_3-Title Bar and Content">
  <p:cSld name="Red_3-Title Bar and Content">
    <p:bg>
      <p:bgPr>
        <a:solidFill>
          <a:schemeClr val="accent2"/>
        </a:solidFill>
        <a:effectLst/>
      </p:bgPr>
    </p:bg>
    <p:spTree>
      <p:nvGrpSpPr>
        <p:cNvPr id="1" name="Shape 337"/>
        <p:cNvGrpSpPr/>
        <p:nvPr/>
      </p:nvGrpSpPr>
      <p:grpSpPr>
        <a:xfrm>
          <a:off x="0" y="0"/>
          <a:ext cx="0" cy="0"/>
          <a:chOff x="0" y="0"/>
          <a:chExt cx="0" cy="0"/>
        </a:xfrm>
      </p:grpSpPr>
      <p:sp>
        <p:nvSpPr>
          <p:cNvPr id="338" name="Google Shape;338;g1be79b0d0fb_2_198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39" name="Google Shape;339;g1be79b0d0fb_2_1984"/>
          <p:cNvSpPr/>
          <p:nvPr/>
        </p:nvSpPr>
        <p:spPr>
          <a:xfrm>
            <a:off x="154641" y="161365"/>
            <a:ext cx="8831100" cy="10482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40" name="Google Shape;340;g1be79b0d0fb_2_1984"/>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41" name="Google Shape;341;g1be79b0d0fb_2_1984"/>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2"/>
              </a:buClr>
              <a:buSzPts val="3300"/>
              <a:buFont typeface="Calibri"/>
              <a:buNone/>
              <a:defRPr>
                <a:solidFill>
                  <a:schemeClr val="accent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42" name="Google Shape;342;g1be79b0d0fb_2_1984"/>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343" name="Google Shape;343;g1be79b0d0fb_2_198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matchingName="Red_4-Content with Caption">
  <p:cSld name="Red_4-Content with Caption">
    <p:bg>
      <p:bgPr>
        <a:solidFill>
          <a:schemeClr val="accent2"/>
        </a:solidFill>
        <a:effectLst/>
      </p:bgPr>
    </p:bg>
    <p:spTree>
      <p:nvGrpSpPr>
        <p:cNvPr id="1" name="Shape 344"/>
        <p:cNvGrpSpPr/>
        <p:nvPr/>
      </p:nvGrpSpPr>
      <p:grpSpPr>
        <a:xfrm>
          <a:off x="0" y="0"/>
          <a:ext cx="0" cy="0"/>
          <a:chOff x="0" y="0"/>
          <a:chExt cx="0" cy="0"/>
        </a:xfrm>
      </p:grpSpPr>
      <p:sp>
        <p:nvSpPr>
          <p:cNvPr id="345" name="Google Shape;345;g1be79b0d0fb_2_199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46" name="Google Shape;346;g1be79b0d0fb_2_1991"/>
          <p:cNvSpPr/>
          <p:nvPr/>
        </p:nvSpPr>
        <p:spPr>
          <a:xfrm>
            <a:off x="154642" y="161365"/>
            <a:ext cx="3547800" cy="48243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47" name="Google Shape;347;g1be79b0d0fb_2_1991"/>
          <p:cNvSpPr txBox="1">
            <a:spLocks noGrp="1"/>
          </p:cNvSpPr>
          <p:nvPr>
            <p:ph type="title"/>
          </p:nvPr>
        </p:nvSpPr>
        <p:spPr>
          <a:xfrm>
            <a:off x="537883" y="584734"/>
            <a:ext cx="2949000" cy="18975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2"/>
              </a:buClr>
              <a:buSzPts val="3300"/>
              <a:buFont typeface="Calibri"/>
              <a:buNone/>
              <a:defRPr sz="3300">
                <a:solidFill>
                  <a:schemeClr val="accent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48" name="Google Shape;348;g1be79b0d0fb_2_1991"/>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42900" algn="l">
              <a:lnSpc>
                <a:spcPct val="90000"/>
              </a:lnSpc>
              <a:spcBef>
                <a:spcPts val="400"/>
              </a:spcBef>
              <a:spcAft>
                <a:spcPts val="0"/>
              </a:spcAft>
              <a:buClr>
                <a:schemeClr val="dk1"/>
              </a:buClr>
              <a:buSzPts val="1800"/>
              <a:buChar char="•"/>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349" name="Google Shape;349;g1be79b0d0fb_2_1991"/>
          <p:cNvSpPr>
            <a:spLocks noGrp="1"/>
          </p:cNvSpPr>
          <p:nvPr>
            <p:ph type="pic" idx="2"/>
          </p:nvPr>
        </p:nvSpPr>
        <p:spPr>
          <a:xfrm>
            <a:off x="537883" y="2655094"/>
            <a:ext cx="2949000" cy="1740600"/>
          </a:xfrm>
          <a:prstGeom prst="rect">
            <a:avLst/>
          </a:prstGeom>
          <a:noFill/>
          <a:ln>
            <a:noFill/>
          </a:ln>
        </p:spPr>
      </p:sp>
      <p:sp>
        <p:nvSpPr>
          <p:cNvPr id="350" name="Google Shape;350;g1be79b0d0fb_2_1991"/>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351" name="Google Shape;351;g1be79b0d0fb_2_199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Red_5-Title and Content">
  <p:cSld name="Red_5-Title and Content">
    <p:bg>
      <p:bgPr>
        <a:solidFill>
          <a:schemeClr val="accent2"/>
        </a:solidFill>
        <a:effectLst/>
      </p:bgPr>
    </p:bg>
    <p:spTree>
      <p:nvGrpSpPr>
        <p:cNvPr id="1" name="Shape 352"/>
        <p:cNvGrpSpPr/>
        <p:nvPr/>
      </p:nvGrpSpPr>
      <p:grpSpPr>
        <a:xfrm>
          <a:off x="0" y="0"/>
          <a:ext cx="0" cy="0"/>
          <a:chOff x="0" y="0"/>
          <a:chExt cx="0" cy="0"/>
        </a:xfrm>
      </p:grpSpPr>
      <p:sp>
        <p:nvSpPr>
          <p:cNvPr id="353" name="Google Shape;353;g1be79b0d0fb_2_1999"/>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2"/>
              </a:buClr>
              <a:buSzPts val="3300"/>
              <a:buFont typeface="Calibri"/>
              <a:buNone/>
              <a:defRPr>
                <a:solidFill>
                  <a:schemeClr val="accent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54" name="Google Shape;354;g1be79b0d0fb_2_1999"/>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55" name="Google Shape;355;g1be79b0d0fb_2_1999"/>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356" name="Google Shape;356;g1be79b0d0fb_2_199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Blue_4-Content with Caption">
  <p:cSld name="Blue_4-Content with Caption">
    <p:bg>
      <p:bgPr>
        <a:solidFill>
          <a:schemeClr val="accent1"/>
        </a:solidFill>
        <a:effectLst/>
      </p:bgPr>
    </p:bg>
    <p:spTree>
      <p:nvGrpSpPr>
        <p:cNvPr id="1" name="Shape 45"/>
        <p:cNvGrpSpPr/>
        <p:nvPr/>
      </p:nvGrpSpPr>
      <p:grpSpPr>
        <a:xfrm>
          <a:off x="0" y="0"/>
          <a:ext cx="0" cy="0"/>
          <a:chOff x="0" y="0"/>
          <a:chExt cx="0" cy="0"/>
        </a:xfrm>
      </p:grpSpPr>
      <p:sp>
        <p:nvSpPr>
          <p:cNvPr id="46" name="Google Shape;46;g1be79b0d0fb_2_168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47" name="Google Shape;47;g1be79b0d0fb_2_1685"/>
          <p:cNvSpPr/>
          <p:nvPr/>
        </p:nvSpPr>
        <p:spPr>
          <a:xfrm>
            <a:off x="154642" y="161365"/>
            <a:ext cx="3547800" cy="4824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48" name="Google Shape;48;g1be79b0d0fb_2_1685"/>
          <p:cNvSpPr txBox="1">
            <a:spLocks noGrp="1"/>
          </p:cNvSpPr>
          <p:nvPr>
            <p:ph type="title"/>
          </p:nvPr>
        </p:nvSpPr>
        <p:spPr>
          <a:xfrm>
            <a:off x="537883" y="584734"/>
            <a:ext cx="2949000" cy="18942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1"/>
              </a:buClr>
              <a:buSzPts val="3300"/>
              <a:buFont typeface="Calibri"/>
              <a:buNone/>
              <a:defRPr sz="33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9" name="Google Shape;49;g1be79b0d0fb_2_1685"/>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42900" algn="l">
              <a:lnSpc>
                <a:spcPct val="90000"/>
              </a:lnSpc>
              <a:spcBef>
                <a:spcPts val="400"/>
              </a:spcBef>
              <a:spcAft>
                <a:spcPts val="0"/>
              </a:spcAft>
              <a:buClr>
                <a:schemeClr val="dk1"/>
              </a:buClr>
              <a:buSzPts val="1800"/>
              <a:buChar char="•"/>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50" name="Google Shape;50;g1be79b0d0fb_2_1685"/>
          <p:cNvSpPr>
            <a:spLocks noGrp="1"/>
          </p:cNvSpPr>
          <p:nvPr>
            <p:ph type="pic" idx="2"/>
          </p:nvPr>
        </p:nvSpPr>
        <p:spPr>
          <a:xfrm>
            <a:off x="537883" y="2655094"/>
            <a:ext cx="2949000" cy="1740600"/>
          </a:xfrm>
          <a:prstGeom prst="rect">
            <a:avLst/>
          </a:prstGeom>
          <a:noFill/>
          <a:ln>
            <a:noFill/>
          </a:ln>
        </p:spPr>
      </p:sp>
      <p:sp>
        <p:nvSpPr>
          <p:cNvPr id="51" name="Google Shape;51;g1be79b0d0fb_2_1685"/>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52" name="Google Shape;52;g1be79b0d0fb_2_168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Red_6-Two Content">
  <p:cSld name="Red_6-Two Content">
    <p:bg>
      <p:bgPr>
        <a:solidFill>
          <a:schemeClr val="accent2"/>
        </a:solidFill>
        <a:effectLst/>
      </p:bgPr>
    </p:bg>
    <p:spTree>
      <p:nvGrpSpPr>
        <p:cNvPr id="1" name="Shape 357"/>
        <p:cNvGrpSpPr/>
        <p:nvPr/>
      </p:nvGrpSpPr>
      <p:grpSpPr>
        <a:xfrm>
          <a:off x="0" y="0"/>
          <a:ext cx="0" cy="0"/>
          <a:chOff x="0" y="0"/>
          <a:chExt cx="0" cy="0"/>
        </a:xfrm>
      </p:grpSpPr>
      <p:sp>
        <p:nvSpPr>
          <p:cNvPr id="358" name="Google Shape;358;g1be79b0d0fb_2_2004"/>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2"/>
              </a:buClr>
              <a:buSzPts val="3300"/>
              <a:buFont typeface="Calibri"/>
              <a:buNone/>
              <a:defRPr>
                <a:solidFill>
                  <a:schemeClr val="accent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59" name="Google Shape;359;g1be79b0d0fb_2_2004"/>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60" name="Google Shape;360;g1be79b0d0fb_2_2004"/>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61" name="Google Shape;361;g1be79b0d0fb_2_2004"/>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362" name="Google Shape;362;g1be79b0d0fb_2_200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Red_7-Comparison">
  <p:cSld name="Red_7-Comparison">
    <p:bg>
      <p:bgPr>
        <a:solidFill>
          <a:schemeClr val="accent2"/>
        </a:solidFill>
        <a:effectLst/>
      </p:bgPr>
    </p:bg>
    <p:spTree>
      <p:nvGrpSpPr>
        <p:cNvPr id="1" name="Shape 363"/>
        <p:cNvGrpSpPr/>
        <p:nvPr/>
      </p:nvGrpSpPr>
      <p:grpSpPr>
        <a:xfrm>
          <a:off x="0" y="0"/>
          <a:ext cx="0" cy="0"/>
          <a:chOff x="0" y="0"/>
          <a:chExt cx="0" cy="0"/>
        </a:xfrm>
      </p:grpSpPr>
      <p:sp>
        <p:nvSpPr>
          <p:cNvPr id="364" name="Google Shape;364;g1be79b0d0fb_2_2010"/>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2"/>
              </a:buClr>
              <a:buSzPts val="2400"/>
              <a:buNone/>
              <a:defRPr sz="2400" b="0">
                <a:solidFill>
                  <a:schemeClr val="accent2"/>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365" name="Google Shape;365;g1be79b0d0fb_2_2010"/>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66" name="Google Shape;366;g1be79b0d0fb_2_2010"/>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2"/>
              </a:buClr>
              <a:buSzPts val="2400"/>
              <a:buNone/>
              <a:defRPr sz="2400" b="0">
                <a:solidFill>
                  <a:schemeClr val="accent2"/>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367" name="Google Shape;367;g1be79b0d0fb_2_2010"/>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68" name="Google Shape;368;g1be79b0d0fb_2_201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2"/>
              </a:buClr>
              <a:buSzPts val="2400"/>
              <a:buFont typeface="Calibri"/>
              <a:buNone/>
              <a:defRPr sz="2400">
                <a:solidFill>
                  <a:schemeClr val="accent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69" name="Google Shape;369;g1be79b0d0fb_2_2010"/>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370" name="Google Shape;370;g1be79b0d0fb_2_201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matchingName="Red_8-Title Only">
  <p:cSld name="Red_8-Title Only">
    <p:bg>
      <p:bgPr>
        <a:solidFill>
          <a:schemeClr val="accent2"/>
        </a:solidFill>
        <a:effectLst/>
      </p:bgPr>
    </p:bg>
    <p:spTree>
      <p:nvGrpSpPr>
        <p:cNvPr id="1" name="Shape 371"/>
        <p:cNvGrpSpPr/>
        <p:nvPr/>
      </p:nvGrpSpPr>
      <p:grpSpPr>
        <a:xfrm>
          <a:off x="0" y="0"/>
          <a:ext cx="0" cy="0"/>
          <a:chOff x="0" y="0"/>
          <a:chExt cx="0" cy="0"/>
        </a:xfrm>
      </p:grpSpPr>
      <p:sp>
        <p:nvSpPr>
          <p:cNvPr id="372" name="Google Shape;372;g1be79b0d0fb_2_201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73" name="Google Shape;373;g1be79b0d0fb_2_2018"/>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2"/>
              </a:buClr>
              <a:buSzPts val="3300"/>
              <a:buFont typeface="Calibri"/>
              <a:buNone/>
              <a:defRPr>
                <a:solidFill>
                  <a:schemeClr val="accent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74" name="Google Shape;374;g1be79b0d0fb_2_2018"/>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375" name="Google Shape;375;g1be79b0d0fb_2_201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matchingName="Red_9-Blank">
  <p:cSld name="Red_9-Blank">
    <p:bg>
      <p:bgPr>
        <a:solidFill>
          <a:schemeClr val="accent2"/>
        </a:solidFill>
        <a:effectLst/>
      </p:bgPr>
    </p:bg>
    <p:spTree>
      <p:nvGrpSpPr>
        <p:cNvPr id="1" name="Shape 376"/>
        <p:cNvGrpSpPr/>
        <p:nvPr/>
      </p:nvGrpSpPr>
      <p:grpSpPr>
        <a:xfrm>
          <a:off x="0" y="0"/>
          <a:ext cx="0" cy="0"/>
          <a:chOff x="0" y="0"/>
          <a:chExt cx="0" cy="0"/>
        </a:xfrm>
      </p:grpSpPr>
      <p:sp>
        <p:nvSpPr>
          <p:cNvPr id="377" name="Google Shape;377;g1be79b0d0fb_2_202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Calibri"/>
                <a:ea typeface="Calibri"/>
                <a:cs typeface="Calibri"/>
                <a:sym typeface="Calibri"/>
              </a:rPr>
              <a:t>v</a:t>
            </a:r>
            <a:endParaRPr sz="1100" b="0" i="0" u="none" strike="noStrike" cap="none">
              <a:solidFill>
                <a:srgbClr val="000000"/>
              </a:solidFill>
              <a:latin typeface="Arial"/>
              <a:ea typeface="Arial"/>
              <a:cs typeface="Arial"/>
              <a:sym typeface="Arial"/>
            </a:endParaRPr>
          </a:p>
        </p:txBody>
      </p:sp>
      <p:sp>
        <p:nvSpPr>
          <p:cNvPr id="378" name="Google Shape;378;g1be79b0d0fb_2_2023"/>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79" name="Google Shape;379;g1be79b0d0fb_2_2023"/>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380" name="Google Shape;380;g1be79b0d0fb_2_202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matchingName="Red_10-Large Type">
  <p:cSld name="Red_10-Large Type">
    <p:bg>
      <p:bgPr>
        <a:solidFill>
          <a:schemeClr val="accent2"/>
        </a:solidFill>
        <a:effectLst/>
      </p:bgPr>
    </p:bg>
    <p:spTree>
      <p:nvGrpSpPr>
        <p:cNvPr id="1" name="Shape 381"/>
        <p:cNvGrpSpPr/>
        <p:nvPr/>
      </p:nvGrpSpPr>
      <p:grpSpPr>
        <a:xfrm>
          <a:off x="0" y="0"/>
          <a:ext cx="0" cy="0"/>
          <a:chOff x="0" y="0"/>
          <a:chExt cx="0" cy="0"/>
        </a:xfrm>
      </p:grpSpPr>
      <p:sp>
        <p:nvSpPr>
          <p:cNvPr id="382" name="Google Shape;382;g1be79b0d0fb_2_202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383" name="Google Shape;383;g1be79b0d0fb_2_2028"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384" name="Google Shape;384;g1be79b0d0fb_2_2028"/>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2"/>
              </a:buClr>
              <a:buSzPts val="9000"/>
              <a:buFont typeface="Calibri"/>
              <a:buNone/>
              <a:defRPr sz="9000">
                <a:solidFill>
                  <a:schemeClr val="accent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85" name="Google Shape;385;g1be79b0d0fb_2_2028"/>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2"/>
              </a:buClr>
              <a:buSzPts val="1800"/>
              <a:buNone/>
              <a:defRPr sz="1800">
                <a:solidFill>
                  <a:schemeClr val="accent2"/>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386" name="Google Shape;386;g1be79b0d0fb_2_2028"/>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387" name="Google Shape;387;g1be79b0d0fb_2_202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matchingName="Red_11-Follow Us">
  <p:cSld name="Red_11-Follow Us">
    <p:bg>
      <p:bgPr>
        <a:solidFill>
          <a:schemeClr val="accent2"/>
        </a:solidFill>
        <a:effectLst/>
      </p:bgPr>
    </p:bg>
    <p:spTree>
      <p:nvGrpSpPr>
        <p:cNvPr id="1" name="Shape 388"/>
        <p:cNvGrpSpPr/>
        <p:nvPr/>
      </p:nvGrpSpPr>
      <p:grpSpPr>
        <a:xfrm>
          <a:off x="0" y="0"/>
          <a:ext cx="0" cy="0"/>
          <a:chOff x="0" y="0"/>
          <a:chExt cx="0" cy="0"/>
        </a:xfrm>
      </p:grpSpPr>
      <p:sp>
        <p:nvSpPr>
          <p:cNvPr id="389" name="Google Shape;389;g1be79b0d0fb_2_203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390" name="Google Shape;390;g1be79b0d0fb_2_2035"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391" name="Google Shape;391;g1be79b0d0fb_2_2035"/>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2"/>
              </a:buClr>
              <a:buSzPts val="9000"/>
              <a:buFont typeface="Calibri"/>
              <a:buNone/>
              <a:defRPr sz="9000">
                <a:solidFill>
                  <a:schemeClr val="accent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392" name="Google Shape;392;g1be79b0d0fb_2_2035"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393" name="Google Shape;393;g1be79b0d0fb_2_2035"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394" name="Google Shape;394;g1be79b0d0fb_2_2035"/>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US" sz="1800" b="0" i="0" u="none" strike="noStrike" cap="none">
                <a:solidFill>
                  <a:schemeClr val="accent1"/>
                </a:solidFill>
                <a:latin typeface="Calibri"/>
                <a:ea typeface="Calibri"/>
                <a:cs typeface="Calibri"/>
                <a:sym typeface="Calibri"/>
              </a:rPr>
              <a:t>twitter.com/ORDeptEd | fb.com/ORDeptEd</a:t>
            </a:r>
            <a:endParaRPr sz="1800" b="0" i="0" u="none" strike="noStrike" cap="none">
              <a:solidFill>
                <a:schemeClr val="accent1"/>
              </a:solidFill>
              <a:latin typeface="Calibri"/>
              <a:ea typeface="Calibri"/>
              <a:cs typeface="Calibri"/>
              <a:sym typeface="Calibri"/>
            </a:endParaRPr>
          </a:p>
        </p:txBody>
      </p:sp>
      <p:sp>
        <p:nvSpPr>
          <p:cNvPr id="395" name="Google Shape;395;g1be79b0d0fb_2_2035"/>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396" name="Google Shape;396;g1be79b0d0fb_2_203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matchingName="Teal_1-Title Slide">
  <p:cSld name="Teal_1-Title Slide">
    <p:bg>
      <p:bgPr>
        <a:solidFill>
          <a:schemeClr val="dk2"/>
        </a:solidFill>
        <a:effectLst/>
      </p:bgPr>
    </p:bg>
    <p:spTree>
      <p:nvGrpSpPr>
        <p:cNvPr id="1" name="Shape 397"/>
        <p:cNvGrpSpPr/>
        <p:nvPr/>
      </p:nvGrpSpPr>
      <p:grpSpPr>
        <a:xfrm>
          <a:off x="0" y="0"/>
          <a:ext cx="0" cy="0"/>
          <a:chOff x="0" y="0"/>
          <a:chExt cx="0" cy="0"/>
        </a:xfrm>
      </p:grpSpPr>
      <p:sp>
        <p:nvSpPr>
          <p:cNvPr id="398" name="Google Shape;398;g1be79b0d0fb_2_204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99" name="Google Shape;399;g1be79b0d0fb_2_2044"/>
          <p:cNvSpPr/>
          <p:nvPr/>
        </p:nvSpPr>
        <p:spPr>
          <a:xfrm>
            <a:off x="154641" y="4461062"/>
            <a:ext cx="8831100" cy="5244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400" name="Google Shape;400;g1be79b0d0fb_2_2044"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401" name="Google Shape;401;g1be79b0d0fb_2_2044"/>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2"/>
              </a:buClr>
              <a:buSzPts val="4100"/>
              <a:buFont typeface="Calibri"/>
              <a:buNone/>
              <a:defRPr sz="4100">
                <a:solidFill>
                  <a:schemeClr val="dk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02" name="Google Shape;402;g1be79b0d0fb_2_2044"/>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2"/>
              </a:buClr>
              <a:buSzPts val="1800"/>
              <a:buNone/>
              <a:defRPr sz="1800">
                <a:solidFill>
                  <a:schemeClr val="dk2"/>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pic>
        <p:nvPicPr>
          <p:cNvPr id="403" name="Google Shape;403;g1be79b0d0fb_2_2044" descr="Oregon Department of Education Logo"/>
          <p:cNvPicPr preferRelativeResize="0"/>
          <p:nvPr/>
        </p:nvPicPr>
        <p:blipFill rotWithShape="1">
          <a:blip r:embed="rId3">
            <a:alphaModFix/>
          </a:blip>
          <a:srcRect/>
          <a:stretch/>
        </p:blipFill>
        <p:spPr>
          <a:xfrm>
            <a:off x="3775327" y="160537"/>
            <a:ext cx="1593344" cy="1625348"/>
          </a:xfrm>
          <a:prstGeom prst="rect">
            <a:avLst/>
          </a:prstGeom>
          <a:noFill/>
          <a:ln>
            <a:noFill/>
          </a:ln>
        </p:spPr>
      </p:pic>
      <p:sp>
        <p:nvSpPr>
          <p:cNvPr id="404" name="Google Shape;404;g1be79b0d0fb_2_2044"/>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405" name="Google Shape;405;g1be79b0d0fb_2_204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matchingName="Teal_2-Section Header">
  <p:cSld name="Teal_2-Section Header">
    <p:bg>
      <p:bgPr>
        <a:solidFill>
          <a:schemeClr val="dk2"/>
        </a:solidFill>
        <a:effectLst/>
      </p:bgPr>
    </p:bg>
    <p:spTree>
      <p:nvGrpSpPr>
        <p:cNvPr id="1" name="Shape 406"/>
        <p:cNvGrpSpPr/>
        <p:nvPr/>
      </p:nvGrpSpPr>
      <p:grpSpPr>
        <a:xfrm>
          <a:off x="0" y="0"/>
          <a:ext cx="0" cy="0"/>
          <a:chOff x="0" y="0"/>
          <a:chExt cx="0" cy="0"/>
        </a:xfrm>
      </p:grpSpPr>
      <p:sp>
        <p:nvSpPr>
          <p:cNvPr id="407" name="Google Shape;407;g1be79b0d0fb_2_205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408" name="Google Shape;408;g1be79b0d0fb_2_2053"/>
          <p:cNvSpPr/>
          <p:nvPr/>
        </p:nvSpPr>
        <p:spPr>
          <a:xfrm>
            <a:off x="154640" y="1866568"/>
            <a:ext cx="8831100" cy="14253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Calibri"/>
              <a:ea typeface="Calibri"/>
              <a:cs typeface="Calibri"/>
              <a:sym typeface="Calibri"/>
            </a:endParaRPr>
          </a:p>
        </p:txBody>
      </p:sp>
      <p:sp>
        <p:nvSpPr>
          <p:cNvPr id="409" name="Google Shape;409;g1be79b0d0fb_2_2053"/>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dk2"/>
              </a:buClr>
              <a:buSzPts val="5100"/>
              <a:buFont typeface="Calibri"/>
              <a:buNone/>
              <a:defRPr sz="5100">
                <a:solidFill>
                  <a:schemeClr val="dk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410" name="Google Shape;410;g1be79b0d0fb_2_2053" descr="Oregon Department of Education Logo"/>
          <p:cNvPicPr preferRelativeResize="0"/>
          <p:nvPr/>
        </p:nvPicPr>
        <p:blipFill rotWithShape="1">
          <a:blip r:embed="rId2">
            <a:alphaModFix/>
          </a:blip>
          <a:srcRect/>
          <a:stretch/>
        </p:blipFill>
        <p:spPr>
          <a:xfrm>
            <a:off x="3775327" y="160537"/>
            <a:ext cx="1593344" cy="1625348"/>
          </a:xfrm>
          <a:prstGeom prst="rect">
            <a:avLst/>
          </a:prstGeom>
          <a:noFill/>
          <a:ln>
            <a:noFill/>
          </a:ln>
        </p:spPr>
      </p:pic>
      <p:sp>
        <p:nvSpPr>
          <p:cNvPr id="411" name="Google Shape;411;g1be79b0d0fb_2_2053"/>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412" name="Google Shape;412;g1be79b0d0fb_2_205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matchingName="Teal_3-Title Bar and Content">
  <p:cSld name="Teal_3-Title Bar and Content">
    <p:bg>
      <p:bgPr>
        <a:solidFill>
          <a:schemeClr val="dk2"/>
        </a:solidFill>
        <a:effectLst/>
      </p:bgPr>
    </p:bg>
    <p:spTree>
      <p:nvGrpSpPr>
        <p:cNvPr id="1" name="Shape 413"/>
        <p:cNvGrpSpPr/>
        <p:nvPr/>
      </p:nvGrpSpPr>
      <p:grpSpPr>
        <a:xfrm>
          <a:off x="0" y="0"/>
          <a:ext cx="0" cy="0"/>
          <a:chOff x="0" y="0"/>
          <a:chExt cx="0" cy="0"/>
        </a:xfrm>
      </p:grpSpPr>
      <p:sp>
        <p:nvSpPr>
          <p:cNvPr id="414" name="Google Shape;414;g1be79b0d0fb_2_206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415" name="Google Shape;415;g1be79b0d0fb_2_2060"/>
          <p:cNvSpPr/>
          <p:nvPr/>
        </p:nvSpPr>
        <p:spPr>
          <a:xfrm>
            <a:off x="154641" y="161365"/>
            <a:ext cx="8831100" cy="10482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416" name="Google Shape;416;g1be79b0d0fb_2_2060"/>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17" name="Google Shape;417;g1be79b0d0fb_2_206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2"/>
              </a:buClr>
              <a:buSzPts val="3300"/>
              <a:buFont typeface="Calibri"/>
              <a:buNone/>
              <a:defRPr>
                <a:solidFill>
                  <a:schemeClr val="dk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18" name="Google Shape;418;g1be79b0d0fb_2_2060"/>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419" name="Google Shape;419;g1be79b0d0fb_2_206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matchingName="Teal_4-Content with Caption">
  <p:cSld name="Teal_4-Content with Caption">
    <p:bg>
      <p:bgPr>
        <a:solidFill>
          <a:schemeClr val="dk2"/>
        </a:solidFill>
        <a:effectLst/>
      </p:bgPr>
    </p:bg>
    <p:spTree>
      <p:nvGrpSpPr>
        <p:cNvPr id="1" name="Shape 420"/>
        <p:cNvGrpSpPr/>
        <p:nvPr/>
      </p:nvGrpSpPr>
      <p:grpSpPr>
        <a:xfrm>
          <a:off x="0" y="0"/>
          <a:ext cx="0" cy="0"/>
          <a:chOff x="0" y="0"/>
          <a:chExt cx="0" cy="0"/>
        </a:xfrm>
      </p:grpSpPr>
      <p:sp>
        <p:nvSpPr>
          <p:cNvPr id="421" name="Google Shape;421;g1be79b0d0fb_2_206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422" name="Google Shape;422;g1be79b0d0fb_2_2067"/>
          <p:cNvSpPr/>
          <p:nvPr/>
        </p:nvSpPr>
        <p:spPr>
          <a:xfrm>
            <a:off x="154642" y="161365"/>
            <a:ext cx="3547800" cy="48243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423" name="Google Shape;423;g1be79b0d0fb_2_2067"/>
          <p:cNvSpPr txBox="1">
            <a:spLocks noGrp="1"/>
          </p:cNvSpPr>
          <p:nvPr>
            <p:ph type="title"/>
          </p:nvPr>
        </p:nvSpPr>
        <p:spPr>
          <a:xfrm>
            <a:off x="537883" y="584734"/>
            <a:ext cx="2949000" cy="18975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dk2"/>
              </a:buClr>
              <a:buSzPts val="3300"/>
              <a:buFont typeface="Calibri"/>
              <a:buNone/>
              <a:defRPr sz="3300">
                <a:solidFill>
                  <a:schemeClr val="dk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24" name="Google Shape;424;g1be79b0d0fb_2_2067"/>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42900" algn="l">
              <a:lnSpc>
                <a:spcPct val="90000"/>
              </a:lnSpc>
              <a:spcBef>
                <a:spcPts val="400"/>
              </a:spcBef>
              <a:spcAft>
                <a:spcPts val="0"/>
              </a:spcAft>
              <a:buClr>
                <a:schemeClr val="dk1"/>
              </a:buClr>
              <a:buSzPts val="1800"/>
              <a:buChar char="•"/>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425" name="Google Shape;425;g1be79b0d0fb_2_2067"/>
          <p:cNvSpPr>
            <a:spLocks noGrp="1"/>
          </p:cNvSpPr>
          <p:nvPr>
            <p:ph type="pic" idx="2"/>
          </p:nvPr>
        </p:nvSpPr>
        <p:spPr>
          <a:xfrm>
            <a:off x="537883" y="2655094"/>
            <a:ext cx="2949000" cy="1740600"/>
          </a:xfrm>
          <a:prstGeom prst="rect">
            <a:avLst/>
          </a:prstGeom>
          <a:noFill/>
          <a:ln>
            <a:noFill/>
          </a:ln>
        </p:spPr>
      </p:sp>
      <p:sp>
        <p:nvSpPr>
          <p:cNvPr id="426" name="Google Shape;426;g1be79b0d0fb_2_2067"/>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427" name="Google Shape;427;g1be79b0d0fb_2_206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ue_5-Title and Content" type="obj">
  <p:cSld name="OBJECT">
    <p:spTree>
      <p:nvGrpSpPr>
        <p:cNvPr id="1" name="Shape 53"/>
        <p:cNvGrpSpPr/>
        <p:nvPr/>
      </p:nvGrpSpPr>
      <p:grpSpPr>
        <a:xfrm>
          <a:off x="0" y="0"/>
          <a:ext cx="0" cy="0"/>
          <a:chOff x="0" y="0"/>
          <a:chExt cx="0" cy="0"/>
        </a:xfrm>
      </p:grpSpPr>
      <p:sp>
        <p:nvSpPr>
          <p:cNvPr id="54" name="Google Shape;54;g1be79b0d0fb_2_169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5" name="Google Shape;55;g1be79b0d0fb_2_1693"/>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6" name="Google Shape;56;g1be79b0d0fb_2_1693"/>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57" name="Google Shape;57;g1be79b0d0fb_2_169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eal_5-Title and Content">
  <p:cSld name="Teal_5-Title and Content">
    <p:bg>
      <p:bgPr>
        <a:solidFill>
          <a:schemeClr val="dk2"/>
        </a:solidFill>
        <a:effectLst/>
      </p:bgPr>
    </p:bg>
    <p:spTree>
      <p:nvGrpSpPr>
        <p:cNvPr id="1" name="Shape 428"/>
        <p:cNvGrpSpPr/>
        <p:nvPr/>
      </p:nvGrpSpPr>
      <p:grpSpPr>
        <a:xfrm>
          <a:off x="0" y="0"/>
          <a:ext cx="0" cy="0"/>
          <a:chOff x="0" y="0"/>
          <a:chExt cx="0" cy="0"/>
        </a:xfrm>
      </p:grpSpPr>
      <p:sp>
        <p:nvSpPr>
          <p:cNvPr id="429" name="Google Shape;429;g1be79b0d0fb_2_2075"/>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2"/>
              </a:buClr>
              <a:buSzPts val="3300"/>
              <a:buFont typeface="Calibri"/>
              <a:buNone/>
              <a:defRPr>
                <a:solidFill>
                  <a:schemeClr val="dk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30" name="Google Shape;430;g1be79b0d0fb_2_2075"/>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31" name="Google Shape;431;g1be79b0d0fb_2_2075"/>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432" name="Google Shape;432;g1be79b0d0fb_2_207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eal_6-Two Content">
  <p:cSld name="Teal_6-Two Content">
    <p:bg>
      <p:bgPr>
        <a:solidFill>
          <a:schemeClr val="dk2"/>
        </a:solidFill>
        <a:effectLst/>
      </p:bgPr>
    </p:bg>
    <p:spTree>
      <p:nvGrpSpPr>
        <p:cNvPr id="1" name="Shape 433"/>
        <p:cNvGrpSpPr/>
        <p:nvPr/>
      </p:nvGrpSpPr>
      <p:grpSpPr>
        <a:xfrm>
          <a:off x="0" y="0"/>
          <a:ext cx="0" cy="0"/>
          <a:chOff x="0" y="0"/>
          <a:chExt cx="0" cy="0"/>
        </a:xfrm>
      </p:grpSpPr>
      <p:sp>
        <p:nvSpPr>
          <p:cNvPr id="434" name="Google Shape;434;g1be79b0d0fb_2_208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2"/>
              </a:buClr>
              <a:buSzPts val="3300"/>
              <a:buFont typeface="Calibri"/>
              <a:buNone/>
              <a:defRPr>
                <a:solidFill>
                  <a:schemeClr val="dk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35" name="Google Shape;435;g1be79b0d0fb_2_2080"/>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36" name="Google Shape;436;g1be79b0d0fb_2_2080"/>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37" name="Google Shape;437;g1be79b0d0fb_2_2080"/>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438" name="Google Shape;438;g1be79b0d0fb_2_208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eal_7-Comparison">
  <p:cSld name="Teal_7-Comparison">
    <p:bg>
      <p:bgPr>
        <a:solidFill>
          <a:schemeClr val="dk2"/>
        </a:solidFill>
        <a:effectLst/>
      </p:bgPr>
    </p:bg>
    <p:spTree>
      <p:nvGrpSpPr>
        <p:cNvPr id="1" name="Shape 439"/>
        <p:cNvGrpSpPr/>
        <p:nvPr/>
      </p:nvGrpSpPr>
      <p:grpSpPr>
        <a:xfrm>
          <a:off x="0" y="0"/>
          <a:ext cx="0" cy="0"/>
          <a:chOff x="0" y="0"/>
          <a:chExt cx="0" cy="0"/>
        </a:xfrm>
      </p:grpSpPr>
      <p:sp>
        <p:nvSpPr>
          <p:cNvPr id="440" name="Google Shape;440;g1be79b0d0fb_2_2086"/>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2"/>
              </a:buClr>
              <a:buSzPts val="2400"/>
              <a:buNone/>
              <a:defRPr sz="2400" b="0">
                <a:solidFill>
                  <a:schemeClr val="dk2"/>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441" name="Google Shape;441;g1be79b0d0fb_2_2086"/>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42" name="Google Shape;442;g1be79b0d0fb_2_2086"/>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2"/>
              </a:buClr>
              <a:buSzPts val="2400"/>
              <a:buNone/>
              <a:defRPr sz="2400" b="0">
                <a:solidFill>
                  <a:schemeClr val="dk2"/>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443" name="Google Shape;443;g1be79b0d0fb_2_2086"/>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44" name="Google Shape;444;g1be79b0d0fb_2_2086"/>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2"/>
              </a:buClr>
              <a:buSzPts val="2400"/>
              <a:buFont typeface="Calibri"/>
              <a:buNone/>
              <a:defRPr sz="2400">
                <a:solidFill>
                  <a:schemeClr val="dk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45" name="Google Shape;445;g1be79b0d0fb_2_2086"/>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446" name="Google Shape;446;g1be79b0d0fb_2_208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matchingName="Teal_8-Title Only">
  <p:cSld name="Teal_8-Title Only">
    <p:bg>
      <p:bgPr>
        <a:solidFill>
          <a:schemeClr val="dk2"/>
        </a:solidFill>
        <a:effectLst/>
      </p:bgPr>
    </p:bg>
    <p:spTree>
      <p:nvGrpSpPr>
        <p:cNvPr id="1" name="Shape 447"/>
        <p:cNvGrpSpPr/>
        <p:nvPr/>
      </p:nvGrpSpPr>
      <p:grpSpPr>
        <a:xfrm>
          <a:off x="0" y="0"/>
          <a:ext cx="0" cy="0"/>
          <a:chOff x="0" y="0"/>
          <a:chExt cx="0" cy="0"/>
        </a:xfrm>
      </p:grpSpPr>
      <p:sp>
        <p:nvSpPr>
          <p:cNvPr id="448" name="Google Shape;448;g1be79b0d0fb_2_209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449" name="Google Shape;449;g1be79b0d0fb_2_2094"/>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2"/>
              </a:buClr>
              <a:buSzPts val="3300"/>
              <a:buFont typeface="Calibri"/>
              <a:buNone/>
              <a:defRPr>
                <a:solidFill>
                  <a:schemeClr val="dk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50" name="Google Shape;450;g1be79b0d0fb_2_2094"/>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451" name="Google Shape;451;g1be79b0d0fb_2_209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matchingName="Teal_9-Blank">
  <p:cSld name="Teal_9-Blank">
    <p:bg>
      <p:bgPr>
        <a:solidFill>
          <a:schemeClr val="dk2"/>
        </a:solidFill>
        <a:effectLst/>
      </p:bgPr>
    </p:bg>
    <p:spTree>
      <p:nvGrpSpPr>
        <p:cNvPr id="1" name="Shape 452"/>
        <p:cNvGrpSpPr/>
        <p:nvPr/>
      </p:nvGrpSpPr>
      <p:grpSpPr>
        <a:xfrm>
          <a:off x="0" y="0"/>
          <a:ext cx="0" cy="0"/>
          <a:chOff x="0" y="0"/>
          <a:chExt cx="0" cy="0"/>
        </a:xfrm>
      </p:grpSpPr>
      <p:sp>
        <p:nvSpPr>
          <p:cNvPr id="453" name="Google Shape;453;g1be79b0d0fb_2_209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Calibri"/>
                <a:ea typeface="Calibri"/>
                <a:cs typeface="Calibri"/>
                <a:sym typeface="Calibri"/>
              </a:rPr>
              <a:t>v</a:t>
            </a:r>
            <a:endParaRPr sz="1100" b="0" i="0" u="none" strike="noStrike" cap="none">
              <a:solidFill>
                <a:srgbClr val="000000"/>
              </a:solidFill>
              <a:latin typeface="Arial"/>
              <a:ea typeface="Arial"/>
              <a:cs typeface="Arial"/>
              <a:sym typeface="Arial"/>
            </a:endParaRPr>
          </a:p>
        </p:txBody>
      </p:sp>
      <p:sp>
        <p:nvSpPr>
          <p:cNvPr id="454" name="Google Shape;454;g1be79b0d0fb_2_2099"/>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55" name="Google Shape;455;g1be79b0d0fb_2_2099"/>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456" name="Google Shape;456;g1be79b0d0fb_2_209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matchingName="Teal_10-Large Type">
  <p:cSld name="Teal_10-Large Type">
    <p:bg>
      <p:bgPr>
        <a:solidFill>
          <a:schemeClr val="dk2"/>
        </a:solidFill>
        <a:effectLst/>
      </p:bgPr>
    </p:bg>
    <p:spTree>
      <p:nvGrpSpPr>
        <p:cNvPr id="1" name="Shape 457"/>
        <p:cNvGrpSpPr/>
        <p:nvPr/>
      </p:nvGrpSpPr>
      <p:grpSpPr>
        <a:xfrm>
          <a:off x="0" y="0"/>
          <a:ext cx="0" cy="0"/>
          <a:chOff x="0" y="0"/>
          <a:chExt cx="0" cy="0"/>
        </a:xfrm>
      </p:grpSpPr>
      <p:sp>
        <p:nvSpPr>
          <p:cNvPr id="458" name="Google Shape;458;g1be79b0d0fb_2_210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459" name="Google Shape;459;g1be79b0d0fb_2_2104"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460" name="Google Shape;460;g1be79b0d0fb_2_2104"/>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dk2"/>
              </a:buClr>
              <a:buSzPts val="9000"/>
              <a:buFont typeface="Calibri"/>
              <a:buNone/>
              <a:defRPr sz="9000">
                <a:solidFill>
                  <a:schemeClr val="dk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61" name="Google Shape;461;g1be79b0d0fb_2_2104"/>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2"/>
              </a:buClr>
              <a:buSzPts val="1800"/>
              <a:buNone/>
              <a:defRPr sz="1800">
                <a:solidFill>
                  <a:schemeClr val="dk2"/>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462" name="Google Shape;462;g1be79b0d0fb_2_2104"/>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463" name="Google Shape;463;g1be79b0d0fb_2_210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matchingName="Teal_11-Follow Us">
  <p:cSld name="Teal_11-Follow Us">
    <p:bg>
      <p:bgPr>
        <a:solidFill>
          <a:schemeClr val="dk2"/>
        </a:solidFill>
        <a:effectLst/>
      </p:bgPr>
    </p:bg>
    <p:spTree>
      <p:nvGrpSpPr>
        <p:cNvPr id="1" name="Shape 464"/>
        <p:cNvGrpSpPr/>
        <p:nvPr/>
      </p:nvGrpSpPr>
      <p:grpSpPr>
        <a:xfrm>
          <a:off x="0" y="0"/>
          <a:ext cx="0" cy="0"/>
          <a:chOff x="0" y="0"/>
          <a:chExt cx="0" cy="0"/>
        </a:xfrm>
      </p:grpSpPr>
      <p:sp>
        <p:nvSpPr>
          <p:cNvPr id="465" name="Google Shape;465;g1be79b0d0fb_2_211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466" name="Google Shape;466;g1be79b0d0fb_2_2111"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467" name="Google Shape;467;g1be79b0d0fb_2_2111"/>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dk2"/>
              </a:buClr>
              <a:buSzPts val="9000"/>
              <a:buFont typeface="Calibri"/>
              <a:buNone/>
              <a:defRPr sz="9000">
                <a:solidFill>
                  <a:schemeClr val="dk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468" name="Google Shape;468;g1be79b0d0fb_2_2111"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469" name="Google Shape;469;g1be79b0d0fb_2_2111"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470" name="Google Shape;470;g1be79b0d0fb_2_2111"/>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US" sz="1800" b="0" i="0" u="none" strike="noStrike" cap="none">
                <a:solidFill>
                  <a:schemeClr val="accent1"/>
                </a:solidFill>
                <a:latin typeface="Calibri"/>
                <a:ea typeface="Calibri"/>
                <a:cs typeface="Calibri"/>
                <a:sym typeface="Calibri"/>
              </a:rPr>
              <a:t>twitter.com/ORDeptEd | fb.com/ORDeptEd</a:t>
            </a:r>
            <a:endParaRPr sz="1800" b="0" i="0" u="none" strike="noStrike" cap="none">
              <a:solidFill>
                <a:schemeClr val="accent1"/>
              </a:solidFill>
              <a:latin typeface="Calibri"/>
              <a:ea typeface="Calibri"/>
              <a:cs typeface="Calibri"/>
              <a:sym typeface="Calibri"/>
            </a:endParaRPr>
          </a:p>
        </p:txBody>
      </p:sp>
      <p:sp>
        <p:nvSpPr>
          <p:cNvPr id="471" name="Google Shape;471;g1be79b0d0fb_2_2111"/>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472" name="Google Shape;472;g1be79b0d0fb_2_211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matchingName="Title Bar and Content">
  <p:cSld name="Title Bar and Content">
    <p:bg>
      <p:bgPr>
        <a:solidFill>
          <a:schemeClr val="accent1"/>
        </a:solidFill>
        <a:effectLst/>
      </p:bgPr>
    </p:bg>
    <p:spTree>
      <p:nvGrpSpPr>
        <p:cNvPr id="1" name="Shape 473"/>
        <p:cNvGrpSpPr/>
        <p:nvPr/>
      </p:nvGrpSpPr>
      <p:grpSpPr>
        <a:xfrm>
          <a:off x="0" y="0"/>
          <a:ext cx="0" cy="0"/>
          <a:chOff x="0" y="0"/>
          <a:chExt cx="0" cy="0"/>
        </a:xfrm>
      </p:grpSpPr>
      <p:sp>
        <p:nvSpPr>
          <p:cNvPr id="474" name="Google Shape;474;g1be79b0d0fb_2_212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475" name="Google Shape;475;g1be79b0d0fb_2_2120"/>
          <p:cNvSpPr/>
          <p:nvPr/>
        </p:nvSpPr>
        <p:spPr>
          <a:xfrm>
            <a:off x="154641" y="161365"/>
            <a:ext cx="8831100" cy="10482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476" name="Google Shape;476;g1be79b0d0fb_2_2120"/>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77" name="Google Shape;477;g1be79b0d0fb_2_2120"/>
          <p:cNvSpPr txBox="1">
            <a:spLocks noGrp="1"/>
          </p:cNvSpPr>
          <p:nvPr>
            <p:ph type="dt" idx="10"/>
          </p:nvPr>
        </p:nvSpPr>
        <p:spPr>
          <a:xfrm>
            <a:off x="2891118" y="4604845"/>
            <a:ext cx="33819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478" name="Google Shape;478;g1be79b0d0fb_2_2120"/>
          <p:cNvSpPr txBox="1">
            <a:spLocks noGrp="1"/>
          </p:cNvSpPr>
          <p:nvPr>
            <p:ph type="ftr" idx="11"/>
          </p:nvPr>
        </p:nvSpPr>
        <p:spPr>
          <a:xfrm>
            <a:off x="537882" y="4604845"/>
            <a:ext cx="21480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479" name="Google Shape;479;g1be79b0d0fb_2_212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480" name="Google Shape;480;g1be79b0d0fb_2_212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and body 1">
  <p:cSld name="TITLE_AND_BODY_1">
    <p:spTree>
      <p:nvGrpSpPr>
        <p:cNvPr id="1" name="Shape 481"/>
        <p:cNvGrpSpPr/>
        <p:nvPr/>
      </p:nvGrpSpPr>
      <p:grpSpPr>
        <a:xfrm>
          <a:off x="0" y="0"/>
          <a:ext cx="0" cy="0"/>
          <a:chOff x="0" y="0"/>
          <a:chExt cx="0" cy="0"/>
        </a:xfrm>
      </p:grpSpPr>
      <p:grpSp>
        <p:nvGrpSpPr>
          <p:cNvPr id="482" name="Google Shape;482;g1be79b0d0fb_2_2128"/>
          <p:cNvGrpSpPr/>
          <p:nvPr/>
        </p:nvGrpSpPr>
        <p:grpSpPr>
          <a:xfrm>
            <a:off x="0" y="3903669"/>
            <a:ext cx="9144000" cy="1239925"/>
            <a:chOff x="0" y="3903669"/>
            <a:chExt cx="9144000" cy="1239925"/>
          </a:xfrm>
        </p:grpSpPr>
        <p:sp>
          <p:nvSpPr>
            <p:cNvPr id="483" name="Google Shape;483;g1be79b0d0fb_2_2128"/>
            <p:cNvSpPr/>
            <p:nvPr/>
          </p:nvSpPr>
          <p:spPr>
            <a:xfrm>
              <a:off x="8154895" y="3903669"/>
              <a:ext cx="989100" cy="9879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4" name="Google Shape;484;g1be79b0d0fb_2_2128"/>
            <p:cNvSpPr/>
            <p:nvPr/>
          </p:nvSpPr>
          <p:spPr>
            <a:xfrm flipH="1">
              <a:off x="6181163" y="3903669"/>
              <a:ext cx="989100" cy="9879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5" name="Google Shape;485;g1be79b0d0fb_2_2128"/>
            <p:cNvSpPr/>
            <p:nvPr/>
          </p:nvSpPr>
          <p:spPr>
            <a:xfrm>
              <a:off x="7170274" y="3903669"/>
              <a:ext cx="989100" cy="9879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6" name="Google Shape;486;g1be79b0d0fb_2_2128"/>
            <p:cNvSpPr/>
            <p:nvPr/>
          </p:nvSpPr>
          <p:spPr>
            <a:xfrm rot="10800000">
              <a:off x="8154757" y="3903682"/>
              <a:ext cx="989100" cy="987900"/>
            </a:xfrm>
            <a:prstGeom prst="rtTriangl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7" name="Google Shape;487;g1be79b0d0fb_2_2128"/>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88" name="Google Shape;488;g1be79b0d0fb_2_2128"/>
          <p:cNvSpPr txBox="1">
            <a:spLocks noGrp="1"/>
          </p:cNvSpPr>
          <p:nvPr>
            <p:ph type="title"/>
          </p:nvPr>
        </p:nvSpPr>
        <p:spPr>
          <a:xfrm>
            <a:off x="311700" y="410000"/>
            <a:ext cx="8520600" cy="607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SzPts val="33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89" name="Google Shape;489;g1be79b0d0fb_2_2128"/>
          <p:cNvSpPr txBox="1">
            <a:spLocks noGrp="1"/>
          </p:cNvSpPr>
          <p:nvPr>
            <p:ph type="body" idx="1"/>
          </p:nvPr>
        </p:nvSpPr>
        <p:spPr>
          <a:xfrm>
            <a:off x="311700" y="1229875"/>
            <a:ext cx="8520600" cy="33390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SzPts val="1800"/>
              <a:buChar char="•"/>
              <a:defRPr/>
            </a:lvl1pPr>
            <a:lvl2pPr marL="914400" lvl="1" indent="-342900" algn="l">
              <a:lnSpc>
                <a:spcPct val="90000"/>
              </a:lnSpc>
              <a:spcBef>
                <a:spcPts val="4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17500" algn="l">
              <a:lnSpc>
                <a:spcPct val="90000"/>
              </a:lnSpc>
              <a:spcBef>
                <a:spcPts val="400"/>
              </a:spcBef>
              <a:spcAft>
                <a:spcPts val="0"/>
              </a:spcAft>
              <a:buSzPts val="1400"/>
              <a:buChar char="•"/>
              <a:defRPr/>
            </a:lvl6pPr>
            <a:lvl7pPr marL="3200400" lvl="6" indent="-317500" algn="l">
              <a:lnSpc>
                <a:spcPct val="90000"/>
              </a:lnSpc>
              <a:spcBef>
                <a:spcPts val="400"/>
              </a:spcBef>
              <a:spcAft>
                <a:spcPts val="0"/>
              </a:spcAft>
              <a:buSzPts val="1400"/>
              <a:buChar char="•"/>
              <a:defRPr/>
            </a:lvl7pPr>
            <a:lvl8pPr marL="3657600" lvl="7" indent="-317500" algn="l">
              <a:lnSpc>
                <a:spcPct val="90000"/>
              </a:lnSpc>
              <a:spcBef>
                <a:spcPts val="400"/>
              </a:spcBef>
              <a:spcAft>
                <a:spcPts val="0"/>
              </a:spcAft>
              <a:buSzPts val="1400"/>
              <a:buChar char="•"/>
              <a:defRPr/>
            </a:lvl8pPr>
            <a:lvl9pPr marL="4114800" lvl="8" indent="-317500" algn="l">
              <a:lnSpc>
                <a:spcPct val="90000"/>
              </a:lnSpc>
              <a:spcBef>
                <a:spcPts val="400"/>
              </a:spcBef>
              <a:spcAft>
                <a:spcPts val="0"/>
              </a:spcAft>
              <a:buSzPts val="1400"/>
              <a:buChar char="•"/>
              <a:defRPr/>
            </a:lvl9pPr>
          </a:lstStyle>
          <a:p>
            <a:endParaRPr/>
          </a:p>
        </p:txBody>
      </p:sp>
      <p:sp>
        <p:nvSpPr>
          <p:cNvPr id="490" name="Google Shape;490;g1be79b0d0fb_2_2128"/>
          <p:cNvSpPr txBox="1">
            <a:spLocks noGrp="1"/>
          </p:cNvSpPr>
          <p:nvPr>
            <p:ph type="sldNum" idx="12"/>
          </p:nvPr>
        </p:nvSpPr>
        <p:spPr>
          <a:xfrm>
            <a:off x="8460431" y="4651190"/>
            <a:ext cx="548700" cy="3936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Blue_5-Title and Content" type="obj">
  <p:cSld name="OBJECT">
    <p:spTree>
      <p:nvGrpSpPr>
        <p:cNvPr id="1" name="Shape 497"/>
        <p:cNvGrpSpPr/>
        <p:nvPr/>
      </p:nvGrpSpPr>
      <p:grpSpPr>
        <a:xfrm>
          <a:off x="0" y="0"/>
          <a:ext cx="0" cy="0"/>
          <a:chOff x="0" y="0"/>
          <a:chExt cx="0" cy="0"/>
        </a:xfrm>
      </p:grpSpPr>
      <p:sp>
        <p:nvSpPr>
          <p:cNvPr id="498" name="Google Shape;498;g1be79b0d0fb_2_547"/>
          <p:cNvSpPr txBox="1">
            <a:spLocks noGrp="1"/>
          </p:cNvSpPr>
          <p:nvPr>
            <p:ph type="title"/>
          </p:nvPr>
        </p:nvSpPr>
        <p:spPr>
          <a:xfrm>
            <a:off x="537882" y="342900"/>
            <a:ext cx="8088300" cy="7701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9" name="Google Shape;499;g1be79b0d0fb_2_547"/>
          <p:cNvSpPr txBox="1">
            <a:spLocks noGrp="1"/>
          </p:cNvSpPr>
          <p:nvPr>
            <p:ph type="body" idx="1"/>
          </p:nvPr>
        </p:nvSpPr>
        <p:spPr>
          <a:xfrm>
            <a:off x="537882" y="1369219"/>
            <a:ext cx="8088300" cy="30819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0" name="Google Shape;500;g1be79b0d0fb_2_547"/>
          <p:cNvSpPr txBox="1"/>
          <p:nvPr/>
        </p:nvSpPr>
        <p:spPr>
          <a:xfrm>
            <a:off x="537882" y="4641037"/>
            <a:ext cx="5735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501" name="Google Shape;501;g1be79b0d0fb_2_547"/>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ue_6-Two Content" type="twoObj">
  <p:cSld name="TWO_OBJECTS">
    <p:spTree>
      <p:nvGrpSpPr>
        <p:cNvPr id="1" name="Shape 58"/>
        <p:cNvGrpSpPr/>
        <p:nvPr/>
      </p:nvGrpSpPr>
      <p:grpSpPr>
        <a:xfrm>
          <a:off x="0" y="0"/>
          <a:ext cx="0" cy="0"/>
          <a:chOff x="0" y="0"/>
          <a:chExt cx="0" cy="0"/>
        </a:xfrm>
      </p:grpSpPr>
      <p:sp>
        <p:nvSpPr>
          <p:cNvPr id="59" name="Google Shape;59;g1be79b0d0fb_2_1698"/>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0" name="Google Shape;60;g1be79b0d0fb_2_1698"/>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1" name="Google Shape;61;g1be79b0d0fb_2_1698"/>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2" name="Google Shape;62;g1be79b0d0fb_2_1698"/>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63" name="Google Shape;63;g1be79b0d0fb_2_169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matchingName="Gold_3-Title Bar and Content">
  <p:cSld name="Gold_3-Title Bar and Content">
    <p:bg>
      <p:bgPr>
        <a:solidFill>
          <a:schemeClr val="accent4"/>
        </a:solidFill>
        <a:effectLst/>
      </p:bgPr>
    </p:bg>
    <p:spTree>
      <p:nvGrpSpPr>
        <p:cNvPr id="1" name="Shape 502"/>
        <p:cNvGrpSpPr/>
        <p:nvPr/>
      </p:nvGrpSpPr>
      <p:grpSpPr>
        <a:xfrm>
          <a:off x="0" y="0"/>
          <a:ext cx="0" cy="0"/>
          <a:chOff x="0" y="0"/>
          <a:chExt cx="0" cy="0"/>
        </a:xfrm>
      </p:grpSpPr>
      <p:sp>
        <p:nvSpPr>
          <p:cNvPr id="503" name="Google Shape;503;g1be79b0d0fb_2_68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04" name="Google Shape;504;g1be79b0d0fb_2_686"/>
          <p:cNvSpPr/>
          <p:nvPr/>
        </p:nvSpPr>
        <p:spPr>
          <a:xfrm>
            <a:off x="154641" y="161365"/>
            <a:ext cx="8831100" cy="1048200"/>
          </a:xfrm>
          <a:prstGeom prst="rect">
            <a:avLst/>
          </a:prstGeom>
          <a:solidFill>
            <a:srgbClr val="FAF5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05" name="Google Shape;505;g1be79b0d0fb_2_686"/>
          <p:cNvSpPr txBox="1">
            <a:spLocks noGrp="1"/>
          </p:cNvSpPr>
          <p:nvPr>
            <p:ph type="body" idx="1"/>
          </p:nvPr>
        </p:nvSpPr>
        <p:spPr>
          <a:xfrm>
            <a:off x="537882" y="1369219"/>
            <a:ext cx="8088300" cy="30819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6" name="Google Shape;506;g1be79b0d0fb_2_686"/>
          <p:cNvSpPr txBox="1">
            <a:spLocks noGrp="1"/>
          </p:cNvSpPr>
          <p:nvPr>
            <p:ph type="title"/>
          </p:nvPr>
        </p:nvSpPr>
        <p:spPr>
          <a:xfrm>
            <a:off x="537882" y="342900"/>
            <a:ext cx="8088300" cy="7701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4"/>
              </a:buClr>
              <a:buSzPts val="4400"/>
              <a:buFont typeface="Calibri"/>
              <a:buNone/>
              <a:defRPr>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7" name="Google Shape;507;g1be79b0d0fb_2_686"/>
          <p:cNvSpPr txBox="1"/>
          <p:nvPr/>
        </p:nvSpPr>
        <p:spPr>
          <a:xfrm>
            <a:off x="537882" y="4641037"/>
            <a:ext cx="5735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508" name="Google Shape;508;g1be79b0d0fb_2_686"/>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Gold_5-Title and Content">
  <p:cSld name="Gold_5-Title and Content">
    <p:bg>
      <p:bgPr>
        <a:solidFill>
          <a:schemeClr val="accent4"/>
        </a:solidFill>
        <a:effectLst/>
      </p:bgPr>
    </p:bg>
    <p:spTree>
      <p:nvGrpSpPr>
        <p:cNvPr id="1" name="Shape 509"/>
        <p:cNvGrpSpPr/>
        <p:nvPr/>
      </p:nvGrpSpPr>
      <p:grpSpPr>
        <a:xfrm>
          <a:off x="0" y="0"/>
          <a:ext cx="0" cy="0"/>
          <a:chOff x="0" y="0"/>
          <a:chExt cx="0" cy="0"/>
        </a:xfrm>
      </p:grpSpPr>
      <p:sp>
        <p:nvSpPr>
          <p:cNvPr id="510" name="Google Shape;510;g1be79b0d0fb_2_701"/>
          <p:cNvSpPr txBox="1">
            <a:spLocks noGrp="1"/>
          </p:cNvSpPr>
          <p:nvPr>
            <p:ph type="title"/>
          </p:nvPr>
        </p:nvSpPr>
        <p:spPr>
          <a:xfrm>
            <a:off x="537882" y="342900"/>
            <a:ext cx="8088300" cy="7701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4"/>
              </a:buClr>
              <a:buSzPts val="4400"/>
              <a:buFont typeface="Calibri"/>
              <a:buNone/>
              <a:defRPr>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1" name="Google Shape;511;g1be79b0d0fb_2_701"/>
          <p:cNvSpPr txBox="1">
            <a:spLocks noGrp="1"/>
          </p:cNvSpPr>
          <p:nvPr>
            <p:ph type="body" idx="1"/>
          </p:nvPr>
        </p:nvSpPr>
        <p:spPr>
          <a:xfrm>
            <a:off x="537882" y="1369219"/>
            <a:ext cx="8088300" cy="30819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2" name="Google Shape;512;g1be79b0d0fb_2_701"/>
          <p:cNvSpPr txBox="1"/>
          <p:nvPr/>
        </p:nvSpPr>
        <p:spPr>
          <a:xfrm>
            <a:off x="537882" y="4641037"/>
            <a:ext cx="5735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513" name="Google Shape;513;g1be79b0d0fb_2_701"/>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Gold_7-Comparison">
  <p:cSld name="Gold_7-Comparison">
    <p:bg>
      <p:bgPr>
        <a:solidFill>
          <a:schemeClr val="accent4"/>
        </a:solidFill>
        <a:effectLst/>
      </p:bgPr>
    </p:bg>
    <p:spTree>
      <p:nvGrpSpPr>
        <p:cNvPr id="1" name="Shape 514"/>
        <p:cNvGrpSpPr/>
        <p:nvPr/>
      </p:nvGrpSpPr>
      <p:grpSpPr>
        <a:xfrm>
          <a:off x="0" y="0"/>
          <a:ext cx="0" cy="0"/>
          <a:chOff x="0" y="0"/>
          <a:chExt cx="0" cy="0"/>
        </a:xfrm>
      </p:grpSpPr>
      <p:sp>
        <p:nvSpPr>
          <p:cNvPr id="515" name="Google Shape;515;g1be79b0d0fb_2_712"/>
          <p:cNvSpPr txBox="1">
            <a:spLocks noGrp="1"/>
          </p:cNvSpPr>
          <p:nvPr>
            <p:ph type="body" idx="1"/>
          </p:nvPr>
        </p:nvSpPr>
        <p:spPr>
          <a:xfrm>
            <a:off x="537882" y="1260872"/>
            <a:ext cx="3960300" cy="618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4"/>
              </a:buClr>
              <a:buSzPts val="3200"/>
              <a:buNone/>
              <a:defRPr sz="3200" b="0">
                <a:solidFill>
                  <a:schemeClr val="accent4"/>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16" name="Google Shape;516;g1be79b0d0fb_2_712"/>
          <p:cNvSpPr txBox="1">
            <a:spLocks noGrp="1"/>
          </p:cNvSpPr>
          <p:nvPr>
            <p:ph type="body" idx="2"/>
          </p:nvPr>
        </p:nvSpPr>
        <p:spPr>
          <a:xfrm>
            <a:off x="537882" y="1878806"/>
            <a:ext cx="3960300" cy="25758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7" name="Google Shape;517;g1be79b0d0fb_2_712"/>
          <p:cNvSpPr txBox="1">
            <a:spLocks noGrp="1"/>
          </p:cNvSpPr>
          <p:nvPr>
            <p:ph type="body" idx="3"/>
          </p:nvPr>
        </p:nvSpPr>
        <p:spPr>
          <a:xfrm>
            <a:off x="4629150" y="1260872"/>
            <a:ext cx="3997200" cy="618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4"/>
              </a:buClr>
              <a:buSzPts val="3200"/>
              <a:buNone/>
              <a:defRPr sz="3200" b="0">
                <a:solidFill>
                  <a:schemeClr val="accent4"/>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18" name="Google Shape;518;g1be79b0d0fb_2_712"/>
          <p:cNvSpPr txBox="1">
            <a:spLocks noGrp="1"/>
          </p:cNvSpPr>
          <p:nvPr>
            <p:ph type="body" idx="4"/>
          </p:nvPr>
        </p:nvSpPr>
        <p:spPr>
          <a:xfrm>
            <a:off x="4629150" y="1878806"/>
            <a:ext cx="3997200" cy="25758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9" name="Google Shape;519;g1be79b0d0fb_2_712"/>
          <p:cNvSpPr txBox="1">
            <a:spLocks noGrp="1"/>
          </p:cNvSpPr>
          <p:nvPr>
            <p:ph type="title"/>
          </p:nvPr>
        </p:nvSpPr>
        <p:spPr>
          <a:xfrm>
            <a:off x="537882" y="342900"/>
            <a:ext cx="8088300" cy="7701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4"/>
              </a:buClr>
              <a:buSzPts val="3200"/>
              <a:buFont typeface="Calibri"/>
              <a:buNone/>
              <a:defRPr sz="3200">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0" name="Google Shape;520;g1be79b0d0fb_2_712"/>
          <p:cNvSpPr txBox="1"/>
          <p:nvPr/>
        </p:nvSpPr>
        <p:spPr>
          <a:xfrm>
            <a:off x="537882" y="4641037"/>
            <a:ext cx="5735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521" name="Google Shape;521;g1be79b0d0fb_2_712"/>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matchingName="Gold_8-Title Only">
  <p:cSld name="Gold_8-Title Only">
    <p:bg>
      <p:bgPr>
        <a:solidFill>
          <a:schemeClr val="accent4"/>
        </a:solidFill>
        <a:effectLst/>
      </p:bgPr>
    </p:bg>
    <p:spTree>
      <p:nvGrpSpPr>
        <p:cNvPr id="1" name="Shape 522"/>
        <p:cNvGrpSpPr/>
        <p:nvPr/>
      </p:nvGrpSpPr>
      <p:grpSpPr>
        <a:xfrm>
          <a:off x="0" y="0"/>
          <a:ext cx="0" cy="0"/>
          <a:chOff x="0" y="0"/>
          <a:chExt cx="0" cy="0"/>
        </a:xfrm>
      </p:grpSpPr>
      <p:sp>
        <p:nvSpPr>
          <p:cNvPr id="523" name="Google Shape;523;g1be79b0d0fb_2_72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24" name="Google Shape;524;g1be79b0d0fb_2_720"/>
          <p:cNvSpPr txBox="1">
            <a:spLocks noGrp="1"/>
          </p:cNvSpPr>
          <p:nvPr>
            <p:ph type="title"/>
          </p:nvPr>
        </p:nvSpPr>
        <p:spPr>
          <a:xfrm>
            <a:off x="537882" y="342900"/>
            <a:ext cx="8088300" cy="7701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4"/>
              </a:buClr>
              <a:buSzPts val="4400"/>
              <a:buFont typeface="Calibri"/>
              <a:buNone/>
              <a:defRPr>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5" name="Google Shape;525;g1be79b0d0fb_2_720"/>
          <p:cNvSpPr txBox="1"/>
          <p:nvPr/>
        </p:nvSpPr>
        <p:spPr>
          <a:xfrm>
            <a:off x="537882" y="4641037"/>
            <a:ext cx="5735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526" name="Google Shape;526;g1be79b0d0fb_2_720"/>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Green_5-Title and Content">
  <p:cSld name="Green_5-Title and Content">
    <p:bg>
      <p:bgPr>
        <a:solidFill>
          <a:schemeClr val="accent5"/>
        </a:solidFill>
        <a:effectLst/>
      </p:bgPr>
    </p:bg>
    <p:spTree>
      <p:nvGrpSpPr>
        <p:cNvPr id="1" name="Shape 527"/>
        <p:cNvGrpSpPr/>
        <p:nvPr/>
      </p:nvGrpSpPr>
      <p:grpSpPr>
        <a:xfrm>
          <a:off x="0" y="0"/>
          <a:ext cx="0" cy="0"/>
          <a:chOff x="0" y="0"/>
          <a:chExt cx="0" cy="0"/>
        </a:xfrm>
      </p:grpSpPr>
      <p:sp>
        <p:nvSpPr>
          <p:cNvPr id="528" name="Google Shape;528;g1be79b0d0fb_2_623"/>
          <p:cNvSpPr txBox="1">
            <a:spLocks noGrp="1"/>
          </p:cNvSpPr>
          <p:nvPr>
            <p:ph type="title"/>
          </p:nvPr>
        </p:nvSpPr>
        <p:spPr>
          <a:xfrm>
            <a:off x="537882" y="342900"/>
            <a:ext cx="8088300" cy="7701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5"/>
              </a:buClr>
              <a:buSzPts val="4400"/>
              <a:buFont typeface="Calibri"/>
              <a:buNone/>
              <a:defRPr>
                <a:solidFill>
                  <a:schemeClr val="accent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9" name="Google Shape;529;g1be79b0d0fb_2_623"/>
          <p:cNvSpPr txBox="1">
            <a:spLocks noGrp="1"/>
          </p:cNvSpPr>
          <p:nvPr>
            <p:ph type="body" idx="1"/>
          </p:nvPr>
        </p:nvSpPr>
        <p:spPr>
          <a:xfrm>
            <a:off x="537882" y="1369219"/>
            <a:ext cx="8088300" cy="30819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0" name="Google Shape;530;g1be79b0d0fb_2_623"/>
          <p:cNvSpPr txBox="1"/>
          <p:nvPr/>
        </p:nvSpPr>
        <p:spPr>
          <a:xfrm>
            <a:off x="537882" y="4641037"/>
            <a:ext cx="5735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531" name="Google Shape;531;g1be79b0d0fb_2_623"/>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matchingName="Teal_3-Title Bar and Content">
  <p:cSld name="Teal_3-Title Bar and Content">
    <p:bg>
      <p:bgPr>
        <a:solidFill>
          <a:schemeClr val="dk2"/>
        </a:solidFill>
        <a:effectLst/>
      </p:bgPr>
    </p:bg>
    <p:spTree>
      <p:nvGrpSpPr>
        <p:cNvPr id="1" name="Shape 532"/>
        <p:cNvGrpSpPr/>
        <p:nvPr/>
      </p:nvGrpSpPr>
      <p:grpSpPr>
        <a:xfrm>
          <a:off x="0" y="0"/>
          <a:ext cx="0" cy="0"/>
          <a:chOff x="0" y="0"/>
          <a:chExt cx="0" cy="0"/>
        </a:xfrm>
      </p:grpSpPr>
      <p:sp>
        <p:nvSpPr>
          <p:cNvPr id="533" name="Google Shape;533;g1be79b0d0fb_2_91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34" name="Google Shape;534;g1be79b0d0fb_2_914"/>
          <p:cNvSpPr/>
          <p:nvPr/>
        </p:nvSpPr>
        <p:spPr>
          <a:xfrm>
            <a:off x="154641" y="161365"/>
            <a:ext cx="8831100" cy="1048200"/>
          </a:xfrm>
          <a:prstGeom prst="rect">
            <a:avLst/>
          </a:prstGeom>
          <a:solidFill>
            <a:srgbClr val="E7F5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35" name="Google Shape;535;g1be79b0d0fb_2_914"/>
          <p:cNvSpPr txBox="1">
            <a:spLocks noGrp="1"/>
          </p:cNvSpPr>
          <p:nvPr>
            <p:ph type="body" idx="1"/>
          </p:nvPr>
        </p:nvSpPr>
        <p:spPr>
          <a:xfrm>
            <a:off x="537882" y="1369219"/>
            <a:ext cx="8088300" cy="30819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6" name="Google Shape;536;g1be79b0d0fb_2_914"/>
          <p:cNvSpPr txBox="1">
            <a:spLocks noGrp="1"/>
          </p:cNvSpPr>
          <p:nvPr>
            <p:ph type="title"/>
          </p:nvPr>
        </p:nvSpPr>
        <p:spPr>
          <a:xfrm>
            <a:off x="537882" y="342900"/>
            <a:ext cx="8088300" cy="7701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4400"/>
              <a:buFont typeface="Calibri"/>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7" name="Google Shape;537;g1be79b0d0fb_2_914"/>
          <p:cNvSpPr txBox="1"/>
          <p:nvPr/>
        </p:nvSpPr>
        <p:spPr>
          <a:xfrm>
            <a:off x="537882" y="4641037"/>
            <a:ext cx="5735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538" name="Google Shape;538;g1be79b0d0fb_2_914"/>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matchingName="Blue_1-Title Slide" type="title">
  <p:cSld name="TITLE">
    <p:bg>
      <p:bgPr>
        <a:solidFill>
          <a:schemeClr val="accent1"/>
        </a:solidFill>
        <a:effectLst/>
      </p:bgPr>
    </p:bg>
    <p:spTree>
      <p:nvGrpSpPr>
        <p:cNvPr id="1" name="Shape 539"/>
        <p:cNvGrpSpPr/>
        <p:nvPr/>
      </p:nvGrpSpPr>
      <p:grpSpPr>
        <a:xfrm>
          <a:off x="0" y="0"/>
          <a:ext cx="0" cy="0"/>
          <a:chOff x="0" y="0"/>
          <a:chExt cx="0" cy="0"/>
        </a:xfrm>
      </p:grpSpPr>
      <p:sp>
        <p:nvSpPr>
          <p:cNvPr id="540" name="Google Shape;540;g1be79b0d0fb_2_51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41" name="Google Shape;541;g1be79b0d0fb_2_516"/>
          <p:cNvSpPr/>
          <p:nvPr/>
        </p:nvSpPr>
        <p:spPr>
          <a:xfrm>
            <a:off x="154641" y="4461062"/>
            <a:ext cx="8831100" cy="5244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542" name="Google Shape;542;g1be79b0d0fb_2_516" descr="Decorative line break"/>
          <p:cNvPicPr preferRelativeResize="0"/>
          <p:nvPr/>
        </p:nvPicPr>
        <p:blipFill rotWithShape="1">
          <a:blip r:embed="rId2">
            <a:alphaModFix/>
          </a:blip>
          <a:srcRect/>
          <a:stretch/>
        </p:blipFill>
        <p:spPr>
          <a:xfrm>
            <a:off x="4089652" y="2604100"/>
            <a:ext cx="723521" cy="13716"/>
          </a:xfrm>
          <a:prstGeom prst="rect">
            <a:avLst/>
          </a:prstGeom>
          <a:noFill/>
          <a:ln>
            <a:noFill/>
          </a:ln>
        </p:spPr>
      </p:pic>
      <p:sp>
        <p:nvSpPr>
          <p:cNvPr id="543" name="Google Shape;543;g1be79b0d0fb_2_516"/>
          <p:cNvSpPr txBox="1">
            <a:spLocks noGrp="1"/>
          </p:cNvSpPr>
          <p:nvPr>
            <p:ph type="ctrTitle"/>
          </p:nvPr>
        </p:nvSpPr>
        <p:spPr>
          <a:xfrm>
            <a:off x="1143000" y="1865026"/>
            <a:ext cx="6858000" cy="7674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accent1"/>
              </a:buClr>
              <a:buSzPts val="5400"/>
              <a:buFont typeface="Calibri"/>
              <a:buNone/>
              <a:defRPr sz="54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4" name="Google Shape;544;g1be79b0d0fb_2_516"/>
          <p:cNvSpPr txBox="1">
            <a:spLocks noGrp="1"/>
          </p:cNvSpPr>
          <p:nvPr>
            <p:ph type="subTitle" idx="1"/>
          </p:nvPr>
        </p:nvSpPr>
        <p:spPr>
          <a:xfrm>
            <a:off x="1143000" y="2701528"/>
            <a:ext cx="6858000" cy="1241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1"/>
              </a:buClr>
              <a:buSzPts val="2400"/>
              <a:buNone/>
              <a:defRPr sz="2400">
                <a:solidFill>
                  <a:schemeClr val="accen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545" name="Google Shape;545;g1be79b0d0fb_2_516" descr="Oregon Department of Education Logo"/>
          <p:cNvPicPr preferRelativeResize="0"/>
          <p:nvPr/>
        </p:nvPicPr>
        <p:blipFill rotWithShape="1">
          <a:blip r:embed="rId3">
            <a:alphaModFix/>
          </a:blip>
          <a:srcRect/>
          <a:stretch/>
        </p:blipFill>
        <p:spPr>
          <a:xfrm>
            <a:off x="3775327" y="160537"/>
            <a:ext cx="1195008" cy="1219011"/>
          </a:xfrm>
          <a:prstGeom prst="rect">
            <a:avLst/>
          </a:prstGeom>
          <a:noFill/>
          <a:ln>
            <a:noFill/>
          </a:ln>
        </p:spPr>
      </p:pic>
      <p:sp>
        <p:nvSpPr>
          <p:cNvPr id="546" name="Google Shape;546;g1be79b0d0fb_2_516"/>
          <p:cNvSpPr txBox="1"/>
          <p:nvPr/>
        </p:nvSpPr>
        <p:spPr>
          <a:xfrm>
            <a:off x="537882" y="4641037"/>
            <a:ext cx="5735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547" name="Google Shape;547;g1be79b0d0fb_2_516"/>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matchingName="Blue_2-Section Header">
  <p:cSld name="Blue_2-Section Header">
    <p:bg>
      <p:bgPr>
        <a:solidFill>
          <a:schemeClr val="accent1"/>
        </a:solidFill>
        <a:effectLst/>
      </p:bgPr>
    </p:bg>
    <p:spTree>
      <p:nvGrpSpPr>
        <p:cNvPr id="1" name="Shape 548"/>
        <p:cNvGrpSpPr/>
        <p:nvPr/>
      </p:nvGrpSpPr>
      <p:grpSpPr>
        <a:xfrm>
          <a:off x="0" y="0"/>
          <a:ext cx="0" cy="0"/>
          <a:chOff x="0" y="0"/>
          <a:chExt cx="0" cy="0"/>
        </a:xfrm>
      </p:grpSpPr>
      <p:sp>
        <p:nvSpPr>
          <p:cNvPr id="549" name="Google Shape;549;g1be79b0d0fb_2_52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50" name="Google Shape;550;g1be79b0d0fb_2_525"/>
          <p:cNvSpPr/>
          <p:nvPr/>
        </p:nvSpPr>
        <p:spPr>
          <a:xfrm>
            <a:off x="154640" y="1866568"/>
            <a:ext cx="8831100" cy="14253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551" name="Google Shape;551;g1be79b0d0fb_2_525"/>
          <p:cNvSpPr txBox="1">
            <a:spLocks noGrp="1"/>
          </p:cNvSpPr>
          <p:nvPr>
            <p:ph type="ctrTitle"/>
          </p:nvPr>
        </p:nvSpPr>
        <p:spPr>
          <a:xfrm>
            <a:off x="537883" y="1866568"/>
            <a:ext cx="8088300" cy="1425300"/>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accent1"/>
              </a:buClr>
              <a:buSzPts val="6800"/>
              <a:buFont typeface="Calibri"/>
              <a:buNone/>
              <a:defRPr sz="68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52" name="Google Shape;552;g1be79b0d0fb_2_525" descr="Oregon Department of Education Logo"/>
          <p:cNvPicPr preferRelativeResize="0"/>
          <p:nvPr/>
        </p:nvPicPr>
        <p:blipFill rotWithShape="1">
          <a:blip r:embed="rId2">
            <a:alphaModFix/>
          </a:blip>
          <a:srcRect/>
          <a:stretch/>
        </p:blipFill>
        <p:spPr>
          <a:xfrm>
            <a:off x="3775327" y="160537"/>
            <a:ext cx="1195008" cy="1219011"/>
          </a:xfrm>
          <a:prstGeom prst="rect">
            <a:avLst/>
          </a:prstGeom>
          <a:noFill/>
          <a:ln>
            <a:noFill/>
          </a:ln>
        </p:spPr>
      </p:pic>
      <p:sp>
        <p:nvSpPr>
          <p:cNvPr id="553" name="Google Shape;553;g1be79b0d0fb_2_525"/>
          <p:cNvSpPr txBox="1"/>
          <p:nvPr/>
        </p:nvSpPr>
        <p:spPr>
          <a:xfrm>
            <a:off x="537882" y="4641037"/>
            <a:ext cx="5735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554" name="Google Shape;554;g1be79b0d0fb_2_525"/>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matchingName="Blue_3-Title Bar and Content">
  <p:cSld name="Blue_3-Title Bar and Content">
    <p:bg>
      <p:bgPr>
        <a:solidFill>
          <a:schemeClr val="accent1"/>
        </a:solidFill>
        <a:effectLst/>
      </p:bgPr>
    </p:bg>
    <p:spTree>
      <p:nvGrpSpPr>
        <p:cNvPr id="1" name="Shape 555"/>
        <p:cNvGrpSpPr/>
        <p:nvPr/>
      </p:nvGrpSpPr>
      <p:grpSpPr>
        <a:xfrm>
          <a:off x="0" y="0"/>
          <a:ext cx="0" cy="0"/>
          <a:chOff x="0" y="0"/>
          <a:chExt cx="0" cy="0"/>
        </a:xfrm>
      </p:grpSpPr>
      <p:sp>
        <p:nvSpPr>
          <p:cNvPr id="556" name="Google Shape;556;g1be79b0d0fb_2_53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57" name="Google Shape;557;g1be79b0d0fb_2_532"/>
          <p:cNvSpPr/>
          <p:nvPr/>
        </p:nvSpPr>
        <p:spPr>
          <a:xfrm>
            <a:off x="154641" y="161365"/>
            <a:ext cx="8831100" cy="10482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58" name="Google Shape;558;g1be79b0d0fb_2_532"/>
          <p:cNvSpPr txBox="1">
            <a:spLocks noGrp="1"/>
          </p:cNvSpPr>
          <p:nvPr>
            <p:ph type="body" idx="1"/>
          </p:nvPr>
        </p:nvSpPr>
        <p:spPr>
          <a:xfrm>
            <a:off x="537882" y="1369219"/>
            <a:ext cx="8088300" cy="30819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9" name="Google Shape;559;g1be79b0d0fb_2_532"/>
          <p:cNvSpPr txBox="1">
            <a:spLocks noGrp="1"/>
          </p:cNvSpPr>
          <p:nvPr>
            <p:ph type="title"/>
          </p:nvPr>
        </p:nvSpPr>
        <p:spPr>
          <a:xfrm>
            <a:off x="537882" y="342900"/>
            <a:ext cx="8088300" cy="7701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0" name="Google Shape;560;g1be79b0d0fb_2_532"/>
          <p:cNvSpPr txBox="1"/>
          <p:nvPr/>
        </p:nvSpPr>
        <p:spPr>
          <a:xfrm>
            <a:off x="537882" y="4641037"/>
            <a:ext cx="5735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561" name="Google Shape;561;g1be79b0d0fb_2_532"/>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matchingName="Blue_4-Content with Caption">
  <p:cSld name="Blue_4-Content with Caption">
    <p:bg>
      <p:bgPr>
        <a:solidFill>
          <a:schemeClr val="accent1"/>
        </a:solidFill>
        <a:effectLst/>
      </p:bgPr>
    </p:bg>
    <p:spTree>
      <p:nvGrpSpPr>
        <p:cNvPr id="1" name="Shape 562"/>
        <p:cNvGrpSpPr/>
        <p:nvPr/>
      </p:nvGrpSpPr>
      <p:grpSpPr>
        <a:xfrm>
          <a:off x="0" y="0"/>
          <a:ext cx="0" cy="0"/>
          <a:chOff x="0" y="0"/>
          <a:chExt cx="0" cy="0"/>
        </a:xfrm>
      </p:grpSpPr>
      <p:sp>
        <p:nvSpPr>
          <p:cNvPr id="563" name="Google Shape;563;g1be79b0d0fb_2_53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64" name="Google Shape;564;g1be79b0d0fb_2_539"/>
          <p:cNvSpPr/>
          <p:nvPr/>
        </p:nvSpPr>
        <p:spPr>
          <a:xfrm>
            <a:off x="154642" y="161365"/>
            <a:ext cx="3547800" cy="48243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65" name="Google Shape;565;g1be79b0d0fb_2_539"/>
          <p:cNvSpPr txBox="1">
            <a:spLocks noGrp="1"/>
          </p:cNvSpPr>
          <p:nvPr>
            <p:ph type="title"/>
          </p:nvPr>
        </p:nvSpPr>
        <p:spPr>
          <a:xfrm>
            <a:off x="537883" y="584734"/>
            <a:ext cx="2949000" cy="18942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1"/>
              </a:buClr>
              <a:buSzPts val="4400"/>
              <a:buFont typeface="Calibri"/>
              <a:buNone/>
              <a:defRPr sz="4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6" name="Google Shape;566;g1be79b0d0fb_2_539"/>
          <p:cNvSpPr txBox="1">
            <a:spLocks noGrp="1"/>
          </p:cNvSpPr>
          <p:nvPr>
            <p:ph type="body" idx="1"/>
          </p:nvPr>
        </p:nvSpPr>
        <p:spPr>
          <a:xfrm>
            <a:off x="3887391" y="584735"/>
            <a:ext cx="4629300" cy="381120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81000" algn="l">
              <a:lnSpc>
                <a:spcPct val="90000"/>
              </a:lnSpc>
              <a:spcBef>
                <a:spcPts val="500"/>
              </a:spcBef>
              <a:spcAft>
                <a:spcPts val="0"/>
              </a:spcAft>
              <a:buClr>
                <a:schemeClr val="dk1"/>
              </a:buClr>
              <a:buSzPts val="2400"/>
              <a:buChar char="•"/>
              <a:defRPr sz="2400"/>
            </a:lvl2pPr>
            <a:lvl3pPr marL="1371600" lvl="2" indent="-381000" algn="l">
              <a:lnSpc>
                <a:spcPct val="90000"/>
              </a:lnSpc>
              <a:spcBef>
                <a:spcPts val="500"/>
              </a:spcBef>
              <a:spcAft>
                <a:spcPts val="0"/>
              </a:spcAft>
              <a:buClr>
                <a:schemeClr val="dk1"/>
              </a:buClr>
              <a:buSzPts val="2400"/>
              <a:buChar char="•"/>
              <a:defRPr sz="2400"/>
            </a:lvl3pPr>
            <a:lvl4pPr marL="1828800" lvl="3" indent="-381000" algn="l">
              <a:lnSpc>
                <a:spcPct val="90000"/>
              </a:lnSpc>
              <a:spcBef>
                <a:spcPts val="500"/>
              </a:spcBef>
              <a:spcAft>
                <a:spcPts val="0"/>
              </a:spcAft>
              <a:buClr>
                <a:schemeClr val="dk1"/>
              </a:buClr>
              <a:buSzPts val="2400"/>
              <a:buChar char="•"/>
              <a:defRPr sz="2400"/>
            </a:lvl4pPr>
            <a:lvl5pPr marL="2286000" lvl="4" indent="-381000" algn="l">
              <a:lnSpc>
                <a:spcPct val="90000"/>
              </a:lnSpc>
              <a:spcBef>
                <a:spcPts val="500"/>
              </a:spcBef>
              <a:spcAft>
                <a:spcPts val="0"/>
              </a:spcAft>
              <a:buClr>
                <a:schemeClr val="dk1"/>
              </a:buClr>
              <a:buSzPts val="2400"/>
              <a:buChar char="•"/>
              <a:defRPr sz="24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67" name="Google Shape;567;g1be79b0d0fb_2_539"/>
          <p:cNvSpPr>
            <a:spLocks noGrp="1"/>
          </p:cNvSpPr>
          <p:nvPr>
            <p:ph type="pic" idx="2"/>
          </p:nvPr>
        </p:nvSpPr>
        <p:spPr>
          <a:xfrm>
            <a:off x="537883" y="2655094"/>
            <a:ext cx="2949000" cy="1740600"/>
          </a:xfrm>
          <a:prstGeom prst="rect">
            <a:avLst/>
          </a:prstGeom>
          <a:noFill/>
          <a:ln>
            <a:noFill/>
          </a:ln>
        </p:spPr>
      </p:sp>
      <p:sp>
        <p:nvSpPr>
          <p:cNvPr id="568" name="Google Shape;568;g1be79b0d0fb_2_539"/>
          <p:cNvSpPr txBox="1"/>
          <p:nvPr/>
        </p:nvSpPr>
        <p:spPr>
          <a:xfrm>
            <a:off x="537882" y="4641037"/>
            <a:ext cx="5735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569" name="Google Shape;569;g1be79b0d0fb_2_539"/>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ue_7-Comparison">
  <p:cSld name="Blue_7-Comparison">
    <p:spTree>
      <p:nvGrpSpPr>
        <p:cNvPr id="1" name="Shape 64"/>
        <p:cNvGrpSpPr/>
        <p:nvPr/>
      </p:nvGrpSpPr>
      <p:grpSpPr>
        <a:xfrm>
          <a:off x="0" y="0"/>
          <a:ext cx="0" cy="0"/>
          <a:chOff x="0" y="0"/>
          <a:chExt cx="0" cy="0"/>
        </a:xfrm>
      </p:grpSpPr>
      <p:sp>
        <p:nvSpPr>
          <p:cNvPr id="65" name="Google Shape;65;g1be79b0d0fb_2_1704"/>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1"/>
              </a:buClr>
              <a:buSzPts val="2400"/>
              <a:buNone/>
              <a:defRPr sz="2400" b="0">
                <a:solidFill>
                  <a:schemeClr val="accent1"/>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66" name="Google Shape;66;g1be79b0d0fb_2_1704"/>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7" name="Google Shape;67;g1be79b0d0fb_2_1704"/>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1"/>
              </a:buClr>
              <a:buSzPts val="2400"/>
              <a:buNone/>
              <a:defRPr sz="2400" b="0">
                <a:solidFill>
                  <a:schemeClr val="accent1"/>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68" name="Google Shape;68;g1be79b0d0fb_2_1704"/>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9" name="Google Shape;69;g1be79b0d0fb_2_1704"/>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2400"/>
              <a:buFont typeface="Calibri"/>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0" name="Google Shape;70;g1be79b0d0fb_2_1704"/>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71" name="Google Shape;71;g1be79b0d0fb_2_170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Blue_6-Two Content" type="twoObj">
  <p:cSld name="TWO_OBJECTS">
    <p:spTree>
      <p:nvGrpSpPr>
        <p:cNvPr id="1" name="Shape 570"/>
        <p:cNvGrpSpPr/>
        <p:nvPr/>
      </p:nvGrpSpPr>
      <p:grpSpPr>
        <a:xfrm>
          <a:off x="0" y="0"/>
          <a:ext cx="0" cy="0"/>
          <a:chOff x="0" y="0"/>
          <a:chExt cx="0" cy="0"/>
        </a:xfrm>
      </p:grpSpPr>
      <p:sp>
        <p:nvSpPr>
          <p:cNvPr id="571" name="Google Shape;571;g1be79b0d0fb_2_552"/>
          <p:cNvSpPr txBox="1">
            <a:spLocks noGrp="1"/>
          </p:cNvSpPr>
          <p:nvPr>
            <p:ph type="title"/>
          </p:nvPr>
        </p:nvSpPr>
        <p:spPr>
          <a:xfrm>
            <a:off x="537882" y="342900"/>
            <a:ext cx="8088300" cy="7701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2" name="Google Shape;572;g1be79b0d0fb_2_552"/>
          <p:cNvSpPr txBox="1">
            <a:spLocks noGrp="1"/>
          </p:cNvSpPr>
          <p:nvPr>
            <p:ph type="body" idx="1"/>
          </p:nvPr>
        </p:nvSpPr>
        <p:spPr>
          <a:xfrm>
            <a:off x="537882" y="1369219"/>
            <a:ext cx="3976800" cy="30795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3" name="Google Shape;573;g1be79b0d0fb_2_552"/>
          <p:cNvSpPr txBox="1">
            <a:spLocks noGrp="1"/>
          </p:cNvSpPr>
          <p:nvPr>
            <p:ph type="body" idx="2"/>
          </p:nvPr>
        </p:nvSpPr>
        <p:spPr>
          <a:xfrm>
            <a:off x="4629150" y="1369219"/>
            <a:ext cx="3997200" cy="30795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4" name="Google Shape;574;g1be79b0d0fb_2_552"/>
          <p:cNvSpPr txBox="1"/>
          <p:nvPr/>
        </p:nvSpPr>
        <p:spPr>
          <a:xfrm>
            <a:off x="537882" y="4641037"/>
            <a:ext cx="5735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575" name="Google Shape;575;g1be79b0d0fb_2_552"/>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Blue_7-Comparison">
  <p:cSld name="Blue_7-Comparison">
    <p:spTree>
      <p:nvGrpSpPr>
        <p:cNvPr id="1" name="Shape 576"/>
        <p:cNvGrpSpPr/>
        <p:nvPr/>
      </p:nvGrpSpPr>
      <p:grpSpPr>
        <a:xfrm>
          <a:off x="0" y="0"/>
          <a:ext cx="0" cy="0"/>
          <a:chOff x="0" y="0"/>
          <a:chExt cx="0" cy="0"/>
        </a:xfrm>
      </p:grpSpPr>
      <p:sp>
        <p:nvSpPr>
          <p:cNvPr id="577" name="Google Shape;577;g1be79b0d0fb_2_558"/>
          <p:cNvSpPr txBox="1">
            <a:spLocks noGrp="1"/>
          </p:cNvSpPr>
          <p:nvPr>
            <p:ph type="body" idx="1"/>
          </p:nvPr>
        </p:nvSpPr>
        <p:spPr>
          <a:xfrm>
            <a:off x="537882" y="1260872"/>
            <a:ext cx="3960300" cy="618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3200"/>
              <a:buNone/>
              <a:defRPr sz="3200" b="0">
                <a:solidFill>
                  <a:schemeClr val="accent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78" name="Google Shape;578;g1be79b0d0fb_2_558"/>
          <p:cNvSpPr txBox="1">
            <a:spLocks noGrp="1"/>
          </p:cNvSpPr>
          <p:nvPr>
            <p:ph type="body" idx="2"/>
          </p:nvPr>
        </p:nvSpPr>
        <p:spPr>
          <a:xfrm>
            <a:off x="537882" y="1878806"/>
            <a:ext cx="3960300" cy="25758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9" name="Google Shape;579;g1be79b0d0fb_2_558"/>
          <p:cNvSpPr txBox="1">
            <a:spLocks noGrp="1"/>
          </p:cNvSpPr>
          <p:nvPr>
            <p:ph type="body" idx="3"/>
          </p:nvPr>
        </p:nvSpPr>
        <p:spPr>
          <a:xfrm>
            <a:off x="4629150" y="1260872"/>
            <a:ext cx="3997200" cy="618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3200"/>
              <a:buNone/>
              <a:defRPr sz="3200" b="0">
                <a:solidFill>
                  <a:schemeClr val="accent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80" name="Google Shape;580;g1be79b0d0fb_2_558"/>
          <p:cNvSpPr txBox="1">
            <a:spLocks noGrp="1"/>
          </p:cNvSpPr>
          <p:nvPr>
            <p:ph type="body" idx="4"/>
          </p:nvPr>
        </p:nvSpPr>
        <p:spPr>
          <a:xfrm>
            <a:off x="4629150" y="1878806"/>
            <a:ext cx="3997200" cy="25758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1" name="Google Shape;581;g1be79b0d0fb_2_558"/>
          <p:cNvSpPr txBox="1">
            <a:spLocks noGrp="1"/>
          </p:cNvSpPr>
          <p:nvPr>
            <p:ph type="title"/>
          </p:nvPr>
        </p:nvSpPr>
        <p:spPr>
          <a:xfrm>
            <a:off x="537882" y="342900"/>
            <a:ext cx="8088300" cy="7701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2" name="Google Shape;582;g1be79b0d0fb_2_558"/>
          <p:cNvSpPr txBox="1"/>
          <p:nvPr/>
        </p:nvSpPr>
        <p:spPr>
          <a:xfrm>
            <a:off x="537882" y="4641037"/>
            <a:ext cx="5735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583" name="Google Shape;583;g1be79b0d0fb_2_558"/>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matchingName="Blue_8-Title Only">
  <p:cSld name="Blue_8-Title Only">
    <p:spTree>
      <p:nvGrpSpPr>
        <p:cNvPr id="1" name="Shape 584"/>
        <p:cNvGrpSpPr/>
        <p:nvPr/>
      </p:nvGrpSpPr>
      <p:grpSpPr>
        <a:xfrm>
          <a:off x="0" y="0"/>
          <a:ext cx="0" cy="0"/>
          <a:chOff x="0" y="0"/>
          <a:chExt cx="0" cy="0"/>
        </a:xfrm>
      </p:grpSpPr>
      <p:sp>
        <p:nvSpPr>
          <p:cNvPr id="585" name="Google Shape;585;g1be79b0d0fb_2_56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86" name="Google Shape;586;g1be79b0d0fb_2_566"/>
          <p:cNvSpPr txBox="1">
            <a:spLocks noGrp="1"/>
          </p:cNvSpPr>
          <p:nvPr>
            <p:ph type="title"/>
          </p:nvPr>
        </p:nvSpPr>
        <p:spPr>
          <a:xfrm>
            <a:off x="537882" y="342900"/>
            <a:ext cx="8088300" cy="7701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7" name="Google Shape;587;g1be79b0d0fb_2_566"/>
          <p:cNvSpPr txBox="1"/>
          <p:nvPr/>
        </p:nvSpPr>
        <p:spPr>
          <a:xfrm>
            <a:off x="537882" y="4641037"/>
            <a:ext cx="5735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588" name="Google Shape;588;g1be79b0d0fb_2_566"/>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matchingName="Blue_9-Blank">
  <p:cSld name="Blue_9-Blank">
    <p:spTree>
      <p:nvGrpSpPr>
        <p:cNvPr id="1" name="Shape 589"/>
        <p:cNvGrpSpPr/>
        <p:nvPr/>
      </p:nvGrpSpPr>
      <p:grpSpPr>
        <a:xfrm>
          <a:off x="0" y="0"/>
          <a:ext cx="0" cy="0"/>
          <a:chOff x="0" y="0"/>
          <a:chExt cx="0" cy="0"/>
        </a:xfrm>
      </p:grpSpPr>
      <p:sp>
        <p:nvSpPr>
          <p:cNvPr id="590" name="Google Shape;590;g1be79b0d0fb_2_57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v</a:t>
            </a:r>
            <a:endParaRPr sz="1400" b="0" i="0" u="none" strike="noStrike" cap="none">
              <a:solidFill>
                <a:srgbClr val="000000"/>
              </a:solidFill>
              <a:latin typeface="Arial"/>
              <a:ea typeface="Arial"/>
              <a:cs typeface="Arial"/>
              <a:sym typeface="Arial"/>
            </a:endParaRPr>
          </a:p>
        </p:txBody>
      </p:sp>
      <p:sp>
        <p:nvSpPr>
          <p:cNvPr id="591" name="Google Shape;591;g1be79b0d0fb_2_571"/>
          <p:cNvSpPr txBox="1">
            <a:spLocks noGrp="1"/>
          </p:cNvSpPr>
          <p:nvPr>
            <p:ph type="body" idx="1"/>
          </p:nvPr>
        </p:nvSpPr>
        <p:spPr>
          <a:xfrm>
            <a:off x="537882" y="494969"/>
            <a:ext cx="8088300" cy="4049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2" name="Google Shape;592;g1be79b0d0fb_2_571"/>
          <p:cNvSpPr txBox="1"/>
          <p:nvPr/>
        </p:nvSpPr>
        <p:spPr>
          <a:xfrm>
            <a:off x="537882" y="4641037"/>
            <a:ext cx="5735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593" name="Google Shape;593;g1be79b0d0fb_2_571"/>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matchingName="Blue_10-Large Type">
  <p:cSld name="Blue_10-Large Type">
    <p:bg>
      <p:bgPr>
        <a:solidFill>
          <a:schemeClr val="accent1"/>
        </a:solidFill>
        <a:effectLst/>
      </p:bgPr>
    </p:bg>
    <p:spTree>
      <p:nvGrpSpPr>
        <p:cNvPr id="1" name="Shape 594"/>
        <p:cNvGrpSpPr/>
        <p:nvPr/>
      </p:nvGrpSpPr>
      <p:grpSpPr>
        <a:xfrm>
          <a:off x="0" y="0"/>
          <a:ext cx="0" cy="0"/>
          <a:chOff x="0" y="0"/>
          <a:chExt cx="0" cy="0"/>
        </a:xfrm>
      </p:grpSpPr>
      <p:sp>
        <p:nvSpPr>
          <p:cNvPr id="595" name="Google Shape;595;g1be79b0d0fb_2_57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596" name="Google Shape;596;g1be79b0d0fb_2_576" descr="Decorative line break"/>
          <p:cNvPicPr preferRelativeResize="0"/>
          <p:nvPr/>
        </p:nvPicPr>
        <p:blipFill rotWithShape="1">
          <a:blip r:embed="rId2">
            <a:alphaModFix/>
          </a:blip>
          <a:srcRect/>
          <a:stretch/>
        </p:blipFill>
        <p:spPr>
          <a:xfrm>
            <a:off x="4089652" y="2886671"/>
            <a:ext cx="723521" cy="13716"/>
          </a:xfrm>
          <a:prstGeom prst="rect">
            <a:avLst/>
          </a:prstGeom>
          <a:noFill/>
          <a:ln>
            <a:noFill/>
          </a:ln>
        </p:spPr>
      </p:pic>
      <p:sp>
        <p:nvSpPr>
          <p:cNvPr id="597" name="Google Shape;597;g1be79b0d0fb_2_576"/>
          <p:cNvSpPr txBox="1">
            <a:spLocks noGrp="1"/>
          </p:cNvSpPr>
          <p:nvPr>
            <p:ph type="ctrTitle"/>
          </p:nvPr>
        </p:nvSpPr>
        <p:spPr>
          <a:xfrm>
            <a:off x="1143000" y="1124344"/>
            <a:ext cx="6858000" cy="1790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1"/>
              </a:buClr>
              <a:buSzPts val="12000"/>
              <a:buFont typeface="Calibri"/>
              <a:buNone/>
              <a:defRPr sz="120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8" name="Google Shape;598;g1be79b0d0fb_2_576"/>
          <p:cNvSpPr txBox="1">
            <a:spLocks noGrp="1"/>
          </p:cNvSpPr>
          <p:nvPr>
            <p:ph type="subTitle" idx="1"/>
          </p:nvPr>
        </p:nvSpPr>
        <p:spPr>
          <a:xfrm>
            <a:off x="1143000" y="3002388"/>
            <a:ext cx="6858000" cy="6603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1"/>
              </a:buClr>
              <a:buSzPts val="2400"/>
              <a:buNone/>
              <a:defRPr sz="2400">
                <a:solidFill>
                  <a:schemeClr val="accen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599" name="Google Shape;599;g1be79b0d0fb_2_576"/>
          <p:cNvSpPr txBox="1"/>
          <p:nvPr/>
        </p:nvSpPr>
        <p:spPr>
          <a:xfrm>
            <a:off x="537882" y="4641037"/>
            <a:ext cx="5735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600" name="Google Shape;600;g1be79b0d0fb_2_576"/>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matchingName="Blue_11-Follow Us">
  <p:cSld name="Blue_11-Follow Us">
    <p:bg>
      <p:bgPr>
        <a:solidFill>
          <a:schemeClr val="accent1"/>
        </a:solidFill>
        <a:effectLst/>
      </p:bgPr>
    </p:bg>
    <p:spTree>
      <p:nvGrpSpPr>
        <p:cNvPr id="1" name="Shape 601"/>
        <p:cNvGrpSpPr/>
        <p:nvPr/>
      </p:nvGrpSpPr>
      <p:grpSpPr>
        <a:xfrm>
          <a:off x="0" y="0"/>
          <a:ext cx="0" cy="0"/>
          <a:chOff x="0" y="0"/>
          <a:chExt cx="0" cy="0"/>
        </a:xfrm>
      </p:grpSpPr>
      <p:sp>
        <p:nvSpPr>
          <p:cNvPr id="602" name="Google Shape;602;g1be79b0d0fb_2_58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603" name="Google Shape;603;g1be79b0d0fb_2_583" descr="Decorative line break"/>
          <p:cNvPicPr preferRelativeResize="0"/>
          <p:nvPr/>
        </p:nvPicPr>
        <p:blipFill rotWithShape="1">
          <a:blip r:embed="rId2">
            <a:alphaModFix/>
          </a:blip>
          <a:srcRect/>
          <a:stretch/>
        </p:blipFill>
        <p:spPr>
          <a:xfrm>
            <a:off x="4089652" y="2886671"/>
            <a:ext cx="723521" cy="13716"/>
          </a:xfrm>
          <a:prstGeom prst="rect">
            <a:avLst/>
          </a:prstGeom>
          <a:noFill/>
          <a:ln>
            <a:noFill/>
          </a:ln>
        </p:spPr>
      </p:pic>
      <p:sp>
        <p:nvSpPr>
          <p:cNvPr id="604" name="Google Shape;604;g1be79b0d0fb_2_583"/>
          <p:cNvSpPr txBox="1">
            <a:spLocks noGrp="1"/>
          </p:cNvSpPr>
          <p:nvPr>
            <p:ph type="ctrTitle"/>
          </p:nvPr>
        </p:nvSpPr>
        <p:spPr>
          <a:xfrm>
            <a:off x="1143000" y="1124344"/>
            <a:ext cx="6858000" cy="1790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1"/>
              </a:buClr>
              <a:buSzPts val="12000"/>
              <a:buFont typeface="Calibri"/>
              <a:buNone/>
              <a:defRPr sz="120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605" name="Google Shape;605;g1be79b0d0fb_2_583" descr="Twitter icon"/>
          <p:cNvPicPr preferRelativeResize="0"/>
          <p:nvPr/>
        </p:nvPicPr>
        <p:blipFill rotWithShape="1">
          <a:blip r:embed="rId3">
            <a:alphaModFix/>
          </a:blip>
          <a:srcRect/>
          <a:stretch/>
        </p:blipFill>
        <p:spPr>
          <a:xfrm>
            <a:off x="2038718" y="3032551"/>
            <a:ext cx="281272" cy="281273"/>
          </a:xfrm>
          <a:prstGeom prst="rect">
            <a:avLst/>
          </a:prstGeom>
          <a:noFill/>
          <a:ln>
            <a:noFill/>
          </a:ln>
        </p:spPr>
      </p:pic>
      <p:pic>
        <p:nvPicPr>
          <p:cNvPr id="606" name="Google Shape;606;g1be79b0d0fb_2_583" descr="Facebook icon"/>
          <p:cNvPicPr preferRelativeResize="0"/>
          <p:nvPr/>
        </p:nvPicPr>
        <p:blipFill rotWithShape="1">
          <a:blip r:embed="rId4">
            <a:alphaModFix/>
          </a:blip>
          <a:srcRect/>
          <a:stretch/>
        </p:blipFill>
        <p:spPr>
          <a:xfrm>
            <a:off x="6768720" y="3032551"/>
            <a:ext cx="281273" cy="281273"/>
          </a:xfrm>
          <a:prstGeom prst="rect">
            <a:avLst/>
          </a:prstGeom>
          <a:noFill/>
          <a:ln>
            <a:noFill/>
          </a:ln>
        </p:spPr>
      </p:pic>
      <p:sp>
        <p:nvSpPr>
          <p:cNvPr id="607" name="Google Shape;607;g1be79b0d0fb_2_583"/>
          <p:cNvSpPr txBox="1"/>
          <p:nvPr/>
        </p:nvSpPr>
        <p:spPr>
          <a:xfrm>
            <a:off x="2038718" y="3032551"/>
            <a:ext cx="5105100" cy="831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b="0" i="0" u="none" strike="noStrike" cap="none">
                <a:solidFill>
                  <a:schemeClr val="accent1"/>
                </a:solidFill>
                <a:latin typeface="Calibri"/>
                <a:ea typeface="Calibri"/>
                <a:cs typeface="Calibri"/>
                <a:sym typeface="Calibri"/>
              </a:rPr>
              <a:t>twitter.com/ORDeptEd | fb.com/ORDeptEd</a:t>
            </a:r>
            <a:endParaRPr sz="2400" b="0" i="0" u="none" strike="noStrike" cap="none">
              <a:solidFill>
                <a:schemeClr val="accent1"/>
              </a:solidFill>
              <a:latin typeface="Calibri"/>
              <a:ea typeface="Calibri"/>
              <a:cs typeface="Calibri"/>
              <a:sym typeface="Calibri"/>
            </a:endParaRPr>
          </a:p>
        </p:txBody>
      </p:sp>
      <p:sp>
        <p:nvSpPr>
          <p:cNvPr id="608" name="Google Shape;608;g1be79b0d0fb_2_583"/>
          <p:cNvSpPr txBox="1"/>
          <p:nvPr/>
        </p:nvSpPr>
        <p:spPr>
          <a:xfrm>
            <a:off x="537882" y="4641037"/>
            <a:ext cx="5735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609" name="Google Shape;609;g1be79b0d0fb_2_583"/>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matchingName="Green_1-Title Slide">
  <p:cSld name="Green_1-Title Slide">
    <p:bg>
      <p:bgPr>
        <a:solidFill>
          <a:schemeClr val="accent5"/>
        </a:solidFill>
        <a:effectLst/>
      </p:bgPr>
    </p:bg>
    <p:spTree>
      <p:nvGrpSpPr>
        <p:cNvPr id="1" name="Shape 610"/>
        <p:cNvGrpSpPr/>
        <p:nvPr/>
      </p:nvGrpSpPr>
      <p:grpSpPr>
        <a:xfrm>
          <a:off x="0" y="0"/>
          <a:ext cx="0" cy="0"/>
          <a:chOff x="0" y="0"/>
          <a:chExt cx="0" cy="0"/>
        </a:xfrm>
      </p:grpSpPr>
      <p:sp>
        <p:nvSpPr>
          <p:cNvPr id="611" name="Google Shape;611;g1be79b0d0fb_2_59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12" name="Google Shape;612;g1be79b0d0fb_2_592"/>
          <p:cNvSpPr/>
          <p:nvPr/>
        </p:nvSpPr>
        <p:spPr>
          <a:xfrm>
            <a:off x="154641" y="4461062"/>
            <a:ext cx="8831100" cy="524400"/>
          </a:xfrm>
          <a:prstGeom prst="rect">
            <a:avLst/>
          </a:prstGeom>
          <a:solidFill>
            <a:srgbClr val="F0F4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613" name="Google Shape;613;g1be79b0d0fb_2_592" descr="Decorative line break"/>
          <p:cNvPicPr preferRelativeResize="0"/>
          <p:nvPr/>
        </p:nvPicPr>
        <p:blipFill rotWithShape="1">
          <a:blip r:embed="rId2">
            <a:alphaModFix/>
          </a:blip>
          <a:srcRect/>
          <a:stretch/>
        </p:blipFill>
        <p:spPr>
          <a:xfrm>
            <a:off x="4089652" y="2604100"/>
            <a:ext cx="723521" cy="13716"/>
          </a:xfrm>
          <a:prstGeom prst="rect">
            <a:avLst/>
          </a:prstGeom>
          <a:noFill/>
          <a:ln>
            <a:noFill/>
          </a:ln>
        </p:spPr>
      </p:pic>
      <p:sp>
        <p:nvSpPr>
          <p:cNvPr id="614" name="Google Shape;614;g1be79b0d0fb_2_592"/>
          <p:cNvSpPr txBox="1">
            <a:spLocks noGrp="1"/>
          </p:cNvSpPr>
          <p:nvPr>
            <p:ph type="ctrTitle"/>
          </p:nvPr>
        </p:nvSpPr>
        <p:spPr>
          <a:xfrm>
            <a:off x="1143000" y="1865026"/>
            <a:ext cx="6858000" cy="7674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accent5"/>
              </a:buClr>
              <a:buSzPts val="5400"/>
              <a:buFont typeface="Calibri"/>
              <a:buNone/>
              <a:defRPr sz="5400">
                <a:solidFill>
                  <a:schemeClr val="accent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5" name="Google Shape;615;g1be79b0d0fb_2_592"/>
          <p:cNvSpPr txBox="1">
            <a:spLocks noGrp="1"/>
          </p:cNvSpPr>
          <p:nvPr>
            <p:ph type="subTitle" idx="1"/>
          </p:nvPr>
        </p:nvSpPr>
        <p:spPr>
          <a:xfrm>
            <a:off x="1143000" y="2701528"/>
            <a:ext cx="6858000" cy="1241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5"/>
              </a:buClr>
              <a:buSzPts val="2400"/>
              <a:buNone/>
              <a:defRPr sz="2400">
                <a:solidFill>
                  <a:schemeClr val="accent5"/>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616" name="Google Shape;616;g1be79b0d0fb_2_592" descr="Oregon Department of Education Logo"/>
          <p:cNvPicPr preferRelativeResize="0"/>
          <p:nvPr/>
        </p:nvPicPr>
        <p:blipFill rotWithShape="1">
          <a:blip r:embed="rId3">
            <a:alphaModFix/>
          </a:blip>
          <a:srcRect/>
          <a:stretch/>
        </p:blipFill>
        <p:spPr>
          <a:xfrm>
            <a:off x="3775327" y="160537"/>
            <a:ext cx="1195008" cy="1219011"/>
          </a:xfrm>
          <a:prstGeom prst="rect">
            <a:avLst/>
          </a:prstGeom>
          <a:noFill/>
          <a:ln>
            <a:noFill/>
          </a:ln>
        </p:spPr>
      </p:pic>
      <p:sp>
        <p:nvSpPr>
          <p:cNvPr id="617" name="Google Shape;617;g1be79b0d0fb_2_592"/>
          <p:cNvSpPr txBox="1"/>
          <p:nvPr/>
        </p:nvSpPr>
        <p:spPr>
          <a:xfrm>
            <a:off x="537882" y="4641037"/>
            <a:ext cx="5735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618" name="Google Shape;618;g1be79b0d0fb_2_592"/>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matchingName="Green_4-Content with Caption">
  <p:cSld name="Green_4-Content with Caption">
    <p:bg>
      <p:bgPr>
        <a:solidFill>
          <a:schemeClr val="accent5"/>
        </a:solidFill>
        <a:effectLst/>
      </p:bgPr>
    </p:bg>
    <p:spTree>
      <p:nvGrpSpPr>
        <p:cNvPr id="1" name="Shape 619"/>
        <p:cNvGrpSpPr/>
        <p:nvPr/>
      </p:nvGrpSpPr>
      <p:grpSpPr>
        <a:xfrm>
          <a:off x="0" y="0"/>
          <a:ext cx="0" cy="0"/>
          <a:chOff x="0" y="0"/>
          <a:chExt cx="0" cy="0"/>
        </a:xfrm>
      </p:grpSpPr>
      <p:sp>
        <p:nvSpPr>
          <p:cNvPr id="620" name="Google Shape;620;g1be79b0d0fb_2_61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21" name="Google Shape;621;g1be79b0d0fb_2_615"/>
          <p:cNvSpPr/>
          <p:nvPr/>
        </p:nvSpPr>
        <p:spPr>
          <a:xfrm>
            <a:off x="154642" y="161365"/>
            <a:ext cx="3547800" cy="4824300"/>
          </a:xfrm>
          <a:prstGeom prst="rect">
            <a:avLst/>
          </a:prstGeom>
          <a:solidFill>
            <a:srgbClr val="F0F4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22" name="Google Shape;622;g1be79b0d0fb_2_615"/>
          <p:cNvSpPr txBox="1">
            <a:spLocks noGrp="1"/>
          </p:cNvSpPr>
          <p:nvPr>
            <p:ph type="title"/>
          </p:nvPr>
        </p:nvSpPr>
        <p:spPr>
          <a:xfrm>
            <a:off x="537883" y="584734"/>
            <a:ext cx="2949000" cy="19068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5"/>
              </a:buClr>
              <a:buSzPts val="4400"/>
              <a:buFont typeface="Calibri"/>
              <a:buNone/>
              <a:defRPr sz="4400">
                <a:solidFill>
                  <a:schemeClr val="accent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3" name="Google Shape;623;g1be79b0d0fb_2_615"/>
          <p:cNvSpPr txBox="1">
            <a:spLocks noGrp="1"/>
          </p:cNvSpPr>
          <p:nvPr>
            <p:ph type="body" idx="1"/>
          </p:nvPr>
        </p:nvSpPr>
        <p:spPr>
          <a:xfrm>
            <a:off x="3887391" y="584735"/>
            <a:ext cx="4629300" cy="381120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81000" algn="l">
              <a:lnSpc>
                <a:spcPct val="90000"/>
              </a:lnSpc>
              <a:spcBef>
                <a:spcPts val="500"/>
              </a:spcBef>
              <a:spcAft>
                <a:spcPts val="0"/>
              </a:spcAft>
              <a:buClr>
                <a:schemeClr val="dk1"/>
              </a:buClr>
              <a:buSzPts val="2400"/>
              <a:buChar char="•"/>
              <a:defRPr sz="2400"/>
            </a:lvl2pPr>
            <a:lvl3pPr marL="1371600" lvl="2" indent="-381000" algn="l">
              <a:lnSpc>
                <a:spcPct val="90000"/>
              </a:lnSpc>
              <a:spcBef>
                <a:spcPts val="500"/>
              </a:spcBef>
              <a:spcAft>
                <a:spcPts val="0"/>
              </a:spcAft>
              <a:buClr>
                <a:schemeClr val="dk1"/>
              </a:buClr>
              <a:buSzPts val="2400"/>
              <a:buChar char="•"/>
              <a:defRPr sz="2400"/>
            </a:lvl3pPr>
            <a:lvl4pPr marL="1828800" lvl="3" indent="-381000" algn="l">
              <a:lnSpc>
                <a:spcPct val="90000"/>
              </a:lnSpc>
              <a:spcBef>
                <a:spcPts val="500"/>
              </a:spcBef>
              <a:spcAft>
                <a:spcPts val="0"/>
              </a:spcAft>
              <a:buClr>
                <a:schemeClr val="dk1"/>
              </a:buClr>
              <a:buSzPts val="2400"/>
              <a:buChar char="•"/>
              <a:defRPr sz="2400"/>
            </a:lvl4pPr>
            <a:lvl5pPr marL="2286000" lvl="4" indent="-381000" algn="l">
              <a:lnSpc>
                <a:spcPct val="90000"/>
              </a:lnSpc>
              <a:spcBef>
                <a:spcPts val="500"/>
              </a:spcBef>
              <a:spcAft>
                <a:spcPts val="0"/>
              </a:spcAft>
              <a:buClr>
                <a:schemeClr val="dk1"/>
              </a:buClr>
              <a:buSzPts val="2400"/>
              <a:buChar char="•"/>
              <a:defRPr sz="24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24" name="Google Shape;624;g1be79b0d0fb_2_615"/>
          <p:cNvSpPr>
            <a:spLocks noGrp="1"/>
          </p:cNvSpPr>
          <p:nvPr>
            <p:ph type="pic" idx="2"/>
          </p:nvPr>
        </p:nvSpPr>
        <p:spPr>
          <a:xfrm>
            <a:off x="537883" y="2655094"/>
            <a:ext cx="2949000" cy="1740600"/>
          </a:xfrm>
          <a:prstGeom prst="rect">
            <a:avLst/>
          </a:prstGeom>
          <a:noFill/>
          <a:ln>
            <a:noFill/>
          </a:ln>
        </p:spPr>
      </p:sp>
      <p:sp>
        <p:nvSpPr>
          <p:cNvPr id="625" name="Google Shape;625;g1be79b0d0fb_2_615"/>
          <p:cNvSpPr txBox="1"/>
          <p:nvPr/>
        </p:nvSpPr>
        <p:spPr>
          <a:xfrm>
            <a:off x="537882" y="4641037"/>
            <a:ext cx="5735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626" name="Google Shape;626;g1be79b0d0fb_2_615"/>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Green_7-Comparison">
  <p:cSld name="Green_7-Comparison">
    <p:bg>
      <p:bgPr>
        <a:solidFill>
          <a:schemeClr val="accent5"/>
        </a:solidFill>
        <a:effectLst/>
      </p:bgPr>
    </p:bg>
    <p:spTree>
      <p:nvGrpSpPr>
        <p:cNvPr id="1" name="Shape 627"/>
        <p:cNvGrpSpPr/>
        <p:nvPr/>
      </p:nvGrpSpPr>
      <p:grpSpPr>
        <a:xfrm>
          <a:off x="0" y="0"/>
          <a:ext cx="0" cy="0"/>
          <a:chOff x="0" y="0"/>
          <a:chExt cx="0" cy="0"/>
        </a:xfrm>
      </p:grpSpPr>
      <p:sp>
        <p:nvSpPr>
          <p:cNvPr id="628" name="Google Shape;628;g1be79b0d0fb_2_634"/>
          <p:cNvSpPr txBox="1">
            <a:spLocks noGrp="1"/>
          </p:cNvSpPr>
          <p:nvPr>
            <p:ph type="body" idx="1"/>
          </p:nvPr>
        </p:nvSpPr>
        <p:spPr>
          <a:xfrm>
            <a:off x="537882" y="1260872"/>
            <a:ext cx="3960300" cy="618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5"/>
              </a:buClr>
              <a:buSzPts val="3200"/>
              <a:buNone/>
              <a:defRPr sz="3200" b="0">
                <a:solidFill>
                  <a:schemeClr val="accent5"/>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29" name="Google Shape;629;g1be79b0d0fb_2_634"/>
          <p:cNvSpPr txBox="1">
            <a:spLocks noGrp="1"/>
          </p:cNvSpPr>
          <p:nvPr>
            <p:ph type="body" idx="2"/>
          </p:nvPr>
        </p:nvSpPr>
        <p:spPr>
          <a:xfrm>
            <a:off x="537882" y="1878806"/>
            <a:ext cx="3960300" cy="25758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0" name="Google Shape;630;g1be79b0d0fb_2_634"/>
          <p:cNvSpPr txBox="1">
            <a:spLocks noGrp="1"/>
          </p:cNvSpPr>
          <p:nvPr>
            <p:ph type="body" idx="3"/>
          </p:nvPr>
        </p:nvSpPr>
        <p:spPr>
          <a:xfrm>
            <a:off x="4629150" y="1260872"/>
            <a:ext cx="3997200" cy="618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5"/>
              </a:buClr>
              <a:buSzPts val="3200"/>
              <a:buNone/>
              <a:defRPr sz="3200" b="0">
                <a:solidFill>
                  <a:schemeClr val="accent5"/>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31" name="Google Shape;631;g1be79b0d0fb_2_634"/>
          <p:cNvSpPr txBox="1">
            <a:spLocks noGrp="1"/>
          </p:cNvSpPr>
          <p:nvPr>
            <p:ph type="body" idx="4"/>
          </p:nvPr>
        </p:nvSpPr>
        <p:spPr>
          <a:xfrm>
            <a:off x="4629150" y="1878806"/>
            <a:ext cx="3997200" cy="25758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2" name="Google Shape;632;g1be79b0d0fb_2_634"/>
          <p:cNvSpPr txBox="1">
            <a:spLocks noGrp="1"/>
          </p:cNvSpPr>
          <p:nvPr>
            <p:ph type="title"/>
          </p:nvPr>
        </p:nvSpPr>
        <p:spPr>
          <a:xfrm>
            <a:off x="537882" y="342900"/>
            <a:ext cx="8088300" cy="7701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5"/>
              </a:buClr>
              <a:buSzPts val="3200"/>
              <a:buFont typeface="Calibri"/>
              <a:buNone/>
              <a:defRPr sz="3200">
                <a:solidFill>
                  <a:schemeClr val="accent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3" name="Google Shape;633;g1be79b0d0fb_2_634"/>
          <p:cNvSpPr txBox="1"/>
          <p:nvPr/>
        </p:nvSpPr>
        <p:spPr>
          <a:xfrm>
            <a:off x="537882" y="4641037"/>
            <a:ext cx="5735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634" name="Google Shape;634;g1be79b0d0fb_2_634"/>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matchingName="Green_8-Title Only">
  <p:cSld name="Green_8-Title Only">
    <p:bg>
      <p:bgPr>
        <a:solidFill>
          <a:schemeClr val="accent5"/>
        </a:solidFill>
        <a:effectLst/>
      </p:bgPr>
    </p:bg>
    <p:spTree>
      <p:nvGrpSpPr>
        <p:cNvPr id="1" name="Shape 635"/>
        <p:cNvGrpSpPr/>
        <p:nvPr/>
      </p:nvGrpSpPr>
      <p:grpSpPr>
        <a:xfrm>
          <a:off x="0" y="0"/>
          <a:ext cx="0" cy="0"/>
          <a:chOff x="0" y="0"/>
          <a:chExt cx="0" cy="0"/>
        </a:xfrm>
      </p:grpSpPr>
      <p:sp>
        <p:nvSpPr>
          <p:cNvPr id="636" name="Google Shape;636;g1be79b0d0fb_2_64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37" name="Google Shape;637;g1be79b0d0fb_2_642"/>
          <p:cNvSpPr txBox="1">
            <a:spLocks noGrp="1"/>
          </p:cNvSpPr>
          <p:nvPr>
            <p:ph type="title"/>
          </p:nvPr>
        </p:nvSpPr>
        <p:spPr>
          <a:xfrm>
            <a:off x="537882" y="342900"/>
            <a:ext cx="8088300" cy="7701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5"/>
              </a:buClr>
              <a:buSzPts val="4400"/>
              <a:buFont typeface="Calibri"/>
              <a:buNone/>
              <a:defRPr>
                <a:solidFill>
                  <a:schemeClr val="accent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8" name="Google Shape;638;g1be79b0d0fb_2_642"/>
          <p:cNvSpPr txBox="1"/>
          <p:nvPr/>
        </p:nvSpPr>
        <p:spPr>
          <a:xfrm>
            <a:off x="537882" y="4641037"/>
            <a:ext cx="5735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639" name="Google Shape;639;g1be79b0d0fb_2_642"/>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Blue_8-Title Only">
  <p:cSld name="Blue_8-Title Only">
    <p:spTree>
      <p:nvGrpSpPr>
        <p:cNvPr id="1" name="Shape 72"/>
        <p:cNvGrpSpPr/>
        <p:nvPr/>
      </p:nvGrpSpPr>
      <p:grpSpPr>
        <a:xfrm>
          <a:off x="0" y="0"/>
          <a:ext cx="0" cy="0"/>
          <a:chOff x="0" y="0"/>
          <a:chExt cx="0" cy="0"/>
        </a:xfrm>
      </p:grpSpPr>
      <p:sp>
        <p:nvSpPr>
          <p:cNvPr id="73" name="Google Shape;73;g1be79b0d0fb_2_171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74" name="Google Shape;74;g1be79b0d0fb_2_171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5" name="Google Shape;75;g1be79b0d0fb_2_1712"/>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76" name="Google Shape;76;g1be79b0d0fb_2_171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matchingName="Green_9-Blank">
  <p:cSld name="Green_9-Blank">
    <p:bg>
      <p:bgPr>
        <a:solidFill>
          <a:schemeClr val="accent5"/>
        </a:solidFill>
        <a:effectLst/>
      </p:bgPr>
    </p:bg>
    <p:spTree>
      <p:nvGrpSpPr>
        <p:cNvPr id="1" name="Shape 640"/>
        <p:cNvGrpSpPr/>
        <p:nvPr/>
      </p:nvGrpSpPr>
      <p:grpSpPr>
        <a:xfrm>
          <a:off x="0" y="0"/>
          <a:ext cx="0" cy="0"/>
          <a:chOff x="0" y="0"/>
          <a:chExt cx="0" cy="0"/>
        </a:xfrm>
      </p:grpSpPr>
      <p:sp>
        <p:nvSpPr>
          <p:cNvPr id="641" name="Google Shape;641;g1be79b0d0fb_2_64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v</a:t>
            </a:r>
            <a:endParaRPr sz="1400" b="0" i="0" u="none" strike="noStrike" cap="none">
              <a:solidFill>
                <a:srgbClr val="000000"/>
              </a:solidFill>
              <a:latin typeface="Arial"/>
              <a:ea typeface="Arial"/>
              <a:cs typeface="Arial"/>
              <a:sym typeface="Arial"/>
            </a:endParaRPr>
          </a:p>
        </p:txBody>
      </p:sp>
      <p:sp>
        <p:nvSpPr>
          <p:cNvPr id="642" name="Google Shape;642;g1be79b0d0fb_2_647"/>
          <p:cNvSpPr txBox="1">
            <a:spLocks noGrp="1"/>
          </p:cNvSpPr>
          <p:nvPr>
            <p:ph type="body" idx="1"/>
          </p:nvPr>
        </p:nvSpPr>
        <p:spPr>
          <a:xfrm>
            <a:off x="537882" y="494969"/>
            <a:ext cx="8088300" cy="4049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3" name="Google Shape;643;g1be79b0d0fb_2_647"/>
          <p:cNvSpPr txBox="1"/>
          <p:nvPr/>
        </p:nvSpPr>
        <p:spPr>
          <a:xfrm>
            <a:off x="537882" y="4641037"/>
            <a:ext cx="5735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644" name="Google Shape;644;g1be79b0d0fb_2_647"/>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matchingName="Green_10-Large Type">
  <p:cSld name="Green_10-Large Type">
    <p:bg>
      <p:bgPr>
        <a:solidFill>
          <a:schemeClr val="accent5"/>
        </a:solidFill>
        <a:effectLst/>
      </p:bgPr>
    </p:bg>
    <p:spTree>
      <p:nvGrpSpPr>
        <p:cNvPr id="1" name="Shape 645"/>
        <p:cNvGrpSpPr/>
        <p:nvPr/>
      </p:nvGrpSpPr>
      <p:grpSpPr>
        <a:xfrm>
          <a:off x="0" y="0"/>
          <a:ext cx="0" cy="0"/>
          <a:chOff x="0" y="0"/>
          <a:chExt cx="0" cy="0"/>
        </a:xfrm>
      </p:grpSpPr>
      <p:sp>
        <p:nvSpPr>
          <p:cNvPr id="646" name="Google Shape;646;g1be79b0d0fb_2_65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647" name="Google Shape;647;g1be79b0d0fb_2_652" descr="Decorative line break"/>
          <p:cNvPicPr preferRelativeResize="0"/>
          <p:nvPr/>
        </p:nvPicPr>
        <p:blipFill rotWithShape="1">
          <a:blip r:embed="rId2">
            <a:alphaModFix/>
          </a:blip>
          <a:srcRect/>
          <a:stretch/>
        </p:blipFill>
        <p:spPr>
          <a:xfrm>
            <a:off x="4089652" y="2886671"/>
            <a:ext cx="723521" cy="13716"/>
          </a:xfrm>
          <a:prstGeom prst="rect">
            <a:avLst/>
          </a:prstGeom>
          <a:noFill/>
          <a:ln>
            <a:noFill/>
          </a:ln>
        </p:spPr>
      </p:pic>
      <p:sp>
        <p:nvSpPr>
          <p:cNvPr id="648" name="Google Shape;648;g1be79b0d0fb_2_652"/>
          <p:cNvSpPr txBox="1">
            <a:spLocks noGrp="1"/>
          </p:cNvSpPr>
          <p:nvPr>
            <p:ph type="ctrTitle"/>
          </p:nvPr>
        </p:nvSpPr>
        <p:spPr>
          <a:xfrm>
            <a:off x="1143000" y="1124344"/>
            <a:ext cx="6858000" cy="1790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5"/>
              </a:buClr>
              <a:buSzPts val="12000"/>
              <a:buFont typeface="Calibri"/>
              <a:buNone/>
              <a:defRPr sz="12000">
                <a:solidFill>
                  <a:schemeClr val="accent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9" name="Google Shape;649;g1be79b0d0fb_2_652"/>
          <p:cNvSpPr txBox="1">
            <a:spLocks noGrp="1"/>
          </p:cNvSpPr>
          <p:nvPr>
            <p:ph type="subTitle" idx="1"/>
          </p:nvPr>
        </p:nvSpPr>
        <p:spPr>
          <a:xfrm>
            <a:off x="1143000" y="3002388"/>
            <a:ext cx="6858000" cy="6603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5"/>
              </a:buClr>
              <a:buSzPts val="2400"/>
              <a:buNone/>
              <a:defRPr sz="2400">
                <a:solidFill>
                  <a:schemeClr val="accent5"/>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650" name="Google Shape;650;g1be79b0d0fb_2_652"/>
          <p:cNvSpPr txBox="1"/>
          <p:nvPr/>
        </p:nvSpPr>
        <p:spPr>
          <a:xfrm>
            <a:off x="537882" y="4641037"/>
            <a:ext cx="5735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651" name="Google Shape;651;g1be79b0d0fb_2_652"/>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matchingName="Green_11-Follow Us">
  <p:cSld name="Green_11-Follow Us">
    <p:bg>
      <p:bgPr>
        <a:solidFill>
          <a:schemeClr val="accent5"/>
        </a:solidFill>
        <a:effectLst/>
      </p:bgPr>
    </p:bg>
    <p:spTree>
      <p:nvGrpSpPr>
        <p:cNvPr id="1" name="Shape 652"/>
        <p:cNvGrpSpPr/>
        <p:nvPr/>
      </p:nvGrpSpPr>
      <p:grpSpPr>
        <a:xfrm>
          <a:off x="0" y="0"/>
          <a:ext cx="0" cy="0"/>
          <a:chOff x="0" y="0"/>
          <a:chExt cx="0" cy="0"/>
        </a:xfrm>
      </p:grpSpPr>
      <p:sp>
        <p:nvSpPr>
          <p:cNvPr id="653" name="Google Shape;653;g1be79b0d0fb_2_65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654" name="Google Shape;654;g1be79b0d0fb_2_659" descr="Decorative line break"/>
          <p:cNvPicPr preferRelativeResize="0"/>
          <p:nvPr/>
        </p:nvPicPr>
        <p:blipFill rotWithShape="1">
          <a:blip r:embed="rId2">
            <a:alphaModFix/>
          </a:blip>
          <a:srcRect/>
          <a:stretch/>
        </p:blipFill>
        <p:spPr>
          <a:xfrm>
            <a:off x="4089652" y="2886671"/>
            <a:ext cx="723521" cy="13716"/>
          </a:xfrm>
          <a:prstGeom prst="rect">
            <a:avLst/>
          </a:prstGeom>
          <a:noFill/>
          <a:ln>
            <a:noFill/>
          </a:ln>
        </p:spPr>
      </p:pic>
      <p:sp>
        <p:nvSpPr>
          <p:cNvPr id="655" name="Google Shape;655;g1be79b0d0fb_2_659"/>
          <p:cNvSpPr txBox="1">
            <a:spLocks noGrp="1"/>
          </p:cNvSpPr>
          <p:nvPr>
            <p:ph type="ctrTitle"/>
          </p:nvPr>
        </p:nvSpPr>
        <p:spPr>
          <a:xfrm>
            <a:off x="1143000" y="1124344"/>
            <a:ext cx="6858000" cy="1790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5"/>
              </a:buClr>
              <a:buSzPts val="12000"/>
              <a:buFont typeface="Calibri"/>
              <a:buNone/>
              <a:defRPr sz="12000">
                <a:solidFill>
                  <a:schemeClr val="accent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656" name="Google Shape;656;g1be79b0d0fb_2_659" descr="Twitter icon"/>
          <p:cNvPicPr preferRelativeResize="0"/>
          <p:nvPr/>
        </p:nvPicPr>
        <p:blipFill rotWithShape="1">
          <a:blip r:embed="rId3">
            <a:alphaModFix/>
          </a:blip>
          <a:srcRect/>
          <a:stretch/>
        </p:blipFill>
        <p:spPr>
          <a:xfrm>
            <a:off x="2038718" y="3032551"/>
            <a:ext cx="281272" cy="281273"/>
          </a:xfrm>
          <a:prstGeom prst="rect">
            <a:avLst/>
          </a:prstGeom>
          <a:noFill/>
          <a:ln>
            <a:noFill/>
          </a:ln>
        </p:spPr>
      </p:pic>
      <p:pic>
        <p:nvPicPr>
          <p:cNvPr id="657" name="Google Shape;657;g1be79b0d0fb_2_659" descr="Facebook icon"/>
          <p:cNvPicPr preferRelativeResize="0"/>
          <p:nvPr/>
        </p:nvPicPr>
        <p:blipFill rotWithShape="1">
          <a:blip r:embed="rId4">
            <a:alphaModFix/>
          </a:blip>
          <a:srcRect/>
          <a:stretch/>
        </p:blipFill>
        <p:spPr>
          <a:xfrm>
            <a:off x="6768720" y="3032551"/>
            <a:ext cx="281273" cy="281273"/>
          </a:xfrm>
          <a:prstGeom prst="rect">
            <a:avLst/>
          </a:prstGeom>
          <a:noFill/>
          <a:ln>
            <a:noFill/>
          </a:ln>
        </p:spPr>
      </p:pic>
      <p:sp>
        <p:nvSpPr>
          <p:cNvPr id="658" name="Google Shape;658;g1be79b0d0fb_2_659"/>
          <p:cNvSpPr txBox="1"/>
          <p:nvPr/>
        </p:nvSpPr>
        <p:spPr>
          <a:xfrm>
            <a:off x="2038718" y="3032551"/>
            <a:ext cx="5105100" cy="831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b="0" i="0" u="none" strike="noStrike" cap="none">
                <a:solidFill>
                  <a:schemeClr val="accent1"/>
                </a:solidFill>
                <a:latin typeface="Calibri"/>
                <a:ea typeface="Calibri"/>
                <a:cs typeface="Calibri"/>
                <a:sym typeface="Calibri"/>
              </a:rPr>
              <a:t>twitter.com/ORDeptEd | fb.com/ORDeptEd</a:t>
            </a:r>
            <a:endParaRPr sz="2400" b="0" i="0" u="none" strike="noStrike" cap="none">
              <a:solidFill>
                <a:schemeClr val="accent1"/>
              </a:solidFill>
              <a:latin typeface="Calibri"/>
              <a:ea typeface="Calibri"/>
              <a:cs typeface="Calibri"/>
              <a:sym typeface="Calibri"/>
            </a:endParaRPr>
          </a:p>
        </p:txBody>
      </p:sp>
      <p:sp>
        <p:nvSpPr>
          <p:cNvPr id="659" name="Google Shape;659;g1be79b0d0fb_2_659"/>
          <p:cNvSpPr txBox="1"/>
          <p:nvPr/>
        </p:nvSpPr>
        <p:spPr>
          <a:xfrm>
            <a:off x="537882" y="4641037"/>
            <a:ext cx="5735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660" name="Google Shape;660;g1be79b0d0fb_2_659"/>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matchingName="Gold_1-Title Slide">
  <p:cSld name="Gold_1-Title Slide">
    <p:bg>
      <p:bgPr>
        <a:solidFill>
          <a:schemeClr val="accent4"/>
        </a:solidFill>
        <a:effectLst/>
      </p:bgPr>
    </p:bg>
    <p:spTree>
      <p:nvGrpSpPr>
        <p:cNvPr id="1" name="Shape 661"/>
        <p:cNvGrpSpPr/>
        <p:nvPr/>
      </p:nvGrpSpPr>
      <p:grpSpPr>
        <a:xfrm>
          <a:off x="0" y="0"/>
          <a:ext cx="0" cy="0"/>
          <a:chOff x="0" y="0"/>
          <a:chExt cx="0" cy="0"/>
        </a:xfrm>
      </p:grpSpPr>
      <p:sp>
        <p:nvSpPr>
          <p:cNvPr id="662" name="Google Shape;662;g1be79b0d0fb_2_66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63" name="Google Shape;663;g1be79b0d0fb_2_668"/>
          <p:cNvSpPr/>
          <p:nvPr/>
        </p:nvSpPr>
        <p:spPr>
          <a:xfrm>
            <a:off x="154641" y="4461062"/>
            <a:ext cx="8831100" cy="524400"/>
          </a:xfrm>
          <a:prstGeom prst="rect">
            <a:avLst/>
          </a:prstGeom>
          <a:solidFill>
            <a:srgbClr val="FAF5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664" name="Google Shape;664;g1be79b0d0fb_2_668" descr="Decorative line break"/>
          <p:cNvPicPr preferRelativeResize="0"/>
          <p:nvPr/>
        </p:nvPicPr>
        <p:blipFill rotWithShape="1">
          <a:blip r:embed="rId2">
            <a:alphaModFix/>
          </a:blip>
          <a:srcRect/>
          <a:stretch/>
        </p:blipFill>
        <p:spPr>
          <a:xfrm>
            <a:off x="4089652" y="2604100"/>
            <a:ext cx="723521" cy="13716"/>
          </a:xfrm>
          <a:prstGeom prst="rect">
            <a:avLst/>
          </a:prstGeom>
          <a:noFill/>
          <a:ln>
            <a:noFill/>
          </a:ln>
        </p:spPr>
      </p:pic>
      <p:sp>
        <p:nvSpPr>
          <p:cNvPr id="665" name="Google Shape;665;g1be79b0d0fb_2_668"/>
          <p:cNvSpPr txBox="1">
            <a:spLocks noGrp="1"/>
          </p:cNvSpPr>
          <p:nvPr>
            <p:ph type="ctrTitle"/>
          </p:nvPr>
        </p:nvSpPr>
        <p:spPr>
          <a:xfrm>
            <a:off x="1143000" y="1865026"/>
            <a:ext cx="6858000" cy="7674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accent4"/>
              </a:buClr>
              <a:buSzPts val="5400"/>
              <a:buFont typeface="Calibri"/>
              <a:buNone/>
              <a:defRPr sz="5400">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6" name="Google Shape;666;g1be79b0d0fb_2_668"/>
          <p:cNvSpPr txBox="1">
            <a:spLocks noGrp="1"/>
          </p:cNvSpPr>
          <p:nvPr>
            <p:ph type="subTitle" idx="1"/>
          </p:nvPr>
        </p:nvSpPr>
        <p:spPr>
          <a:xfrm>
            <a:off x="1143000" y="2701528"/>
            <a:ext cx="6858000" cy="1241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4"/>
              </a:buClr>
              <a:buSzPts val="2400"/>
              <a:buNone/>
              <a:defRPr sz="2400">
                <a:solidFill>
                  <a:schemeClr val="accent4"/>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667" name="Google Shape;667;g1be79b0d0fb_2_668" descr="Oregon Department of Education Logo"/>
          <p:cNvPicPr preferRelativeResize="0"/>
          <p:nvPr/>
        </p:nvPicPr>
        <p:blipFill rotWithShape="1">
          <a:blip r:embed="rId3">
            <a:alphaModFix/>
          </a:blip>
          <a:srcRect/>
          <a:stretch/>
        </p:blipFill>
        <p:spPr>
          <a:xfrm>
            <a:off x="3775327" y="160537"/>
            <a:ext cx="1195008" cy="1219011"/>
          </a:xfrm>
          <a:prstGeom prst="rect">
            <a:avLst/>
          </a:prstGeom>
          <a:noFill/>
          <a:ln>
            <a:noFill/>
          </a:ln>
        </p:spPr>
      </p:pic>
      <p:sp>
        <p:nvSpPr>
          <p:cNvPr id="668" name="Google Shape;668;g1be79b0d0fb_2_668"/>
          <p:cNvSpPr txBox="1"/>
          <p:nvPr/>
        </p:nvSpPr>
        <p:spPr>
          <a:xfrm>
            <a:off x="537882" y="4641037"/>
            <a:ext cx="5735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669" name="Google Shape;669;g1be79b0d0fb_2_668"/>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matchingName="Gold_2-Section Header">
  <p:cSld name="Gold_2-Section Header">
    <p:bg>
      <p:bgPr>
        <a:solidFill>
          <a:schemeClr val="accent4"/>
        </a:solidFill>
        <a:effectLst/>
      </p:bgPr>
    </p:bg>
    <p:spTree>
      <p:nvGrpSpPr>
        <p:cNvPr id="1" name="Shape 670"/>
        <p:cNvGrpSpPr/>
        <p:nvPr/>
      </p:nvGrpSpPr>
      <p:grpSpPr>
        <a:xfrm>
          <a:off x="0" y="0"/>
          <a:ext cx="0" cy="0"/>
          <a:chOff x="0" y="0"/>
          <a:chExt cx="0" cy="0"/>
        </a:xfrm>
      </p:grpSpPr>
      <p:sp>
        <p:nvSpPr>
          <p:cNvPr id="671" name="Google Shape;671;g1be79b0d0fb_2_67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72" name="Google Shape;672;g1be79b0d0fb_2_677"/>
          <p:cNvSpPr/>
          <p:nvPr/>
        </p:nvSpPr>
        <p:spPr>
          <a:xfrm>
            <a:off x="154640" y="1866568"/>
            <a:ext cx="8831100" cy="1425300"/>
          </a:xfrm>
          <a:prstGeom prst="rect">
            <a:avLst/>
          </a:prstGeom>
          <a:solidFill>
            <a:srgbClr val="FAF5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673" name="Google Shape;673;g1be79b0d0fb_2_677"/>
          <p:cNvSpPr txBox="1">
            <a:spLocks noGrp="1"/>
          </p:cNvSpPr>
          <p:nvPr>
            <p:ph type="ctrTitle"/>
          </p:nvPr>
        </p:nvSpPr>
        <p:spPr>
          <a:xfrm>
            <a:off x="537883" y="1866568"/>
            <a:ext cx="8088300" cy="1425300"/>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accent4"/>
              </a:buClr>
              <a:buSzPts val="6800"/>
              <a:buFont typeface="Calibri"/>
              <a:buNone/>
              <a:defRPr sz="6800">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4" name="Google Shape;674;g1be79b0d0fb_2_677"/>
          <p:cNvSpPr txBox="1">
            <a:spLocks noGrp="1"/>
          </p:cNvSpPr>
          <p:nvPr>
            <p:ph type="dt" idx="10"/>
          </p:nvPr>
        </p:nvSpPr>
        <p:spPr>
          <a:xfrm>
            <a:off x="2891118" y="4604845"/>
            <a:ext cx="3381900" cy="273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75" name="Google Shape;675;g1be79b0d0fb_2_677"/>
          <p:cNvSpPr txBox="1">
            <a:spLocks noGrp="1"/>
          </p:cNvSpPr>
          <p:nvPr>
            <p:ph type="ftr" idx="11"/>
          </p:nvPr>
        </p:nvSpPr>
        <p:spPr>
          <a:xfrm>
            <a:off x="537882" y="4604845"/>
            <a:ext cx="2148000" cy="273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76" name="Google Shape;676;g1be79b0d0fb_2_677"/>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677" name="Google Shape;677;g1be79b0d0fb_2_677" descr="Oregon Department of Education Logo"/>
          <p:cNvPicPr preferRelativeResize="0"/>
          <p:nvPr/>
        </p:nvPicPr>
        <p:blipFill rotWithShape="1">
          <a:blip r:embed="rId2">
            <a:alphaModFix/>
          </a:blip>
          <a:srcRect/>
          <a:stretch/>
        </p:blipFill>
        <p:spPr>
          <a:xfrm>
            <a:off x="3775327" y="160537"/>
            <a:ext cx="1195008" cy="1219011"/>
          </a:xfrm>
          <a:prstGeom prst="rect">
            <a:avLst/>
          </a:prstGeom>
          <a:noFill/>
          <a:ln>
            <a:noFill/>
          </a:ln>
        </p:spPr>
      </p:pic>
      <p:sp>
        <p:nvSpPr>
          <p:cNvPr id="678" name="Google Shape;678;g1be79b0d0fb_2_677"/>
          <p:cNvSpPr txBox="1"/>
          <p:nvPr/>
        </p:nvSpPr>
        <p:spPr>
          <a:xfrm>
            <a:off x="537882" y="4641037"/>
            <a:ext cx="5735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matchingName="Gold_4-Content with Caption">
  <p:cSld name="Gold_4-Content with Caption">
    <p:bg>
      <p:bgPr>
        <a:solidFill>
          <a:schemeClr val="accent4"/>
        </a:solidFill>
        <a:effectLst/>
      </p:bgPr>
    </p:bg>
    <p:spTree>
      <p:nvGrpSpPr>
        <p:cNvPr id="1" name="Shape 679"/>
        <p:cNvGrpSpPr/>
        <p:nvPr/>
      </p:nvGrpSpPr>
      <p:grpSpPr>
        <a:xfrm>
          <a:off x="0" y="0"/>
          <a:ext cx="0" cy="0"/>
          <a:chOff x="0" y="0"/>
          <a:chExt cx="0" cy="0"/>
        </a:xfrm>
      </p:grpSpPr>
      <p:sp>
        <p:nvSpPr>
          <p:cNvPr id="680" name="Google Shape;680;g1be79b0d0fb_2_69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81" name="Google Shape;681;g1be79b0d0fb_2_693"/>
          <p:cNvSpPr/>
          <p:nvPr/>
        </p:nvSpPr>
        <p:spPr>
          <a:xfrm>
            <a:off x="154642" y="161365"/>
            <a:ext cx="3547800" cy="4824300"/>
          </a:xfrm>
          <a:prstGeom prst="rect">
            <a:avLst/>
          </a:prstGeom>
          <a:solidFill>
            <a:srgbClr val="FAF5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82" name="Google Shape;682;g1be79b0d0fb_2_693"/>
          <p:cNvSpPr txBox="1">
            <a:spLocks noGrp="1"/>
          </p:cNvSpPr>
          <p:nvPr>
            <p:ph type="title"/>
          </p:nvPr>
        </p:nvSpPr>
        <p:spPr>
          <a:xfrm>
            <a:off x="537883" y="584734"/>
            <a:ext cx="2949000" cy="19038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4"/>
              </a:buClr>
              <a:buSzPts val="4400"/>
              <a:buFont typeface="Calibri"/>
              <a:buNone/>
              <a:defRPr sz="4400">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3" name="Google Shape;683;g1be79b0d0fb_2_693"/>
          <p:cNvSpPr txBox="1">
            <a:spLocks noGrp="1"/>
          </p:cNvSpPr>
          <p:nvPr>
            <p:ph type="body" idx="1"/>
          </p:nvPr>
        </p:nvSpPr>
        <p:spPr>
          <a:xfrm>
            <a:off x="3887391" y="584735"/>
            <a:ext cx="4629300" cy="381120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81000" algn="l">
              <a:lnSpc>
                <a:spcPct val="90000"/>
              </a:lnSpc>
              <a:spcBef>
                <a:spcPts val="500"/>
              </a:spcBef>
              <a:spcAft>
                <a:spcPts val="0"/>
              </a:spcAft>
              <a:buClr>
                <a:schemeClr val="dk1"/>
              </a:buClr>
              <a:buSzPts val="2400"/>
              <a:buChar char="•"/>
              <a:defRPr sz="2400"/>
            </a:lvl2pPr>
            <a:lvl3pPr marL="1371600" lvl="2" indent="-381000" algn="l">
              <a:lnSpc>
                <a:spcPct val="90000"/>
              </a:lnSpc>
              <a:spcBef>
                <a:spcPts val="500"/>
              </a:spcBef>
              <a:spcAft>
                <a:spcPts val="0"/>
              </a:spcAft>
              <a:buClr>
                <a:schemeClr val="dk1"/>
              </a:buClr>
              <a:buSzPts val="2400"/>
              <a:buChar char="•"/>
              <a:defRPr sz="2400"/>
            </a:lvl3pPr>
            <a:lvl4pPr marL="1828800" lvl="3" indent="-381000" algn="l">
              <a:lnSpc>
                <a:spcPct val="90000"/>
              </a:lnSpc>
              <a:spcBef>
                <a:spcPts val="500"/>
              </a:spcBef>
              <a:spcAft>
                <a:spcPts val="0"/>
              </a:spcAft>
              <a:buClr>
                <a:schemeClr val="dk1"/>
              </a:buClr>
              <a:buSzPts val="2400"/>
              <a:buChar char="•"/>
              <a:defRPr sz="2400"/>
            </a:lvl4pPr>
            <a:lvl5pPr marL="2286000" lvl="4" indent="-381000" algn="l">
              <a:lnSpc>
                <a:spcPct val="90000"/>
              </a:lnSpc>
              <a:spcBef>
                <a:spcPts val="500"/>
              </a:spcBef>
              <a:spcAft>
                <a:spcPts val="0"/>
              </a:spcAft>
              <a:buClr>
                <a:schemeClr val="dk1"/>
              </a:buClr>
              <a:buSzPts val="2400"/>
              <a:buChar char="•"/>
              <a:defRPr sz="24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84" name="Google Shape;684;g1be79b0d0fb_2_693"/>
          <p:cNvSpPr>
            <a:spLocks noGrp="1"/>
          </p:cNvSpPr>
          <p:nvPr>
            <p:ph type="pic" idx="2"/>
          </p:nvPr>
        </p:nvSpPr>
        <p:spPr>
          <a:xfrm>
            <a:off x="537883" y="2655094"/>
            <a:ext cx="2949000" cy="1740600"/>
          </a:xfrm>
          <a:prstGeom prst="rect">
            <a:avLst/>
          </a:prstGeom>
          <a:noFill/>
          <a:ln>
            <a:noFill/>
          </a:ln>
        </p:spPr>
      </p:sp>
      <p:sp>
        <p:nvSpPr>
          <p:cNvPr id="685" name="Google Shape;685;g1be79b0d0fb_2_693"/>
          <p:cNvSpPr txBox="1"/>
          <p:nvPr/>
        </p:nvSpPr>
        <p:spPr>
          <a:xfrm>
            <a:off x="537882" y="4641037"/>
            <a:ext cx="5735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686" name="Google Shape;686;g1be79b0d0fb_2_693"/>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Gold_6-Two Content">
  <p:cSld name="Gold_6-Two Content">
    <p:bg>
      <p:bgPr>
        <a:solidFill>
          <a:schemeClr val="accent4"/>
        </a:solidFill>
        <a:effectLst/>
      </p:bgPr>
    </p:bg>
    <p:spTree>
      <p:nvGrpSpPr>
        <p:cNvPr id="1" name="Shape 687"/>
        <p:cNvGrpSpPr/>
        <p:nvPr/>
      </p:nvGrpSpPr>
      <p:grpSpPr>
        <a:xfrm>
          <a:off x="0" y="0"/>
          <a:ext cx="0" cy="0"/>
          <a:chOff x="0" y="0"/>
          <a:chExt cx="0" cy="0"/>
        </a:xfrm>
      </p:grpSpPr>
      <p:sp>
        <p:nvSpPr>
          <p:cNvPr id="688" name="Google Shape;688;g1be79b0d0fb_2_706"/>
          <p:cNvSpPr txBox="1">
            <a:spLocks noGrp="1"/>
          </p:cNvSpPr>
          <p:nvPr>
            <p:ph type="title"/>
          </p:nvPr>
        </p:nvSpPr>
        <p:spPr>
          <a:xfrm>
            <a:off x="537882" y="342900"/>
            <a:ext cx="8088300" cy="7701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4"/>
              </a:buClr>
              <a:buSzPts val="4400"/>
              <a:buFont typeface="Calibri"/>
              <a:buNone/>
              <a:defRPr>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9" name="Google Shape;689;g1be79b0d0fb_2_706"/>
          <p:cNvSpPr txBox="1">
            <a:spLocks noGrp="1"/>
          </p:cNvSpPr>
          <p:nvPr>
            <p:ph type="body" idx="1"/>
          </p:nvPr>
        </p:nvSpPr>
        <p:spPr>
          <a:xfrm>
            <a:off x="537882" y="1369219"/>
            <a:ext cx="3976800" cy="30795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0" name="Google Shape;690;g1be79b0d0fb_2_706"/>
          <p:cNvSpPr txBox="1">
            <a:spLocks noGrp="1"/>
          </p:cNvSpPr>
          <p:nvPr>
            <p:ph type="body" idx="2"/>
          </p:nvPr>
        </p:nvSpPr>
        <p:spPr>
          <a:xfrm>
            <a:off x="4629150" y="1369219"/>
            <a:ext cx="3997200" cy="30795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1" name="Google Shape;691;g1be79b0d0fb_2_706"/>
          <p:cNvSpPr txBox="1"/>
          <p:nvPr/>
        </p:nvSpPr>
        <p:spPr>
          <a:xfrm>
            <a:off x="537882" y="4641037"/>
            <a:ext cx="5735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692" name="Google Shape;692;g1be79b0d0fb_2_706"/>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matchingName="Gold_9-Blank">
  <p:cSld name="Gold_9-Blank">
    <p:bg>
      <p:bgPr>
        <a:solidFill>
          <a:schemeClr val="accent4"/>
        </a:solidFill>
        <a:effectLst/>
      </p:bgPr>
    </p:bg>
    <p:spTree>
      <p:nvGrpSpPr>
        <p:cNvPr id="1" name="Shape 693"/>
        <p:cNvGrpSpPr/>
        <p:nvPr/>
      </p:nvGrpSpPr>
      <p:grpSpPr>
        <a:xfrm>
          <a:off x="0" y="0"/>
          <a:ext cx="0" cy="0"/>
          <a:chOff x="0" y="0"/>
          <a:chExt cx="0" cy="0"/>
        </a:xfrm>
      </p:grpSpPr>
      <p:sp>
        <p:nvSpPr>
          <p:cNvPr id="694" name="Google Shape;694;g1be79b0d0fb_2_72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v</a:t>
            </a:r>
            <a:endParaRPr sz="1400" b="0" i="0" u="none" strike="noStrike" cap="none">
              <a:solidFill>
                <a:srgbClr val="000000"/>
              </a:solidFill>
              <a:latin typeface="Arial"/>
              <a:ea typeface="Arial"/>
              <a:cs typeface="Arial"/>
              <a:sym typeface="Arial"/>
            </a:endParaRPr>
          </a:p>
        </p:txBody>
      </p:sp>
      <p:sp>
        <p:nvSpPr>
          <p:cNvPr id="695" name="Google Shape;695;g1be79b0d0fb_2_725"/>
          <p:cNvSpPr txBox="1">
            <a:spLocks noGrp="1"/>
          </p:cNvSpPr>
          <p:nvPr>
            <p:ph type="body" idx="1"/>
          </p:nvPr>
        </p:nvSpPr>
        <p:spPr>
          <a:xfrm>
            <a:off x="537882" y="494969"/>
            <a:ext cx="8088300" cy="4049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6" name="Google Shape;696;g1be79b0d0fb_2_725"/>
          <p:cNvSpPr txBox="1"/>
          <p:nvPr/>
        </p:nvSpPr>
        <p:spPr>
          <a:xfrm>
            <a:off x="537882" y="4641037"/>
            <a:ext cx="5735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697" name="Google Shape;697;g1be79b0d0fb_2_725"/>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matchingName="Gold_10-Large Type">
  <p:cSld name="Gold_10-Large Type">
    <p:bg>
      <p:bgPr>
        <a:solidFill>
          <a:schemeClr val="accent4"/>
        </a:solidFill>
        <a:effectLst/>
      </p:bgPr>
    </p:bg>
    <p:spTree>
      <p:nvGrpSpPr>
        <p:cNvPr id="1" name="Shape 698"/>
        <p:cNvGrpSpPr/>
        <p:nvPr/>
      </p:nvGrpSpPr>
      <p:grpSpPr>
        <a:xfrm>
          <a:off x="0" y="0"/>
          <a:ext cx="0" cy="0"/>
          <a:chOff x="0" y="0"/>
          <a:chExt cx="0" cy="0"/>
        </a:xfrm>
      </p:grpSpPr>
      <p:sp>
        <p:nvSpPr>
          <p:cNvPr id="699" name="Google Shape;699;g1be79b0d0fb_2_73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700" name="Google Shape;700;g1be79b0d0fb_2_730" descr="Decorative line break"/>
          <p:cNvPicPr preferRelativeResize="0"/>
          <p:nvPr/>
        </p:nvPicPr>
        <p:blipFill rotWithShape="1">
          <a:blip r:embed="rId2">
            <a:alphaModFix/>
          </a:blip>
          <a:srcRect/>
          <a:stretch/>
        </p:blipFill>
        <p:spPr>
          <a:xfrm>
            <a:off x="4089652" y="2886671"/>
            <a:ext cx="723521" cy="13716"/>
          </a:xfrm>
          <a:prstGeom prst="rect">
            <a:avLst/>
          </a:prstGeom>
          <a:noFill/>
          <a:ln>
            <a:noFill/>
          </a:ln>
        </p:spPr>
      </p:pic>
      <p:sp>
        <p:nvSpPr>
          <p:cNvPr id="701" name="Google Shape;701;g1be79b0d0fb_2_730"/>
          <p:cNvSpPr txBox="1">
            <a:spLocks noGrp="1"/>
          </p:cNvSpPr>
          <p:nvPr>
            <p:ph type="ctrTitle"/>
          </p:nvPr>
        </p:nvSpPr>
        <p:spPr>
          <a:xfrm>
            <a:off x="1143000" y="1124344"/>
            <a:ext cx="6858000" cy="1790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4"/>
              </a:buClr>
              <a:buSzPts val="12000"/>
              <a:buFont typeface="Calibri"/>
              <a:buNone/>
              <a:defRPr sz="12000">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2" name="Google Shape;702;g1be79b0d0fb_2_730"/>
          <p:cNvSpPr txBox="1">
            <a:spLocks noGrp="1"/>
          </p:cNvSpPr>
          <p:nvPr>
            <p:ph type="subTitle" idx="1"/>
          </p:nvPr>
        </p:nvSpPr>
        <p:spPr>
          <a:xfrm>
            <a:off x="1143000" y="3002388"/>
            <a:ext cx="6858000" cy="6603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4"/>
              </a:buClr>
              <a:buSzPts val="2400"/>
              <a:buNone/>
              <a:defRPr sz="2400">
                <a:solidFill>
                  <a:schemeClr val="accent4"/>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703" name="Google Shape;703;g1be79b0d0fb_2_730"/>
          <p:cNvSpPr txBox="1"/>
          <p:nvPr/>
        </p:nvSpPr>
        <p:spPr>
          <a:xfrm>
            <a:off x="537882" y="4641037"/>
            <a:ext cx="5735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704" name="Google Shape;704;g1be79b0d0fb_2_730"/>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matchingName="Gold_11-Follow Us">
  <p:cSld name="Gold_11-Follow Us">
    <p:bg>
      <p:bgPr>
        <a:solidFill>
          <a:schemeClr val="accent4"/>
        </a:solidFill>
        <a:effectLst/>
      </p:bgPr>
    </p:bg>
    <p:spTree>
      <p:nvGrpSpPr>
        <p:cNvPr id="1" name="Shape 705"/>
        <p:cNvGrpSpPr/>
        <p:nvPr/>
      </p:nvGrpSpPr>
      <p:grpSpPr>
        <a:xfrm>
          <a:off x="0" y="0"/>
          <a:ext cx="0" cy="0"/>
          <a:chOff x="0" y="0"/>
          <a:chExt cx="0" cy="0"/>
        </a:xfrm>
      </p:grpSpPr>
      <p:sp>
        <p:nvSpPr>
          <p:cNvPr id="706" name="Google Shape;706;g1be79b0d0fb_2_73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707" name="Google Shape;707;g1be79b0d0fb_2_737" descr="Decorative line break"/>
          <p:cNvPicPr preferRelativeResize="0"/>
          <p:nvPr/>
        </p:nvPicPr>
        <p:blipFill rotWithShape="1">
          <a:blip r:embed="rId2">
            <a:alphaModFix/>
          </a:blip>
          <a:srcRect/>
          <a:stretch/>
        </p:blipFill>
        <p:spPr>
          <a:xfrm>
            <a:off x="4089652" y="2886671"/>
            <a:ext cx="723521" cy="13716"/>
          </a:xfrm>
          <a:prstGeom prst="rect">
            <a:avLst/>
          </a:prstGeom>
          <a:noFill/>
          <a:ln>
            <a:noFill/>
          </a:ln>
        </p:spPr>
      </p:pic>
      <p:sp>
        <p:nvSpPr>
          <p:cNvPr id="708" name="Google Shape;708;g1be79b0d0fb_2_737"/>
          <p:cNvSpPr txBox="1">
            <a:spLocks noGrp="1"/>
          </p:cNvSpPr>
          <p:nvPr>
            <p:ph type="ctrTitle"/>
          </p:nvPr>
        </p:nvSpPr>
        <p:spPr>
          <a:xfrm>
            <a:off x="1143000" y="1124344"/>
            <a:ext cx="6858000" cy="1790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4"/>
              </a:buClr>
              <a:buSzPts val="12000"/>
              <a:buFont typeface="Calibri"/>
              <a:buNone/>
              <a:defRPr sz="12000">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709" name="Google Shape;709;g1be79b0d0fb_2_737" descr="Twitter icon"/>
          <p:cNvPicPr preferRelativeResize="0"/>
          <p:nvPr/>
        </p:nvPicPr>
        <p:blipFill rotWithShape="1">
          <a:blip r:embed="rId3">
            <a:alphaModFix/>
          </a:blip>
          <a:srcRect/>
          <a:stretch/>
        </p:blipFill>
        <p:spPr>
          <a:xfrm>
            <a:off x="2038718" y="3032551"/>
            <a:ext cx="281272" cy="281273"/>
          </a:xfrm>
          <a:prstGeom prst="rect">
            <a:avLst/>
          </a:prstGeom>
          <a:noFill/>
          <a:ln>
            <a:noFill/>
          </a:ln>
        </p:spPr>
      </p:pic>
      <p:pic>
        <p:nvPicPr>
          <p:cNvPr id="710" name="Google Shape;710;g1be79b0d0fb_2_737" descr="Facebook icon"/>
          <p:cNvPicPr preferRelativeResize="0"/>
          <p:nvPr/>
        </p:nvPicPr>
        <p:blipFill rotWithShape="1">
          <a:blip r:embed="rId4">
            <a:alphaModFix/>
          </a:blip>
          <a:srcRect/>
          <a:stretch/>
        </p:blipFill>
        <p:spPr>
          <a:xfrm>
            <a:off x="6768720" y="3032551"/>
            <a:ext cx="281273" cy="281273"/>
          </a:xfrm>
          <a:prstGeom prst="rect">
            <a:avLst/>
          </a:prstGeom>
          <a:noFill/>
          <a:ln>
            <a:noFill/>
          </a:ln>
        </p:spPr>
      </p:pic>
      <p:sp>
        <p:nvSpPr>
          <p:cNvPr id="711" name="Google Shape;711;g1be79b0d0fb_2_737"/>
          <p:cNvSpPr txBox="1"/>
          <p:nvPr/>
        </p:nvSpPr>
        <p:spPr>
          <a:xfrm>
            <a:off x="2038718" y="3032551"/>
            <a:ext cx="5105100" cy="831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b="0" i="0" u="none" strike="noStrike" cap="none">
                <a:solidFill>
                  <a:schemeClr val="accent1"/>
                </a:solidFill>
                <a:latin typeface="Calibri"/>
                <a:ea typeface="Calibri"/>
                <a:cs typeface="Calibri"/>
                <a:sym typeface="Calibri"/>
              </a:rPr>
              <a:t>twitter.com/ORDeptEd | fb.com/ORDeptEd</a:t>
            </a:r>
            <a:endParaRPr sz="2400" b="0" i="0" u="none" strike="noStrike" cap="none">
              <a:solidFill>
                <a:schemeClr val="accent1"/>
              </a:solidFill>
              <a:latin typeface="Calibri"/>
              <a:ea typeface="Calibri"/>
              <a:cs typeface="Calibri"/>
              <a:sym typeface="Calibri"/>
            </a:endParaRPr>
          </a:p>
        </p:txBody>
      </p:sp>
      <p:sp>
        <p:nvSpPr>
          <p:cNvPr id="712" name="Google Shape;712;g1be79b0d0fb_2_737"/>
          <p:cNvSpPr txBox="1"/>
          <p:nvPr/>
        </p:nvSpPr>
        <p:spPr>
          <a:xfrm>
            <a:off x="537882" y="4641037"/>
            <a:ext cx="5735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713" name="Google Shape;713;g1be79b0d0fb_2_737"/>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81.xml"/><Relationship Id="rId18" Type="http://schemas.openxmlformats.org/officeDocument/2006/relationships/slideLayout" Target="../slideLayouts/slideLayout86.xml"/><Relationship Id="rId26" Type="http://schemas.openxmlformats.org/officeDocument/2006/relationships/slideLayout" Target="../slideLayouts/slideLayout94.xml"/><Relationship Id="rId39" Type="http://schemas.openxmlformats.org/officeDocument/2006/relationships/slideLayout" Target="../slideLayouts/slideLayout107.xml"/><Relationship Id="rId21" Type="http://schemas.openxmlformats.org/officeDocument/2006/relationships/slideLayout" Target="../slideLayouts/slideLayout89.xml"/><Relationship Id="rId34" Type="http://schemas.openxmlformats.org/officeDocument/2006/relationships/slideLayout" Target="../slideLayouts/slideLayout102.xml"/><Relationship Id="rId42" Type="http://schemas.openxmlformats.org/officeDocument/2006/relationships/slideLayout" Target="../slideLayouts/slideLayout110.xml"/><Relationship Id="rId47" Type="http://schemas.openxmlformats.org/officeDocument/2006/relationships/slideLayout" Target="../slideLayouts/slideLayout115.xml"/><Relationship Id="rId50" Type="http://schemas.openxmlformats.org/officeDocument/2006/relationships/slideLayout" Target="../slideLayouts/slideLayout118.xml"/><Relationship Id="rId55" Type="http://schemas.openxmlformats.org/officeDocument/2006/relationships/slideLayout" Target="../slideLayouts/slideLayout123.xml"/><Relationship Id="rId63" Type="http://schemas.openxmlformats.org/officeDocument/2006/relationships/image" Target="../media/image1.png"/><Relationship Id="rId7" Type="http://schemas.openxmlformats.org/officeDocument/2006/relationships/slideLayout" Target="../slideLayouts/slideLayout75.xml"/><Relationship Id="rId2" Type="http://schemas.openxmlformats.org/officeDocument/2006/relationships/slideLayout" Target="../slideLayouts/slideLayout70.xml"/><Relationship Id="rId16" Type="http://schemas.openxmlformats.org/officeDocument/2006/relationships/slideLayout" Target="../slideLayouts/slideLayout84.xml"/><Relationship Id="rId20" Type="http://schemas.openxmlformats.org/officeDocument/2006/relationships/slideLayout" Target="../slideLayouts/slideLayout88.xml"/><Relationship Id="rId29" Type="http://schemas.openxmlformats.org/officeDocument/2006/relationships/slideLayout" Target="../slideLayouts/slideLayout97.xml"/><Relationship Id="rId41" Type="http://schemas.openxmlformats.org/officeDocument/2006/relationships/slideLayout" Target="../slideLayouts/slideLayout109.xml"/><Relationship Id="rId54" Type="http://schemas.openxmlformats.org/officeDocument/2006/relationships/slideLayout" Target="../slideLayouts/slideLayout122.xml"/><Relationship Id="rId62" Type="http://schemas.openxmlformats.org/officeDocument/2006/relationships/theme" Target="../theme/theme2.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24" Type="http://schemas.openxmlformats.org/officeDocument/2006/relationships/slideLayout" Target="../slideLayouts/slideLayout92.xml"/><Relationship Id="rId32" Type="http://schemas.openxmlformats.org/officeDocument/2006/relationships/slideLayout" Target="../slideLayouts/slideLayout100.xml"/><Relationship Id="rId37" Type="http://schemas.openxmlformats.org/officeDocument/2006/relationships/slideLayout" Target="../slideLayouts/slideLayout105.xml"/><Relationship Id="rId40" Type="http://schemas.openxmlformats.org/officeDocument/2006/relationships/slideLayout" Target="../slideLayouts/slideLayout108.xml"/><Relationship Id="rId45" Type="http://schemas.openxmlformats.org/officeDocument/2006/relationships/slideLayout" Target="../slideLayouts/slideLayout113.xml"/><Relationship Id="rId53" Type="http://schemas.openxmlformats.org/officeDocument/2006/relationships/slideLayout" Target="../slideLayouts/slideLayout121.xml"/><Relationship Id="rId58" Type="http://schemas.openxmlformats.org/officeDocument/2006/relationships/slideLayout" Target="../slideLayouts/slideLayout126.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23" Type="http://schemas.openxmlformats.org/officeDocument/2006/relationships/slideLayout" Target="../slideLayouts/slideLayout91.xml"/><Relationship Id="rId28" Type="http://schemas.openxmlformats.org/officeDocument/2006/relationships/slideLayout" Target="../slideLayouts/slideLayout96.xml"/><Relationship Id="rId36" Type="http://schemas.openxmlformats.org/officeDocument/2006/relationships/slideLayout" Target="../slideLayouts/slideLayout104.xml"/><Relationship Id="rId49" Type="http://schemas.openxmlformats.org/officeDocument/2006/relationships/slideLayout" Target="../slideLayouts/slideLayout117.xml"/><Relationship Id="rId57" Type="http://schemas.openxmlformats.org/officeDocument/2006/relationships/slideLayout" Target="../slideLayouts/slideLayout125.xml"/><Relationship Id="rId61" Type="http://schemas.openxmlformats.org/officeDocument/2006/relationships/slideLayout" Target="../slideLayouts/slideLayout129.xml"/><Relationship Id="rId10" Type="http://schemas.openxmlformats.org/officeDocument/2006/relationships/slideLayout" Target="../slideLayouts/slideLayout78.xml"/><Relationship Id="rId19" Type="http://schemas.openxmlformats.org/officeDocument/2006/relationships/slideLayout" Target="../slideLayouts/slideLayout87.xml"/><Relationship Id="rId31" Type="http://schemas.openxmlformats.org/officeDocument/2006/relationships/slideLayout" Target="../slideLayouts/slideLayout99.xml"/><Relationship Id="rId44" Type="http://schemas.openxmlformats.org/officeDocument/2006/relationships/slideLayout" Target="../slideLayouts/slideLayout112.xml"/><Relationship Id="rId52" Type="http://schemas.openxmlformats.org/officeDocument/2006/relationships/slideLayout" Target="../slideLayouts/slideLayout120.xml"/><Relationship Id="rId60" Type="http://schemas.openxmlformats.org/officeDocument/2006/relationships/slideLayout" Target="../slideLayouts/slideLayout12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 Id="rId22" Type="http://schemas.openxmlformats.org/officeDocument/2006/relationships/slideLayout" Target="../slideLayouts/slideLayout90.xml"/><Relationship Id="rId27" Type="http://schemas.openxmlformats.org/officeDocument/2006/relationships/slideLayout" Target="../slideLayouts/slideLayout95.xml"/><Relationship Id="rId30" Type="http://schemas.openxmlformats.org/officeDocument/2006/relationships/slideLayout" Target="../slideLayouts/slideLayout98.xml"/><Relationship Id="rId35" Type="http://schemas.openxmlformats.org/officeDocument/2006/relationships/slideLayout" Target="../slideLayouts/slideLayout103.xml"/><Relationship Id="rId43" Type="http://schemas.openxmlformats.org/officeDocument/2006/relationships/slideLayout" Target="../slideLayouts/slideLayout111.xml"/><Relationship Id="rId48" Type="http://schemas.openxmlformats.org/officeDocument/2006/relationships/slideLayout" Target="../slideLayouts/slideLayout116.xml"/><Relationship Id="rId56" Type="http://schemas.openxmlformats.org/officeDocument/2006/relationships/slideLayout" Target="../slideLayouts/slideLayout124.xml"/><Relationship Id="rId8" Type="http://schemas.openxmlformats.org/officeDocument/2006/relationships/slideLayout" Target="../slideLayouts/slideLayout76.xml"/><Relationship Id="rId51" Type="http://schemas.openxmlformats.org/officeDocument/2006/relationships/slideLayout" Target="../slideLayouts/slideLayout119.xml"/><Relationship Id="rId3" Type="http://schemas.openxmlformats.org/officeDocument/2006/relationships/slideLayout" Target="../slideLayouts/slideLayout71.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5" Type="http://schemas.openxmlformats.org/officeDocument/2006/relationships/slideLayout" Target="../slideLayouts/slideLayout93.xml"/><Relationship Id="rId33" Type="http://schemas.openxmlformats.org/officeDocument/2006/relationships/slideLayout" Target="../slideLayouts/slideLayout101.xml"/><Relationship Id="rId38" Type="http://schemas.openxmlformats.org/officeDocument/2006/relationships/slideLayout" Target="../slideLayouts/slideLayout106.xml"/><Relationship Id="rId46" Type="http://schemas.openxmlformats.org/officeDocument/2006/relationships/slideLayout" Target="../slideLayouts/slideLayout114.xml"/><Relationship Id="rId59" Type="http://schemas.openxmlformats.org/officeDocument/2006/relationships/slideLayout" Target="../slideLayouts/slideLayout1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9"/>
        <p:cNvGrpSpPr/>
        <p:nvPr/>
      </p:nvGrpSpPr>
      <p:grpSpPr>
        <a:xfrm>
          <a:off x="0" y="0"/>
          <a:ext cx="0" cy="0"/>
          <a:chOff x="0" y="0"/>
          <a:chExt cx="0" cy="0"/>
        </a:xfrm>
      </p:grpSpPr>
      <p:sp>
        <p:nvSpPr>
          <p:cNvPr id="10" name="Google Shape;10;g1be79b0d0fb_2_165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Calibri"/>
              <a:ea typeface="Calibri"/>
              <a:cs typeface="Calibri"/>
              <a:sym typeface="Calibri"/>
            </a:endParaRPr>
          </a:p>
        </p:txBody>
      </p:sp>
      <p:sp>
        <p:nvSpPr>
          <p:cNvPr id="11" name="Google Shape;11;g1be79b0d0fb_2_1656"/>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marR="0" lvl="0" algn="l" rtl="0">
              <a:lnSpc>
                <a:spcPct val="90000"/>
              </a:lnSpc>
              <a:spcBef>
                <a:spcPts val="0"/>
              </a:spcBef>
              <a:spcAft>
                <a:spcPts val="0"/>
              </a:spcAft>
              <a:buClr>
                <a:schemeClr val="accent1"/>
              </a:buClr>
              <a:buSzPts val="3300"/>
              <a:buFont typeface="Calibri"/>
              <a:buNone/>
              <a:defRPr sz="3300" b="0" i="0" u="none" strike="noStrike" cap="none">
                <a:solidFill>
                  <a:schemeClr val="accen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2" name="Google Shape;12;g1be79b0d0fb_2_1656"/>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marR="0" lvl="0" indent="-342900" algn="l" rtl="0">
              <a:lnSpc>
                <a:spcPct val="90000"/>
              </a:lnSpc>
              <a:spcBef>
                <a:spcPts val="8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3" name="Google Shape;13;g1be79b0d0fb_2_165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4" name="Google Shape;14;g1be79b0d0fb_2_1656" descr="Decorative line break"/>
          <p:cNvPicPr preferRelativeResize="0"/>
          <p:nvPr/>
        </p:nvPicPr>
        <p:blipFill rotWithShape="1">
          <a:blip r:embed="rId70">
            <a:alphaModFix/>
          </a:blip>
          <a:srcRect/>
          <a:stretch/>
        </p:blipFill>
        <p:spPr>
          <a:xfrm>
            <a:off x="603503" y="1168770"/>
            <a:ext cx="964694" cy="1828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 id="2147483711" r:id="rId63"/>
    <p:sldLayoutId id="2147483712" r:id="rId64"/>
    <p:sldLayoutId id="2147483713" r:id="rId65"/>
    <p:sldLayoutId id="2147483714" r:id="rId66"/>
    <p:sldLayoutId id="2147483715" r:id="rId67"/>
    <p:sldLayoutId id="2147483716" r:id="rId6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491"/>
        <p:cNvGrpSpPr/>
        <p:nvPr/>
      </p:nvGrpSpPr>
      <p:grpSpPr>
        <a:xfrm>
          <a:off x="0" y="0"/>
          <a:ext cx="0" cy="0"/>
          <a:chOff x="0" y="0"/>
          <a:chExt cx="0" cy="0"/>
        </a:xfrm>
      </p:grpSpPr>
      <p:sp>
        <p:nvSpPr>
          <p:cNvPr id="492" name="Google Shape;492;g1be79b0d0fb_2_51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595959"/>
              </a:solidFill>
              <a:latin typeface="Calibri"/>
              <a:ea typeface="Calibri"/>
              <a:cs typeface="Calibri"/>
              <a:sym typeface="Calibri"/>
            </a:endParaRPr>
          </a:p>
        </p:txBody>
      </p:sp>
      <p:sp>
        <p:nvSpPr>
          <p:cNvPr id="493" name="Google Shape;493;g1be79b0d0fb_2_510"/>
          <p:cNvSpPr txBox="1">
            <a:spLocks noGrp="1"/>
          </p:cNvSpPr>
          <p:nvPr>
            <p:ph type="title"/>
          </p:nvPr>
        </p:nvSpPr>
        <p:spPr>
          <a:xfrm>
            <a:off x="537882" y="342900"/>
            <a:ext cx="8088300" cy="770100"/>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accent1"/>
              </a:buClr>
              <a:buSzPts val="4400"/>
              <a:buFont typeface="Calibri"/>
              <a:buNone/>
              <a:defRPr sz="4400" b="0" i="0" u="none" strike="noStrike" cap="none">
                <a:solidFill>
                  <a:schemeClr val="accen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94" name="Google Shape;494;g1be79b0d0fb_2_510"/>
          <p:cNvSpPr txBox="1">
            <a:spLocks noGrp="1"/>
          </p:cNvSpPr>
          <p:nvPr>
            <p:ph type="body" idx="1"/>
          </p:nvPr>
        </p:nvSpPr>
        <p:spPr>
          <a:xfrm>
            <a:off x="537882" y="1369219"/>
            <a:ext cx="8088300" cy="3081900"/>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5" name="Google Shape;495;g1be79b0d0fb_2_510"/>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496" name="Google Shape;496;g1be79b0d0fb_2_510" descr="Decorative line break"/>
          <p:cNvPicPr preferRelativeResize="0"/>
          <p:nvPr/>
        </p:nvPicPr>
        <p:blipFill rotWithShape="1">
          <a:blip r:embed="rId63">
            <a:alphaModFix/>
          </a:blip>
          <a:srcRect/>
          <a:stretch/>
        </p:blipFill>
        <p:spPr>
          <a:xfrm>
            <a:off x="603503" y="1168770"/>
            <a:ext cx="723521" cy="1371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 id="2147483734" r:id="rId17"/>
    <p:sldLayoutId id="2147483735" r:id="rId18"/>
    <p:sldLayoutId id="2147483736" r:id="rId19"/>
    <p:sldLayoutId id="2147483737" r:id="rId20"/>
    <p:sldLayoutId id="2147483738" r:id="rId21"/>
    <p:sldLayoutId id="2147483739" r:id="rId22"/>
    <p:sldLayoutId id="2147483740" r:id="rId23"/>
    <p:sldLayoutId id="2147483741" r:id="rId24"/>
    <p:sldLayoutId id="2147483742" r:id="rId25"/>
    <p:sldLayoutId id="2147483743" r:id="rId26"/>
    <p:sldLayoutId id="2147483744" r:id="rId27"/>
    <p:sldLayoutId id="2147483745" r:id="rId28"/>
    <p:sldLayoutId id="2147483746" r:id="rId29"/>
    <p:sldLayoutId id="2147483747" r:id="rId30"/>
    <p:sldLayoutId id="2147483748" r:id="rId31"/>
    <p:sldLayoutId id="2147483749" r:id="rId32"/>
    <p:sldLayoutId id="2147483750" r:id="rId33"/>
    <p:sldLayoutId id="2147483751" r:id="rId34"/>
    <p:sldLayoutId id="2147483752" r:id="rId35"/>
    <p:sldLayoutId id="2147483753" r:id="rId36"/>
    <p:sldLayoutId id="2147483754" r:id="rId37"/>
    <p:sldLayoutId id="2147483755" r:id="rId38"/>
    <p:sldLayoutId id="2147483756" r:id="rId39"/>
    <p:sldLayoutId id="2147483757" r:id="rId40"/>
    <p:sldLayoutId id="2147483758" r:id="rId41"/>
    <p:sldLayoutId id="2147483759" r:id="rId42"/>
    <p:sldLayoutId id="2147483760" r:id="rId43"/>
    <p:sldLayoutId id="2147483761" r:id="rId44"/>
    <p:sldLayoutId id="2147483762" r:id="rId45"/>
    <p:sldLayoutId id="2147483763" r:id="rId46"/>
    <p:sldLayoutId id="2147483764" r:id="rId47"/>
    <p:sldLayoutId id="2147483765" r:id="rId48"/>
    <p:sldLayoutId id="2147483766" r:id="rId49"/>
    <p:sldLayoutId id="2147483767" r:id="rId50"/>
    <p:sldLayoutId id="2147483768" r:id="rId51"/>
    <p:sldLayoutId id="2147483769" r:id="rId52"/>
    <p:sldLayoutId id="2147483770" r:id="rId53"/>
    <p:sldLayoutId id="2147483771" r:id="rId54"/>
    <p:sldLayoutId id="2147483772" r:id="rId55"/>
    <p:sldLayoutId id="2147483773" r:id="rId56"/>
    <p:sldLayoutId id="2147483774" r:id="rId57"/>
    <p:sldLayoutId id="2147483775" r:id="rId58"/>
    <p:sldLayoutId id="2147483776" r:id="rId59"/>
    <p:sldLayoutId id="2147483777" r:id="rId60"/>
    <p:sldLayoutId id="2147483778" r:id="rId6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drive.google.com/drive/folders/1dWpLv8CYL77bQGeS4hl4kj-gNhT73Am5"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hyperlink" Target="mailto:ODE.EII@ode.oregon.gov"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5.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75.xml"/><Relationship Id="rId5" Type="http://schemas.openxmlformats.org/officeDocument/2006/relationships/image" Target="../media/image16.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5.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7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9.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69.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0.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30"/>
        <p:cNvGrpSpPr/>
        <p:nvPr/>
      </p:nvGrpSpPr>
      <p:grpSpPr>
        <a:xfrm>
          <a:off x="0" y="0"/>
          <a:ext cx="0" cy="0"/>
          <a:chOff x="0" y="0"/>
          <a:chExt cx="0" cy="0"/>
        </a:xfrm>
      </p:grpSpPr>
      <p:sp>
        <p:nvSpPr>
          <p:cNvPr id="931" name="Google Shape;931;g1ebf54f7b63_0_0"/>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ctr" rtl="0">
              <a:spcBef>
                <a:spcPts val="0"/>
              </a:spcBef>
              <a:spcAft>
                <a:spcPts val="0"/>
              </a:spcAft>
              <a:buNone/>
            </a:pPr>
            <a:r>
              <a:rPr lang="en-US" dirty="0"/>
              <a:t>INSTRUCTIONS</a:t>
            </a:r>
            <a:endParaRPr dirty="0"/>
          </a:p>
        </p:txBody>
      </p:sp>
      <p:sp>
        <p:nvSpPr>
          <p:cNvPr id="932" name="Google Shape;932;g1ebf54f7b63_0_0"/>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en-US"/>
              <a:t>This template deck is a resource for applicants to turn and adapt and use in presenting their Integrated Application as covered under, “Aligning for Student Success: Integrated Guidance for Six ODE programs.’’</a:t>
            </a:r>
            <a:endParaRPr/>
          </a:p>
          <a:p>
            <a:pPr marL="0" lvl="0" indent="0" algn="l" rtl="0">
              <a:spcBef>
                <a:spcPts val="800"/>
              </a:spcBef>
              <a:spcAft>
                <a:spcPts val="0"/>
              </a:spcAft>
              <a:buNone/>
            </a:pPr>
            <a:r>
              <a:rPr lang="en-US"/>
              <a:t>This resource is designed for school boards but could, often with translation, be used for communicating to families and the communities served.</a:t>
            </a:r>
            <a:endParaRPr/>
          </a:p>
          <a:p>
            <a:pPr marL="0" lvl="0" indent="0" algn="l" rtl="0">
              <a:spcBef>
                <a:spcPts val="800"/>
              </a:spcBef>
              <a:spcAft>
                <a:spcPts val="0"/>
              </a:spcAft>
              <a:buNone/>
            </a:pPr>
            <a:endParaRPr/>
          </a:p>
          <a:p>
            <a:pPr marL="0" lvl="0" indent="0" algn="l" rtl="0">
              <a:spcBef>
                <a:spcPts val="800"/>
              </a:spcBef>
              <a:spcAft>
                <a:spcPts val="0"/>
              </a:spcAft>
              <a:buNone/>
            </a:pPr>
            <a:r>
              <a:rPr lang="en-US"/>
              <a:t>Questions? Contact your </a:t>
            </a:r>
            <a:r>
              <a:rPr lang="en-US" u="sng">
                <a:solidFill>
                  <a:schemeClr val="hlink"/>
                </a:solidFill>
                <a:hlinkClick r:id="rId3"/>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ESD Integrated Liaison</a:t>
            </a:r>
            <a:r>
              <a:rPr lang="en-US" u="sng">
                <a:solidFill>
                  <a:schemeClr val="hlink"/>
                </a:solidFill>
                <a:hlinkClick r:id="rId3"/>
              </a:rPr>
              <a:t>, your R</a:t>
            </a:r>
            <a:r>
              <a:rPr lang="en-US" u="sng">
                <a:solidFill>
                  <a:schemeClr val="hlink"/>
                </a:solidFill>
                <a:hlinkClick r:id="rId3"/>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egional Support in OEII</a:t>
            </a:r>
            <a:r>
              <a:rPr lang="en-US"/>
              <a:t> or email </a:t>
            </a:r>
            <a:r>
              <a:rPr lang="en-US" u="sng">
                <a:solidFill>
                  <a:schemeClr val="hlink"/>
                </a:solidFill>
                <a:hlinkClick r:id="rId4"/>
              </a:rPr>
              <a:t>ODE.EII@ode.oregon.gov</a:t>
            </a:r>
            <a:endParaRPr/>
          </a:p>
          <a:p>
            <a:pPr marL="0" lvl="0" indent="0" algn="l" rtl="0">
              <a:spcBef>
                <a:spcPts val="800"/>
              </a:spcBef>
              <a:spcAft>
                <a:spcPts val="0"/>
              </a:spcAft>
              <a:buNone/>
            </a:pPr>
            <a:r>
              <a:rPr lang="en-US"/>
              <a:t> </a:t>
            </a:r>
            <a:endParaRPr/>
          </a:p>
        </p:txBody>
      </p:sp>
      <p:sp>
        <p:nvSpPr>
          <p:cNvPr id="933" name="Google Shape;933;g1ebf54f7b63_0_0"/>
          <p:cNvSpPr txBox="1">
            <a:spLocks noGrp="1"/>
          </p:cNvSpPr>
          <p:nvPr>
            <p:ph type="sldNum" idx="12"/>
          </p:nvPr>
        </p:nvSpPr>
        <p:spPr>
          <a:xfrm>
            <a:off x="6457950" y="4604845"/>
            <a:ext cx="216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06"/>
        <p:cNvGrpSpPr/>
        <p:nvPr/>
      </p:nvGrpSpPr>
      <p:grpSpPr>
        <a:xfrm>
          <a:off x="0" y="0"/>
          <a:ext cx="0" cy="0"/>
          <a:chOff x="0" y="0"/>
          <a:chExt cx="0" cy="0"/>
        </a:xfrm>
      </p:grpSpPr>
      <p:sp>
        <p:nvSpPr>
          <p:cNvPr id="1007" name="Google Shape;1007;p3"/>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10</a:t>
            </a:fld>
            <a:endParaRPr/>
          </a:p>
        </p:txBody>
      </p:sp>
      <p:sp>
        <p:nvSpPr>
          <p:cNvPr id="1008" name="Google Shape;1008;p3"/>
          <p:cNvSpPr txBox="1">
            <a:spLocks noGrp="1"/>
          </p:cNvSpPr>
          <p:nvPr>
            <p:ph type="title"/>
          </p:nvPr>
        </p:nvSpPr>
        <p:spPr>
          <a:xfrm>
            <a:off x="558900" y="389125"/>
            <a:ext cx="8088300" cy="6465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SzPct val="111111"/>
              <a:buNone/>
            </a:pPr>
            <a:r>
              <a:rPr lang="en-US"/>
              <a:t>Equity Lens, Tool(s) &amp;</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 Decision Making</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13"/>
        <p:cNvGrpSpPr/>
        <p:nvPr/>
      </p:nvGrpSpPr>
      <p:grpSpPr>
        <a:xfrm>
          <a:off x="0" y="0"/>
          <a:ext cx="0" cy="0"/>
          <a:chOff x="0" y="0"/>
          <a:chExt cx="0" cy="0"/>
        </a:xfrm>
      </p:grpSpPr>
      <p:sp>
        <p:nvSpPr>
          <p:cNvPr id="1014" name="Google Shape;1014;g1be79b0d0fb_1_476"/>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11</a:t>
            </a:fld>
            <a:endParaRPr/>
          </a:p>
        </p:txBody>
      </p:sp>
      <p:sp>
        <p:nvSpPr>
          <p:cNvPr id="1015" name="Google Shape;1015;g1be79b0d0fb_1_476"/>
          <p:cNvSpPr txBox="1">
            <a:spLocks noGrp="1"/>
          </p:cNvSpPr>
          <p:nvPr>
            <p:ph type="title"/>
          </p:nvPr>
        </p:nvSpPr>
        <p:spPr>
          <a:xfrm>
            <a:off x="558900" y="389125"/>
            <a:ext cx="8088300" cy="6465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SzPct val="111111"/>
              <a:buNone/>
            </a:pPr>
            <a:r>
              <a:rPr lang="en-US" dirty="0"/>
              <a:t>Community Engagement </a:t>
            </a: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Highlights</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20"/>
        <p:cNvGrpSpPr/>
        <p:nvPr/>
      </p:nvGrpSpPr>
      <p:grpSpPr>
        <a:xfrm>
          <a:off x="0" y="0"/>
          <a:ext cx="0" cy="0"/>
          <a:chOff x="0" y="0"/>
          <a:chExt cx="0" cy="0"/>
        </a:xfrm>
      </p:grpSpPr>
      <p:sp>
        <p:nvSpPr>
          <p:cNvPr id="1021" name="Google Shape;1021;p2"/>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12</a:t>
            </a:fld>
            <a:endParaRPr/>
          </a:p>
        </p:txBody>
      </p:sp>
      <p:sp>
        <p:nvSpPr>
          <p:cNvPr id="1022" name="Google Shape;1022;p2"/>
          <p:cNvSpPr txBox="1">
            <a:spLocks noGrp="1"/>
          </p:cNvSpPr>
          <p:nvPr>
            <p:ph type="title"/>
          </p:nvPr>
        </p:nvSpPr>
        <p:spPr>
          <a:xfrm>
            <a:off x="558900" y="389125"/>
            <a:ext cx="8088300" cy="6465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SzPct val="111111"/>
              <a:buNone/>
            </a:pPr>
            <a:r>
              <a:rPr lang="en-US"/>
              <a:t>Needs Assessment Highlights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27"/>
        <p:cNvGrpSpPr/>
        <p:nvPr/>
      </p:nvGrpSpPr>
      <p:grpSpPr>
        <a:xfrm>
          <a:off x="0" y="0"/>
          <a:ext cx="0" cy="0"/>
          <a:chOff x="0" y="0"/>
          <a:chExt cx="0" cy="0"/>
        </a:xfrm>
      </p:grpSpPr>
      <p:sp>
        <p:nvSpPr>
          <p:cNvPr id="1028" name="Google Shape;1028;g1bfefd7ccfb_0_35"/>
          <p:cNvSpPr txBox="1">
            <a:spLocks noGrp="1"/>
          </p:cNvSpPr>
          <p:nvPr>
            <p:ph type="body" idx="1"/>
          </p:nvPr>
        </p:nvSpPr>
        <p:spPr>
          <a:xfrm>
            <a:off x="537882" y="1369219"/>
            <a:ext cx="8088300" cy="3081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1800"/>
              <a:buNone/>
            </a:pPr>
            <a:r>
              <a:rPr lang="en-US"/>
              <a:t>These priorities e</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merged</a:t>
            </a:r>
            <a:r>
              <a:rPr lang="en-US"/>
              <a:t>:</a:t>
            </a:r>
            <a:endParaRPr/>
          </a:p>
          <a:p>
            <a:pPr marL="0" lvl="0" indent="0" algn="l" rtl="0">
              <a:lnSpc>
                <a:spcPct val="90000"/>
              </a:lnSpc>
              <a:spcBef>
                <a:spcPts val="1000"/>
              </a:spcBef>
              <a:spcAft>
                <a:spcPts val="0"/>
              </a:spcAft>
              <a:buSzPts val="1800"/>
              <a:buNone/>
            </a:pPr>
            <a:endParaRPr/>
          </a:p>
        </p:txBody>
      </p:sp>
      <p:sp>
        <p:nvSpPr>
          <p:cNvPr id="1029" name="Google Shape;1029;g1bfefd7ccfb_0_35"/>
          <p:cNvSpPr txBox="1">
            <a:spLocks noGrp="1"/>
          </p:cNvSpPr>
          <p:nvPr>
            <p:ph type="title"/>
          </p:nvPr>
        </p:nvSpPr>
        <p:spPr>
          <a:xfrm>
            <a:off x="537882" y="342900"/>
            <a:ext cx="8088300" cy="770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4400"/>
              <a:buNone/>
            </a:pPr>
            <a:r>
              <a:rPr lang="en-US"/>
              <a:t>Our Plan</a:t>
            </a:r>
            <a:endParaRPr/>
          </a:p>
        </p:txBody>
      </p:sp>
      <p:sp>
        <p:nvSpPr>
          <p:cNvPr id="1030" name="Google Shape;1030;g1bfefd7ccfb_0_35"/>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35"/>
        <p:cNvGrpSpPr/>
        <p:nvPr/>
      </p:nvGrpSpPr>
      <p:grpSpPr>
        <a:xfrm>
          <a:off x="0" y="0"/>
          <a:ext cx="0" cy="0"/>
          <a:chOff x="0" y="0"/>
          <a:chExt cx="0" cy="0"/>
        </a:xfrm>
      </p:grpSpPr>
      <p:sp>
        <p:nvSpPr>
          <p:cNvPr id="1036" name="Google Shape;1036;p5"/>
          <p:cNvSpPr txBox="1">
            <a:spLocks noGrp="1"/>
          </p:cNvSpPr>
          <p:nvPr>
            <p:ph type="body" idx="1"/>
          </p:nvPr>
        </p:nvSpPr>
        <p:spPr>
          <a:xfrm>
            <a:off x="537882" y="1369219"/>
            <a:ext cx="8088300" cy="3081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1800"/>
              <a:buNone/>
            </a:pPr>
            <a:r>
              <a:rPr lang="en-US"/>
              <a:t>Our intended outcomes are:</a:t>
            </a:r>
            <a:endParaRPr/>
          </a:p>
        </p:txBody>
      </p:sp>
      <p:sp>
        <p:nvSpPr>
          <p:cNvPr id="1037" name="Google Shape;1037;p5"/>
          <p:cNvSpPr txBox="1">
            <a:spLocks noGrp="1"/>
          </p:cNvSpPr>
          <p:nvPr>
            <p:ph type="title"/>
          </p:nvPr>
        </p:nvSpPr>
        <p:spPr>
          <a:xfrm>
            <a:off x="537882" y="342900"/>
            <a:ext cx="8088300" cy="770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4400"/>
              <a:buNone/>
            </a:pPr>
            <a:r>
              <a:rPr lang="en-US"/>
              <a:t>Our Plan</a:t>
            </a:r>
            <a:endParaRPr/>
          </a:p>
        </p:txBody>
      </p:sp>
      <p:sp>
        <p:nvSpPr>
          <p:cNvPr id="1038" name="Google Shape;1038;p5"/>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43"/>
        <p:cNvGrpSpPr/>
        <p:nvPr/>
      </p:nvGrpSpPr>
      <p:grpSpPr>
        <a:xfrm>
          <a:off x="0" y="0"/>
          <a:ext cx="0" cy="0"/>
          <a:chOff x="0" y="0"/>
          <a:chExt cx="0" cy="0"/>
        </a:xfrm>
      </p:grpSpPr>
      <p:sp>
        <p:nvSpPr>
          <p:cNvPr id="1044" name="Google Shape;1044;p7"/>
          <p:cNvSpPr txBox="1">
            <a:spLocks noGrp="1"/>
          </p:cNvSpPr>
          <p:nvPr>
            <p:ph type="body" idx="1"/>
          </p:nvPr>
        </p:nvSpPr>
        <p:spPr>
          <a:xfrm>
            <a:off x="537882" y="1369219"/>
            <a:ext cx="8088300" cy="3081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1800"/>
              <a:buNone/>
            </a:pPr>
            <a:r>
              <a:rPr lang="en-US"/>
              <a:t>These key strategies will help us achieve our intended outcomes:</a:t>
            </a:r>
            <a:endParaRPr/>
          </a:p>
        </p:txBody>
      </p:sp>
      <p:sp>
        <p:nvSpPr>
          <p:cNvPr id="1045" name="Google Shape;1045;p7"/>
          <p:cNvSpPr txBox="1">
            <a:spLocks noGrp="1"/>
          </p:cNvSpPr>
          <p:nvPr>
            <p:ph type="title"/>
          </p:nvPr>
        </p:nvSpPr>
        <p:spPr>
          <a:xfrm>
            <a:off x="537882" y="342900"/>
            <a:ext cx="8088300" cy="770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4400"/>
              <a:buNone/>
            </a:pPr>
            <a:r>
              <a:rPr lang="en-US"/>
              <a:t>Our Plan</a:t>
            </a:r>
            <a:endParaRPr/>
          </a:p>
        </p:txBody>
      </p:sp>
      <p:sp>
        <p:nvSpPr>
          <p:cNvPr id="1046" name="Google Shape;1046;p7"/>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51"/>
        <p:cNvGrpSpPr/>
        <p:nvPr/>
      </p:nvGrpSpPr>
      <p:grpSpPr>
        <a:xfrm>
          <a:off x="0" y="0"/>
          <a:ext cx="0" cy="0"/>
          <a:chOff x="0" y="0"/>
          <a:chExt cx="0" cy="0"/>
        </a:xfrm>
      </p:grpSpPr>
      <p:sp>
        <p:nvSpPr>
          <p:cNvPr id="1052" name="Google Shape;1052;p9"/>
          <p:cNvSpPr txBox="1">
            <a:spLocks noGrp="1"/>
          </p:cNvSpPr>
          <p:nvPr>
            <p:ph type="body" idx="1"/>
          </p:nvPr>
        </p:nvSpPr>
        <p:spPr>
          <a:xfrm>
            <a:off x="537882" y="1369219"/>
            <a:ext cx="8088300" cy="30819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1000"/>
              </a:spcBef>
              <a:spcAft>
                <a:spcPts val="0"/>
              </a:spcAft>
              <a:buSzPct val="81081"/>
              <a:buNone/>
            </a:pPr>
            <a:r>
              <a:rPr lang="en-US"/>
              <a:t>Key Investments:</a:t>
            </a:r>
            <a:endParaRPr/>
          </a:p>
          <a:p>
            <a:pPr marL="0" lvl="0" indent="0" algn="l" rtl="0">
              <a:lnSpc>
                <a:spcPct val="90000"/>
              </a:lnSpc>
              <a:spcBef>
                <a:spcPts val="1000"/>
              </a:spcBef>
              <a:spcAft>
                <a:spcPts val="0"/>
              </a:spcAft>
              <a:buSzPct val="81081"/>
              <a:buNone/>
            </a:pPr>
            <a:endParaRPr/>
          </a:p>
          <a:p>
            <a:pPr marL="0" lvl="0" indent="0" algn="l" rtl="0">
              <a:lnSpc>
                <a:spcPct val="90000"/>
              </a:lnSpc>
              <a:spcBef>
                <a:spcPts val="1000"/>
              </a:spcBef>
              <a:spcAft>
                <a:spcPts val="0"/>
              </a:spcAft>
              <a:buSzPct val="81081"/>
              <a:buNone/>
            </a:pPr>
            <a:endParaRPr/>
          </a:p>
          <a:p>
            <a:pPr marL="0" lvl="0" indent="0" algn="l" rtl="0">
              <a:lnSpc>
                <a:spcPct val="90000"/>
              </a:lnSpc>
              <a:spcBef>
                <a:spcPts val="1000"/>
              </a:spcBef>
              <a:spcAft>
                <a:spcPts val="0"/>
              </a:spcAft>
              <a:buSzPct val="81081"/>
              <a:buNone/>
            </a:pPr>
            <a:endParaRPr/>
          </a:p>
          <a:p>
            <a:pPr marL="0" lvl="0" indent="0" algn="l" rtl="0">
              <a:lnSpc>
                <a:spcPct val="90000"/>
              </a:lnSpc>
              <a:spcBef>
                <a:spcPts val="1000"/>
              </a:spcBef>
              <a:spcAft>
                <a:spcPts val="0"/>
              </a:spcAft>
              <a:buSzPct val="81081"/>
              <a:buNone/>
            </a:pPr>
            <a:endParaRPr/>
          </a:p>
          <a:p>
            <a:pPr marL="0" lvl="0" indent="0" algn="l" rtl="0">
              <a:lnSpc>
                <a:spcPct val="90000"/>
              </a:lnSpc>
              <a:spcBef>
                <a:spcPts val="1000"/>
              </a:spcBef>
              <a:spcAft>
                <a:spcPts val="0"/>
              </a:spcAft>
              <a:buSzPct val="81081"/>
              <a:buNone/>
            </a:pPr>
            <a:endParaRPr/>
          </a:p>
          <a:p>
            <a:pPr marL="0" lvl="0" indent="0" algn="ctr" rtl="0">
              <a:lnSpc>
                <a:spcPct val="90000"/>
              </a:lnSpc>
              <a:spcBef>
                <a:spcPts val="1000"/>
              </a:spcBef>
              <a:spcAft>
                <a:spcPts val="0"/>
              </a:spcAft>
              <a:buSzPct val="81081"/>
              <a:buNone/>
            </a:pPr>
            <a:r>
              <a:rPr lang="en-US"/>
              <a:t>Link to Integrated Planning and Budget Template on our Website</a:t>
            </a:r>
            <a:endParaRPr/>
          </a:p>
        </p:txBody>
      </p:sp>
      <p:sp>
        <p:nvSpPr>
          <p:cNvPr id="1053" name="Google Shape;1053;p9"/>
          <p:cNvSpPr txBox="1">
            <a:spLocks noGrp="1"/>
          </p:cNvSpPr>
          <p:nvPr>
            <p:ph type="title"/>
          </p:nvPr>
        </p:nvSpPr>
        <p:spPr>
          <a:xfrm>
            <a:off x="537882" y="342900"/>
            <a:ext cx="8088300" cy="770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4400"/>
              <a:buNone/>
            </a:pPr>
            <a:r>
              <a:rPr lang="en-US"/>
              <a:t>Our Plan</a:t>
            </a:r>
            <a:endParaRPr/>
          </a:p>
        </p:txBody>
      </p:sp>
      <p:sp>
        <p:nvSpPr>
          <p:cNvPr id="1054" name="Google Shape;1054;p9"/>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59"/>
        <p:cNvGrpSpPr/>
        <p:nvPr/>
      </p:nvGrpSpPr>
      <p:grpSpPr>
        <a:xfrm>
          <a:off x="0" y="0"/>
          <a:ext cx="0" cy="0"/>
          <a:chOff x="0" y="0"/>
          <a:chExt cx="0" cy="0"/>
        </a:xfrm>
      </p:grpSpPr>
      <p:sp>
        <p:nvSpPr>
          <p:cNvPr id="1060" name="Google Shape;1060;p8"/>
          <p:cNvSpPr txBox="1">
            <a:spLocks noGrp="1"/>
          </p:cNvSpPr>
          <p:nvPr>
            <p:ph type="body" idx="1"/>
          </p:nvPr>
        </p:nvSpPr>
        <p:spPr>
          <a:xfrm>
            <a:off x="537882" y="1369219"/>
            <a:ext cx="8088300" cy="3081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1800"/>
              <a:buNone/>
            </a:pPr>
            <a:r>
              <a:rPr lang="en-US"/>
              <a:t>Tiers of Planning &amp; Budgeting allow for nimble course changes that have been pre-considered but aren’t within the current budget parameters. </a:t>
            </a:r>
            <a:endParaRPr/>
          </a:p>
          <a:p>
            <a:pPr marL="0" lvl="0" indent="0" algn="l" rtl="0">
              <a:lnSpc>
                <a:spcPct val="90000"/>
              </a:lnSpc>
              <a:spcBef>
                <a:spcPts val="1000"/>
              </a:spcBef>
              <a:spcAft>
                <a:spcPts val="0"/>
              </a:spcAft>
              <a:buSzPts val="1800"/>
              <a:buNone/>
            </a:pPr>
            <a:endParaRPr sz="1000"/>
          </a:p>
          <a:p>
            <a:pPr marL="0" lvl="0" indent="0" algn="l" rtl="0">
              <a:lnSpc>
                <a:spcPct val="90000"/>
              </a:lnSpc>
              <a:spcBef>
                <a:spcPts val="1000"/>
              </a:spcBef>
              <a:spcAft>
                <a:spcPts val="0"/>
              </a:spcAft>
              <a:buSzPts val="1800"/>
              <a:buNone/>
            </a:pPr>
            <a:r>
              <a:rPr lang="en-US"/>
              <a:t>In our district, these additional strategies and activities are possible if we move to another tier in our plan: </a:t>
            </a:r>
            <a:endParaRPr/>
          </a:p>
        </p:txBody>
      </p:sp>
      <p:sp>
        <p:nvSpPr>
          <p:cNvPr id="1061" name="Google Shape;1061;p8"/>
          <p:cNvSpPr txBox="1">
            <a:spLocks noGrp="1"/>
          </p:cNvSpPr>
          <p:nvPr>
            <p:ph type="title"/>
          </p:nvPr>
        </p:nvSpPr>
        <p:spPr>
          <a:xfrm>
            <a:off x="537882" y="342900"/>
            <a:ext cx="8088300" cy="770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4400"/>
              <a:buNone/>
            </a:pPr>
            <a:r>
              <a:rPr lang="en-US"/>
              <a:t>Our Plan -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7"/>
                  </a:ext>
                </a:extLst>
              </a:rPr>
              <a:t>Tiered</a:t>
            </a:r>
            <a:r>
              <a:rPr lang="en-US"/>
              <a:t> Approach</a:t>
            </a:r>
            <a:endParaRPr/>
          </a:p>
        </p:txBody>
      </p:sp>
      <p:sp>
        <p:nvSpPr>
          <p:cNvPr id="1062" name="Google Shape;1062;p8"/>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67"/>
        <p:cNvGrpSpPr/>
        <p:nvPr/>
      </p:nvGrpSpPr>
      <p:grpSpPr>
        <a:xfrm>
          <a:off x="0" y="0"/>
          <a:ext cx="0" cy="0"/>
          <a:chOff x="0" y="0"/>
          <a:chExt cx="0" cy="0"/>
        </a:xfrm>
      </p:grpSpPr>
      <p:sp>
        <p:nvSpPr>
          <p:cNvPr id="1068" name="Google Shape;1068;p6"/>
          <p:cNvSpPr txBox="1">
            <a:spLocks noGrp="1"/>
          </p:cNvSpPr>
          <p:nvPr>
            <p:ph type="title"/>
          </p:nvPr>
        </p:nvSpPr>
        <p:spPr>
          <a:xfrm>
            <a:off x="537882" y="342900"/>
            <a:ext cx="8088300" cy="7701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SzPct val="100000"/>
              <a:buNone/>
            </a:pPr>
            <a:r>
              <a:rPr lang="en-US"/>
              <a:t>How the State understands success</a:t>
            </a:r>
            <a:endParaRPr/>
          </a:p>
        </p:txBody>
      </p:sp>
      <p:sp>
        <p:nvSpPr>
          <p:cNvPr id="1069" name="Google Shape;1069;p6"/>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18</a:t>
            </a:fld>
            <a:endParaRPr/>
          </a:p>
        </p:txBody>
      </p:sp>
      <p:pic>
        <p:nvPicPr>
          <p:cNvPr id="1070" name="Google Shape;1070;p6" descr="Summary of Performance Measures"/>
          <p:cNvPicPr preferRelativeResize="0"/>
          <p:nvPr/>
        </p:nvPicPr>
        <p:blipFill>
          <a:blip r:embed="rId3">
            <a:alphaModFix/>
          </a:blip>
          <a:stretch>
            <a:fillRect/>
          </a:stretch>
        </p:blipFill>
        <p:spPr>
          <a:xfrm>
            <a:off x="254475" y="1235362"/>
            <a:ext cx="5263592" cy="1858243"/>
          </a:xfrm>
          <a:prstGeom prst="rect">
            <a:avLst/>
          </a:prstGeom>
          <a:noFill/>
          <a:ln>
            <a:noFill/>
          </a:ln>
        </p:spPr>
      </p:pic>
      <p:pic>
        <p:nvPicPr>
          <p:cNvPr id="1071" name="Google Shape;1071;p6" descr="Timeline"/>
          <p:cNvPicPr preferRelativeResize="0"/>
          <p:nvPr/>
        </p:nvPicPr>
        <p:blipFill>
          <a:blip r:embed="rId4">
            <a:alphaModFix/>
          </a:blip>
          <a:stretch>
            <a:fillRect/>
          </a:stretch>
        </p:blipFill>
        <p:spPr>
          <a:xfrm>
            <a:off x="3111326" y="1717903"/>
            <a:ext cx="5848798" cy="3256197"/>
          </a:xfrm>
          <a:prstGeom prst="rect">
            <a:avLst/>
          </a:prstGeom>
          <a:noFill/>
          <a:ln>
            <a:noFill/>
          </a:ln>
        </p:spPr>
      </p:pic>
      <p:pic>
        <p:nvPicPr>
          <p:cNvPr id="1072" name="Google Shape;1072;p6" descr="Data chart"/>
          <p:cNvPicPr preferRelativeResize="0"/>
          <p:nvPr/>
        </p:nvPicPr>
        <p:blipFill>
          <a:blip r:embed="rId5">
            <a:alphaModFix/>
          </a:blip>
          <a:stretch>
            <a:fillRect/>
          </a:stretch>
        </p:blipFill>
        <p:spPr>
          <a:xfrm>
            <a:off x="254474" y="3215973"/>
            <a:ext cx="2856850" cy="147342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77"/>
        <p:cNvGrpSpPr/>
        <p:nvPr/>
      </p:nvGrpSpPr>
      <p:grpSpPr>
        <a:xfrm>
          <a:off x="0" y="0"/>
          <a:ext cx="0" cy="0"/>
          <a:chOff x="0" y="0"/>
          <a:chExt cx="0" cy="0"/>
        </a:xfrm>
      </p:grpSpPr>
      <p:sp>
        <p:nvSpPr>
          <p:cNvPr id="1078" name="Google Shape;1078;g1ebf54f7b63_0_33"/>
          <p:cNvSpPr txBox="1">
            <a:spLocks noGrp="1"/>
          </p:cNvSpPr>
          <p:nvPr>
            <p:ph type="body" idx="1"/>
          </p:nvPr>
        </p:nvSpPr>
        <p:spPr>
          <a:xfrm>
            <a:off x="275457" y="1324757"/>
            <a:ext cx="8088300" cy="3081900"/>
          </a:xfrm>
          <a:prstGeom prst="rect">
            <a:avLst/>
          </a:prstGeom>
          <a:noFill/>
          <a:ln>
            <a:noFill/>
          </a:ln>
        </p:spPr>
        <p:txBody>
          <a:bodyPr spcFirstLastPara="1" wrap="square" lIns="68575" tIns="34275" rIns="68575" bIns="34275" anchor="t" anchorCtr="0">
            <a:normAutofit fontScale="85000" lnSpcReduction="20000"/>
          </a:bodyPr>
          <a:lstStyle/>
          <a:p>
            <a:pPr marL="0" lvl="0" indent="0" algn="l" rtl="0">
              <a:spcBef>
                <a:spcPts val="1000"/>
              </a:spcBef>
              <a:spcAft>
                <a:spcPts val="0"/>
              </a:spcAft>
              <a:buSzPct val="61340"/>
              <a:buNone/>
            </a:pPr>
            <a:r>
              <a:rPr lang="en-US" sz="2282" b="1" dirty="0"/>
              <a:t>ODE shall collaborate with the grant recipient to develop applicable Longitudinal Performance Growth Targets, based on:</a:t>
            </a:r>
            <a:endParaRPr sz="1682" b="1" dirty="0"/>
          </a:p>
          <a:p>
            <a:pPr marL="685800" lvl="1" indent="-262255" algn="l" rtl="0">
              <a:lnSpc>
                <a:spcPct val="90000"/>
              </a:lnSpc>
              <a:spcBef>
                <a:spcPts val="400"/>
              </a:spcBef>
              <a:spcAft>
                <a:spcPts val="0"/>
              </a:spcAft>
              <a:buClr>
                <a:srgbClr val="000000"/>
              </a:buClr>
              <a:buSzPct val="75000"/>
              <a:buChar char="○"/>
            </a:pPr>
            <a:r>
              <a:rPr lang="en-US" dirty="0"/>
              <a:t>Data available for longitudinal analysis;</a:t>
            </a:r>
            <a:endParaRPr dirty="0"/>
          </a:p>
          <a:p>
            <a:pPr marL="685800" lvl="1" indent="-262255" algn="l" rtl="0">
              <a:lnSpc>
                <a:spcPct val="90000"/>
              </a:lnSpc>
              <a:spcBef>
                <a:spcPts val="400"/>
              </a:spcBef>
              <a:spcAft>
                <a:spcPts val="0"/>
              </a:spcAft>
              <a:buClr>
                <a:srgbClr val="000000"/>
              </a:buClr>
              <a:buSzPct val="75000"/>
              <a:buChar char="○"/>
            </a:pPr>
            <a:r>
              <a:rPr lang="en-US" dirty="0"/>
              <a:t>Guidance established by the department; and</a:t>
            </a:r>
            <a:endParaRPr dirty="0"/>
          </a:p>
          <a:p>
            <a:pPr marL="685800" lvl="1" indent="-262255" algn="l" rtl="0">
              <a:lnSpc>
                <a:spcPct val="90000"/>
              </a:lnSpc>
              <a:spcBef>
                <a:spcPts val="400"/>
              </a:spcBef>
              <a:spcAft>
                <a:spcPts val="0"/>
              </a:spcAft>
              <a:buClr>
                <a:srgbClr val="000000"/>
              </a:buClr>
              <a:buSzPct val="75000"/>
              <a:buChar char="○"/>
            </a:pPr>
            <a:r>
              <a:rPr lang="en-US" dirty="0"/>
              <a:t>Use the following applicable metrics for the overall population and disaggregated:</a:t>
            </a:r>
            <a:endParaRPr dirty="0"/>
          </a:p>
          <a:p>
            <a:pPr marL="1028700" lvl="2" indent="-256857" algn="l" rtl="0">
              <a:lnSpc>
                <a:spcPct val="90000"/>
              </a:lnSpc>
              <a:spcBef>
                <a:spcPts val="400"/>
              </a:spcBef>
              <a:spcAft>
                <a:spcPts val="0"/>
              </a:spcAft>
              <a:buClr>
                <a:srgbClr val="006CAD"/>
              </a:buClr>
              <a:buSzPct val="100000"/>
              <a:buChar char="■"/>
            </a:pPr>
            <a:r>
              <a:rPr lang="en-US" sz="1700" b="1" dirty="0">
                <a:solidFill>
                  <a:srgbClr val="006CAD"/>
                </a:solidFill>
              </a:rPr>
              <a:t>Third-grade reading proficiency rates measured by ELA</a:t>
            </a:r>
            <a:endParaRPr sz="1700" b="1" dirty="0">
              <a:solidFill>
                <a:srgbClr val="006CAD"/>
              </a:solidFill>
            </a:endParaRPr>
          </a:p>
          <a:p>
            <a:pPr marL="1028700" lvl="2" indent="-256857" algn="l" rtl="0">
              <a:lnSpc>
                <a:spcPct val="90000"/>
              </a:lnSpc>
              <a:spcBef>
                <a:spcPts val="400"/>
              </a:spcBef>
              <a:spcAft>
                <a:spcPts val="0"/>
              </a:spcAft>
              <a:buClr>
                <a:srgbClr val="00A8A5"/>
              </a:buClr>
              <a:buSzPct val="100000"/>
              <a:buChar char="■"/>
            </a:pPr>
            <a:r>
              <a:rPr lang="en-US" sz="1700" b="1" dirty="0">
                <a:solidFill>
                  <a:srgbClr val="00A8A5"/>
                </a:solidFill>
              </a:rPr>
              <a:t>Ninth-grade on-track rates</a:t>
            </a:r>
            <a:endParaRPr sz="1700" b="1" dirty="0">
              <a:solidFill>
                <a:srgbClr val="00A8A5"/>
              </a:solidFill>
            </a:endParaRPr>
          </a:p>
          <a:p>
            <a:pPr marL="1028700" lvl="2" indent="-256857" algn="l" rtl="0">
              <a:spcBef>
                <a:spcPts val="500"/>
              </a:spcBef>
              <a:spcAft>
                <a:spcPts val="0"/>
              </a:spcAft>
              <a:buClr>
                <a:srgbClr val="00A8A5"/>
              </a:buClr>
              <a:buSzPct val="100000"/>
              <a:buChar char="■"/>
            </a:pPr>
            <a:r>
              <a:rPr lang="en-US" sz="1700" b="1" dirty="0">
                <a:solidFill>
                  <a:srgbClr val="00A8A5"/>
                </a:solidFill>
              </a:rPr>
              <a:t>Regular attendance rates</a:t>
            </a:r>
            <a:endParaRPr sz="1700" b="1" dirty="0">
              <a:solidFill>
                <a:srgbClr val="00A8A5"/>
              </a:solidFill>
            </a:endParaRPr>
          </a:p>
          <a:p>
            <a:pPr marL="1028700" lvl="2" indent="-256857" algn="l" rtl="0">
              <a:lnSpc>
                <a:spcPct val="90000"/>
              </a:lnSpc>
              <a:spcBef>
                <a:spcPts val="400"/>
              </a:spcBef>
              <a:spcAft>
                <a:spcPts val="0"/>
              </a:spcAft>
              <a:buClr>
                <a:srgbClr val="00A8A5"/>
              </a:buClr>
              <a:buSzPct val="100000"/>
              <a:buChar char="■"/>
            </a:pPr>
            <a:r>
              <a:rPr lang="en-US" sz="1700" b="1" dirty="0">
                <a:solidFill>
                  <a:srgbClr val="00A8A5"/>
                </a:solidFill>
              </a:rPr>
              <a:t>Four-year or on-time graduation rates</a:t>
            </a:r>
            <a:endParaRPr sz="1700" b="1" dirty="0">
              <a:solidFill>
                <a:srgbClr val="00A8A5"/>
              </a:solidFill>
            </a:endParaRPr>
          </a:p>
          <a:p>
            <a:pPr marL="1028700" lvl="2" indent="-256857" algn="l" rtl="0">
              <a:lnSpc>
                <a:spcPct val="90000"/>
              </a:lnSpc>
              <a:spcBef>
                <a:spcPts val="400"/>
              </a:spcBef>
              <a:spcAft>
                <a:spcPts val="0"/>
              </a:spcAft>
              <a:buClr>
                <a:srgbClr val="00A8A5"/>
              </a:buClr>
              <a:buSzPct val="100000"/>
              <a:buChar char="■"/>
            </a:pPr>
            <a:r>
              <a:rPr lang="en-US" sz="1700" b="1" dirty="0">
                <a:solidFill>
                  <a:srgbClr val="00A8A5"/>
                </a:solidFill>
              </a:rPr>
              <a:t>Five-year completion rates</a:t>
            </a:r>
            <a:endParaRPr sz="1700" b="1" dirty="0">
              <a:solidFill>
                <a:srgbClr val="00A8A5"/>
              </a:solidFill>
            </a:endParaRPr>
          </a:p>
          <a:p>
            <a:pPr marL="1028700" lvl="2" indent="-256857" algn="l" rtl="0">
              <a:lnSpc>
                <a:spcPct val="90000"/>
              </a:lnSpc>
              <a:spcBef>
                <a:spcPts val="400"/>
              </a:spcBef>
              <a:spcAft>
                <a:spcPts val="0"/>
              </a:spcAft>
              <a:buClr>
                <a:srgbClr val="000000"/>
              </a:buClr>
              <a:buSzPct val="100000"/>
              <a:buChar char="■"/>
            </a:pPr>
            <a:r>
              <a:rPr lang="en-US" sz="1700" dirty="0"/>
              <a:t>Other local metrics may be used to develop applicable performance growth targets.</a:t>
            </a:r>
            <a:endParaRPr sz="1700" dirty="0"/>
          </a:p>
          <a:p>
            <a:pPr marL="0" lvl="0" indent="0" algn="l" rtl="0">
              <a:lnSpc>
                <a:spcPct val="90000"/>
              </a:lnSpc>
              <a:spcBef>
                <a:spcPts val="800"/>
              </a:spcBef>
              <a:spcAft>
                <a:spcPts val="0"/>
              </a:spcAft>
              <a:buSzPct val="77777"/>
              <a:buNone/>
            </a:pPr>
            <a:endParaRPr sz="1800" dirty="0">
              <a:solidFill>
                <a:srgbClr val="000000"/>
              </a:solidFill>
            </a:endParaRPr>
          </a:p>
        </p:txBody>
      </p:sp>
      <p:sp>
        <p:nvSpPr>
          <p:cNvPr id="1080" name="Google Shape;1080;g1ebf54f7b63_0_33">
            <a:extLst>
              <a:ext uri="{C183D7F6-B498-43B3-948B-1728B52AA6E4}">
                <adec:decorative xmlns:adec="http://schemas.microsoft.com/office/drawing/2017/decorative" val="1"/>
              </a:ext>
            </a:extLst>
          </p:cNvPr>
          <p:cNvSpPr/>
          <p:nvPr/>
        </p:nvSpPr>
        <p:spPr>
          <a:xfrm>
            <a:off x="6316000" y="2725173"/>
            <a:ext cx="442507" cy="1072931"/>
          </a:xfrm>
          <a:custGeom>
            <a:avLst/>
            <a:gdLst/>
            <a:ahLst/>
            <a:cxnLst/>
            <a:rect l="l" t="t" r="r" b="b"/>
            <a:pathLst>
              <a:path w="16374" h="34689" extrusionOk="0">
                <a:moveTo>
                  <a:pt x="2212" y="0"/>
                </a:moveTo>
                <a:cubicBezTo>
                  <a:pt x="5190" y="595"/>
                  <a:pt x="9677" y="1428"/>
                  <a:pt x="10177" y="4424"/>
                </a:cubicBezTo>
                <a:cubicBezTo>
                  <a:pt x="10786" y="8073"/>
                  <a:pt x="4099" y="11292"/>
                  <a:pt x="5752" y="14601"/>
                </a:cubicBezTo>
                <a:cubicBezTo>
                  <a:pt x="6611" y="16321"/>
                  <a:pt x="11228" y="15874"/>
                  <a:pt x="10619" y="17698"/>
                </a:cubicBezTo>
                <a:cubicBezTo>
                  <a:pt x="10217" y="18901"/>
                  <a:pt x="6625" y="19013"/>
                  <a:pt x="7522" y="19910"/>
                </a:cubicBezTo>
                <a:cubicBezTo>
                  <a:pt x="10713" y="23103"/>
                  <a:pt x="18250" y="26658"/>
                  <a:pt x="15928" y="30529"/>
                </a:cubicBezTo>
                <a:cubicBezTo>
                  <a:pt x="13113" y="35222"/>
                  <a:pt x="5473" y="34511"/>
                  <a:pt x="0" y="34511"/>
                </a:cubicBezTo>
              </a:path>
            </a:pathLst>
          </a:custGeom>
          <a:noFill/>
          <a:ln w="28575" cap="flat" cmpd="sng">
            <a:solidFill>
              <a:schemeClr val="accent2"/>
            </a:solidFill>
            <a:prstDash val="solid"/>
            <a:round/>
            <a:headEnd type="none" w="med" len="med"/>
            <a:tailEnd type="none" w="med" len="med"/>
          </a:ln>
        </p:spPr>
      </p:sp>
      <p:sp>
        <p:nvSpPr>
          <p:cNvPr id="1081" name="Google Shape;1081;g1ebf54f7b63_0_33"/>
          <p:cNvSpPr txBox="1"/>
          <p:nvPr/>
        </p:nvSpPr>
        <p:spPr>
          <a:xfrm>
            <a:off x="6858000" y="2676825"/>
            <a:ext cx="1944300" cy="615600"/>
          </a:xfrm>
          <a:prstGeom prst="rect">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b="1">
                <a:latin typeface="Calibri"/>
                <a:ea typeface="Calibri"/>
                <a:cs typeface="Calibri"/>
                <a:sym typeface="Calibri"/>
              </a:rPr>
              <a:t>Referred to as </a:t>
            </a:r>
            <a:endParaRPr b="1">
              <a:latin typeface="Calibri"/>
              <a:ea typeface="Calibri"/>
              <a:cs typeface="Calibri"/>
              <a:sym typeface="Calibri"/>
            </a:endParaRPr>
          </a:p>
          <a:p>
            <a:pPr marL="0" lvl="0" indent="0" algn="l" rtl="0">
              <a:spcBef>
                <a:spcPts val="0"/>
              </a:spcBef>
              <a:spcAft>
                <a:spcPts val="0"/>
              </a:spcAft>
              <a:buNone/>
            </a:pPr>
            <a:r>
              <a:rPr lang="en-US" b="1">
                <a:latin typeface="Calibri"/>
                <a:ea typeface="Calibri"/>
                <a:cs typeface="Calibri"/>
                <a:sym typeface="Calibri"/>
              </a:rPr>
              <a:t>‘’5 Common Metrics’’</a:t>
            </a:r>
            <a:endParaRPr b="1">
              <a:latin typeface="Calibri"/>
              <a:ea typeface="Calibri"/>
              <a:cs typeface="Calibri"/>
              <a:sym typeface="Calibri"/>
            </a:endParaRPr>
          </a:p>
        </p:txBody>
      </p:sp>
      <p:sp>
        <p:nvSpPr>
          <p:cNvPr id="1082" name="Google Shape;1082;g1ebf54f7b63_0_33"/>
          <p:cNvSpPr txBox="1">
            <a:spLocks noGrp="1"/>
          </p:cNvSpPr>
          <p:nvPr>
            <p:ph type="sldNum" idx="12"/>
          </p:nvPr>
        </p:nvSpPr>
        <p:spPr>
          <a:xfrm>
            <a:off x="6457950" y="4604845"/>
            <a:ext cx="2168400" cy="273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19</a:t>
            </a:fld>
            <a:endParaRPr/>
          </a:p>
        </p:txBody>
      </p:sp>
      <p:sp>
        <p:nvSpPr>
          <p:cNvPr id="4" name="Title 3"/>
          <p:cNvSpPr>
            <a:spLocks noGrp="1"/>
          </p:cNvSpPr>
          <p:nvPr>
            <p:ph type="title"/>
          </p:nvPr>
        </p:nvSpPr>
        <p:spPr/>
        <p:txBody>
          <a:bodyPr>
            <a:noAutofit/>
          </a:bodyPr>
          <a:lstStyle/>
          <a:p>
            <a:r>
              <a:rPr lang="en-US" sz="2800" dirty="0"/>
              <a:t>Longitudinal Performance Growth Targets (LPGTs) </a:t>
            </a:r>
          </a:p>
        </p:txBody>
      </p:sp>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78">
                                            <p:txEl>
                                              <p:pRg st="0" end="0"/>
                                            </p:txEl>
                                          </p:spTgt>
                                        </p:tgtEl>
                                        <p:attrNameLst>
                                          <p:attrName>style.visibility</p:attrName>
                                        </p:attrNameLst>
                                      </p:cBhvr>
                                      <p:to>
                                        <p:strVal val="visible"/>
                                      </p:to>
                                    </p:set>
                                    <p:anim calcmode="lin" valueType="num">
                                      <p:cBhvr additive="base">
                                        <p:cTn id="7" dur="500"/>
                                        <p:tgtEl>
                                          <p:spTgt spid="107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78">
                                            <p:txEl>
                                              <p:pRg st="1" end="1"/>
                                            </p:txEl>
                                          </p:spTgt>
                                        </p:tgtEl>
                                        <p:attrNameLst>
                                          <p:attrName>style.visibility</p:attrName>
                                        </p:attrNameLst>
                                      </p:cBhvr>
                                      <p:to>
                                        <p:strVal val="visible"/>
                                      </p:to>
                                    </p:set>
                                    <p:anim calcmode="lin" valueType="num">
                                      <p:cBhvr additive="base">
                                        <p:cTn id="12" dur="500"/>
                                        <p:tgtEl>
                                          <p:spTgt spid="107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78">
                                            <p:txEl>
                                              <p:pRg st="2" end="2"/>
                                            </p:txEl>
                                          </p:spTgt>
                                        </p:tgtEl>
                                        <p:attrNameLst>
                                          <p:attrName>style.visibility</p:attrName>
                                        </p:attrNameLst>
                                      </p:cBhvr>
                                      <p:to>
                                        <p:strVal val="visible"/>
                                      </p:to>
                                    </p:set>
                                    <p:anim calcmode="lin" valueType="num">
                                      <p:cBhvr additive="base">
                                        <p:cTn id="17" dur="500"/>
                                        <p:tgtEl>
                                          <p:spTgt spid="107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078">
                                            <p:txEl>
                                              <p:pRg st="3" end="3"/>
                                            </p:txEl>
                                          </p:spTgt>
                                        </p:tgtEl>
                                        <p:attrNameLst>
                                          <p:attrName>style.visibility</p:attrName>
                                        </p:attrNameLst>
                                      </p:cBhvr>
                                      <p:to>
                                        <p:strVal val="visible"/>
                                      </p:to>
                                    </p:set>
                                    <p:anim calcmode="lin" valueType="num">
                                      <p:cBhvr additive="base">
                                        <p:cTn id="22" dur="500"/>
                                        <p:tgtEl>
                                          <p:spTgt spid="107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078">
                                            <p:txEl>
                                              <p:pRg st="4" end="4"/>
                                            </p:txEl>
                                          </p:spTgt>
                                        </p:tgtEl>
                                        <p:attrNameLst>
                                          <p:attrName>style.visibility</p:attrName>
                                        </p:attrNameLst>
                                      </p:cBhvr>
                                      <p:to>
                                        <p:strVal val="visible"/>
                                      </p:to>
                                    </p:set>
                                    <p:anim calcmode="lin" valueType="num">
                                      <p:cBhvr additive="base">
                                        <p:cTn id="27" dur="500"/>
                                        <p:tgtEl>
                                          <p:spTgt spid="107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078">
                                            <p:txEl>
                                              <p:pRg st="5" end="5"/>
                                            </p:txEl>
                                          </p:spTgt>
                                        </p:tgtEl>
                                        <p:attrNameLst>
                                          <p:attrName>style.visibility</p:attrName>
                                        </p:attrNameLst>
                                      </p:cBhvr>
                                      <p:to>
                                        <p:strVal val="visible"/>
                                      </p:to>
                                    </p:set>
                                    <p:anim calcmode="lin" valueType="num">
                                      <p:cBhvr additive="base">
                                        <p:cTn id="32" dur="500"/>
                                        <p:tgtEl>
                                          <p:spTgt spid="107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78">
                                            <p:txEl>
                                              <p:pRg st="6" end="6"/>
                                            </p:txEl>
                                          </p:spTgt>
                                        </p:tgtEl>
                                        <p:attrNameLst>
                                          <p:attrName>style.visibility</p:attrName>
                                        </p:attrNameLst>
                                      </p:cBhvr>
                                      <p:to>
                                        <p:strVal val="visible"/>
                                      </p:to>
                                    </p:set>
                                    <p:anim calcmode="lin" valueType="num">
                                      <p:cBhvr additive="base">
                                        <p:cTn id="37" dur="500"/>
                                        <p:tgtEl>
                                          <p:spTgt spid="107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078">
                                            <p:txEl>
                                              <p:pRg st="7" end="7"/>
                                            </p:txEl>
                                          </p:spTgt>
                                        </p:tgtEl>
                                        <p:attrNameLst>
                                          <p:attrName>style.visibility</p:attrName>
                                        </p:attrNameLst>
                                      </p:cBhvr>
                                      <p:to>
                                        <p:strVal val="visible"/>
                                      </p:to>
                                    </p:set>
                                    <p:anim calcmode="lin" valueType="num">
                                      <p:cBhvr additive="base">
                                        <p:cTn id="42" dur="500"/>
                                        <p:tgtEl>
                                          <p:spTgt spid="1078">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078">
                                            <p:txEl>
                                              <p:pRg st="8" end="8"/>
                                            </p:txEl>
                                          </p:spTgt>
                                        </p:tgtEl>
                                        <p:attrNameLst>
                                          <p:attrName>style.visibility</p:attrName>
                                        </p:attrNameLst>
                                      </p:cBhvr>
                                      <p:to>
                                        <p:strVal val="visible"/>
                                      </p:to>
                                    </p:set>
                                    <p:anim calcmode="lin" valueType="num">
                                      <p:cBhvr additive="base">
                                        <p:cTn id="47" dur="500"/>
                                        <p:tgtEl>
                                          <p:spTgt spid="1078">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1078">
                                            <p:txEl>
                                              <p:pRg st="9" end="9"/>
                                            </p:txEl>
                                          </p:spTgt>
                                        </p:tgtEl>
                                        <p:attrNameLst>
                                          <p:attrName>style.visibility</p:attrName>
                                        </p:attrNameLst>
                                      </p:cBhvr>
                                      <p:to>
                                        <p:strVal val="visible"/>
                                      </p:to>
                                    </p:set>
                                    <p:anim calcmode="lin" valueType="num">
                                      <p:cBhvr additive="base">
                                        <p:cTn id="52" dur="500"/>
                                        <p:tgtEl>
                                          <p:spTgt spid="1078">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1078">
                                            <p:txEl>
                                              <p:pRg st="10" end="10"/>
                                            </p:txEl>
                                          </p:spTgt>
                                        </p:tgtEl>
                                        <p:attrNameLst>
                                          <p:attrName>style.visibility</p:attrName>
                                        </p:attrNameLst>
                                      </p:cBhvr>
                                      <p:to>
                                        <p:strVal val="visible"/>
                                      </p:to>
                                    </p:set>
                                    <p:anim calcmode="lin" valueType="num">
                                      <p:cBhvr additive="base">
                                        <p:cTn id="57" dur="500"/>
                                        <p:tgtEl>
                                          <p:spTgt spid="1078">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7"/>
        <p:cNvGrpSpPr/>
        <p:nvPr/>
      </p:nvGrpSpPr>
      <p:grpSpPr>
        <a:xfrm>
          <a:off x="0" y="0"/>
          <a:ext cx="0" cy="0"/>
          <a:chOff x="0" y="0"/>
          <a:chExt cx="0" cy="0"/>
        </a:xfrm>
      </p:grpSpPr>
      <p:sp>
        <p:nvSpPr>
          <p:cNvPr id="938" name="Google Shape;938;g1be79b0d0fb_2_1650"/>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rmAutofit/>
          </a:bodyPr>
          <a:lstStyle/>
          <a:p>
            <a:pPr marL="0" lvl="0" indent="0" algn="ctr" rtl="0">
              <a:lnSpc>
                <a:spcPct val="90000"/>
              </a:lnSpc>
              <a:spcBef>
                <a:spcPts val="0"/>
              </a:spcBef>
              <a:spcAft>
                <a:spcPts val="0"/>
              </a:spcAft>
              <a:buSzPts val="9000"/>
              <a:buNone/>
            </a:pPr>
            <a:r>
              <a:rPr lang="en-US" sz="4400"/>
              <a:t>[Applicant</a:t>
            </a:r>
            <a:r>
              <a:rPr lang="en-US" sz="44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 name(s)</a:t>
            </a:r>
            <a:r>
              <a:rPr lang="en-US" sz="4400"/>
              <a:t>]</a:t>
            </a:r>
            <a:endParaRPr sz="4400"/>
          </a:p>
        </p:txBody>
      </p:sp>
      <p:sp>
        <p:nvSpPr>
          <p:cNvPr id="939" name="Google Shape;939;g1be79b0d0fb_2_1650"/>
          <p:cNvSpPr txBox="1">
            <a:spLocks noGrp="1"/>
          </p:cNvSpPr>
          <p:nvPr>
            <p:ph type="subTitle" idx="1"/>
          </p:nvPr>
        </p:nvSpPr>
        <p:spPr>
          <a:xfrm>
            <a:off x="412191" y="3002388"/>
            <a:ext cx="8214159" cy="660300"/>
          </a:xfrm>
          <a:prstGeom prst="rect">
            <a:avLst/>
          </a:prstGeom>
          <a:noFill/>
          <a:ln>
            <a:noFill/>
          </a:ln>
        </p:spPr>
        <p:txBody>
          <a:bodyPr spcFirstLastPara="1" wrap="square" lIns="68575" tIns="34275" rIns="68575" bIns="34275" anchor="t" anchorCtr="0">
            <a:noAutofit/>
          </a:bodyPr>
          <a:lstStyle/>
          <a:p>
            <a:pPr marL="139700" lvl="0" indent="0" algn="ctr" rtl="0">
              <a:lnSpc>
                <a:spcPct val="90000"/>
              </a:lnSpc>
              <a:spcBef>
                <a:spcPts val="800"/>
              </a:spcBef>
              <a:spcAft>
                <a:spcPts val="0"/>
              </a:spcAft>
              <a:buSzPts val="1800"/>
              <a:buNone/>
            </a:pPr>
            <a:r>
              <a:rPr lang="en-US" sz="3600">
                <a:solidFill>
                  <a:srgbClr val="00B050"/>
                </a:solidFill>
              </a:rPr>
              <a:t>2023 Integrated Application Presentation</a:t>
            </a:r>
            <a:endParaRPr sz="3600">
              <a:solidFill>
                <a:srgbClr val="00B050"/>
              </a:solidFill>
            </a:endParaRPr>
          </a:p>
        </p:txBody>
      </p:sp>
      <p:sp>
        <p:nvSpPr>
          <p:cNvPr id="940" name="Google Shape;940;g1be79b0d0fb_2_165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900"/>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87"/>
        <p:cNvGrpSpPr/>
        <p:nvPr/>
      </p:nvGrpSpPr>
      <p:grpSpPr>
        <a:xfrm>
          <a:off x="0" y="0"/>
          <a:ext cx="0" cy="0"/>
          <a:chOff x="0" y="0"/>
          <a:chExt cx="0" cy="0"/>
        </a:xfrm>
      </p:grpSpPr>
      <p:sp>
        <p:nvSpPr>
          <p:cNvPr id="1088" name="Google Shape;1088;g1ebf54f7b63_0_17"/>
          <p:cNvSpPr txBox="1">
            <a:spLocks noGrp="1"/>
          </p:cNvSpPr>
          <p:nvPr>
            <p:ph type="title"/>
          </p:nvPr>
        </p:nvSpPr>
        <p:spPr>
          <a:xfrm>
            <a:off x="537882" y="342900"/>
            <a:ext cx="8088300" cy="770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4400"/>
              <a:buNone/>
            </a:pPr>
            <a:r>
              <a:rPr lang="en-US" dirty="0"/>
              <a:t>How we understand success</a:t>
            </a:r>
            <a:endParaRPr dirty="0"/>
          </a:p>
        </p:txBody>
      </p:sp>
      <p:sp>
        <p:nvSpPr>
          <p:cNvPr id="1089" name="Google Shape;1089;g1ebf54f7b63_0_17"/>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94"/>
        <p:cNvGrpSpPr/>
        <p:nvPr/>
      </p:nvGrpSpPr>
      <p:grpSpPr>
        <a:xfrm>
          <a:off x="0" y="0"/>
          <a:ext cx="0" cy="0"/>
          <a:chOff x="0" y="0"/>
          <a:chExt cx="0" cy="0"/>
        </a:xfrm>
      </p:grpSpPr>
      <p:sp>
        <p:nvSpPr>
          <p:cNvPr id="1095" name="Google Shape;1095;g1e6619405d1_0_0"/>
          <p:cNvSpPr txBox="1">
            <a:spLocks noGrp="1"/>
          </p:cNvSpPr>
          <p:nvPr>
            <p:ph type="title"/>
          </p:nvPr>
        </p:nvSpPr>
        <p:spPr>
          <a:xfrm>
            <a:off x="537882" y="342900"/>
            <a:ext cx="8088300" cy="770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4400"/>
              <a:buNone/>
            </a:pP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8"/>
                  </a:ext>
                </a:extLst>
              </a:rPr>
              <a:t>What Happens Next? </a:t>
            </a:r>
            <a:endParaRPr dirty="0"/>
          </a:p>
        </p:txBody>
      </p:sp>
      <p:sp>
        <p:nvSpPr>
          <p:cNvPr id="1096" name="Google Shape;1096;g1e6619405d1_0_0"/>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21</a:t>
            </a:fld>
            <a:endParaRPr/>
          </a:p>
        </p:txBody>
      </p:sp>
      <p:sp>
        <p:nvSpPr>
          <p:cNvPr id="1097" name="Google Shape;1097;g1e6619405d1_0_0"/>
          <p:cNvSpPr txBox="1"/>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595959"/>
                </a:solidFill>
                <a:latin typeface="Calibri"/>
                <a:ea typeface="Calibri"/>
                <a:cs typeface="Calibri"/>
                <a:sym typeface="Calibri"/>
              </a:rPr>
              <a:t>21</a:t>
            </a:fld>
            <a:endParaRPr sz="1200" b="0" i="0" u="none" strike="noStrike" cap="none">
              <a:solidFill>
                <a:srgbClr val="595959"/>
              </a:solidFill>
              <a:latin typeface="Calibri"/>
              <a:ea typeface="Calibri"/>
              <a:cs typeface="Calibri"/>
              <a:sym typeface="Calibri"/>
            </a:endParaRPr>
          </a:p>
        </p:txBody>
      </p:sp>
      <p:pic>
        <p:nvPicPr>
          <p:cNvPr id="1099" name="Google Shape;1099;g1e6619405d1_0_0" descr="Review Process timeline"/>
          <p:cNvPicPr preferRelativeResize="0"/>
          <p:nvPr/>
        </p:nvPicPr>
        <p:blipFill rotWithShape="1">
          <a:blip r:embed="rId3">
            <a:alphaModFix/>
          </a:blip>
          <a:srcRect r="20973"/>
          <a:stretch/>
        </p:blipFill>
        <p:spPr>
          <a:xfrm>
            <a:off x="1815175" y="1192050"/>
            <a:ext cx="5632600" cy="31657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04"/>
        <p:cNvGrpSpPr/>
        <p:nvPr/>
      </p:nvGrpSpPr>
      <p:grpSpPr>
        <a:xfrm>
          <a:off x="0" y="0"/>
          <a:ext cx="0" cy="0"/>
          <a:chOff x="0" y="0"/>
          <a:chExt cx="0" cy="0"/>
        </a:xfrm>
      </p:grpSpPr>
      <p:sp>
        <p:nvSpPr>
          <p:cNvPr id="1105" name="Google Shape;1105;g1be79b0d0fb_1_5927"/>
          <p:cNvSpPr txBox="1">
            <a:spLocks noGrp="1"/>
          </p:cNvSpPr>
          <p:nvPr>
            <p:ph type="title"/>
          </p:nvPr>
        </p:nvSpPr>
        <p:spPr>
          <a:xfrm>
            <a:off x="537882" y="342900"/>
            <a:ext cx="8088300" cy="770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4400"/>
              <a:buNone/>
            </a:pPr>
            <a:r>
              <a:rPr lang="en-US" dirty="0"/>
              <a:t>Questions &amp; Comments</a:t>
            </a:r>
            <a:endParaRPr dirty="0"/>
          </a:p>
        </p:txBody>
      </p:sp>
      <p:sp>
        <p:nvSpPr>
          <p:cNvPr id="1106" name="Google Shape;1106;g1be79b0d0fb_1_5927"/>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22</a:t>
            </a:fld>
            <a:endParaRPr/>
          </a:p>
        </p:txBody>
      </p:sp>
      <p:sp>
        <p:nvSpPr>
          <p:cNvPr id="1107" name="Google Shape;1107;g1be79b0d0fb_1_5927"/>
          <p:cNvSpPr txBox="1"/>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595959"/>
                </a:solidFill>
                <a:latin typeface="Calibri"/>
                <a:ea typeface="Calibri"/>
                <a:cs typeface="Calibri"/>
                <a:sym typeface="Calibri"/>
              </a:rPr>
              <a:t>22</a:t>
            </a:fld>
            <a:endParaRPr sz="1200" b="0" i="0" u="none" strike="noStrike" cap="none">
              <a:solidFill>
                <a:srgbClr val="595959"/>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5"/>
        <p:cNvGrpSpPr/>
        <p:nvPr/>
      </p:nvGrpSpPr>
      <p:grpSpPr>
        <a:xfrm>
          <a:off x="0" y="0"/>
          <a:ext cx="0" cy="0"/>
          <a:chOff x="0" y="0"/>
          <a:chExt cx="0" cy="0"/>
        </a:xfrm>
      </p:grpSpPr>
      <p:sp>
        <p:nvSpPr>
          <p:cNvPr id="946" name="Google Shape;946;g1be79b0d0fb_2_2154"/>
          <p:cNvSpPr txBox="1">
            <a:spLocks noGrp="1"/>
          </p:cNvSpPr>
          <p:nvPr>
            <p:ph type="title"/>
          </p:nvPr>
        </p:nvSpPr>
        <p:spPr>
          <a:xfrm>
            <a:off x="537882" y="342900"/>
            <a:ext cx="8088300" cy="770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1800"/>
              <a:buNone/>
            </a:pPr>
            <a:r>
              <a:rPr lang="en-US"/>
              <a:t>Contents</a:t>
            </a:r>
            <a:endParaRPr/>
          </a:p>
        </p:txBody>
      </p:sp>
      <p:sp>
        <p:nvSpPr>
          <p:cNvPr id="947" name="Google Shape;947;g1be79b0d0fb_2_2154"/>
          <p:cNvSpPr txBox="1">
            <a:spLocks noGrp="1"/>
          </p:cNvSpPr>
          <p:nvPr>
            <p:ph type="body" idx="1"/>
          </p:nvPr>
        </p:nvSpPr>
        <p:spPr>
          <a:xfrm>
            <a:off x="537882" y="1369219"/>
            <a:ext cx="8088300" cy="3081900"/>
          </a:xfrm>
          <a:prstGeom prst="rect">
            <a:avLst/>
          </a:prstGeom>
          <a:noFill/>
          <a:ln>
            <a:noFill/>
          </a:ln>
        </p:spPr>
        <p:txBody>
          <a:bodyPr spcFirstLastPara="1" wrap="square" lIns="91425" tIns="45700" rIns="91425" bIns="45700" anchor="t" anchorCtr="0">
            <a:normAutofit/>
          </a:bodyPr>
          <a:lstStyle/>
          <a:p>
            <a:pPr marL="457200" lvl="0" indent="-325755" algn="l" rtl="0">
              <a:lnSpc>
                <a:spcPct val="90000"/>
              </a:lnSpc>
              <a:spcBef>
                <a:spcPts val="1000"/>
              </a:spcBef>
              <a:spcAft>
                <a:spcPts val="0"/>
              </a:spcAft>
              <a:buSzPct val="75000"/>
              <a:buChar char="➢"/>
            </a:pPr>
            <a:r>
              <a:rPr lang="en-US"/>
              <a:t>Purpose of Presentation</a:t>
            </a:r>
            <a:endParaRPr/>
          </a:p>
          <a:p>
            <a:pPr marL="457200" lvl="0" indent="-325755" algn="l" rtl="0">
              <a:lnSpc>
                <a:spcPct val="90000"/>
              </a:lnSpc>
              <a:spcBef>
                <a:spcPts val="1000"/>
              </a:spcBef>
              <a:spcAft>
                <a:spcPts val="0"/>
              </a:spcAft>
              <a:buSzPct val="75000"/>
              <a:buFont typeface="Arial"/>
              <a:buChar char="➢"/>
            </a:pPr>
            <a:r>
              <a:rPr lang="en-US"/>
              <a:t>Background &amp; Context</a:t>
            </a:r>
            <a:endParaRPr/>
          </a:p>
          <a:p>
            <a:pPr marL="457200" lvl="0" indent="-325755" algn="l" rtl="0">
              <a:lnSpc>
                <a:spcPct val="90000"/>
              </a:lnSpc>
              <a:spcBef>
                <a:spcPts val="1000"/>
              </a:spcBef>
              <a:spcAft>
                <a:spcPts val="0"/>
              </a:spcAft>
              <a:buSzPct val="75000"/>
              <a:buFont typeface="Arial"/>
              <a:buChar char="➢"/>
            </a:pPr>
            <a:r>
              <a:rPr lang="en-US"/>
              <a:t>Planning Team</a:t>
            </a:r>
            <a:endParaRPr/>
          </a:p>
          <a:p>
            <a:pPr marL="457200" lvl="0" indent="-325755" algn="l" rtl="0">
              <a:lnSpc>
                <a:spcPct val="90000"/>
              </a:lnSpc>
              <a:spcBef>
                <a:spcPts val="1000"/>
              </a:spcBef>
              <a:spcAft>
                <a:spcPts val="0"/>
              </a:spcAft>
              <a:buSzPct val="75000"/>
              <a:buFont typeface="Arial"/>
              <a:buChar char="➢"/>
            </a:pPr>
            <a:r>
              <a:rPr lang="en-US"/>
              <a:t>Plan Inputs</a:t>
            </a:r>
            <a:endParaRPr/>
          </a:p>
          <a:p>
            <a:pPr marL="457200" lvl="0" indent="-325755" algn="l" rtl="0">
              <a:lnSpc>
                <a:spcPct val="90000"/>
              </a:lnSpc>
              <a:spcBef>
                <a:spcPts val="1000"/>
              </a:spcBef>
              <a:spcAft>
                <a:spcPts val="0"/>
              </a:spcAft>
              <a:buSzPct val="75000"/>
              <a:buFont typeface="Arial"/>
              <a:buChar char="➢"/>
            </a:pPr>
            <a:r>
              <a:rPr lang="en-US"/>
              <a:t>Plan Overview </a:t>
            </a:r>
            <a:endParaRPr/>
          </a:p>
          <a:p>
            <a:pPr marL="457200" lvl="0" indent="-325755" algn="l" rtl="0">
              <a:lnSpc>
                <a:spcPct val="90000"/>
              </a:lnSpc>
              <a:spcBef>
                <a:spcPts val="1000"/>
              </a:spcBef>
              <a:spcAft>
                <a:spcPts val="0"/>
              </a:spcAft>
              <a:buSzPct val="75000"/>
              <a:buFont typeface="Arial"/>
              <a:buChar char="➢"/>
            </a:pPr>
            <a:r>
              <a:rPr lang="en-US"/>
              <a:t>What’s Next </a:t>
            </a:r>
            <a:endParaRPr/>
          </a:p>
          <a:p>
            <a:pPr marL="457200" lvl="0" indent="-228600" algn="l" rtl="0">
              <a:lnSpc>
                <a:spcPct val="90000"/>
              </a:lnSpc>
              <a:spcBef>
                <a:spcPts val="1000"/>
              </a:spcBef>
              <a:spcAft>
                <a:spcPts val="0"/>
              </a:spcAft>
              <a:buSzPct val="75000"/>
              <a:buNone/>
            </a:pPr>
            <a:endParaRPr/>
          </a:p>
          <a:p>
            <a:pPr marL="457200" lvl="0" indent="-228600" algn="l" rtl="0">
              <a:lnSpc>
                <a:spcPct val="90000"/>
              </a:lnSpc>
              <a:spcBef>
                <a:spcPts val="1000"/>
              </a:spcBef>
              <a:spcAft>
                <a:spcPts val="0"/>
              </a:spcAft>
              <a:buSzPct val="75000"/>
              <a:buNone/>
            </a:pPr>
            <a:endParaRPr/>
          </a:p>
          <a:p>
            <a:pPr marL="0" lvl="0" indent="0" algn="l" rtl="0">
              <a:lnSpc>
                <a:spcPct val="90000"/>
              </a:lnSpc>
              <a:spcBef>
                <a:spcPts val="1000"/>
              </a:spcBef>
              <a:spcAft>
                <a:spcPts val="0"/>
              </a:spcAft>
              <a:buSzPct val="75000"/>
              <a:buNone/>
            </a:pPr>
            <a:endParaRPr/>
          </a:p>
        </p:txBody>
      </p:sp>
      <p:sp>
        <p:nvSpPr>
          <p:cNvPr id="948" name="Google Shape;948;g1be79b0d0fb_2_2154"/>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53"/>
        <p:cNvGrpSpPr/>
        <p:nvPr/>
      </p:nvGrpSpPr>
      <p:grpSpPr>
        <a:xfrm>
          <a:off x="0" y="0"/>
          <a:ext cx="0" cy="0"/>
          <a:chOff x="0" y="0"/>
          <a:chExt cx="0" cy="0"/>
        </a:xfrm>
      </p:grpSpPr>
      <p:sp>
        <p:nvSpPr>
          <p:cNvPr id="954" name="Google Shape;954;g1c208ab528a_1_0"/>
          <p:cNvSpPr txBox="1">
            <a:spLocks noGrp="1"/>
          </p:cNvSpPr>
          <p:nvPr>
            <p:ph type="title"/>
          </p:nvPr>
        </p:nvSpPr>
        <p:spPr>
          <a:xfrm>
            <a:off x="537882" y="342900"/>
            <a:ext cx="8088300" cy="770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1800"/>
              <a:buNone/>
            </a:pPr>
            <a:r>
              <a:rPr lang="en-US"/>
              <a:t>Purpose for Presentation</a:t>
            </a:r>
            <a:endParaRPr/>
          </a:p>
        </p:txBody>
      </p:sp>
      <p:sp>
        <p:nvSpPr>
          <p:cNvPr id="956" name="Google Shape;956;g1c208ab528a_1_0"/>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a:t>
            </a:fld>
            <a:endParaRPr/>
          </a:p>
        </p:txBody>
      </p:sp>
      <p:sp>
        <p:nvSpPr>
          <p:cNvPr id="957" name="Google Shape;957;g1c208ab528a_1_0"/>
          <p:cNvSpPr txBox="1"/>
          <p:nvPr/>
        </p:nvSpPr>
        <p:spPr>
          <a:xfrm>
            <a:off x="691722" y="1492415"/>
            <a:ext cx="4425000" cy="2678100"/>
          </a:xfrm>
          <a:prstGeom prst="rect">
            <a:avLst/>
          </a:prstGeom>
          <a:noFill/>
          <a:ln>
            <a:noFill/>
          </a:ln>
        </p:spPr>
        <p:txBody>
          <a:bodyPr spcFirstLastPara="1" wrap="square" lIns="91425" tIns="45700" rIns="91425" bIns="45700" anchor="t" anchorCtr="0">
            <a:spAutoFit/>
          </a:bodyPr>
          <a:lstStyle/>
          <a:p>
            <a:pPr marL="285750" marR="0" lvl="0" indent="-304800" algn="l" rtl="0">
              <a:lnSpc>
                <a:spcPct val="100000"/>
              </a:lnSpc>
              <a:spcBef>
                <a:spcPts val="0"/>
              </a:spcBef>
              <a:spcAft>
                <a:spcPts val="0"/>
              </a:spcAft>
              <a:buClr>
                <a:srgbClr val="000000"/>
              </a:buClr>
              <a:buSzPts val="2100"/>
              <a:buFont typeface="Calibri"/>
              <a:buChar char="•"/>
            </a:pPr>
            <a:r>
              <a:rPr lang="en-US" sz="2100" i="0" u="none" strike="noStrike" cap="none">
                <a:solidFill>
                  <a:srgbClr val="000000"/>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To </a:t>
            </a:r>
            <a:r>
              <a:rPr lang="en-US" sz="2100">
                <a:latin typeface="Calibri"/>
                <a:ea typeface="Calibri"/>
                <a:cs typeface="Calibri"/>
                <a:sym typeface="Calibri"/>
              </a:rPr>
              <a:t>share what was prioritized in the plan given the range of inputs</a:t>
            </a:r>
            <a:endParaRPr sz="1700">
              <a:latin typeface="Calibri"/>
              <a:ea typeface="Calibri"/>
              <a:cs typeface="Calibri"/>
              <a:sym typeface="Calibri"/>
            </a:endParaRPr>
          </a:p>
          <a:p>
            <a:pPr marL="285750" marR="0" lvl="0" indent="-304800" algn="l" rtl="0">
              <a:lnSpc>
                <a:spcPct val="100000"/>
              </a:lnSpc>
              <a:spcBef>
                <a:spcPts val="0"/>
              </a:spcBef>
              <a:spcAft>
                <a:spcPts val="0"/>
              </a:spcAft>
              <a:buClr>
                <a:srgbClr val="000000"/>
              </a:buClr>
              <a:buSzPts val="2100"/>
              <a:buFont typeface="Calibri"/>
              <a:buChar char="•"/>
            </a:pPr>
            <a:r>
              <a:rPr lang="en-US" sz="2100" i="0" u="none" strike="noStrike" cap="none">
                <a:solidFill>
                  <a:srgbClr val="000000"/>
                </a:solidFill>
                <a:latin typeface="Calibri"/>
                <a:ea typeface="Calibri"/>
                <a:cs typeface="Calibri"/>
                <a:sym typeface="Calibri"/>
              </a:rPr>
              <a:t>To </a:t>
            </a:r>
            <a:r>
              <a:rPr lang="en-US" sz="2100">
                <a:latin typeface="Calibri"/>
                <a:ea typeface="Calibri"/>
                <a:cs typeface="Calibri"/>
                <a:sym typeface="Calibri"/>
              </a:rPr>
              <a:t>explain</a:t>
            </a:r>
            <a:r>
              <a:rPr lang="en-US" sz="2100" i="0" u="none" strike="noStrike" cap="none">
                <a:solidFill>
                  <a:srgbClr val="000000"/>
                </a:solidFill>
                <a:latin typeface="Calibri"/>
                <a:ea typeface="Calibri"/>
                <a:cs typeface="Calibri"/>
                <a:sym typeface="Calibri"/>
              </a:rPr>
              <a:t> how </a:t>
            </a:r>
            <a:r>
              <a:rPr lang="en-US" sz="2100">
                <a:latin typeface="Calibri"/>
                <a:ea typeface="Calibri"/>
                <a:cs typeface="Calibri"/>
                <a:sym typeface="Calibri"/>
              </a:rPr>
              <a:t>the</a:t>
            </a:r>
            <a:r>
              <a:rPr lang="en-US" sz="2100" i="0" u="none" strike="noStrike" cap="none">
                <a:solidFill>
                  <a:srgbClr val="000000"/>
                </a:solidFill>
                <a:latin typeface="Calibri"/>
                <a:ea typeface="Calibri"/>
                <a:cs typeface="Calibri"/>
                <a:sym typeface="Calibri"/>
              </a:rPr>
              <a:t> plan was developed </a:t>
            </a:r>
            <a:endParaRPr sz="1700">
              <a:latin typeface="Calibri"/>
              <a:ea typeface="Calibri"/>
              <a:cs typeface="Calibri"/>
              <a:sym typeface="Calibri"/>
            </a:endParaRPr>
          </a:p>
          <a:p>
            <a:pPr marL="285750" marR="0" lvl="0" indent="-304800" algn="l" rtl="0">
              <a:lnSpc>
                <a:spcPct val="100000"/>
              </a:lnSpc>
              <a:spcBef>
                <a:spcPts val="0"/>
              </a:spcBef>
              <a:spcAft>
                <a:spcPts val="0"/>
              </a:spcAft>
              <a:buClr>
                <a:srgbClr val="000000"/>
              </a:buClr>
              <a:buSzPts val="2100"/>
              <a:buFont typeface="Calibri"/>
              <a:buChar char="•"/>
            </a:pPr>
            <a:r>
              <a:rPr lang="en-US" sz="2100" i="0" u="none" strike="noStrike" cap="none">
                <a:solidFill>
                  <a:srgbClr val="000000"/>
                </a:solidFill>
                <a:latin typeface="Calibri"/>
                <a:ea typeface="Calibri"/>
                <a:cs typeface="Calibri"/>
                <a:sym typeface="Calibri"/>
              </a:rPr>
              <a:t>To</a:t>
            </a:r>
            <a:r>
              <a:rPr lang="en-US" sz="2100">
                <a:latin typeface="Calibri"/>
                <a:ea typeface="Calibri"/>
                <a:cs typeface="Calibri"/>
                <a:sym typeface="Calibri"/>
              </a:rPr>
              <a:t> hear additional feedback on the plan now that it has been developed</a:t>
            </a:r>
            <a:endParaRPr sz="2100">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endParaRPr>
          </a:p>
          <a:p>
            <a:pPr marL="285750" marR="0" lvl="0" indent="-304800" algn="l" rtl="0">
              <a:lnSpc>
                <a:spcPct val="100000"/>
              </a:lnSpc>
              <a:spcBef>
                <a:spcPts val="0"/>
              </a:spcBef>
              <a:spcAft>
                <a:spcPts val="0"/>
              </a:spcAft>
              <a:buClr>
                <a:srgbClr val="000000"/>
              </a:buClr>
              <a:buSzPts val="2100"/>
              <a:buFont typeface="Calibri"/>
              <a:buChar char="•"/>
            </a:pPr>
            <a:r>
              <a:rPr lang="en-US" sz="2100" i="0" u="none" strike="noStrike" cap="none">
                <a:solidFill>
                  <a:srgbClr val="000000"/>
                </a:solidFill>
                <a:latin typeface="Calibri"/>
                <a:ea typeface="Calibri"/>
                <a:cs typeface="Calibri"/>
                <a:sym typeface="Calibri"/>
              </a:rPr>
              <a:t>To </a:t>
            </a:r>
            <a:r>
              <a:rPr lang="en-US" sz="2100" i="0" u="none" strike="noStrike" cap="none">
                <a:solidFill>
                  <a:srgbClr val="000000"/>
                </a:solidFill>
                <a:highlight>
                  <a:srgbClr val="FFFF00"/>
                </a:highlight>
                <a:latin typeface="Calibri"/>
                <a:ea typeface="Calibri"/>
                <a:cs typeface="Calibri"/>
                <a:sym typeface="Calibri"/>
              </a:rPr>
              <a:t>[introduce, engage, and/or seek] </a:t>
            </a:r>
            <a:r>
              <a:rPr lang="en-US" sz="2100" i="0" u="none" strike="noStrike" cap="none">
                <a:solidFill>
                  <a:srgbClr val="000000"/>
                </a:solidFill>
                <a:latin typeface="Calibri"/>
                <a:ea typeface="Calibri"/>
                <a:cs typeface="Calibri"/>
                <a:sym typeface="Calibri"/>
              </a:rPr>
              <a:t>board approval</a:t>
            </a:r>
            <a:endParaRPr sz="2100">
              <a:latin typeface="Calibri"/>
              <a:ea typeface="Calibri"/>
              <a:cs typeface="Calibri"/>
              <a:sym typeface="Calibri"/>
            </a:endParaRPr>
          </a:p>
        </p:txBody>
      </p:sp>
      <p:pic>
        <p:nvPicPr>
          <p:cNvPr id="958" name="Google Shape;958;g1c208ab528a_1_0" descr="How to Create a Business Community in Social Networks - Basic Blog Tips"/>
          <p:cNvPicPr preferRelativeResize="0"/>
          <p:nvPr/>
        </p:nvPicPr>
        <p:blipFill rotWithShape="1">
          <a:blip r:embed="rId3">
            <a:alphaModFix/>
          </a:blip>
          <a:srcRect/>
          <a:stretch/>
        </p:blipFill>
        <p:spPr>
          <a:xfrm>
            <a:off x="5612496" y="1331328"/>
            <a:ext cx="2910849" cy="290246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3"/>
        <p:cNvGrpSpPr/>
        <p:nvPr/>
      </p:nvGrpSpPr>
      <p:grpSpPr>
        <a:xfrm>
          <a:off x="0" y="0"/>
          <a:ext cx="0" cy="0"/>
          <a:chOff x="0" y="0"/>
          <a:chExt cx="0" cy="0"/>
        </a:xfrm>
      </p:grpSpPr>
      <p:sp>
        <p:nvSpPr>
          <p:cNvPr id="965" name="Google Shape;965;p10"/>
          <p:cNvSpPr txBox="1">
            <a:spLocks noGrp="1"/>
          </p:cNvSpPr>
          <p:nvPr>
            <p:ph type="body" idx="1"/>
          </p:nvPr>
        </p:nvSpPr>
        <p:spPr>
          <a:xfrm>
            <a:off x="537882" y="1369219"/>
            <a:ext cx="8088300" cy="3081900"/>
          </a:xfrm>
          <a:prstGeom prst="rect">
            <a:avLst/>
          </a:prstGeom>
          <a:noFill/>
          <a:ln>
            <a:noFill/>
          </a:ln>
        </p:spPr>
        <p:txBody>
          <a:bodyPr spcFirstLastPara="1" wrap="square" lIns="91425" tIns="45700" rIns="91425" bIns="45700" anchor="t" anchorCtr="0">
            <a:normAutofit lnSpcReduction="10000"/>
          </a:bodyPr>
          <a:lstStyle/>
          <a:p>
            <a:pPr marL="457200" lvl="0" indent="-342900" algn="l" rtl="0">
              <a:lnSpc>
                <a:spcPct val="90000"/>
              </a:lnSpc>
              <a:spcBef>
                <a:spcPts val="1000"/>
              </a:spcBef>
              <a:spcAft>
                <a:spcPts val="0"/>
              </a:spcAft>
              <a:buClr>
                <a:schemeClr val="dk1"/>
              </a:buClr>
              <a:buSzPts val="1800"/>
              <a:buChar char="•"/>
            </a:pPr>
            <a:r>
              <a:rPr lang="en-US" dirty="0"/>
              <a:t>Integration effort was responsive to requests from educational leaders and state legislators </a:t>
            </a:r>
            <a:endParaRPr dirty="0"/>
          </a:p>
          <a:p>
            <a:pPr marL="457200" lvl="0" indent="-342900" algn="l" rtl="0">
              <a:lnSpc>
                <a:spcPct val="90000"/>
              </a:lnSpc>
              <a:spcBef>
                <a:spcPts val="1000"/>
              </a:spcBef>
              <a:spcAft>
                <a:spcPts val="0"/>
              </a:spcAft>
              <a:buClr>
                <a:schemeClr val="dk1"/>
              </a:buClr>
              <a:buSzPts val="1800"/>
              <a:buChar char="•"/>
            </a:pPr>
            <a:r>
              <a:rPr lang="en-US" dirty="0"/>
              <a:t>Combined processes for community engagement, needs assessment, planning, budgeting and evaluation for 6 programs</a:t>
            </a:r>
            <a:endParaRPr dirty="0"/>
          </a:p>
          <a:p>
            <a:pPr marL="457200" lvl="0" indent="-342900" algn="l" rtl="0">
              <a:lnSpc>
                <a:spcPct val="90000"/>
              </a:lnSpc>
              <a:spcBef>
                <a:spcPts val="1000"/>
              </a:spcBef>
              <a:spcAft>
                <a:spcPts val="0"/>
              </a:spcAft>
              <a:buClr>
                <a:schemeClr val="dk1"/>
              </a:buClr>
              <a:buSzPts val="1800"/>
              <a:buChar char="•"/>
            </a:pPr>
            <a:r>
              <a:rPr lang="en-US" dirty="0"/>
              <a:t>Designed to reduce burden and redundancies and improve the framework by which progress can be measured over time </a:t>
            </a:r>
            <a:endParaRPr dirty="0"/>
          </a:p>
        </p:txBody>
      </p:sp>
      <p:sp>
        <p:nvSpPr>
          <p:cNvPr id="966" name="Google Shape;966;p10"/>
          <p:cNvSpPr txBox="1">
            <a:spLocks noGrp="1"/>
          </p:cNvSpPr>
          <p:nvPr>
            <p:ph type="title"/>
          </p:nvPr>
        </p:nvSpPr>
        <p:spPr>
          <a:xfrm>
            <a:off x="537882" y="342900"/>
            <a:ext cx="8088300" cy="7701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4400"/>
              <a:buNone/>
            </a:pPr>
            <a:r>
              <a:rPr lang="en-US" sz="5400" dirty="0"/>
              <a:t>Background</a:t>
            </a:r>
            <a:endParaRPr sz="5400" dirty="0"/>
          </a:p>
        </p:txBody>
      </p:sp>
      <p:sp>
        <p:nvSpPr>
          <p:cNvPr id="967" name="Google Shape;967;p10"/>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solidFill>
                  <a:srgbClr val="595959"/>
                </a:solidFill>
              </a:rPr>
              <a:t>5</a:t>
            </a:fld>
            <a:endParaRPr>
              <a:solidFill>
                <a:srgbClr val="595959"/>
              </a:solidFill>
            </a:endParaRPr>
          </a:p>
        </p:txBody>
      </p:sp>
      <p:pic>
        <p:nvPicPr>
          <p:cNvPr id="968" name="Google Shape;968;p10" descr="Sharing &amp; Learning Together graphic"/>
          <p:cNvPicPr preferRelativeResize="0"/>
          <p:nvPr/>
        </p:nvPicPr>
        <p:blipFill rotWithShape="1">
          <a:blip r:embed="rId3">
            <a:alphaModFix/>
          </a:blip>
          <a:srcRect/>
          <a:stretch/>
        </p:blipFill>
        <p:spPr>
          <a:xfrm>
            <a:off x="6368433" y="332506"/>
            <a:ext cx="841572" cy="78049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3"/>
        <p:cNvGrpSpPr/>
        <p:nvPr/>
      </p:nvGrpSpPr>
      <p:grpSpPr>
        <a:xfrm>
          <a:off x="0" y="0"/>
          <a:ext cx="0" cy="0"/>
          <a:chOff x="0" y="0"/>
          <a:chExt cx="0" cy="0"/>
        </a:xfrm>
      </p:grpSpPr>
      <p:sp>
        <p:nvSpPr>
          <p:cNvPr id="974" name="Google Shape;974;g1be79b0d0fb_2_2173"/>
          <p:cNvSpPr txBox="1">
            <a:spLocks noGrp="1"/>
          </p:cNvSpPr>
          <p:nvPr>
            <p:ph type="title"/>
          </p:nvPr>
        </p:nvSpPr>
        <p:spPr>
          <a:xfrm>
            <a:off x="537882" y="342900"/>
            <a:ext cx="8088300" cy="7701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3200"/>
              <a:buNone/>
            </a:pPr>
            <a:r>
              <a:rPr lang="en-US" sz="4300" dirty="0"/>
              <a:t>Six Programs &amp; Common</a:t>
            </a:r>
            <a:r>
              <a:rPr lang="en-US" sz="43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 Goals </a:t>
            </a:r>
            <a:endParaRPr sz="4300" dirty="0"/>
          </a:p>
        </p:txBody>
      </p:sp>
      <p:sp>
        <p:nvSpPr>
          <p:cNvPr id="975" name="Google Shape;975;g1be79b0d0fb_2_2173"/>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6</a:t>
            </a:fld>
            <a:endParaRPr/>
          </a:p>
        </p:txBody>
      </p:sp>
      <p:pic>
        <p:nvPicPr>
          <p:cNvPr id="976" name="Google Shape;976;g1be79b0d0fb_2_2173" descr="six programs, common elements and common goals"/>
          <p:cNvPicPr preferRelativeResize="0"/>
          <p:nvPr/>
        </p:nvPicPr>
        <p:blipFill rotWithShape="1">
          <a:blip r:embed="rId3">
            <a:alphaModFix/>
          </a:blip>
          <a:srcRect l="1088"/>
          <a:stretch/>
        </p:blipFill>
        <p:spPr>
          <a:xfrm>
            <a:off x="735975" y="1224800"/>
            <a:ext cx="7301276" cy="34921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1"/>
        <p:cNvGrpSpPr/>
        <p:nvPr/>
      </p:nvGrpSpPr>
      <p:grpSpPr>
        <a:xfrm>
          <a:off x="0" y="0"/>
          <a:ext cx="0" cy="0"/>
          <a:chOff x="0" y="0"/>
          <a:chExt cx="0" cy="0"/>
        </a:xfrm>
      </p:grpSpPr>
      <p:sp>
        <p:nvSpPr>
          <p:cNvPr id="982" name="Google Shape;982;g1ebf54f7b63_0_7"/>
          <p:cNvSpPr txBox="1">
            <a:spLocks noGrp="1"/>
          </p:cNvSpPr>
          <p:nvPr>
            <p:ph type="body" idx="1"/>
          </p:nvPr>
        </p:nvSpPr>
        <p:spPr>
          <a:xfrm>
            <a:off x="234175" y="1230925"/>
            <a:ext cx="8723100" cy="3745200"/>
          </a:xfrm>
          <a:prstGeom prst="rect">
            <a:avLst/>
          </a:prstGeom>
          <a:solidFill>
            <a:schemeClr val="lt1"/>
          </a:solidFill>
        </p:spPr>
        <p:txBody>
          <a:bodyPr spcFirstLastPara="1" wrap="square" lIns="91425" tIns="45700" rIns="91425" bIns="45700" anchor="t" anchorCtr="0">
            <a:normAutofit fontScale="70000" lnSpcReduction="20000"/>
          </a:bodyPr>
          <a:lstStyle/>
          <a:p>
            <a:pPr marL="0" lvl="0" indent="0" algn="l" rtl="0">
              <a:spcBef>
                <a:spcPts val="1000"/>
              </a:spcBef>
              <a:spcAft>
                <a:spcPts val="0"/>
              </a:spcAft>
              <a:buNone/>
            </a:pPr>
            <a:r>
              <a:rPr lang="en-US" b="1" dirty="0"/>
              <a:t>High School Success (HSS) </a:t>
            </a:r>
            <a:r>
              <a:rPr lang="en-US" dirty="0"/>
              <a:t>- Systems to improve graduation rates and college/career readiness.</a:t>
            </a:r>
          </a:p>
          <a:p>
            <a:pPr marL="0" lvl="0" indent="0" algn="l" rtl="0">
              <a:spcBef>
                <a:spcPts val="1000"/>
              </a:spcBef>
              <a:spcAft>
                <a:spcPts val="0"/>
              </a:spcAft>
              <a:buNone/>
            </a:pPr>
            <a:r>
              <a:rPr lang="en-US" b="1" dirty="0"/>
              <a:t>Student Investment Account (SIA)</a:t>
            </a:r>
            <a:r>
              <a:rPr lang="en-US" dirty="0"/>
              <a:t> - To meet students’ mental health, behavioral needs and increase academic achievement/reduce disparities for student focal groups. </a:t>
            </a:r>
          </a:p>
          <a:p>
            <a:pPr marL="0" lvl="0" indent="0" algn="l" rtl="0">
              <a:spcBef>
                <a:spcPts val="1000"/>
              </a:spcBef>
              <a:spcAft>
                <a:spcPts val="0"/>
              </a:spcAft>
              <a:buNone/>
            </a:pPr>
            <a:r>
              <a:rPr lang="en-US" b="1" dirty="0"/>
              <a:t>Continuous Improvement Planning (CIP)</a:t>
            </a:r>
            <a:r>
              <a:rPr lang="en-US" dirty="0"/>
              <a:t> - A process involving educator collaboration, data analysis, professional learning and reflection - toward improved outcomes for students and especially students experiencing disparity.  </a:t>
            </a:r>
          </a:p>
          <a:p>
            <a:pPr marL="0" lvl="0" indent="0" algn="l" rtl="0">
              <a:spcBef>
                <a:spcPts val="1000"/>
              </a:spcBef>
              <a:spcAft>
                <a:spcPts val="0"/>
              </a:spcAft>
              <a:buNone/>
            </a:pPr>
            <a:r>
              <a:rPr lang="en-US" b="1" dirty="0"/>
              <a:t>Career and Technical Education - Perkins V (CTE)</a:t>
            </a:r>
            <a:r>
              <a:rPr lang="en-US" dirty="0"/>
              <a:t> - Improving access and participation in education and training programs that prepare learners for high-wage, high-skill, in-demand careers. </a:t>
            </a:r>
          </a:p>
          <a:p>
            <a:pPr marL="0" lvl="0" indent="0" algn="l" rtl="0">
              <a:spcBef>
                <a:spcPts val="1000"/>
              </a:spcBef>
              <a:spcAft>
                <a:spcPts val="0"/>
              </a:spcAft>
              <a:buNone/>
            </a:pPr>
            <a:r>
              <a:rPr lang="en-US" b="1" dirty="0"/>
              <a:t>Early Indicator and Intervention System (EIIS)</a:t>
            </a:r>
            <a:r>
              <a:rPr lang="en-US" dirty="0"/>
              <a:t> - The development of a data collection and analysis system, in which educators collaborate, to identify supports for students.</a:t>
            </a:r>
          </a:p>
          <a:p>
            <a:pPr marL="0" lvl="0" indent="0" algn="l" rtl="0">
              <a:spcBef>
                <a:spcPts val="1000"/>
              </a:spcBef>
              <a:spcAft>
                <a:spcPts val="0"/>
              </a:spcAft>
              <a:buNone/>
            </a:pPr>
            <a:r>
              <a:rPr lang="en-US" b="1" dirty="0"/>
              <a:t>Every Day Matters - (EDM)</a:t>
            </a:r>
            <a:r>
              <a:rPr lang="en-US" dirty="0"/>
              <a:t> - Embedded across the five other programs, focusing attention on student engagement, school culture, climate/safety &amp; culturally sustaining pedagogy. </a:t>
            </a:r>
          </a:p>
        </p:txBody>
      </p:sp>
      <p:sp>
        <p:nvSpPr>
          <p:cNvPr id="983" name="Google Shape;983;g1ebf54f7b63_0_7"/>
          <p:cNvSpPr txBox="1">
            <a:spLocks noGrp="1"/>
          </p:cNvSpPr>
          <p:nvPr>
            <p:ph type="title"/>
          </p:nvPr>
        </p:nvSpPr>
        <p:spPr>
          <a:xfrm>
            <a:off x="537875" y="342900"/>
            <a:ext cx="8088300" cy="7950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dirty="0"/>
              <a:t>Summary of</a:t>
            </a:r>
            <a:r>
              <a:rPr lang="en-US" baseline="0" dirty="0"/>
              <a:t> Program Purposes </a:t>
            </a:r>
            <a:endParaRPr dirty="0"/>
          </a:p>
        </p:txBody>
      </p:sp>
      <p:sp>
        <p:nvSpPr>
          <p:cNvPr id="984" name="Google Shape;984;g1ebf54f7b63_0_7"/>
          <p:cNvSpPr txBox="1">
            <a:spLocks noGrp="1"/>
          </p:cNvSpPr>
          <p:nvPr>
            <p:ph type="sldNum" idx="12"/>
          </p:nvPr>
        </p:nvSpPr>
        <p:spPr>
          <a:xfrm>
            <a:off x="6457950" y="4604845"/>
            <a:ext cx="2168400" cy="273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89"/>
        <p:cNvGrpSpPr/>
        <p:nvPr/>
      </p:nvGrpSpPr>
      <p:grpSpPr>
        <a:xfrm>
          <a:off x="0" y="0"/>
          <a:ext cx="0" cy="0"/>
          <a:chOff x="0" y="0"/>
          <a:chExt cx="0" cy="0"/>
        </a:xfrm>
      </p:grpSpPr>
      <p:sp>
        <p:nvSpPr>
          <p:cNvPr id="990" name="Google Shape;990;g1be79b0d0fb_2_2192"/>
          <p:cNvSpPr txBox="1">
            <a:spLocks noGrp="1"/>
          </p:cNvSpPr>
          <p:nvPr>
            <p:ph type="title"/>
          </p:nvPr>
        </p:nvSpPr>
        <p:spPr>
          <a:xfrm>
            <a:off x="537882" y="342900"/>
            <a:ext cx="8088300" cy="7701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SzPts val="4400"/>
              <a:buNone/>
            </a:pPr>
            <a:r>
              <a:rPr lang="en-US" dirty="0"/>
              <a:t>Meet our Planning Team Members</a:t>
            </a:r>
            <a:endParaRPr dirty="0"/>
          </a:p>
        </p:txBody>
      </p:sp>
      <p:sp>
        <p:nvSpPr>
          <p:cNvPr id="992" name="Google Shape;992;g1be79b0d0fb_2_2192"/>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8</a:t>
            </a:fld>
            <a:endParaRPr/>
          </a:p>
        </p:txBody>
      </p:sp>
      <p:sp>
        <p:nvSpPr>
          <p:cNvPr id="3" name="Text Placeholder 2">
            <a:extLst>
              <a:ext uri="{FF2B5EF4-FFF2-40B4-BE49-F238E27FC236}">
                <a16:creationId xmlns:a16="http://schemas.microsoft.com/office/drawing/2014/main" id="{D59E6337-04A5-0CEA-9694-9692BCE22ADD}"/>
              </a:ext>
            </a:extLst>
          </p:cNvPr>
          <p:cNvSpPr>
            <a:spLocks noGrp="1"/>
          </p:cNvSpPr>
          <p:nvPr>
            <p:ph type="body" idx="1"/>
          </p:nvPr>
        </p:nvSpPr>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97"/>
        <p:cNvGrpSpPr/>
        <p:nvPr/>
      </p:nvGrpSpPr>
      <p:grpSpPr>
        <a:xfrm>
          <a:off x="0" y="0"/>
          <a:ext cx="0" cy="0"/>
          <a:chOff x="0" y="0"/>
          <a:chExt cx="0" cy="0"/>
        </a:xfrm>
      </p:grpSpPr>
      <p:sp>
        <p:nvSpPr>
          <p:cNvPr id="998" name="Google Shape;998;p1"/>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9</a:t>
            </a:fld>
            <a:endParaRPr/>
          </a:p>
        </p:txBody>
      </p:sp>
      <p:sp>
        <p:nvSpPr>
          <p:cNvPr id="999" name="Google Shape;999;p1"/>
          <p:cNvSpPr txBox="1">
            <a:spLocks noGrp="1"/>
          </p:cNvSpPr>
          <p:nvPr>
            <p:ph type="title"/>
          </p:nvPr>
        </p:nvSpPr>
        <p:spPr>
          <a:xfrm>
            <a:off x="558900" y="389125"/>
            <a:ext cx="8088300" cy="6465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SzPct val="111111"/>
              <a:buNone/>
            </a:pPr>
            <a:r>
              <a:rPr lang="en-US"/>
              <a:t>Required Planning Processes</a:t>
            </a:r>
            <a:endParaRPr/>
          </a:p>
        </p:txBody>
      </p:sp>
      <p:sp>
        <p:nvSpPr>
          <p:cNvPr id="1000" name="Google Shape;1000;p1"/>
          <p:cNvSpPr txBox="1"/>
          <p:nvPr/>
        </p:nvSpPr>
        <p:spPr>
          <a:xfrm>
            <a:off x="361950" y="1291590"/>
            <a:ext cx="5273100" cy="35709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800"/>
              <a:buFont typeface="Calibri"/>
              <a:buChar char="•"/>
            </a:pPr>
            <a:r>
              <a:rPr lang="en-US" sz="1800" i="0" u="none" strike="noStrike" cap="none">
                <a:solidFill>
                  <a:srgbClr val="000000"/>
                </a:solidFill>
                <a:latin typeface="Calibri"/>
                <a:ea typeface="Calibri"/>
                <a:cs typeface="Calibri"/>
                <a:sym typeface="Calibri"/>
              </a:rPr>
              <a:t>Use of an equity lens</a:t>
            </a:r>
            <a:endParaRPr>
              <a:latin typeface="Calibri"/>
              <a:ea typeface="Calibri"/>
              <a:cs typeface="Calibri"/>
              <a:sym typeface="Calibri"/>
            </a:endParaRPr>
          </a:p>
          <a:p>
            <a:pPr marL="285750" marR="0" lvl="0" indent="-285750" algn="l" rtl="0">
              <a:lnSpc>
                <a:spcPct val="100000"/>
              </a:lnSpc>
              <a:spcBef>
                <a:spcPts val="0"/>
              </a:spcBef>
              <a:spcAft>
                <a:spcPts val="0"/>
              </a:spcAft>
              <a:buClr>
                <a:srgbClr val="000000"/>
              </a:buClr>
              <a:buSzPts val="1800"/>
              <a:buFont typeface="Calibri"/>
              <a:buChar char="•"/>
            </a:pPr>
            <a:r>
              <a:rPr lang="en-US" sz="1800" i="0" u="none" strike="noStrike" cap="none">
                <a:solidFill>
                  <a:srgbClr val="000000"/>
                </a:solidFill>
                <a:latin typeface="Calibri"/>
                <a:ea typeface="Calibri"/>
                <a:cs typeface="Calibri"/>
                <a:sym typeface="Calibri"/>
              </a:rPr>
              <a:t>Community engagement</a:t>
            </a:r>
            <a:endParaRPr>
              <a:latin typeface="Calibri"/>
              <a:ea typeface="Calibri"/>
              <a:cs typeface="Calibri"/>
              <a:sym typeface="Calibri"/>
            </a:endParaRPr>
          </a:p>
          <a:p>
            <a:pPr marL="285750" marR="0" lvl="0" indent="-285750" algn="l" rtl="0">
              <a:lnSpc>
                <a:spcPct val="100000"/>
              </a:lnSpc>
              <a:spcBef>
                <a:spcPts val="0"/>
              </a:spcBef>
              <a:spcAft>
                <a:spcPts val="0"/>
              </a:spcAft>
              <a:buClr>
                <a:srgbClr val="000000"/>
              </a:buClr>
              <a:buSzPts val="1800"/>
              <a:buFont typeface="Calibri"/>
              <a:buChar char="•"/>
            </a:pPr>
            <a:r>
              <a:rPr lang="en-US" sz="1800" i="0" u="none" strike="noStrike" cap="none">
                <a:solidFill>
                  <a:srgbClr val="000000"/>
                </a:solidFill>
                <a:latin typeface="Calibri"/>
                <a:ea typeface="Calibri"/>
                <a:cs typeface="Calibri"/>
                <a:sym typeface="Calibri"/>
              </a:rPr>
              <a:t>Tribal Consultation (if applicable)</a:t>
            </a:r>
            <a:endParaRPr>
              <a:latin typeface="Calibri"/>
              <a:ea typeface="Calibri"/>
              <a:cs typeface="Calibri"/>
              <a:sym typeface="Calibri"/>
            </a:endParaRPr>
          </a:p>
          <a:p>
            <a:pPr marL="285750" marR="0" lvl="0" indent="-285750" algn="l" rtl="0">
              <a:lnSpc>
                <a:spcPct val="100000"/>
              </a:lnSpc>
              <a:spcBef>
                <a:spcPts val="0"/>
              </a:spcBef>
              <a:spcAft>
                <a:spcPts val="0"/>
              </a:spcAft>
              <a:buClr>
                <a:srgbClr val="000000"/>
              </a:buClr>
              <a:buSzPts val="1800"/>
              <a:buFont typeface="Calibri"/>
              <a:buChar char="•"/>
            </a:pPr>
            <a:r>
              <a:rPr lang="en-US" sz="1800">
                <a:latin typeface="Calibri"/>
                <a:ea typeface="Calibri"/>
                <a:cs typeface="Calibri"/>
                <a:sym typeface="Calibri"/>
              </a:rPr>
              <a:t>Comprehensive </a:t>
            </a:r>
            <a:r>
              <a:rPr lang="en-US" sz="1800" i="0" u="none" strike="noStrike" cap="none">
                <a:solidFill>
                  <a:srgbClr val="000000"/>
                </a:solidFill>
                <a:latin typeface="Calibri"/>
                <a:ea typeface="Calibri"/>
                <a:cs typeface="Calibri"/>
                <a:sym typeface="Calibri"/>
              </a:rPr>
              <a:t>Needs Assessment</a:t>
            </a:r>
            <a:endParaRPr>
              <a:latin typeface="Calibri"/>
              <a:ea typeface="Calibri"/>
              <a:cs typeface="Calibri"/>
              <a:sym typeface="Calibri"/>
            </a:endParaRPr>
          </a:p>
          <a:p>
            <a:pPr marL="285750" marR="0" lvl="0" indent="-285750" algn="l" rtl="0">
              <a:lnSpc>
                <a:spcPct val="100000"/>
              </a:lnSpc>
              <a:spcBef>
                <a:spcPts val="0"/>
              </a:spcBef>
              <a:spcAft>
                <a:spcPts val="0"/>
              </a:spcAft>
              <a:buClr>
                <a:srgbClr val="000000"/>
              </a:buClr>
              <a:buSzPts val="1800"/>
              <a:buFont typeface="Calibri"/>
              <a:buChar char="•"/>
            </a:pPr>
            <a:r>
              <a:rPr lang="en-US" sz="1800" i="0" u="none" strike="noStrike" cap="none">
                <a:solidFill>
                  <a:srgbClr val="000000"/>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Consider the Oregon Quality Education Model</a:t>
            </a:r>
            <a:r>
              <a:rPr lang="en-US" sz="1800" i="0" u="none" strike="noStrike" cap="none">
                <a:solidFill>
                  <a:srgbClr val="000000"/>
                </a:solidFill>
                <a:latin typeface="Calibri"/>
                <a:ea typeface="Calibri"/>
                <a:cs typeface="Calibri"/>
                <a:sym typeface="Calibri"/>
              </a:rPr>
              <a:t> and Student Success Plans</a:t>
            </a:r>
            <a:endParaRPr>
              <a:latin typeface="Calibri"/>
              <a:ea typeface="Calibri"/>
              <a:cs typeface="Calibri"/>
              <a:sym typeface="Calibri"/>
            </a:endParaRPr>
          </a:p>
          <a:p>
            <a:pPr marL="285750" marR="0" lvl="0" indent="-285750" algn="l" rtl="0">
              <a:lnSpc>
                <a:spcPct val="100000"/>
              </a:lnSpc>
              <a:spcBef>
                <a:spcPts val="0"/>
              </a:spcBef>
              <a:spcAft>
                <a:spcPts val="0"/>
              </a:spcAft>
              <a:buClr>
                <a:srgbClr val="000000"/>
              </a:buClr>
              <a:buSzPts val="1800"/>
              <a:buFont typeface="Calibri"/>
              <a:buChar char="•"/>
            </a:pPr>
            <a:r>
              <a:rPr lang="en-US" sz="1800" i="0" u="none" strike="noStrike" cap="none">
                <a:solidFill>
                  <a:srgbClr val="000000"/>
                </a:solidFill>
                <a:latin typeface="Calibri"/>
                <a:ea typeface="Calibri"/>
                <a:cs typeface="Calibri"/>
                <a:sym typeface="Calibri"/>
              </a:rPr>
              <a:t>Review and use regional CTE Consortia inputs</a:t>
            </a:r>
            <a:endParaRPr sz="1800">
              <a:latin typeface="Calibri"/>
              <a:ea typeface="Calibri"/>
              <a:cs typeface="Calibri"/>
              <a:sym typeface="Calibri"/>
            </a:endParaRPr>
          </a:p>
          <a:p>
            <a:pPr marL="285750" marR="0" lvl="0" indent="-285750" algn="l" rtl="0">
              <a:lnSpc>
                <a:spcPct val="100000"/>
              </a:lnSpc>
              <a:spcBef>
                <a:spcPts val="0"/>
              </a:spcBef>
              <a:spcAft>
                <a:spcPts val="0"/>
              </a:spcAft>
              <a:buClr>
                <a:srgbClr val="000000"/>
              </a:buClr>
              <a:buSzPts val="1800"/>
              <a:buFont typeface="Calibri"/>
              <a:buChar char="•"/>
            </a:pPr>
            <a:r>
              <a:rPr lang="en-US" sz="1800" i="0" u="none" strike="noStrike" cap="none">
                <a:solidFill>
                  <a:srgbClr val="000000"/>
                </a:solidFill>
                <a:latin typeface="Calibri"/>
                <a:ea typeface="Calibri"/>
                <a:cs typeface="Calibri"/>
                <a:sym typeface="Calibri"/>
              </a:rPr>
              <a:t>Further Examination of Potential Impact on Focal Students tied to Planning Decisions</a:t>
            </a:r>
            <a:endParaRPr>
              <a:latin typeface="Calibri"/>
              <a:ea typeface="Calibri"/>
              <a:cs typeface="Calibri"/>
              <a:sym typeface="Calibri"/>
            </a:endParaRPr>
          </a:p>
          <a:p>
            <a:pPr marL="285750" marR="0" lvl="0" indent="-285750" algn="l" rtl="0">
              <a:lnSpc>
                <a:spcPct val="100000"/>
              </a:lnSpc>
              <a:spcBef>
                <a:spcPts val="0"/>
              </a:spcBef>
              <a:spcAft>
                <a:spcPts val="0"/>
              </a:spcAft>
              <a:buClr>
                <a:srgbClr val="000000"/>
              </a:buClr>
              <a:buSzPts val="1800"/>
              <a:buFont typeface="Calibri"/>
              <a:buChar char="•"/>
            </a:pPr>
            <a:r>
              <a:rPr lang="en-US" sz="1800" i="0" u="none" strike="noStrike" cap="none">
                <a:solidFill>
                  <a:srgbClr val="000000"/>
                </a:solidFill>
                <a:latin typeface="Calibri"/>
                <a:ea typeface="Calibri"/>
                <a:cs typeface="Calibri"/>
                <a:sym typeface="Calibri"/>
              </a:rPr>
              <a:t>Development of a four-year plan with clear Outcomes, Strategies, and Activities</a:t>
            </a:r>
            <a:endParaRPr>
              <a:latin typeface="Calibri"/>
              <a:ea typeface="Calibri"/>
              <a:cs typeface="Calibri"/>
              <a:sym typeface="Calibri"/>
            </a:endParaRPr>
          </a:p>
          <a:p>
            <a:pPr marL="285750" marR="0" lvl="0" indent="-19685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285750" marR="0" lvl="0" indent="-19685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01" name="Google Shape;1001;p1" descr="Planning Process"/>
          <p:cNvPicPr preferRelativeResize="0"/>
          <p:nvPr/>
        </p:nvPicPr>
        <p:blipFill rotWithShape="1">
          <a:blip r:embed="rId3">
            <a:alphaModFix/>
          </a:blip>
          <a:srcRect l="2980" r="4443"/>
          <a:stretch/>
        </p:blipFill>
        <p:spPr>
          <a:xfrm>
            <a:off x="5634990" y="1143000"/>
            <a:ext cx="3234690" cy="3008000"/>
          </a:xfrm>
          <a:prstGeom prst="rect">
            <a:avLst/>
          </a:prstGeom>
          <a:noFill/>
          <a:ln>
            <a:noFill/>
          </a:ln>
        </p:spPr>
      </p:pic>
    </p:spTree>
  </p:cSld>
  <p:clrMapOvr>
    <a:masterClrMapping/>
  </p:clrMapOvr>
</p:sld>
</file>

<file path=ppt/theme/theme1.xml><?xml version="1.0" encoding="utf-8"?>
<a:theme xmlns:a="http://schemas.openxmlformats.org/drawingml/2006/main" name="Blue_2021ODE">
  <a:themeElements>
    <a:clrScheme name="ODE2021">
      <a:dk1>
        <a:srgbClr val="000000"/>
      </a:dk1>
      <a:lt1>
        <a:srgbClr val="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ue_2021ODE">
  <a:themeElements>
    <a:clrScheme name="ODE2021">
      <a:dk1>
        <a:srgbClr val="000000"/>
      </a:dk1>
      <a:lt1>
        <a:srgbClr val="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2E4031395D90947ABECDA869C06B2A5" ma:contentTypeVersion="7" ma:contentTypeDescription="Create a new document." ma:contentTypeScope="" ma:versionID="a787c52e11333a9464cb0e6fbe9eae54">
  <xsd:schema xmlns:xsd="http://www.w3.org/2001/XMLSchema" xmlns:xs="http://www.w3.org/2001/XMLSchema" xmlns:p="http://schemas.microsoft.com/office/2006/metadata/properties" xmlns:ns1="http://schemas.microsoft.com/sharepoint/v3" xmlns:ns2="3815300f-9bc2-46c5-83e2-2c3e624abb24" xmlns:ns3="54031767-dd6d-417c-ab73-583408f47564" targetNamespace="http://schemas.microsoft.com/office/2006/metadata/properties" ma:root="true" ma:fieldsID="f2e14f5b86c3ce0673d081ad5753ed89" ns1:_="" ns2:_="" ns3:_="">
    <xsd:import namespace="http://schemas.microsoft.com/sharepoint/v3"/>
    <xsd:import namespace="3815300f-9bc2-46c5-83e2-2c3e624abb24"/>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815300f-9bc2-46c5-83e2-2c3e624abb24"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riority xmlns="3815300f-9bc2-46c5-83e2-2c3e624abb24">New</Priority>
    <PublishingExpirationDate xmlns="http://schemas.microsoft.com/sharepoint/v3" xsi:nil="true"/>
    <PublishingStartDate xmlns="http://schemas.microsoft.com/sharepoint/v3" xsi:nil="true"/>
    <Remediation_x0020_Date xmlns="3815300f-9bc2-46c5-83e2-2c3e624abb24">2023-01-26T22:23:21+00:00</Remediation_x0020_Date>
    <Estimated_x0020_Creation_x0020_Date xmlns="3815300f-9bc2-46c5-83e2-2c3e624abb24" xsi:nil="true"/>
  </documentManagement>
</p:properties>
</file>

<file path=customXml/itemProps1.xml><?xml version="1.0" encoding="utf-8"?>
<ds:datastoreItem xmlns:ds="http://schemas.openxmlformats.org/officeDocument/2006/customXml" ds:itemID="{D82869DF-C7CA-47A3-A9DA-4EC3E5147965}"/>
</file>

<file path=customXml/itemProps2.xml><?xml version="1.0" encoding="utf-8"?>
<ds:datastoreItem xmlns:ds="http://schemas.openxmlformats.org/officeDocument/2006/customXml" ds:itemID="{EE0CCE6F-14DB-418C-904A-5AC2E630EF91}"/>
</file>

<file path=customXml/itemProps3.xml><?xml version="1.0" encoding="utf-8"?>
<ds:datastoreItem xmlns:ds="http://schemas.openxmlformats.org/officeDocument/2006/customXml" ds:itemID="{1B4BDFE1-4FA9-4820-8498-6727DD511C8C}"/>
</file>

<file path=docProps/app.xml><?xml version="1.0" encoding="utf-8"?>
<Properties xmlns="http://schemas.openxmlformats.org/officeDocument/2006/extended-properties" xmlns:vt="http://schemas.openxmlformats.org/officeDocument/2006/docPropsVTypes">
  <TotalTime>24</TotalTime>
  <Words>2041</Words>
  <Application>Microsoft Office PowerPoint</Application>
  <PresentationFormat>On-screen Show (16:9)</PresentationFormat>
  <Paragraphs>181</Paragraphs>
  <Slides>22</Slides>
  <Notes>22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22</vt:i4>
      </vt:variant>
    </vt:vector>
  </HeadingPairs>
  <TitlesOfParts>
    <vt:vector size="27" baseType="lpstr">
      <vt:lpstr>Arial</vt:lpstr>
      <vt:lpstr>Calibri</vt:lpstr>
      <vt:lpstr>Rockwell</vt:lpstr>
      <vt:lpstr>Blue_2021ODE</vt:lpstr>
      <vt:lpstr>Blue_2021ODE</vt:lpstr>
      <vt:lpstr>INSTRUCTIONS</vt:lpstr>
      <vt:lpstr>[Applicant name(s)]</vt:lpstr>
      <vt:lpstr>Contents</vt:lpstr>
      <vt:lpstr>Purpose for Presentation</vt:lpstr>
      <vt:lpstr>Background</vt:lpstr>
      <vt:lpstr>Six Programs &amp; Common Goals </vt:lpstr>
      <vt:lpstr>Summary of Program Purposes </vt:lpstr>
      <vt:lpstr>Meet our Planning Team Members</vt:lpstr>
      <vt:lpstr>Required Planning Processes</vt:lpstr>
      <vt:lpstr>Equity Lens, Tool(s) &amp; Decision Making</vt:lpstr>
      <vt:lpstr>Community Engagement Highlights</vt:lpstr>
      <vt:lpstr>Needs Assessment Highlights</vt:lpstr>
      <vt:lpstr>Our Plan</vt:lpstr>
      <vt:lpstr>Our Plan</vt:lpstr>
      <vt:lpstr>Our Plan</vt:lpstr>
      <vt:lpstr>Our Plan</vt:lpstr>
      <vt:lpstr>Our Plan - Tiered Approach</vt:lpstr>
      <vt:lpstr>How the State understands success</vt:lpstr>
      <vt:lpstr>Longitudinal Performance Growth Targets (LPGTs) </vt:lpstr>
      <vt:lpstr>How we understand success</vt:lpstr>
      <vt:lpstr>What Happens Next? </vt:lpstr>
      <vt:lpstr>Questions &amp; Comments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District Optional Integrated Guidance Presentation to Board</dc:title>
  <dc:creator>MORAN Shawna * ODE</dc:creator>
  <cp:lastModifiedBy>DUMAS Sheli * ODE</cp:lastModifiedBy>
  <cp:revision>7</cp:revision>
  <dcterms:modified xsi:type="dcterms:W3CDTF">2023-01-26T22:15:11Z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0x01010022E4031395D90947ABECDA869C06B2A5</vt:lpwstr>
  </property>
</Properties>
</file>