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3.xml" ContentType="application/vnd.openxmlformats-officedocument.presentationml.slide+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717" r:id="rId2"/>
  </p:sldMasterIdLst>
  <p:notesMasterIdLst>
    <p:notesMasterId r:id="rId26"/>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5143500" type="screen16x9"/>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0" roundtripDataSignature="AMtx7mhaIdmZR1rTar8Bid/mKFj1lHyyF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9" d="100"/>
          <a:sy n="139" d="100"/>
        </p:scale>
        <p:origin x="804" y="1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36" Type="http://schemas.openxmlformats.org/officeDocument/2006/relationships/customXml" Target="../customXml/item2.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30" Type="http://customschemas.google.com/relationships/presentationmetadata" Target="metadata"/><Relationship Id="rId35" Type="http://schemas.openxmlformats.org/officeDocument/2006/relationships/customXml" Target="../customXml/item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169920" cy="481727"/>
          </a:xfrm>
          <a:prstGeom prst="rect">
            <a:avLst/>
          </a:prstGeom>
          <a:noFill/>
          <a:ln>
            <a:noFill/>
          </a:ln>
        </p:spPr>
        <p:txBody>
          <a:bodyPr spcFirstLastPara="1" wrap="square" lIns="96650" tIns="48325" rIns="96650" bIns="48325" anchor="t"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4143587" y="0"/>
            <a:ext cx="3169920" cy="481727"/>
          </a:xfrm>
          <a:prstGeom prst="rect">
            <a:avLst/>
          </a:prstGeom>
          <a:noFill/>
          <a:ln>
            <a:noFill/>
          </a:ln>
        </p:spPr>
        <p:txBody>
          <a:bodyPr spcFirstLastPara="1" wrap="square" lIns="96650" tIns="48325" rIns="96650" bIns="48325" anchor="t" anchorCtr="0">
            <a:noAutofit/>
          </a:bodyPr>
          <a:lstStyle>
            <a:lvl1pPr marR="0" lvl="0" algn="r"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776817" y="1200150"/>
            <a:ext cx="5761500" cy="3240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119474"/>
            <a:ext cx="3169920" cy="481726"/>
          </a:xfrm>
          <a:prstGeom prst="rect">
            <a:avLst/>
          </a:prstGeom>
          <a:noFill/>
          <a:ln>
            <a:noFill/>
          </a:ln>
        </p:spPr>
        <p:txBody>
          <a:bodyPr spcFirstLastPara="1" wrap="square" lIns="96650" tIns="48325" rIns="96650" bIns="48325" anchor="b"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6"/>
        <p:cNvGrpSpPr/>
        <p:nvPr/>
      </p:nvGrpSpPr>
      <p:grpSpPr>
        <a:xfrm>
          <a:off x="0" y="0"/>
          <a:ext cx="0" cy="0"/>
          <a:chOff x="0" y="0"/>
          <a:chExt cx="0" cy="0"/>
        </a:xfrm>
      </p:grpSpPr>
      <p:sp>
        <p:nvSpPr>
          <p:cNvPr id="897" name="Google Shape;897;g1ebf54f7b63_0_0: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98" name="Google Shape;898;g1ebf54f7b63_0_0:notes"/>
          <p:cNvSpPr txBox="1">
            <a:spLocks noGrp="1"/>
          </p:cNvSpPr>
          <p:nvPr>
            <p:ph type="body" idx="1"/>
          </p:nvPr>
        </p:nvSpPr>
        <p:spPr>
          <a:xfrm>
            <a:off x="731520" y="4620577"/>
            <a:ext cx="5852100" cy="37806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899" name="Google Shape;899;g1ebf54f7b63_0_0:notes"/>
          <p:cNvSpPr txBox="1">
            <a:spLocks noGrp="1"/>
          </p:cNvSpPr>
          <p:nvPr>
            <p:ph type="sldNum" idx="12"/>
          </p:nvPr>
        </p:nvSpPr>
        <p:spPr>
          <a:xfrm>
            <a:off x="4143587" y="9119474"/>
            <a:ext cx="3169800" cy="4818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8"/>
        <p:cNvGrpSpPr/>
        <p:nvPr/>
      </p:nvGrpSpPr>
      <p:grpSpPr>
        <a:xfrm>
          <a:off x="0" y="0"/>
          <a:ext cx="0" cy="0"/>
          <a:chOff x="0" y="0"/>
          <a:chExt cx="0" cy="0"/>
        </a:xfrm>
      </p:grpSpPr>
      <p:sp>
        <p:nvSpPr>
          <p:cNvPr id="969" name="Google Shape;969;p1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0" name="Google Shape;970;p14: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US"/>
              <a:t>Optional Slide to help build context about the other mechanisms and forms of information that help illustrate progress over time. Here, if the district or school developed LOMs, highlighted the purpose and reasons may be appropriate alongside more context on why local optional metrics may help tell the story of growth in your setting in a more nuanced or construction way</a:t>
            </a:r>
            <a:endParaRPr/>
          </a:p>
        </p:txBody>
      </p:sp>
      <p:sp>
        <p:nvSpPr>
          <p:cNvPr id="971" name="Google Shape;971;p14:notes"/>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10</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6"/>
        <p:cNvGrpSpPr/>
        <p:nvPr/>
      </p:nvGrpSpPr>
      <p:grpSpPr>
        <a:xfrm>
          <a:off x="0" y="0"/>
          <a:ext cx="0" cy="0"/>
          <a:chOff x="0" y="0"/>
          <a:chExt cx="0" cy="0"/>
        </a:xfrm>
      </p:grpSpPr>
      <p:sp>
        <p:nvSpPr>
          <p:cNvPr id="977" name="Google Shape;977;p15: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8" name="Google Shape;978;p15: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457200" marR="0" lvl="0" indent="-228600" algn="l" rtl="0">
              <a:lnSpc>
                <a:spcPct val="100000"/>
              </a:lnSpc>
              <a:spcBef>
                <a:spcPts val="0"/>
              </a:spcBef>
              <a:spcAft>
                <a:spcPts val="0"/>
              </a:spcAft>
              <a:buClr>
                <a:srgbClr val="000000"/>
              </a:buClr>
              <a:buSzPts val="1400"/>
              <a:buFont typeface="Arial"/>
              <a:buNone/>
            </a:pPr>
            <a:endParaRPr/>
          </a:p>
        </p:txBody>
      </p:sp>
      <p:sp>
        <p:nvSpPr>
          <p:cNvPr id="979" name="Google Shape;979;p15:notes"/>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11</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4"/>
        <p:cNvGrpSpPr/>
        <p:nvPr/>
      </p:nvGrpSpPr>
      <p:grpSpPr>
        <a:xfrm>
          <a:off x="0" y="0"/>
          <a:ext cx="0" cy="0"/>
          <a:chOff x="0" y="0"/>
          <a:chExt cx="0" cy="0"/>
        </a:xfrm>
      </p:grpSpPr>
      <p:sp>
        <p:nvSpPr>
          <p:cNvPr id="985" name="Google Shape;985;p10: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86" name="Google Shape;986;p10:notes"/>
          <p:cNvSpPr txBox="1">
            <a:spLocks noGrp="1"/>
          </p:cNvSpPr>
          <p:nvPr>
            <p:ph type="body" idx="1"/>
          </p:nvPr>
        </p:nvSpPr>
        <p:spPr>
          <a:xfrm>
            <a:off x="731520" y="4620577"/>
            <a:ext cx="5852100" cy="3780600"/>
          </a:xfrm>
          <a:prstGeom prst="rect">
            <a:avLst/>
          </a:prstGeom>
          <a:noFill/>
          <a:ln>
            <a:noFill/>
          </a:ln>
        </p:spPr>
        <p:txBody>
          <a:bodyPr spcFirstLastPara="1" wrap="square" lIns="96675" tIns="48325" rIns="96675" bIns="483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987" name="Google Shape;987;p10:notes"/>
          <p:cNvSpPr txBox="1">
            <a:spLocks noGrp="1"/>
          </p:cNvSpPr>
          <p:nvPr>
            <p:ph type="sldNum" idx="12"/>
          </p:nvPr>
        </p:nvSpPr>
        <p:spPr>
          <a:xfrm>
            <a:off x="4143587" y="9119474"/>
            <a:ext cx="3169800" cy="482100"/>
          </a:xfrm>
          <a:prstGeom prst="rect">
            <a:avLst/>
          </a:prstGeom>
          <a:noFill/>
          <a:ln>
            <a:noFill/>
          </a:ln>
        </p:spPr>
        <p:txBody>
          <a:bodyPr spcFirstLastPara="1" wrap="square" lIns="96675" tIns="48325" rIns="96675"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sz="1400"/>
              <a:t>12</a:t>
            </a:fld>
            <a:endParaRPr sz="14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3"/>
        <p:cNvGrpSpPr/>
        <p:nvPr/>
      </p:nvGrpSpPr>
      <p:grpSpPr>
        <a:xfrm>
          <a:off x="0" y="0"/>
          <a:ext cx="0" cy="0"/>
          <a:chOff x="0" y="0"/>
          <a:chExt cx="0" cy="0"/>
        </a:xfrm>
      </p:grpSpPr>
      <p:sp>
        <p:nvSpPr>
          <p:cNvPr id="994" name="Google Shape;994;p16:notes"/>
          <p:cNvSpPr txBox="1">
            <a:spLocks noGrp="1"/>
          </p:cNvSpPr>
          <p:nvPr>
            <p:ph type="body" idx="1"/>
          </p:nvPr>
        </p:nvSpPr>
        <p:spPr>
          <a:xfrm>
            <a:off x="731520" y="4620577"/>
            <a:ext cx="5852160" cy="3780473"/>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995" name="Google Shape;995;p16: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4"/>
        <p:cNvGrpSpPr/>
        <p:nvPr/>
      </p:nvGrpSpPr>
      <p:grpSpPr>
        <a:xfrm>
          <a:off x="0" y="0"/>
          <a:ext cx="0" cy="0"/>
          <a:chOff x="0" y="0"/>
          <a:chExt cx="0" cy="0"/>
        </a:xfrm>
      </p:grpSpPr>
      <p:sp>
        <p:nvSpPr>
          <p:cNvPr id="1005" name="Google Shape;1005;p17: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06" name="Google Shape;1006;p17: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US"/>
              <a:t>For example: Where a district might be prioritizing investments in reading proficiency, they are welcomed and encouraged to consider a range of optional metrics in addition to the 3</a:t>
            </a:r>
            <a:r>
              <a:rPr lang="en-US" baseline="30000"/>
              <a:t>rd</a:t>
            </a:r>
            <a:r>
              <a:rPr lang="en-US"/>
              <a:t> grade Reading common metric. A district could add their own formative and interim assessment strategies and data along with assessments of Cognitive Academic Language Proficiency that might show measures of literacy in languages other than English or show a fuller student learning profile that they want to customize and use as part of their overall monitoring and evaluation framework. </a:t>
            </a:r>
            <a:endParaRPr/>
          </a:p>
        </p:txBody>
      </p:sp>
      <p:sp>
        <p:nvSpPr>
          <p:cNvPr id="1007" name="Google Shape;1007;p17:notes"/>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14</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2"/>
        <p:cNvGrpSpPr/>
        <p:nvPr/>
      </p:nvGrpSpPr>
      <p:grpSpPr>
        <a:xfrm>
          <a:off x="0" y="0"/>
          <a:ext cx="0" cy="0"/>
          <a:chOff x="0" y="0"/>
          <a:chExt cx="0" cy="0"/>
        </a:xfrm>
      </p:grpSpPr>
      <p:sp>
        <p:nvSpPr>
          <p:cNvPr id="1013" name="Google Shape;1013;p18: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14" name="Google Shape;1014;p18: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457200" marR="0" lvl="0" indent="-228600" algn="l" rtl="0">
              <a:lnSpc>
                <a:spcPct val="100000"/>
              </a:lnSpc>
              <a:spcBef>
                <a:spcPts val="0"/>
              </a:spcBef>
              <a:spcAft>
                <a:spcPts val="0"/>
              </a:spcAft>
              <a:buClr>
                <a:srgbClr val="000000"/>
              </a:buClr>
              <a:buSzPts val="1400"/>
              <a:buFont typeface="Arial"/>
              <a:buNone/>
            </a:pPr>
            <a:endParaRPr/>
          </a:p>
        </p:txBody>
      </p:sp>
      <p:sp>
        <p:nvSpPr>
          <p:cNvPr id="1015" name="Google Shape;1015;p18:notes"/>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15</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0"/>
        <p:cNvGrpSpPr/>
        <p:nvPr/>
      </p:nvGrpSpPr>
      <p:grpSpPr>
        <a:xfrm>
          <a:off x="0" y="0"/>
          <a:ext cx="0" cy="0"/>
          <a:chOff x="0" y="0"/>
          <a:chExt cx="0" cy="0"/>
        </a:xfrm>
      </p:grpSpPr>
      <p:sp>
        <p:nvSpPr>
          <p:cNvPr id="1021" name="Google Shape;1021;p20: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22" name="Google Shape;1022;p20: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US"/>
              <a:t>Placeholder slide for your district/school metrics</a:t>
            </a:r>
            <a:endParaRPr/>
          </a:p>
          <a:p>
            <a:pPr marL="457200" marR="0" lvl="0" indent="-228600" algn="l" rtl="0">
              <a:lnSpc>
                <a:spcPct val="100000"/>
              </a:lnSpc>
              <a:spcBef>
                <a:spcPts val="0"/>
              </a:spcBef>
              <a:spcAft>
                <a:spcPts val="0"/>
              </a:spcAft>
              <a:buClr>
                <a:srgbClr val="000000"/>
              </a:buClr>
              <a:buSzPts val="1400"/>
              <a:buFont typeface="Arial"/>
              <a:buNone/>
            </a:pPr>
            <a:r>
              <a:rPr lang="en-US"/>
              <a:t>Tip: Use the LPGT Worksheet to copy and paste your metrics or copy from grant agreement</a:t>
            </a:r>
            <a:endParaRPr/>
          </a:p>
        </p:txBody>
      </p:sp>
      <p:sp>
        <p:nvSpPr>
          <p:cNvPr id="1023" name="Google Shape;1023;p20:notes"/>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16</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8"/>
        <p:cNvGrpSpPr/>
        <p:nvPr/>
      </p:nvGrpSpPr>
      <p:grpSpPr>
        <a:xfrm>
          <a:off x="0" y="0"/>
          <a:ext cx="0" cy="0"/>
          <a:chOff x="0" y="0"/>
          <a:chExt cx="0" cy="0"/>
        </a:xfrm>
      </p:grpSpPr>
      <p:sp>
        <p:nvSpPr>
          <p:cNvPr id="1029" name="Google Shape;1029;p21: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0" name="Google Shape;1030;p21: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US"/>
              <a:t>Placeholder slide for your district/school metrics</a:t>
            </a:r>
            <a:endParaRPr/>
          </a:p>
          <a:p>
            <a:pPr marL="457200" marR="0" lvl="0" indent="-228600" algn="l" rtl="0">
              <a:lnSpc>
                <a:spcPct val="100000"/>
              </a:lnSpc>
              <a:spcBef>
                <a:spcPts val="0"/>
              </a:spcBef>
              <a:spcAft>
                <a:spcPts val="0"/>
              </a:spcAft>
              <a:buClr>
                <a:srgbClr val="000000"/>
              </a:buClr>
              <a:buSzPts val="1400"/>
              <a:buFont typeface="Arial"/>
              <a:buNone/>
            </a:pPr>
            <a:r>
              <a:rPr lang="en-US"/>
              <a:t>Tip: Use the LPGT Worksheet to copy and paste your metrics or copy from grant agreement</a:t>
            </a:r>
            <a:endParaRPr/>
          </a:p>
        </p:txBody>
      </p:sp>
      <p:sp>
        <p:nvSpPr>
          <p:cNvPr id="1031" name="Google Shape;1031;p21:notes"/>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17</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6"/>
        <p:cNvGrpSpPr/>
        <p:nvPr/>
      </p:nvGrpSpPr>
      <p:grpSpPr>
        <a:xfrm>
          <a:off x="0" y="0"/>
          <a:ext cx="0" cy="0"/>
          <a:chOff x="0" y="0"/>
          <a:chExt cx="0" cy="0"/>
        </a:xfrm>
      </p:grpSpPr>
      <p:sp>
        <p:nvSpPr>
          <p:cNvPr id="1037" name="Google Shape;1037;p22: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8" name="Google Shape;1038;p22: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US"/>
              <a:t>Placeholder slide for your district/school metrics</a:t>
            </a:r>
            <a:endParaRPr/>
          </a:p>
          <a:p>
            <a:pPr marL="457200" marR="0" lvl="0" indent="-228600" algn="l" rtl="0">
              <a:lnSpc>
                <a:spcPct val="100000"/>
              </a:lnSpc>
              <a:spcBef>
                <a:spcPts val="0"/>
              </a:spcBef>
              <a:spcAft>
                <a:spcPts val="0"/>
              </a:spcAft>
              <a:buClr>
                <a:srgbClr val="000000"/>
              </a:buClr>
              <a:buSzPts val="1400"/>
              <a:buFont typeface="Arial"/>
              <a:buNone/>
            </a:pPr>
            <a:r>
              <a:rPr lang="en-US"/>
              <a:t>Tip: Use the LPGT Worksheet to copy and paste your metrics or copy from grant agreement</a:t>
            </a:r>
            <a:endParaRPr/>
          </a:p>
        </p:txBody>
      </p:sp>
      <p:sp>
        <p:nvSpPr>
          <p:cNvPr id="1039" name="Google Shape;1039;p22:notes"/>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18</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4"/>
        <p:cNvGrpSpPr/>
        <p:nvPr/>
      </p:nvGrpSpPr>
      <p:grpSpPr>
        <a:xfrm>
          <a:off x="0" y="0"/>
          <a:ext cx="0" cy="0"/>
          <a:chOff x="0" y="0"/>
          <a:chExt cx="0" cy="0"/>
        </a:xfrm>
      </p:grpSpPr>
      <p:sp>
        <p:nvSpPr>
          <p:cNvPr id="1045" name="Google Shape;1045;p23: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46" name="Google Shape;1046;p23: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US"/>
              <a:t>Placeholder slide for your district/school metrics</a:t>
            </a:r>
            <a:endParaRPr/>
          </a:p>
          <a:p>
            <a:pPr marL="457200" marR="0" lvl="0" indent="-228600" algn="l" rtl="0">
              <a:lnSpc>
                <a:spcPct val="100000"/>
              </a:lnSpc>
              <a:spcBef>
                <a:spcPts val="0"/>
              </a:spcBef>
              <a:spcAft>
                <a:spcPts val="0"/>
              </a:spcAft>
              <a:buClr>
                <a:srgbClr val="000000"/>
              </a:buClr>
              <a:buSzPts val="1400"/>
              <a:buFont typeface="Arial"/>
              <a:buNone/>
            </a:pPr>
            <a:r>
              <a:rPr lang="en-US"/>
              <a:t>Tip: Use the LPGT Worksheet to copy and paste your metrics or copy from grant agreement</a:t>
            </a:r>
            <a:endParaRPr/>
          </a:p>
        </p:txBody>
      </p:sp>
      <p:sp>
        <p:nvSpPr>
          <p:cNvPr id="1047" name="Google Shape;1047;p23:notes"/>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19</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4"/>
        <p:cNvGrpSpPr/>
        <p:nvPr/>
      </p:nvGrpSpPr>
      <p:grpSpPr>
        <a:xfrm>
          <a:off x="0" y="0"/>
          <a:ext cx="0" cy="0"/>
          <a:chOff x="0" y="0"/>
          <a:chExt cx="0" cy="0"/>
        </a:xfrm>
      </p:grpSpPr>
      <p:sp>
        <p:nvSpPr>
          <p:cNvPr id="905" name="Google Shape;905;g1be79b0d0fb_2_1650:notes"/>
          <p:cNvSpPr txBox="1">
            <a:spLocks noGrp="1"/>
          </p:cNvSpPr>
          <p:nvPr>
            <p:ph type="body" idx="1"/>
          </p:nvPr>
        </p:nvSpPr>
        <p:spPr>
          <a:xfrm>
            <a:off x="731520" y="4620578"/>
            <a:ext cx="5852100" cy="37806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highlight>
                  <a:srgbClr val="FFFFFF"/>
                </a:highlight>
              </a:rPr>
              <a:t>Suggestion:  Add district/applicant logo</a:t>
            </a:r>
            <a:endParaRPr>
              <a:highlight>
                <a:srgbClr val="FFFFFF"/>
              </a:highlight>
            </a:endParaRPr>
          </a:p>
          <a:p>
            <a:pPr marL="0" lvl="0" indent="0" algn="l" rtl="0">
              <a:lnSpc>
                <a:spcPct val="100000"/>
              </a:lnSpc>
              <a:spcBef>
                <a:spcPts val="0"/>
              </a:spcBef>
              <a:spcAft>
                <a:spcPts val="0"/>
              </a:spcAft>
              <a:buSzPts val="1400"/>
              <a:buNone/>
            </a:pPr>
            <a:endParaRPr>
              <a:highlight>
                <a:srgbClr val="FFFFFF"/>
              </a:highlight>
            </a:endParaRPr>
          </a:p>
          <a:p>
            <a:pPr marL="0" lvl="0" indent="0" algn="l" rtl="0">
              <a:lnSpc>
                <a:spcPct val="100000"/>
              </a:lnSpc>
              <a:spcBef>
                <a:spcPts val="0"/>
              </a:spcBef>
              <a:spcAft>
                <a:spcPts val="0"/>
              </a:spcAft>
              <a:buSzPts val="1400"/>
              <a:buNone/>
            </a:pPr>
            <a:endParaRPr>
              <a:highlight>
                <a:srgbClr val="FFFFFF"/>
              </a:highlight>
            </a:endParaRPr>
          </a:p>
        </p:txBody>
      </p:sp>
      <p:sp>
        <p:nvSpPr>
          <p:cNvPr id="906" name="Google Shape;906;g1be79b0d0fb_2_1650: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2"/>
        <p:cNvGrpSpPr/>
        <p:nvPr/>
      </p:nvGrpSpPr>
      <p:grpSpPr>
        <a:xfrm>
          <a:off x="0" y="0"/>
          <a:ext cx="0" cy="0"/>
          <a:chOff x="0" y="0"/>
          <a:chExt cx="0" cy="0"/>
        </a:xfrm>
      </p:grpSpPr>
      <p:sp>
        <p:nvSpPr>
          <p:cNvPr id="1053" name="Google Shape;1053;p2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54" name="Google Shape;1054;p24: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US"/>
              <a:t>Placeholder slide for your district/school metrics</a:t>
            </a:r>
            <a:endParaRPr/>
          </a:p>
          <a:p>
            <a:pPr marL="457200" marR="0" lvl="0" indent="-228600" algn="l" rtl="0">
              <a:lnSpc>
                <a:spcPct val="100000"/>
              </a:lnSpc>
              <a:spcBef>
                <a:spcPts val="0"/>
              </a:spcBef>
              <a:spcAft>
                <a:spcPts val="0"/>
              </a:spcAft>
              <a:buClr>
                <a:srgbClr val="000000"/>
              </a:buClr>
              <a:buSzPts val="1400"/>
              <a:buFont typeface="Arial"/>
              <a:buNone/>
            </a:pPr>
            <a:r>
              <a:rPr lang="en-US"/>
              <a:t>Tip: Use the LPGT Worksheet to copy and paste your metrics or copy from grant agreement</a:t>
            </a:r>
            <a:endParaRPr/>
          </a:p>
        </p:txBody>
      </p:sp>
      <p:sp>
        <p:nvSpPr>
          <p:cNvPr id="1055" name="Google Shape;1055;p24:notes"/>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20</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0"/>
        <p:cNvGrpSpPr/>
        <p:nvPr/>
      </p:nvGrpSpPr>
      <p:grpSpPr>
        <a:xfrm>
          <a:off x="0" y="0"/>
          <a:ext cx="0" cy="0"/>
          <a:chOff x="0" y="0"/>
          <a:chExt cx="0" cy="0"/>
        </a:xfrm>
      </p:grpSpPr>
      <p:sp>
        <p:nvSpPr>
          <p:cNvPr id="1061" name="Google Shape;1061;g22add71dc72_1_3: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2" name="Google Shape;1062;g22add71dc72_1_3:notes"/>
          <p:cNvSpPr txBox="1">
            <a:spLocks noGrp="1"/>
          </p:cNvSpPr>
          <p:nvPr>
            <p:ph type="body" idx="1"/>
          </p:nvPr>
        </p:nvSpPr>
        <p:spPr>
          <a:xfrm>
            <a:off x="731520" y="4620577"/>
            <a:ext cx="5852100" cy="3780600"/>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1063" name="Google Shape;1063;g22add71dc72_1_3:notes"/>
          <p:cNvSpPr txBox="1">
            <a:spLocks noGrp="1"/>
          </p:cNvSpPr>
          <p:nvPr>
            <p:ph type="sldNum" idx="12"/>
          </p:nvPr>
        </p:nvSpPr>
        <p:spPr>
          <a:xfrm>
            <a:off x="4143587" y="9119474"/>
            <a:ext cx="3169800" cy="481800"/>
          </a:xfrm>
          <a:prstGeom prst="rect">
            <a:avLst/>
          </a:prstGeom>
        </p:spPr>
        <p:txBody>
          <a:bodyPr spcFirstLastPara="1" wrap="square" lIns="96650" tIns="48325" rIns="96650" bIns="48325" anchor="b" anchorCtr="0">
            <a:noAutofit/>
          </a:bodyPr>
          <a:lstStyle/>
          <a:p>
            <a:pPr marL="0" lvl="0" indent="0" algn="r" rtl="0">
              <a:spcBef>
                <a:spcPts val="0"/>
              </a:spcBef>
              <a:spcAft>
                <a:spcPts val="0"/>
              </a:spcAft>
              <a:buClr>
                <a:srgbClr val="000000"/>
              </a:buClr>
              <a:buSzPts val="1300"/>
              <a:buFont typeface="Arial"/>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8"/>
        <p:cNvGrpSpPr/>
        <p:nvPr/>
      </p:nvGrpSpPr>
      <p:grpSpPr>
        <a:xfrm>
          <a:off x="0" y="0"/>
          <a:ext cx="0" cy="0"/>
          <a:chOff x="0" y="0"/>
          <a:chExt cx="0" cy="0"/>
        </a:xfrm>
      </p:grpSpPr>
      <p:sp>
        <p:nvSpPr>
          <p:cNvPr id="1069" name="Google Shape;1069;g22add71dc72_1_10: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0" name="Google Shape;1070;g22add71dc72_1_10:notes"/>
          <p:cNvSpPr txBox="1">
            <a:spLocks noGrp="1"/>
          </p:cNvSpPr>
          <p:nvPr>
            <p:ph type="body" idx="1"/>
          </p:nvPr>
        </p:nvSpPr>
        <p:spPr>
          <a:xfrm>
            <a:off x="731520" y="4620577"/>
            <a:ext cx="5852100" cy="3780600"/>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r>
              <a:rPr lang="en-US"/>
              <a:t>Share 3 to 4 high level notes of what they learned along the way </a:t>
            </a:r>
            <a:endParaRPr/>
          </a:p>
        </p:txBody>
      </p:sp>
      <p:sp>
        <p:nvSpPr>
          <p:cNvPr id="1071" name="Google Shape;1071;g22add71dc72_1_10:notes"/>
          <p:cNvSpPr txBox="1">
            <a:spLocks noGrp="1"/>
          </p:cNvSpPr>
          <p:nvPr>
            <p:ph type="sldNum" idx="12"/>
          </p:nvPr>
        </p:nvSpPr>
        <p:spPr>
          <a:xfrm>
            <a:off x="4143587" y="9119474"/>
            <a:ext cx="3169800" cy="481800"/>
          </a:xfrm>
          <a:prstGeom prst="rect">
            <a:avLst/>
          </a:prstGeom>
        </p:spPr>
        <p:txBody>
          <a:bodyPr spcFirstLastPara="1" wrap="square" lIns="96650" tIns="48325" rIns="96650" bIns="48325" anchor="b" anchorCtr="0">
            <a:noAutofit/>
          </a:bodyPr>
          <a:lstStyle/>
          <a:p>
            <a:pPr marL="0" lvl="0" indent="0" algn="r" rtl="0">
              <a:spcBef>
                <a:spcPts val="0"/>
              </a:spcBef>
              <a:spcAft>
                <a:spcPts val="0"/>
              </a:spcAft>
              <a:buClr>
                <a:srgbClr val="000000"/>
              </a:buClr>
              <a:buSzPts val="1300"/>
              <a:buFont typeface="Arial"/>
              <a:buNone/>
            </a:pPr>
            <a:fld id="{00000000-1234-1234-1234-123412341234}" type="slidenum">
              <a:rPr lang="en-US"/>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6"/>
        <p:cNvGrpSpPr/>
        <p:nvPr/>
      </p:nvGrpSpPr>
      <p:grpSpPr>
        <a:xfrm>
          <a:off x="0" y="0"/>
          <a:ext cx="0" cy="0"/>
          <a:chOff x="0" y="0"/>
          <a:chExt cx="0" cy="0"/>
        </a:xfrm>
      </p:grpSpPr>
      <p:sp>
        <p:nvSpPr>
          <p:cNvPr id="1077" name="Google Shape;1077;g1be79b0d0fb_1_5927: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78" name="Google Shape;1078;g1be79b0d0fb_1_5927:notes"/>
          <p:cNvSpPr txBox="1">
            <a:spLocks noGrp="1"/>
          </p:cNvSpPr>
          <p:nvPr>
            <p:ph type="body" idx="1"/>
          </p:nvPr>
        </p:nvSpPr>
        <p:spPr>
          <a:xfrm>
            <a:off x="731520" y="4620578"/>
            <a:ext cx="5852100" cy="37806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p:txBody>
      </p:sp>
      <p:sp>
        <p:nvSpPr>
          <p:cNvPr id="1079" name="Google Shape;1079;g1be79b0d0fb_1_5927:notes"/>
          <p:cNvSpPr txBox="1">
            <a:spLocks noGrp="1"/>
          </p:cNvSpPr>
          <p:nvPr>
            <p:ph type="sldNum" idx="12"/>
          </p:nvPr>
        </p:nvSpPr>
        <p:spPr>
          <a:xfrm>
            <a:off x="4143587" y="9119474"/>
            <a:ext cx="3169800" cy="4815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SzPts val="1400"/>
              <a:buNone/>
            </a:pPr>
            <a:fld id="{00000000-1234-1234-1234-123412341234}" type="slidenum">
              <a:rPr lang="en-US"/>
              <a:t>23</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2"/>
        <p:cNvGrpSpPr/>
        <p:nvPr/>
      </p:nvGrpSpPr>
      <p:grpSpPr>
        <a:xfrm>
          <a:off x="0" y="0"/>
          <a:ext cx="0" cy="0"/>
          <a:chOff x="0" y="0"/>
          <a:chExt cx="0" cy="0"/>
        </a:xfrm>
      </p:grpSpPr>
      <p:sp>
        <p:nvSpPr>
          <p:cNvPr id="913" name="Google Shape;913;g1c208ab528a_1_0: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14" name="Google Shape;914;g1c208ab528a_1_0:notes"/>
          <p:cNvSpPr txBox="1">
            <a:spLocks noGrp="1"/>
          </p:cNvSpPr>
          <p:nvPr>
            <p:ph type="body" idx="1"/>
          </p:nvPr>
        </p:nvSpPr>
        <p:spPr>
          <a:xfrm>
            <a:off x="731520" y="4620577"/>
            <a:ext cx="5852100" cy="37806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endParaRPr/>
          </a:p>
        </p:txBody>
      </p:sp>
      <p:sp>
        <p:nvSpPr>
          <p:cNvPr id="915" name="Google Shape;915;g1c208ab528a_1_0:notes"/>
          <p:cNvSpPr txBox="1">
            <a:spLocks noGrp="1"/>
          </p:cNvSpPr>
          <p:nvPr>
            <p:ph type="sldNum" idx="12"/>
          </p:nvPr>
        </p:nvSpPr>
        <p:spPr>
          <a:xfrm>
            <a:off x="4143587" y="9119474"/>
            <a:ext cx="3169800" cy="4818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1"/>
        <p:cNvGrpSpPr/>
        <p:nvPr/>
      </p:nvGrpSpPr>
      <p:grpSpPr>
        <a:xfrm>
          <a:off x="0" y="0"/>
          <a:ext cx="0" cy="0"/>
          <a:chOff x="0" y="0"/>
          <a:chExt cx="0" cy="0"/>
        </a:xfrm>
      </p:grpSpPr>
      <p:sp>
        <p:nvSpPr>
          <p:cNvPr id="922" name="Google Shape;922;g1be79b0d0fb_2_215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23" name="Google Shape;923;g1be79b0d0fb_2_2154:notes"/>
          <p:cNvSpPr txBox="1">
            <a:spLocks noGrp="1"/>
          </p:cNvSpPr>
          <p:nvPr>
            <p:ph type="body" idx="1"/>
          </p:nvPr>
        </p:nvSpPr>
        <p:spPr>
          <a:xfrm>
            <a:off x="731520" y="4620577"/>
            <a:ext cx="5852100" cy="37806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t>Explain that ‘’plan’’ includes your application, budget, and all materials submitted under the IG</a:t>
            </a:r>
            <a:endParaRPr/>
          </a:p>
        </p:txBody>
      </p:sp>
      <p:sp>
        <p:nvSpPr>
          <p:cNvPr id="924" name="Google Shape;924;g1be79b0d0fb_2_2154:notes"/>
          <p:cNvSpPr txBox="1">
            <a:spLocks noGrp="1"/>
          </p:cNvSpPr>
          <p:nvPr>
            <p:ph type="sldNum" idx="12"/>
          </p:nvPr>
        </p:nvSpPr>
        <p:spPr>
          <a:xfrm>
            <a:off x="4143587" y="9119474"/>
            <a:ext cx="3169800" cy="4818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9"/>
        <p:cNvGrpSpPr/>
        <p:nvPr/>
      </p:nvGrpSpPr>
      <p:grpSpPr>
        <a:xfrm>
          <a:off x="0" y="0"/>
          <a:ext cx="0" cy="0"/>
          <a:chOff x="0" y="0"/>
          <a:chExt cx="0" cy="0"/>
        </a:xfrm>
      </p:grpSpPr>
      <p:sp>
        <p:nvSpPr>
          <p:cNvPr id="930" name="Google Shape;930;g1be79b0d0fb_2_2173: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31" name="Google Shape;931;g1be79b0d0fb_2_2173:notes"/>
          <p:cNvSpPr txBox="1">
            <a:spLocks noGrp="1"/>
          </p:cNvSpPr>
          <p:nvPr>
            <p:ph type="body" idx="1"/>
          </p:nvPr>
        </p:nvSpPr>
        <p:spPr>
          <a:xfrm>
            <a:off x="731520" y="4620577"/>
            <a:ext cx="5852100" cy="3780600"/>
          </a:xfrm>
          <a:prstGeom prst="rect">
            <a:avLst/>
          </a:prstGeom>
          <a:noFill/>
          <a:ln>
            <a:noFill/>
          </a:ln>
        </p:spPr>
        <p:txBody>
          <a:bodyPr spcFirstLastPara="1" wrap="square" lIns="96650" tIns="48325" rIns="96650" bIns="48325" anchor="t" anchorCtr="0">
            <a:noAutofit/>
          </a:bodyPr>
          <a:lstStyle/>
          <a:p>
            <a:pPr marL="0" lvl="0" indent="0" algn="l" rtl="0">
              <a:lnSpc>
                <a:spcPct val="100000"/>
              </a:lnSpc>
              <a:spcBef>
                <a:spcPts val="0"/>
              </a:spcBef>
              <a:spcAft>
                <a:spcPts val="0"/>
              </a:spcAft>
              <a:buSzPts val="1400"/>
              <a:buNone/>
            </a:pPr>
            <a:r>
              <a:rPr lang="en-US"/>
              <a:t>This slide is optional and is a placeholder to share a reminder or contextual reminders about your district’s Integrated Application and Plan - If something else will cue your board feel free to use that instead. </a:t>
            </a:r>
            <a:endParaRPr/>
          </a:p>
        </p:txBody>
      </p:sp>
      <p:sp>
        <p:nvSpPr>
          <p:cNvPr id="932" name="Google Shape;932;g1be79b0d0fb_2_2173:notes"/>
          <p:cNvSpPr txBox="1">
            <a:spLocks noGrp="1"/>
          </p:cNvSpPr>
          <p:nvPr>
            <p:ph type="sldNum" idx="12"/>
          </p:nvPr>
        </p:nvSpPr>
        <p:spPr>
          <a:xfrm>
            <a:off x="4143587" y="9119474"/>
            <a:ext cx="3169800" cy="4818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300"/>
              <a:buFont typeface="Arial"/>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7"/>
        <p:cNvGrpSpPr/>
        <p:nvPr/>
      </p:nvGrpSpPr>
      <p:grpSpPr>
        <a:xfrm>
          <a:off x="0" y="0"/>
          <a:ext cx="0" cy="0"/>
          <a:chOff x="0" y="0"/>
          <a:chExt cx="0" cy="0"/>
        </a:xfrm>
      </p:grpSpPr>
      <p:sp>
        <p:nvSpPr>
          <p:cNvPr id="938" name="Google Shape;938;p4: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39" name="Google Shape;939;p4: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US"/>
              <a:t>This is a placeholder slide to remind your board on the key investments of your integrated application as they align with or inform your LPGTs closely or loosely</a:t>
            </a:r>
            <a:endParaRPr/>
          </a:p>
        </p:txBody>
      </p:sp>
      <p:sp>
        <p:nvSpPr>
          <p:cNvPr id="940" name="Google Shape;940;p4:notes"/>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6</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5"/>
        <p:cNvGrpSpPr/>
        <p:nvPr/>
      </p:nvGrpSpPr>
      <p:grpSpPr>
        <a:xfrm>
          <a:off x="0" y="0"/>
          <a:ext cx="0" cy="0"/>
          <a:chOff x="0" y="0"/>
          <a:chExt cx="0" cy="0"/>
        </a:xfrm>
      </p:grpSpPr>
      <p:sp>
        <p:nvSpPr>
          <p:cNvPr id="946" name="Google Shape;946;p11:notes"/>
          <p:cNvSpPr txBox="1">
            <a:spLocks noGrp="1"/>
          </p:cNvSpPr>
          <p:nvPr>
            <p:ph type="body" idx="1"/>
          </p:nvPr>
        </p:nvSpPr>
        <p:spPr>
          <a:xfrm>
            <a:off x="731520" y="4620577"/>
            <a:ext cx="5852160" cy="3780473"/>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947" name="Google Shape;947;p11: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2"/>
        <p:cNvGrpSpPr/>
        <p:nvPr/>
      </p:nvGrpSpPr>
      <p:grpSpPr>
        <a:xfrm>
          <a:off x="0" y="0"/>
          <a:ext cx="0" cy="0"/>
          <a:chOff x="0" y="0"/>
          <a:chExt cx="0" cy="0"/>
        </a:xfrm>
      </p:grpSpPr>
      <p:sp>
        <p:nvSpPr>
          <p:cNvPr id="953" name="Google Shape;953;p12:notes"/>
          <p:cNvSpPr txBox="1">
            <a:spLocks noGrp="1"/>
          </p:cNvSpPr>
          <p:nvPr>
            <p:ph type="body" idx="1"/>
          </p:nvPr>
        </p:nvSpPr>
        <p:spPr>
          <a:xfrm>
            <a:off x="731520" y="4620577"/>
            <a:ext cx="5852160" cy="3780473"/>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954" name="Google Shape;954;p12: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9"/>
        <p:cNvGrpSpPr/>
        <p:nvPr/>
      </p:nvGrpSpPr>
      <p:grpSpPr>
        <a:xfrm>
          <a:off x="0" y="0"/>
          <a:ext cx="0" cy="0"/>
          <a:chOff x="0" y="0"/>
          <a:chExt cx="0" cy="0"/>
        </a:xfrm>
      </p:grpSpPr>
      <p:sp>
        <p:nvSpPr>
          <p:cNvPr id="960" name="Google Shape;960;p13: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1" name="Google Shape;961;p13: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US"/>
              <a:t>Optional Speaker Notes:  The LPGTs required by the Student Success Act can provide a picture of key points of student progress and growth. They don’t,  however, show every aspect of student growth, cohort growth, or system improvement, nor are they intended to. It is important to acknowledge that several of the ways the funds and programs described in this integration can be used support corresponding changes in these metrics over time. It is also important to name that there are meaningful and allowable investments that could be pursued that would not directly or immediately correspond to changes in these metrics. </a:t>
            </a:r>
            <a:endParaRPr/>
          </a:p>
        </p:txBody>
      </p:sp>
      <p:sp>
        <p:nvSpPr>
          <p:cNvPr id="962" name="Google Shape;962;p13:notes"/>
          <p:cNvSpPr txBox="1">
            <a:spLocks noGrp="1"/>
          </p:cNvSpPr>
          <p:nvPr>
            <p:ph type="sldNum" idx="12"/>
          </p:nvPr>
        </p:nvSpPr>
        <p:spPr>
          <a:xfrm>
            <a:off x="4143587" y="9119474"/>
            <a:ext cx="3169920" cy="481726"/>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Clr>
                <a:srgbClr val="000000"/>
              </a:buClr>
              <a:buSzPts val="1300"/>
              <a:buFont typeface="Arial"/>
              <a:buNone/>
            </a:pPr>
            <a:fld id="{00000000-1234-1234-1234-123412341234}" type="slidenum">
              <a:rPr lang="en-US" sz="1300" b="0" i="0" u="none" strike="noStrike" cap="none">
                <a:solidFill>
                  <a:schemeClr val="dk1"/>
                </a:solidFill>
                <a:latin typeface="Calibri"/>
                <a:ea typeface="Calibri"/>
                <a:cs typeface="Calibri"/>
                <a:sym typeface="Calibri"/>
              </a:rPr>
              <a:t>9</a:t>
            </a:fld>
            <a:endParaRPr sz="1300" b="0" i="0" u="none" strike="noStrike" cap="non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0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0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Master" Target="../slideMasters/slideMaster2.xml"/><Relationship Id="rId5" Type="http://schemas.openxmlformats.org/officeDocument/2006/relationships/image" Target="../media/image8.png"/><Relationship Id="rId4" Type="http://schemas.openxmlformats.org/officeDocument/2006/relationships/image" Target="../media/image7.png"/></Relationships>
</file>

<file path=ppt/slideLayouts/_rels/slideLayout1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8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9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Blue_3-Title Bar and Content">
  <p:cSld name="Blue_3-Title Bar and Content">
    <p:bg>
      <p:bgPr>
        <a:solidFill>
          <a:schemeClr val="accent1"/>
        </a:solidFill>
        <a:effectLst/>
      </p:bgPr>
    </p:bg>
    <p:spTree>
      <p:nvGrpSpPr>
        <p:cNvPr id="1" name="Shape 15"/>
        <p:cNvGrpSpPr/>
        <p:nvPr/>
      </p:nvGrpSpPr>
      <p:grpSpPr>
        <a:xfrm>
          <a:off x="0" y="0"/>
          <a:ext cx="0" cy="0"/>
          <a:chOff x="0" y="0"/>
          <a:chExt cx="0" cy="0"/>
        </a:xfrm>
      </p:grpSpPr>
      <p:sp>
        <p:nvSpPr>
          <p:cNvPr id="16" name="Google Shape;16;g1be79b0d0fb_2_1678"/>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17" name="Google Shape;17;g1be79b0d0fb_2_1678"/>
          <p:cNvSpPr/>
          <p:nvPr/>
        </p:nvSpPr>
        <p:spPr>
          <a:xfrm>
            <a:off x="154641" y="161365"/>
            <a:ext cx="8831100" cy="10482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18" name="Google Shape;18;g1be79b0d0fb_2_1678"/>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9" name="Google Shape;19;g1be79b0d0fb_2_1678"/>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0" name="Google Shape;20;g1be79b0d0fb_2_1678"/>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1" name="Google Shape;21;g1be79b0d0fb_2_1678"/>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Blue_9-Blank">
  <p:cSld name="Blue_9-Blank">
    <p:spTree>
      <p:nvGrpSpPr>
        <p:cNvPr id="1" name="Shape 77"/>
        <p:cNvGrpSpPr/>
        <p:nvPr/>
      </p:nvGrpSpPr>
      <p:grpSpPr>
        <a:xfrm>
          <a:off x="0" y="0"/>
          <a:ext cx="0" cy="0"/>
          <a:chOff x="0" y="0"/>
          <a:chExt cx="0" cy="0"/>
        </a:xfrm>
      </p:grpSpPr>
      <p:sp>
        <p:nvSpPr>
          <p:cNvPr id="78" name="Google Shape;78;g1be79b0d0fb_2_1717"/>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lt1"/>
                </a:solidFill>
                <a:latin typeface="Calibri"/>
                <a:ea typeface="Calibri"/>
                <a:cs typeface="Calibri"/>
                <a:sym typeface="Calibri"/>
              </a:rPr>
              <a:t>v</a:t>
            </a:r>
            <a:endParaRPr sz="1100" b="0" i="0" u="none" strike="noStrike" cap="none">
              <a:solidFill>
                <a:srgbClr val="000000"/>
              </a:solidFill>
              <a:latin typeface="Arial"/>
              <a:ea typeface="Arial"/>
              <a:cs typeface="Arial"/>
              <a:sym typeface="Arial"/>
            </a:endParaRPr>
          </a:p>
        </p:txBody>
      </p:sp>
      <p:sp>
        <p:nvSpPr>
          <p:cNvPr id="79" name="Google Shape;79;g1be79b0d0fb_2_1717"/>
          <p:cNvSpPr txBox="1">
            <a:spLocks noGrp="1"/>
          </p:cNvSpPr>
          <p:nvPr>
            <p:ph type="body" idx="1"/>
          </p:nvPr>
        </p:nvSpPr>
        <p:spPr>
          <a:xfrm>
            <a:off x="537882" y="494969"/>
            <a:ext cx="8088300" cy="40491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80" name="Google Shape;80;g1be79b0d0fb_2_1717"/>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81" name="Google Shape;81;g1be79b0d0fb_2_1717"/>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matchingName="Orange_9-Blank">
  <p:cSld name="Orange_9-Blank">
    <p:bg>
      <p:bgPr>
        <a:solidFill>
          <a:schemeClr val="accent3"/>
        </a:solidFill>
        <a:effectLst/>
      </p:bgPr>
    </p:bg>
    <p:spTree>
      <p:nvGrpSpPr>
        <p:cNvPr id="1" name="Shape 721"/>
        <p:cNvGrpSpPr/>
        <p:nvPr/>
      </p:nvGrpSpPr>
      <p:grpSpPr>
        <a:xfrm>
          <a:off x="0" y="0"/>
          <a:ext cx="0" cy="0"/>
          <a:chOff x="0" y="0"/>
          <a:chExt cx="0" cy="0"/>
        </a:xfrm>
      </p:grpSpPr>
      <p:sp>
        <p:nvSpPr>
          <p:cNvPr id="722" name="Google Shape;722;g1be79b0d0fb_2_801"/>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lt1"/>
                </a:solidFill>
                <a:latin typeface="Calibri"/>
                <a:ea typeface="Calibri"/>
                <a:cs typeface="Calibri"/>
                <a:sym typeface="Calibri"/>
              </a:rPr>
              <a:t>v</a:t>
            </a:r>
            <a:endParaRPr sz="1400" b="0" i="0" u="none" strike="noStrike" cap="none">
              <a:solidFill>
                <a:srgbClr val="000000"/>
              </a:solidFill>
              <a:latin typeface="Arial"/>
              <a:ea typeface="Arial"/>
              <a:cs typeface="Arial"/>
              <a:sym typeface="Arial"/>
            </a:endParaRPr>
          </a:p>
        </p:txBody>
      </p:sp>
      <p:sp>
        <p:nvSpPr>
          <p:cNvPr id="723" name="Google Shape;723;g1be79b0d0fb_2_801"/>
          <p:cNvSpPr txBox="1">
            <a:spLocks noGrp="1"/>
          </p:cNvSpPr>
          <p:nvPr>
            <p:ph type="body" idx="1"/>
          </p:nvPr>
        </p:nvSpPr>
        <p:spPr>
          <a:xfrm>
            <a:off x="537882" y="494969"/>
            <a:ext cx="8088300" cy="4049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24" name="Google Shape;724;g1be79b0d0fb_2_801"/>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725" name="Google Shape;725;g1be79b0d0fb_2_801"/>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showMasterSp="0" matchingName="Orange_10-Large Type">
  <p:cSld name="Orange_10-Large Type">
    <p:bg>
      <p:bgPr>
        <a:solidFill>
          <a:schemeClr val="accent3"/>
        </a:solidFill>
        <a:effectLst/>
      </p:bgPr>
    </p:bg>
    <p:spTree>
      <p:nvGrpSpPr>
        <p:cNvPr id="1" name="Shape 726"/>
        <p:cNvGrpSpPr/>
        <p:nvPr/>
      </p:nvGrpSpPr>
      <p:grpSpPr>
        <a:xfrm>
          <a:off x="0" y="0"/>
          <a:ext cx="0" cy="0"/>
          <a:chOff x="0" y="0"/>
          <a:chExt cx="0" cy="0"/>
        </a:xfrm>
      </p:grpSpPr>
      <p:sp>
        <p:nvSpPr>
          <p:cNvPr id="727" name="Google Shape;727;g1be79b0d0fb_2_806"/>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728" name="Google Shape;728;g1be79b0d0fb_2_806" descr="Decorative line break"/>
          <p:cNvPicPr preferRelativeResize="0"/>
          <p:nvPr/>
        </p:nvPicPr>
        <p:blipFill rotWithShape="1">
          <a:blip r:embed="rId2">
            <a:alphaModFix/>
          </a:blip>
          <a:srcRect/>
          <a:stretch/>
        </p:blipFill>
        <p:spPr>
          <a:xfrm>
            <a:off x="4089652" y="2886671"/>
            <a:ext cx="723521" cy="13716"/>
          </a:xfrm>
          <a:prstGeom prst="rect">
            <a:avLst/>
          </a:prstGeom>
          <a:noFill/>
          <a:ln>
            <a:noFill/>
          </a:ln>
        </p:spPr>
      </p:pic>
      <p:sp>
        <p:nvSpPr>
          <p:cNvPr id="729" name="Google Shape;729;g1be79b0d0fb_2_806"/>
          <p:cNvSpPr txBox="1">
            <a:spLocks noGrp="1"/>
          </p:cNvSpPr>
          <p:nvPr>
            <p:ph type="ctrTitle"/>
          </p:nvPr>
        </p:nvSpPr>
        <p:spPr>
          <a:xfrm>
            <a:off x="1143000" y="1124344"/>
            <a:ext cx="6858000" cy="17907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3"/>
              </a:buClr>
              <a:buSzPts val="12000"/>
              <a:buFont typeface="Calibri"/>
              <a:buNone/>
              <a:defRPr sz="12000">
                <a:solidFill>
                  <a:schemeClr val="accent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0" name="Google Shape;730;g1be79b0d0fb_2_806"/>
          <p:cNvSpPr txBox="1">
            <a:spLocks noGrp="1"/>
          </p:cNvSpPr>
          <p:nvPr>
            <p:ph type="subTitle" idx="1"/>
          </p:nvPr>
        </p:nvSpPr>
        <p:spPr>
          <a:xfrm>
            <a:off x="1143000" y="3002388"/>
            <a:ext cx="6858000" cy="6603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3"/>
              </a:buClr>
              <a:buSzPts val="2400"/>
              <a:buNone/>
              <a:defRPr sz="2400">
                <a:solidFill>
                  <a:schemeClr val="accent3"/>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731" name="Google Shape;731;g1be79b0d0fb_2_806"/>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732" name="Google Shape;732;g1be79b0d0fb_2_806"/>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matchingName="Orange_11-Follow Us">
  <p:cSld name="Orange_11-Follow Us">
    <p:bg>
      <p:bgPr>
        <a:solidFill>
          <a:schemeClr val="accent3"/>
        </a:solidFill>
        <a:effectLst/>
      </p:bgPr>
    </p:bg>
    <p:spTree>
      <p:nvGrpSpPr>
        <p:cNvPr id="1" name="Shape 733"/>
        <p:cNvGrpSpPr/>
        <p:nvPr/>
      </p:nvGrpSpPr>
      <p:grpSpPr>
        <a:xfrm>
          <a:off x="0" y="0"/>
          <a:ext cx="0" cy="0"/>
          <a:chOff x="0" y="0"/>
          <a:chExt cx="0" cy="0"/>
        </a:xfrm>
      </p:grpSpPr>
      <p:sp>
        <p:nvSpPr>
          <p:cNvPr id="734" name="Google Shape;734;g1be79b0d0fb_2_813"/>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735" name="Google Shape;735;g1be79b0d0fb_2_813" descr="Decorative line break"/>
          <p:cNvPicPr preferRelativeResize="0"/>
          <p:nvPr/>
        </p:nvPicPr>
        <p:blipFill rotWithShape="1">
          <a:blip r:embed="rId2">
            <a:alphaModFix/>
          </a:blip>
          <a:srcRect/>
          <a:stretch/>
        </p:blipFill>
        <p:spPr>
          <a:xfrm>
            <a:off x="4089652" y="2886671"/>
            <a:ext cx="723521" cy="13716"/>
          </a:xfrm>
          <a:prstGeom prst="rect">
            <a:avLst/>
          </a:prstGeom>
          <a:noFill/>
          <a:ln>
            <a:noFill/>
          </a:ln>
        </p:spPr>
      </p:pic>
      <p:sp>
        <p:nvSpPr>
          <p:cNvPr id="736" name="Google Shape;736;g1be79b0d0fb_2_813"/>
          <p:cNvSpPr txBox="1">
            <a:spLocks noGrp="1"/>
          </p:cNvSpPr>
          <p:nvPr>
            <p:ph type="ctrTitle"/>
          </p:nvPr>
        </p:nvSpPr>
        <p:spPr>
          <a:xfrm>
            <a:off x="1143000" y="1124344"/>
            <a:ext cx="6858000" cy="17907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3"/>
              </a:buClr>
              <a:buSzPts val="12000"/>
              <a:buFont typeface="Calibri"/>
              <a:buNone/>
              <a:defRPr sz="12000">
                <a:solidFill>
                  <a:schemeClr val="accent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737" name="Google Shape;737;g1be79b0d0fb_2_813" descr="Twitter icon"/>
          <p:cNvPicPr preferRelativeResize="0"/>
          <p:nvPr/>
        </p:nvPicPr>
        <p:blipFill rotWithShape="1">
          <a:blip r:embed="rId3">
            <a:alphaModFix/>
          </a:blip>
          <a:srcRect/>
          <a:stretch/>
        </p:blipFill>
        <p:spPr>
          <a:xfrm>
            <a:off x="2038718" y="3032551"/>
            <a:ext cx="281272" cy="281273"/>
          </a:xfrm>
          <a:prstGeom prst="rect">
            <a:avLst/>
          </a:prstGeom>
          <a:noFill/>
          <a:ln>
            <a:noFill/>
          </a:ln>
        </p:spPr>
      </p:pic>
      <p:pic>
        <p:nvPicPr>
          <p:cNvPr id="738" name="Google Shape;738;g1be79b0d0fb_2_813" descr="Facebook icon"/>
          <p:cNvPicPr preferRelativeResize="0"/>
          <p:nvPr/>
        </p:nvPicPr>
        <p:blipFill rotWithShape="1">
          <a:blip r:embed="rId4">
            <a:alphaModFix/>
          </a:blip>
          <a:srcRect/>
          <a:stretch/>
        </p:blipFill>
        <p:spPr>
          <a:xfrm>
            <a:off x="6768720" y="3032551"/>
            <a:ext cx="281273" cy="281273"/>
          </a:xfrm>
          <a:prstGeom prst="rect">
            <a:avLst/>
          </a:prstGeom>
          <a:noFill/>
          <a:ln>
            <a:noFill/>
          </a:ln>
        </p:spPr>
      </p:pic>
      <p:sp>
        <p:nvSpPr>
          <p:cNvPr id="739" name="Google Shape;739;g1be79b0d0fb_2_813"/>
          <p:cNvSpPr txBox="1"/>
          <p:nvPr/>
        </p:nvSpPr>
        <p:spPr>
          <a:xfrm>
            <a:off x="2038718" y="3032551"/>
            <a:ext cx="5105100" cy="831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b="0" i="0" u="none" strike="noStrike" cap="none">
                <a:solidFill>
                  <a:schemeClr val="accent1"/>
                </a:solidFill>
                <a:latin typeface="Calibri"/>
                <a:ea typeface="Calibri"/>
                <a:cs typeface="Calibri"/>
                <a:sym typeface="Calibri"/>
              </a:rPr>
              <a:t>twitter.com/ORDeptEd | fb.com/ORDeptEd</a:t>
            </a:r>
            <a:endParaRPr sz="2400" b="0" i="0" u="none" strike="noStrike" cap="none">
              <a:solidFill>
                <a:schemeClr val="accent1"/>
              </a:solidFill>
              <a:latin typeface="Calibri"/>
              <a:ea typeface="Calibri"/>
              <a:cs typeface="Calibri"/>
              <a:sym typeface="Calibri"/>
            </a:endParaRPr>
          </a:p>
        </p:txBody>
      </p:sp>
      <p:sp>
        <p:nvSpPr>
          <p:cNvPr id="740" name="Google Shape;740;g1be79b0d0fb_2_813"/>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741" name="Google Shape;741;g1be79b0d0fb_2_813"/>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showMasterSp="0" matchingName="Red_1-Title Slide">
  <p:cSld name="Red_1-Title Slide">
    <p:bg>
      <p:bgPr>
        <a:solidFill>
          <a:schemeClr val="accent2"/>
        </a:solidFill>
        <a:effectLst/>
      </p:bgPr>
    </p:bg>
    <p:spTree>
      <p:nvGrpSpPr>
        <p:cNvPr id="1" name="Shape 742"/>
        <p:cNvGrpSpPr/>
        <p:nvPr/>
      </p:nvGrpSpPr>
      <p:grpSpPr>
        <a:xfrm>
          <a:off x="0" y="0"/>
          <a:ext cx="0" cy="0"/>
          <a:chOff x="0" y="0"/>
          <a:chExt cx="0" cy="0"/>
        </a:xfrm>
      </p:grpSpPr>
      <p:sp>
        <p:nvSpPr>
          <p:cNvPr id="743" name="Google Shape;743;g1be79b0d0fb_2_82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744" name="Google Shape;744;g1be79b0d0fb_2_822"/>
          <p:cNvSpPr/>
          <p:nvPr/>
        </p:nvSpPr>
        <p:spPr>
          <a:xfrm>
            <a:off x="154641" y="4461062"/>
            <a:ext cx="8831100" cy="524400"/>
          </a:xfrm>
          <a:prstGeom prst="rect">
            <a:avLst/>
          </a:prstGeom>
          <a:solidFill>
            <a:srgbClr val="FCF4F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745" name="Google Shape;745;g1be79b0d0fb_2_822" descr="Decorative line break"/>
          <p:cNvPicPr preferRelativeResize="0"/>
          <p:nvPr/>
        </p:nvPicPr>
        <p:blipFill rotWithShape="1">
          <a:blip r:embed="rId2">
            <a:alphaModFix/>
          </a:blip>
          <a:srcRect/>
          <a:stretch/>
        </p:blipFill>
        <p:spPr>
          <a:xfrm>
            <a:off x="4089652" y="2604100"/>
            <a:ext cx="723521" cy="13716"/>
          </a:xfrm>
          <a:prstGeom prst="rect">
            <a:avLst/>
          </a:prstGeom>
          <a:noFill/>
          <a:ln>
            <a:noFill/>
          </a:ln>
        </p:spPr>
      </p:pic>
      <p:sp>
        <p:nvSpPr>
          <p:cNvPr id="746" name="Google Shape;746;g1be79b0d0fb_2_822"/>
          <p:cNvSpPr txBox="1">
            <a:spLocks noGrp="1"/>
          </p:cNvSpPr>
          <p:nvPr>
            <p:ph type="ctrTitle"/>
          </p:nvPr>
        </p:nvSpPr>
        <p:spPr>
          <a:xfrm>
            <a:off x="1143000" y="1865026"/>
            <a:ext cx="6858000" cy="7674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2"/>
              </a:buClr>
              <a:buSzPts val="5400"/>
              <a:buFont typeface="Calibri"/>
              <a:buNone/>
              <a:defRPr sz="5400">
                <a:solidFill>
                  <a:schemeClr val="accen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7" name="Google Shape;747;g1be79b0d0fb_2_822"/>
          <p:cNvSpPr txBox="1">
            <a:spLocks noGrp="1"/>
          </p:cNvSpPr>
          <p:nvPr>
            <p:ph type="subTitle" idx="1"/>
          </p:nvPr>
        </p:nvSpPr>
        <p:spPr>
          <a:xfrm>
            <a:off x="1143000" y="2701528"/>
            <a:ext cx="6858000" cy="12417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2"/>
              </a:buClr>
              <a:buSzPts val="2400"/>
              <a:buNone/>
              <a:defRPr sz="2400">
                <a:solidFill>
                  <a:schemeClr val="accent2"/>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748" name="Google Shape;748;g1be79b0d0fb_2_822" descr="Oregon Department of Education Logo"/>
          <p:cNvPicPr preferRelativeResize="0"/>
          <p:nvPr/>
        </p:nvPicPr>
        <p:blipFill rotWithShape="1">
          <a:blip r:embed="rId3">
            <a:alphaModFix/>
          </a:blip>
          <a:srcRect/>
          <a:stretch/>
        </p:blipFill>
        <p:spPr>
          <a:xfrm>
            <a:off x="3775327" y="160537"/>
            <a:ext cx="1195008" cy="1219011"/>
          </a:xfrm>
          <a:prstGeom prst="rect">
            <a:avLst/>
          </a:prstGeom>
          <a:noFill/>
          <a:ln>
            <a:noFill/>
          </a:ln>
        </p:spPr>
      </p:pic>
      <p:sp>
        <p:nvSpPr>
          <p:cNvPr id="749" name="Google Shape;749;g1be79b0d0fb_2_822"/>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750" name="Google Shape;750;g1be79b0d0fb_2_822"/>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matchingName="Red_3-Title Bar and Content">
  <p:cSld name="Red_3-Title Bar and Content">
    <p:bg>
      <p:bgPr>
        <a:solidFill>
          <a:schemeClr val="accent2"/>
        </a:solidFill>
        <a:effectLst/>
      </p:bgPr>
    </p:bg>
    <p:spTree>
      <p:nvGrpSpPr>
        <p:cNvPr id="1" name="Shape 751"/>
        <p:cNvGrpSpPr/>
        <p:nvPr/>
      </p:nvGrpSpPr>
      <p:grpSpPr>
        <a:xfrm>
          <a:off x="0" y="0"/>
          <a:ext cx="0" cy="0"/>
          <a:chOff x="0" y="0"/>
          <a:chExt cx="0" cy="0"/>
        </a:xfrm>
      </p:grpSpPr>
      <p:sp>
        <p:nvSpPr>
          <p:cNvPr id="752" name="Google Shape;752;g1be79b0d0fb_2_838"/>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753" name="Google Shape;753;g1be79b0d0fb_2_838"/>
          <p:cNvSpPr/>
          <p:nvPr/>
        </p:nvSpPr>
        <p:spPr>
          <a:xfrm>
            <a:off x="154641" y="161365"/>
            <a:ext cx="8831100" cy="1048200"/>
          </a:xfrm>
          <a:prstGeom prst="rect">
            <a:avLst/>
          </a:prstGeom>
          <a:solidFill>
            <a:srgbClr val="FCF4F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754" name="Google Shape;754;g1be79b0d0fb_2_838"/>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5" name="Google Shape;755;g1be79b0d0fb_2_838"/>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4400"/>
              <a:buFont typeface="Calibri"/>
              <a:buNone/>
              <a:defRPr>
                <a:solidFill>
                  <a:schemeClr val="accen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6" name="Google Shape;756;g1be79b0d0fb_2_838"/>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757" name="Google Shape;757;g1be79b0d0fb_2_838"/>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matchingName="Red_5-Title and Content">
  <p:cSld name="Red_5-Title and Content">
    <p:bg>
      <p:bgPr>
        <a:solidFill>
          <a:schemeClr val="accent2"/>
        </a:solidFill>
        <a:effectLst/>
      </p:bgPr>
    </p:bg>
    <p:spTree>
      <p:nvGrpSpPr>
        <p:cNvPr id="1" name="Shape 758"/>
        <p:cNvGrpSpPr/>
        <p:nvPr/>
      </p:nvGrpSpPr>
      <p:grpSpPr>
        <a:xfrm>
          <a:off x="0" y="0"/>
          <a:ext cx="0" cy="0"/>
          <a:chOff x="0" y="0"/>
          <a:chExt cx="0" cy="0"/>
        </a:xfrm>
      </p:grpSpPr>
      <p:sp>
        <p:nvSpPr>
          <p:cNvPr id="759" name="Google Shape;759;g1be79b0d0fb_2_853"/>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4400"/>
              <a:buFont typeface="Calibri"/>
              <a:buNone/>
              <a:defRPr>
                <a:solidFill>
                  <a:schemeClr val="accen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0" name="Google Shape;760;g1be79b0d0fb_2_853"/>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1" name="Google Shape;761;g1be79b0d0fb_2_853"/>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762" name="Google Shape;762;g1be79b0d0fb_2_853"/>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matchingName="Red_6-Two Content">
  <p:cSld name="Red_6-Two Content">
    <p:bg>
      <p:bgPr>
        <a:solidFill>
          <a:schemeClr val="accent2"/>
        </a:solidFill>
        <a:effectLst/>
      </p:bgPr>
    </p:bg>
    <p:spTree>
      <p:nvGrpSpPr>
        <p:cNvPr id="1" name="Shape 763"/>
        <p:cNvGrpSpPr/>
        <p:nvPr/>
      </p:nvGrpSpPr>
      <p:grpSpPr>
        <a:xfrm>
          <a:off x="0" y="0"/>
          <a:ext cx="0" cy="0"/>
          <a:chOff x="0" y="0"/>
          <a:chExt cx="0" cy="0"/>
        </a:xfrm>
      </p:grpSpPr>
      <p:sp>
        <p:nvSpPr>
          <p:cNvPr id="764" name="Google Shape;764;g1be79b0d0fb_2_858"/>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4400"/>
              <a:buFont typeface="Calibri"/>
              <a:buNone/>
              <a:defRPr>
                <a:solidFill>
                  <a:schemeClr val="accen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5" name="Google Shape;765;g1be79b0d0fb_2_858"/>
          <p:cNvSpPr txBox="1">
            <a:spLocks noGrp="1"/>
          </p:cNvSpPr>
          <p:nvPr>
            <p:ph type="body" idx="1"/>
          </p:nvPr>
        </p:nvSpPr>
        <p:spPr>
          <a:xfrm>
            <a:off x="537882" y="1369219"/>
            <a:ext cx="3976800" cy="30795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6" name="Google Shape;766;g1be79b0d0fb_2_858"/>
          <p:cNvSpPr txBox="1">
            <a:spLocks noGrp="1"/>
          </p:cNvSpPr>
          <p:nvPr>
            <p:ph type="body" idx="2"/>
          </p:nvPr>
        </p:nvSpPr>
        <p:spPr>
          <a:xfrm>
            <a:off x="4629150" y="1369219"/>
            <a:ext cx="3997200" cy="30795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7" name="Google Shape;767;g1be79b0d0fb_2_858"/>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768" name="Google Shape;768;g1be79b0d0fb_2_858"/>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matchingName="Red_7-Comparison">
  <p:cSld name="Red_7-Comparison">
    <p:bg>
      <p:bgPr>
        <a:solidFill>
          <a:schemeClr val="accent2"/>
        </a:solidFill>
        <a:effectLst/>
      </p:bgPr>
    </p:bg>
    <p:spTree>
      <p:nvGrpSpPr>
        <p:cNvPr id="1" name="Shape 769"/>
        <p:cNvGrpSpPr/>
        <p:nvPr/>
      </p:nvGrpSpPr>
      <p:grpSpPr>
        <a:xfrm>
          <a:off x="0" y="0"/>
          <a:ext cx="0" cy="0"/>
          <a:chOff x="0" y="0"/>
          <a:chExt cx="0" cy="0"/>
        </a:xfrm>
      </p:grpSpPr>
      <p:sp>
        <p:nvSpPr>
          <p:cNvPr id="770" name="Google Shape;770;g1be79b0d0fb_2_864"/>
          <p:cNvSpPr txBox="1">
            <a:spLocks noGrp="1"/>
          </p:cNvSpPr>
          <p:nvPr>
            <p:ph type="body" idx="1"/>
          </p:nvPr>
        </p:nvSpPr>
        <p:spPr>
          <a:xfrm>
            <a:off x="537882" y="1260872"/>
            <a:ext cx="3960300" cy="618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2"/>
              </a:buClr>
              <a:buSzPts val="3200"/>
              <a:buNone/>
              <a:defRPr sz="3200" b="0">
                <a:solidFill>
                  <a:schemeClr val="accent2"/>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71" name="Google Shape;771;g1be79b0d0fb_2_864"/>
          <p:cNvSpPr txBox="1">
            <a:spLocks noGrp="1"/>
          </p:cNvSpPr>
          <p:nvPr>
            <p:ph type="body" idx="2"/>
          </p:nvPr>
        </p:nvSpPr>
        <p:spPr>
          <a:xfrm>
            <a:off x="537882" y="1878806"/>
            <a:ext cx="3960300" cy="2575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2" name="Google Shape;772;g1be79b0d0fb_2_864"/>
          <p:cNvSpPr txBox="1">
            <a:spLocks noGrp="1"/>
          </p:cNvSpPr>
          <p:nvPr>
            <p:ph type="body" idx="3"/>
          </p:nvPr>
        </p:nvSpPr>
        <p:spPr>
          <a:xfrm>
            <a:off x="4629150" y="1260872"/>
            <a:ext cx="3997200" cy="618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2"/>
              </a:buClr>
              <a:buSzPts val="3200"/>
              <a:buNone/>
              <a:defRPr sz="3200" b="0">
                <a:solidFill>
                  <a:schemeClr val="accent2"/>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73" name="Google Shape;773;g1be79b0d0fb_2_864"/>
          <p:cNvSpPr txBox="1">
            <a:spLocks noGrp="1"/>
          </p:cNvSpPr>
          <p:nvPr>
            <p:ph type="body" idx="4"/>
          </p:nvPr>
        </p:nvSpPr>
        <p:spPr>
          <a:xfrm>
            <a:off x="4629150" y="1878806"/>
            <a:ext cx="3997200" cy="2575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4" name="Google Shape;774;g1be79b0d0fb_2_864"/>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3200"/>
              <a:buFont typeface="Calibri"/>
              <a:buNone/>
              <a:defRPr sz="3200">
                <a:solidFill>
                  <a:schemeClr val="accen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5" name="Google Shape;775;g1be79b0d0fb_2_864"/>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776" name="Google Shape;776;g1be79b0d0fb_2_864"/>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matchingName="Red_9-Blank">
  <p:cSld name="Red_9-Blank">
    <p:bg>
      <p:bgPr>
        <a:solidFill>
          <a:schemeClr val="accent2"/>
        </a:solidFill>
        <a:effectLst/>
      </p:bgPr>
    </p:bg>
    <p:spTree>
      <p:nvGrpSpPr>
        <p:cNvPr id="1" name="Shape 777"/>
        <p:cNvGrpSpPr/>
        <p:nvPr/>
      </p:nvGrpSpPr>
      <p:grpSpPr>
        <a:xfrm>
          <a:off x="0" y="0"/>
          <a:ext cx="0" cy="0"/>
          <a:chOff x="0" y="0"/>
          <a:chExt cx="0" cy="0"/>
        </a:xfrm>
      </p:grpSpPr>
      <p:sp>
        <p:nvSpPr>
          <p:cNvPr id="778" name="Google Shape;778;g1be79b0d0fb_2_877"/>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lt1"/>
                </a:solidFill>
                <a:latin typeface="Calibri"/>
                <a:ea typeface="Calibri"/>
                <a:cs typeface="Calibri"/>
                <a:sym typeface="Calibri"/>
              </a:rPr>
              <a:t>v</a:t>
            </a:r>
            <a:endParaRPr sz="1400" b="0" i="0" u="none" strike="noStrike" cap="none">
              <a:solidFill>
                <a:srgbClr val="000000"/>
              </a:solidFill>
              <a:latin typeface="Arial"/>
              <a:ea typeface="Arial"/>
              <a:cs typeface="Arial"/>
              <a:sym typeface="Arial"/>
            </a:endParaRPr>
          </a:p>
        </p:txBody>
      </p:sp>
      <p:sp>
        <p:nvSpPr>
          <p:cNvPr id="779" name="Google Shape;779;g1be79b0d0fb_2_877"/>
          <p:cNvSpPr txBox="1">
            <a:spLocks noGrp="1"/>
          </p:cNvSpPr>
          <p:nvPr>
            <p:ph type="body" idx="1"/>
          </p:nvPr>
        </p:nvSpPr>
        <p:spPr>
          <a:xfrm>
            <a:off x="537882" y="494969"/>
            <a:ext cx="8088300" cy="4049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0" name="Google Shape;780;g1be79b0d0fb_2_877"/>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781" name="Google Shape;781;g1be79b0d0fb_2_877"/>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matchingName="Red_10-Large Type">
  <p:cSld name="Red_10-Large Type">
    <p:bg>
      <p:bgPr>
        <a:solidFill>
          <a:schemeClr val="accent2"/>
        </a:solidFill>
        <a:effectLst/>
      </p:bgPr>
    </p:bg>
    <p:spTree>
      <p:nvGrpSpPr>
        <p:cNvPr id="1" name="Shape 782"/>
        <p:cNvGrpSpPr/>
        <p:nvPr/>
      </p:nvGrpSpPr>
      <p:grpSpPr>
        <a:xfrm>
          <a:off x="0" y="0"/>
          <a:ext cx="0" cy="0"/>
          <a:chOff x="0" y="0"/>
          <a:chExt cx="0" cy="0"/>
        </a:xfrm>
      </p:grpSpPr>
      <p:sp>
        <p:nvSpPr>
          <p:cNvPr id="783" name="Google Shape;783;g1be79b0d0fb_2_88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784" name="Google Shape;784;g1be79b0d0fb_2_882" descr="Decorative line break"/>
          <p:cNvPicPr preferRelativeResize="0"/>
          <p:nvPr/>
        </p:nvPicPr>
        <p:blipFill rotWithShape="1">
          <a:blip r:embed="rId2">
            <a:alphaModFix/>
          </a:blip>
          <a:srcRect/>
          <a:stretch/>
        </p:blipFill>
        <p:spPr>
          <a:xfrm>
            <a:off x="4089652" y="2886671"/>
            <a:ext cx="723521" cy="13716"/>
          </a:xfrm>
          <a:prstGeom prst="rect">
            <a:avLst/>
          </a:prstGeom>
          <a:noFill/>
          <a:ln>
            <a:noFill/>
          </a:ln>
        </p:spPr>
      </p:pic>
      <p:sp>
        <p:nvSpPr>
          <p:cNvPr id="785" name="Google Shape;785;g1be79b0d0fb_2_882"/>
          <p:cNvSpPr txBox="1">
            <a:spLocks noGrp="1"/>
          </p:cNvSpPr>
          <p:nvPr>
            <p:ph type="ctrTitle"/>
          </p:nvPr>
        </p:nvSpPr>
        <p:spPr>
          <a:xfrm>
            <a:off x="1143000" y="1124344"/>
            <a:ext cx="6858000" cy="17907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2"/>
              </a:buClr>
              <a:buSzPts val="12000"/>
              <a:buFont typeface="Calibri"/>
              <a:buNone/>
              <a:defRPr sz="12000">
                <a:solidFill>
                  <a:schemeClr val="accen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6" name="Google Shape;786;g1be79b0d0fb_2_882"/>
          <p:cNvSpPr txBox="1">
            <a:spLocks noGrp="1"/>
          </p:cNvSpPr>
          <p:nvPr>
            <p:ph type="subTitle" idx="1"/>
          </p:nvPr>
        </p:nvSpPr>
        <p:spPr>
          <a:xfrm>
            <a:off x="1143000" y="3002388"/>
            <a:ext cx="6858000" cy="6603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2"/>
              </a:buClr>
              <a:buSzPts val="2400"/>
              <a:buNone/>
              <a:defRPr sz="2400">
                <a:solidFill>
                  <a:schemeClr val="accent2"/>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787" name="Google Shape;787;g1be79b0d0fb_2_882"/>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788" name="Google Shape;788;g1be79b0d0fb_2_882"/>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Blue_11-Follow Us">
  <p:cSld name="Blue_11-Follow Us">
    <p:bg>
      <p:bgPr>
        <a:solidFill>
          <a:schemeClr val="accent1"/>
        </a:solidFill>
        <a:effectLst/>
      </p:bgPr>
    </p:bg>
    <p:spTree>
      <p:nvGrpSpPr>
        <p:cNvPr id="1" name="Shape 82"/>
        <p:cNvGrpSpPr/>
        <p:nvPr/>
      </p:nvGrpSpPr>
      <p:grpSpPr>
        <a:xfrm>
          <a:off x="0" y="0"/>
          <a:ext cx="0" cy="0"/>
          <a:chOff x="0" y="0"/>
          <a:chExt cx="0" cy="0"/>
        </a:xfrm>
      </p:grpSpPr>
      <p:sp>
        <p:nvSpPr>
          <p:cNvPr id="83" name="Google Shape;83;g1be79b0d0fb_2_1729"/>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84" name="Google Shape;84;g1be79b0d0fb_2_1729"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85" name="Google Shape;85;g1be79b0d0fb_2_1729"/>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Clr>
                <a:schemeClr val="accent1"/>
              </a:buClr>
              <a:buSzPts val="9000"/>
              <a:buFont typeface="Calibri"/>
              <a:buNone/>
              <a:defRPr sz="9000">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pic>
        <p:nvPicPr>
          <p:cNvPr id="86" name="Google Shape;86;g1be79b0d0fb_2_1729" descr="Twitter icon"/>
          <p:cNvPicPr preferRelativeResize="0"/>
          <p:nvPr/>
        </p:nvPicPr>
        <p:blipFill rotWithShape="1">
          <a:blip r:embed="rId3">
            <a:alphaModFix/>
          </a:blip>
          <a:srcRect/>
          <a:stretch/>
        </p:blipFill>
        <p:spPr>
          <a:xfrm>
            <a:off x="2038718" y="3032551"/>
            <a:ext cx="375030" cy="375030"/>
          </a:xfrm>
          <a:prstGeom prst="rect">
            <a:avLst/>
          </a:prstGeom>
          <a:noFill/>
          <a:ln>
            <a:noFill/>
          </a:ln>
        </p:spPr>
      </p:pic>
      <p:pic>
        <p:nvPicPr>
          <p:cNvPr id="87" name="Google Shape;87;g1be79b0d0fb_2_1729" descr="Facebook icon"/>
          <p:cNvPicPr preferRelativeResize="0"/>
          <p:nvPr/>
        </p:nvPicPr>
        <p:blipFill rotWithShape="1">
          <a:blip r:embed="rId4">
            <a:alphaModFix/>
          </a:blip>
          <a:srcRect/>
          <a:stretch/>
        </p:blipFill>
        <p:spPr>
          <a:xfrm>
            <a:off x="6768720" y="3032551"/>
            <a:ext cx="375030" cy="375030"/>
          </a:xfrm>
          <a:prstGeom prst="rect">
            <a:avLst/>
          </a:prstGeom>
          <a:noFill/>
          <a:ln>
            <a:noFill/>
          </a:ln>
        </p:spPr>
      </p:pic>
      <p:sp>
        <p:nvSpPr>
          <p:cNvPr id="88" name="Google Shape;88;g1be79b0d0fb_2_1729"/>
          <p:cNvSpPr txBox="1"/>
          <p:nvPr/>
        </p:nvSpPr>
        <p:spPr>
          <a:xfrm>
            <a:off x="2038718" y="3032551"/>
            <a:ext cx="5105100" cy="346200"/>
          </a:xfrm>
          <a:prstGeom prst="rect">
            <a:avLst/>
          </a:prstGeom>
          <a:noFill/>
          <a:ln>
            <a:noFill/>
          </a:ln>
        </p:spPr>
        <p:txBody>
          <a:bodyPr spcFirstLastPara="1" wrap="square" lIns="68575" tIns="34275" rIns="68575" bIns="34275" anchor="t" anchorCtr="0">
            <a:spAutoFit/>
          </a:bodyPr>
          <a:lstStyle/>
          <a:p>
            <a:pPr marL="0" marR="0" lvl="0" indent="0" algn="ctr" rtl="0">
              <a:lnSpc>
                <a:spcPct val="100000"/>
              </a:lnSpc>
              <a:spcBef>
                <a:spcPts val="0"/>
              </a:spcBef>
              <a:spcAft>
                <a:spcPts val="0"/>
              </a:spcAft>
              <a:buClr>
                <a:schemeClr val="accent1"/>
              </a:buClr>
              <a:buSzPts val="1800"/>
              <a:buFont typeface="Calibri"/>
              <a:buNone/>
            </a:pPr>
            <a:r>
              <a:rPr lang="en-US" sz="1800" b="0" i="0" u="none" strike="noStrike" cap="none">
                <a:solidFill>
                  <a:schemeClr val="accent1"/>
                </a:solidFill>
                <a:latin typeface="Calibri"/>
                <a:ea typeface="Calibri"/>
                <a:cs typeface="Calibri"/>
                <a:sym typeface="Calibri"/>
              </a:rPr>
              <a:t>twitter.com/ORDeptEd | fb.com/ORDeptEd</a:t>
            </a:r>
            <a:endParaRPr sz="1800" b="0" i="0" u="none" strike="noStrike" cap="none">
              <a:solidFill>
                <a:schemeClr val="accent1"/>
              </a:solidFill>
              <a:latin typeface="Calibri"/>
              <a:ea typeface="Calibri"/>
              <a:cs typeface="Calibri"/>
              <a:sym typeface="Calibri"/>
            </a:endParaRPr>
          </a:p>
        </p:txBody>
      </p:sp>
      <p:sp>
        <p:nvSpPr>
          <p:cNvPr id="89" name="Google Shape;89;g1be79b0d0fb_2_1729"/>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90" name="Google Shape;90;g1be79b0d0fb_2_172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matchingName="Red_11-Follow Us">
  <p:cSld name="Red_11-Follow Us">
    <p:bg>
      <p:bgPr>
        <a:solidFill>
          <a:schemeClr val="accent2"/>
        </a:solidFill>
        <a:effectLst/>
      </p:bgPr>
    </p:bg>
    <p:spTree>
      <p:nvGrpSpPr>
        <p:cNvPr id="1" name="Shape 789"/>
        <p:cNvGrpSpPr/>
        <p:nvPr/>
      </p:nvGrpSpPr>
      <p:grpSpPr>
        <a:xfrm>
          <a:off x="0" y="0"/>
          <a:ext cx="0" cy="0"/>
          <a:chOff x="0" y="0"/>
          <a:chExt cx="0" cy="0"/>
        </a:xfrm>
      </p:grpSpPr>
      <p:sp>
        <p:nvSpPr>
          <p:cNvPr id="790" name="Google Shape;790;g1be79b0d0fb_2_889"/>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791" name="Google Shape;791;g1be79b0d0fb_2_889" descr="Decorative line break"/>
          <p:cNvPicPr preferRelativeResize="0"/>
          <p:nvPr/>
        </p:nvPicPr>
        <p:blipFill rotWithShape="1">
          <a:blip r:embed="rId2">
            <a:alphaModFix/>
          </a:blip>
          <a:srcRect/>
          <a:stretch/>
        </p:blipFill>
        <p:spPr>
          <a:xfrm>
            <a:off x="4089652" y="2886671"/>
            <a:ext cx="723521" cy="13716"/>
          </a:xfrm>
          <a:prstGeom prst="rect">
            <a:avLst/>
          </a:prstGeom>
          <a:noFill/>
          <a:ln>
            <a:noFill/>
          </a:ln>
        </p:spPr>
      </p:pic>
      <p:sp>
        <p:nvSpPr>
          <p:cNvPr id="792" name="Google Shape;792;g1be79b0d0fb_2_889"/>
          <p:cNvSpPr txBox="1">
            <a:spLocks noGrp="1"/>
          </p:cNvSpPr>
          <p:nvPr>
            <p:ph type="ctrTitle"/>
          </p:nvPr>
        </p:nvSpPr>
        <p:spPr>
          <a:xfrm>
            <a:off x="1143000" y="1124344"/>
            <a:ext cx="6858000" cy="17907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2"/>
              </a:buClr>
              <a:buSzPts val="12000"/>
              <a:buFont typeface="Calibri"/>
              <a:buNone/>
              <a:defRPr sz="12000">
                <a:solidFill>
                  <a:schemeClr val="accen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793" name="Google Shape;793;g1be79b0d0fb_2_889" descr="Twitter icon"/>
          <p:cNvPicPr preferRelativeResize="0"/>
          <p:nvPr/>
        </p:nvPicPr>
        <p:blipFill rotWithShape="1">
          <a:blip r:embed="rId3">
            <a:alphaModFix/>
          </a:blip>
          <a:srcRect/>
          <a:stretch/>
        </p:blipFill>
        <p:spPr>
          <a:xfrm>
            <a:off x="2038718" y="3032551"/>
            <a:ext cx="281272" cy="281273"/>
          </a:xfrm>
          <a:prstGeom prst="rect">
            <a:avLst/>
          </a:prstGeom>
          <a:noFill/>
          <a:ln>
            <a:noFill/>
          </a:ln>
        </p:spPr>
      </p:pic>
      <p:pic>
        <p:nvPicPr>
          <p:cNvPr id="794" name="Google Shape;794;g1be79b0d0fb_2_889" descr="Facebook icon"/>
          <p:cNvPicPr preferRelativeResize="0"/>
          <p:nvPr/>
        </p:nvPicPr>
        <p:blipFill rotWithShape="1">
          <a:blip r:embed="rId4">
            <a:alphaModFix/>
          </a:blip>
          <a:srcRect/>
          <a:stretch/>
        </p:blipFill>
        <p:spPr>
          <a:xfrm>
            <a:off x="6768720" y="3032551"/>
            <a:ext cx="281273" cy="281273"/>
          </a:xfrm>
          <a:prstGeom prst="rect">
            <a:avLst/>
          </a:prstGeom>
          <a:noFill/>
          <a:ln>
            <a:noFill/>
          </a:ln>
        </p:spPr>
      </p:pic>
      <p:sp>
        <p:nvSpPr>
          <p:cNvPr id="795" name="Google Shape;795;g1be79b0d0fb_2_889"/>
          <p:cNvSpPr txBox="1"/>
          <p:nvPr/>
        </p:nvSpPr>
        <p:spPr>
          <a:xfrm>
            <a:off x="2038718" y="3032551"/>
            <a:ext cx="5105100" cy="831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b="0" i="0" u="none" strike="noStrike" cap="none">
                <a:solidFill>
                  <a:schemeClr val="accent1"/>
                </a:solidFill>
                <a:latin typeface="Calibri"/>
                <a:ea typeface="Calibri"/>
                <a:cs typeface="Calibri"/>
                <a:sym typeface="Calibri"/>
              </a:rPr>
              <a:t>twitter.com/ORDeptEd | fb.com/ORDeptEd</a:t>
            </a:r>
            <a:endParaRPr sz="2400" b="0" i="0" u="none" strike="noStrike" cap="none">
              <a:solidFill>
                <a:schemeClr val="accent1"/>
              </a:solidFill>
              <a:latin typeface="Calibri"/>
              <a:ea typeface="Calibri"/>
              <a:cs typeface="Calibri"/>
              <a:sym typeface="Calibri"/>
            </a:endParaRPr>
          </a:p>
        </p:txBody>
      </p:sp>
      <p:sp>
        <p:nvSpPr>
          <p:cNvPr id="796" name="Google Shape;796;g1be79b0d0fb_2_889"/>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797" name="Google Shape;797;g1be79b0d0fb_2_889"/>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matchingName="Teal_1-Title Slide">
  <p:cSld name="Teal_1-Title Slide">
    <p:bg>
      <p:bgPr>
        <a:solidFill>
          <a:schemeClr val="dk2"/>
        </a:solidFill>
        <a:effectLst/>
      </p:bgPr>
    </p:bg>
    <p:spTree>
      <p:nvGrpSpPr>
        <p:cNvPr id="1" name="Shape 798"/>
        <p:cNvGrpSpPr/>
        <p:nvPr/>
      </p:nvGrpSpPr>
      <p:grpSpPr>
        <a:xfrm>
          <a:off x="0" y="0"/>
          <a:ext cx="0" cy="0"/>
          <a:chOff x="0" y="0"/>
          <a:chExt cx="0" cy="0"/>
        </a:xfrm>
      </p:grpSpPr>
      <p:sp>
        <p:nvSpPr>
          <p:cNvPr id="799" name="Google Shape;799;g1be79b0d0fb_2_898"/>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00" name="Google Shape;800;g1be79b0d0fb_2_898"/>
          <p:cNvSpPr/>
          <p:nvPr/>
        </p:nvSpPr>
        <p:spPr>
          <a:xfrm>
            <a:off x="154641" y="4461062"/>
            <a:ext cx="8831100" cy="524400"/>
          </a:xfrm>
          <a:prstGeom prst="rect">
            <a:avLst/>
          </a:prstGeom>
          <a:solidFill>
            <a:srgbClr val="E7F5F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801" name="Google Shape;801;g1be79b0d0fb_2_898" descr="Decorative line break"/>
          <p:cNvPicPr preferRelativeResize="0"/>
          <p:nvPr/>
        </p:nvPicPr>
        <p:blipFill rotWithShape="1">
          <a:blip r:embed="rId2">
            <a:alphaModFix/>
          </a:blip>
          <a:srcRect/>
          <a:stretch/>
        </p:blipFill>
        <p:spPr>
          <a:xfrm>
            <a:off x="4089652" y="2604100"/>
            <a:ext cx="723521" cy="13716"/>
          </a:xfrm>
          <a:prstGeom prst="rect">
            <a:avLst/>
          </a:prstGeom>
          <a:noFill/>
          <a:ln>
            <a:noFill/>
          </a:ln>
        </p:spPr>
      </p:pic>
      <p:sp>
        <p:nvSpPr>
          <p:cNvPr id="802" name="Google Shape;802;g1be79b0d0fb_2_898"/>
          <p:cNvSpPr txBox="1">
            <a:spLocks noGrp="1"/>
          </p:cNvSpPr>
          <p:nvPr>
            <p:ph type="ctrTitle"/>
          </p:nvPr>
        </p:nvSpPr>
        <p:spPr>
          <a:xfrm>
            <a:off x="1143000" y="1865026"/>
            <a:ext cx="6858000" cy="7674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2"/>
              </a:buClr>
              <a:buSzPts val="5400"/>
              <a:buFont typeface="Calibri"/>
              <a:buNone/>
              <a:defRPr sz="54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3" name="Google Shape;803;g1be79b0d0fb_2_898"/>
          <p:cNvSpPr txBox="1">
            <a:spLocks noGrp="1"/>
          </p:cNvSpPr>
          <p:nvPr>
            <p:ph type="subTitle" idx="1"/>
          </p:nvPr>
        </p:nvSpPr>
        <p:spPr>
          <a:xfrm>
            <a:off x="1143000" y="2701528"/>
            <a:ext cx="6858000" cy="12417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2"/>
              </a:buClr>
              <a:buSzPts val="2400"/>
              <a:buNone/>
              <a:defRPr sz="2400">
                <a:solidFill>
                  <a:schemeClr val="dk2"/>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804" name="Google Shape;804;g1be79b0d0fb_2_898" descr="Oregon Department of Education Logo"/>
          <p:cNvPicPr preferRelativeResize="0"/>
          <p:nvPr/>
        </p:nvPicPr>
        <p:blipFill rotWithShape="1">
          <a:blip r:embed="rId3">
            <a:alphaModFix/>
          </a:blip>
          <a:srcRect/>
          <a:stretch/>
        </p:blipFill>
        <p:spPr>
          <a:xfrm>
            <a:off x="3775327" y="160537"/>
            <a:ext cx="1195008" cy="1219011"/>
          </a:xfrm>
          <a:prstGeom prst="rect">
            <a:avLst/>
          </a:prstGeom>
          <a:noFill/>
          <a:ln>
            <a:noFill/>
          </a:ln>
        </p:spPr>
      </p:pic>
      <p:sp>
        <p:nvSpPr>
          <p:cNvPr id="805" name="Google Shape;805;g1be79b0d0fb_2_898"/>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806" name="Google Shape;806;g1be79b0d0fb_2_898"/>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matchingName="Teal_4-Content with Caption">
  <p:cSld name="Teal_4-Content with Caption">
    <p:bg>
      <p:bgPr>
        <a:solidFill>
          <a:schemeClr val="dk2"/>
        </a:solidFill>
        <a:effectLst/>
      </p:bgPr>
    </p:bg>
    <p:spTree>
      <p:nvGrpSpPr>
        <p:cNvPr id="1" name="Shape 807"/>
        <p:cNvGrpSpPr/>
        <p:nvPr/>
      </p:nvGrpSpPr>
      <p:grpSpPr>
        <a:xfrm>
          <a:off x="0" y="0"/>
          <a:ext cx="0" cy="0"/>
          <a:chOff x="0" y="0"/>
          <a:chExt cx="0" cy="0"/>
        </a:xfrm>
      </p:grpSpPr>
      <p:sp>
        <p:nvSpPr>
          <p:cNvPr id="808" name="Google Shape;808;g1be79b0d0fb_2_921"/>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09" name="Google Shape;809;g1be79b0d0fb_2_921"/>
          <p:cNvSpPr/>
          <p:nvPr/>
        </p:nvSpPr>
        <p:spPr>
          <a:xfrm>
            <a:off x="154642" y="161365"/>
            <a:ext cx="3547800" cy="4824300"/>
          </a:xfrm>
          <a:prstGeom prst="rect">
            <a:avLst/>
          </a:prstGeom>
          <a:solidFill>
            <a:srgbClr val="E7F5F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10" name="Google Shape;810;g1be79b0d0fb_2_921"/>
          <p:cNvSpPr txBox="1">
            <a:spLocks noGrp="1"/>
          </p:cNvSpPr>
          <p:nvPr>
            <p:ph type="title"/>
          </p:nvPr>
        </p:nvSpPr>
        <p:spPr>
          <a:xfrm>
            <a:off x="537883" y="584734"/>
            <a:ext cx="2949000" cy="18975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4400"/>
              <a:buFont typeface="Calibri"/>
              <a:buNone/>
              <a:defRPr sz="44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1" name="Google Shape;811;g1be79b0d0fb_2_921"/>
          <p:cNvSpPr txBox="1">
            <a:spLocks noGrp="1"/>
          </p:cNvSpPr>
          <p:nvPr>
            <p:ph type="body" idx="1"/>
          </p:nvPr>
        </p:nvSpPr>
        <p:spPr>
          <a:xfrm>
            <a:off x="3887391" y="584735"/>
            <a:ext cx="4629300" cy="3811200"/>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812" name="Google Shape;812;g1be79b0d0fb_2_921"/>
          <p:cNvSpPr>
            <a:spLocks noGrp="1"/>
          </p:cNvSpPr>
          <p:nvPr>
            <p:ph type="pic" idx="2"/>
          </p:nvPr>
        </p:nvSpPr>
        <p:spPr>
          <a:xfrm>
            <a:off x="537883" y="2655094"/>
            <a:ext cx="2949000" cy="1740600"/>
          </a:xfrm>
          <a:prstGeom prst="rect">
            <a:avLst/>
          </a:prstGeom>
          <a:noFill/>
          <a:ln>
            <a:noFill/>
          </a:ln>
        </p:spPr>
      </p:sp>
      <p:sp>
        <p:nvSpPr>
          <p:cNvPr id="813" name="Google Shape;813;g1be79b0d0fb_2_921"/>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814" name="Google Shape;814;g1be79b0d0fb_2_921"/>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matchingName="Teal_6-Two Content">
  <p:cSld name="Teal_6-Two Content">
    <p:bg>
      <p:bgPr>
        <a:solidFill>
          <a:schemeClr val="dk2"/>
        </a:solidFill>
        <a:effectLst/>
      </p:bgPr>
    </p:bg>
    <p:spTree>
      <p:nvGrpSpPr>
        <p:cNvPr id="1" name="Shape 815"/>
        <p:cNvGrpSpPr/>
        <p:nvPr/>
      </p:nvGrpSpPr>
      <p:grpSpPr>
        <a:xfrm>
          <a:off x="0" y="0"/>
          <a:ext cx="0" cy="0"/>
          <a:chOff x="0" y="0"/>
          <a:chExt cx="0" cy="0"/>
        </a:xfrm>
      </p:grpSpPr>
      <p:sp>
        <p:nvSpPr>
          <p:cNvPr id="816" name="Google Shape;816;g1be79b0d0fb_2_934"/>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4400"/>
              <a:buFont typeface="Calibri"/>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7" name="Google Shape;817;g1be79b0d0fb_2_934"/>
          <p:cNvSpPr txBox="1">
            <a:spLocks noGrp="1"/>
          </p:cNvSpPr>
          <p:nvPr>
            <p:ph type="body" idx="1"/>
          </p:nvPr>
        </p:nvSpPr>
        <p:spPr>
          <a:xfrm>
            <a:off x="537882" y="1369219"/>
            <a:ext cx="3976800" cy="30795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8" name="Google Shape;818;g1be79b0d0fb_2_934"/>
          <p:cNvSpPr txBox="1">
            <a:spLocks noGrp="1"/>
          </p:cNvSpPr>
          <p:nvPr>
            <p:ph type="body" idx="2"/>
          </p:nvPr>
        </p:nvSpPr>
        <p:spPr>
          <a:xfrm>
            <a:off x="4629150" y="1369219"/>
            <a:ext cx="3997200" cy="30795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9" name="Google Shape;819;g1be79b0d0fb_2_934"/>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820" name="Google Shape;820;g1be79b0d0fb_2_934"/>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matchingName="Teal_7-Comparison">
  <p:cSld name="Teal_7-Comparison">
    <p:bg>
      <p:bgPr>
        <a:solidFill>
          <a:schemeClr val="dk2"/>
        </a:solidFill>
        <a:effectLst/>
      </p:bgPr>
    </p:bg>
    <p:spTree>
      <p:nvGrpSpPr>
        <p:cNvPr id="1" name="Shape 821"/>
        <p:cNvGrpSpPr/>
        <p:nvPr/>
      </p:nvGrpSpPr>
      <p:grpSpPr>
        <a:xfrm>
          <a:off x="0" y="0"/>
          <a:ext cx="0" cy="0"/>
          <a:chOff x="0" y="0"/>
          <a:chExt cx="0" cy="0"/>
        </a:xfrm>
      </p:grpSpPr>
      <p:sp>
        <p:nvSpPr>
          <p:cNvPr id="822" name="Google Shape;822;g1be79b0d0fb_2_940"/>
          <p:cNvSpPr txBox="1">
            <a:spLocks noGrp="1"/>
          </p:cNvSpPr>
          <p:nvPr>
            <p:ph type="body" idx="1"/>
          </p:nvPr>
        </p:nvSpPr>
        <p:spPr>
          <a:xfrm>
            <a:off x="537882" y="1260872"/>
            <a:ext cx="3960300" cy="618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3200"/>
              <a:buNone/>
              <a:defRPr sz="3200" b="0">
                <a:solidFill>
                  <a:schemeClr val="dk2"/>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23" name="Google Shape;823;g1be79b0d0fb_2_940"/>
          <p:cNvSpPr txBox="1">
            <a:spLocks noGrp="1"/>
          </p:cNvSpPr>
          <p:nvPr>
            <p:ph type="body" idx="2"/>
          </p:nvPr>
        </p:nvSpPr>
        <p:spPr>
          <a:xfrm>
            <a:off x="537882" y="1878806"/>
            <a:ext cx="3960300" cy="2575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4" name="Google Shape;824;g1be79b0d0fb_2_940"/>
          <p:cNvSpPr txBox="1">
            <a:spLocks noGrp="1"/>
          </p:cNvSpPr>
          <p:nvPr>
            <p:ph type="body" idx="3"/>
          </p:nvPr>
        </p:nvSpPr>
        <p:spPr>
          <a:xfrm>
            <a:off x="4629150" y="1260872"/>
            <a:ext cx="3997200" cy="618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2"/>
              </a:buClr>
              <a:buSzPts val="3200"/>
              <a:buNone/>
              <a:defRPr sz="3200" b="0">
                <a:solidFill>
                  <a:schemeClr val="dk2"/>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25" name="Google Shape;825;g1be79b0d0fb_2_940"/>
          <p:cNvSpPr txBox="1">
            <a:spLocks noGrp="1"/>
          </p:cNvSpPr>
          <p:nvPr>
            <p:ph type="body" idx="4"/>
          </p:nvPr>
        </p:nvSpPr>
        <p:spPr>
          <a:xfrm>
            <a:off x="4629150" y="1878806"/>
            <a:ext cx="3997200" cy="2575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6" name="Google Shape;826;g1be79b0d0fb_2_940"/>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3200"/>
              <a:buFont typeface="Calibri"/>
              <a:buNone/>
              <a:defRPr sz="32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7" name="Google Shape;827;g1be79b0d0fb_2_940"/>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828" name="Google Shape;828;g1be79b0d0fb_2_940"/>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showMasterSp="0" matchingName="Teal_9-Blank">
  <p:cSld name="Teal_9-Blank">
    <p:bg>
      <p:bgPr>
        <a:solidFill>
          <a:schemeClr val="dk2"/>
        </a:solidFill>
        <a:effectLst/>
      </p:bgPr>
    </p:bg>
    <p:spTree>
      <p:nvGrpSpPr>
        <p:cNvPr id="1" name="Shape 829"/>
        <p:cNvGrpSpPr/>
        <p:nvPr/>
      </p:nvGrpSpPr>
      <p:grpSpPr>
        <a:xfrm>
          <a:off x="0" y="0"/>
          <a:ext cx="0" cy="0"/>
          <a:chOff x="0" y="0"/>
          <a:chExt cx="0" cy="0"/>
        </a:xfrm>
      </p:grpSpPr>
      <p:sp>
        <p:nvSpPr>
          <p:cNvPr id="830" name="Google Shape;830;g1be79b0d0fb_2_953"/>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lt1"/>
                </a:solidFill>
                <a:latin typeface="Calibri"/>
                <a:ea typeface="Calibri"/>
                <a:cs typeface="Calibri"/>
                <a:sym typeface="Calibri"/>
              </a:rPr>
              <a:t>v</a:t>
            </a:r>
            <a:endParaRPr sz="1400" b="0" i="0" u="none" strike="noStrike" cap="none">
              <a:solidFill>
                <a:srgbClr val="000000"/>
              </a:solidFill>
              <a:latin typeface="Arial"/>
              <a:ea typeface="Arial"/>
              <a:cs typeface="Arial"/>
              <a:sym typeface="Arial"/>
            </a:endParaRPr>
          </a:p>
        </p:txBody>
      </p:sp>
      <p:sp>
        <p:nvSpPr>
          <p:cNvPr id="831" name="Google Shape;831;g1be79b0d0fb_2_953"/>
          <p:cNvSpPr txBox="1">
            <a:spLocks noGrp="1"/>
          </p:cNvSpPr>
          <p:nvPr>
            <p:ph type="body" idx="1"/>
          </p:nvPr>
        </p:nvSpPr>
        <p:spPr>
          <a:xfrm>
            <a:off x="537882" y="494969"/>
            <a:ext cx="8088300" cy="4049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32" name="Google Shape;832;g1be79b0d0fb_2_953"/>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833" name="Google Shape;833;g1be79b0d0fb_2_953"/>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showMasterSp="0" matchingName="Teal_10-Large Type">
  <p:cSld name="Teal_10-Large Type">
    <p:bg>
      <p:bgPr>
        <a:solidFill>
          <a:schemeClr val="dk2"/>
        </a:solidFill>
        <a:effectLst/>
      </p:bgPr>
    </p:bg>
    <p:spTree>
      <p:nvGrpSpPr>
        <p:cNvPr id="1" name="Shape 834"/>
        <p:cNvGrpSpPr/>
        <p:nvPr/>
      </p:nvGrpSpPr>
      <p:grpSpPr>
        <a:xfrm>
          <a:off x="0" y="0"/>
          <a:ext cx="0" cy="0"/>
          <a:chOff x="0" y="0"/>
          <a:chExt cx="0" cy="0"/>
        </a:xfrm>
      </p:grpSpPr>
      <p:sp>
        <p:nvSpPr>
          <p:cNvPr id="835" name="Google Shape;835;g1be79b0d0fb_2_958"/>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836" name="Google Shape;836;g1be79b0d0fb_2_958" descr="Decorative line break"/>
          <p:cNvPicPr preferRelativeResize="0"/>
          <p:nvPr/>
        </p:nvPicPr>
        <p:blipFill rotWithShape="1">
          <a:blip r:embed="rId2">
            <a:alphaModFix/>
          </a:blip>
          <a:srcRect/>
          <a:stretch/>
        </p:blipFill>
        <p:spPr>
          <a:xfrm>
            <a:off x="4089652" y="2886671"/>
            <a:ext cx="723521" cy="13716"/>
          </a:xfrm>
          <a:prstGeom prst="rect">
            <a:avLst/>
          </a:prstGeom>
          <a:noFill/>
          <a:ln>
            <a:noFill/>
          </a:ln>
        </p:spPr>
      </p:pic>
      <p:sp>
        <p:nvSpPr>
          <p:cNvPr id="837" name="Google Shape;837;g1be79b0d0fb_2_958"/>
          <p:cNvSpPr txBox="1">
            <a:spLocks noGrp="1"/>
          </p:cNvSpPr>
          <p:nvPr>
            <p:ph type="ctrTitle"/>
          </p:nvPr>
        </p:nvSpPr>
        <p:spPr>
          <a:xfrm>
            <a:off x="1143000" y="1124344"/>
            <a:ext cx="6858000" cy="17907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2"/>
              </a:buClr>
              <a:buSzPts val="12000"/>
              <a:buFont typeface="Calibri"/>
              <a:buNone/>
              <a:defRPr sz="120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8" name="Google Shape;838;g1be79b0d0fb_2_958"/>
          <p:cNvSpPr txBox="1">
            <a:spLocks noGrp="1"/>
          </p:cNvSpPr>
          <p:nvPr>
            <p:ph type="subTitle" idx="1"/>
          </p:nvPr>
        </p:nvSpPr>
        <p:spPr>
          <a:xfrm>
            <a:off x="1143000" y="3002388"/>
            <a:ext cx="6858000" cy="6603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2"/>
              </a:buClr>
              <a:buSzPts val="2400"/>
              <a:buNone/>
              <a:defRPr sz="2400">
                <a:solidFill>
                  <a:schemeClr val="dk2"/>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839" name="Google Shape;839;g1be79b0d0fb_2_958"/>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840" name="Google Shape;840;g1be79b0d0fb_2_958"/>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showMasterSp="0" matchingName="Teal_11-Follow Us">
  <p:cSld name="Teal_11-Follow Us">
    <p:bg>
      <p:bgPr>
        <a:solidFill>
          <a:schemeClr val="dk2"/>
        </a:solidFill>
        <a:effectLst/>
      </p:bgPr>
    </p:bg>
    <p:spTree>
      <p:nvGrpSpPr>
        <p:cNvPr id="1" name="Shape 841"/>
        <p:cNvGrpSpPr/>
        <p:nvPr/>
      </p:nvGrpSpPr>
      <p:grpSpPr>
        <a:xfrm>
          <a:off x="0" y="0"/>
          <a:ext cx="0" cy="0"/>
          <a:chOff x="0" y="0"/>
          <a:chExt cx="0" cy="0"/>
        </a:xfrm>
      </p:grpSpPr>
      <p:sp>
        <p:nvSpPr>
          <p:cNvPr id="842" name="Google Shape;842;g1be79b0d0fb_2_965"/>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843" name="Google Shape;843;g1be79b0d0fb_2_965" descr="Decorative line break"/>
          <p:cNvPicPr preferRelativeResize="0"/>
          <p:nvPr/>
        </p:nvPicPr>
        <p:blipFill rotWithShape="1">
          <a:blip r:embed="rId2">
            <a:alphaModFix/>
          </a:blip>
          <a:srcRect/>
          <a:stretch/>
        </p:blipFill>
        <p:spPr>
          <a:xfrm>
            <a:off x="4089652" y="2886671"/>
            <a:ext cx="723521" cy="13716"/>
          </a:xfrm>
          <a:prstGeom prst="rect">
            <a:avLst/>
          </a:prstGeom>
          <a:noFill/>
          <a:ln>
            <a:noFill/>
          </a:ln>
        </p:spPr>
      </p:pic>
      <p:sp>
        <p:nvSpPr>
          <p:cNvPr id="844" name="Google Shape;844;g1be79b0d0fb_2_965"/>
          <p:cNvSpPr txBox="1">
            <a:spLocks noGrp="1"/>
          </p:cNvSpPr>
          <p:nvPr>
            <p:ph type="ctrTitle"/>
          </p:nvPr>
        </p:nvSpPr>
        <p:spPr>
          <a:xfrm>
            <a:off x="1143000" y="1124344"/>
            <a:ext cx="6858000" cy="17907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2"/>
              </a:buClr>
              <a:buSzPts val="12000"/>
              <a:buFont typeface="Calibri"/>
              <a:buNone/>
              <a:defRPr sz="120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845" name="Google Shape;845;g1be79b0d0fb_2_965" descr="Twitter icon"/>
          <p:cNvPicPr preferRelativeResize="0"/>
          <p:nvPr/>
        </p:nvPicPr>
        <p:blipFill rotWithShape="1">
          <a:blip r:embed="rId3">
            <a:alphaModFix/>
          </a:blip>
          <a:srcRect/>
          <a:stretch/>
        </p:blipFill>
        <p:spPr>
          <a:xfrm>
            <a:off x="2038718" y="3032551"/>
            <a:ext cx="281272" cy="281273"/>
          </a:xfrm>
          <a:prstGeom prst="rect">
            <a:avLst/>
          </a:prstGeom>
          <a:noFill/>
          <a:ln>
            <a:noFill/>
          </a:ln>
        </p:spPr>
      </p:pic>
      <p:pic>
        <p:nvPicPr>
          <p:cNvPr id="846" name="Google Shape;846;g1be79b0d0fb_2_965" descr="Facebook icon"/>
          <p:cNvPicPr preferRelativeResize="0"/>
          <p:nvPr/>
        </p:nvPicPr>
        <p:blipFill rotWithShape="1">
          <a:blip r:embed="rId4">
            <a:alphaModFix/>
          </a:blip>
          <a:srcRect/>
          <a:stretch/>
        </p:blipFill>
        <p:spPr>
          <a:xfrm>
            <a:off x="6768720" y="3032551"/>
            <a:ext cx="281273" cy="281273"/>
          </a:xfrm>
          <a:prstGeom prst="rect">
            <a:avLst/>
          </a:prstGeom>
          <a:noFill/>
          <a:ln>
            <a:noFill/>
          </a:ln>
        </p:spPr>
      </p:pic>
      <p:sp>
        <p:nvSpPr>
          <p:cNvPr id="847" name="Google Shape;847;g1be79b0d0fb_2_965"/>
          <p:cNvSpPr txBox="1"/>
          <p:nvPr/>
        </p:nvSpPr>
        <p:spPr>
          <a:xfrm>
            <a:off x="2038718" y="3032551"/>
            <a:ext cx="5105100" cy="831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b="0" i="0" u="none" strike="noStrike" cap="none">
                <a:solidFill>
                  <a:schemeClr val="accent1"/>
                </a:solidFill>
                <a:latin typeface="Calibri"/>
                <a:ea typeface="Calibri"/>
                <a:cs typeface="Calibri"/>
                <a:sym typeface="Calibri"/>
              </a:rPr>
              <a:t>twitter.com/ORDeptEd | fb.com/ORDeptEd</a:t>
            </a:r>
            <a:endParaRPr sz="2400" b="0" i="0" u="none" strike="noStrike" cap="none">
              <a:solidFill>
                <a:schemeClr val="accent1"/>
              </a:solidFill>
              <a:latin typeface="Calibri"/>
              <a:ea typeface="Calibri"/>
              <a:cs typeface="Calibri"/>
              <a:sym typeface="Calibri"/>
            </a:endParaRPr>
          </a:p>
        </p:txBody>
      </p:sp>
      <p:sp>
        <p:nvSpPr>
          <p:cNvPr id="848" name="Google Shape;848;g1be79b0d0fb_2_965"/>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849" name="Google Shape;849;g1be79b0d0fb_2_965"/>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accent1"/>
        </a:solidFill>
        <a:effectLst/>
      </p:bgPr>
    </p:bg>
    <p:spTree>
      <p:nvGrpSpPr>
        <p:cNvPr id="1" name="Shape 850"/>
        <p:cNvGrpSpPr/>
        <p:nvPr/>
      </p:nvGrpSpPr>
      <p:grpSpPr>
        <a:xfrm>
          <a:off x="0" y="0"/>
          <a:ext cx="0" cy="0"/>
          <a:chOff x="0" y="0"/>
          <a:chExt cx="0" cy="0"/>
        </a:xfrm>
      </p:grpSpPr>
      <p:sp>
        <p:nvSpPr>
          <p:cNvPr id="851" name="Google Shape;851;g1be79b0d0fb_2_1016"/>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900"/>
              <a:buFont typeface="Arial"/>
              <a:buNone/>
            </a:pPr>
            <a:endParaRPr sz="1900" b="0" i="0" u="none" strike="noStrike" cap="none">
              <a:solidFill>
                <a:schemeClr val="lt1"/>
              </a:solidFill>
              <a:latin typeface="Calibri"/>
              <a:ea typeface="Calibri"/>
              <a:cs typeface="Calibri"/>
              <a:sym typeface="Calibri"/>
            </a:endParaRPr>
          </a:p>
        </p:txBody>
      </p:sp>
      <p:sp>
        <p:nvSpPr>
          <p:cNvPr id="852" name="Google Shape;852;g1be79b0d0fb_2_1016"/>
          <p:cNvSpPr/>
          <p:nvPr/>
        </p:nvSpPr>
        <p:spPr>
          <a:xfrm>
            <a:off x="154641" y="161365"/>
            <a:ext cx="8831100" cy="10482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900"/>
              <a:buFont typeface="Arial"/>
              <a:buNone/>
            </a:pPr>
            <a:endParaRPr sz="1900" b="0" i="0" u="none" strike="noStrike" cap="none">
              <a:solidFill>
                <a:schemeClr val="lt1"/>
              </a:solidFill>
              <a:latin typeface="Calibri"/>
              <a:ea typeface="Calibri"/>
              <a:cs typeface="Calibri"/>
              <a:sym typeface="Calibri"/>
            </a:endParaRPr>
          </a:p>
        </p:txBody>
      </p:sp>
      <p:sp>
        <p:nvSpPr>
          <p:cNvPr id="853" name="Google Shape;853;g1be79b0d0fb_2_1016"/>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lvl1pPr marL="457200" lvl="0" indent="-349250" algn="l">
              <a:lnSpc>
                <a:spcPct val="90000"/>
              </a:lnSpc>
              <a:spcBef>
                <a:spcPts val="1100"/>
              </a:spcBef>
              <a:spcAft>
                <a:spcPts val="0"/>
              </a:spcAft>
              <a:buClr>
                <a:schemeClr val="dk1"/>
              </a:buClr>
              <a:buSzPts val="1900"/>
              <a:buChar char="•"/>
              <a:defRPr/>
            </a:lvl1pPr>
            <a:lvl2pPr marL="914400" lvl="1" indent="-349250" algn="l">
              <a:lnSpc>
                <a:spcPct val="90000"/>
              </a:lnSpc>
              <a:spcBef>
                <a:spcPts val="500"/>
              </a:spcBef>
              <a:spcAft>
                <a:spcPts val="0"/>
              </a:spcAft>
              <a:buClr>
                <a:schemeClr val="dk1"/>
              </a:buClr>
              <a:buSzPts val="1900"/>
              <a:buChar char="•"/>
              <a:defRPr/>
            </a:lvl2pPr>
            <a:lvl3pPr marL="1371600" lvl="2" indent="-349250" algn="l">
              <a:lnSpc>
                <a:spcPct val="90000"/>
              </a:lnSpc>
              <a:spcBef>
                <a:spcPts val="500"/>
              </a:spcBef>
              <a:spcAft>
                <a:spcPts val="0"/>
              </a:spcAft>
              <a:buClr>
                <a:schemeClr val="dk1"/>
              </a:buClr>
              <a:buSzPts val="1900"/>
              <a:buChar char="•"/>
              <a:defRPr/>
            </a:lvl3pPr>
            <a:lvl4pPr marL="1828800" lvl="3" indent="-349250" algn="l">
              <a:lnSpc>
                <a:spcPct val="90000"/>
              </a:lnSpc>
              <a:spcBef>
                <a:spcPts val="500"/>
              </a:spcBef>
              <a:spcAft>
                <a:spcPts val="0"/>
              </a:spcAft>
              <a:buClr>
                <a:schemeClr val="dk1"/>
              </a:buClr>
              <a:buSzPts val="1900"/>
              <a:buChar char="•"/>
              <a:defRPr/>
            </a:lvl4pPr>
            <a:lvl5pPr marL="2286000" lvl="4" indent="-349250" algn="l">
              <a:lnSpc>
                <a:spcPct val="90000"/>
              </a:lnSpc>
              <a:spcBef>
                <a:spcPts val="500"/>
              </a:spcBef>
              <a:spcAft>
                <a:spcPts val="0"/>
              </a:spcAft>
              <a:buClr>
                <a:schemeClr val="dk1"/>
              </a:buClr>
              <a:buSzPts val="1900"/>
              <a:buChar char="•"/>
              <a:defRPr/>
            </a:lvl5pPr>
            <a:lvl6pPr marL="2743200" lvl="5" indent="-349250" algn="l">
              <a:lnSpc>
                <a:spcPct val="90000"/>
              </a:lnSpc>
              <a:spcBef>
                <a:spcPts val="500"/>
              </a:spcBef>
              <a:spcAft>
                <a:spcPts val="0"/>
              </a:spcAft>
              <a:buClr>
                <a:schemeClr val="dk1"/>
              </a:buClr>
              <a:buSzPts val="1900"/>
              <a:buChar char="•"/>
              <a:defRPr/>
            </a:lvl6pPr>
            <a:lvl7pPr marL="3200400" lvl="6" indent="-349250" algn="l">
              <a:lnSpc>
                <a:spcPct val="90000"/>
              </a:lnSpc>
              <a:spcBef>
                <a:spcPts val="500"/>
              </a:spcBef>
              <a:spcAft>
                <a:spcPts val="0"/>
              </a:spcAft>
              <a:buClr>
                <a:schemeClr val="dk1"/>
              </a:buClr>
              <a:buSzPts val="1900"/>
              <a:buChar char="•"/>
              <a:defRPr/>
            </a:lvl7pPr>
            <a:lvl8pPr marL="3657600" lvl="7" indent="-349250" algn="l">
              <a:lnSpc>
                <a:spcPct val="90000"/>
              </a:lnSpc>
              <a:spcBef>
                <a:spcPts val="500"/>
              </a:spcBef>
              <a:spcAft>
                <a:spcPts val="0"/>
              </a:spcAft>
              <a:buClr>
                <a:schemeClr val="dk1"/>
              </a:buClr>
              <a:buSzPts val="1900"/>
              <a:buChar char="•"/>
              <a:defRPr/>
            </a:lvl8pPr>
            <a:lvl9pPr marL="4114800" lvl="8" indent="-349250" algn="l">
              <a:lnSpc>
                <a:spcPct val="90000"/>
              </a:lnSpc>
              <a:spcBef>
                <a:spcPts val="500"/>
              </a:spcBef>
              <a:spcAft>
                <a:spcPts val="0"/>
              </a:spcAft>
              <a:buClr>
                <a:schemeClr val="dk1"/>
              </a:buClr>
              <a:buSzPts val="1900"/>
              <a:buChar char="•"/>
              <a:defRPr/>
            </a:lvl9pPr>
          </a:lstStyle>
          <a:p>
            <a:endParaRPr/>
          </a:p>
        </p:txBody>
      </p:sp>
      <p:sp>
        <p:nvSpPr>
          <p:cNvPr id="854" name="Google Shape;854;g1be79b0d0fb_2_1016"/>
          <p:cNvSpPr txBox="1">
            <a:spLocks noGrp="1"/>
          </p:cNvSpPr>
          <p:nvPr>
            <p:ph type="dt" idx="10"/>
          </p:nvPr>
        </p:nvSpPr>
        <p:spPr>
          <a:xfrm>
            <a:off x="2891118" y="4604845"/>
            <a:ext cx="33819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855" name="Google Shape;855;g1be79b0d0fb_2_1016"/>
          <p:cNvSpPr txBox="1">
            <a:spLocks noGrp="1"/>
          </p:cNvSpPr>
          <p:nvPr>
            <p:ph type="ftr" idx="11"/>
          </p:nvPr>
        </p:nvSpPr>
        <p:spPr>
          <a:xfrm>
            <a:off x="537882" y="4604845"/>
            <a:ext cx="2148000" cy="2739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856" name="Google Shape;856;g1be79b0d0fb_2_1016"/>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857" name="Google Shape;857;g1be79b0d0fb_2_1016"/>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19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matchingName="Title and body 1">
  <p:cSld name="TITLE_AND_BODY_1">
    <p:spTree>
      <p:nvGrpSpPr>
        <p:cNvPr id="1" name="Shape 858"/>
        <p:cNvGrpSpPr/>
        <p:nvPr/>
      </p:nvGrpSpPr>
      <p:grpSpPr>
        <a:xfrm>
          <a:off x="0" y="0"/>
          <a:ext cx="0" cy="0"/>
          <a:chOff x="0" y="0"/>
          <a:chExt cx="0" cy="0"/>
        </a:xfrm>
      </p:grpSpPr>
      <p:grpSp>
        <p:nvGrpSpPr>
          <p:cNvPr id="859" name="Google Shape;859;g1be79b0d0fb_2_1024"/>
          <p:cNvGrpSpPr/>
          <p:nvPr/>
        </p:nvGrpSpPr>
        <p:grpSpPr>
          <a:xfrm>
            <a:off x="0" y="3903669"/>
            <a:ext cx="9144000" cy="1239925"/>
            <a:chOff x="0" y="3903669"/>
            <a:chExt cx="9144000" cy="1239925"/>
          </a:xfrm>
        </p:grpSpPr>
        <p:sp>
          <p:nvSpPr>
            <p:cNvPr id="860" name="Google Shape;860;g1be79b0d0fb_2_1024"/>
            <p:cNvSpPr/>
            <p:nvPr/>
          </p:nvSpPr>
          <p:spPr>
            <a:xfrm>
              <a:off x="8154895" y="3903669"/>
              <a:ext cx="989100" cy="987900"/>
            </a:xfrm>
            <a:prstGeom prst="rtTriangle">
              <a:avLst/>
            </a:prstGeom>
            <a:solidFill>
              <a:schemeClr val="accent6"/>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61" name="Google Shape;861;g1be79b0d0fb_2_1024"/>
            <p:cNvSpPr/>
            <p:nvPr/>
          </p:nvSpPr>
          <p:spPr>
            <a:xfrm flipH="1">
              <a:off x="6181163" y="3903669"/>
              <a:ext cx="989100" cy="987900"/>
            </a:xfrm>
            <a:prstGeom prst="rtTriangle">
              <a:avLst/>
            </a:prstGeom>
            <a:solidFill>
              <a:schemeClr val="accent6"/>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62" name="Google Shape;862;g1be79b0d0fb_2_1024"/>
            <p:cNvSpPr/>
            <p:nvPr/>
          </p:nvSpPr>
          <p:spPr>
            <a:xfrm>
              <a:off x="7170274" y="3903669"/>
              <a:ext cx="989100" cy="987900"/>
            </a:xfrm>
            <a:prstGeom prst="rect">
              <a:avLst/>
            </a:prstGeom>
            <a:solidFill>
              <a:schemeClr val="accent2"/>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63" name="Google Shape;863;g1be79b0d0fb_2_1024"/>
            <p:cNvSpPr/>
            <p:nvPr/>
          </p:nvSpPr>
          <p:spPr>
            <a:xfrm rot="10800000">
              <a:off x="8154757" y="3903682"/>
              <a:ext cx="989100" cy="987900"/>
            </a:xfrm>
            <a:prstGeom prst="rtTriangle">
              <a:avLst/>
            </a:prstGeom>
            <a:solidFill>
              <a:schemeClr val="accent1"/>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64" name="Google Shape;864;g1be79b0d0fb_2_1024"/>
            <p:cNvSpPr/>
            <p:nvPr/>
          </p:nvSpPr>
          <p:spPr>
            <a:xfrm>
              <a:off x="0" y="4891594"/>
              <a:ext cx="9144000" cy="252000"/>
            </a:xfrm>
            <a:prstGeom prst="rect">
              <a:avLst/>
            </a:prstGeom>
            <a:solidFill>
              <a:schemeClr val="dk1"/>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865" name="Google Shape;865;g1be79b0d0fb_2_1024"/>
          <p:cNvSpPr txBox="1">
            <a:spLocks noGrp="1"/>
          </p:cNvSpPr>
          <p:nvPr>
            <p:ph type="title"/>
          </p:nvPr>
        </p:nvSpPr>
        <p:spPr>
          <a:xfrm>
            <a:off x="311700" y="410000"/>
            <a:ext cx="8520600" cy="6078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SzPts val="4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66" name="Google Shape;866;g1be79b0d0fb_2_1024"/>
          <p:cNvSpPr txBox="1">
            <a:spLocks noGrp="1"/>
          </p:cNvSpPr>
          <p:nvPr>
            <p:ph type="body" idx="1"/>
          </p:nvPr>
        </p:nvSpPr>
        <p:spPr>
          <a:xfrm>
            <a:off x="311700" y="1229875"/>
            <a:ext cx="8520600" cy="3339000"/>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SzPts val="2400"/>
              <a:buChar char="•"/>
              <a:defRPr/>
            </a:lvl1pPr>
            <a:lvl2pPr marL="914400" lvl="1" indent="-381000" algn="l">
              <a:lnSpc>
                <a:spcPct val="90000"/>
              </a:lnSpc>
              <a:spcBef>
                <a:spcPts val="500"/>
              </a:spcBef>
              <a:spcAft>
                <a:spcPts val="0"/>
              </a:spcAft>
              <a:buSzPts val="2400"/>
              <a:buChar char="•"/>
              <a:defRPr/>
            </a:lvl2pPr>
            <a:lvl3pPr marL="1371600" lvl="2" indent="-381000" algn="l">
              <a:lnSpc>
                <a:spcPct val="90000"/>
              </a:lnSpc>
              <a:spcBef>
                <a:spcPts val="500"/>
              </a:spcBef>
              <a:spcAft>
                <a:spcPts val="0"/>
              </a:spcAft>
              <a:buSzPts val="2400"/>
              <a:buChar char="•"/>
              <a:defRPr/>
            </a:lvl3pPr>
            <a:lvl4pPr marL="1828800" lvl="3" indent="-381000" algn="l">
              <a:lnSpc>
                <a:spcPct val="90000"/>
              </a:lnSpc>
              <a:spcBef>
                <a:spcPts val="500"/>
              </a:spcBef>
              <a:spcAft>
                <a:spcPts val="0"/>
              </a:spcAft>
              <a:buSzPts val="2400"/>
              <a:buChar char="•"/>
              <a:defRPr/>
            </a:lvl4pPr>
            <a:lvl5pPr marL="2286000" lvl="4" indent="-381000" algn="l">
              <a:lnSpc>
                <a:spcPct val="90000"/>
              </a:lnSpc>
              <a:spcBef>
                <a:spcPts val="500"/>
              </a:spcBef>
              <a:spcAft>
                <a:spcPts val="0"/>
              </a:spcAft>
              <a:buSzPts val="2400"/>
              <a:buChar char="•"/>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
        <p:nvSpPr>
          <p:cNvPr id="867" name="Google Shape;867;g1be79b0d0fb_2_1024"/>
          <p:cNvSpPr txBox="1">
            <a:spLocks noGrp="1"/>
          </p:cNvSpPr>
          <p:nvPr>
            <p:ph type="sldNum" idx="12"/>
          </p:nvPr>
        </p:nvSpPr>
        <p:spPr>
          <a:xfrm>
            <a:off x="8460431" y="4651190"/>
            <a:ext cx="548700" cy="3936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Green_1-Title Slide">
  <p:cSld name="Green_1-Title Slide">
    <p:bg>
      <p:bgPr>
        <a:solidFill>
          <a:schemeClr val="accent5"/>
        </a:solidFill>
        <a:effectLst/>
      </p:bgPr>
    </p:bg>
    <p:spTree>
      <p:nvGrpSpPr>
        <p:cNvPr id="1" name="Shape 91"/>
        <p:cNvGrpSpPr/>
        <p:nvPr/>
      </p:nvGrpSpPr>
      <p:grpSpPr>
        <a:xfrm>
          <a:off x="0" y="0"/>
          <a:ext cx="0" cy="0"/>
          <a:chOff x="0" y="0"/>
          <a:chExt cx="0" cy="0"/>
        </a:xfrm>
      </p:grpSpPr>
      <p:sp>
        <p:nvSpPr>
          <p:cNvPr id="92" name="Google Shape;92;g1be79b0d0fb_2_1738"/>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93" name="Google Shape;93;g1be79b0d0fb_2_1738"/>
          <p:cNvSpPr/>
          <p:nvPr/>
        </p:nvSpPr>
        <p:spPr>
          <a:xfrm>
            <a:off x="154641" y="4461062"/>
            <a:ext cx="8831100" cy="524400"/>
          </a:xfrm>
          <a:prstGeom prst="rect">
            <a:avLst/>
          </a:prstGeom>
          <a:solidFill>
            <a:srgbClr val="F0F4E6"/>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94" name="Google Shape;94;g1be79b0d0fb_2_1738" descr="Decorative line break"/>
          <p:cNvPicPr preferRelativeResize="0"/>
          <p:nvPr/>
        </p:nvPicPr>
        <p:blipFill rotWithShape="1">
          <a:blip r:embed="rId2">
            <a:alphaModFix/>
          </a:blip>
          <a:srcRect/>
          <a:stretch/>
        </p:blipFill>
        <p:spPr>
          <a:xfrm>
            <a:off x="4089652" y="2604100"/>
            <a:ext cx="964694" cy="18288"/>
          </a:xfrm>
          <a:prstGeom prst="rect">
            <a:avLst/>
          </a:prstGeom>
          <a:noFill/>
          <a:ln>
            <a:noFill/>
          </a:ln>
        </p:spPr>
      </p:pic>
      <p:sp>
        <p:nvSpPr>
          <p:cNvPr id="95" name="Google Shape;95;g1be79b0d0fb_2_1738"/>
          <p:cNvSpPr txBox="1">
            <a:spLocks noGrp="1"/>
          </p:cNvSpPr>
          <p:nvPr>
            <p:ph type="ctrTitle"/>
          </p:nvPr>
        </p:nvSpPr>
        <p:spPr>
          <a:xfrm>
            <a:off x="1143000" y="1865026"/>
            <a:ext cx="6858000" cy="7674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accent5"/>
              </a:buClr>
              <a:buSzPts val="4100"/>
              <a:buFont typeface="Calibri"/>
              <a:buNone/>
              <a:defRPr sz="4100">
                <a:solidFill>
                  <a:schemeClr val="accent5"/>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96" name="Google Shape;96;g1be79b0d0fb_2_1738"/>
          <p:cNvSpPr txBox="1">
            <a:spLocks noGrp="1"/>
          </p:cNvSpPr>
          <p:nvPr>
            <p:ph type="subTitle" idx="1"/>
          </p:nvPr>
        </p:nvSpPr>
        <p:spPr>
          <a:xfrm>
            <a:off x="1143000" y="2701528"/>
            <a:ext cx="6858000" cy="12417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accent5"/>
              </a:buClr>
              <a:buSzPts val="1800"/>
              <a:buNone/>
              <a:defRPr sz="1800">
                <a:solidFill>
                  <a:schemeClr val="accent5"/>
                </a:solidFill>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pic>
        <p:nvPicPr>
          <p:cNvPr id="97" name="Google Shape;97;g1be79b0d0fb_2_1738" descr="Oregon Department of Education Logo"/>
          <p:cNvPicPr preferRelativeResize="0"/>
          <p:nvPr/>
        </p:nvPicPr>
        <p:blipFill rotWithShape="1">
          <a:blip r:embed="rId3">
            <a:alphaModFix/>
          </a:blip>
          <a:srcRect/>
          <a:stretch/>
        </p:blipFill>
        <p:spPr>
          <a:xfrm>
            <a:off x="3775327" y="160537"/>
            <a:ext cx="1593344" cy="1625348"/>
          </a:xfrm>
          <a:prstGeom prst="rect">
            <a:avLst/>
          </a:prstGeom>
          <a:noFill/>
          <a:ln>
            <a:noFill/>
          </a:ln>
        </p:spPr>
      </p:pic>
      <p:sp>
        <p:nvSpPr>
          <p:cNvPr id="98" name="Google Shape;98;g1be79b0d0fb_2_1738"/>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99" name="Google Shape;99;g1be79b0d0fb_2_1738"/>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matchingName="no pattern_Title Slide">
  <p:cSld name="no pattern_Title Slide">
    <p:spTree>
      <p:nvGrpSpPr>
        <p:cNvPr id="1" name="Shape 868"/>
        <p:cNvGrpSpPr/>
        <p:nvPr/>
      </p:nvGrpSpPr>
      <p:grpSpPr>
        <a:xfrm>
          <a:off x="0" y="0"/>
          <a:ext cx="0" cy="0"/>
          <a:chOff x="0" y="0"/>
          <a:chExt cx="0" cy="0"/>
        </a:xfrm>
      </p:grpSpPr>
      <p:sp>
        <p:nvSpPr>
          <p:cNvPr id="869" name="Google Shape;869;g1be79b0d0fb_2_1107"/>
          <p:cNvSpPr txBox="1">
            <a:spLocks noGrp="1"/>
          </p:cNvSpPr>
          <p:nvPr>
            <p:ph type="subTitle" idx="1"/>
          </p:nvPr>
        </p:nvSpPr>
        <p:spPr>
          <a:xfrm>
            <a:off x="989091" y="2107370"/>
            <a:ext cx="6858000" cy="1241700"/>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870" name="Google Shape;870;g1be79b0d0fb_2_1107"/>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200"/>
              <a:buFont typeface="Calibri"/>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71" name="Google Shape;871;g1be79b0d0fb_2_1107"/>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showMasterSp="0" matchingName="Logo only">
  <p:cSld name="Logo only">
    <p:bg>
      <p:bgPr>
        <a:solidFill>
          <a:schemeClr val="lt1"/>
        </a:solidFill>
        <a:effectLst/>
      </p:bgPr>
    </p:bg>
    <p:spTree>
      <p:nvGrpSpPr>
        <p:cNvPr id="1" name="Shape 872"/>
        <p:cNvGrpSpPr/>
        <p:nvPr/>
      </p:nvGrpSpPr>
      <p:grpSpPr>
        <a:xfrm>
          <a:off x="0" y="0"/>
          <a:ext cx="0" cy="0"/>
          <a:chOff x="0" y="0"/>
          <a:chExt cx="0" cy="0"/>
        </a:xfrm>
      </p:grpSpPr>
      <p:pic>
        <p:nvPicPr>
          <p:cNvPr id="873" name="Google Shape;873;g1be79b0d0fb_2_1111" descr="Decorative geometric pattern"/>
          <p:cNvPicPr preferRelativeResize="0"/>
          <p:nvPr/>
        </p:nvPicPr>
        <p:blipFill rotWithShape="1">
          <a:blip r:embed="rId2">
            <a:alphaModFix/>
          </a:blip>
          <a:srcRect/>
          <a:stretch/>
        </p:blipFill>
        <p:spPr>
          <a:xfrm>
            <a:off x="0" y="0"/>
            <a:ext cx="9144001" cy="4871141"/>
          </a:xfrm>
          <a:prstGeom prst="rect">
            <a:avLst/>
          </a:prstGeom>
          <a:noFill/>
          <a:ln>
            <a:noFill/>
          </a:ln>
        </p:spPr>
      </p:pic>
      <p:pic>
        <p:nvPicPr>
          <p:cNvPr id="874" name="Google Shape;874;g1be79b0d0fb_2_1111" descr="Decorative blue bar"/>
          <p:cNvPicPr preferRelativeResize="0"/>
          <p:nvPr/>
        </p:nvPicPr>
        <p:blipFill rotWithShape="1">
          <a:blip r:embed="rId3">
            <a:alphaModFix/>
          </a:blip>
          <a:srcRect/>
          <a:stretch/>
        </p:blipFill>
        <p:spPr>
          <a:xfrm>
            <a:off x="0" y="4871141"/>
            <a:ext cx="9144001" cy="276279"/>
          </a:xfrm>
          <a:prstGeom prst="rect">
            <a:avLst/>
          </a:prstGeom>
          <a:noFill/>
          <a:ln>
            <a:noFill/>
          </a:ln>
        </p:spPr>
      </p:pic>
      <p:pic>
        <p:nvPicPr>
          <p:cNvPr id="875" name="Google Shape;875;g1be79b0d0fb_2_1111" descr="Oregon Department of Education logo"/>
          <p:cNvPicPr preferRelativeResize="0"/>
          <p:nvPr/>
        </p:nvPicPr>
        <p:blipFill rotWithShape="1">
          <a:blip r:embed="rId4">
            <a:alphaModFix/>
          </a:blip>
          <a:srcRect/>
          <a:stretch/>
        </p:blipFill>
        <p:spPr>
          <a:xfrm>
            <a:off x="3739081" y="461361"/>
            <a:ext cx="3222228" cy="1602435"/>
          </a:xfrm>
          <a:prstGeom prst="rect">
            <a:avLst/>
          </a:prstGeom>
          <a:noFill/>
          <a:ln>
            <a:noFill/>
          </a:ln>
        </p:spPr>
      </p:pic>
      <p:sp>
        <p:nvSpPr>
          <p:cNvPr id="876" name="Google Shape;876;g1be79b0d0fb_2_1111"/>
          <p:cNvSpPr txBox="1">
            <a:spLocks noGrp="1"/>
          </p:cNvSpPr>
          <p:nvPr>
            <p:ph type="title"/>
          </p:nvPr>
        </p:nvSpPr>
        <p:spPr>
          <a:xfrm>
            <a:off x="619597" y="2201987"/>
            <a:ext cx="7886700" cy="994200"/>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dk1"/>
              </a:buClr>
              <a:buSzPts val="4200"/>
              <a:buFont typeface="Rockwell"/>
              <a:buNone/>
              <a:defRPr>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877" name="Google Shape;877;g1be79b0d0fb_2_1111" descr="Decorative blue swoosh"/>
          <p:cNvPicPr preferRelativeResize="0"/>
          <p:nvPr/>
        </p:nvPicPr>
        <p:blipFill rotWithShape="1">
          <a:blip r:embed="rId5">
            <a:alphaModFix/>
          </a:blip>
          <a:srcRect/>
          <a:stretch/>
        </p:blipFill>
        <p:spPr>
          <a:xfrm>
            <a:off x="0" y="-300103"/>
            <a:ext cx="9144001" cy="1577651"/>
          </a:xfrm>
          <a:prstGeom prst="rect">
            <a:avLst/>
          </a:prstGeom>
          <a:noFill/>
          <a:ln>
            <a:noFill/>
          </a:ln>
        </p:spPr>
      </p:pic>
      <p:sp>
        <p:nvSpPr>
          <p:cNvPr id="878" name="Google Shape;878;g1be79b0d0fb_2_1111"/>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chemeClr val="lt1"/>
                </a:solidFill>
                <a:latin typeface="Rockwell"/>
                <a:ea typeface="Rockwell"/>
                <a:cs typeface="Rockwell"/>
                <a:sym typeface="Rockwell"/>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chemeClr val="lt1"/>
                </a:solidFill>
                <a:latin typeface="Rockwell"/>
                <a:ea typeface="Rockwell"/>
                <a:cs typeface="Rockwell"/>
                <a:sym typeface="Rockwell"/>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chemeClr val="lt1"/>
                </a:solidFill>
                <a:latin typeface="Rockwell"/>
                <a:ea typeface="Rockwell"/>
                <a:cs typeface="Rockwell"/>
                <a:sym typeface="Rockwell"/>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chemeClr val="lt1"/>
                </a:solidFill>
                <a:latin typeface="Rockwell"/>
                <a:ea typeface="Rockwell"/>
                <a:cs typeface="Rockwell"/>
                <a:sym typeface="Rockwell"/>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chemeClr val="lt1"/>
                </a:solidFill>
                <a:latin typeface="Rockwell"/>
                <a:ea typeface="Rockwell"/>
                <a:cs typeface="Rockwell"/>
                <a:sym typeface="Rockwell"/>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chemeClr val="lt1"/>
                </a:solidFill>
                <a:latin typeface="Rockwell"/>
                <a:ea typeface="Rockwell"/>
                <a:cs typeface="Rockwell"/>
                <a:sym typeface="Rockwell"/>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chemeClr val="lt1"/>
                </a:solidFill>
                <a:latin typeface="Rockwell"/>
                <a:ea typeface="Rockwell"/>
                <a:cs typeface="Rockwell"/>
                <a:sym typeface="Rockwell"/>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chemeClr val="lt1"/>
                </a:solidFill>
                <a:latin typeface="Rockwell"/>
                <a:ea typeface="Rockwell"/>
                <a:cs typeface="Rockwell"/>
                <a:sym typeface="Rockwell"/>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chemeClr val="lt1"/>
                </a:solidFill>
                <a:latin typeface="Rockwell"/>
                <a:ea typeface="Rockwell"/>
                <a:cs typeface="Rockwell"/>
                <a:sym typeface="Rockwel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matchingName="1_Blank 1">
  <p:cSld name="1_Blank_1">
    <p:bg>
      <p:bgPr>
        <a:solidFill>
          <a:srgbClr val="FFFFFF"/>
        </a:solidFill>
        <a:effectLst/>
      </p:bgPr>
    </p:bg>
    <p:spTree>
      <p:nvGrpSpPr>
        <p:cNvPr id="1" name="Shape 879"/>
        <p:cNvGrpSpPr/>
        <p:nvPr/>
      </p:nvGrpSpPr>
      <p:grpSpPr>
        <a:xfrm>
          <a:off x="0" y="0"/>
          <a:ext cx="0" cy="0"/>
          <a:chOff x="0" y="0"/>
          <a:chExt cx="0" cy="0"/>
        </a:xfrm>
      </p:grpSpPr>
      <p:sp>
        <p:nvSpPr>
          <p:cNvPr id="880" name="Google Shape;880;g1be79b0d0fb_2_1118"/>
          <p:cNvSpPr txBox="1">
            <a:spLocks noGrp="1"/>
          </p:cNvSpPr>
          <p:nvPr>
            <p:ph type="title"/>
          </p:nvPr>
        </p:nvSpPr>
        <p:spPr>
          <a:xfrm>
            <a:off x="1881838" y="83686"/>
            <a:ext cx="7152300" cy="759900"/>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600"/>
              <a:buFont typeface="Calibri"/>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881" name="Google Shape;881;g1be79b0d0fb_2_1118"/>
          <p:cNvPicPr preferRelativeResize="0"/>
          <p:nvPr/>
        </p:nvPicPr>
        <p:blipFill rotWithShape="1">
          <a:blip r:embed="rId2">
            <a:alphaModFix/>
          </a:blip>
          <a:srcRect/>
          <a:stretch/>
        </p:blipFill>
        <p:spPr>
          <a:xfrm>
            <a:off x="-90611" y="40172"/>
            <a:ext cx="1109503" cy="551762"/>
          </a:xfrm>
          <a:prstGeom prst="rect">
            <a:avLst/>
          </a:prstGeom>
          <a:noFill/>
          <a:ln>
            <a:noFill/>
          </a:ln>
        </p:spPr>
      </p:pic>
      <p:sp>
        <p:nvSpPr>
          <p:cNvPr id="882" name="Google Shape;882;g1be79b0d0fb_2_1118"/>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chemeClr val="lt1"/>
              </a:buClr>
              <a:buSzPts val="1200"/>
              <a:buFont typeface="Calibri"/>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chemeClr val="lt1"/>
              </a:buClr>
              <a:buSzPts val="1200"/>
              <a:buFont typeface="Calibri"/>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chemeClr val="lt1"/>
              </a:buClr>
              <a:buSzPts val="1200"/>
              <a:buFont typeface="Calibri"/>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chemeClr val="lt1"/>
              </a:buClr>
              <a:buSzPts val="1200"/>
              <a:buFont typeface="Calibri"/>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chemeClr val="lt1"/>
              </a:buClr>
              <a:buSzPts val="1200"/>
              <a:buFont typeface="Calibri"/>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chemeClr val="lt1"/>
              </a:buClr>
              <a:buSzPts val="1200"/>
              <a:buFont typeface="Calibri"/>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chemeClr val="lt1"/>
              </a:buClr>
              <a:buSzPts val="1200"/>
              <a:buFont typeface="Calibri"/>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chemeClr val="lt1"/>
              </a:buClr>
              <a:buSzPts val="1200"/>
              <a:buFont typeface="Calibri"/>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chemeClr val="lt1"/>
              </a:buClr>
              <a:buSzPts val="1200"/>
              <a:buFont typeface="Calibri"/>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883" name="Google Shape;883;g1be79b0d0fb_2_1118"/>
          <p:cNvSpPr/>
          <p:nvPr/>
        </p:nvSpPr>
        <p:spPr>
          <a:xfrm>
            <a:off x="0" y="-15450"/>
            <a:ext cx="2808900" cy="5174400"/>
          </a:xfrm>
          <a:prstGeom prst="rect">
            <a:avLst/>
          </a:prstGeom>
          <a:solidFill>
            <a:schemeClr val="accent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accent5"/>
        </a:solidFill>
        <a:effectLst/>
      </p:bgPr>
    </p:bg>
    <p:spTree>
      <p:nvGrpSpPr>
        <p:cNvPr id="1" name="Shape 884"/>
        <p:cNvGrpSpPr/>
        <p:nvPr/>
      </p:nvGrpSpPr>
      <p:grpSpPr>
        <a:xfrm>
          <a:off x="0" y="0"/>
          <a:ext cx="0" cy="0"/>
          <a:chOff x="0" y="0"/>
          <a:chExt cx="0" cy="0"/>
        </a:xfrm>
      </p:grpSpPr>
      <p:sp>
        <p:nvSpPr>
          <p:cNvPr id="885" name="Google Shape;885;g1bfefd7ccfb_0_194"/>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886" name="Google Shape;886;g1bfefd7ccfb_0_194"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887" name="Google Shape;887;g1bfefd7ccfb_0_194"/>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Clr>
                <a:schemeClr val="accent5"/>
              </a:buClr>
              <a:buSzPts val="9000"/>
              <a:buFont typeface="Calibri"/>
              <a:buNone/>
              <a:defRPr sz="9000">
                <a:solidFill>
                  <a:schemeClr val="accent5"/>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8" name="Google Shape;888;g1bfefd7ccfb_0_194"/>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889" name="Google Shape;889;g1bfefd7ccfb_0_194"/>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890" name="Google Shape;890;g1bfefd7ccfb_0_194"/>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891" name="Google Shape;891;g1bfefd7ccfb_0_194"/>
          <p:cNvSpPr txBox="1">
            <a:spLocks noGrp="1"/>
          </p:cNvSpPr>
          <p:nvPr>
            <p:ph type="subTitle" idx="1"/>
          </p:nvPr>
        </p:nvSpPr>
        <p:spPr>
          <a:xfrm>
            <a:off x="1143000" y="3002388"/>
            <a:ext cx="6858000" cy="6603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accent5"/>
              </a:buClr>
              <a:buSzPts val="1800"/>
              <a:buNone/>
              <a:defRPr sz="1800">
                <a:solidFill>
                  <a:schemeClr val="accent5"/>
                </a:solidFill>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spTree>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matchingName="Title and Content 1">
  <p:cSld name="Title and Content">
    <p:spTree>
      <p:nvGrpSpPr>
        <p:cNvPr id="1" name="Shape 892"/>
        <p:cNvGrpSpPr/>
        <p:nvPr/>
      </p:nvGrpSpPr>
      <p:grpSpPr>
        <a:xfrm>
          <a:off x="0" y="0"/>
          <a:ext cx="0" cy="0"/>
          <a:chOff x="0" y="0"/>
          <a:chExt cx="0" cy="0"/>
        </a:xfrm>
      </p:grpSpPr>
      <p:sp>
        <p:nvSpPr>
          <p:cNvPr id="893" name="Google Shape;893;g1ebf54f7b63_0_520"/>
          <p:cNvSpPr txBox="1">
            <a:spLocks noGrp="1"/>
          </p:cNvSpPr>
          <p:nvPr>
            <p:ph type="body" idx="1"/>
          </p:nvPr>
        </p:nvSpPr>
        <p:spPr>
          <a:xfrm>
            <a:off x="692024" y="2061185"/>
            <a:ext cx="7886700" cy="20625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894" name="Google Shape;894;g1ebf54f7b63_0_520"/>
          <p:cNvSpPr txBox="1">
            <a:spLocks noGrp="1"/>
          </p:cNvSpPr>
          <p:nvPr>
            <p:ph type="title"/>
          </p:nvPr>
        </p:nvSpPr>
        <p:spPr>
          <a:xfrm>
            <a:off x="2679825" y="69895"/>
            <a:ext cx="6400800" cy="643200"/>
          </a:xfrm>
          <a:prstGeom prst="rect">
            <a:avLst/>
          </a:prstGeom>
          <a:noFill/>
          <a:ln>
            <a:noFill/>
          </a:ln>
        </p:spPr>
        <p:txBody>
          <a:bodyPr spcFirstLastPara="1" wrap="square" lIns="68575" tIns="34275" rIns="68575" bIns="34275" anchor="ctr" anchorCtr="0">
            <a:normAutofit/>
          </a:bodyPr>
          <a:lstStyle>
            <a:lvl1pPr lvl="0" algn="r">
              <a:lnSpc>
                <a:spcPct val="90000"/>
              </a:lnSpc>
              <a:spcBef>
                <a:spcPts val="0"/>
              </a:spcBef>
              <a:spcAft>
                <a:spcPts val="0"/>
              </a:spcAft>
              <a:buClr>
                <a:schemeClr val="lt1"/>
              </a:buClr>
              <a:buSzPts val="2400"/>
              <a:buFont typeface="Calibri"/>
              <a:buNone/>
              <a:defRPr sz="2400">
                <a:solidFill>
                  <a:schemeClr val="l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895" name="Google Shape;895;g1ebf54f7b63_0_520"/>
          <p:cNvSpPr txBox="1">
            <a:spLocks noGrp="1"/>
          </p:cNvSpPr>
          <p:nvPr>
            <p:ph type="sldNum" idx="12"/>
          </p:nvPr>
        </p:nvSpPr>
        <p:spPr>
          <a:xfrm>
            <a:off x="6457950" y="486940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Green_2-Section Header">
  <p:cSld name="Green_2-Section Header">
    <p:bg>
      <p:bgPr>
        <a:solidFill>
          <a:schemeClr val="accent5"/>
        </a:solidFill>
        <a:effectLst/>
      </p:bgPr>
    </p:bg>
    <p:spTree>
      <p:nvGrpSpPr>
        <p:cNvPr id="1" name="Shape 100"/>
        <p:cNvGrpSpPr/>
        <p:nvPr/>
      </p:nvGrpSpPr>
      <p:grpSpPr>
        <a:xfrm>
          <a:off x="0" y="0"/>
          <a:ext cx="0" cy="0"/>
          <a:chOff x="0" y="0"/>
          <a:chExt cx="0" cy="0"/>
        </a:xfrm>
      </p:grpSpPr>
      <p:sp>
        <p:nvSpPr>
          <p:cNvPr id="101" name="Google Shape;101;g1be79b0d0fb_2_1747"/>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102" name="Google Shape;102;g1be79b0d0fb_2_1747"/>
          <p:cNvSpPr/>
          <p:nvPr/>
        </p:nvSpPr>
        <p:spPr>
          <a:xfrm>
            <a:off x="154640" y="1866568"/>
            <a:ext cx="8831100" cy="1425300"/>
          </a:xfrm>
          <a:prstGeom prst="rect">
            <a:avLst/>
          </a:prstGeom>
          <a:solidFill>
            <a:srgbClr val="F0F4E6"/>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200" b="0" i="0" u="none" strike="noStrike" cap="none">
              <a:solidFill>
                <a:schemeClr val="lt1"/>
              </a:solidFill>
              <a:latin typeface="Calibri"/>
              <a:ea typeface="Calibri"/>
              <a:cs typeface="Calibri"/>
              <a:sym typeface="Calibri"/>
            </a:endParaRPr>
          </a:p>
        </p:txBody>
      </p:sp>
      <p:sp>
        <p:nvSpPr>
          <p:cNvPr id="103" name="Google Shape;103;g1be79b0d0fb_2_1747"/>
          <p:cNvSpPr txBox="1">
            <a:spLocks noGrp="1"/>
          </p:cNvSpPr>
          <p:nvPr>
            <p:ph type="ctrTitle"/>
          </p:nvPr>
        </p:nvSpPr>
        <p:spPr>
          <a:xfrm>
            <a:off x="537883" y="1866568"/>
            <a:ext cx="8088300" cy="14253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Clr>
                <a:schemeClr val="accent5"/>
              </a:buClr>
              <a:buSzPts val="5100"/>
              <a:buFont typeface="Calibri"/>
              <a:buNone/>
              <a:defRPr sz="5100">
                <a:solidFill>
                  <a:schemeClr val="accent5"/>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pic>
        <p:nvPicPr>
          <p:cNvPr id="104" name="Google Shape;104;g1be79b0d0fb_2_1747" descr="Oregon Department of Education Logo"/>
          <p:cNvPicPr preferRelativeResize="0"/>
          <p:nvPr/>
        </p:nvPicPr>
        <p:blipFill rotWithShape="1">
          <a:blip r:embed="rId2">
            <a:alphaModFix/>
          </a:blip>
          <a:srcRect/>
          <a:stretch/>
        </p:blipFill>
        <p:spPr>
          <a:xfrm>
            <a:off x="3775327" y="160537"/>
            <a:ext cx="1593344" cy="1625348"/>
          </a:xfrm>
          <a:prstGeom prst="rect">
            <a:avLst/>
          </a:prstGeom>
          <a:noFill/>
          <a:ln>
            <a:noFill/>
          </a:ln>
        </p:spPr>
      </p:pic>
      <p:sp>
        <p:nvSpPr>
          <p:cNvPr id="105" name="Google Shape;105;g1be79b0d0fb_2_1747"/>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106" name="Google Shape;106;g1be79b0d0fb_2_1747"/>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Green_3-Title Bar and Content">
  <p:cSld name="Green_3-Title Bar and Content">
    <p:bg>
      <p:bgPr>
        <a:solidFill>
          <a:schemeClr val="accent5"/>
        </a:solidFill>
        <a:effectLst/>
      </p:bgPr>
    </p:bg>
    <p:spTree>
      <p:nvGrpSpPr>
        <p:cNvPr id="1" name="Shape 107"/>
        <p:cNvGrpSpPr/>
        <p:nvPr/>
      </p:nvGrpSpPr>
      <p:grpSpPr>
        <a:xfrm>
          <a:off x="0" y="0"/>
          <a:ext cx="0" cy="0"/>
          <a:chOff x="0" y="0"/>
          <a:chExt cx="0" cy="0"/>
        </a:xfrm>
      </p:grpSpPr>
      <p:sp>
        <p:nvSpPr>
          <p:cNvPr id="108" name="Google Shape;108;g1be79b0d0fb_2_1754"/>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109" name="Google Shape;109;g1be79b0d0fb_2_1754"/>
          <p:cNvSpPr/>
          <p:nvPr/>
        </p:nvSpPr>
        <p:spPr>
          <a:xfrm>
            <a:off x="154641" y="161365"/>
            <a:ext cx="8831100" cy="1048200"/>
          </a:xfrm>
          <a:prstGeom prst="rect">
            <a:avLst/>
          </a:prstGeom>
          <a:solidFill>
            <a:srgbClr val="F0F4E6"/>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110" name="Google Shape;110;g1be79b0d0fb_2_1754"/>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11" name="Google Shape;111;g1be79b0d0fb_2_1754"/>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5"/>
              </a:buClr>
              <a:buSzPts val="3300"/>
              <a:buFont typeface="Calibri"/>
              <a:buNone/>
              <a:defRPr>
                <a:solidFill>
                  <a:schemeClr val="accent5"/>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12" name="Google Shape;112;g1be79b0d0fb_2_1754"/>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113" name="Google Shape;113;g1be79b0d0fb_2_1754"/>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Green_4-Content with Caption">
  <p:cSld name="Green_4-Content with Caption">
    <p:bg>
      <p:bgPr>
        <a:solidFill>
          <a:schemeClr val="accent5"/>
        </a:solidFill>
        <a:effectLst/>
      </p:bgPr>
    </p:bg>
    <p:spTree>
      <p:nvGrpSpPr>
        <p:cNvPr id="1" name="Shape 114"/>
        <p:cNvGrpSpPr/>
        <p:nvPr/>
      </p:nvGrpSpPr>
      <p:grpSpPr>
        <a:xfrm>
          <a:off x="0" y="0"/>
          <a:ext cx="0" cy="0"/>
          <a:chOff x="0" y="0"/>
          <a:chExt cx="0" cy="0"/>
        </a:xfrm>
      </p:grpSpPr>
      <p:sp>
        <p:nvSpPr>
          <p:cNvPr id="115" name="Google Shape;115;g1be79b0d0fb_2_1761"/>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116" name="Google Shape;116;g1be79b0d0fb_2_1761"/>
          <p:cNvSpPr/>
          <p:nvPr/>
        </p:nvSpPr>
        <p:spPr>
          <a:xfrm>
            <a:off x="154642" y="161365"/>
            <a:ext cx="3547800" cy="4824300"/>
          </a:xfrm>
          <a:prstGeom prst="rect">
            <a:avLst/>
          </a:prstGeom>
          <a:solidFill>
            <a:srgbClr val="F0F4E6"/>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117" name="Google Shape;117;g1be79b0d0fb_2_1761"/>
          <p:cNvSpPr txBox="1">
            <a:spLocks noGrp="1"/>
          </p:cNvSpPr>
          <p:nvPr>
            <p:ph type="title"/>
          </p:nvPr>
        </p:nvSpPr>
        <p:spPr>
          <a:xfrm>
            <a:off x="537883" y="584734"/>
            <a:ext cx="2949000" cy="1906800"/>
          </a:xfrm>
          <a:prstGeom prst="rect">
            <a:avLst/>
          </a:prstGeom>
          <a:noFill/>
          <a:ln>
            <a:noFill/>
          </a:ln>
        </p:spPr>
        <p:txBody>
          <a:bodyPr spcFirstLastPara="1" wrap="square" lIns="68575" tIns="34275" rIns="68575" bIns="34275" anchor="t" anchorCtr="0">
            <a:normAutofit/>
          </a:bodyPr>
          <a:lstStyle>
            <a:lvl1pPr lvl="0" algn="l">
              <a:lnSpc>
                <a:spcPct val="90000"/>
              </a:lnSpc>
              <a:spcBef>
                <a:spcPts val="0"/>
              </a:spcBef>
              <a:spcAft>
                <a:spcPts val="0"/>
              </a:spcAft>
              <a:buClr>
                <a:schemeClr val="accent5"/>
              </a:buClr>
              <a:buSzPts val="3300"/>
              <a:buFont typeface="Calibri"/>
              <a:buNone/>
              <a:defRPr sz="3300">
                <a:solidFill>
                  <a:schemeClr val="accent5"/>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18" name="Google Shape;118;g1be79b0d0fb_2_1761"/>
          <p:cNvSpPr txBox="1">
            <a:spLocks noGrp="1"/>
          </p:cNvSpPr>
          <p:nvPr>
            <p:ph type="body" idx="1"/>
          </p:nvPr>
        </p:nvSpPr>
        <p:spPr>
          <a:xfrm>
            <a:off x="3887391" y="584735"/>
            <a:ext cx="4629300" cy="3811200"/>
          </a:xfrm>
          <a:prstGeom prst="rect">
            <a:avLst/>
          </a:prstGeom>
          <a:noFill/>
          <a:ln>
            <a:noFill/>
          </a:ln>
        </p:spPr>
        <p:txBody>
          <a:bodyPr spcFirstLastPara="1" wrap="square" lIns="68575" tIns="34275" rIns="68575" bIns="34275" anchor="t" anchorCtr="0">
            <a:normAutofit/>
          </a:bodyPr>
          <a:lstStyle>
            <a:lvl1pPr marL="457200" lvl="0" indent="-342900" algn="l">
              <a:lnSpc>
                <a:spcPct val="90000"/>
              </a:lnSpc>
              <a:spcBef>
                <a:spcPts val="800"/>
              </a:spcBef>
              <a:spcAft>
                <a:spcPts val="0"/>
              </a:spcAft>
              <a:buClr>
                <a:schemeClr val="dk1"/>
              </a:buClr>
              <a:buSzPts val="1800"/>
              <a:buChar char="•"/>
              <a:defRPr sz="1800"/>
            </a:lvl1pPr>
            <a:lvl2pPr marL="914400" lvl="1" indent="-342900" algn="l">
              <a:lnSpc>
                <a:spcPct val="90000"/>
              </a:lnSpc>
              <a:spcBef>
                <a:spcPts val="400"/>
              </a:spcBef>
              <a:spcAft>
                <a:spcPts val="0"/>
              </a:spcAft>
              <a:buClr>
                <a:schemeClr val="dk1"/>
              </a:buClr>
              <a:buSzPts val="1800"/>
              <a:buChar char="•"/>
              <a:defRPr sz="1800"/>
            </a:lvl2pPr>
            <a:lvl3pPr marL="1371600" lvl="2" indent="-342900" algn="l">
              <a:lnSpc>
                <a:spcPct val="90000"/>
              </a:lnSpc>
              <a:spcBef>
                <a:spcPts val="400"/>
              </a:spcBef>
              <a:spcAft>
                <a:spcPts val="0"/>
              </a:spcAft>
              <a:buClr>
                <a:schemeClr val="dk1"/>
              </a:buClr>
              <a:buSzPts val="1800"/>
              <a:buChar char="•"/>
              <a:defRPr sz="1800"/>
            </a:lvl3pPr>
            <a:lvl4pPr marL="1828800" lvl="3" indent="-342900" algn="l">
              <a:lnSpc>
                <a:spcPct val="90000"/>
              </a:lnSpc>
              <a:spcBef>
                <a:spcPts val="400"/>
              </a:spcBef>
              <a:spcAft>
                <a:spcPts val="0"/>
              </a:spcAft>
              <a:buClr>
                <a:schemeClr val="dk1"/>
              </a:buClr>
              <a:buSzPts val="1800"/>
              <a:buChar char="•"/>
              <a:defRPr sz="1800"/>
            </a:lvl4pPr>
            <a:lvl5pPr marL="2286000" lvl="4" indent="-342900" algn="l">
              <a:lnSpc>
                <a:spcPct val="90000"/>
              </a:lnSpc>
              <a:spcBef>
                <a:spcPts val="400"/>
              </a:spcBef>
              <a:spcAft>
                <a:spcPts val="0"/>
              </a:spcAft>
              <a:buClr>
                <a:schemeClr val="dk1"/>
              </a:buClr>
              <a:buSzPts val="1800"/>
              <a:buChar char="•"/>
              <a:defRPr sz="18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119" name="Google Shape;119;g1be79b0d0fb_2_1761"/>
          <p:cNvSpPr>
            <a:spLocks noGrp="1"/>
          </p:cNvSpPr>
          <p:nvPr>
            <p:ph type="pic" idx="2"/>
          </p:nvPr>
        </p:nvSpPr>
        <p:spPr>
          <a:xfrm>
            <a:off x="537883" y="2655094"/>
            <a:ext cx="2949000" cy="1740600"/>
          </a:xfrm>
          <a:prstGeom prst="rect">
            <a:avLst/>
          </a:prstGeom>
          <a:noFill/>
          <a:ln>
            <a:noFill/>
          </a:ln>
        </p:spPr>
      </p:sp>
      <p:sp>
        <p:nvSpPr>
          <p:cNvPr id="120" name="Google Shape;120;g1be79b0d0fb_2_1761"/>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121" name="Google Shape;121;g1be79b0d0fb_2_1761"/>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Green_5-Title and Content">
  <p:cSld name="Green_5-Title and Content">
    <p:bg>
      <p:bgPr>
        <a:solidFill>
          <a:schemeClr val="accent5"/>
        </a:solidFill>
        <a:effectLst/>
      </p:bgPr>
    </p:bg>
    <p:spTree>
      <p:nvGrpSpPr>
        <p:cNvPr id="1" name="Shape 122"/>
        <p:cNvGrpSpPr/>
        <p:nvPr/>
      </p:nvGrpSpPr>
      <p:grpSpPr>
        <a:xfrm>
          <a:off x="0" y="0"/>
          <a:ext cx="0" cy="0"/>
          <a:chOff x="0" y="0"/>
          <a:chExt cx="0" cy="0"/>
        </a:xfrm>
      </p:grpSpPr>
      <p:sp>
        <p:nvSpPr>
          <p:cNvPr id="123" name="Google Shape;123;g1be79b0d0fb_2_1769"/>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5"/>
              </a:buClr>
              <a:buSzPts val="3300"/>
              <a:buFont typeface="Calibri"/>
              <a:buNone/>
              <a:defRPr>
                <a:solidFill>
                  <a:schemeClr val="accent5"/>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24" name="Google Shape;124;g1be79b0d0fb_2_1769"/>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25" name="Google Shape;125;g1be79b0d0fb_2_1769"/>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126" name="Google Shape;126;g1be79b0d0fb_2_176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Green_6-Two Content">
  <p:cSld name="Green_6-Two Content">
    <p:bg>
      <p:bgPr>
        <a:solidFill>
          <a:schemeClr val="accent5"/>
        </a:solidFill>
        <a:effectLst/>
      </p:bgPr>
    </p:bg>
    <p:spTree>
      <p:nvGrpSpPr>
        <p:cNvPr id="1" name="Shape 127"/>
        <p:cNvGrpSpPr/>
        <p:nvPr/>
      </p:nvGrpSpPr>
      <p:grpSpPr>
        <a:xfrm>
          <a:off x="0" y="0"/>
          <a:ext cx="0" cy="0"/>
          <a:chOff x="0" y="0"/>
          <a:chExt cx="0" cy="0"/>
        </a:xfrm>
      </p:grpSpPr>
      <p:sp>
        <p:nvSpPr>
          <p:cNvPr id="128" name="Google Shape;128;g1be79b0d0fb_2_1774"/>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5"/>
              </a:buClr>
              <a:buSzPts val="3300"/>
              <a:buFont typeface="Calibri"/>
              <a:buNone/>
              <a:defRPr>
                <a:solidFill>
                  <a:schemeClr val="accent5"/>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29" name="Google Shape;129;g1be79b0d0fb_2_1774"/>
          <p:cNvSpPr txBox="1">
            <a:spLocks noGrp="1"/>
          </p:cNvSpPr>
          <p:nvPr>
            <p:ph type="body" idx="1"/>
          </p:nvPr>
        </p:nvSpPr>
        <p:spPr>
          <a:xfrm>
            <a:off x="537882" y="1369219"/>
            <a:ext cx="3976800" cy="30795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30" name="Google Shape;130;g1be79b0d0fb_2_1774"/>
          <p:cNvSpPr txBox="1">
            <a:spLocks noGrp="1"/>
          </p:cNvSpPr>
          <p:nvPr>
            <p:ph type="body" idx="2"/>
          </p:nvPr>
        </p:nvSpPr>
        <p:spPr>
          <a:xfrm>
            <a:off x="4629150" y="1369219"/>
            <a:ext cx="3997200" cy="30795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31" name="Google Shape;131;g1be79b0d0fb_2_1774"/>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132" name="Google Shape;132;g1be79b0d0fb_2_1774"/>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Green_7-Comparison">
  <p:cSld name="Green_7-Comparison">
    <p:bg>
      <p:bgPr>
        <a:solidFill>
          <a:schemeClr val="accent5"/>
        </a:solidFill>
        <a:effectLst/>
      </p:bgPr>
    </p:bg>
    <p:spTree>
      <p:nvGrpSpPr>
        <p:cNvPr id="1" name="Shape 133"/>
        <p:cNvGrpSpPr/>
        <p:nvPr/>
      </p:nvGrpSpPr>
      <p:grpSpPr>
        <a:xfrm>
          <a:off x="0" y="0"/>
          <a:ext cx="0" cy="0"/>
          <a:chOff x="0" y="0"/>
          <a:chExt cx="0" cy="0"/>
        </a:xfrm>
      </p:grpSpPr>
      <p:sp>
        <p:nvSpPr>
          <p:cNvPr id="134" name="Google Shape;134;g1be79b0d0fb_2_1780"/>
          <p:cNvSpPr txBox="1">
            <a:spLocks noGrp="1"/>
          </p:cNvSpPr>
          <p:nvPr>
            <p:ph type="body" idx="1"/>
          </p:nvPr>
        </p:nvSpPr>
        <p:spPr>
          <a:xfrm>
            <a:off x="537882" y="1260872"/>
            <a:ext cx="3960300" cy="6180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accent5"/>
              </a:buClr>
              <a:buSzPts val="2400"/>
              <a:buNone/>
              <a:defRPr sz="2400" b="0">
                <a:solidFill>
                  <a:schemeClr val="accent5"/>
                </a:solidFill>
              </a:defRPr>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135" name="Google Shape;135;g1be79b0d0fb_2_1780"/>
          <p:cNvSpPr txBox="1">
            <a:spLocks noGrp="1"/>
          </p:cNvSpPr>
          <p:nvPr>
            <p:ph type="body" idx="2"/>
          </p:nvPr>
        </p:nvSpPr>
        <p:spPr>
          <a:xfrm>
            <a:off x="537882" y="1878806"/>
            <a:ext cx="3960300" cy="25758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36" name="Google Shape;136;g1be79b0d0fb_2_1780"/>
          <p:cNvSpPr txBox="1">
            <a:spLocks noGrp="1"/>
          </p:cNvSpPr>
          <p:nvPr>
            <p:ph type="body" idx="3"/>
          </p:nvPr>
        </p:nvSpPr>
        <p:spPr>
          <a:xfrm>
            <a:off x="4629150" y="1260872"/>
            <a:ext cx="3997200" cy="6180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accent5"/>
              </a:buClr>
              <a:buSzPts val="2400"/>
              <a:buNone/>
              <a:defRPr sz="2400" b="0">
                <a:solidFill>
                  <a:schemeClr val="accent5"/>
                </a:solidFill>
              </a:defRPr>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137" name="Google Shape;137;g1be79b0d0fb_2_1780"/>
          <p:cNvSpPr txBox="1">
            <a:spLocks noGrp="1"/>
          </p:cNvSpPr>
          <p:nvPr>
            <p:ph type="body" idx="4"/>
          </p:nvPr>
        </p:nvSpPr>
        <p:spPr>
          <a:xfrm>
            <a:off x="4629150" y="1878806"/>
            <a:ext cx="3997200" cy="25758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38" name="Google Shape;138;g1be79b0d0fb_2_1780"/>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5"/>
              </a:buClr>
              <a:buSzPts val="2400"/>
              <a:buFont typeface="Calibri"/>
              <a:buNone/>
              <a:defRPr sz="2400">
                <a:solidFill>
                  <a:schemeClr val="accent5"/>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39" name="Google Shape;139;g1be79b0d0fb_2_1780"/>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140" name="Google Shape;140;g1be79b0d0fb_2_1780"/>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matchingName="Green_8-Title Only">
  <p:cSld name="Green_8-Title Only">
    <p:bg>
      <p:bgPr>
        <a:solidFill>
          <a:schemeClr val="accent5"/>
        </a:solidFill>
        <a:effectLst/>
      </p:bgPr>
    </p:bg>
    <p:spTree>
      <p:nvGrpSpPr>
        <p:cNvPr id="1" name="Shape 141"/>
        <p:cNvGrpSpPr/>
        <p:nvPr/>
      </p:nvGrpSpPr>
      <p:grpSpPr>
        <a:xfrm>
          <a:off x="0" y="0"/>
          <a:ext cx="0" cy="0"/>
          <a:chOff x="0" y="0"/>
          <a:chExt cx="0" cy="0"/>
        </a:xfrm>
      </p:grpSpPr>
      <p:sp>
        <p:nvSpPr>
          <p:cNvPr id="142" name="Google Shape;142;g1be79b0d0fb_2_1788"/>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143" name="Google Shape;143;g1be79b0d0fb_2_1788"/>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5"/>
              </a:buClr>
              <a:buSzPts val="3300"/>
              <a:buFont typeface="Calibri"/>
              <a:buNone/>
              <a:defRPr>
                <a:solidFill>
                  <a:schemeClr val="accent5"/>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44" name="Google Shape;144;g1be79b0d0fb_2_1788"/>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145" name="Google Shape;145;g1be79b0d0fb_2_1788"/>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Blue_10-Large Type">
  <p:cSld name="Blue_10-Large Type">
    <p:bg>
      <p:bgPr>
        <a:solidFill>
          <a:schemeClr val="accent1"/>
        </a:solidFill>
        <a:effectLst/>
      </p:bgPr>
    </p:bg>
    <p:spTree>
      <p:nvGrpSpPr>
        <p:cNvPr id="1" name="Shape 22"/>
        <p:cNvGrpSpPr/>
        <p:nvPr/>
      </p:nvGrpSpPr>
      <p:grpSpPr>
        <a:xfrm>
          <a:off x="0" y="0"/>
          <a:ext cx="0" cy="0"/>
          <a:chOff x="0" y="0"/>
          <a:chExt cx="0" cy="0"/>
        </a:xfrm>
      </p:grpSpPr>
      <p:sp>
        <p:nvSpPr>
          <p:cNvPr id="23" name="Google Shape;23;g1be79b0d0fb_2_172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24" name="Google Shape;24;g1be79b0d0fb_2_1722"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25" name="Google Shape;25;g1be79b0d0fb_2_1722"/>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Clr>
                <a:schemeClr val="accent1"/>
              </a:buClr>
              <a:buSzPts val="9000"/>
              <a:buFont typeface="Calibri"/>
              <a:buNone/>
              <a:defRPr sz="9000">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6" name="Google Shape;26;g1be79b0d0fb_2_1722"/>
          <p:cNvSpPr txBox="1">
            <a:spLocks noGrp="1"/>
          </p:cNvSpPr>
          <p:nvPr>
            <p:ph type="subTitle" idx="1"/>
          </p:nvPr>
        </p:nvSpPr>
        <p:spPr>
          <a:xfrm>
            <a:off x="1143000" y="3002388"/>
            <a:ext cx="6858000" cy="6603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accent1"/>
              </a:buClr>
              <a:buSzPts val="1800"/>
              <a:buNone/>
              <a:defRPr sz="1800">
                <a:solidFill>
                  <a:schemeClr val="accent1"/>
                </a:solidFill>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sp>
        <p:nvSpPr>
          <p:cNvPr id="27" name="Google Shape;27;g1be79b0d0fb_2_1722"/>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8" name="Google Shape;28;g1be79b0d0fb_2_1722"/>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Green_9-Blank">
  <p:cSld name="Green_9-Blank">
    <p:bg>
      <p:bgPr>
        <a:solidFill>
          <a:schemeClr val="accent5"/>
        </a:solidFill>
        <a:effectLst/>
      </p:bgPr>
    </p:bg>
    <p:spTree>
      <p:nvGrpSpPr>
        <p:cNvPr id="1" name="Shape 146"/>
        <p:cNvGrpSpPr/>
        <p:nvPr/>
      </p:nvGrpSpPr>
      <p:grpSpPr>
        <a:xfrm>
          <a:off x="0" y="0"/>
          <a:ext cx="0" cy="0"/>
          <a:chOff x="0" y="0"/>
          <a:chExt cx="0" cy="0"/>
        </a:xfrm>
      </p:grpSpPr>
      <p:sp>
        <p:nvSpPr>
          <p:cNvPr id="147" name="Google Shape;147;g1be79b0d0fb_2_1793"/>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lt1"/>
                </a:solidFill>
                <a:latin typeface="Calibri"/>
                <a:ea typeface="Calibri"/>
                <a:cs typeface="Calibri"/>
                <a:sym typeface="Calibri"/>
              </a:rPr>
              <a:t>v</a:t>
            </a:r>
            <a:endParaRPr sz="1100" b="0" i="0" u="none" strike="noStrike" cap="none">
              <a:solidFill>
                <a:srgbClr val="000000"/>
              </a:solidFill>
              <a:latin typeface="Arial"/>
              <a:ea typeface="Arial"/>
              <a:cs typeface="Arial"/>
              <a:sym typeface="Arial"/>
            </a:endParaRPr>
          </a:p>
        </p:txBody>
      </p:sp>
      <p:sp>
        <p:nvSpPr>
          <p:cNvPr id="148" name="Google Shape;148;g1be79b0d0fb_2_1793"/>
          <p:cNvSpPr txBox="1">
            <a:spLocks noGrp="1"/>
          </p:cNvSpPr>
          <p:nvPr>
            <p:ph type="body" idx="1"/>
          </p:nvPr>
        </p:nvSpPr>
        <p:spPr>
          <a:xfrm>
            <a:off x="537882" y="494969"/>
            <a:ext cx="8088300" cy="40491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49" name="Google Shape;149;g1be79b0d0fb_2_1793"/>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150" name="Google Shape;150;g1be79b0d0fb_2_1793"/>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matchingName="Green_10-Large Type">
  <p:cSld name="Green_10-Large Type">
    <p:bg>
      <p:bgPr>
        <a:solidFill>
          <a:schemeClr val="accent5"/>
        </a:solidFill>
        <a:effectLst/>
      </p:bgPr>
    </p:bg>
    <p:spTree>
      <p:nvGrpSpPr>
        <p:cNvPr id="1" name="Shape 151"/>
        <p:cNvGrpSpPr/>
        <p:nvPr/>
      </p:nvGrpSpPr>
      <p:grpSpPr>
        <a:xfrm>
          <a:off x="0" y="0"/>
          <a:ext cx="0" cy="0"/>
          <a:chOff x="0" y="0"/>
          <a:chExt cx="0" cy="0"/>
        </a:xfrm>
      </p:grpSpPr>
      <p:sp>
        <p:nvSpPr>
          <p:cNvPr id="152" name="Google Shape;152;g1be79b0d0fb_2_1798"/>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153" name="Google Shape;153;g1be79b0d0fb_2_1798"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154" name="Google Shape;154;g1be79b0d0fb_2_1798"/>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Clr>
                <a:schemeClr val="accent5"/>
              </a:buClr>
              <a:buSzPts val="9000"/>
              <a:buFont typeface="Calibri"/>
              <a:buNone/>
              <a:defRPr sz="9000">
                <a:solidFill>
                  <a:schemeClr val="accent5"/>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55" name="Google Shape;155;g1be79b0d0fb_2_1798"/>
          <p:cNvSpPr txBox="1">
            <a:spLocks noGrp="1"/>
          </p:cNvSpPr>
          <p:nvPr>
            <p:ph type="subTitle" idx="1"/>
          </p:nvPr>
        </p:nvSpPr>
        <p:spPr>
          <a:xfrm>
            <a:off x="1143000" y="3002388"/>
            <a:ext cx="6858000" cy="6603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accent5"/>
              </a:buClr>
              <a:buSzPts val="1800"/>
              <a:buNone/>
              <a:defRPr sz="1800">
                <a:solidFill>
                  <a:schemeClr val="accent5"/>
                </a:solidFill>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sp>
        <p:nvSpPr>
          <p:cNvPr id="156" name="Google Shape;156;g1be79b0d0fb_2_1798"/>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157" name="Google Shape;157;g1be79b0d0fb_2_1798"/>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Green_11-Follow Us">
  <p:cSld name="Green_11-Follow Us">
    <p:bg>
      <p:bgPr>
        <a:solidFill>
          <a:schemeClr val="accent5"/>
        </a:solidFill>
        <a:effectLst/>
      </p:bgPr>
    </p:bg>
    <p:spTree>
      <p:nvGrpSpPr>
        <p:cNvPr id="1" name="Shape 158"/>
        <p:cNvGrpSpPr/>
        <p:nvPr/>
      </p:nvGrpSpPr>
      <p:grpSpPr>
        <a:xfrm>
          <a:off x="0" y="0"/>
          <a:ext cx="0" cy="0"/>
          <a:chOff x="0" y="0"/>
          <a:chExt cx="0" cy="0"/>
        </a:xfrm>
      </p:grpSpPr>
      <p:sp>
        <p:nvSpPr>
          <p:cNvPr id="159" name="Google Shape;159;g1be79b0d0fb_2_1805"/>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160" name="Google Shape;160;g1be79b0d0fb_2_1805"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161" name="Google Shape;161;g1be79b0d0fb_2_1805"/>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Clr>
                <a:schemeClr val="accent5"/>
              </a:buClr>
              <a:buSzPts val="9000"/>
              <a:buFont typeface="Calibri"/>
              <a:buNone/>
              <a:defRPr sz="9000">
                <a:solidFill>
                  <a:schemeClr val="accent5"/>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pic>
        <p:nvPicPr>
          <p:cNvPr id="162" name="Google Shape;162;g1be79b0d0fb_2_1805" descr="Twitter icon"/>
          <p:cNvPicPr preferRelativeResize="0"/>
          <p:nvPr/>
        </p:nvPicPr>
        <p:blipFill rotWithShape="1">
          <a:blip r:embed="rId3">
            <a:alphaModFix/>
          </a:blip>
          <a:srcRect/>
          <a:stretch/>
        </p:blipFill>
        <p:spPr>
          <a:xfrm>
            <a:off x="2038718" y="3032551"/>
            <a:ext cx="375030" cy="375030"/>
          </a:xfrm>
          <a:prstGeom prst="rect">
            <a:avLst/>
          </a:prstGeom>
          <a:noFill/>
          <a:ln>
            <a:noFill/>
          </a:ln>
        </p:spPr>
      </p:pic>
      <p:pic>
        <p:nvPicPr>
          <p:cNvPr id="163" name="Google Shape;163;g1be79b0d0fb_2_1805" descr="Facebook icon"/>
          <p:cNvPicPr preferRelativeResize="0"/>
          <p:nvPr/>
        </p:nvPicPr>
        <p:blipFill rotWithShape="1">
          <a:blip r:embed="rId4">
            <a:alphaModFix/>
          </a:blip>
          <a:srcRect/>
          <a:stretch/>
        </p:blipFill>
        <p:spPr>
          <a:xfrm>
            <a:off x="6768720" y="3032551"/>
            <a:ext cx="375030" cy="375030"/>
          </a:xfrm>
          <a:prstGeom prst="rect">
            <a:avLst/>
          </a:prstGeom>
          <a:noFill/>
          <a:ln>
            <a:noFill/>
          </a:ln>
        </p:spPr>
      </p:pic>
      <p:sp>
        <p:nvSpPr>
          <p:cNvPr id="164" name="Google Shape;164;g1be79b0d0fb_2_1805"/>
          <p:cNvSpPr txBox="1"/>
          <p:nvPr/>
        </p:nvSpPr>
        <p:spPr>
          <a:xfrm>
            <a:off x="2038718" y="3032551"/>
            <a:ext cx="5105100" cy="346200"/>
          </a:xfrm>
          <a:prstGeom prst="rect">
            <a:avLst/>
          </a:prstGeom>
          <a:noFill/>
          <a:ln>
            <a:noFill/>
          </a:ln>
        </p:spPr>
        <p:txBody>
          <a:bodyPr spcFirstLastPara="1" wrap="square" lIns="68575" tIns="34275" rIns="68575" bIns="34275" anchor="t" anchorCtr="0">
            <a:spAutoFit/>
          </a:bodyPr>
          <a:lstStyle/>
          <a:p>
            <a:pPr marL="0" marR="0" lvl="0" indent="0" algn="ctr" rtl="0">
              <a:lnSpc>
                <a:spcPct val="100000"/>
              </a:lnSpc>
              <a:spcBef>
                <a:spcPts val="0"/>
              </a:spcBef>
              <a:spcAft>
                <a:spcPts val="0"/>
              </a:spcAft>
              <a:buClr>
                <a:schemeClr val="accent1"/>
              </a:buClr>
              <a:buSzPts val="1800"/>
              <a:buFont typeface="Calibri"/>
              <a:buNone/>
            </a:pPr>
            <a:r>
              <a:rPr lang="en-US" sz="1800" b="0" i="0" u="none" strike="noStrike" cap="none">
                <a:solidFill>
                  <a:schemeClr val="accent1"/>
                </a:solidFill>
                <a:latin typeface="Calibri"/>
                <a:ea typeface="Calibri"/>
                <a:cs typeface="Calibri"/>
                <a:sym typeface="Calibri"/>
              </a:rPr>
              <a:t>twitter.com/ORDeptEd | fb.com/ORDeptEd</a:t>
            </a:r>
            <a:endParaRPr sz="1800" b="0" i="0" u="none" strike="noStrike" cap="none">
              <a:solidFill>
                <a:schemeClr val="accent1"/>
              </a:solidFill>
              <a:latin typeface="Calibri"/>
              <a:ea typeface="Calibri"/>
              <a:cs typeface="Calibri"/>
              <a:sym typeface="Calibri"/>
            </a:endParaRPr>
          </a:p>
        </p:txBody>
      </p:sp>
      <p:sp>
        <p:nvSpPr>
          <p:cNvPr id="165" name="Google Shape;165;g1be79b0d0fb_2_1805"/>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166" name="Google Shape;166;g1be79b0d0fb_2_1805"/>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matchingName="Gold_1-Title Slide">
  <p:cSld name="Gold_1-Title Slide">
    <p:bg>
      <p:bgPr>
        <a:solidFill>
          <a:schemeClr val="accent4"/>
        </a:solidFill>
        <a:effectLst/>
      </p:bgPr>
    </p:bg>
    <p:spTree>
      <p:nvGrpSpPr>
        <p:cNvPr id="1" name="Shape 167"/>
        <p:cNvGrpSpPr/>
        <p:nvPr/>
      </p:nvGrpSpPr>
      <p:grpSpPr>
        <a:xfrm>
          <a:off x="0" y="0"/>
          <a:ext cx="0" cy="0"/>
          <a:chOff x="0" y="0"/>
          <a:chExt cx="0" cy="0"/>
        </a:xfrm>
      </p:grpSpPr>
      <p:sp>
        <p:nvSpPr>
          <p:cNvPr id="168" name="Google Shape;168;g1be79b0d0fb_2_1814"/>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169" name="Google Shape;169;g1be79b0d0fb_2_1814"/>
          <p:cNvSpPr/>
          <p:nvPr/>
        </p:nvSpPr>
        <p:spPr>
          <a:xfrm>
            <a:off x="154641" y="4461062"/>
            <a:ext cx="8831100" cy="524400"/>
          </a:xfrm>
          <a:prstGeom prst="rect">
            <a:avLst/>
          </a:prstGeom>
          <a:solidFill>
            <a:srgbClr val="FAF5E3"/>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170" name="Google Shape;170;g1be79b0d0fb_2_1814" descr="Decorative line break"/>
          <p:cNvPicPr preferRelativeResize="0"/>
          <p:nvPr/>
        </p:nvPicPr>
        <p:blipFill rotWithShape="1">
          <a:blip r:embed="rId2">
            <a:alphaModFix/>
          </a:blip>
          <a:srcRect/>
          <a:stretch/>
        </p:blipFill>
        <p:spPr>
          <a:xfrm>
            <a:off x="4089652" y="2604100"/>
            <a:ext cx="964694" cy="18288"/>
          </a:xfrm>
          <a:prstGeom prst="rect">
            <a:avLst/>
          </a:prstGeom>
          <a:noFill/>
          <a:ln>
            <a:noFill/>
          </a:ln>
        </p:spPr>
      </p:pic>
      <p:sp>
        <p:nvSpPr>
          <p:cNvPr id="171" name="Google Shape;171;g1be79b0d0fb_2_1814"/>
          <p:cNvSpPr txBox="1">
            <a:spLocks noGrp="1"/>
          </p:cNvSpPr>
          <p:nvPr>
            <p:ph type="ctrTitle"/>
          </p:nvPr>
        </p:nvSpPr>
        <p:spPr>
          <a:xfrm>
            <a:off x="1143000" y="1865026"/>
            <a:ext cx="6858000" cy="7674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accent4"/>
              </a:buClr>
              <a:buSzPts val="4100"/>
              <a:buFont typeface="Calibri"/>
              <a:buNone/>
              <a:defRPr sz="4100">
                <a:solidFill>
                  <a:schemeClr val="accent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72" name="Google Shape;172;g1be79b0d0fb_2_1814"/>
          <p:cNvSpPr txBox="1">
            <a:spLocks noGrp="1"/>
          </p:cNvSpPr>
          <p:nvPr>
            <p:ph type="subTitle" idx="1"/>
          </p:nvPr>
        </p:nvSpPr>
        <p:spPr>
          <a:xfrm>
            <a:off x="1143000" y="2701528"/>
            <a:ext cx="6858000" cy="12417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accent4"/>
              </a:buClr>
              <a:buSzPts val="1800"/>
              <a:buNone/>
              <a:defRPr sz="1800">
                <a:solidFill>
                  <a:schemeClr val="accent4"/>
                </a:solidFill>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pic>
        <p:nvPicPr>
          <p:cNvPr id="173" name="Google Shape;173;g1be79b0d0fb_2_1814" descr="Oregon Department of Education Logo"/>
          <p:cNvPicPr preferRelativeResize="0"/>
          <p:nvPr/>
        </p:nvPicPr>
        <p:blipFill rotWithShape="1">
          <a:blip r:embed="rId3">
            <a:alphaModFix/>
          </a:blip>
          <a:srcRect/>
          <a:stretch/>
        </p:blipFill>
        <p:spPr>
          <a:xfrm>
            <a:off x="3775327" y="160537"/>
            <a:ext cx="1593344" cy="1625348"/>
          </a:xfrm>
          <a:prstGeom prst="rect">
            <a:avLst/>
          </a:prstGeom>
          <a:noFill/>
          <a:ln>
            <a:noFill/>
          </a:ln>
        </p:spPr>
      </p:pic>
      <p:sp>
        <p:nvSpPr>
          <p:cNvPr id="174" name="Google Shape;174;g1be79b0d0fb_2_1814"/>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175" name="Google Shape;175;g1be79b0d0fb_2_1814"/>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matchingName="Gold_2-Section Header">
  <p:cSld name="Gold_2-Section Header">
    <p:bg>
      <p:bgPr>
        <a:solidFill>
          <a:schemeClr val="accent4"/>
        </a:solidFill>
        <a:effectLst/>
      </p:bgPr>
    </p:bg>
    <p:spTree>
      <p:nvGrpSpPr>
        <p:cNvPr id="1" name="Shape 176"/>
        <p:cNvGrpSpPr/>
        <p:nvPr/>
      </p:nvGrpSpPr>
      <p:grpSpPr>
        <a:xfrm>
          <a:off x="0" y="0"/>
          <a:ext cx="0" cy="0"/>
          <a:chOff x="0" y="0"/>
          <a:chExt cx="0" cy="0"/>
        </a:xfrm>
      </p:grpSpPr>
      <p:sp>
        <p:nvSpPr>
          <p:cNvPr id="177" name="Google Shape;177;g1be79b0d0fb_2_1823"/>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178" name="Google Shape;178;g1be79b0d0fb_2_1823"/>
          <p:cNvSpPr/>
          <p:nvPr/>
        </p:nvSpPr>
        <p:spPr>
          <a:xfrm>
            <a:off x="154640" y="1866568"/>
            <a:ext cx="8831100" cy="1425300"/>
          </a:xfrm>
          <a:prstGeom prst="rect">
            <a:avLst/>
          </a:prstGeom>
          <a:solidFill>
            <a:srgbClr val="FAF5E3"/>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200" b="0" i="0" u="none" strike="noStrike" cap="none">
              <a:solidFill>
                <a:schemeClr val="lt1"/>
              </a:solidFill>
              <a:latin typeface="Calibri"/>
              <a:ea typeface="Calibri"/>
              <a:cs typeface="Calibri"/>
              <a:sym typeface="Calibri"/>
            </a:endParaRPr>
          </a:p>
        </p:txBody>
      </p:sp>
      <p:sp>
        <p:nvSpPr>
          <p:cNvPr id="179" name="Google Shape;179;g1be79b0d0fb_2_1823"/>
          <p:cNvSpPr txBox="1">
            <a:spLocks noGrp="1"/>
          </p:cNvSpPr>
          <p:nvPr>
            <p:ph type="ctrTitle"/>
          </p:nvPr>
        </p:nvSpPr>
        <p:spPr>
          <a:xfrm>
            <a:off x="537883" y="1866568"/>
            <a:ext cx="8088300" cy="14253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Clr>
                <a:schemeClr val="accent4"/>
              </a:buClr>
              <a:buSzPts val="5100"/>
              <a:buFont typeface="Calibri"/>
              <a:buNone/>
              <a:defRPr sz="5100">
                <a:solidFill>
                  <a:schemeClr val="accent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80" name="Google Shape;180;g1be79b0d0fb_2_1823"/>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t" anchorCtr="0">
            <a:noAutofit/>
          </a:bodyPr>
          <a:lstStyle>
            <a:lvl1pPr marR="0" lvl="0"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181" name="Google Shape;181;g1be79b0d0fb_2_1823"/>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t" anchorCtr="0">
            <a:noAutofit/>
          </a:bodyPr>
          <a:lstStyle>
            <a:lvl1pPr marR="0" lvl="0"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182" name="Google Shape;182;g1be79b0d0fb_2_1823"/>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83" name="Google Shape;183;g1be79b0d0fb_2_1823" descr="Oregon Department of Education Logo"/>
          <p:cNvPicPr preferRelativeResize="0"/>
          <p:nvPr/>
        </p:nvPicPr>
        <p:blipFill rotWithShape="1">
          <a:blip r:embed="rId2">
            <a:alphaModFix/>
          </a:blip>
          <a:srcRect/>
          <a:stretch/>
        </p:blipFill>
        <p:spPr>
          <a:xfrm>
            <a:off x="3775327" y="160537"/>
            <a:ext cx="1593344" cy="1625348"/>
          </a:xfrm>
          <a:prstGeom prst="rect">
            <a:avLst/>
          </a:prstGeom>
          <a:noFill/>
          <a:ln>
            <a:noFill/>
          </a:ln>
        </p:spPr>
      </p:pic>
      <p:sp>
        <p:nvSpPr>
          <p:cNvPr id="184" name="Google Shape;184;g1be79b0d0fb_2_1823"/>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matchingName="Gold_3-Title Bar and Content">
  <p:cSld name="Gold_3-Title Bar and Content">
    <p:bg>
      <p:bgPr>
        <a:solidFill>
          <a:schemeClr val="accent4"/>
        </a:solidFill>
        <a:effectLst/>
      </p:bgPr>
    </p:bg>
    <p:spTree>
      <p:nvGrpSpPr>
        <p:cNvPr id="1" name="Shape 185"/>
        <p:cNvGrpSpPr/>
        <p:nvPr/>
      </p:nvGrpSpPr>
      <p:grpSpPr>
        <a:xfrm>
          <a:off x="0" y="0"/>
          <a:ext cx="0" cy="0"/>
          <a:chOff x="0" y="0"/>
          <a:chExt cx="0" cy="0"/>
        </a:xfrm>
      </p:grpSpPr>
      <p:sp>
        <p:nvSpPr>
          <p:cNvPr id="186" name="Google Shape;186;g1be79b0d0fb_2_183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187" name="Google Shape;187;g1be79b0d0fb_2_1832"/>
          <p:cNvSpPr/>
          <p:nvPr/>
        </p:nvSpPr>
        <p:spPr>
          <a:xfrm>
            <a:off x="154641" y="161365"/>
            <a:ext cx="8831100" cy="1048200"/>
          </a:xfrm>
          <a:prstGeom prst="rect">
            <a:avLst/>
          </a:prstGeom>
          <a:solidFill>
            <a:srgbClr val="FAF5E3"/>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188" name="Google Shape;188;g1be79b0d0fb_2_1832"/>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189" name="Google Shape;189;g1be79b0d0fb_2_1832"/>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4"/>
              </a:buClr>
              <a:buSzPts val="3300"/>
              <a:buFont typeface="Calibri"/>
              <a:buNone/>
              <a:defRPr>
                <a:solidFill>
                  <a:schemeClr val="accent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90" name="Google Shape;190;g1be79b0d0fb_2_1832"/>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191" name="Google Shape;191;g1be79b0d0fb_2_1832"/>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matchingName="Gold_4-Content with Caption">
  <p:cSld name="Gold_4-Content with Caption">
    <p:bg>
      <p:bgPr>
        <a:solidFill>
          <a:schemeClr val="accent4"/>
        </a:solidFill>
        <a:effectLst/>
      </p:bgPr>
    </p:bg>
    <p:spTree>
      <p:nvGrpSpPr>
        <p:cNvPr id="1" name="Shape 192"/>
        <p:cNvGrpSpPr/>
        <p:nvPr/>
      </p:nvGrpSpPr>
      <p:grpSpPr>
        <a:xfrm>
          <a:off x="0" y="0"/>
          <a:ext cx="0" cy="0"/>
          <a:chOff x="0" y="0"/>
          <a:chExt cx="0" cy="0"/>
        </a:xfrm>
      </p:grpSpPr>
      <p:sp>
        <p:nvSpPr>
          <p:cNvPr id="193" name="Google Shape;193;g1be79b0d0fb_2_1839"/>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194" name="Google Shape;194;g1be79b0d0fb_2_1839"/>
          <p:cNvSpPr/>
          <p:nvPr/>
        </p:nvSpPr>
        <p:spPr>
          <a:xfrm>
            <a:off x="154642" y="161365"/>
            <a:ext cx="3547800" cy="4824300"/>
          </a:xfrm>
          <a:prstGeom prst="rect">
            <a:avLst/>
          </a:prstGeom>
          <a:solidFill>
            <a:srgbClr val="FAF5E3"/>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195" name="Google Shape;195;g1be79b0d0fb_2_1839"/>
          <p:cNvSpPr txBox="1">
            <a:spLocks noGrp="1"/>
          </p:cNvSpPr>
          <p:nvPr>
            <p:ph type="title"/>
          </p:nvPr>
        </p:nvSpPr>
        <p:spPr>
          <a:xfrm>
            <a:off x="537883" y="584734"/>
            <a:ext cx="2949000" cy="1903800"/>
          </a:xfrm>
          <a:prstGeom prst="rect">
            <a:avLst/>
          </a:prstGeom>
          <a:noFill/>
          <a:ln>
            <a:noFill/>
          </a:ln>
        </p:spPr>
        <p:txBody>
          <a:bodyPr spcFirstLastPara="1" wrap="square" lIns="68575" tIns="34275" rIns="68575" bIns="34275" anchor="t" anchorCtr="0">
            <a:normAutofit/>
          </a:bodyPr>
          <a:lstStyle>
            <a:lvl1pPr lvl="0" algn="l">
              <a:lnSpc>
                <a:spcPct val="90000"/>
              </a:lnSpc>
              <a:spcBef>
                <a:spcPts val="0"/>
              </a:spcBef>
              <a:spcAft>
                <a:spcPts val="0"/>
              </a:spcAft>
              <a:buClr>
                <a:schemeClr val="accent4"/>
              </a:buClr>
              <a:buSzPts val="3300"/>
              <a:buFont typeface="Calibri"/>
              <a:buNone/>
              <a:defRPr sz="3300">
                <a:solidFill>
                  <a:schemeClr val="accent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196" name="Google Shape;196;g1be79b0d0fb_2_1839"/>
          <p:cNvSpPr txBox="1">
            <a:spLocks noGrp="1"/>
          </p:cNvSpPr>
          <p:nvPr>
            <p:ph type="body" idx="1"/>
          </p:nvPr>
        </p:nvSpPr>
        <p:spPr>
          <a:xfrm>
            <a:off x="3887391" y="584735"/>
            <a:ext cx="4629300" cy="3811200"/>
          </a:xfrm>
          <a:prstGeom prst="rect">
            <a:avLst/>
          </a:prstGeom>
          <a:noFill/>
          <a:ln>
            <a:noFill/>
          </a:ln>
        </p:spPr>
        <p:txBody>
          <a:bodyPr spcFirstLastPara="1" wrap="square" lIns="68575" tIns="34275" rIns="68575" bIns="34275" anchor="t" anchorCtr="0">
            <a:normAutofit/>
          </a:bodyPr>
          <a:lstStyle>
            <a:lvl1pPr marL="457200" lvl="0" indent="-342900" algn="l">
              <a:lnSpc>
                <a:spcPct val="90000"/>
              </a:lnSpc>
              <a:spcBef>
                <a:spcPts val="800"/>
              </a:spcBef>
              <a:spcAft>
                <a:spcPts val="0"/>
              </a:spcAft>
              <a:buClr>
                <a:schemeClr val="dk1"/>
              </a:buClr>
              <a:buSzPts val="1800"/>
              <a:buChar char="•"/>
              <a:defRPr sz="1800"/>
            </a:lvl1pPr>
            <a:lvl2pPr marL="914400" lvl="1" indent="-342900" algn="l">
              <a:lnSpc>
                <a:spcPct val="90000"/>
              </a:lnSpc>
              <a:spcBef>
                <a:spcPts val="400"/>
              </a:spcBef>
              <a:spcAft>
                <a:spcPts val="0"/>
              </a:spcAft>
              <a:buClr>
                <a:schemeClr val="dk1"/>
              </a:buClr>
              <a:buSzPts val="1800"/>
              <a:buChar char="•"/>
              <a:defRPr sz="1800"/>
            </a:lvl2pPr>
            <a:lvl3pPr marL="1371600" lvl="2" indent="-342900" algn="l">
              <a:lnSpc>
                <a:spcPct val="90000"/>
              </a:lnSpc>
              <a:spcBef>
                <a:spcPts val="400"/>
              </a:spcBef>
              <a:spcAft>
                <a:spcPts val="0"/>
              </a:spcAft>
              <a:buClr>
                <a:schemeClr val="dk1"/>
              </a:buClr>
              <a:buSzPts val="1800"/>
              <a:buChar char="•"/>
              <a:defRPr sz="1800"/>
            </a:lvl3pPr>
            <a:lvl4pPr marL="1828800" lvl="3" indent="-342900" algn="l">
              <a:lnSpc>
                <a:spcPct val="90000"/>
              </a:lnSpc>
              <a:spcBef>
                <a:spcPts val="400"/>
              </a:spcBef>
              <a:spcAft>
                <a:spcPts val="0"/>
              </a:spcAft>
              <a:buClr>
                <a:schemeClr val="dk1"/>
              </a:buClr>
              <a:buSzPts val="1800"/>
              <a:buChar char="•"/>
              <a:defRPr sz="1800"/>
            </a:lvl4pPr>
            <a:lvl5pPr marL="2286000" lvl="4" indent="-342900" algn="l">
              <a:lnSpc>
                <a:spcPct val="90000"/>
              </a:lnSpc>
              <a:spcBef>
                <a:spcPts val="400"/>
              </a:spcBef>
              <a:spcAft>
                <a:spcPts val="0"/>
              </a:spcAft>
              <a:buClr>
                <a:schemeClr val="dk1"/>
              </a:buClr>
              <a:buSzPts val="1800"/>
              <a:buChar char="•"/>
              <a:defRPr sz="18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197" name="Google Shape;197;g1be79b0d0fb_2_1839"/>
          <p:cNvSpPr>
            <a:spLocks noGrp="1"/>
          </p:cNvSpPr>
          <p:nvPr>
            <p:ph type="pic" idx="2"/>
          </p:nvPr>
        </p:nvSpPr>
        <p:spPr>
          <a:xfrm>
            <a:off x="537883" y="2655094"/>
            <a:ext cx="2949000" cy="1740600"/>
          </a:xfrm>
          <a:prstGeom prst="rect">
            <a:avLst/>
          </a:prstGeom>
          <a:noFill/>
          <a:ln>
            <a:noFill/>
          </a:ln>
        </p:spPr>
      </p:sp>
      <p:sp>
        <p:nvSpPr>
          <p:cNvPr id="198" name="Google Shape;198;g1be79b0d0fb_2_1839"/>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199" name="Google Shape;199;g1be79b0d0fb_2_183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Gold_5-Title and Content">
  <p:cSld name="Gold_5-Title and Content">
    <p:bg>
      <p:bgPr>
        <a:solidFill>
          <a:schemeClr val="accent4"/>
        </a:solidFill>
        <a:effectLst/>
      </p:bgPr>
    </p:bg>
    <p:spTree>
      <p:nvGrpSpPr>
        <p:cNvPr id="1" name="Shape 200"/>
        <p:cNvGrpSpPr/>
        <p:nvPr/>
      </p:nvGrpSpPr>
      <p:grpSpPr>
        <a:xfrm>
          <a:off x="0" y="0"/>
          <a:ext cx="0" cy="0"/>
          <a:chOff x="0" y="0"/>
          <a:chExt cx="0" cy="0"/>
        </a:xfrm>
      </p:grpSpPr>
      <p:sp>
        <p:nvSpPr>
          <p:cNvPr id="201" name="Google Shape;201;g1be79b0d0fb_2_1847"/>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4"/>
              </a:buClr>
              <a:buSzPts val="3300"/>
              <a:buFont typeface="Calibri"/>
              <a:buNone/>
              <a:defRPr>
                <a:solidFill>
                  <a:schemeClr val="accent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02" name="Google Shape;202;g1be79b0d0fb_2_1847"/>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03" name="Google Shape;203;g1be79b0d0fb_2_1847"/>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04" name="Google Shape;204;g1be79b0d0fb_2_1847"/>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Gold_6-Two Content">
  <p:cSld name="Gold_6-Two Content">
    <p:bg>
      <p:bgPr>
        <a:solidFill>
          <a:schemeClr val="accent4"/>
        </a:solidFill>
        <a:effectLst/>
      </p:bgPr>
    </p:bg>
    <p:spTree>
      <p:nvGrpSpPr>
        <p:cNvPr id="1" name="Shape 205"/>
        <p:cNvGrpSpPr/>
        <p:nvPr/>
      </p:nvGrpSpPr>
      <p:grpSpPr>
        <a:xfrm>
          <a:off x="0" y="0"/>
          <a:ext cx="0" cy="0"/>
          <a:chOff x="0" y="0"/>
          <a:chExt cx="0" cy="0"/>
        </a:xfrm>
      </p:grpSpPr>
      <p:sp>
        <p:nvSpPr>
          <p:cNvPr id="206" name="Google Shape;206;g1be79b0d0fb_2_1852"/>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4"/>
              </a:buClr>
              <a:buSzPts val="3300"/>
              <a:buFont typeface="Calibri"/>
              <a:buNone/>
              <a:defRPr>
                <a:solidFill>
                  <a:schemeClr val="accent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07" name="Google Shape;207;g1be79b0d0fb_2_1852"/>
          <p:cNvSpPr txBox="1">
            <a:spLocks noGrp="1"/>
          </p:cNvSpPr>
          <p:nvPr>
            <p:ph type="body" idx="1"/>
          </p:nvPr>
        </p:nvSpPr>
        <p:spPr>
          <a:xfrm>
            <a:off x="537882" y="1369219"/>
            <a:ext cx="3976800" cy="30795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08" name="Google Shape;208;g1be79b0d0fb_2_1852"/>
          <p:cNvSpPr txBox="1">
            <a:spLocks noGrp="1"/>
          </p:cNvSpPr>
          <p:nvPr>
            <p:ph type="body" idx="2"/>
          </p:nvPr>
        </p:nvSpPr>
        <p:spPr>
          <a:xfrm>
            <a:off x="4629150" y="1369219"/>
            <a:ext cx="3997200" cy="30795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09" name="Google Shape;209;g1be79b0d0fb_2_1852"/>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10" name="Google Shape;210;g1be79b0d0fb_2_1852"/>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Gold_7-Comparison">
  <p:cSld name="Gold_7-Comparison">
    <p:bg>
      <p:bgPr>
        <a:solidFill>
          <a:schemeClr val="accent4"/>
        </a:solidFill>
        <a:effectLst/>
      </p:bgPr>
    </p:bg>
    <p:spTree>
      <p:nvGrpSpPr>
        <p:cNvPr id="1" name="Shape 211"/>
        <p:cNvGrpSpPr/>
        <p:nvPr/>
      </p:nvGrpSpPr>
      <p:grpSpPr>
        <a:xfrm>
          <a:off x="0" y="0"/>
          <a:ext cx="0" cy="0"/>
          <a:chOff x="0" y="0"/>
          <a:chExt cx="0" cy="0"/>
        </a:xfrm>
      </p:grpSpPr>
      <p:sp>
        <p:nvSpPr>
          <p:cNvPr id="212" name="Google Shape;212;g1be79b0d0fb_2_1858"/>
          <p:cNvSpPr txBox="1">
            <a:spLocks noGrp="1"/>
          </p:cNvSpPr>
          <p:nvPr>
            <p:ph type="body" idx="1"/>
          </p:nvPr>
        </p:nvSpPr>
        <p:spPr>
          <a:xfrm>
            <a:off x="537882" y="1260872"/>
            <a:ext cx="3960300" cy="6180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accent4"/>
              </a:buClr>
              <a:buSzPts val="2400"/>
              <a:buNone/>
              <a:defRPr sz="2400" b="0">
                <a:solidFill>
                  <a:schemeClr val="accent4"/>
                </a:solidFill>
              </a:defRPr>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213" name="Google Shape;213;g1be79b0d0fb_2_1858"/>
          <p:cNvSpPr txBox="1">
            <a:spLocks noGrp="1"/>
          </p:cNvSpPr>
          <p:nvPr>
            <p:ph type="body" idx="2"/>
          </p:nvPr>
        </p:nvSpPr>
        <p:spPr>
          <a:xfrm>
            <a:off x="537882" y="1878806"/>
            <a:ext cx="3960300" cy="25758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14" name="Google Shape;214;g1be79b0d0fb_2_1858"/>
          <p:cNvSpPr txBox="1">
            <a:spLocks noGrp="1"/>
          </p:cNvSpPr>
          <p:nvPr>
            <p:ph type="body" idx="3"/>
          </p:nvPr>
        </p:nvSpPr>
        <p:spPr>
          <a:xfrm>
            <a:off x="4629150" y="1260872"/>
            <a:ext cx="3997200" cy="6180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accent4"/>
              </a:buClr>
              <a:buSzPts val="2400"/>
              <a:buNone/>
              <a:defRPr sz="2400" b="0">
                <a:solidFill>
                  <a:schemeClr val="accent4"/>
                </a:solidFill>
              </a:defRPr>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215" name="Google Shape;215;g1be79b0d0fb_2_1858"/>
          <p:cNvSpPr txBox="1">
            <a:spLocks noGrp="1"/>
          </p:cNvSpPr>
          <p:nvPr>
            <p:ph type="body" idx="4"/>
          </p:nvPr>
        </p:nvSpPr>
        <p:spPr>
          <a:xfrm>
            <a:off x="4629150" y="1878806"/>
            <a:ext cx="3997200" cy="25758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16" name="Google Shape;216;g1be79b0d0fb_2_1858"/>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4"/>
              </a:buClr>
              <a:buSzPts val="2400"/>
              <a:buFont typeface="Calibri"/>
              <a:buNone/>
              <a:defRPr sz="2400">
                <a:solidFill>
                  <a:schemeClr val="accent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17" name="Google Shape;217;g1be79b0d0fb_2_1858"/>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18" name="Google Shape;218;g1be79b0d0fb_2_1858"/>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Blue_1-Title Slide" type="title">
  <p:cSld name="TITLE">
    <p:bg>
      <p:bgPr>
        <a:solidFill>
          <a:schemeClr val="accent1"/>
        </a:solidFill>
        <a:effectLst/>
      </p:bgPr>
    </p:bg>
    <p:spTree>
      <p:nvGrpSpPr>
        <p:cNvPr id="1" name="Shape 29"/>
        <p:cNvGrpSpPr/>
        <p:nvPr/>
      </p:nvGrpSpPr>
      <p:grpSpPr>
        <a:xfrm>
          <a:off x="0" y="0"/>
          <a:ext cx="0" cy="0"/>
          <a:chOff x="0" y="0"/>
          <a:chExt cx="0" cy="0"/>
        </a:xfrm>
      </p:grpSpPr>
      <p:sp>
        <p:nvSpPr>
          <p:cNvPr id="30" name="Google Shape;30;g1be79b0d0fb_2_166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31" name="Google Shape;31;g1be79b0d0fb_2_1662"/>
          <p:cNvSpPr/>
          <p:nvPr/>
        </p:nvSpPr>
        <p:spPr>
          <a:xfrm>
            <a:off x="154641" y="4461062"/>
            <a:ext cx="8831100" cy="5244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32" name="Google Shape;32;g1be79b0d0fb_2_1662" descr="Decorative line break"/>
          <p:cNvPicPr preferRelativeResize="0"/>
          <p:nvPr/>
        </p:nvPicPr>
        <p:blipFill rotWithShape="1">
          <a:blip r:embed="rId2">
            <a:alphaModFix/>
          </a:blip>
          <a:srcRect/>
          <a:stretch/>
        </p:blipFill>
        <p:spPr>
          <a:xfrm>
            <a:off x="4089652" y="2604100"/>
            <a:ext cx="964694" cy="18288"/>
          </a:xfrm>
          <a:prstGeom prst="rect">
            <a:avLst/>
          </a:prstGeom>
          <a:noFill/>
          <a:ln>
            <a:noFill/>
          </a:ln>
        </p:spPr>
      </p:pic>
      <p:sp>
        <p:nvSpPr>
          <p:cNvPr id="33" name="Google Shape;33;g1be79b0d0fb_2_1662"/>
          <p:cNvSpPr txBox="1">
            <a:spLocks noGrp="1"/>
          </p:cNvSpPr>
          <p:nvPr>
            <p:ph type="ctrTitle"/>
          </p:nvPr>
        </p:nvSpPr>
        <p:spPr>
          <a:xfrm>
            <a:off x="1143000" y="1865026"/>
            <a:ext cx="6858000" cy="7674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accent1"/>
              </a:buClr>
              <a:buSzPts val="4100"/>
              <a:buFont typeface="Calibri"/>
              <a:buNone/>
              <a:defRPr sz="4100">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4" name="Google Shape;34;g1be79b0d0fb_2_1662"/>
          <p:cNvSpPr txBox="1">
            <a:spLocks noGrp="1"/>
          </p:cNvSpPr>
          <p:nvPr>
            <p:ph type="subTitle" idx="1"/>
          </p:nvPr>
        </p:nvSpPr>
        <p:spPr>
          <a:xfrm>
            <a:off x="1143000" y="2701528"/>
            <a:ext cx="6858000" cy="12417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accent1"/>
              </a:buClr>
              <a:buSzPts val="1800"/>
              <a:buNone/>
              <a:defRPr sz="1800">
                <a:solidFill>
                  <a:schemeClr val="accent1"/>
                </a:solidFill>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pic>
        <p:nvPicPr>
          <p:cNvPr id="35" name="Google Shape;35;g1be79b0d0fb_2_1662" descr="Oregon Department of Education Logo"/>
          <p:cNvPicPr preferRelativeResize="0"/>
          <p:nvPr/>
        </p:nvPicPr>
        <p:blipFill rotWithShape="1">
          <a:blip r:embed="rId3">
            <a:alphaModFix/>
          </a:blip>
          <a:srcRect/>
          <a:stretch/>
        </p:blipFill>
        <p:spPr>
          <a:xfrm>
            <a:off x="3775327" y="160537"/>
            <a:ext cx="1593344" cy="1625348"/>
          </a:xfrm>
          <a:prstGeom prst="rect">
            <a:avLst/>
          </a:prstGeom>
          <a:noFill/>
          <a:ln>
            <a:noFill/>
          </a:ln>
        </p:spPr>
      </p:pic>
      <p:sp>
        <p:nvSpPr>
          <p:cNvPr id="36" name="Google Shape;36;g1be79b0d0fb_2_1662"/>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37" name="Google Shape;37;g1be79b0d0fb_2_1662"/>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matchingName="Gold_8-Title Only">
  <p:cSld name="Gold_8-Title Only">
    <p:bg>
      <p:bgPr>
        <a:solidFill>
          <a:schemeClr val="accent4"/>
        </a:solidFill>
        <a:effectLst/>
      </p:bgPr>
    </p:bg>
    <p:spTree>
      <p:nvGrpSpPr>
        <p:cNvPr id="1" name="Shape 219"/>
        <p:cNvGrpSpPr/>
        <p:nvPr/>
      </p:nvGrpSpPr>
      <p:grpSpPr>
        <a:xfrm>
          <a:off x="0" y="0"/>
          <a:ext cx="0" cy="0"/>
          <a:chOff x="0" y="0"/>
          <a:chExt cx="0" cy="0"/>
        </a:xfrm>
      </p:grpSpPr>
      <p:sp>
        <p:nvSpPr>
          <p:cNvPr id="220" name="Google Shape;220;g1be79b0d0fb_2_1866"/>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221" name="Google Shape;221;g1be79b0d0fb_2_1866"/>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4"/>
              </a:buClr>
              <a:buSzPts val="3300"/>
              <a:buFont typeface="Calibri"/>
              <a:buNone/>
              <a:defRPr>
                <a:solidFill>
                  <a:schemeClr val="accent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22" name="Google Shape;222;g1be79b0d0fb_2_1866"/>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23" name="Google Shape;223;g1be79b0d0fb_2_1866"/>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matchingName="Gold_9-Blank">
  <p:cSld name="Gold_9-Blank">
    <p:bg>
      <p:bgPr>
        <a:solidFill>
          <a:schemeClr val="accent4"/>
        </a:solidFill>
        <a:effectLst/>
      </p:bgPr>
    </p:bg>
    <p:spTree>
      <p:nvGrpSpPr>
        <p:cNvPr id="1" name="Shape 224"/>
        <p:cNvGrpSpPr/>
        <p:nvPr/>
      </p:nvGrpSpPr>
      <p:grpSpPr>
        <a:xfrm>
          <a:off x="0" y="0"/>
          <a:ext cx="0" cy="0"/>
          <a:chOff x="0" y="0"/>
          <a:chExt cx="0" cy="0"/>
        </a:xfrm>
      </p:grpSpPr>
      <p:sp>
        <p:nvSpPr>
          <p:cNvPr id="225" name="Google Shape;225;g1be79b0d0fb_2_1871"/>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lt1"/>
                </a:solidFill>
                <a:latin typeface="Calibri"/>
                <a:ea typeface="Calibri"/>
                <a:cs typeface="Calibri"/>
                <a:sym typeface="Calibri"/>
              </a:rPr>
              <a:t>v</a:t>
            </a:r>
            <a:endParaRPr sz="1100" b="0" i="0" u="none" strike="noStrike" cap="none">
              <a:solidFill>
                <a:srgbClr val="000000"/>
              </a:solidFill>
              <a:latin typeface="Arial"/>
              <a:ea typeface="Arial"/>
              <a:cs typeface="Arial"/>
              <a:sym typeface="Arial"/>
            </a:endParaRPr>
          </a:p>
        </p:txBody>
      </p:sp>
      <p:sp>
        <p:nvSpPr>
          <p:cNvPr id="226" name="Google Shape;226;g1be79b0d0fb_2_1871"/>
          <p:cNvSpPr txBox="1">
            <a:spLocks noGrp="1"/>
          </p:cNvSpPr>
          <p:nvPr>
            <p:ph type="body" idx="1"/>
          </p:nvPr>
        </p:nvSpPr>
        <p:spPr>
          <a:xfrm>
            <a:off x="537882" y="494969"/>
            <a:ext cx="8088300" cy="40491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27" name="Google Shape;227;g1be79b0d0fb_2_1871"/>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28" name="Google Shape;228;g1be79b0d0fb_2_1871"/>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matchingName="Gold_10-Large Type">
  <p:cSld name="Gold_10-Large Type">
    <p:bg>
      <p:bgPr>
        <a:solidFill>
          <a:schemeClr val="accent4"/>
        </a:solidFill>
        <a:effectLst/>
      </p:bgPr>
    </p:bg>
    <p:spTree>
      <p:nvGrpSpPr>
        <p:cNvPr id="1" name="Shape 229"/>
        <p:cNvGrpSpPr/>
        <p:nvPr/>
      </p:nvGrpSpPr>
      <p:grpSpPr>
        <a:xfrm>
          <a:off x="0" y="0"/>
          <a:ext cx="0" cy="0"/>
          <a:chOff x="0" y="0"/>
          <a:chExt cx="0" cy="0"/>
        </a:xfrm>
      </p:grpSpPr>
      <p:sp>
        <p:nvSpPr>
          <p:cNvPr id="230" name="Google Shape;230;g1be79b0d0fb_2_1876"/>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231" name="Google Shape;231;g1be79b0d0fb_2_1876"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232" name="Google Shape;232;g1be79b0d0fb_2_1876"/>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Clr>
                <a:schemeClr val="accent4"/>
              </a:buClr>
              <a:buSzPts val="9000"/>
              <a:buFont typeface="Calibri"/>
              <a:buNone/>
              <a:defRPr sz="9000">
                <a:solidFill>
                  <a:schemeClr val="accent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33" name="Google Shape;233;g1be79b0d0fb_2_1876"/>
          <p:cNvSpPr txBox="1">
            <a:spLocks noGrp="1"/>
          </p:cNvSpPr>
          <p:nvPr>
            <p:ph type="subTitle" idx="1"/>
          </p:nvPr>
        </p:nvSpPr>
        <p:spPr>
          <a:xfrm>
            <a:off x="1143000" y="3002388"/>
            <a:ext cx="6858000" cy="6603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accent4"/>
              </a:buClr>
              <a:buSzPts val="1800"/>
              <a:buNone/>
              <a:defRPr sz="1800">
                <a:solidFill>
                  <a:schemeClr val="accent4"/>
                </a:solidFill>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sp>
        <p:nvSpPr>
          <p:cNvPr id="234" name="Google Shape;234;g1be79b0d0fb_2_1876"/>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35" name="Google Shape;235;g1be79b0d0fb_2_1876"/>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matchingName="Gold_11-Follow Us">
  <p:cSld name="Gold_11-Follow Us">
    <p:bg>
      <p:bgPr>
        <a:solidFill>
          <a:schemeClr val="accent4"/>
        </a:solidFill>
        <a:effectLst/>
      </p:bgPr>
    </p:bg>
    <p:spTree>
      <p:nvGrpSpPr>
        <p:cNvPr id="1" name="Shape 236"/>
        <p:cNvGrpSpPr/>
        <p:nvPr/>
      </p:nvGrpSpPr>
      <p:grpSpPr>
        <a:xfrm>
          <a:off x="0" y="0"/>
          <a:ext cx="0" cy="0"/>
          <a:chOff x="0" y="0"/>
          <a:chExt cx="0" cy="0"/>
        </a:xfrm>
      </p:grpSpPr>
      <p:sp>
        <p:nvSpPr>
          <p:cNvPr id="237" name="Google Shape;237;g1be79b0d0fb_2_1883"/>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238" name="Google Shape;238;g1be79b0d0fb_2_1883"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239" name="Google Shape;239;g1be79b0d0fb_2_1883"/>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Clr>
                <a:schemeClr val="accent4"/>
              </a:buClr>
              <a:buSzPts val="9000"/>
              <a:buFont typeface="Calibri"/>
              <a:buNone/>
              <a:defRPr sz="9000">
                <a:solidFill>
                  <a:schemeClr val="accent4"/>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pic>
        <p:nvPicPr>
          <p:cNvPr id="240" name="Google Shape;240;g1be79b0d0fb_2_1883" descr="Twitter icon"/>
          <p:cNvPicPr preferRelativeResize="0"/>
          <p:nvPr/>
        </p:nvPicPr>
        <p:blipFill rotWithShape="1">
          <a:blip r:embed="rId3">
            <a:alphaModFix/>
          </a:blip>
          <a:srcRect/>
          <a:stretch/>
        </p:blipFill>
        <p:spPr>
          <a:xfrm>
            <a:off x="2038718" y="3032551"/>
            <a:ext cx="375030" cy="375030"/>
          </a:xfrm>
          <a:prstGeom prst="rect">
            <a:avLst/>
          </a:prstGeom>
          <a:noFill/>
          <a:ln>
            <a:noFill/>
          </a:ln>
        </p:spPr>
      </p:pic>
      <p:pic>
        <p:nvPicPr>
          <p:cNvPr id="241" name="Google Shape;241;g1be79b0d0fb_2_1883" descr="Facebook icon"/>
          <p:cNvPicPr preferRelativeResize="0"/>
          <p:nvPr/>
        </p:nvPicPr>
        <p:blipFill rotWithShape="1">
          <a:blip r:embed="rId4">
            <a:alphaModFix/>
          </a:blip>
          <a:srcRect/>
          <a:stretch/>
        </p:blipFill>
        <p:spPr>
          <a:xfrm>
            <a:off x="6768720" y="3032551"/>
            <a:ext cx="375030" cy="375030"/>
          </a:xfrm>
          <a:prstGeom prst="rect">
            <a:avLst/>
          </a:prstGeom>
          <a:noFill/>
          <a:ln>
            <a:noFill/>
          </a:ln>
        </p:spPr>
      </p:pic>
      <p:sp>
        <p:nvSpPr>
          <p:cNvPr id="242" name="Google Shape;242;g1be79b0d0fb_2_1883"/>
          <p:cNvSpPr txBox="1"/>
          <p:nvPr/>
        </p:nvSpPr>
        <p:spPr>
          <a:xfrm>
            <a:off x="2038718" y="3032551"/>
            <a:ext cx="5105100" cy="346200"/>
          </a:xfrm>
          <a:prstGeom prst="rect">
            <a:avLst/>
          </a:prstGeom>
          <a:noFill/>
          <a:ln>
            <a:noFill/>
          </a:ln>
        </p:spPr>
        <p:txBody>
          <a:bodyPr spcFirstLastPara="1" wrap="square" lIns="68575" tIns="34275" rIns="68575" bIns="34275" anchor="t" anchorCtr="0">
            <a:spAutoFit/>
          </a:bodyPr>
          <a:lstStyle/>
          <a:p>
            <a:pPr marL="0" marR="0" lvl="0" indent="0" algn="ctr" rtl="0">
              <a:lnSpc>
                <a:spcPct val="100000"/>
              </a:lnSpc>
              <a:spcBef>
                <a:spcPts val="0"/>
              </a:spcBef>
              <a:spcAft>
                <a:spcPts val="0"/>
              </a:spcAft>
              <a:buClr>
                <a:schemeClr val="accent1"/>
              </a:buClr>
              <a:buSzPts val="1800"/>
              <a:buFont typeface="Calibri"/>
              <a:buNone/>
            </a:pPr>
            <a:r>
              <a:rPr lang="en-US" sz="1800" b="0" i="0" u="none" strike="noStrike" cap="none">
                <a:solidFill>
                  <a:schemeClr val="accent1"/>
                </a:solidFill>
                <a:latin typeface="Calibri"/>
                <a:ea typeface="Calibri"/>
                <a:cs typeface="Calibri"/>
                <a:sym typeface="Calibri"/>
              </a:rPr>
              <a:t>twitter.com/ORDeptEd | fb.com/ORDeptEd</a:t>
            </a:r>
            <a:endParaRPr sz="1800" b="0" i="0" u="none" strike="noStrike" cap="none">
              <a:solidFill>
                <a:schemeClr val="accent1"/>
              </a:solidFill>
              <a:latin typeface="Calibri"/>
              <a:ea typeface="Calibri"/>
              <a:cs typeface="Calibri"/>
              <a:sym typeface="Calibri"/>
            </a:endParaRPr>
          </a:p>
        </p:txBody>
      </p:sp>
      <p:sp>
        <p:nvSpPr>
          <p:cNvPr id="243" name="Google Shape;243;g1be79b0d0fb_2_1883"/>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44" name="Google Shape;244;g1be79b0d0fb_2_1883"/>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matchingName="Orange_1-Title Slide">
  <p:cSld name="Orange_1-Title Slide">
    <p:bg>
      <p:bgPr>
        <a:solidFill>
          <a:schemeClr val="accent3"/>
        </a:solidFill>
        <a:effectLst/>
      </p:bgPr>
    </p:bg>
    <p:spTree>
      <p:nvGrpSpPr>
        <p:cNvPr id="1" name="Shape 245"/>
        <p:cNvGrpSpPr/>
        <p:nvPr/>
      </p:nvGrpSpPr>
      <p:grpSpPr>
        <a:xfrm>
          <a:off x="0" y="0"/>
          <a:ext cx="0" cy="0"/>
          <a:chOff x="0" y="0"/>
          <a:chExt cx="0" cy="0"/>
        </a:xfrm>
      </p:grpSpPr>
      <p:sp>
        <p:nvSpPr>
          <p:cNvPr id="246" name="Google Shape;246;g1be79b0d0fb_2_189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247" name="Google Shape;247;g1be79b0d0fb_2_1892"/>
          <p:cNvSpPr/>
          <p:nvPr/>
        </p:nvSpPr>
        <p:spPr>
          <a:xfrm>
            <a:off x="154641" y="4461062"/>
            <a:ext cx="8831100" cy="524400"/>
          </a:xfrm>
          <a:prstGeom prst="rect">
            <a:avLst/>
          </a:prstGeom>
          <a:solidFill>
            <a:srgbClr val="FCEDE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248" name="Google Shape;248;g1be79b0d0fb_2_1892" descr="Decorative line break"/>
          <p:cNvPicPr preferRelativeResize="0"/>
          <p:nvPr/>
        </p:nvPicPr>
        <p:blipFill rotWithShape="1">
          <a:blip r:embed="rId2">
            <a:alphaModFix/>
          </a:blip>
          <a:srcRect/>
          <a:stretch/>
        </p:blipFill>
        <p:spPr>
          <a:xfrm>
            <a:off x="4089652" y="2604100"/>
            <a:ext cx="964694" cy="18288"/>
          </a:xfrm>
          <a:prstGeom prst="rect">
            <a:avLst/>
          </a:prstGeom>
          <a:noFill/>
          <a:ln>
            <a:noFill/>
          </a:ln>
        </p:spPr>
      </p:pic>
      <p:sp>
        <p:nvSpPr>
          <p:cNvPr id="249" name="Google Shape;249;g1be79b0d0fb_2_1892"/>
          <p:cNvSpPr txBox="1">
            <a:spLocks noGrp="1"/>
          </p:cNvSpPr>
          <p:nvPr>
            <p:ph type="ctrTitle"/>
          </p:nvPr>
        </p:nvSpPr>
        <p:spPr>
          <a:xfrm>
            <a:off x="1143000" y="1865026"/>
            <a:ext cx="6858000" cy="7674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accent3"/>
              </a:buClr>
              <a:buSzPts val="4100"/>
              <a:buFont typeface="Calibri"/>
              <a:buNone/>
              <a:defRPr sz="4100">
                <a:solidFill>
                  <a:schemeClr val="accent3"/>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50" name="Google Shape;250;g1be79b0d0fb_2_1892"/>
          <p:cNvSpPr txBox="1">
            <a:spLocks noGrp="1"/>
          </p:cNvSpPr>
          <p:nvPr>
            <p:ph type="subTitle" idx="1"/>
          </p:nvPr>
        </p:nvSpPr>
        <p:spPr>
          <a:xfrm>
            <a:off x="1143000" y="2701528"/>
            <a:ext cx="6858000" cy="12417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accent3"/>
              </a:buClr>
              <a:buSzPts val="1800"/>
              <a:buNone/>
              <a:defRPr sz="1800">
                <a:solidFill>
                  <a:schemeClr val="accent3"/>
                </a:solidFill>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pic>
        <p:nvPicPr>
          <p:cNvPr id="251" name="Google Shape;251;g1be79b0d0fb_2_1892" descr="Oregon Department of Education Logo"/>
          <p:cNvPicPr preferRelativeResize="0"/>
          <p:nvPr/>
        </p:nvPicPr>
        <p:blipFill rotWithShape="1">
          <a:blip r:embed="rId3">
            <a:alphaModFix/>
          </a:blip>
          <a:srcRect/>
          <a:stretch/>
        </p:blipFill>
        <p:spPr>
          <a:xfrm>
            <a:off x="3775327" y="160537"/>
            <a:ext cx="1593344" cy="1625348"/>
          </a:xfrm>
          <a:prstGeom prst="rect">
            <a:avLst/>
          </a:prstGeom>
          <a:noFill/>
          <a:ln>
            <a:noFill/>
          </a:ln>
        </p:spPr>
      </p:pic>
      <p:sp>
        <p:nvSpPr>
          <p:cNvPr id="252" name="Google Shape;252;g1be79b0d0fb_2_1892"/>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53" name="Google Shape;253;g1be79b0d0fb_2_1892"/>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matchingName="Orange_2-Section Header">
  <p:cSld name="Orange_2-Section Header">
    <p:bg>
      <p:bgPr>
        <a:solidFill>
          <a:schemeClr val="accent3"/>
        </a:solidFill>
        <a:effectLst/>
      </p:bgPr>
    </p:bg>
    <p:spTree>
      <p:nvGrpSpPr>
        <p:cNvPr id="1" name="Shape 254"/>
        <p:cNvGrpSpPr/>
        <p:nvPr/>
      </p:nvGrpSpPr>
      <p:grpSpPr>
        <a:xfrm>
          <a:off x="0" y="0"/>
          <a:ext cx="0" cy="0"/>
          <a:chOff x="0" y="0"/>
          <a:chExt cx="0" cy="0"/>
        </a:xfrm>
      </p:grpSpPr>
      <p:sp>
        <p:nvSpPr>
          <p:cNvPr id="255" name="Google Shape;255;g1be79b0d0fb_2_1901"/>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256" name="Google Shape;256;g1be79b0d0fb_2_1901"/>
          <p:cNvSpPr/>
          <p:nvPr/>
        </p:nvSpPr>
        <p:spPr>
          <a:xfrm>
            <a:off x="154640" y="1866568"/>
            <a:ext cx="8831100" cy="1425300"/>
          </a:xfrm>
          <a:prstGeom prst="rect">
            <a:avLst/>
          </a:prstGeom>
          <a:solidFill>
            <a:srgbClr val="FCEDE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200" b="0" i="0" u="none" strike="noStrike" cap="none">
              <a:solidFill>
                <a:schemeClr val="lt1"/>
              </a:solidFill>
              <a:latin typeface="Calibri"/>
              <a:ea typeface="Calibri"/>
              <a:cs typeface="Calibri"/>
              <a:sym typeface="Calibri"/>
            </a:endParaRPr>
          </a:p>
        </p:txBody>
      </p:sp>
      <p:sp>
        <p:nvSpPr>
          <p:cNvPr id="257" name="Google Shape;257;g1be79b0d0fb_2_1901"/>
          <p:cNvSpPr txBox="1">
            <a:spLocks noGrp="1"/>
          </p:cNvSpPr>
          <p:nvPr>
            <p:ph type="ctrTitle"/>
          </p:nvPr>
        </p:nvSpPr>
        <p:spPr>
          <a:xfrm>
            <a:off x="537883" y="1866568"/>
            <a:ext cx="8088300" cy="14253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Clr>
                <a:schemeClr val="accent3"/>
              </a:buClr>
              <a:buSzPts val="5100"/>
              <a:buFont typeface="Calibri"/>
              <a:buNone/>
              <a:defRPr sz="5100">
                <a:solidFill>
                  <a:schemeClr val="accent3"/>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pic>
        <p:nvPicPr>
          <p:cNvPr id="258" name="Google Shape;258;g1be79b0d0fb_2_1901" descr="Oregon Department of Education Logo"/>
          <p:cNvPicPr preferRelativeResize="0"/>
          <p:nvPr/>
        </p:nvPicPr>
        <p:blipFill rotWithShape="1">
          <a:blip r:embed="rId2">
            <a:alphaModFix/>
          </a:blip>
          <a:srcRect/>
          <a:stretch/>
        </p:blipFill>
        <p:spPr>
          <a:xfrm>
            <a:off x="3775327" y="160537"/>
            <a:ext cx="1593344" cy="1625348"/>
          </a:xfrm>
          <a:prstGeom prst="rect">
            <a:avLst/>
          </a:prstGeom>
          <a:noFill/>
          <a:ln>
            <a:noFill/>
          </a:ln>
        </p:spPr>
      </p:pic>
      <p:sp>
        <p:nvSpPr>
          <p:cNvPr id="259" name="Google Shape;259;g1be79b0d0fb_2_1901"/>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60" name="Google Shape;260;g1be79b0d0fb_2_1901"/>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matchingName="Orange_3-Title Bar and Content">
  <p:cSld name="Orange_3-Title Bar and Content">
    <p:bg>
      <p:bgPr>
        <a:solidFill>
          <a:schemeClr val="accent3"/>
        </a:solidFill>
        <a:effectLst/>
      </p:bgPr>
    </p:bg>
    <p:spTree>
      <p:nvGrpSpPr>
        <p:cNvPr id="1" name="Shape 261"/>
        <p:cNvGrpSpPr/>
        <p:nvPr/>
      </p:nvGrpSpPr>
      <p:grpSpPr>
        <a:xfrm>
          <a:off x="0" y="0"/>
          <a:ext cx="0" cy="0"/>
          <a:chOff x="0" y="0"/>
          <a:chExt cx="0" cy="0"/>
        </a:xfrm>
      </p:grpSpPr>
      <p:sp>
        <p:nvSpPr>
          <p:cNvPr id="262" name="Google Shape;262;g1be79b0d0fb_2_1908"/>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263" name="Google Shape;263;g1be79b0d0fb_2_1908"/>
          <p:cNvSpPr/>
          <p:nvPr/>
        </p:nvSpPr>
        <p:spPr>
          <a:xfrm>
            <a:off x="154641" y="161365"/>
            <a:ext cx="8831100" cy="1048200"/>
          </a:xfrm>
          <a:prstGeom prst="rect">
            <a:avLst/>
          </a:prstGeom>
          <a:solidFill>
            <a:srgbClr val="FCEDE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264" name="Google Shape;264;g1be79b0d0fb_2_1908"/>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65" name="Google Shape;265;g1be79b0d0fb_2_1908"/>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3"/>
              </a:buClr>
              <a:buSzPts val="3300"/>
              <a:buFont typeface="Calibri"/>
              <a:buNone/>
              <a:defRPr>
                <a:solidFill>
                  <a:schemeClr val="accent3"/>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66" name="Google Shape;266;g1be79b0d0fb_2_1908"/>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67" name="Google Shape;267;g1be79b0d0fb_2_1908"/>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matchingName="Orange_4-Content with Caption">
  <p:cSld name="Orange_4-Content with Caption">
    <p:bg>
      <p:bgPr>
        <a:solidFill>
          <a:schemeClr val="accent3"/>
        </a:solidFill>
        <a:effectLst/>
      </p:bgPr>
    </p:bg>
    <p:spTree>
      <p:nvGrpSpPr>
        <p:cNvPr id="1" name="Shape 268"/>
        <p:cNvGrpSpPr/>
        <p:nvPr/>
      </p:nvGrpSpPr>
      <p:grpSpPr>
        <a:xfrm>
          <a:off x="0" y="0"/>
          <a:ext cx="0" cy="0"/>
          <a:chOff x="0" y="0"/>
          <a:chExt cx="0" cy="0"/>
        </a:xfrm>
      </p:grpSpPr>
      <p:sp>
        <p:nvSpPr>
          <p:cNvPr id="269" name="Google Shape;269;g1be79b0d0fb_2_1915"/>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270" name="Google Shape;270;g1be79b0d0fb_2_1915"/>
          <p:cNvSpPr/>
          <p:nvPr/>
        </p:nvSpPr>
        <p:spPr>
          <a:xfrm>
            <a:off x="154642" y="161365"/>
            <a:ext cx="3547800" cy="4824300"/>
          </a:xfrm>
          <a:prstGeom prst="rect">
            <a:avLst/>
          </a:prstGeom>
          <a:solidFill>
            <a:srgbClr val="FCEDE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271" name="Google Shape;271;g1be79b0d0fb_2_1915"/>
          <p:cNvSpPr txBox="1">
            <a:spLocks noGrp="1"/>
          </p:cNvSpPr>
          <p:nvPr>
            <p:ph type="title"/>
          </p:nvPr>
        </p:nvSpPr>
        <p:spPr>
          <a:xfrm>
            <a:off x="537883" y="584734"/>
            <a:ext cx="2949000" cy="1900500"/>
          </a:xfrm>
          <a:prstGeom prst="rect">
            <a:avLst/>
          </a:prstGeom>
          <a:noFill/>
          <a:ln>
            <a:noFill/>
          </a:ln>
        </p:spPr>
        <p:txBody>
          <a:bodyPr spcFirstLastPara="1" wrap="square" lIns="68575" tIns="34275" rIns="68575" bIns="34275" anchor="t" anchorCtr="0">
            <a:normAutofit/>
          </a:bodyPr>
          <a:lstStyle>
            <a:lvl1pPr lvl="0" algn="l">
              <a:lnSpc>
                <a:spcPct val="90000"/>
              </a:lnSpc>
              <a:spcBef>
                <a:spcPts val="0"/>
              </a:spcBef>
              <a:spcAft>
                <a:spcPts val="0"/>
              </a:spcAft>
              <a:buClr>
                <a:schemeClr val="accent3"/>
              </a:buClr>
              <a:buSzPts val="3300"/>
              <a:buFont typeface="Calibri"/>
              <a:buNone/>
              <a:defRPr sz="3300">
                <a:solidFill>
                  <a:schemeClr val="accent3"/>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72" name="Google Shape;272;g1be79b0d0fb_2_1915"/>
          <p:cNvSpPr txBox="1">
            <a:spLocks noGrp="1"/>
          </p:cNvSpPr>
          <p:nvPr>
            <p:ph type="body" idx="1"/>
          </p:nvPr>
        </p:nvSpPr>
        <p:spPr>
          <a:xfrm>
            <a:off x="3887391" y="584735"/>
            <a:ext cx="4629300" cy="3811200"/>
          </a:xfrm>
          <a:prstGeom prst="rect">
            <a:avLst/>
          </a:prstGeom>
          <a:noFill/>
          <a:ln>
            <a:noFill/>
          </a:ln>
        </p:spPr>
        <p:txBody>
          <a:bodyPr spcFirstLastPara="1" wrap="square" lIns="68575" tIns="34275" rIns="68575" bIns="34275" anchor="t" anchorCtr="0">
            <a:normAutofit/>
          </a:bodyPr>
          <a:lstStyle>
            <a:lvl1pPr marL="457200" lvl="0" indent="-342900" algn="l">
              <a:lnSpc>
                <a:spcPct val="90000"/>
              </a:lnSpc>
              <a:spcBef>
                <a:spcPts val="800"/>
              </a:spcBef>
              <a:spcAft>
                <a:spcPts val="0"/>
              </a:spcAft>
              <a:buClr>
                <a:schemeClr val="dk1"/>
              </a:buClr>
              <a:buSzPts val="1800"/>
              <a:buChar char="•"/>
              <a:defRPr sz="1800"/>
            </a:lvl1pPr>
            <a:lvl2pPr marL="914400" lvl="1" indent="-342900" algn="l">
              <a:lnSpc>
                <a:spcPct val="90000"/>
              </a:lnSpc>
              <a:spcBef>
                <a:spcPts val="400"/>
              </a:spcBef>
              <a:spcAft>
                <a:spcPts val="0"/>
              </a:spcAft>
              <a:buClr>
                <a:schemeClr val="dk1"/>
              </a:buClr>
              <a:buSzPts val="1800"/>
              <a:buChar char="•"/>
              <a:defRPr sz="1800"/>
            </a:lvl2pPr>
            <a:lvl3pPr marL="1371600" lvl="2" indent="-342900" algn="l">
              <a:lnSpc>
                <a:spcPct val="90000"/>
              </a:lnSpc>
              <a:spcBef>
                <a:spcPts val="400"/>
              </a:spcBef>
              <a:spcAft>
                <a:spcPts val="0"/>
              </a:spcAft>
              <a:buClr>
                <a:schemeClr val="dk1"/>
              </a:buClr>
              <a:buSzPts val="1800"/>
              <a:buChar char="•"/>
              <a:defRPr sz="1800"/>
            </a:lvl3pPr>
            <a:lvl4pPr marL="1828800" lvl="3" indent="-342900" algn="l">
              <a:lnSpc>
                <a:spcPct val="90000"/>
              </a:lnSpc>
              <a:spcBef>
                <a:spcPts val="400"/>
              </a:spcBef>
              <a:spcAft>
                <a:spcPts val="0"/>
              </a:spcAft>
              <a:buClr>
                <a:schemeClr val="dk1"/>
              </a:buClr>
              <a:buSzPts val="1800"/>
              <a:buChar char="•"/>
              <a:defRPr sz="1800"/>
            </a:lvl4pPr>
            <a:lvl5pPr marL="2286000" lvl="4" indent="-342900" algn="l">
              <a:lnSpc>
                <a:spcPct val="90000"/>
              </a:lnSpc>
              <a:spcBef>
                <a:spcPts val="400"/>
              </a:spcBef>
              <a:spcAft>
                <a:spcPts val="0"/>
              </a:spcAft>
              <a:buClr>
                <a:schemeClr val="dk1"/>
              </a:buClr>
              <a:buSzPts val="1800"/>
              <a:buChar char="•"/>
              <a:defRPr sz="18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273" name="Google Shape;273;g1be79b0d0fb_2_1915"/>
          <p:cNvSpPr>
            <a:spLocks noGrp="1"/>
          </p:cNvSpPr>
          <p:nvPr>
            <p:ph type="pic" idx="2"/>
          </p:nvPr>
        </p:nvSpPr>
        <p:spPr>
          <a:xfrm>
            <a:off x="537883" y="2655094"/>
            <a:ext cx="2949000" cy="1740600"/>
          </a:xfrm>
          <a:prstGeom prst="rect">
            <a:avLst/>
          </a:prstGeom>
          <a:noFill/>
          <a:ln>
            <a:noFill/>
          </a:ln>
        </p:spPr>
      </p:sp>
      <p:sp>
        <p:nvSpPr>
          <p:cNvPr id="274" name="Google Shape;274;g1be79b0d0fb_2_1915"/>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75" name="Google Shape;275;g1be79b0d0fb_2_1915"/>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Orange_5-Title and Content">
  <p:cSld name="Orange_5-Title and Content">
    <p:bg>
      <p:bgPr>
        <a:solidFill>
          <a:schemeClr val="accent3"/>
        </a:solidFill>
        <a:effectLst/>
      </p:bgPr>
    </p:bg>
    <p:spTree>
      <p:nvGrpSpPr>
        <p:cNvPr id="1" name="Shape 276"/>
        <p:cNvGrpSpPr/>
        <p:nvPr/>
      </p:nvGrpSpPr>
      <p:grpSpPr>
        <a:xfrm>
          <a:off x="0" y="0"/>
          <a:ext cx="0" cy="0"/>
          <a:chOff x="0" y="0"/>
          <a:chExt cx="0" cy="0"/>
        </a:xfrm>
      </p:grpSpPr>
      <p:sp>
        <p:nvSpPr>
          <p:cNvPr id="277" name="Google Shape;277;g1be79b0d0fb_2_1923"/>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3"/>
              </a:buClr>
              <a:buSzPts val="3300"/>
              <a:buFont typeface="Calibri"/>
              <a:buNone/>
              <a:defRPr>
                <a:solidFill>
                  <a:schemeClr val="accent3"/>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78" name="Google Shape;278;g1be79b0d0fb_2_1923"/>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79" name="Google Shape;279;g1be79b0d0fb_2_1923"/>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80" name="Google Shape;280;g1be79b0d0fb_2_1923"/>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Orange_6-Two Content">
  <p:cSld name="Orange_6-Two Content">
    <p:bg>
      <p:bgPr>
        <a:solidFill>
          <a:schemeClr val="accent3"/>
        </a:solidFill>
        <a:effectLst/>
      </p:bgPr>
    </p:bg>
    <p:spTree>
      <p:nvGrpSpPr>
        <p:cNvPr id="1" name="Shape 281"/>
        <p:cNvGrpSpPr/>
        <p:nvPr/>
      </p:nvGrpSpPr>
      <p:grpSpPr>
        <a:xfrm>
          <a:off x="0" y="0"/>
          <a:ext cx="0" cy="0"/>
          <a:chOff x="0" y="0"/>
          <a:chExt cx="0" cy="0"/>
        </a:xfrm>
      </p:grpSpPr>
      <p:sp>
        <p:nvSpPr>
          <p:cNvPr id="282" name="Google Shape;282;g1be79b0d0fb_2_1928"/>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3"/>
              </a:buClr>
              <a:buSzPts val="3300"/>
              <a:buFont typeface="Calibri"/>
              <a:buNone/>
              <a:defRPr>
                <a:solidFill>
                  <a:schemeClr val="accent3"/>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83" name="Google Shape;283;g1be79b0d0fb_2_1928"/>
          <p:cNvSpPr txBox="1">
            <a:spLocks noGrp="1"/>
          </p:cNvSpPr>
          <p:nvPr>
            <p:ph type="body" idx="1"/>
          </p:nvPr>
        </p:nvSpPr>
        <p:spPr>
          <a:xfrm>
            <a:off x="537882" y="1369219"/>
            <a:ext cx="3976800" cy="30795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84" name="Google Shape;284;g1be79b0d0fb_2_1928"/>
          <p:cNvSpPr txBox="1">
            <a:spLocks noGrp="1"/>
          </p:cNvSpPr>
          <p:nvPr>
            <p:ph type="body" idx="2"/>
          </p:nvPr>
        </p:nvSpPr>
        <p:spPr>
          <a:xfrm>
            <a:off x="4629150" y="1369219"/>
            <a:ext cx="3997200" cy="30795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85" name="Google Shape;285;g1be79b0d0fb_2_1928"/>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86" name="Google Shape;286;g1be79b0d0fb_2_1928"/>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Blue_2-Section Header">
  <p:cSld name="Blue_2-Section Header">
    <p:bg>
      <p:bgPr>
        <a:solidFill>
          <a:schemeClr val="accent1"/>
        </a:solidFill>
        <a:effectLst/>
      </p:bgPr>
    </p:bg>
    <p:spTree>
      <p:nvGrpSpPr>
        <p:cNvPr id="1" name="Shape 38"/>
        <p:cNvGrpSpPr/>
        <p:nvPr/>
      </p:nvGrpSpPr>
      <p:grpSpPr>
        <a:xfrm>
          <a:off x="0" y="0"/>
          <a:ext cx="0" cy="0"/>
          <a:chOff x="0" y="0"/>
          <a:chExt cx="0" cy="0"/>
        </a:xfrm>
      </p:grpSpPr>
      <p:sp>
        <p:nvSpPr>
          <p:cNvPr id="39" name="Google Shape;39;g1be79b0d0fb_2_1671"/>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40" name="Google Shape;40;g1be79b0d0fb_2_1671"/>
          <p:cNvSpPr/>
          <p:nvPr/>
        </p:nvSpPr>
        <p:spPr>
          <a:xfrm>
            <a:off x="154640" y="1866568"/>
            <a:ext cx="8831100" cy="14253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200" b="0" i="0" u="none" strike="noStrike" cap="none">
              <a:solidFill>
                <a:schemeClr val="lt1"/>
              </a:solidFill>
              <a:latin typeface="Calibri"/>
              <a:ea typeface="Calibri"/>
              <a:cs typeface="Calibri"/>
              <a:sym typeface="Calibri"/>
            </a:endParaRPr>
          </a:p>
        </p:txBody>
      </p:sp>
      <p:sp>
        <p:nvSpPr>
          <p:cNvPr id="41" name="Google Shape;41;g1be79b0d0fb_2_1671"/>
          <p:cNvSpPr txBox="1">
            <a:spLocks noGrp="1"/>
          </p:cNvSpPr>
          <p:nvPr>
            <p:ph type="ctrTitle"/>
          </p:nvPr>
        </p:nvSpPr>
        <p:spPr>
          <a:xfrm>
            <a:off x="537883" y="1866568"/>
            <a:ext cx="8088300" cy="14253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Clr>
                <a:schemeClr val="accent1"/>
              </a:buClr>
              <a:buSzPts val="5100"/>
              <a:buFont typeface="Calibri"/>
              <a:buNone/>
              <a:defRPr sz="5100">
                <a:solidFill>
                  <a:schemeClr val="accen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pic>
        <p:nvPicPr>
          <p:cNvPr id="42" name="Google Shape;42;g1be79b0d0fb_2_1671" descr="Oregon Department of Education Logo"/>
          <p:cNvPicPr preferRelativeResize="0"/>
          <p:nvPr/>
        </p:nvPicPr>
        <p:blipFill rotWithShape="1">
          <a:blip r:embed="rId2">
            <a:alphaModFix/>
          </a:blip>
          <a:srcRect/>
          <a:stretch/>
        </p:blipFill>
        <p:spPr>
          <a:xfrm>
            <a:off x="3775327" y="160537"/>
            <a:ext cx="1593344" cy="1625348"/>
          </a:xfrm>
          <a:prstGeom prst="rect">
            <a:avLst/>
          </a:prstGeom>
          <a:noFill/>
          <a:ln>
            <a:noFill/>
          </a:ln>
        </p:spPr>
      </p:pic>
      <p:sp>
        <p:nvSpPr>
          <p:cNvPr id="43" name="Google Shape;43;g1be79b0d0fb_2_1671"/>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44" name="Google Shape;44;g1be79b0d0fb_2_1671"/>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Orange_7-Comparison">
  <p:cSld name="Orange_7-Comparison">
    <p:bg>
      <p:bgPr>
        <a:solidFill>
          <a:schemeClr val="accent3"/>
        </a:solidFill>
        <a:effectLst/>
      </p:bgPr>
    </p:bg>
    <p:spTree>
      <p:nvGrpSpPr>
        <p:cNvPr id="1" name="Shape 287"/>
        <p:cNvGrpSpPr/>
        <p:nvPr/>
      </p:nvGrpSpPr>
      <p:grpSpPr>
        <a:xfrm>
          <a:off x="0" y="0"/>
          <a:ext cx="0" cy="0"/>
          <a:chOff x="0" y="0"/>
          <a:chExt cx="0" cy="0"/>
        </a:xfrm>
      </p:grpSpPr>
      <p:sp>
        <p:nvSpPr>
          <p:cNvPr id="288" name="Google Shape;288;g1be79b0d0fb_2_1934"/>
          <p:cNvSpPr txBox="1">
            <a:spLocks noGrp="1"/>
          </p:cNvSpPr>
          <p:nvPr>
            <p:ph type="body" idx="1"/>
          </p:nvPr>
        </p:nvSpPr>
        <p:spPr>
          <a:xfrm>
            <a:off x="537882" y="1260872"/>
            <a:ext cx="3960300" cy="6180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accent3"/>
              </a:buClr>
              <a:buSzPts val="2400"/>
              <a:buNone/>
              <a:defRPr sz="2400" b="0">
                <a:solidFill>
                  <a:schemeClr val="accent3"/>
                </a:solidFill>
              </a:defRPr>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289" name="Google Shape;289;g1be79b0d0fb_2_1934"/>
          <p:cNvSpPr txBox="1">
            <a:spLocks noGrp="1"/>
          </p:cNvSpPr>
          <p:nvPr>
            <p:ph type="body" idx="2"/>
          </p:nvPr>
        </p:nvSpPr>
        <p:spPr>
          <a:xfrm>
            <a:off x="537882" y="1878806"/>
            <a:ext cx="3960300" cy="25758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90" name="Google Shape;290;g1be79b0d0fb_2_1934"/>
          <p:cNvSpPr txBox="1">
            <a:spLocks noGrp="1"/>
          </p:cNvSpPr>
          <p:nvPr>
            <p:ph type="body" idx="3"/>
          </p:nvPr>
        </p:nvSpPr>
        <p:spPr>
          <a:xfrm>
            <a:off x="4629150" y="1260872"/>
            <a:ext cx="3997200" cy="6180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accent3"/>
              </a:buClr>
              <a:buSzPts val="2400"/>
              <a:buNone/>
              <a:defRPr sz="2400" b="0">
                <a:solidFill>
                  <a:schemeClr val="accent3"/>
                </a:solidFill>
              </a:defRPr>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291" name="Google Shape;291;g1be79b0d0fb_2_1934"/>
          <p:cNvSpPr txBox="1">
            <a:spLocks noGrp="1"/>
          </p:cNvSpPr>
          <p:nvPr>
            <p:ph type="body" idx="4"/>
          </p:nvPr>
        </p:nvSpPr>
        <p:spPr>
          <a:xfrm>
            <a:off x="4629150" y="1878806"/>
            <a:ext cx="3997200" cy="25758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292" name="Google Shape;292;g1be79b0d0fb_2_1934"/>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3"/>
              </a:buClr>
              <a:buSzPts val="2400"/>
              <a:buFont typeface="Calibri"/>
              <a:buNone/>
              <a:defRPr sz="2400">
                <a:solidFill>
                  <a:schemeClr val="accent3"/>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93" name="Google Shape;293;g1be79b0d0fb_2_1934"/>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94" name="Google Shape;294;g1be79b0d0fb_2_1934"/>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matchingName="Orange_8-Title Only">
  <p:cSld name="Orange_8-Title Only">
    <p:bg>
      <p:bgPr>
        <a:solidFill>
          <a:schemeClr val="accent3"/>
        </a:solidFill>
        <a:effectLst/>
      </p:bgPr>
    </p:bg>
    <p:spTree>
      <p:nvGrpSpPr>
        <p:cNvPr id="1" name="Shape 295"/>
        <p:cNvGrpSpPr/>
        <p:nvPr/>
      </p:nvGrpSpPr>
      <p:grpSpPr>
        <a:xfrm>
          <a:off x="0" y="0"/>
          <a:ext cx="0" cy="0"/>
          <a:chOff x="0" y="0"/>
          <a:chExt cx="0" cy="0"/>
        </a:xfrm>
      </p:grpSpPr>
      <p:sp>
        <p:nvSpPr>
          <p:cNvPr id="296" name="Google Shape;296;g1be79b0d0fb_2_194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297" name="Google Shape;297;g1be79b0d0fb_2_1942"/>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3"/>
              </a:buClr>
              <a:buSzPts val="3300"/>
              <a:buFont typeface="Calibri"/>
              <a:buNone/>
              <a:defRPr>
                <a:solidFill>
                  <a:schemeClr val="accent3"/>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298" name="Google Shape;298;g1be79b0d0fb_2_1942"/>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299" name="Google Shape;299;g1be79b0d0fb_2_1942"/>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matchingName="Orange_9-Blank">
  <p:cSld name="Orange_9-Blank">
    <p:bg>
      <p:bgPr>
        <a:solidFill>
          <a:schemeClr val="accent3"/>
        </a:solidFill>
        <a:effectLst/>
      </p:bgPr>
    </p:bg>
    <p:spTree>
      <p:nvGrpSpPr>
        <p:cNvPr id="1" name="Shape 300"/>
        <p:cNvGrpSpPr/>
        <p:nvPr/>
      </p:nvGrpSpPr>
      <p:grpSpPr>
        <a:xfrm>
          <a:off x="0" y="0"/>
          <a:ext cx="0" cy="0"/>
          <a:chOff x="0" y="0"/>
          <a:chExt cx="0" cy="0"/>
        </a:xfrm>
      </p:grpSpPr>
      <p:sp>
        <p:nvSpPr>
          <p:cNvPr id="301" name="Google Shape;301;g1be79b0d0fb_2_1947"/>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lt1"/>
                </a:solidFill>
                <a:latin typeface="Calibri"/>
                <a:ea typeface="Calibri"/>
                <a:cs typeface="Calibri"/>
                <a:sym typeface="Calibri"/>
              </a:rPr>
              <a:t>v</a:t>
            </a:r>
            <a:endParaRPr sz="1100" b="0" i="0" u="none" strike="noStrike" cap="none">
              <a:solidFill>
                <a:srgbClr val="000000"/>
              </a:solidFill>
              <a:latin typeface="Arial"/>
              <a:ea typeface="Arial"/>
              <a:cs typeface="Arial"/>
              <a:sym typeface="Arial"/>
            </a:endParaRPr>
          </a:p>
        </p:txBody>
      </p:sp>
      <p:sp>
        <p:nvSpPr>
          <p:cNvPr id="302" name="Google Shape;302;g1be79b0d0fb_2_1947"/>
          <p:cNvSpPr txBox="1">
            <a:spLocks noGrp="1"/>
          </p:cNvSpPr>
          <p:nvPr>
            <p:ph type="body" idx="1"/>
          </p:nvPr>
        </p:nvSpPr>
        <p:spPr>
          <a:xfrm>
            <a:off x="537882" y="494969"/>
            <a:ext cx="8088300" cy="40491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03" name="Google Shape;303;g1be79b0d0fb_2_1947"/>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304" name="Google Shape;304;g1be79b0d0fb_2_1947"/>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matchingName="Orange_10-Large Type">
  <p:cSld name="Orange_10-Large Type">
    <p:bg>
      <p:bgPr>
        <a:solidFill>
          <a:schemeClr val="accent3"/>
        </a:solidFill>
        <a:effectLst/>
      </p:bgPr>
    </p:bg>
    <p:spTree>
      <p:nvGrpSpPr>
        <p:cNvPr id="1" name="Shape 305"/>
        <p:cNvGrpSpPr/>
        <p:nvPr/>
      </p:nvGrpSpPr>
      <p:grpSpPr>
        <a:xfrm>
          <a:off x="0" y="0"/>
          <a:ext cx="0" cy="0"/>
          <a:chOff x="0" y="0"/>
          <a:chExt cx="0" cy="0"/>
        </a:xfrm>
      </p:grpSpPr>
      <p:sp>
        <p:nvSpPr>
          <p:cNvPr id="306" name="Google Shape;306;g1be79b0d0fb_2_195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307" name="Google Shape;307;g1be79b0d0fb_2_1952"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308" name="Google Shape;308;g1be79b0d0fb_2_1952"/>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Clr>
                <a:schemeClr val="accent3"/>
              </a:buClr>
              <a:buSzPts val="9000"/>
              <a:buFont typeface="Calibri"/>
              <a:buNone/>
              <a:defRPr sz="9000">
                <a:solidFill>
                  <a:schemeClr val="accent3"/>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09" name="Google Shape;309;g1be79b0d0fb_2_1952"/>
          <p:cNvSpPr txBox="1">
            <a:spLocks noGrp="1"/>
          </p:cNvSpPr>
          <p:nvPr>
            <p:ph type="subTitle" idx="1"/>
          </p:nvPr>
        </p:nvSpPr>
        <p:spPr>
          <a:xfrm>
            <a:off x="1143000" y="3002388"/>
            <a:ext cx="6858000" cy="6603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accent3"/>
              </a:buClr>
              <a:buSzPts val="1800"/>
              <a:buNone/>
              <a:defRPr sz="1800">
                <a:solidFill>
                  <a:schemeClr val="accent3"/>
                </a:solidFill>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sp>
        <p:nvSpPr>
          <p:cNvPr id="310" name="Google Shape;310;g1be79b0d0fb_2_1952"/>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311" name="Google Shape;311;g1be79b0d0fb_2_1952"/>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matchingName="Orange_11-Follow Us">
  <p:cSld name="Orange_11-Follow Us">
    <p:bg>
      <p:bgPr>
        <a:solidFill>
          <a:schemeClr val="accent3"/>
        </a:solidFill>
        <a:effectLst/>
      </p:bgPr>
    </p:bg>
    <p:spTree>
      <p:nvGrpSpPr>
        <p:cNvPr id="1" name="Shape 312"/>
        <p:cNvGrpSpPr/>
        <p:nvPr/>
      </p:nvGrpSpPr>
      <p:grpSpPr>
        <a:xfrm>
          <a:off x="0" y="0"/>
          <a:ext cx="0" cy="0"/>
          <a:chOff x="0" y="0"/>
          <a:chExt cx="0" cy="0"/>
        </a:xfrm>
      </p:grpSpPr>
      <p:sp>
        <p:nvSpPr>
          <p:cNvPr id="313" name="Google Shape;313;g1be79b0d0fb_2_1959"/>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314" name="Google Shape;314;g1be79b0d0fb_2_1959"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315" name="Google Shape;315;g1be79b0d0fb_2_1959"/>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Clr>
                <a:schemeClr val="accent3"/>
              </a:buClr>
              <a:buSzPts val="9000"/>
              <a:buFont typeface="Calibri"/>
              <a:buNone/>
              <a:defRPr sz="9000">
                <a:solidFill>
                  <a:schemeClr val="accent3"/>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pic>
        <p:nvPicPr>
          <p:cNvPr id="316" name="Google Shape;316;g1be79b0d0fb_2_1959" descr="Twitter icon"/>
          <p:cNvPicPr preferRelativeResize="0"/>
          <p:nvPr/>
        </p:nvPicPr>
        <p:blipFill rotWithShape="1">
          <a:blip r:embed="rId3">
            <a:alphaModFix/>
          </a:blip>
          <a:srcRect/>
          <a:stretch/>
        </p:blipFill>
        <p:spPr>
          <a:xfrm>
            <a:off x="2038718" y="3032551"/>
            <a:ext cx="375030" cy="375030"/>
          </a:xfrm>
          <a:prstGeom prst="rect">
            <a:avLst/>
          </a:prstGeom>
          <a:noFill/>
          <a:ln>
            <a:noFill/>
          </a:ln>
        </p:spPr>
      </p:pic>
      <p:pic>
        <p:nvPicPr>
          <p:cNvPr id="317" name="Google Shape;317;g1be79b0d0fb_2_1959" descr="Facebook icon"/>
          <p:cNvPicPr preferRelativeResize="0"/>
          <p:nvPr/>
        </p:nvPicPr>
        <p:blipFill rotWithShape="1">
          <a:blip r:embed="rId4">
            <a:alphaModFix/>
          </a:blip>
          <a:srcRect/>
          <a:stretch/>
        </p:blipFill>
        <p:spPr>
          <a:xfrm>
            <a:off x="6768720" y="3032551"/>
            <a:ext cx="375030" cy="375030"/>
          </a:xfrm>
          <a:prstGeom prst="rect">
            <a:avLst/>
          </a:prstGeom>
          <a:noFill/>
          <a:ln>
            <a:noFill/>
          </a:ln>
        </p:spPr>
      </p:pic>
      <p:sp>
        <p:nvSpPr>
          <p:cNvPr id="318" name="Google Shape;318;g1be79b0d0fb_2_1959"/>
          <p:cNvSpPr txBox="1"/>
          <p:nvPr/>
        </p:nvSpPr>
        <p:spPr>
          <a:xfrm>
            <a:off x="2038718" y="3032551"/>
            <a:ext cx="5105100" cy="346200"/>
          </a:xfrm>
          <a:prstGeom prst="rect">
            <a:avLst/>
          </a:prstGeom>
          <a:noFill/>
          <a:ln>
            <a:noFill/>
          </a:ln>
        </p:spPr>
        <p:txBody>
          <a:bodyPr spcFirstLastPara="1" wrap="square" lIns="68575" tIns="34275" rIns="68575" bIns="34275" anchor="t" anchorCtr="0">
            <a:spAutoFit/>
          </a:bodyPr>
          <a:lstStyle/>
          <a:p>
            <a:pPr marL="0" marR="0" lvl="0" indent="0" algn="ctr" rtl="0">
              <a:lnSpc>
                <a:spcPct val="100000"/>
              </a:lnSpc>
              <a:spcBef>
                <a:spcPts val="0"/>
              </a:spcBef>
              <a:spcAft>
                <a:spcPts val="0"/>
              </a:spcAft>
              <a:buClr>
                <a:schemeClr val="accent1"/>
              </a:buClr>
              <a:buSzPts val="1800"/>
              <a:buFont typeface="Calibri"/>
              <a:buNone/>
            </a:pPr>
            <a:r>
              <a:rPr lang="en-US" sz="1800" b="0" i="0" u="none" strike="noStrike" cap="none">
                <a:solidFill>
                  <a:schemeClr val="accent1"/>
                </a:solidFill>
                <a:latin typeface="Calibri"/>
                <a:ea typeface="Calibri"/>
                <a:cs typeface="Calibri"/>
                <a:sym typeface="Calibri"/>
              </a:rPr>
              <a:t>twitter.com/ORDeptEd | fb.com/ORDeptEd</a:t>
            </a:r>
            <a:endParaRPr sz="1800" b="0" i="0" u="none" strike="noStrike" cap="none">
              <a:solidFill>
                <a:schemeClr val="accent1"/>
              </a:solidFill>
              <a:latin typeface="Calibri"/>
              <a:ea typeface="Calibri"/>
              <a:cs typeface="Calibri"/>
              <a:sym typeface="Calibri"/>
            </a:endParaRPr>
          </a:p>
        </p:txBody>
      </p:sp>
      <p:sp>
        <p:nvSpPr>
          <p:cNvPr id="319" name="Google Shape;319;g1be79b0d0fb_2_1959"/>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320" name="Google Shape;320;g1be79b0d0fb_2_195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matchingName="Red_1-Title Slide">
  <p:cSld name="Red_1-Title Slide">
    <p:bg>
      <p:bgPr>
        <a:solidFill>
          <a:schemeClr val="accent2"/>
        </a:solidFill>
        <a:effectLst/>
      </p:bgPr>
    </p:bg>
    <p:spTree>
      <p:nvGrpSpPr>
        <p:cNvPr id="1" name="Shape 321"/>
        <p:cNvGrpSpPr/>
        <p:nvPr/>
      </p:nvGrpSpPr>
      <p:grpSpPr>
        <a:xfrm>
          <a:off x="0" y="0"/>
          <a:ext cx="0" cy="0"/>
          <a:chOff x="0" y="0"/>
          <a:chExt cx="0" cy="0"/>
        </a:xfrm>
      </p:grpSpPr>
      <p:sp>
        <p:nvSpPr>
          <p:cNvPr id="322" name="Google Shape;322;g1be79b0d0fb_2_1968"/>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323" name="Google Shape;323;g1be79b0d0fb_2_1968"/>
          <p:cNvSpPr/>
          <p:nvPr/>
        </p:nvSpPr>
        <p:spPr>
          <a:xfrm>
            <a:off x="154641" y="4461062"/>
            <a:ext cx="8831100" cy="524400"/>
          </a:xfrm>
          <a:prstGeom prst="rect">
            <a:avLst/>
          </a:prstGeom>
          <a:solidFill>
            <a:srgbClr val="FCF4F8"/>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324" name="Google Shape;324;g1be79b0d0fb_2_1968" descr="Decorative line break"/>
          <p:cNvPicPr preferRelativeResize="0"/>
          <p:nvPr/>
        </p:nvPicPr>
        <p:blipFill rotWithShape="1">
          <a:blip r:embed="rId2">
            <a:alphaModFix/>
          </a:blip>
          <a:srcRect/>
          <a:stretch/>
        </p:blipFill>
        <p:spPr>
          <a:xfrm>
            <a:off x="4089652" y="2604100"/>
            <a:ext cx="964694" cy="18288"/>
          </a:xfrm>
          <a:prstGeom prst="rect">
            <a:avLst/>
          </a:prstGeom>
          <a:noFill/>
          <a:ln>
            <a:noFill/>
          </a:ln>
        </p:spPr>
      </p:pic>
      <p:sp>
        <p:nvSpPr>
          <p:cNvPr id="325" name="Google Shape;325;g1be79b0d0fb_2_1968"/>
          <p:cNvSpPr txBox="1">
            <a:spLocks noGrp="1"/>
          </p:cNvSpPr>
          <p:nvPr>
            <p:ph type="ctrTitle"/>
          </p:nvPr>
        </p:nvSpPr>
        <p:spPr>
          <a:xfrm>
            <a:off x="1143000" y="1865026"/>
            <a:ext cx="6858000" cy="7674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accent2"/>
              </a:buClr>
              <a:buSzPts val="4100"/>
              <a:buFont typeface="Calibri"/>
              <a:buNone/>
              <a:defRPr sz="4100">
                <a:solidFill>
                  <a:schemeClr val="accent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26" name="Google Shape;326;g1be79b0d0fb_2_1968"/>
          <p:cNvSpPr txBox="1">
            <a:spLocks noGrp="1"/>
          </p:cNvSpPr>
          <p:nvPr>
            <p:ph type="subTitle" idx="1"/>
          </p:nvPr>
        </p:nvSpPr>
        <p:spPr>
          <a:xfrm>
            <a:off x="1143000" y="2701528"/>
            <a:ext cx="6858000" cy="12417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accent2"/>
              </a:buClr>
              <a:buSzPts val="1800"/>
              <a:buNone/>
              <a:defRPr sz="1800">
                <a:solidFill>
                  <a:schemeClr val="accent2"/>
                </a:solidFill>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pic>
        <p:nvPicPr>
          <p:cNvPr id="327" name="Google Shape;327;g1be79b0d0fb_2_1968" descr="Oregon Department of Education Logo"/>
          <p:cNvPicPr preferRelativeResize="0"/>
          <p:nvPr/>
        </p:nvPicPr>
        <p:blipFill rotWithShape="1">
          <a:blip r:embed="rId3">
            <a:alphaModFix/>
          </a:blip>
          <a:srcRect/>
          <a:stretch/>
        </p:blipFill>
        <p:spPr>
          <a:xfrm>
            <a:off x="3775327" y="160537"/>
            <a:ext cx="1593344" cy="1625348"/>
          </a:xfrm>
          <a:prstGeom prst="rect">
            <a:avLst/>
          </a:prstGeom>
          <a:noFill/>
          <a:ln>
            <a:noFill/>
          </a:ln>
        </p:spPr>
      </p:pic>
      <p:sp>
        <p:nvSpPr>
          <p:cNvPr id="328" name="Google Shape;328;g1be79b0d0fb_2_1968"/>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329" name="Google Shape;329;g1be79b0d0fb_2_1968"/>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matchingName="Red_2-Section Header">
  <p:cSld name="Red_2-Section Header">
    <p:bg>
      <p:bgPr>
        <a:solidFill>
          <a:schemeClr val="accent2"/>
        </a:solidFill>
        <a:effectLst/>
      </p:bgPr>
    </p:bg>
    <p:spTree>
      <p:nvGrpSpPr>
        <p:cNvPr id="1" name="Shape 330"/>
        <p:cNvGrpSpPr/>
        <p:nvPr/>
      </p:nvGrpSpPr>
      <p:grpSpPr>
        <a:xfrm>
          <a:off x="0" y="0"/>
          <a:ext cx="0" cy="0"/>
          <a:chOff x="0" y="0"/>
          <a:chExt cx="0" cy="0"/>
        </a:xfrm>
      </p:grpSpPr>
      <p:sp>
        <p:nvSpPr>
          <p:cNvPr id="331" name="Google Shape;331;g1be79b0d0fb_2_1977"/>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332" name="Google Shape;332;g1be79b0d0fb_2_1977"/>
          <p:cNvSpPr/>
          <p:nvPr/>
        </p:nvSpPr>
        <p:spPr>
          <a:xfrm>
            <a:off x="154640" y="1866568"/>
            <a:ext cx="8831100" cy="1425300"/>
          </a:xfrm>
          <a:prstGeom prst="rect">
            <a:avLst/>
          </a:prstGeom>
          <a:solidFill>
            <a:srgbClr val="FCF4F8"/>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200" b="0" i="0" u="none" strike="noStrike" cap="none">
              <a:solidFill>
                <a:schemeClr val="lt1"/>
              </a:solidFill>
              <a:latin typeface="Calibri"/>
              <a:ea typeface="Calibri"/>
              <a:cs typeface="Calibri"/>
              <a:sym typeface="Calibri"/>
            </a:endParaRPr>
          </a:p>
        </p:txBody>
      </p:sp>
      <p:sp>
        <p:nvSpPr>
          <p:cNvPr id="333" name="Google Shape;333;g1be79b0d0fb_2_1977"/>
          <p:cNvSpPr txBox="1">
            <a:spLocks noGrp="1"/>
          </p:cNvSpPr>
          <p:nvPr>
            <p:ph type="ctrTitle"/>
          </p:nvPr>
        </p:nvSpPr>
        <p:spPr>
          <a:xfrm>
            <a:off x="537883" y="1866568"/>
            <a:ext cx="8088300" cy="14253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Clr>
                <a:schemeClr val="accent2"/>
              </a:buClr>
              <a:buSzPts val="5100"/>
              <a:buFont typeface="Calibri"/>
              <a:buNone/>
              <a:defRPr sz="5100">
                <a:solidFill>
                  <a:schemeClr val="accent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pic>
        <p:nvPicPr>
          <p:cNvPr id="334" name="Google Shape;334;g1be79b0d0fb_2_1977" descr="Oregon Department of Education Logo"/>
          <p:cNvPicPr preferRelativeResize="0"/>
          <p:nvPr/>
        </p:nvPicPr>
        <p:blipFill rotWithShape="1">
          <a:blip r:embed="rId2">
            <a:alphaModFix/>
          </a:blip>
          <a:srcRect/>
          <a:stretch/>
        </p:blipFill>
        <p:spPr>
          <a:xfrm>
            <a:off x="3775327" y="160537"/>
            <a:ext cx="1593344" cy="1625348"/>
          </a:xfrm>
          <a:prstGeom prst="rect">
            <a:avLst/>
          </a:prstGeom>
          <a:noFill/>
          <a:ln>
            <a:noFill/>
          </a:ln>
        </p:spPr>
      </p:pic>
      <p:sp>
        <p:nvSpPr>
          <p:cNvPr id="335" name="Google Shape;335;g1be79b0d0fb_2_1977"/>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336" name="Google Shape;336;g1be79b0d0fb_2_1977"/>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matchingName="Red_3-Title Bar and Content">
  <p:cSld name="Red_3-Title Bar and Content">
    <p:bg>
      <p:bgPr>
        <a:solidFill>
          <a:schemeClr val="accent2"/>
        </a:solidFill>
        <a:effectLst/>
      </p:bgPr>
    </p:bg>
    <p:spTree>
      <p:nvGrpSpPr>
        <p:cNvPr id="1" name="Shape 337"/>
        <p:cNvGrpSpPr/>
        <p:nvPr/>
      </p:nvGrpSpPr>
      <p:grpSpPr>
        <a:xfrm>
          <a:off x="0" y="0"/>
          <a:ext cx="0" cy="0"/>
          <a:chOff x="0" y="0"/>
          <a:chExt cx="0" cy="0"/>
        </a:xfrm>
      </p:grpSpPr>
      <p:sp>
        <p:nvSpPr>
          <p:cNvPr id="338" name="Google Shape;338;g1be79b0d0fb_2_1984"/>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339" name="Google Shape;339;g1be79b0d0fb_2_1984"/>
          <p:cNvSpPr/>
          <p:nvPr/>
        </p:nvSpPr>
        <p:spPr>
          <a:xfrm>
            <a:off x="154641" y="161365"/>
            <a:ext cx="8831100" cy="1048200"/>
          </a:xfrm>
          <a:prstGeom prst="rect">
            <a:avLst/>
          </a:prstGeom>
          <a:solidFill>
            <a:srgbClr val="FCF4F8"/>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340" name="Google Shape;340;g1be79b0d0fb_2_1984"/>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41" name="Google Shape;341;g1be79b0d0fb_2_1984"/>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2"/>
              </a:buClr>
              <a:buSzPts val="3300"/>
              <a:buFont typeface="Calibri"/>
              <a:buNone/>
              <a:defRPr>
                <a:solidFill>
                  <a:schemeClr val="accent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42" name="Google Shape;342;g1be79b0d0fb_2_1984"/>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343" name="Google Shape;343;g1be79b0d0fb_2_1984"/>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matchingName="Red_4-Content with Caption">
  <p:cSld name="Red_4-Content with Caption">
    <p:bg>
      <p:bgPr>
        <a:solidFill>
          <a:schemeClr val="accent2"/>
        </a:solidFill>
        <a:effectLst/>
      </p:bgPr>
    </p:bg>
    <p:spTree>
      <p:nvGrpSpPr>
        <p:cNvPr id="1" name="Shape 344"/>
        <p:cNvGrpSpPr/>
        <p:nvPr/>
      </p:nvGrpSpPr>
      <p:grpSpPr>
        <a:xfrm>
          <a:off x="0" y="0"/>
          <a:ext cx="0" cy="0"/>
          <a:chOff x="0" y="0"/>
          <a:chExt cx="0" cy="0"/>
        </a:xfrm>
      </p:grpSpPr>
      <p:sp>
        <p:nvSpPr>
          <p:cNvPr id="345" name="Google Shape;345;g1be79b0d0fb_2_1991"/>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346" name="Google Shape;346;g1be79b0d0fb_2_1991"/>
          <p:cNvSpPr/>
          <p:nvPr/>
        </p:nvSpPr>
        <p:spPr>
          <a:xfrm>
            <a:off x="154642" y="161365"/>
            <a:ext cx="3547800" cy="4824300"/>
          </a:xfrm>
          <a:prstGeom prst="rect">
            <a:avLst/>
          </a:prstGeom>
          <a:solidFill>
            <a:srgbClr val="FCF4F8"/>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347" name="Google Shape;347;g1be79b0d0fb_2_1991"/>
          <p:cNvSpPr txBox="1">
            <a:spLocks noGrp="1"/>
          </p:cNvSpPr>
          <p:nvPr>
            <p:ph type="title"/>
          </p:nvPr>
        </p:nvSpPr>
        <p:spPr>
          <a:xfrm>
            <a:off x="537883" y="584734"/>
            <a:ext cx="2949000" cy="1897500"/>
          </a:xfrm>
          <a:prstGeom prst="rect">
            <a:avLst/>
          </a:prstGeom>
          <a:noFill/>
          <a:ln>
            <a:noFill/>
          </a:ln>
        </p:spPr>
        <p:txBody>
          <a:bodyPr spcFirstLastPara="1" wrap="square" lIns="68575" tIns="34275" rIns="68575" bIns="34275" anchor="t" anchorCtr="0">
            <a:normAutofit/>
          </a:bodyPr>
          <a:lstStyle>
            <a:lvl1pPr lvl="0" algn="l">
              <a:lnSpc>
                <a:spcPct val="90000"/>
              </a:lnSpc>
              <a:spcBef>
                <a:spcPts val="0"/>
              </a:spcBef>
              <a:spcAft>
                <a:spcPts val="0"/>
              </a:spcAft>
              <a:buClr>
                <a:schemeClr val="accent2"/>
              </a:buClr>
              <a:buSzPts val="3300"/>
              <a:buFont typeface="Calibri"/>
              <a:buNone/>
              <a:defRPr sz="3300">
                <a:solidFill>
                  <a:schemeClr val="accent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48" name="Google Shape;348;g1be79b0d0fb_2_1991"/>
          <p:cNvSpPr txBox="1">
            <a:spLocks noGrp="1"/>
          </p:cNvSpPr>
          <p:nvPr>
            <p:ph type="body" idx="1"/>
          </p:nvPr>
        </p:nvSpPr>
        <p:spPr>
          <a:xfrm>
            <a:off x="3887391" y="584735"/>
            <a:ext cx="4629300" cy="3811200"/>
          </a:xfrm>
          <a:prstGeom prst="rect">
            <a:avLst/>
          </a:prstGeom>
          <a:noFill/>
          <a:ln>
            <a:noFill/>
          </a:ln>
        </p:spPr>
        <p:txBody>
          <a:bodyPr spcFirstLastPara="1" wrap="square" lIns="68575" tIns="34275" rIns="68575" bIns="34275" anchor="t" anchorCtr="0">
            <a:normAutofit/>
          </a:bodyPr>
          <a:lstStyle>
            <a:lvl1pPr marL="457200" lvl="0" indent="-342900" algn="l">
              <a:lnSpc>
                <a:spcPct val="90000"/>
              </a:lnSpc>
              <a:spcBef>
                <a:spcPts val="800"/>
              </a:spcBef>
              <a:spcAft>
                <a:spcPts val="0"/>
              </a:spcAft>
              <a:buClr>
                <a:schemeClr val="dk1"/>
              </a:buClr>
              <a:buSzPts val="1800"/>
              <a:buChar char="•"/>
              <a:defRPr sz="1800"/>
            </a:lvl1pPr>
            <a:lvl2pPr marL="914400" lvl="1" indent="-342900" algn="l">
              <a:lnSpc>
                <a:spcPct val="90000"/>
              </a:lnSpc>
              <a:spcBef>
                <a:spcPts val="400"/>
              </a:spcBef>
              <a:spcAft>
                <a:spcPts val="0"/>
              </a:spcAft>
              <a:buClr>
                <a:schemeClr val="dk1"/>
              </a:buClr>
              <a:buSzPts val="1800"/>
              <a:buChar char="•"/>
              <a:defRPr sz="1800"/>
            </a:lvl2pPr>
            <a:lvl3pPr marL="1371600" lvl="2" indent="-342900" algn="l">
              <a:lnSpc>
                <a:spcPct val="90000"/>
              </a:lnSpc>
              <a:spcBef>
                <a:spcPts val="400"/>
              </a:spcBef>
              <a:spcAft>
                <a:spcPts val="0"/>
              </a:spcAft>
              <a:buClr>
                <a:schemeClr val="dk1"/>
              </a:buClr>
              <a:buSzPts val="1800"/>
              <a:buChar char="•"/>
              <a:defRPr sz="1800"/>
            </a:lvl3pPr>
            <a:lvl4pPr marL="1828800" lvl="3" indent="-342900" algn="l">
              <a:lnSpc>
                <a:spcPct val="90000"/>
              </a:lnSpc>
              <a:spcBef>
                <a:spcPts val="400"/>
              </a:spcBef>
              <a:spcAft>
                <a:spcPts val="0"/>
              </a:spcAft>
              <a:buClr>
                <a:schemeClr val="dk1"/>
              </a:buClr>
              <a:buSzPts val="1800"/>
              <a:buChar char="•"/>
              <a:defRPr sz="1800"/>
            </a:lvl4pPr>
            <a:lvl5pPr marL="2286000" lvl="4" indent="-342900" algn="l">
              <a:lnSpc>
                <a:spcPct val="90000"/>
              </a:lnSpc>
              <a:spcBef>
                <a:spcPts val="400"/>
              </a:spcBef>
              <a:spcAft>
                <a:spcPts val="0"/>
              </a:spcAft>
              <a:buClr>
                <a:schemeClr val="dk1"/>
              </a:buClr>
              <a:buSzPts val="1800"/>
              <a:buChar char="•"/>
              <a:defRPr sz="18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349" name="Google Shape;349;g1be79b0d0fb_2_1991"/>
          <p:cNvSpPr>
            <a:spLocks noGrp="1"/>
          </p:cNvSpPr>
          <p:nvPr>
            <p:ph type="pic" idx="2"/>
          </p:nvPr>
        </p:nvSpPr>
        <p:spPr>
          <a:xfrm>
            <a:off x="537883" y="2655094"/>
            <a:ext cx="2949000" cy="1740600"/>
          </a:xfrm>
          <a:prstGeom prst="rect">
            <a:avLst/>
          </a:prstGeom>
          <a:noFill/>
          <a:ln>
            <a:noFill/>
          </a:ln>
        </p:spPr>
      </p:sp>
      <p:sp>
        <p:nvSpPr>
          <p:cNvPr id="350" name="Google Shape;350;g1be79b0d0fb_2_1991"/>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351" name="Google Shape;351;g1be79b0d0fb_2_1991"/>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Red_5-Title and Content">
  <p:cSld name="Red_5-Title and Content">
    <p:bg>
      <p:bgPr>
        <a:solidFill>
          <a:schemeClr val="accent2"/>
        </a:solidFill>
        <a:effectLst/>
      </p:bgPr>
    </p:bg>
    <p:spTree>
      <p:nvGrpSpPr>
        <p:cNvPr id="1" name="Shape 352"/>
        <p:cNvGrpSpPr/>
        <p:nvPr/>
      </p:nvGrpSpPr>
      <p:grpSpPr>
        <a:xfrm>
          <a:off x="0" y="0"/>
          <a:ext cx="0" cy="0"/>
          <a:chOff x="0" y="0"/>
          <a:chExt cx="0" cy="0"/>
        </a:xfrm>
      </p:grpSpPr>
      <p:sp>
        <p:nvSpPr>
          <p:cNvPr id="353" name="Google Shape;353;g1be79b0d0fb_2_1999"/>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2"/>
              </a:buClr>
              <a:buSzPts val="3300"/>
              <a:buFont typeface="Calibri"/>
              <a:buNone/>
              <a:defRPr>
                <a:solidFill>
                  <a:schemeClr val="accent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54" name="Google Shape;354;g1be79b0d0fb_2_1999"/>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55" name="Google Shape;355;g1be79b0d0fb_2_1999"/>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356" name="Google Shape;356;g1be79b0d0fb_2_199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Blue_4-Content with Caption">
  <p:cSld name="Blue_4-Content with Caption">
    <p:bg>
      <p:bgPr>
        <a:solidFill>
          <a:schemeClr val="accent1"/>
        </a:solidFill>
        <a:effectLst/>
      </p:bgPr>
    </p:bg>
    <p:spTree>
      <p:nvGrpSpPr>
        <p:cNvPr id="1" name="Shape 45"/>
        <p:cNvGrpSpPr/>
        <p:nvPr/>
      </p:nvGrpSpPr>
      <p:grpSpPr>
        <a:xfrm>
          <a:off x="0" y="0"/>
          <a:ext cx="0" cy="0"/>
          <a:chOff x="0" y="0"/>
          <a:chExt cx="0" cy="0"/>
        </a:xfrm>
      </p:grpSpPr>
      <p:sp>
        <p:nvSpPr>
          <p:cNvPr id="46" name="Google Shape;46;g1be79b0d0fb_2_1685"/>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47" name="Google Shape;47;g1be79b0d0fb_2_1685"/>
          <p:cNvSpPr/>
          <p:nvPr/>
        </p:nvSpPr>
        <p:spPr>
          <a:xfrm>
            <a:off x="154642" y="161365"/>
            <a:ext cx="3547800" cy="48243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48" name="Google Shape;48;g1be79b0d0fb_2_1685"/>
          <p:cNvSpPr txBox="1">
            <a:spLocks noGrp="1"/>
          </p:cNvSpPr>
          <p:nvPr>
            <p:ph type="title"/>
          </p:nvPr>
        </p:nvSpPr>
        <p:spPr>
          <a:xfrm>
            <a:off x="537883" y="584734"/>
            <a:ext cx="2949000" cy="1894200"/>
          </a:xfrm>
          <a:prstGeom prst="rect">
            <a:avLst/>
          </a:prstGeom>
          <a:noFill/>
          <a:ln>
            <a:noFill/>
          </a:ln>
        </p:spPr>
        <p:txBody>
          <a:bodyPr spcFirstLastPara="1" wrap="square" lIns="68575" tIns="34275" rIns="68575" bIns="34275" anchor="t" anchorCtr="0">
            <a:normAutofit/>
          </a:bodyPr>
          <a:lstStyle>
            <a:lvl1pPr lvl="0" algn="l">
              <a:lnSpc>
                <a:spcPct val="90000"/>
              </a:lnSpc>
              <a:spcBef>
                <a:spcPts val="0"/>
              </a:spcBef>
              <a:spcAft>
                <a:spcPts val="0"/>
              </a:spcAft>
              <a:buClr>
                <a:schemeClr val="accent1"/>
              </a:buClr>
              <a:buSzPts val="3300"/>
              <a:buFont typeface="Calibri"/>
              <a:buNone/>
              <a:defRPr sz="33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9" name="Google Shape;49;g1be79b0d0fb_2_1685"/>
          <p:cNvSpPr txBox="1">
            <a:spLocks noGrp="1"/>
          </p:cNvSpPr>
          <p:nvPr>
            <p:ph type="body" idx="1"/>
          </p:nvPr>
        </p:nvSpPr>
        <p:spPr>
          <a:xfrm>
            <a:off x="3887391" y="584735"/>
            <a:ext cx="4629300" cy="3811200"/>
          </a:xfrm>
          <a:prstGeom prst="rect">
            <a:avLst/>
          </a:prstGeom>
          <a:noFill/>
          <a:ln>
            <a:noFill/>
          </a:ln>
        </p:spPr>
        <p:txBody>
          <a:bodyPr spcFirstLastPara="1" wrap="square" lIns="68575" tIns="34275" rIns="68575" bIns="34275" anchor="t" anchorCtr="0">
            <a:normAutofit/>
          </a:bodyPr>
          <a:lstStyle>
            <a:lvl1pPr marL="457200" lvl="0" indent="-342900" algn="l">
              <a:lnSpc>
                <a:spcPct val="90000"/>
              </a:lnSpc>
              <a:spcBef>
                <a:spcPts val="800"/>
              </a:spcBef>
              <a:spcAft>
                <a:spcPts val="0"/>
              </a:spcAft>
              <a:buClr>
                <a:schemeClr val="dk1"/>
              </a:buClr>
              <a:buSzPts val="1800"/>
              <a:buChar char="•"/>
              <a:defRPr sz="1800"/>
            </a:lvl1pPr>
            <a:lvl2pPr marL="914400" lvl="1" indent="-342900" algn="l">
              <a:lnSpc>
                <a:spcPct val="90000"/>
              </a:lnSpc>
              <a:spcBef>
                <a:spcPts val="400"/>
              </a:spcBef>
              <a:spcAft>
                <a:spcPts val="0"/>
              </a:spcAft>
              <a:buClr>
                <a:schemeClr val="dk1"/>
              </a:buClr>
              <a:buSzPts val="1800"/>
              <a:buChar char="•"/>
              <a:defRPr sz="1800"/>
            </a:lvl2pPr>
            <a:lvl3pPr marL="1371600" lvl="2" indent="-342900" algn="l">
              <a:lnSpc>
                <a:spcPct val="90000"/>
              </a:lnSpc>
              <a:spcBef>
                <a:spcPts val="400"/>
              </a:spcBef>
              <a:spcAft>
                <a:spcPts val="0"/>
              </a:spcAft>
              <a:buClr>
                <a:schemeClr val="dk1"/>
              </a:buClr>
              <a:buSzPts val="1800"/>
              <a:buChar char="•"/>
              <a:defRPr sz="1800"/>
            </a:lvl3pPr>
            <a:lvl4pPr marL="1828800" lvl="3" indent="-342900" algn="l">
              <a:lnSpc>
                <a:spcPct val="90000"/>
              </a:lnSpc>
              <a:spcBef>
                <a:spcPts val="400"/>
              </a:spcBef>
              <a:spcAft>
                <a:spcPts val="0"/>
              </a:spcAft>
              <a:buClr>
                <a:schemeClr val="dk1"/>
              </a:buClr>
              <a:buSzPts val="1800"/>
              <a:buChar char="•"/>
              <a:defRPr sz="1800"/>
            </a:lvl4pPr>
            <a:lvl5pPr marL="2286000" lvl="4" indent="-342900" algn="l">
              <a:lnSpc>
                <a:spcPct val="90000"/>
              </a:lnSpc>
              <a:spcBef>
                <a:spcPts val="400"/>
              </a:spcBef>
              <a:spcAft>
                <a:spcPts val="0"/>
              </a:spcAft>
              <a:buClr>
                <a:schemeClr val="dk1"/>
              </a:buClr>
              <a:buSzPts val="1800"/>
              <a:buChar char="•"/>
              <a:defRPr sz="18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50" name="Google Shape;50;g1be79b0d0fb_2_1685"/>
          <p:cNvSpPr>
            <a:spLocks noGrp="1"/>
          </p:cNvSpPr>
          <p:nvPr>
            <p:ph type="pic" idx="2"/>
          </p:nvPr>
        </p:nvSpPr>
        <p:spPr>
          <a:xfrm>
            <a:off x="537883" y="2655094"/>
            <a:ext cx="2949000" cy="1740600"/>
          </a:xfrm>
          <a:prstGeom prst="rect">
            <a:avLst/>
          </a:prstGeom>
          <a:noFill/>
          <a:ln>
            <a:noFill/>
          </a:ln>
        </p:spPr>
      </p:sp>
      <p:sp>
        <p:nvSpPr>
          <p:cNvPr id="51" name="Google Shape;51;g1be79b0d0fb_2_1685"/>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52" name="Google Shape;52;g1be79b0d0fb_2_1685"/>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Red_6-Two Content">
  <p:cSld name="Red_6-Two Content">
    <p:bg>
      <p:bgPr>
        <a:solidFill>
          <a:schemeClr val="accent2"/>
        </a:solidFill>
        <a:effectLst/>
      </p:bgPr>
    </p:bg>
    <p:spTree>
      <p:nvGrpSpPr>
        <p:cNvPr id="1" name="Shape 357"/>
        <p:cNvGrpSpPr/>
        <p:nvPr/>
      </p:nvGrpSpPr>
      <p:grpSpPr>
        <a:xfrm>
          <a:off x="0" y="0"/>
          <a:ext cx="0" cy="0"/>
          <a:chOff x="0" y="0"/>
          <a:chExt cx="0" cy="0"/>
        </a:xfrm>
      </p:grpSpPr>
      <p:sp>
        <p:nvSpPr>
          <p:cNvPr id="358" name="Google Shape;358;g1be79b0d0fb_2_2004"/>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2"/>
              </a:buClr>
              <a:buSzPts val="3300"/>
              <a:buFont typeface="Calibri"/>
              <a:buNone/>
              <a:defRPr>
                <a:solidFill>
                  <a:schemeClr val="accent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59" name="Google Shape;359;g1be79b0d0fb_2_2004"/>
          <p:cNvSpPr txBox="1">
            <a:spLocks noGrp="1"/>
          </p:cNvSpPr>
          <p:nvPr>
            <p:ph type="body" idx="1"/>
          </p:nvPr>
        </p:nvSpPr>
        <p:spPr>
          <a:xfrm>
            <a:off x="537882" y="1369219"/>
            <a:ext cx="3976800" cy="30795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60" name="Google Shape;360;g1be79b0d0fb_2_2004"/>
          <p:cNvSpPr txBox="1">
            <a:spLocks noGrp="1"/>
          </p:cNvSpPr>
          <p:nvPr>
            <p:ph type="body" idx="2"/>
          </p:nvPr>
        </p:nvSpPr>
        <p:spPr>
          <a:xfrm>
            <a:off x="4629150" y="1369219"/>
            <a:ext cx="3997200" cy="30795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61" name="Google Shape;361;g1be79b0d0fb_2_2004"/>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362" name="Google Shape;362;g1be79b0d0fb_2_2004"/>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Red_7-Comparison">
  <p:cSld name="Red_7-Comparison">
    <p:bg>
      <p:bgPr>
        <a:solidFill>
          <a:schemeClr val="accent2"/>
        </a:solidFill>
        <a:effectLst/>
      </p:bgPr>
    </p:bg>
    <p:spTree>
      <p:nvGrpSpPr>
        <p:cNvPr id="1" name="Shape 363"/>
        <p:cNvGrpSpPr/>
        <p:nvPr/>
      </p:nvGrpSpPr>
      <p:grpSpPr>
        <a:xfrm>
          <a:off x="0" y="0"/>
          <a:ext cx="0" cy="0"/>
          <a:chOff x="0" y="0"/>
          <a:chExt cx="0" cy="0"/>
        </a:xfrm>
      </p:grpSpPr>
      <p:sp>
        <p:nvSpPr>
          <p:cNvPr id="364" name="Google Shape;364;g1be79b0d0fb_2_2010"/>
          <p:cNvSpPr txBox="1">
            <a:spLocks noGrp="1"/>
          </p:cNvSpPr>
          <p:nvPr>
            <p:ph type="body" idx="1"/>
          </p:nvPr>
        </p:nvSpPr>
        <p:spPr>
          <a:xfrm>
            <a:off x="537882" y="1260872"/>
            <a:ext cx="3960300" cy="6180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accent2"/>
              </a:buClr>
              <a:buSzPts val="2400"/>
              <a:buNone/>
              <a:defRPr sz="2400" b="0">
                <a:solidFill>
                  <a:schemeClr val="accent2"/>
                </a:solidFill>
              </a:defRPr>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365" name="Google Shape;365;g1be79b0d0fb_2_2010"/>
          <p:cNvSpPr txBox="1">
            <a:spLocks noGrp="1"/>
          </p:cNvSpPr>
          <p:nvPr>
            <p:ph type="body" idx="2"/>
          </p:nvPr>
        </p:nvSpPr>
        <p:spPr>
          <a:xfrm>
            <a:off x="537882" y="1878806"/>
            <a:ext cx="3960300" cy="25758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66" name="Google Shape;366;g1be79b0d0fb_2_2010"/>
          <p:cNvSpPr txBox="1">
            <a:spLocks noGrp="1"/>
          </p:cNvSpPr>
          <p:nvPr>
            <p:ph type="body" idx="3"/>
          </p:nvPr>
        </p:nvSpPr>
        <p:spPr>
          <a:xfrm>
            <a:off x="4629150" y="1260872"/>
            <a:ext cx="3997200" cy="6180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accent2"/>
              </a:buClr>
              <a:buSzPts val="2400"/>
              <a:buNone/>
              <a:defRPr sz="2400" b="0">
                <a:solidFill>
                  <a:schemeClr val="accent2"/>
                </a:solidFill>
              </a:defRPr>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367" name="Google Shape;367;g1be79b0d0fb_2_2010"/>
          <p:cNvSpPr txBox="1">
            <a:spLocks noGrp="1"/>
          </p:cNvSpPr>
          <p:nvPr>
            <p:ph type="body" idx="4"/>
          </p:nvPr>
        </p:nvSpPr>
        <p:spPr>
          <a:xfrm>
            <a:off x="4629150" y="1878806"/>
            <a:ext cx="3997200" cy="25758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68" name="Google Shape;368;g1be79b0d0fb_2_2010"/>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2"/>
              </a:buClr>
              <a:buSzPts val="2400"/>
              <a:buFont typeface="Calibri"/>
              <a:buNone/>
              <a:defRPr sz="2400">
                <a:solidFill>
                  <a:schemeClr val="accent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69" name="Google Shape;369;g1be79b0d0fb_2_2010"/>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370" name="Google Shape;370;g1be79b0d0fb_2_2010"/>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matchingName="Red_8-Title Only">
  <p:cSld name="Red_8-Title Only">
    <p:bg>
      <p:bgPr>
        <a:solidFill>
          <a:schemeClr val="accent2"/>
        </a:solidFill>
        <a:effectLst/>
      </p:bgPr>
    </p:bg>
    <p:spTree>
      <p:nvGrpSpPr>
        <p:cNvPr id="1" name="Shape 371"/>
        <p:cNvGrpSpPr/>
        <p:nvPr/>
      </p:nvGrpSpPr>
      <p:grpSpPr>
        <a:xfrm>
          <a:off x="0" y="0"/>
          <a:ext cx="0" cy="0"/>
          <a:chOff x="0" y="0"/>
          <a:chExt cx="0" cy="0"/>
        </a:xfrm>
      </p:grpSpPr>
      <p:sp>
        <p:nvSpPr>
          <p:cNvPr id="372" name="Google Shape;372;g1be79b0d0fb_2_2018"/>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373" name="Google Shape;373;g1be79b0d0fb_2_2018"/>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2"/>
              </a:buClr>
              <a:buSzPts val="3300"/>
              <a:buFont typeface="Calibri"/>
              <a:buNone/>
              <a:defRPr>
                <a:solidFill>
                  <a:schemeClr val="accent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74" name="Google Shape;374;g1be79b0d0fb_2_2018"/>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375" name="Google Shape;375;g1be79b0d0fb_2_2018"/>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matchingName="Red_9-Blank">
  <p:cSld name="Red_9-Blank">
    <p:bg>
      <p:bgPr>
        <a:solidFill>
          <a:schemeClr val="accent2"/>
        </a:solidFill>
        <a:effectLst/>
      </p:bgPr>
    </p:bg>
    <p:spTree>
      <p:nvGrpSpPr>
        <p:cNvPr id="1" name="Shape 376"/>
        <p:cNvGrpSpPr/>
        <p:nvPr/>
      </p:nvGrpSpPr>
      <p:grpSpPr>
        <a:xfrm>
          <a:off x="0" y="0"/>
          <a:ext cx="0" cy="0"/>
          <a:chOff x="0" y="0"/>
          <a:chExt cx="0" cy="0"/>
        </a:xfrm>
      </p:grpSpPr>
      <p:sp>
        <p:nvSpPr>
          <p:cNvPr id="377" name="Google Shape;377;g1be79b0d0fb_2_2023"/>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lt1"/>
                </a:solidFill>
                <a:latin typeface="Calibri"/>
                <a:ea typeface="Calibri"/>
                <a:cs typeface="Calibri"/>
                <a:sym typeface="Calibri"/>
              </a:rPr>
              <a:t>v</a:t>
            </a:r>
            <a:endParaRPr sz="1100" b="0" i="0" u="none" strike="noStrike" cap="none">
              <a:solidFill>
                <a:srgbClr val="000000"/>
              </a:solidFill>
              <a:latin typeface="Arial"/>
              <a:ea typeface="Arial"/>
              <a:cs typeface="Arial"/>
              <a:sym typeface="Arial"/>
            </a:endParaRPr>
          </a:p>
        </p:txBody>
      </p:sp>
      <p:sp>
        <p:nvSpPr>
          <p:cNvPr id="378" name="Google Shape;378;g1be79b0d0fb_2_2023"/>
          <p:cNvSpPr txBox="1">
            <a:spLocks noGrp="1"/>
          </p:cNvSpPr>
          <p:nvPr>
            <p:ph type="body" idx="1"/>
          </p:nvPr>
        </p:nvSpPr>
        <p:spPr>
          <a:xfrm>
            <a:off x="537882" y="494969"/>
            <a:ext cx="8088300" cy="40491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379" name="Google Shape;379;g1be79b0d0fb_2_2023"/>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380" name="Google Shape;380;g1be79b0d0fb_2_2023"/>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matchingName="Red_10-Large Type">
  <p:cSld name="Red_10-Large Type">
    <p:bg>
      <p:bgPr>
        <a:solidFill>
          <a:schemeClr val="accent2"/>
        </a:solidFill>
        <a:effectLst/>
      </p:bgPr>
    </p:bg>
    <p:spTree>
      <p:nvGrpSpPr>
        <p:cNvPr id="1" name="Shape 381"/>
        <p:cNvGrpSpPr/>
        <p:nvPr/>
      </p:nvGrpSpPr>
      <p:grpSpPr>
        <a:xfrm>
          <a:off x="0" y="0"/>
          <a:ext cx="0" cy="0"/>
          <a:chOff x="0" y="0"/>
          <a:chExt cx="0" cy="0"/>
        </a:xfrm>
      </p:grpSpPr>
      <p:sp>
        <p:nvSpPr>
          <p:cNvPr id="382" name="Google Shape;382;g1be79b0d0fb_2_2028"/>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383" name="Google Shape;383;g1be79b0d0fb_2_2028"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384" name="Google Shape;384;g1be79b0d0fb_2_2028"/>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Clr>
                <a:schemeClr val="accent2"/>
              </a:buClr>
              <a:buSzPts val="9000"/>
              <a:buFont typeface="Calibri"/>
              <a:buNone/>
              <a:defRPr sz="9000">
                <a:solidFill>
                  <a:schemeClr val="accent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85" name="Google Shape;385;g1be79b0d0fb_2_2028"/>
          <p:cNvSpPr txBox="1">
            <a:spLocks noGrp="1"/>
          </p:cNvSpPr>
          <p:nvPr>
            <p:ph type="subTitle" idx="1"/>
          </p:nvPr>
        </p:nvSpPr>
        <p:spPr>
          <a:xfrm>
            <a:off x="1143000" y="3002388"/>
            <a:ext cx="6858000" cy="6603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accent2"/>
              </a:buClr>
              <a:buSzPts val="1800"/>
              <a:buNone/>
              <a:defRPr sz="1800">
                <a:solidFill>
                  <a:schemeClr val="accent2"/>
                </a:solidFill>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sp>
        <p:nvSpPr>
          <p:cNvPr id="386" name="Google Shape;386;g1be79b0d0fb_2_2028"/>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387" name="Google Shape;387;g1be79b0d0fb_2_2028"/>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matchingName="Red_11-Follow Us">
  <p:cSld name="Red_11-Follow Us">
    <p:bg>
      <p:bgPr>
        <a:solidFill>
          <a:schemeClr val="accent2"/>
        </a:solidFill>
        <a:effectLst/>
      </p:bgPr>
    </p:bg>
    <p:spTree>
      <p:nvGrpSpPr>
        <p:cNvPr id="1" name="Shape 388"/>
        <p:cNvGrpSpPr/>
        <p:nvPr/>
      </p:nvGrpSpPr>
      <p:grpSpPr>
        <a:xfrm>
          <a:off x="0" y="0"/>
          <a:ext cx="0" cy="0"/>
          <a:chOff x="0" y="0"/>
          <a:chExt cx="0" cy="0"/>
        </a:xfrm>
      </p:grpSpPr>
      <p:sp>
        <p:nvSpPr>
          <p:cNvPr id="389" name="Google Shape;389;g1be79b0d0fb_2_2035"/>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390" name="Google Shape;390;g1be79b0d0fb_2_2035"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391" name="Google Shape;391;g1be79b0d0fb_2_2035"/>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Clr>
                <a:schemeClr val="accent2"/>
              </a:buClr>
              <a:buSzPts val="9000"/>
              <a:buFont typeface="Calibri"/>
              <a:buNone/>
              <a:defRPr sz="9000">
                <a:solidFill>
                  <a:schemeClr val="accent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pic>
        <p:nvPicPr>
          <p:cNvPr id="392" name="Google Shape;392;g1be79b0d0fb_2_2035" descr="Twitter icon"/>
          <p:cNvPicPr preferRelativeResize="0"/>
          <p:nvPr/>
        </p:nvPicPr>
        <p:blipFill rotWithShape="1">
          <a:blip r:embed="rId3">
            <a:alphaModFix/>
          </a:blip>
          <a:srcRect/>
          <a:stretch/>
        </p:blipFill>
        <p:spPr>
          <a:xfrm>
            <a:off x="2038718" y="3032551"/>
            <a:ext cx="375030" cy="375030"/>
          </a:xfrm>
          <a:prstGeom prst="rect">
            <a:avLst/>
          </a:prstGeom>
          <a:noFill/>
          <a:ln>
            <a:noFill/>
          </a:ln>
        </p:spPr>
      </p:pic>
      <p:pic>
        <p:nvPicPr>
          <p:cNvPr id="393" name="Google Shape;393;g1be79b0d0fb_2_2035" descr="Facebook icon"/>
          <p:cNvPicPr preferRelativeResize="0"/>
          <p:nvPr/>
        </p:nvPicPr>
        <p:blipFill rotWithShape="1">
          <a:blip r:embed="rId4">
            <a:alphaModFix/>
          </a:blip>
          <a:srcRect/>
          <a:stretch/>
        </p:blipFill>
        <p:spPr>
          <a:xfrm>
            <a:off x="6768720" y="3032551"/>
            <a:ext cx="375030" cy="375030"/>
          </a:xfrm>
          <a:prstGeom prst="rect">
            <a:avLst/>
          </a:prstGeom>
          <a:noFill/>
          <a:ln>
            <a:noFill/>
          </a:ln>
        </p:spPr>
      </p:pic>
      <p:sp>
        <p:nvSpPr>
          <p:cNvPr id="394" name="Google Shape;394;g1be79b0d0fb_2_2035"/>
          <p:cNvSpPr txBox="1"/>
          <p:nvPr/>
        </p:nvSpPr>
        <p:spPr>
          <a:xfrm>
            <a:off x="2038718" y="3032551"/>
            <a:ext cx="5105100" cy="346200"/>
          </a:xfrm>
          <a:prstGeom prst="rect">
            <a:avLst/>
          </a:prstGeom>
          <a:noFill/>
          <a:ln>
            <a:noFill/>
          </a:ln>
        </p:spPr>
        <p:txBody>
          <a:bodyPr spcFirstLastPara="1" wrap="square" lIns="68575" tIns="34275" rIns="68575" bIns="34275" anchor="t" anchorCtr="0">
            <a:spAutoFit/>
          </a:bodyPr>
          <a:lstStyle/>
          <a:p>
            <a:pPr marL="0" marR="0" lvl="0" indent="0" algn="ctr" rtl="0">
              <a:lnSpc>
                <a:spcPct val="100000"/>
              </a:lnSpc>
              <a:spcBef>
                <a:spcPts val="0"/>
              </a:spcBef>
              <a:spcAft>
                <a:spcPts val="0"/>
              </a:spcAft>
              <a:buClr>
                <a:schemeClr val="accent1"/>
              </a:buClr>
              <a:buSzPts val="1800"/>
              <a:buFont typeface="Calibri"/>
              <a:buNone/>
            </a:pPr>
            <a:r>
              <a:rPr lang="en-US" sz="1800" b="0" i="0" u="none" strike="noStrike" cap="none">
                <a:solidFill>
                  <a:schemeClr val="accent1"/>
                </a:solidFill>
                <a:latin typeface="Calibri"/>
                <a:ea typeface="Calibri"/>
                <a:cs typeface="Calibri"/>
                <a:sym typeface="Calibri"/>
              </a:rPr>
              <a:t>twitter.com/ORDeptEd | fb.com/ORDeptEd</a:t>
            </a:r>
            <a:endParaRPr sz="1800" b="0" i="0" u="none" strike="noStrike" cap="none">
              <a:solidFill>
                <a:schemeClr val="accent1"/>
              </a:solidFill>
              <a:latin typeface="Calibri"/>
              <a:ea typeface="Calibri"/>
              <a:cs typeface="Calibri"/>
              <a:sym typeface="Calibri"/>
            </a:endParaRPr>
          </a:p>
        </p:txBody>
      </p:sp>
      <p:sp>
        <p:nvSpPr>
          <p:cNvPr id="395" name="Google Shape;395;g1be79b0d0fb_2_2035"/>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396" name="Google Shape;396;g1be79b0d0fb_2_2035"/>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matchingName="Teal_1-Title Slide">
  <p:cSld name="Teal_1-Title Slide">
    <p:bg>
      <p:bgPr>
        <a:solidFill>
          <a:schemeClr val="dk2"/>
        </a:solidFill>
        <a:effectLst/>
      </p:bgPr>
    </p:bg>
    <p:spTree>
      <p:nvGrpSpPr>
        <p:cNvPr id="1" name="Shape 397"/>
        <p:cNvGrpSpPr/>
        <p:nvPr/>
      </p:nvGrpSpPr>
      <p:grpSpPr>
        <a:xfrm>
          <a:off x="0" y="0"/>
          <a:ext cx="0" cy="0"/>
          <a:chOff x="0" y="0"/>
          <a:chExt cx="0" cy="0"/>
        </a:xfrm>
      </p:grpSpPr>
      <p:sp>
        <p:nvSpPr>
          <p:cNvPr id="398" name="Google Shape;398;g1be79b0d0fb_2_2044"/>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399" name="Google Shape;399;g1be79b0d0fb_2_2044"/>
          <p:cNvSpPr/>
          <p:nvPr/>
        </p:nvSpPr>
        <p:spPr>
          <a:xfrm>
            <a:off x="154641" y="4461062"/>
            <a:ext cx="8831100" cy="524400"/>
          </a:xfrm>
          <a:prstGeom prst="rect">
            <a:avLst/>
          </a:prstGeom>
          <a:solidFill>
            <a:srgbClr val="E7F5F3"/>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400" name="Google Shape;400;g1be79b0d0fb_2_2044" descr="Decorative line break"/>
          <p:cNvPicPr preferRelativeResize="0"/>
          <p:nvPr/>
        </p:nvPicPr>
        <p:blipFill rotWithShape="1">
          <a:blip r:embed="rId2">
            <a:alphaModFix/>
          </a:blip>
          <a:srcRect/>
          <a:stretch/>
        </p:blipFill>
        <p:spPr>
          <a:xfrm>
            <a:off x="4089652" y="2604100"/>
            <a:ext cx="964694" cy="18288"/>
          </a:xfrm>
          <a:prstGeom prst="rect">
            <a:avLst/>
          </a:prstGeom>
          <a:noFill/>
          <a:ln>
            <a:noFill/>
          </a:ln>
        </p:spPr>
      </p:pic>
      <p:sp>
        <p:nvSpPr>
          <p:cNvPr id="401" name="Google Shape;401;g1be79b0d0fb_2_2044"/>
          <p:cNvSpPr txBox="1">
            <a:spLocks noGrp="1"/>
          </p:cNvSpPr>
          <p:nvPr>
            <p:ph type="ctrTitle"/>
          </p:nvPr>
        </p:nvSpPr>
        <p:spPr>
          <a:xfrm>
            <a:off x="1143000" y="1865026"/>
            <a:ext cx="6858000" cy="7674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dk2"/>
              </a:buClr>
              <a:buSzPts val="4100"/>
              <a:buFont typeface="Calibri"/>
              <a:buNone/>
              <a:defRPr sz="4100">
                <a:solidFill>
                  <a:schemeClr val="dk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02" name="Google Shape;402;g1be79b0d0fb_2_2044"/>
          <p:cNvSpPr txBox="1">
            <a:spLocks noGrp="1"/>
          </p:cNvSpPr>
          <p:nvPr>
            <p:ph type="subTitle" idx="1"/>
          </p:nvPr>
        </p:nvSpPr>
        <p:spPr>
          <a:xfrm>
            <a:off x="1143000" y="2701528"/>
            <a:ext cx="6858000" cy="12417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dk2"/>
              </a:buClr>
              <a:buSzPts val="1800"/>
              <a:buNone/>
              <a:defRPr sz="1800">
                <a:solidFill>
                  <a:schemeClr val="dk2"/>
                </a:solidFill>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pic>
        <p:nvPicPr>
          <p:cNvPr id="403" name="Google Shape;403;g1be79b0d0fb_2_2044" descr="Oregon Department of Education Logo"/>
          <p:cNvPicPr preferRelativeResize="0"/>
          <p:nvPr/>
        </p:nvPicPr>
        <p:blipFill rotWithShape="1">
          <a:blip r:embed="rId3">
            <a:alphaModFix/>
          </a:blip>
          <a:srcRect/>
          <a:stretch/>
        </p:blipFill>
        <p:spPr>
          <a:xfrm>
            <a:off x="3775327" y="160537"/>
            <a:ext cx="1593344" cy="1625348"/>
          </a:xfrm>
          <a:prstGeom prst="rect">
            <a:avLst/>
          </a:prstGeom>
          <a:noFill/>
          <a:ln>
            <a:noFill/>
          </a:ln>
        </p:spPr>
      </p:pic>
      <p:sp>
        <p:nvSpPr>
          <p:cNvPr id="404" name="Google Shape;404;g1be79b0d0fb_2_2044"/>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405" name="Google Shape;405;g1be79b0d0fb_2_2044"/>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matchingName="Teal_2-Section Header">
  <p:cSld name="Teal_2-Section Header">
    <p:bg>
      <p:bgPr>
        <a:solidFill>
          <a:schemeClr val="dk2"/>
        </a:solidFill>
        <a:effectLst/>
      </p:bgPr>
    </p:bg>
    <p:spTree>
      <p:nvGrpSpPr>
        <p:cNvPr id="1" name="Shape 406"/>
        <p:cNvGrpSpPr/>
        <p:nvPr/>
      </p:nvGrpSpPr>
      <p:grpSpPr>
        <a:xfrm>
          <a:off x="0" y="0"/>
          <a:ext cx="0" cy="0"/>
          <a:chOff x="0" y="0"/>
          <a:chExt cx="0" cy="0"/>
        </a:xfrm>
      </p:grpSpPr>
      <p:sp>
        <p:nvSpPr>
          <p:cNvPr id="407" name="Google Shape;407;g1be79b0d0fb_2_2053"/>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408" name="Google Shape;408;g1be79b0d0fb_2_2053"/>
          <p:cNvSpPr/>
          <p:nvPr/>
        </p:nvSpPr>
        <p:spPr>
          <a:xfrm>
            <a:off x="154640" y="1866568"/>
            <a:ext cx="8831100" cy="1425300"/>
          </a:xfrm>
          <a:prstGeom prst="rect">
            <a:avLst/>
          </a:prstGeom>
          <a:solidFill>
            <a:srgbClr val="E7F5F3"/>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200"/>
              <a:buFont typeface="Arial"/>
              <a:buNone/>
            </a:pPr>
            <a:endParaRPr sz="1200" b="0" i="0" u="none" strike="noStrike" cap="none">
              <a:solidFill>
                <a:schemeClr val="lt1"/>
              </a:solidFill>
              <a:latin typeface="Calibri"/>
              <a:ea typeface="Calibri"/>
              <a:cs typeface="Calibri"/>
              <a:sym typeface="Calibri"/>
            </a:endParaRPr>
          </a:p>
        </p:txBody>
      </p:sp>
      <p:sp>
        <p:nvSpPr>
          <p:cNvPr id="409" name="Google Shape;409;g1be79b0d0fb_2_2053"/>
          <p:cNvSpPr txBox="1">
            <a:spLocks noGrp="1"/>
          </p:cNvSpPr>
          <p:nvPr>
            <p:ph type="ctrTitle"/>
          </p:nvPr>
        </p:nvSpPr>
        <p:spPr>
          <a:xfrm>
            <a:off x="537883" y="1866568"/>
            <a:ext cx="8088300" cy="14253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Clr>
                <a:schemeClr val="dk2"/>
              </a:buClr>
              <a:buSzPts val="5100"/>
              <a:buFont typeface="Calibri"/>
              <a:buNone/>
              <a:defRPr sz="5100">
                <a:solidFill>
                  <a:schemeClr val="dk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pic>
        <p:nvPicPr>
          <p:cNvPr id="410" name="Google Shape;410;g1be79b0d0fb_2_2053" descr="Oregon Department of Education Logo"/>
          <p:cNvPicPr preferRelativeResize="0"/>
          <p:nvPr/>
        </p:nvPicPr>
        <p:blipFill rotWithShape="1">
          <a:blip r:embed="rId2">
            <a:alphaModFix/>
          </a:blip>
          <a:srcRect/>
          <a:stretch/>
        </p:blipFill>
        <p:spPr>
          <a:xfrm>
            <a:off x="3775327" y="160537"/>
            <a:ext cx="1593344" cy="1625348"/>
          </a:xfrm>
          <a:prstGeom prst="rect">
            <a:avLst/>
          </a:prstGeom>
          <a:noFill/>
          <a:ln>
            <a:noFill/>
          </a:ln>
        </p:spPr>
      </p:pic>
      <p:sp>
        <p:nvSpPr>
          <p:cNvPr id="411" name="Google Shape;411;g1be79b0d0fb_2_2053"/>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412" name="Google Shape;412;g1be79b0d0fb_2_2053"/>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matchingName="Teal_3-Title Bar and Content">
  <p:cSld name="Teal_3-Title Bar and Content">
    <p:bg>
      <p:bgPr>
        <a:solidFill>
          <a:schemeClr val="dk2"/>
        </a:solidFill>
        <a:effectLst/>
      </p:bgPr>
    </p:bg>
    <p:spTree>
      <p:nvGrpSpPr>
        <p:cNvPr id="1" name="Shape 413"/>
        <p:cNvGrpSpPr/>
        <p:nvPr/>
      </p:nvGrpSpPr>
      <p:grpSpPr>
        <a:xfrm>
          <a:off x="0" y="0"/>
          <a:ext cx="0" cy="0"/>
          <a:chOff x="0" y="0"/>
          <a:chExt cx="0" cy="0"/>
        </a:xfrm>
      </p:grpSpPr>
      <p:sp>
        <p:nvSpPr>
          <p:cNvPr id="414" name="Google Shape;414;g1be79b0d0fb_2_2060"/>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415" name="Google Shape;415;g1be79b0d0fb_2_2060"/>
          <p:cNvSpPr/>
          <p:nvPr/>
        </p:nvSpPr>
        <p:spPr>
          <a:xfrm>
            <a:off x="154641" y="161365"/>
            <a:ext cx="8831100" cy="1048200"/>
          </a:xfrm>
          <a:prstGeom prst="rect">
            <a:avLst/>
          </a:prstGeom>
          <a:solidFill>
            <a:srgbClr val="E7F5F3"/>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416" name="Google Shape;416;g1be79b0d0fb_2_2060"/>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17" name="Google Shape;417;g1be79b0d0fb_2_2060"/>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2"/>
              </a:buClr>
              <a:buSzPts val="3300"/>
              <a:buFont typeface="Calibri"/>
              <a:buNone/>
              <a:defRPr>
                <a:solidFill>
                  <a:schemeClr val="dk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18" name="Google Shape;418;g1be79b0d0fb_2_2060"/>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419" name="Google Shape;419;g1be79b0d0fb_2_2060"/>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matchingName="Teal_4-Content with Caption">
  <p:cSld name="Teal_4-Content with Caption">
    <p:bg>
      <p:bgPr>
        <a:solidFill>
          <a:schemeClr val="dk2"/>
        </a:solidFill>
        <a:effectLst/>
      </p:bgPr>
    </p:bg>
    <p:spTree>
      <p:nvGrpSpPr>
        <p:cNvPr id="1" name="Shape 420"/>
        <p:cNvGrpSpPr/>
        <p:nvPr/>
      </p:nvGrpSpPr>
      <p:grpSpPr>
        <a:xfrm>
          <a:off x="0" y="0"/>
          <a:ext cx="0" cy="0"/>
          <a:chOff x="0" y="0"/>
          <a:chExt cx="0" cy="0"/>
        </a:xfrm>
      </p:grpSpPr>
      <p:sp>
        <p:nvSpPr>
          <p:cNvPr id="421" name="Google Shape;421;g1be79b0d0fb_2_2067"/>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422" name="Google Shape;422;g1be79b0d0fb_2_2067"/>
          <p:cNvSpPr/>
          <p:nvPr/>
        </p:nvSpPr>
        <p:spPr>
          <a:xfrm>
            <a:off x="154642" y="161365"/>
            <a:ext cx="3547800" cy="4824300"/>
          </a:xfrm>
          <a:prstGeom prst="rect">
            <a:avLst/>
          </a:prstGeom>
          <a:solidFill>
            <a:srgbClr val="E7F5F3"/>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423" name="Google Shape;423;g1be79b0d0fb_2_2067"/>
          <p:cNvSpPr txBox="1">
            <a:spLocks noGrp="1"/>
          </p:cNvSpPr>
          <p:nvPr>
            <p:ph type="title"/>
          </p:nvPr>
        </p:nvSpPr>
        <p:spPr>
          <a:xfrm>
            <a:off x="537883" y="584734"/>
            <a:ext cx="2949000" cy="1897500"/>
          </a:xfrm>
          <a:prstGeom prst="rect">
            <a:avLst/>
          </a:prstGeom>
          <a:noFill/>
          <a:ln>
            <a:noFill/>
          </a:ln>
        </p:spPr>
        <p:txBody>
          <a:bodyPr spcFirstLastPara="1" wrap="square" lIns="68575" tIns="34275" rIns="68575" bIns="34275" anchor="t" anchorCtr="0">
            <a:normAutofit/>
          </a:bodyPr>
          <a:lstStyle>
            <a:lvl1pPr lvl="0" algn="l">
              <a:lnSpc>
                <a:spcPct val="90000"/>
              </a:lnSpc>
              <a:spcBef>
                <a:spcPts val="0"/>
              </a:spcBef>
              <a:spcAft>
                <a:spcPts val="0"/>
              </a:spcAft>
              <a:buClr>
                <a:schemeClr val="dk2"/>
              </a:buClr>
              <a:buSzPts val="3300"/>
              <a:buFont typeface="Calibri"/>
              <a:buNone/>
              <a:defRPr sz="3300">
                <a:solidFill>
                  <a:schemeClr val="dk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24" name="Google Shape;424;g1be79b0d0fb_2_2067"/>
          <p:cNvSpPr txBox="1">
            <a:spLocks noGrp="1"/>
          </p:cNvSpPr>
          <p:nvPr>
            <p:ph type="body" idx="1"/>
          </p:nvPr>
        </p:nvSpPr>
        <p:spPr>
          <a:xfrm>
            <a:off x="3887391" y="584735"/>
            <a:ext cx="4629300" cy="3811200"/>
          </a:xfrm>
          <a:prstGeom prst="rect">
            <a:avLst/>
          </a:prstGeom>
          <a:noFill/>
          <a:ln>
            <a:noFill/>
          </a:ln>
        </p:spPr>
        <p:txBody>
          <a:bodyPr spcFirstLastPara="1" wrap="square" lIns="68575" tIns="34275" rIns="68575" bIns="34275" anchor="t" anchorCtr="0">
            <a:normAutofit/>
          </a:bodyPr>
          <a:lstStyle>
            <a:lvl1pPr marL="457200" lvl="0" indent="-342900" algn="l">
              <a:lnSpc>
                <a:spcPct val="90000"/>
              </a:lnSpc>
              <a:spcBef>
                <a:spcPts val="800"/>
              </a:spcBef>
              <a:spcAft>
                <a:spcPts val="0"/>
              </a:spcAft>
              <a:buClr>
                <a:schemeClr val="dk1"/>
              </a:buClr>
              <a:buSzPts val="1800"/>
              <a:buChar char="•"/>
              <a:defRPr sz="1800"/>
            </a:lvl1pPr>
            <a:lvl2pPr marL="914400" lvl="1" indent="-342900" algn="l">
              <a:lnSpc>
                <a:spcPct val="90000"/>
              </a:lnSpc>
              <a:spcBef>
                <a:spcPts val="400"/>
              </a:spcBef>
              <a:spcAft>
                <a:spcPts val="0"/>
              </a:spcAft>
              <a:buClr>
                <a:schemeClr val="dk1"/>
              </a:buClr>
              <a:buSzPts val="1800"/>
              <a:buChar char="•"/>
              <a:defRPr sz="1800"/>
            </a:lvl2pPr>
            <a:lvl3pPr marL="1371600" lvl="2" indent="-342900" algn="l">
              <a:lnSpc>
                <a:spcPct val="90000"/>
              </a:lnSpc>
              <a:spcBef>
                <a:spcPts val="400"/>
              </a:spcBef>
              <a:spcAft>
                <a:spcPts val="0"/>
              </a:spcAft>
              <a:buClr>
                <a:schemeClr val="dk1"/>
              </a:buClr>
              <a:buSzPts val="1800"/>
              <a:buChar char="•"/>
              <a:defRPr sz="1800"/>
            </a:lvl3pPr>
            <a:lvl4pPr marL="1828800" lvl="3" indent="-342900" algn="l">
              <a:lnSpc>
                <a:spcPct val="90000"/>
              </a:lnSpc>
              <a:spcBef>
                <a:spcPts val="400"/>
              </a:spcBef>
              <a:spcAft>
                <a:spcPts val="0"/>
              </a:spcAft>
              <a:buClr>
                <a:schemeClr val="dk1"/>
              </a:buClr>
              <a:buSzPts val="1800"/>
              <a:buChar char="•"/>
              <a:defRPr sz="1800"/>
            </a:lvl4pPr>
            <a:lvl5pPr marL="2286000" lvl="4" indent="-342900" algn="l">
              <a:lnSpc>
                <a:spcPct val="90000"/>
              </a:lnSpc>
              <a:spcBef>
                <a:spcPts val="400"/>
              </a:spcBef>
              <a:spcAft>
                <a:spcPts val="0"/>
              </a:spcAft>
              <a:buClr>
                <a:schemeClr val="dk1"/>
              </a:buClr>
              <a:buSzPts val="1800"/>
              <a:buChar char="•"/>
              <a:defRPr sz="18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a:endParaRPr/>
          </a:p>
        </p:txBody>
      </p:sp>
      <p:sp>
        <p:nvSpPr>
          <p:cNvPr id="425" name="Google Shape;425;g1be79b0d0fb_2_2067"/>
          <p:cNvSpPr>
            <a:spLocks noGrp="1"/>
          </p:cNvSpPr>
          <p:nvPr>
            <p:ph type="pic" idx="2"/>
          </p:nvPr>
        </p:nvSpPr>
        <p:spPr>
          <a:xfrm>
            <a:off x="537883" y="2655094"/>
            <a:ext cx="2949000" cy="1740600"/>
          </a:xfrm>
          <a:prstGeom prst="rect">
            <a:avLst/>
          </a:prstGeom>
          <a:noFill/>
          <a:ln>
            <a:noFill/>
          </a:ln>
        </p:spPr>
      </p:sp>
      <p:sp>
        <p:nvSpPr>
          <p:cNvPr id="426" name="Google Shape;426;g1be79b0d0fb_2_2067"/>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427" name="Google Shape;427;g1be79b0d0fb_2_2067"/>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ue_5-Title and Content" type="obj">
  <p:cSld name="OBJECT">
    <p:spTree>
      <p:nvGrpSpPr>
        <p:cNvPr id="1" name="Shape 53"/>
        <p:cNvGrpSpPr/>
        <p:nvPr/>
      </p:nvGrpSpPr>
      <p:grpSpPr>
        <a:xfrm>
          <a:off x="0" y="0"/>
          <a:ext cx="0" cy="0"/>
          <a:chOff x="0" y="0"/>
          <a:chExt cx="0" cy="0"/>
        </a:xfrm>
      </p:grpSpPr>
      <p:sp>
        <p:nvSpPr>
          <p:cNvPr id="54" name="Google Shape;54;g1be79b0d0fb_2_1693"/>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55" name="Google Shape;55;g1be79b0d0fb_2_1693"/>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56" name="Google Shape;56;g1be79b0d0fb_2_1693"/>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57" name="Google Shape;57;g1be79b0d0fb_2_1693"/>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matchingName="Teal_5-Title and Content">
  <p:cSld name="Teal_5-Title and Content">
    <p:bg>
      <p:bgPr>
        <a:solidFill>
          <a:schemeClr val="dk2"/>
        </a:solidFill>
        <a:effectLst/>
      </p:bgPr>
    </p:bg>
    <p:spTree>
      <p:nvGrpSpPr>
        <p:cNvPr id="1" name="Shape 428"/>
        <p:cNvGrpSpPr/>
        <p:nvPr/>
      </p:nvGrpSpPr>
      <p:grpSpPr>
        <a:xfrm>
          <a:off x="0" y="0"/>
          <a:ext cx="0" cy="0"/>
          <a:chOff x="0" y="0"/>
          <a:chExt cx="0" cy="0"/>
        </a:xfrm>
      </p:grpSpPr>
      <p:sp>
        <p:nvSpPr>
          <p:cNvPr id="429" name="Google Shape;429;g1be79b0d0fb_2_2075"/>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2"/>
              </a:buClr>
              <a:buSzPts val="3300"/>
              <a:buFont typeface="Calibri"/>
              <a:buNone/>
              <a:defRPr>
                <a:solidFill>
                  <a:schemeClr val="dk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30" name="Google Shape;430;g1be79b0d0fb_2_2075"/>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31" name="Google Shape;431;g1be79b0d0fb_2_2075"/>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432" name="Google Shape;432;g1be79b0d0fb_2_2075"/>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matchingName="Teal_6-Two Content">
  <p:cSld name="Teal_6-Two Content">
    <p:bg>
      <p:bgPr>
        <a:solidFill>
          <a:schemeClr val="dk2"/>
        </a:solidFill>
        <a:effectLst/>
      </p:bgPr>
    </p:bg>
    <p:spTree>
      <p:nvGrpSpPr>
        <p:cNvPr id="1" name="Shape 433"/>
        <p:cNvGrpSpPr/>
        <p:nvPr/>
      </p:nvGrpSpPr>
      <p:grpSpPr>
        <a:xfrm>
          <a:off x="0" y="0"/>
          <a:ext cx="0" cy="0"/>
          <a:chOff x="0" y="0"/>
          <a:chExt cx="0" cy="0"/>
        </a:xfrm>
      </p:grpSpPr>
      <p:sp>
        <p:nvSpPr>
          <p:cNvPr id="434" name="Google Shape;434;g1be79b0d0fb_2_2080"/>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2"/>
              </a:buClr>
              <a:buSzPts val="3300"/>
              <a:buFont typeface="Calibri"/>
              <a:buNone/>
              <a:defRPr>
                <a:solidFill>
                  <a:schemeClr val="dk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35" name="Google Shape;435;g1be79b0d0fb_2_2080"/>
          <p:cNvSpPr txBox="1">
            <a:spLocks noGrp="1"/>
          </p:cNvSpPr>
          <p:nvPr>
            <p:ph type="body" idx="1"/>
          </p:nvPr>
        </p:nvSpPr>
        <p:spPr>
          <a:xfrm>
            <a:off x="537882" y="1369219"/>
            <a:ext cx="3976800" cy="30795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36" name="Google Shape;436;g1be79b0d0fb_2_2080"/>
          <p:cNvSpPr txBox="1">
            <a:spLocks noGrp="1"/>
          </p:cNvSpPr>
          <p:nvPr>
            <p:ph type="body" idx="2"/>
          </p:nvPr>
        </p:nvSpPr>
        <p:spPr>
          <a:xfrm>
            <a:off x="4629150" y="1369219"/>
            <a:ext cx="3997200" cy="30795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37" name="Google Shape;437;g1be79b0d0fb_2_2080"/>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438" name="Google Shape;438;g1be79b0d0fb_2_2080"/>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matchingName="Teal_7-Comparison">
  <p:cSld name="Teal_7-Comparison">
    <p:bg>
      <p:bgPr>
        <a:solidFill>
          <a:schemeClr val="dk2"/>
        </a:solidFill>
        <a:effectLst/>
      </p:bgPr>
    </p:bg>
    <p:spTree>
      <p:nvGrpSpPr>
        <p:cNvPr id="1" name="Shape 439"/>
        <p:cNvGrpSpPr/>
        <p:nvPr/>
      </p:nvGrpSpPr>
      <p:grpSpPr>
        <a:xfrm>
          <a:off x="0" y="0"/>
          <a:ext cx="0" cy="0"/>
          <a:chOff x="0" y="0"/>
          <a:chExt cx="0" cy="0"/>
        </a:xfrm>
      </p:grpSpPr>
      <p:sp>
        <p:nvSpPr>
          <p:cNvPr id="440" name="Google Shape;440;g1be79b0d0fb_2_2086"/>
          <p:cNvSpPr txBox="1">
            <a:spLocks noGrp="1"/>
          </p:cNvSpPr>
          <p:nvPr>
            <p:ph type="body" idx="1"/>
          </p:nvPr>
        </p:nvSpPr>
        <p:spPr>
          <a:xfrm>
            <a:off x="537882" y="1260872"/>
            <a:ext cx="3960300" cy="6180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2"/>
              </a:buClr>
              <a:buSzPts val="2400"/>
              <a:buNone/>
              <a:defRPr sz="2400" b="0">
                <a:solidFill>
                  <a:schemeClr val="dk2"/>
                </a:solidFill>
              </a:defRPr>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441" name="Google Shape;441;g1be79b0d0fb_2_2086"/>
          <p:cNvSpPr txBox="1">
            <a:spLocks noGrp="1"/>
          </p:cNvSpPr>
          <p:nvPr>
            <p:ph type="body" idx="2"/>
          </p:nvPr>
        </p:nvSpPr>
        <p:spPr>
          <a:xfrm>
            <a:off x="537882" y="1878806"/>
            <a:ext cx="3960300" cy="25758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42" name="Google Shape;442;g1be79b0d0fb_2_2086"/>
          <p:cNvSpPr txBox="1">
            <a:spLocks noGrp="1"/>
          </p:cNvSpPr>
          <p:nvPr>
            <p:ph type="body" idx="3"/>
          </p:nvPr>
        </p:nvSpPr>
        <p:spPr>
          <a:xfrm>
            <a:off x="4629150" y="1260872"/>
            <a:ext cx="3997200" cy="6180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2"/>
              </a:buClr>
              <a:buSzPts val="2400"/>
              <a:buNone/>
              <a:defRPr sz="2400" b="0">
                <a:solidFill>
                  <a:schemeClr val="dk2"/>
                </a:solidFill>
              </a:defRPr>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443" name="Google Shape;443;g1be79b0d0fb_2_2086"/>
          <p:cNvSpPr txBox="1">
            <a:spLocks noGrp="1"/>
          </p:cNvSpPr>
          <p:nvPr>
            <p:ph type="body" idx="4"/>
          </p:nvPr>
        </p:nvSpPr>
        <p:spPr>
          <a:xfrm>
            <a:off x="4629150" y="1878806"/>
            <a:ext cx="3997200" cy="25758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44" name="Google Shape;444;g1be79b0d0fb_2_2086"/>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2"/>
              </a:buClr>
              <a:buSzPts val="2400"/>
              <a:buFont typeface="Calibri"/>
              <a:buNone/>
              <a:defRPr sz="2400">
                <a:solidFill>
                  <a:schemeClr val="dk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45" name="Google Shape;445;g1be79b0d0fb_2_2086"/>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446" name="Google Shape;446;g1be79b0d0fb_2_2086"/>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matchingName="Teal_8-Title Only">
  <p:cSld name="Teal_8-Title Only">
    <p:bg>
      <p:bgPr>
        <a:solidFill>
          <a:schemeClr val="dk2"/>
        </a:solidFill>
        <a:effectLst/>
      </p:bgPr>
    </p:bg>
    <p:spTree>
      <p:nvGrpSpPr>
        <p:cNvPr id="1" name="Shape 447"/>
        <p:cNvGrpSpPr/>
        <p:nvPr/>
      </p:nvGrpSpPr>
      <p:grpSpPr>
        <a:xfrm>
          <a:off x="0" y="0"/>
          <a:ext cx="0" cy="0"/>
          <a:chOff x="0" y="0"/>
          <a:chExt cx="0" cy="0"/>
        </a:xfrm>
      </p:grpSpPr>
      <p:sp>
        <p:nvSpPr>
          <p:cNvPr id="448" name="Google Shape;448;g1be79b0d0fb_2_2094"/>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449" name="Google Shape;449;g1be79b0d0fb_2_2094"/>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2"/>
              </a:buClr>
              <a:buSzPts val="3300"/>
              <a:buFont typeface="Calibri"/>
              <a:buNone/>
              <a:defRPr>
                <a:solidFill>
                  <a:schemeClr val="dk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50" name="Google Shape;450;g1be79b0d0fb_2_2094"/>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451" name="Google Shape;451;g1be79b0d0fb_2_2094"/>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matchingName="Teal_9-Blank">
  <p:cSld name="Teal_9-Blank">
    <p:bg>
      <p:bgPr>
        <a:solidFill>
          <a:schemeClr val="dk2"/>
        </a:solidFill>
        <a:effectLst/>
      </p:bgPr>
    </p:bg>
    <p:spTree>
      <p:nvGrpSpPr>
        <p:cNvPr id="1" name="Shape 452"/>
        <p:cNvGrpSpPr/>
        <p:nvPr/>
      </p:nvGrpSpPr>
      <p:grpSpPr>
        <a:xfrm>
          <a:off x="0" y="0"/>
          <a:ext cx="0" cy="0"/>
          <a:chOff x="0" y="0"/>
          <a:chExt cx="0" cy="0"/>
        </a:xfrm>
      </p:grpSpPr>
      <p:sp>
        <p:nvSpPr>
          <p:cNvPr id="453" name="Google Shape;453;g1be79b0d0fb_2_2099"/>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lt1"/>
                </a:solidFill>
                <a:latin typeface="Calibri"/>
                <a:ea typeface="Calibri"/>
                <a:cs typeface="Calibri"/>
                <a:sym typeface="Calibri"/>
              </a:rPr>
              <a:t>v</a:t>
            </a:r>
            <a:endParaRPr sz="1100" b="0" i="0" u="none" strike="noStrike" cap="none">
              <a:solidFill>
                <a:srgbClr val="000000"/>
              </a:solidFill>
              <a:latin typeface="Arial"/>
              <a:ea typeface="Arial"/>
              <a:cs typeface="Arial"/>
              <a:sym typeface="Arial"/>
            </a:endParaRPr>
          </a:p>
        </p:txBody>
      </p:sp>
      <p:sp>
        <p:nvSpPr>
          <p:cNvPr id="454" name="Google Shape;454;g1be79b0d0fb_2_2099"/>
          <p:cNvSpPr txBox="1">
            <a:spLocks noGrp="1"/>
          </p:cNvSpPr>
          <p:nvPr>
            <p:ph type="body" idx="1"/>
          </p:nvPr>
        </p:nvSpPr>
        <p:spPr>
          <a:xfrm>
            <a:off x="537882" y="494969"/>
            <a:ext cx="8088300" cy="40491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55" name="Google Shape;455;g1be79b0d0fb_2_2099"/>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456" name="Google Shape;456;g1be79b0d0fb_2_2099"/>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matchingName="Teal_10-Large Type">
  <p:cSld name="Teal_10-Large Type">
    <p:bg>
      <p:bgPr>
        <a:solidFill>
          <a:schemeClr val="dk2"/>
        </a:solidFill>
        <a:effectLst/>
      </p:bgPr>
    </p:bg>
    <p:spTree>
      <p:nvGrpSpPr>
        <p:cNvPr id="1" name="Shape 457"/>
        <p:cNvGrpSpPr/>
        <p:nvPr/>
      </p:nvGrpSpPr>
      <p:grpSpPr>
        <a:xfrm>
          <a:off x="0" y="0"/>
          <a:ext cx="0" cy="0"/>
          <a:chOff x="0" y="0"/>
          <a:chExt cx="0" cy="0"/>
        </a:xfrm>
      </p:grpSpPr>
      <p:sp>
        <p:nvSpPr>
          <p:cNvPr id="458" name="Google Shape;458;g1be79b0d0fb_2_2104"/>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459" name="Google Shape;459;g1be79b0d0fb_2_2104"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460" name="Google Shape;460;g1be79b0d0fb_2_2104"/>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Clr>
                <a:schemeClr val="dk2"/>
              </a:buClr>
              <a:buSzPts val="9000"/>
              <a:buFont typeface="Calibri"/>
              <a:buNone/>
              <a:defRPr sz="9000">
                <a:solidFill>
                  <a:schemeClr val="dk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61" name="Google Shape;461;g1be79b0d0fb_2_2104"/>
          <p:cNvSpPr txBox="1">
            <a:spLocks noGrp="1"/>
          </p:cNvSpPr>
          <p:nvPr>
            <p:ph type="subTitle" idx="1"/>
          </p:nvPr>
        </p:nvSpPr>
        <p:spPr>
          <a:xfrm>
            <a:off x="1143000" y="3002388"/>
            <a:ext cx="6858000" cy="660300"/>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dk2"/>
              </a:buClr>
              <a:buSzPts val="1800"/>
              <a:buNone/>
              <a:defRPr sz="1800">
                <a:solidFill>
                  <a:schemeClr val="dk2"/>
                </a:solidFill>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a:endParaRPr/>
          </a:p>
        </p:txBody>
      </p:sp>
      <p:sp>
        <p:nvSpPr>
          <p:cNvPr id="462" name="Google Shape;462;g1be79b0d0fb_2_2104"/>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463" name="Google Shape;463;g1be79b0d0fb_2_2104"/>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matchingName="Teal_11-Follow Us">
  <p:cSld name="Teal_11-Follow Us">
    <p:bg>
      <p:bgPr>
        <a:solidFill>
          <a:schemeClr val="dk2"/>
        </a:solidFill>
        <a:effectLst/>
      </p:bgPr>
    </p:bg>
    <p:spTree>
      <p:nvGrpSpPr>
        <p:cNvPr id="1" name="Shape 464"/>
        <p:cNvGrpSpPr/>
        <p:nvPr/>
      </p:nvGrpSpPr>
      <p:grpSpPr>
        <a:xfrm>
          <a:off x="0" y="0"/>
          <a:ext cx="0" cy="0"/>
          <a:chOff x="0" y="0"/>
          <a:chExt cx="0" cy="0"/>
        </a:xfrm>
      </p:grpSpPr>
      <p:sp>
        <p:nvSpPr>
          <p:cNvPr id="465" name="Google Shape;465;g1be79b0d0fb_2_2111"/>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pic>
        <p:nvPicPr>
          <p:cNvPr id="466" name="Google Shape;466;g1be79b0d0fb_2_2111" descr="Decorative line break"/>
          <p:cNvPicPr preferRelativeResize="0"/>
          <p:nvPr/>
        </p:nvPicPr>
        <p:blipFill rotWithShape="1">
          <a:blip r:embed="rId2">
            <a:alphaModFix/>
          </a:blip>
          <a:srcRect/>
          <a:stretch/>
        </p:blipFill>
        <p:spPr>
          <a:xfrm>
            <a:off x="4089652" y="2886671"/>
            <a:ext cx="964694" cy="18288"/>
          </a:xfrm>
          <a:prstGeom prst="rect">
            <a:avLst/>
          </a:prstGeom>
          <a:noFill/>
          <a:ln>
            <a:noFill/>
          </a:ln>
        </p:spPr>
      </p:pic>
      <p:sp>
        <p:nvSpPr>
          <p:cNvPr id="467" name="Google Shape;467;g1be79b0d0fb_2_2111"/>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Clr>
                <a:schemeClr val="dk2"/>
              </a:buClr>
              <a:buSzPts val="9000"/>
              <a:buFont typeface="Calibri"/>
              <a:buNone/>
              <a:defRPr sz="9000">
                <a:solidFill>
                  <a:schemeClr val="dk2"/>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pic>
        <p:nvPicPr>
          <p:cNvPr id="468" name="Google Shape;468;g1be79b0d0fb_2_2111" descr="Twitter icon"/>
          <p:cNvPicPr preferRelativeResize="0"/>
          <p:nvPr/>
        </p:nvPicPr>
        <p:blipFill rotWithShape="1">
          <a:blip r:embed="rId3">
            <a:alphaModFix/>
          </a:blip>
          <a:srcRect/>
          <a:stretch/>
        </p:blipFill>
        <p:spPr>
          <a:xfrm>
            <a:off x="2038718" y="3032551"/>
            <a:ext cx="375030" cy="375030"/>
          </a:xfrm>
          <a:prstGeom prst="rect">
            <a:avLst/>
          </a:prstGeom>
          <a:noFill/>
          <a:ln>
            <a:noFill/>
          </a:ln>
        </p:spPr>
      </p:pic>
      <p:pic>
        <p:nvPicPr>
          <p:cNvPr id="469" name="Google Shape;469;g1be79b0d0fb_2_2111" descr="Facebook icon"/>
          <p:cNvPicPr preferRelativeResize="0"/>
          <p:nvPr/>
        </p:nvPicPr>
        <p:blipFill rotWithShape="1">
          <a:blip r:embed="rId4">
            <a:alphaModFix/>
          </a:blip>
          <a:srcRect/>
          <a:stretch/>
        </p:blipFill>
        <p:spPr>
          <a:xfrm>
            <a:off x="6768720" y="3032551"/>
            <a:ext cx="375030" cy="375030"/>
          </a:xfrm>
          <a:prstGeom prst="rect">
            <a:avLst/>
          </a:prstGeom>
          <a:noFill/>
          <a:ln>
            <a:noFill/>
          </a:ln>
        </p:spPr>
      </p:pic>
      <p:sp>
        <p:nvSpPr>
          <p:cNvPr id="470" name="Google Shape;470;g1be79b0d0fb_2_2111"/>
          <p:cNvSpPr txBox="1"/>
          <p:nvPr/>
        </p:nvSpPr>
        <p:spPr>
          <a:xfrm>
            <a:off x="2038718" y="3032551"/>
            <a:ext cx="5105100" cy="346200"/>
          </a:xfrm>
          <a:prstGeom prst="rect">
            <a:avLst/>
          </a:prstGeom>
          <a:noFill/>
          <a:ln>
            <a:noFill/>
          </a:ln>
        </p:spPr>
        <p:txBody>
          <a:bodyPr spcFirstLastPara="1" wrap="square" lIns="68575" tIns="34275" rIns="68575" bIns="34275" anchor="t" anchorCtr="0">
            <a:spAutoFit/>
          </a:bodyPr>
          <a:lstStyle/>
          <a:p>
            <a:pPr marL="0" marR="0" lvl="0" indent="0" algn="ctr" rtl="0">
              <a:lnSpc>
                <a:spcPct val="100000"/>
              </a:lnSpc>
              <a:spcBef>
                <a:spcPts val="0"/>
              </a:spcBef>
              <a:spcAft>
                <a:spcPts val="0"/>
              </a:spcAft>
              <a:buClr>
                <a:schemeClr val="accent1"/>
              </a:buClr>
              <a:buSzPts val="1800"/>
              <a:buFont typeface="Calibri"/>
              <a:buNone/>
            </a:pPr>
            <a:r>
              <a:rPr lang="en-US" sz="1800" b="0" i="0" u="none" strike="noStrike" cap="none">
                <a:solidFill>
                  <a:schemeClr val="accent1"/>
                </a:solidFill>
                <a:latin typeface="Calibri"/>
                <a:ea typeface="Calibri"/>
                <a:cs typeface="Calibri"/>
                <a:sym typeface="Calibri"/>
              </a:rPr>
              <a:t>twitter.com/ORDeptEd | fb.com/ORDeptEd</a:t>
            </a:r>
            <a:endParaRPr sz="1800" b="0" i="0" u="none" strike="noStrike" cap="none">
              <a:solidFill>
                <a:schemeClr val="accent1"/>
              </a:solidFill>
              <a:latin typeface="Calibri"/>
              <a:ea typeface="Calibri"/>
              <a:cs typeface="Calibri"/>
              <a:sym typeface="Calibri"/>
            </a:endParaRPr>
          </a:p>
        </p:txBody>
      </p:sp>
      <p:sp>
        <p:nvSpPr>
          <p:cNvPr id="471" name="Google Shape;471;g1be79b0d0fb_2_2111"/>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472" name="Google Shape;472;g1be79b0d0fb_2_2111"/>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accent1"/>
        </a:solidFill>
        <a:effectLst/>
      </p:bgPr>
    </p:bg>
    <p:spTree>
      <p:nvGrpSpPr>
        <p:cNvPr id="1" name="Shape 473"/>
        <p:cNvGrpSpPr/>
        <p:nvPr/>
      </p:nvGrpSpPr>
      <p:grpSpPr>
        <a:xfrm>
          <a:off x="0" y="0"/>
          <a:ext cx="0" cy="0"/>
          <a:chOff x="0" y="0"/>
          <a:chExt cx="0" cy="0"/>
        </a:xfrm>
      </p:grpSpPr>
      <p:sp>
        <p:nvSpPr>
          <p:cNvPr id="474" name="Google Shape;474;g1be79b0d0fb_2_2120"/>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475" name="Google Shape;475;g1be79b0d0fb_2_2120"/>
          <p:cNvSpPr/>
          <p:nvPr/>
        </p:nvSpPr>
        <p:spPr>
          <a:xfrm>
            <a:off x="154641" y="161365"/>
            <a:ext cx="8831100" cy="10482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476" name="Google Shape;476;g1be79b0d0fb_2_2120"/>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477" name="Google Shape;477;g1be79b0d0fb_2_2120"/>
          <p:cNvSpPr txBox="1">
            <a:spLocks noGrp="1"/>
          </p:cNvSpPr>
          <p:nvPr>
            <p:ph type="dt" idx="10"/>
          </p:nvPr>
        </p:nvSpPr>
        <p:spPr>
          <a:xfrm>
            <a:off x="2891118" y="4604845"/>
            <a:ext cx="3381900" cy="2739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478" name="Google Shape;478;g1be79b0d0fb_2_2120"/>
          <p:cNvSpPr txBox="1">
            <a:spLocks noGrp="1"/>
          </p:cNvSpPr>
          <p:nvPr>
            <p:ph type="ftr" idx="11"/>
          </p:nvPr>
        </p:nvSpPr>
        <p:spPr>
          <a:xfrm>
            <a:off x="537882" y="4604845"/>
            <a:ext cx="21480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479" name="Google Shape;479;g1be79b0d0fb_2_2120"/>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480" name="Google Shape;480;g1be79b0d0fb_2_2120"/>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matchingName="Title and body 1">
  <p:cSld name="TITLE_AND_BODY_1">
    <p:spTree>
      <p:nvGrpSpPr>
        <p:cNvPr id="1" name="Shape 481"/>
        <p:cNvGrpSpPr/>
        <p:nvPr/>
      </p:nvGrpSpPr>
      <p:grpSpPr>
        <a:xfrm>
          <a:off x="0" y="0"/>
          <a:ext cx="0" cy="0"/>
          <a:chOff x="0" y="0"/>
          <a:chExt cx="0" cy="0"/>
        </a:xfrm>
      </p:grpSpPr>
      <p:grpSp>
        <p:nvGrpSpPr>
          <p:cNvPr id="482" name="Google Shape;482;g1be79b0d0fb_2_2128"/>
          <p:cNvGrpSpPr/>
          <p:nvPr/>
        </p:nvGrpSpPr>
        <p:grpSpPr>
          <a:xfrm>
            <a:off x="0" y="3903669"/>
            <a:ext cx="9144000" cy="1239925"/>
            <a:chOff x="0" y="3903669"/>
            <a:chExt cx="9144000" cy="1239925"/>
          </a:xfrm>
        </p:grpSpPr>
        <p:sp>
          <p:nvSpPr>
            <p:cNvPr id="483" name="Google Shape;483;g1be79b0d0fb_2_2128"/>
            <p:cNvSpPr/>
            <p:nvPr/>
          </p:nvSpPr>
          <p:spPr>
            <a:xfrm>
              <a:off x="8154895" y="3903669"/>
              <a:ext cx="989100" cy="987900"/>
            </a:xfrm>
            <a:prstGeom prst="rtTriangle">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4" name="Google Shape;484;g1be79b0d0fb_2_2128"/>
            <p:cNvSpPr/>
            <p:nvPr/>
          </p:nvSpPr>
          <p:spPr>
            <a:xfrm flipH="1">
              <a:off x="6181163" y="3903669"/>
              <a:ext cx="989100" cy="987900"/>
            </a:xfrm>
            <a:prstGeom prst="rtTriangle">
              <a:avLst/>
            </a:prstGeom>
            <a:solidFill>
              <a:schemeClr val="accent6"/>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5" name="Google Shape;485;g1be79b0d0fb_2_2128"/>
            <p:cNvSpPr/>
            <p:nvPr/>
          </p:nvSpPr>
          <p:spPr>
            <a:xfrm>
              <a:off x="7170274" y="3903669"/>
              <a:ext cx="989100" cy="9879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6" name="Google Shape;486;g1be79b0d0fb_2_2128"/>
            <p:cNvSpPr/>
            <p:nvPr/>
          </p:nvSpPr>
          <p:spPr>
            <a:xfrm rot="10800000">
              <a:off x="8154757" y="3903682"/>
              <a:ext cx="989100" cy="987900"/>
            </a:xfrm>
            <a:prstGeom prst="rtTriangle">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7" name="Google Shape;487;g1be79b0d0fb_2_2128"/>
            <p:cNvSpPr/>
            <p:nvPr/>
          </p:nvSpPr>
          <p:spPr>
            <a:xfrm>
              <a:off x="0" y="4891594"/>
              <a:ext cx="9144000" cy="2520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488" name="Google Shape;488;g1be79b0d0fb_2_2128"/>
          <p:cNvSpPr txBox="1">
            <a:spLocks noGrp="1"/>
          </p:cNvSpPr>
          <p:nvPr>
            <p:ph type="title"/>
          </p:nvPr>
        </p:nvSpPr>
        <p:spPr>
          <a:xfrm>
            <a:off x="311700" y="410000"/>
            <a:ext cx="8520600" cy="6078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SzPts val="33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89" name="Google Shape;489;g1be79b0d0fb_2_2128"/>
          <p:cNvSpPr txBox="1">
            <a:spLocks noGrp="1"/>
          </p:cNvSpPr>
          <p:nvPr>
            <p:ph type="body" idx="1"/>
          </p:nvPr>
        </p:nvSpPr>
        <p:spPr>
          <a:xfrm>
            <a:off x="311700" y="1229875"/>
            <a:ext cx="8520600" cy="3339000"/>
          </a:xfrm>
          <a:prstGeom prst="rect">
            <a:avLst/>
          </a:prstGeom>
          <a:noFill/>
          <a:ln>
            <a:noFill/>
          </a:ln>
        </p:spPr>
        <p:txBody>
          <a:bodyPr spcFirstLastPara="1" wrap="square" lIns="68575" tIns="34275" rIns="68575" bIns="34275" anchor="t" anchorCtr="0">
            <a:normAutofit/>
          </a:bodyPr>
          <a:lstStyle>
            <a:lvl1pPr marL="457200" lvl="0" indent="-342900" algn="l">
              <a:lnSpc>
                <a:spcPct val="90000"/>
              </a:lnSpc>
              <a:spcBef>
                <a:spcPts val="800"/>
              </a:spcBef>
              <a:spcAft>
                <a:spcPts val="0"/>
              </a:spcAft>
              <a:buSzPts val="1800"/>
              <a:buChar char="•"/>
              <a:defRPr/>
            </a:lvl1pPr>
            <a:lvl2pPr marL="914400" lvl="1" indent="-342900" algn="l">
              <a:lnSpc>
                <a:spcPct val="90000"/>
              </a:lnSpc>
              <a:spcBef>
                <a:spcPts val="4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17500" algn="l">
              <a:lnSpc>
                <a:spcPct val="90000"/>
              </a:lnSpc>
              <a:spcBef>
                <a:spcPts val="400"/>
              </a:spcBef>
              <a:spcAft>
                <a:spcPts val="0"/>
              </a:spcAft>
              <a:buSzPts val="1400"/>
              <a:buChar char="•"/>
              <a:defRPr/>
            </a:lvl6pPr>
            <a:lvl7pPr marL="3200400" lvl="6" indent="-317500" algn="l">
              <a:lnSpc>
                <a:spcPct val="90000"/>
              </a:lnSpc>
              <a:spcBef>
                <a:spcPts val="400"/>
              </a:spcBef>
              <a:spcAft>
                <a:spcPts val="0"/>
              </a:spcAft>
              <a:buSzPts val="1400"/>
              <a:buChar char="•"/>
              <a:defRPr/>
            </a:lvl7pPr>
            <a:lvl8pPr marL="3657600" lvl="7" indent="-317500" algn="l">
              <a:lnSpc>
                <a:spcPct val="90000"/>
              </a:lnSpc>
              <a:spcBef>
                <a:spcPts val="400"/>
              </a:spcBef>
              <a:spcAft>
                <a:spcPts val="0"/>
              </a:spcAft>
              <a:buSzPts val="1400"/>
              <a:buChar char="•"/>
              <a:defRPr/>
            </a:lvl8pPr>
            <a:lvl9pPr marL="4114800" lvl="8" indent="-317500" algn="l">
              <a:lnSpc>
                <a:spcPct val="90000"/>
              </a:lnSpc>
              <a:spcBef>
                <a:spcPts val="400"/>
              </a:spcBef>
              <a:spcAft>
                <a:spcPts val="0"/>
              </a:spcAft>
              <a:buSzPts val="1400"/>
              <a:buChar char="•"/>
              <a:defRPr/>
            </a:lvl9pPr>
          </a:lstStyle>
          <a:p>
            <a:endParaRPr/>
          </a:p>
        </p:txBody>
      </p:sp>
      <p:sp>
        <p:nvSpPr>
          <p:cNvPr id="490" name="Google Shape;490;g1be79b0d0fb_2_2128"/>
          <p:cNvSpPr txBox="1">
            <a:spLocks noGrp="1"/>
          </p:cNvSpPr>
          <p:nvPr>
            <p:ph type="sldNum" idx="12"/>
          </p:nvPr>
        </p:nvSpPr>
        <p:spPr>
          <a:xfrm>
            <a:off x="8460431" y="4651190"/>
            <a:ext cx="548700" cy="3936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matchingName="Blue_5-Title and Content" type="obj">
  <p:cSld name="OBJECT">
    <p:spTree>
      <p:nvGrpSpPr>
        <p:cNvPr id="1" name="Shape 497"/>
        <p:cNvGrpSpPr/>
        <p:nvPr/>
      </p:nvGrpSpPr>
      <p:grpSpPr>
        <a:xfrm>
          <a:off x="0" y="0"/>
          <a:ext cx="0" cy="0"/>
          <a:chOff x="0" y="0"/>
          <a:chExt cx="0" cy="0"/>
        </a:xfrm>
      </p:grpSpPr>
      <p:sp>
        <p:nvSpPr>
          <p:cNvPr id="498" name="Google Shape;498;g1be79b0d0fb_2_547"/>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9" name="Google Shape;499;g1be79b0d0fb_2_547"/>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0" name="Google Shape;500;g1be79b0d0fb_2_547"/>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501" name="Google Shape;501;g1be79b0d0fb_2_547"/>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ue_6-Two Content" type="twoObj">
  <p:cSld name="TWO_OBJECTS">
    <p:spTree>
      <p:nvGrpSpPr>
        <p:cNvPr id="1" name="Shape 58"/>
        <p:cNvGrpSpPr/>
        <p:nvPr/>
      </p:nvGrpSpPr>
      <p:grpSpPr>
        <a:xfrm>
          <a:off x="0" y="0"/>
          <a:ext cx="0" cy="0"/>
          <a:chOff x="0" y="0"/>
          <a:chExt cx="0" cy="0"/>
        </a:xfrm>
      </p:grpSpPr>
      <p:sp>
        <p:nvSpPr>
          <p:cNvPr id="59" name="Google Shape;59;g1be79b0d0fb_2_1698"/>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60" name="Google Shape;60;g1be79b0d0fb_2_1698"/>
          <p:cNvSpPr txBox="1">
            <a:spLocks noGrp="1"/>
          </p:cNvSpPr>
          <p:nvPr>
            <p:ph type="body" idx="1"/>
          </p:nvPr>
        </p:nvSpPr>
        <p:spPr>
          <a:xfrm>
            <a:off x="537882" y="1369219"/>
            <a:ext cx="3976800" cy="30795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61" name="Google Shape;61;g1be79b0d0fb_2_1698"/>
          <p:cNvSpPr txBox="1">
            <a:spLocks noGrp="1"/>
          </p:cNvSpPr>
          <p:nvPr>
            <p:ph type="body" idx="2"/>
          </p:nvPr>
        </p:nvSpPr>
        <p:spPr>
          <a:xfrm>
            <a:off x="4629150" y="1369219"/>
            <a:ext cx="3997200" cy="30795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62" name="Google Shape;62;g1be79b0d0fb_2_1698"/>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63" name="Google Shape;63;g1be79b0d0fb_2_1698"/>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matchingName="Gold_7-Comparison">
  <p:cSld name="Gold_7-Comparison">
    <p:bg>
      <p:bgPr>
        <a:solidFill>
          <a:schemeClr val="accent4"/>
        </a:solidFill>
        <a:effectLst/>
      </p:bgPr>
    </p:bg>
    <p:spTree>
      <p:nvGrpSpPr>
        <p:cNvPr id="1" name="Shape 502"/>
        <p:cNvGrpSpPr/>
        <p:nvPr/>
      </p:nvGrpSpPr>
      <p:grpSpPr>
        <a:xfrm>
          <a:off x="0" y="0"/>
          <a:ext cx="0" cy="0"/>
          <a:chOff x="0" y="0"/>
          <a:chExt cx="0" cy="0"/>
        </a:xfrm>
      </p:grpSpPr>
      <p:sp>
        <p:nvSpPr>
          <p:cNvPr id="503" name="Google Shape;503;g1be79b0d0fb_2_712"/>
          <p:cNvSpPr txBox="1">
            <a:spLocks noGrp="1"/>
          </p:cNvSpPr>
          <p:nvPr>
            <p:ph type="body" idx="1"/>
          </p:nvPr>
        </p:nvSpPr>
        <p:spPr>
          <a:xfrm>
            <a:off x="537882" y="1260872"/>
            <a:ext cx="3960300" cy="618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4"/>
              </a:buClr>
              <a:buSzPts val="3200"/>
              <a:buNone/>
              <a:defRPr sz="3200" b="0">
                <a:solidFill>
                  <a:schemeClr val="accent4"/>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04" name="Google Shape;504;g1be79b0d0fb_2_712"/>
          <p:cNvSpPr txBox="1">
            <a:spLocks noGrp="1"/>
          </p:cNvSpPr>
          <p:nvPr>
            <p:ph type="body" idx="2"/>
          </p:nvPr>
        </p:nvSpPr>
        <p:spPr>
          <a:xfrm>
            <a:off x="537882" y="1878806"/>
            <a:ext cx="3960300" cy="2575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5" name="Google Shape;505;g1be79b0d0fb_2_712"/>
          <p:cNvSpPr txBox="1">
            <a:spLocks noGrp="1"/>
          </p:cNvSpPr>
          <p:nvPr>
            <p:ph type="body" idx="3"/>
          </p:nvPr>
        </p:nvSpPr>
        <p:spPr>
          <a:xfrm>
            <a:off x="4629150" y="1260872"/>
            <a:ext cx="3997200" cy="618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4"/>
              </a:buClr>
              <a:buSzPts val="3200"/>
              <a:buNone/>
              <a:defRPr sz="3200" b="0">
                <a:solidFill>
                  <a:schemeClr val="accent4"/>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06" name="Google Shape;506;g1be79b0d0fb_2_712"/>
          <p:cNvSpPr txBox="1">
            <a:spLocks noGrp="1"/>
          </p:cNvSpPr>
          <p:nvPr>
            <p:ph type="body" idx="4"/>
          </p:nvPr>
        </p:nvSpPr>
        <p:spPr>
          <a:xfrm>
            <a:off x="4629150" y="1878806"/>
            <a:ext cx="3997200" cy="2575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7" name="Google Shape;507;g1be79b0d0fb_2_712"/>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4"/>
              </a:buClr>
              <a:buSzPts val="3200"/>
              <a:buFont typeface="Calibri"/>
              <a:buNone/>
              <a:defRPr sz="3200">
                <a:solidFill>
                  <a:schemeClr val="accent4"/>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8" name="Google Shape;508;g1be79b0d0fb_2_712"/>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509" name="Google Shape;509;g1be79b0d0fb_2_712"/>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matchingName="Gold_3-Title Bar and Content">
  <p:cSld name="Gold_3-Title Bar and Content">
    <p:bg>
      <p:bgPr>
        <a:solidFill>
          <a:schemeClr val="accent4"/>
        </a:solidFill>
        <a:effectLst/>
      </p:bgPr>
    </p:bg>
    <p:spTree>
      <p:nvGrpSpPr>
        <p:cNvPr id="1" name="Shape 510"/>
        <p:cNvGrpSpPr/>
        <p:nvPr/>
      </p:nvGrpSpPr>
      <p:grpSpPr>
        <a:xfrm>
          <a:off x="0" y="0"/>
          <a:ext cx="0" cy="0"/>
          <a:chOff x="0" y="0"/>
          <a:chExt cx="0" cy="0"/>
        </a:xfrm>
      </p:grpSpPr>
      <p:sp>
        <p:nvSpPr>
          <p:cNvPr id="511" name="Google Shape;511;g1be79b0d0fb_2_686"/>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12" name="Google Shape;512;g1be79b0d0fb_2_686"/>
          <p:cNvSpPr/>
          <p:nvPr/>
        </p:nvSpPr>
        <p:spPr>
          <a:xfrm>
            <a:off x="154641" y="161365"/>
            <a:ext cx="8831100" cy="1048200"/>
          </a:xfrm>
          <a:prstGeom prst="rect">
            <a:avLst/>
          </a:prstGeom>
          <a:solidFill>
            <a:srgbClr val="FAF5E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13" name="Google Shape;513;g1be79b0d0fb_2_686"/>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14" name="Google Shape;514;g1be79b0d0fb_2_686"/>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4"/>
              </a:buClr>
              <a:buSzPts val="4400"/>
              <a:buFont typeface="Calibri"/>
              <a:buNone/>
              <a:defRPr>
                <a:solidFill>
                  <a:schemeClr val="accent4"/>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5" name="Google Shape;515;g1be79b0d0fb_2_686"/>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516" name="Google Shape;516;g1be79b0d0fb_2_686"/>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matchingName="Orange_3-Title Bar and Content">
  <p:cSld name="Orange_3-Title Bar and Content">
    <p:bg>
      <p:bgPr>
        <a:solidFill>
          <a:schemeClr val="accent3"/>
        </a:solidFill>
        <a:effectLst/>
      </p:bgPr>
    </p:bg>
    <p:spTree>
      <p:nvGrpSpPr>
        <p:cNvPr id="1" name="Shape 517"/>
        <p:cNvGrpSpPr/>
        <p:nvPr/>
      </p:nvGrpSpPr>
      <p:grpSpPr>
        <a:xfrm>
          <a:off x="0" y="0"/>
          <a:ext cx="0" cy="0"/>
          <a:chOff x="0" y="0"/>
          <a:chExt cx="0" cy="0"/>
        </a:xfrm>
      </p:grpSpPr>
      <p:sp>
        <p:nvSpPr>
          <p:cNvPr id="518" name="Google Shape;518;g1be79b0d0fb_2_76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19" name="Google Shape;519;g1be79b0d0fb_2_762"/>
          <p:cNvSpPr/>
          <p:nvPr/>
        </p:nvSpPr>
        <p:spPr>
          <a:xfrm>
            <a:off x="154641" y="161365"/>
            <a:ext cx="8831100" cy="1048200"/>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20" name="Google Shape;520;g1be79b0d0fb_2_762"/>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21" name="Google Shape;521;g1be79b0d0fb_2_762"/>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4400"/>
              <a:buFont typeface="Calibri"/>
              <a:buNone/>
              <a:defRPr>
                <a:solidFill>
                  <a:schemeClr val="accent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2" name="Google Shape;522;g1be79b0d0fb_2_762"/>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523" name="Google Shape;523;g1be79b0d0fb_2_762"/>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matchingName="Green_8-Title Only">
  <p:cSld name="Green_8-Title Only">
    <p:bg>
      <p:bgPr>
        <a:solidFill>
          <a:schemeClr val="accent5"/>
        </a:solidFill>
        <a:effectLst/>
      </p:bgPr>
    </p:bg>
    <p:spTree>
      <p:nvGrpSpPr>
        <p:cNvPr id="1" name="Shape 524"/>
        <p:cNvGrpSpPr/>
        <p:nvPr/>
      </p:nvGrpSpPr>
      <p:grpSpPr>
        <a:xfrm>
          <a:off x="0" y="0"/>
          <a:ext cx="0" cy="0"/>
          <a:chOff x="0" y="0"/>
          <a:chExt cx="0" cy="0"/>
        </a:xfrm>
      </p:grpSpPr>
      <p:sp>
        <p:nvSpPr>
          <p:cNvPr id="525" name="Google Shape;525;g1be79b0d0fb_2_64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26" name="Google Shape;526;g1be79b0d0fb_2_642"/>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4400"/>
              <a:buFont typeface="Calibri"/>
              <a:buNone/>
              <a:defRPr>
                <a:solidFill>
                  <a:schemeClr val="accent5"/>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7" name="Google Shape;527;g1be79b0d0fb_2_642"/>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528" name="Google Shape;528;g1be79b0d0fb_2_642"/>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matchingName="Green_7-Comparison">
  <p:cSld name="Green_7-Comparison">
    <p:bg>
      <p:bgPr>
        <a:solidFill>
          <a:schemeClr val="accent5"/>
        </a:solidFill>
        <a:effectLst/>
      </p:bgPr>
    </p:bg>
    <p:spTree>
      <p:nvGrpSpPr>
        <p:cNvPr id="1" name="Shape 529"/>
        <p:cNvGrpSpPr/>
        <p:nvPr/>
      </p:nvGrpSpPr>
      <p:grpSpPr>
        <a:xfrm>
          <a:off x="0" y="0"/>
          <a:ext cx="0" cy="0"/>
          <a:chOff x="0" y="0"/>
          <a:chExt cx="0" cy="0"/>
        </a:xfrm>
      </p:grpSpPr>
      <p:sp>
        <p:nvSpPr>
          <p:cNvPr id="530" name="Google Shape;530;g1be79b0d0fb_2_634"/>
          <p:cNvSpPr txBox="1">
            <a:spLocks noGrp="1"/>
          </p:cNvSpPr>
          <p:nvPr>
            <p:ph type="body" idx="1"/>
          </p:nvPr>
        </p:nvSpPr>
        <p:spPr>
          <a:xfrm>
            <a:off x="537882" y="1260872"/>
            <a:ext cx="3960300" cy="618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5"/>
              </a:buClr>
              <a:buSzPts val="3200"/>
              <a:buNone/>
              <a:defRPr sz="3200" b="0">
                <a:solidFill>
                  <a:schemeClr val="accent5"/>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31" name="Google Shape;531;g1be79b0d0fb_2_634"/>
          <p:cNvSpPr txBox="1">
            <a:spLocks noGrp="1"/>
          </p:cNvSpPr>
          <p:nvPr>
            <p:ph type="body" idx="2"/>
          </p:nvPr>
        </p:nvSpPr>
        <p:spPr>
          <a:xfrm>
            <a:off x="537882" y="1878806"/>
            <a:ext cx="3960300" cy="2575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2" name="Google Shape;532;g1be79b0d0fb_2_634"/>
          <p:cNvSpPr txBox="1">
            <a:spLocks noGrp="1"/>
          </p:cNvSpPr>
          <p:nvPr>
            <p:ph type="body" idx="3"/>
          </p:nvPr>
        </p:nvSpPr>
        <p:spPr>
          <a:xfrm>
            <a:off x="4629150" y="1260872"/>
            <a:ext cx="3997200" cy="618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5"/>
              </a:buClr>
              <a:buSzPts val="3200"/>
              <a:buNone/>
              <a:defRPr sz="3200" b="0">
                <a:solidFill>
                  <a:schemeClr val="accent5"/>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33" name="Google Shape;533;g1be79b0d0fb_2_634"/>
          <p:cNvSpPr txBox="1">
            <a:spLocks noGrp="1"/>
          </p:cNvSpPr>
          <p:nvPr>
            <p:ph type="body" idx="4"/>
          </p:nvPr>
        </p:nvSpPr>
        <p:spPr>
          <a:xfrm>
            <a:off x="4629150" y="1878806"/>
            <a:ext cx="3997200" cy="2575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4" name="Google Shape;534;g1be79b0d0fb_2_634"/>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3200"/>
              <a:buFont typeface="Calibri"/>
              <a:buNone/>
              <a:defRPr sz="3200">
                <a:solidFill>
                  <a:schemeClr val="accent5"/>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5" name="Google Shape;535;g1be79b0d0fb_2_634"/>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536" name="Google Shape;536;g1be79b0d0fb_2_634"/>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matchingName="Blue_3-Title Bar and Content">
  <p:cSld name="Blue_3-Title Bar and Content">
    <p:bg>
      <p:bgPr>
        <a:solidFill>
          <a:schemeClr val="accent1"/>
        </a:solidFill>
        <a:effectLst/>
      </p:bgPr>
    </p:bg>
    <p:spTree>
      <p:nvGrpSpPr>
        <p:cNvPr id="1" name="Shape 537"/>
        <p:cNvGrpSpPr/>
        <p:nvPr/>
      </p:nvGrpSpPr>
      <p:grpSpPr>
        <a:xfrm>
          <a:off x="0" y="0"/>
          <a:ext cx="0" cy="0"/>
          <a:chOff x="0" y="0"/>
          <a:chExt cx="0" cy="0"/>
        </a:xfrm>
      </p:grpSpPr>
      <p:sp>
        <p:nvSpPr>
          <p:cNvPr id="538" name="Google Shape;538;g1be79b0d0fb_2_53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39" name="Google Shape;539;g1be79b0d0fb_2_532"/>
          <p:cNvSpPr/>
          <p:nvPr/>
        </p:nvSpPr>
        <p:spPr>
          <a:xfrm>
            <a:off x="154641" y="161365"/>
            <a:ext cx="8831100" cy="10482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40" name="Google Shape;540;g1be79b0d0fb_2_532"/>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1" name="Google Shape;541;g1be79b0d0fb_2_532"/>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2" name="Google Shape;542;g1be79b0d0fb_2_532"/>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543" name="Google Shape;543;g1be79b0d0fb_2_532"/>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matchingName="Green_5-Title and Content">
  <p:cSld name="Green_5-Title and Content">
    <p:bg>
      <p:bgPr>
        <a:solidFill>
          <a:schemeClr val="accent5"/>
        </a:solidFill>
        <a:effectLst/>
      </p:bgPr>
    </p:bg>
    <p:spTree>
      <p:nvGrpSpPr>
        <p:cNvPr id="1" name="Shape 544"/>
        <p:cNvGrpSpPr/>
        <p:nvPr/>
      </p:nvGrpSpPr>
      <p:grpSpPr>
        <a:xfrm>
          <a:off x="0" y="0"/>
          <a:ext cx="0" cy="0"/>
          <a:chOff x="0" y="0"/>
          <a:chExt cx="0" cy="0"/>
        </a:xfrm>
      </p:grpSpPr>
      <p:sp>
        <p:nvSpPr>
          <p:cNvPr id="545" name="Google Shape;545;g1be79b0d0fb_2_623"/>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5"/>
              </a:buClr>
              <a:buSzPts val="4400"/>
              <a:buFont typeface="Calibri"/>
              <a:buNone/>
              <a:defRPr>
                <a:solidFill>
                  <a:schemeClr val="accent5"/>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6" name="Google Shape;546;g1be79b0d0fb_2_623"/>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7" name="Google Shape;547;g1be79b0d0fb_2_623"/>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548" name="Google Shape;548;g1be79b0d0fb_2_623"/>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matchingName="Gold_8-Title Only">
  <p:cSld name="Gold_8-Title Only">
    <p:bg>
      <p:bgPr>
        <a:solidFill>
          <a:schemeClr val="accent4"/>
        </a:solidFill>
        <a:effectLst/>
      </p:bgPr>
    </p:bg>
    <p:spTree>
      <p:nvGrpSpPr>
        <p:cNvPr id="1" name="Shape 549"/>
        <p:cNvGrpSpPr/>
        <p:nvPr/>
      </p:nvGrpSpPr>
      <p:grpSpPr>
        <a:xfrm>
          <a:off x="0" y="0"/>
          <a:ext cx="0" cy="0"/>
          <a:chOff x="0" y="0"/>
          <a:chExt cx="0" cy="0"/>
        </a:xfrm>
      </p:grpSpPr>
      <p:sp>
        <p:nvSpPr>
          <p:cNvPr id="550" name="Google Shape;550;g1be79b0d0fb_2_720"/>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51" name="Google Shape;551;g1be79b0d0fb_2_720"/>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4"/>
              </a:buClr>
              <a:buSzPts val="4400"/>
              <a:buFont typeface="Calibri"/>
              <a:buNone/>
              <a:defRPr>
                <a:solidFill>
                  <a:schemeClr val="accent4"/>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2" name="Google Shape;552;g1be79b0d0fb_2_720"/>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553" name="Google Shape;553;g1be79b0d0fb_2_720"/>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matchingName="Blue_1-Title Slide" type="title">
  <p:cSld name="TITLE">
    <p:bg>
      <p:bgPr>
        <a:solidFill>
          <a:schemeClr val="accent1"/>
        </a:solidFill>
        <a:effectLst/>
      </p:bgPr>
    </p:bg>
    <p:spTree>
      <p:nvGrpSpPr>
        <p:cNvPr id="1" name="Shape 554"/>
        <p:cNvGrpSpPr/>
        <p:nvPr/>
      </p:nvGrpSpPr>
      <p:grpSpPr>
        <a:xfrm>
          <a:off x="0" y="0"/>
          <a:ext cx="0" cy="0"/>
          <a:chOff x="0" y="0"/>
          <a:chExt cx="0" cy="0"/>
        </a:xfrm>
      </p:grpSpPr>
      <p:sp>
        <p:nvSpPr>
          <p:cNvPr id="555" name="Google Shape;555;g1be79b0d0fb_2_516"/>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56" name="Google Shape;556;g1be79b0d0fb_2_516"/>
          <p:cNvSpPr/>
          <p:nvPr/>
        </p:nvSpPr>
        <p:spPr>
          <a:xfrm>
            <a:off x="154641" y="4461062"/>
            <a:ext cx="8831100" cy="5244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557" name="Google Shape;557;g1be79b0d0fb_2_516" descr="Decorative line break"/>
          <p:cNvPicPr preferRelativeResize="0"/>
          <p:nvPr/>
        </p:nvPicPr>
        <p:blipFill rotWithShape="1">
          <a:blip r:embed="rId2">
            <a:alphaModFix/>
          </a:blip>
          <a:srcRect/>
          <a:stretch/>
        </p:blipFill>
        <p:spPr>
          <a:xfrm>
            <a:off x="4089652" y="2604100"/>
            <a:ext cx="723521" cy="13716"/>
          </a:xfrm>
          <a:prstGeom prst="rect">
            <a:avLst/>
          </a:prstGeom>
          <a:noFill/>
          <a:ln>
            <a:noFill/>
          </a:ln>
        </p:spPr>
      </p:pic>
      <p:sp>
        <p:nvSpPr>
          <p:cNvPr id="558" name="Google Shape;558;g1be79b0d0fb_2_516"/>
          <p:cNvSpPr txBox="1">
            <a:spLocks noGrp="1"/>
          </p:cNvSpPr>
          <p:nvPr>
            <p:ph type="ctrTitle"/>
          </p:nvPr>
        </p:nvSpPr>
        <p:spPr>
          <a:xfrm>
            <a:off x="1143000" y="1865026"/>
            <a:ext cx="6858000" cy="7674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1"/>
              </a:buClr>
              <a:buSzPts val="5400"/>
              <a:buFont typeface="Calibri"/>
              <a:buNone/>
              <a:defRPr sz="54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9" name="Google Shape;559;g1be79b0d0fb_2_516"/>
          <p:cNvSpPr txBox="1">
            <a:spLocks noGrp="1"/>
          </p:cNvSpPr>
          <p:nvPr>
            <p:ph type="subTitle" idx="1"/>
          </p:nvPr>
        </p:nvSpPr>
        <p:spPr>
          <a:xfrm>
            <a:off x="1143000" y="2701528"/>
            <a:ext cx="6858000" cy="12417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1"/>
              </a:buClr>
              <a:buSzPts val="2400"/>
              <a:buNone/>
              <a:defRPr sz="2400">
                <a:solidFill>
                  <a:schemeClr val="accen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560" name="Google Shape;560;g1be79b0d0fb_2_516" descr="Oregon Department of Education Logo"/>
          <p:cNvPicPr preferRelativeResize="0"/>
          <p:nvPr/>
        </p:nvPicPr>
        <p:blipFill rotWithShape="1">
          <a:blip r:embed="rId3">
            <a:alphaModFix/>
          </a:blip>
          <a:srcRect/>
          <a:stretch/>
        </p:blipFill>
        <p:spPr>
          <a:xfrm>
            <a:off x="3775327" y="160537"/>
            <a:ext cx="1195008" cy="1219011"/>
          </a:xfrm>
          <a:prstGeom prst="rect">
            <a:avLst/>
          </a:prstGeom>
          <a:noFill/>
          <a:ln>
            <a:noFill/>
          </a:ln>
        </p:spPr>
      </p:pic>
      <p:sp>
        <p:nvSpPr>
          <p:cNvPr id="561" name="Google Shape;561;g1be79b0d0fb_2_516"/>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562" name="Google Shape;562;g1be79b0d0fb_2_516"/>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matchingName="Blue_2-Section Header">
  <p:cSld name="Blue_2-Section Header">
    <p:bg>
      <p:bgPr>
        <a:solidFill>
          <a:schemeClr val="accent1"/>
        </a:solidFill>
        <a:effectLst/>
      </p:bgPr>
    </p:bg>
    <p:spTree>
      <p:nvGrpSpPr>
        <p:cNvPr id="1" name="Shape 563"/>
        <p:cNvGrpSpPr/>
        <p:nvPr/>
      </p:nvGrpSpPr>
      <p:grpSpPr>
        <a:xfrm>
          <a:off x="0" y="0"/>
          <a:ext cx="0" cy="0"/>
          <a:chOff x="0" y="0"/>
          <a:chExt cx="0" cy="0"/>
        </a:xfrm>
      </p:grpSpPr>
      <p:sp>
        <p:nvSpPr>
          <p:cNvPr id="564" name="Google Shape;564;g1be79b0d0fb_2_525"/>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65" name="Google Shape;565;g1be79b0d0fb_2_525"/>
          <p:cNvSpPr/>
          <p:nvPr/>
        </p:nvSpPr>
        <p:spPr>
          <a:xfrm>
            <a:off x="154640" y="1866568"/>
            <a:ext cx="8831100" cy="14253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600"/>
              <a:buFont typeface="Arial"/>
              <a:buNone/>
            </a:pPr>
            <a:endParaRPr sz="1600" b="0" i="0" u="none" strike="noStrike" cap="none">
              <a:solidFill>
                <a:schemeClr val="lt1"/>
              </a:solidFill>
              <a:latin typeface="Calibri"/>
              <a:ea typeface="Calibri"/>
              <a:cs typeface="Calibri"/>
              <a:sym typeface="Calibri"/>
            </a:endParaRPr>
          </a:p>
        </p:txBody>
      </p:sp>
      <p:sp>
        <p:nvSpPr>
          <p:cNvPr id="566" name="Google Shape;566;g1be79b0d0fb_2_525"/>
          <p:cNvSpPr txBox="1">
            <a:spLocks noGrp="1"/>
          </p:cNvSpPr>
          <p:nvPr>
            <p:ph type="ctrTitle"/>
          </p:nvPr>
        </p:nvSpPr>
        <p:spPr>
          <a:xfrm>
            <a:off x="537883" y="1866568"/>
            <a:ext cx="8088300" cy="1425300"/>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accent1"/>
              </a:buClr>
              <a:buSzPts val="6800"/>
              <a:buFont typeface="Calibri"/>
              <a:buNone/>
              <a:defRPr sz="68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567" name="Google Shape;567;g1be79b0d0fb_2_525" descr="Oregon Department of Education Logo"/>
          <p:cNvPicPr preferRelativeResize="0"/>
          <p:nvPr/>
        </p:nvPicPr>
        <p:blipFill rotWithShape="1">
          <a:blip r:embed="rId2">
            <a:alphaModFix/>
          </a:blip>
          <a:srcRect/>
          <a:stretch/>
        </p:blipFill>
        <p:spPr>
          <a:xfrm>
            <a:off x="3775327" y="160537"/>
            <a:ext cx="1195008" cy="1219011"/>
          </a:xfrm>
          <a:prstGeom prst="rect">
            <a:avLst/>
          </a:prstGeom>
          <a:noFill/>
          <a:ln>
            <a:noFill/>
          </a:ln>
        </p:spPr>
      </p:pic>
      <p:sp>
        <p:nvSpPr>
          <p:cNvPr id="568" name="Google Shape;568;g1be79b0d0fb_2_525"/>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569" name="Google Shape;569;g1be79b0d0fb_2_525"/>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ue_7-Comparison">
  <p:cSld name="Blue_7-Comparison">
    <p:spTree>
      <p:nvGrpSpPr>
        <p:cNvPr id="1" name="Shape 64"/>
        <p:cNvGrpSpPr/>
        <p:nvPr/>
      </p:nvGrpSpPr>
      <p:grpSpPr>
        <a:xfrm>
          <a:off x="0" y="0"/>
          <a:ext cx="0" cy="0"/>
          <a:chOff x="0" y="0"/>
          <a:chExt cx="0" cy="0"/>
        </a:xfrm>
      </p:grpSpPr>
      <p:sp>
        <p:nvSpPr>
          <p:cNvPr id="65" name="Google Shape;65;g1be79b0d0fb_2_1704"/>
          <p:cNvSpPr txBox="1">
            <a:spLocks noGrp="1"/>
          </p:cNvSpPr>
          <p:nvPr>
            <p:ph type="body" idx="1"/>
          </p:nvPr>
        </p:nvSpPr>
        <p:spPr>
          <a:xfrm>
            <a:off x="537882" y="1260872"/>
            <a:ext cx="3960300" cy="6180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accent1"/>
              </a:buClr>
              <a:buSzPts val="2400"/>
              <a:buNone/>
              <a:defRPr sz="2400" b="0">
                <a:solidFill>
                  <a:schemeClr val="accent1"/>
                </a:solidFill>
              </a:defRPr>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66" name="Google Shape;66;g1be79b0d0fb_2_1704"/>
          <p:cNvSpPr txBox="1">
            <a:spLocks noGrp="1"/>
          </p:cNvSpPr>
          <p:nvPr>
            <p:ph type="body" idx="2"/>
          </p:nvPr>
        </p:nvSpPr>
        <p:spPr>
          <a:xfrm>
            <a:off x="537882" y="1878806"/>
            <a:ext cx="3960300" cy="25758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67" name="Google Shape;67;g1be79b0d0fb_2_1704"/>
          <p:cNvSpPr txBox="1">
            <a:spLocks noGrp="1"/>
          </p:cNvSpPr>
          <p:nvPr>
            <p:ph type="body" idx="3"/>
          </p:nvPr>
        </p:nvSpPr>
        <p:spPr>
          <a:xfrm>
            <a:off x="4629150" y="1260872"/>
            <a:ext cx="3997200" cy="61800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accent1"/>
              </a:buClr>
              <a:buSzPts val="2400"/>
              <a:buNone/>
              <a:defRPr sz="2400" b="0">
                <a:solidFill>
                  <a:schemeClr val="accent1"/>
                </a:solidFill>
              </a:defRPr>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a:endParaRPr/>
          </a:p>
        </p:txBody>
      </p:sp>
      <p:sp>
        <p:nvSpPr>
          <p:cNvPr id="68" name="Google Shape;68;g1be79b0d0fb_2_1704"/>
          <p:cNvSpPr txBox="1">
            <a:spLocks noGrp="1"/>
          </p:cNvSpPr>
          <p:nvPr>
            <p:ph type="body" idx="4"/>
          </p:nvPr>
        </p:nvSpPr>
        <p:spPr>
          <a:xfrm>
            <a:off x="4629150" y="1878806"/>
            <a:ext cx="3997200" cy="25758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a:endParaRPr/>
          </a:p>
        </p:txBody>
      </p:sp>
      <p:sp>
        <p:nvSpPr>
          <p:cNvPr id="69" name="Google Shape;69;g1be79b0d0fb_2_1704"/>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1"/>
              </a:buClr>
              <a:buSzPts val="2400"/>
              <a:buFont typeface="Calibri"/>
              <a:buNone/>
              <a:defRPr sz="2400"/>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0" name="Google Shape;70;g1be79b0d0fb_2_1704"/>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71" name="Google Shape;71;g1be79b0d0fb_2_1704"/>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matchingName="Blue_4-Content with Caption">
  <p:cSld name="Blue_4-Content with Caption">
    <p:bg>
      <p:bgPr>
        <a:solidFill>
          <a:schemeClr val="accent1"/>
        </a:solidFill>
        <a:effectLst/>
      </p:bgPr>
    </p:bg>
    <p:spTree>
      <p:nvGrpSpPr>
        <p:cNvPr id="1" name="Shape 570"/>
        <p:cNvGrpSpPr/>
        <p:nvPr/>
      </p:nvGrpSpPr>
      <p:grpSpPr>
        <a:xfrm>
          <a:off x="0" y="0"/>
          <a:ext cx="0" cy="0"/>
          <a:chOff x="0" y="0"/>
          <a:chExt cx="0" cy="0"/>
        </a:xfrm>
      </p:grpSpPr>
      <p:sp>
        <p:nvSpPr>
          <p:cNvPr id="571" name="Google Shape;571;g1be79b0d0fb_2_539"/>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2" name="Google Shape;572;g1be79b0d0fb_2_539"/>
          <p:cNvSpPr/>
          <p:nvPr/>
        </p:nvSpPr>
        <p:spPr>
          <a:xfrm>
            <a:off x="154642" y="161365"/>
            <a:ext cx="3547800" cy="48243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73" name="Google Shape;573;g1be79b0d0fb_2_539"/>
          <p:cNvSpPr txBox="1">
            <a:spLocks noGrp="1"/>
          </p:cNvSpPr>
          <p:nvPr>
            <p:ph type="title"/>
          </p:nvPr>
        </p:nvSpPr>
        <p:spPr>
          <a:xfrm>
            <a:off x="537883" y="584734"/>
            <a:ext cx="2949000" cy="18942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1"/>
              </a:buClr>
              <a:buSzPts val="4400"/>
              <a:buFont typeface="Calibri"/>
              <a:buNone/>
              <a:defRPr sz="4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4" name="Google Shape;574;g1be79b0d0fb_2_539"/>
          <p:cNvSpPr txBox="1">
            <a:spLocks noGrp="1"/>
          </p:cNvSpPr>
          <p:nvPr>
            <p:ph type="body" idx="1"/>
          </p:nvPr>
        </p:nvSpPr>
        <p:spPr>
          <a:xfrm>
            <a:off x="3887391" y="584735"/>
            <a:ext cx="4629300" cy="3811200"/>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5" name="Google Shape;575;g1be79b0d0fb_2_539"/>
          <p:cNvSpPr>
            <a:spLocks noGrp="1"/>
          </p:cNvSpPr>
          <p:nvPr>
            <p:ph type="pic" idx="2"/>
          </p:nvPr>
        </p:nvSpPr>
        <p:spPr>
          <a:xfrm>
            <a:off x="537883" y="2655094"/>
            <a:ext cx="2949000" cy="1740600"/>
          </a:xfrm>
          <a:prstGeom prst="rect">
            <a:avLst/>
          </a:prstGeom>
          <a:noFill/>
          <a:ln>
            <a:noFill/>
          </a:ln>
        </p:spPr>
      </p:sp>
      <p:sp>
        <p:nvSpPr>
          <p:cNvPr id="576" name="Google Shape;576;g1be79b0d0fb_2_539"/>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577" name="Google Shape;577;g1be79b0d0fb_2_539"/>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matchingName="Blue_6-Two Content" type="twoObj">
  <p:cSld name="TWO_OBJECTS">
    <p:spTree>
      <p:nvGrpSpPr>
        <p:cNvPr id="1" name="Shape 578"/>
        <p:cNvGrpSpPr/>
        <p:nvPr/>
      </p:nvGrpSpPr>
      <p:grpSpPr>
        <a:xfrm>
          <a:off x="0" y="0"/>
          <a:ext cx="0" cy="0"/>
          <a:chOff x="0" y="0"/>
          <a:chExt cx="0" cy="0"/>
        </a:xfrm>
      </p:grpSpPr>
      <p:sp>
        <p:nvSpPr>
          <p:cNvPr id="579" name="Google Shape;579;g1be79b0d0fb_2_552"/>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0" name="Google Shape;580;g1be79b0d0fb_2_552"/>
          <p:cNvSpPr txBox="1">
            <a:spLocks noGrp="1"/>
          </p:cNvSpPr>
          <p:nvPr>
            <p:ph type="body" idx="1"/>
          </p:nvPr>
        </p:nvSpPr>
        <p:spPr>
          <a:xfrm>
            <a:off x="537882" y="1369219"/>
            <a:ext cx="3976800" cy="30795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81" name="Google Shape;581;g1be79b0d0fb_2_552"/>
          <p:cNvSpPr txBox="1">
            <a:spLocks noGrp="1"/>
          </p:cNvSpPr>
          <p:nvPr>
            <p:ph type="body" idx="2"/>
          </p:nvPr>
        </p:nvSpPr>
        <p:spPr>
          <a:xfrm>
            <a:off x="4629150" y="1369219"/>
            <a:ext cx="3997200" cy="30795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82" name="Google Shape;582;g1be79b0d0fb_2_552"/>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583" name="Google Shape;583;g1be79b0d0fb_2_552"/>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matchingName="Blue_7-Comparison">
  <p:cSld name="Blue_7-Comparison">
    <p:spTree>
      <p:nvGrpSpPr>
        <p:cNvPr id="1" name="Shape 584"/>
        <p:cNvGrpSpPr/>
        <p:nvPr/>
      </p:nvGrpSpPr>
      <p:grpSpPr>
        <a:xfrm>
          <a:off x="0" y="0"/>
          <a:ext cx="0" cy="0"/>
          <a:chOff x="0" y="0"/>
          <a:chExt cx="0" cy="0"/>
        </a:xfrm>
      </p:grpSpPr>
      <p:sp>
        <p:nvSpPr>
          <p:cNvPr id="585" name="Google Shape;585;g1be79b0d0fb_2_558"/>
          <p:cNvSpPr txBox="1">
            <a:spLocks noGrp="1"/>
          </p:cNvSpPr>
          <p:nvPr>
            <p:ph type="body" idx="1"/>
          </p:nvPr>
        </p:nvSpPr>
        <p:spPr>
          <a:xfrm>
            <a:off x="537882" y="1260872"/>
            <a:ext cx="3960300" cy="618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1"/>
              </a:buClr>
              <a:buSzPts val="3200"/>
              <a:buNone/>
              <a:defRPr sz="3200" b="0">
                <a:solidFill>
                  <a:schemeClr val="accent1"/>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86" name="Google Shape;586;g1be79b0d0fb_2_558"/>
          <p:cNvSpPr txBox="1">
            <a:spLocks noGrp="1"/>
          </p:cNvSpPr>
          <p:nvPr>
            <p:ph type="body" idx="2"/>
          </p:nvPr>
        </p:nvSpPr>
        <p:spPr>
          <a:xfrm>
            <a:off x="537882" y="1878806"/>
            <a:ext cx="3960300" cy="2575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87" name="Google Shape;587;g1be79b0d0fb_2_558"/>
          <p:cNvSpPr txBox="1">
            <a:spLocks noGrp="1"/>
          </p:cNvSpPr>
          <p:nvPr>
            <p:ph type="body" idx="3"/>
          </p:nvPr>
        </p:nvSpPr>
        <p:spPr>
          <a:xfrm>
            <a:off x="4629150" y="1260872"/>
            <a:ext cx="3997200" cy="618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1"/>
              </a:buClr>
              <a:buSzPts val="3200"/>
              <a:buNone/>
              <a:defRPr sz="3200" b="0">
                <a:solidFill>
                  <a:schemeClr val="accent1"/>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88" name="Google Shape;588;g1be79b0d0fb_2_558"/>
          <p:cNvSpPr txBox="1">
            <a:spLocks noGrp="1"/>
          </p:cNvSpPr>
          <p:nvPr>
            <p:ph type="body" idx="4"/>
          </p:nvPr>
        </p:nvSpPr>
        <p:spPr>
          <a:xfrm>
            <a:off x="4629150" y="1878806"/>
            <a:ext cx="3997200" cy="2575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89" name="Google Shape;589;g1be79b0d0fb_2_558"/>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0" name="Google Shape;590;g1be79b0d0fb_2_558"/>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591" name="Google Shape;591;g1be79b0d0fb_2_558"/>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matchingName="Blue_10-Large Type">
  <p:cSld name="Blue_10-Large Type">
    <p:bg>
      <p:bgPr>
        <a:solidFill>
          <a:schemeClr val="accent1"/>
        </a:solidFill>
        <a:effectLst/>
      </p:bgPr>
    </p:bg>
    <p:spTree>
      <p:nvGrpSpPr>
        <p:cNvPr id="1" name="Shape 592"/>
        <p:cNvGrpSpPr/>
        <p:nvPr/>
      </p:nvGrpSpPr>
      <p:grpSpPr>
        <a:xfrm>
          <a:off x="0" y="0"/>
          <a:ext cx="0" cy="0"/>
          <a:chOff x="0" y="0"/>
          <a:chExt cx="0" cy="0"/>
        </a:xfrm>
      </p:grpSpPr>
      <p:sp>
        <p:nvSpPr>
          <p:cNvPr id="593" name="Google Shape;593;g1be79b0d0fb_2_576"/>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594" name="Google Shape;594;g1be79b0d0fb_2_576" descr="Decorative line break"/>
          <p:cNvPicPr preferRelativeResize="0"/>
          <p:nvPr/>
        </p:nvPicPr>
        <p:blipFill rotWithShape="1">
          <a:blip r:embed="rId2">
            <a:alphaModFix/>
          </a:blip>
          <a:srcRect/>
          <a:stretch/>
        </p:blipFill>
        <p:spPr>
          <a:xfrm>
            <a:off x="4089652" y="2886671"/>
            <a:ext cx="723521" cy="13716"/>
          </a:xfrm>
          <a:prstGeom prst="rect">
            <a:avLst/>
          </a:prstGeom>
          <a:noFill/>
          <a:ln>
            <a:noFill/>
          </a:ln>
        </p:spPr>
      </p:pic>
      <p:sp>
        <p:nvSpPr>
          <p:cNvPr id="595" name="Google Shape;595;g1be79b0d0fb_2_576"/>
          <p:cNvSpPr txBox="1">
            <a:spLocks noGrp="1"/>
          </p:cNvSpPr>
          <p:nvPr>
            <p:ph type="ctrTitle"/>
          </p:nvPr>
        </p:nvSpPr>
        <p:spPr>
          <a:xfrm>
            <a:off x="1143000" y="1124344"/>
            <a:ext cx="6858000" cy="17907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1"/>
              </a:buClr>
              <a:buSzPts val="12000"/>
              <a:buFont typeface="Calibri"/>
              <a:buNone/>
              <a:defRPr sz="120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6" name="Google Shape;596;g1be79b0d0fb_2_576"/>
          <p:cNvSpPr txBox="1">
            <a:spLocks noGrp="1"/>
          </p:cNvSpPr>
          <p:nvPr>
            <p:ph type="subTitle" idx="1"/>
          </p:nvPr>
        </p:nvSpPr>
        <p:spPr>
          <a:xfrm>
            <a:off x="1143000" y="3002388"/>
            <a:ext cx="6858000" cy="6603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1"/>
              </a:buClr>
              <a:buSzPts val="2400"/>
              <a:buNone/>
              <a:defRPr sz="2400">
                <a:solidFill>
                  <a:schemeClr val="accen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97" name="Google Shape;597;g1be79b0d0fb_2_576"/>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598" name="Google Shape;598;g1be79b0d0fb_2_576"/>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matchingName="Blue_11-Follow Us">
  <p:cSld name="Blue_11-Follow Us">
    <p:bg>
      <p:bgPr>
        <a:solidFill>
          <a:schemeClr val="accent1"/>
        </a:solidFill>
        <a:effectLst/>
      </p:bgPr>
    </p:bg>
    <p:spTree>
      <p:nvGrpSpPr>
        <p:cNvPr id="1" name="Shape 599"/>
        <p:cNvGrpSpPr/>
        <p:nvPr/>
      </p:nvGrpSpPr>
      <p:grpSpPr>
        <a:xfrm>
          <a:off x="0" y="0"/>
          <a:ext cx="0" cy="0"/>
          <a:chOff x="0" y="0"/>
          <a:chExt cx="0" cy="0"/>
        </a:xfrm>
      </p:grpSpPr>
      <p:sp>
        <p:nvSpPr>
          <p:cNvPr id="600" name="Google Shape;600;g1be79b0d0fb_2_583"/>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601" name="Google Shape;601;g1be79b0d0fb_2_583" descr="Decorative line break"/>
          <p:cNvPicPr preferRelativeResize="0"/>
          <p:nvPr/>
        </p:nvPicPr>
        <p:blipFill rotWithShape="1">
          <a:blip r:embed="rId2">
            <a:alphaModFix/>
          </a:blip>
          <a:srcRect/>
          <a:stretch/>
        </p:blipFill>
        <p:spPr>
          <a:xfrm>
            <a:off x="4089652" y="2886671"/>
            <a:ext cx="723521" cy="13716"/>
          </a:xfrm>
          <a:prstGeom prst="rect">
            <a:avLst/>
          </a:prstGeom>
          <a:noFill/>
          <a:ln>
            <a:noFill/>
          </a:ln>
        </p:spPr>
      </p:pic>
      <p:sp>
        <p:nvSpPr>
          <p:cNvPr id="602" name="Google Shape;602;g1be79b0d0fb_2_583"/>
          <p:cNvSpPr txBox="1">
            <a:spLocks noGrp="1"/>
          </p:cNvSpPr>
          <p:nvPr>
            <p:ph type="ctrTitle"/>
          </p:nvPr>
        </p:nvSpPr>
        <p:spPr>
          <a:xfrm>
            <a:off x="1143000" y="1124344"/>
            <a:ext cx="6858000" cy="17907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1"/>
              </a:buClr>
              <a:buSzPts val="12000"/>
              <a:buFont typeface="Calibri"/>
              <a:buNone/>
              <a:defRPr sz="120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603" name="Google Shape;603;g1be79b0d0fb_2_583" descr="Twitter icon"/>
          <p:cNvPicPr preferRelativeResize="0"/>
          <p:nvPr/>
        </p:nvPicPr>
        <p:blipFill rotWithShape="1">
          <a:blip r:embed="rId3">
            <a:alphaModFix/>
          </a:blip>
          <a:srcRect/>
          <a:stretch/>
        </p:blipFill>
        <p:spPr>
          <a:xfrm>
            <a:off x="2038718" y="3032551"/>
            <a:ext cx="281272" cy="281273"/>
          </a:xfrm>
          <a:prstGeom prst="rect">
            <a:avLst/>
          </a:prstGeom>
          <a:noFill/>
          <a:ln>
            <a:noFill/>
          </a:ln>
        </p:spPr>
      </p:pic>
      <p:pic>
        <p:nvPicPr>
          <p:cNvPr id="604" name="Google Shape;604;g1be79b0d0fb_2_583" descr="Facebook icon"/>
          <p:cNvPicPr preferRelativeResize="0"/>
          <p:nvPr/>
        </p:nvPicPr>
        <p:blipFill rotWithShape="1">
          <a:blip r:embed="rId4">
            <a:alphaModFix/>
          </a:blip>
          <a:srcRect/>
          <a:stretch/>
        </p:blipFill>
        <p:spPr>
          <a:xfrm>
            <a:off x="6768720" y="3032551"/>
            <a:ext cx="281273" cy="281273"/>
          </a:xfrm>
          <a:prstGeom prst="rect">
            <a:avLst/>
          </a:prstGeom>
          <a:noFill/>
          <a:ln>
            <a:noFill/>
          </a:ln>
        </p:spPr>
      </p:pic>
      <p:sp>
        <p:nvSpPr>
          <p:cNvPr id="605" name="Google Shape;605;g1be79b0d0fb_2_583"/>
          <p:cNvSpPr txBox="1"/>
          <p:nvPr/>
        </p:nvSpPr>
        <p:spPr>
          <a:xfrm>
            <a:off x="2038718" y="3032551"/>
            <a:ext cx="5105100" cy="831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b="0" i="0" u="none" strike="noStrike" cap="none">
                <a:solidFill>
                  <a:schemeClr val="accent1"/>
                </a:solidFill>
                <a:latin typeface="Calibri"/>
                <a:ea typeface="Calibri"/>
                <a:cs typeface="Calibri"/>
                <a:sym typeface="Calibri"/>
              </a:rPr>
              <a:t>twitter.com/ORDeptEd | fb.com/ORDeptEd</a:t>
            </a:r>
            <a:endParaRPr sz="2400" b="0" i="0" u="none" strike="noStrike" cap="none">
              <a:solidFill>
                <a:schemeClr val="accent1"/>
              </a:solidFill>
              <a:latin typeface="Calibri"/>
              <a:ea typeface="Calibri"/>
              <a:cs typeface="Calibri"/>
              <a:sym typeface="Calibri"/>
            </a:endParaRPr>
          </a:p>
        </p:txBody>
      </p:sp>
      <p:sp>
        <p:nvSpPr>
          <p:cNvPr id="606" name="Google Shape;606;g1be79b0d0fb_2_583"/>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607" name="Google Shape;607;g1be79b0d0fb_2_583"/>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matchingName="Green_1-Title Slide">
  <p:cSld name="Green_1-Title Slide">
    <p:bg>
      <p:bgPr>
        <a:solidFill>
          <a:schemeClr val="accent5"/>
        </a:solidFill>
        <a:effectLst/>
      </p:bgPr>
    </p:bg>
    <p:spTree>
      <p:nvGrpSpPr>
        <p:cNvPr id="1" name="Shape 608"/>
        <p:cNvGrpSpPr/>
        <p:nvPr/>
      </p:nvGrpSpPr>
      <p:grpSpPr>
        <a:xfrm>
          <a:off x="0" y="0"/>
          <a:ext cx="0" cy="0"/>
          <a:chOff x="0" y="0"/>
          <a:chExt cx="0" cy="0"/>
        </a:xfrm>
      </p:grpSpPr>
      <p:sp>
        <p:nvSpPr>
          <p:cNvPr id="609" name="Google Shape;609;g1be79b0d0fb_2_59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610" name="Google Shape;610;g1be79b0d0fb_2_592"/>
          <p:cNvSpPr/>
          <p:nvPr/>
        </p:nvSpPr>
        <p:spPr>
          <a:xfrm>
            <a:off x="154641" y="4461062"/>
            <a:ext cx="8831100" cy="524400"/>
          </a:xfrm>
          <a:prstGeom prst="rect">
            <a:avLst/>
          </a:prstGeom>
          <a:solidFill>
            <a:srgbClr val="F0F4E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611" name="Google Shape;611;g1be79b0d0fb_2_592" descr="Decorative line break"/>
          <p:cNvPicPr preferRelativeResize="0"/>
          <p:nvPr/>
        </p:nvPicPr>
        <p:blipFill rotWithShape="1">
          <a:blip r:embed="rId2">
            <a:alphaModFix/>
          </a:blip>
          <a:srcRect/>
          <a:stretch/>
        </p:blipFill>
        <p:spPr>
          <a:xfrm>
            <a:off x="4089652" y="2604100"/>
            <a:ext cx="723521" cy="13716"/>
          </a:xfrm>
          <a:prstGeom prst="rect">
            <a:avLst/>
          </a:prstGeom>
          <a:noFill/>
          <a:ln>
            <a:noFill/>
          </a:ln>
        </p:spPr>
      </p:pic>
      <p:sp>
        <p:nvSpPr>
          <p:cNvPr id="612" name="Google Shape;612;g1be79b0d0fb_2_592"/>
          <p:cNvSpPr txBox="1">
            <a:spLocks noGrp="1"/>
          </p:cNvSpPr>
          <p:nvPr>
            <p:ph type="ctrTitle"/>
          </p:nvPr>
        </p:nvSpPr>
        <p:spPr>
          <a:xfrm>
            <a:off x="1143000" y="1865026"/>
            <a:ext cx="6858000" cy="7674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5"/>
              </a:buClr>
              <a:buSzPts val="5400"/>
              <a:buFont typeface="Calibri"/>
              <a:buNone/>
              <a:defRPr sz="5400">
                <a:solidFill>
                  <a:schemeClr val="accent5"/>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3" name="Google Shape;613;g1be79b0d0fb_2_592"/>
          <p:cNvSpPr txBox="1">
            <a:spLocks noGrp="1"/>
          </p:cNvSpPr>
          <p:nvPr>
            <p:ph type="subTitle" idx="1"/>
          </p:nvPr>
        </p:nvSpPr>
        <p:spPr>
          <a:xfrm>
            <a:off x="1143000" y="2701528"/>
            <a:ext cx="6858000" cy="12417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5"/>
              </a:buClr>
              <a:buSzPts val="2400"/>
              <a:buNone/>
              <a:defRPr sz="2400">
                <a:solidFill>
                  <a:schemeClr val="accent5"/>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614" name="Google Shape;614;g1be79b0d0fb_2_592" descr="Oregon Department of Education Logo"/>
          <p:cNvPicPr preferRelativeResize="0"/>
          <p:nvPr/>
        </p:nvPicPr>
        <p:blipFill rotWithShape="1">
          <a:blip r:embed="rId3">
            <a:alphaModFix/>
          </a:blip>
          <a:srcRect/>
          <a:stretch/>
        </p:blipFill>
        <p:spPr>
          <a:xfrm>
            <a:off x="3775327" y="160537"/>
            <a:ext cx="1195008" cy="1219011"/>
          </a:xfrm>
          <a:prstGeom prst="rect">
            <a:avLst/>
          </a:prstGeom>
          <a:noFill/>
          <a:ln>
            <a:noFill/>
          </a:ln>
        </p:spPr>
      </p:pic>
      <p:sp>
        <p:nvSpPr>
          <p:cNvPr id="615" name="Google Shape;615;g1be79b0d0fb_2_592"/>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616" name="Google Shape;616;g1be79b0d0fb_2_592"/>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matchingName="Green_4-Content with Caption">
  <p:cSld name="Green_4-Content with Caption">
    <p:bg>
      <p:bgPr>
        <a:solidFill>
          <a:schemeClr val="accent5"/>
        </a:solidFill>
        <a:effectLst/>
      </p:bgPr>
    </p:bg>
    <p:spTree>
      <p:nvGrpSpPr>
        <p:cNvPr id="1" name="Shape 617"/>
        <p:cNvGrpSpPr/>
        <p:nvPr/>
      </p:nvGrpSpPr>
      <p:grpSpPr>
        <a:xfrm>
          <a:off x="0" y="0"/>
          <a:ext cx="0" cy="0"/>
          <a:chOff x="0" y="0"/>
          <a:chExt cx="0" cy="0"/>
        </a:xfrm>
      </p:grpSpPr>
      <p:sp>
        <p:nvSpPr>
          <p:cNvPr id="618" name="Google Shape;618;g1be79b0d0fb_2_615"/>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619" name="Google Shape;619;g1be79b0d0fb_2_615"/>
          <p:cNvSpPr/>
          <p:nvPr/>
        </p:nvSpPr>
        <p:spPr>
          <a:xfrm>
            <a:off x="154642" y="161365"/>
            <a:ext cx="3547800" cy="4824300"/>
          </a:xfrm>
          <a:prstGeom prst="rect">
            <a:avLst/>
          </a:prstGeom>
          <a:solidFill>
            <a:srgbClr val="F0F4E6"/>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620" name="Google Shape;620;g1be79b0d0fb_2_615"/>
          <p:cNvSpPr txBox="1">
            <a:spLocks noGrp="1"/>
          </p:cNvSpPr>
          <p:nvPr>
            <p:ph type="title"/>
          </p:nvPr>
        </p:nvSpPr>
        <p:spPr>
          <a:xfrm>
            <a:off x="537883" y="584734"/>
            <a:ext cx="2949000" cy="19068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5"/>
              </a:buClr>
              <a:buSzPts val="4400"/>
              <a:buFont typeface="Calibri"/>
              <a:buNone/>
              <a:defRPr sz="4400">
                <a:solidFill>
                  <a:schemeClr val="accent5"/>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1" name="Google Shape;621;g1be79b0d0fb_2_615"/>
          <p:cNvSpPr txBox="1">
            <a:spLocks noGrp="1"/>
          </p:cNvSpPr>
          <p:nvPr>
            <p:ph type="body" idx="1"/>
          </p:nvPr>
        </p:nvSpPr>
        <p:spPr>
          <a:xfrm>
            <a:off x="3887391" y="584735"/>
            <a:ext cx="4629300" cy="3811200"/>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22" name="Google Shape;622;g1be79b0d0fb_2_615"/>
          <p:cNvSpPr>
            <a:spLocks noGrp="1"/>
          </p:cNvSpPr>
          <p:nvPr>
            <p:ph type="pic" idx="2"/>
          </p:nvPr>
        </p:nvSpPr>
        <p:spPr>
          <a:xfrm>
            <a:off x="537883" y="2655094"/>
            <a:ext cx="2949000" cy="1740600"/>
          </a:xfrm>
          <a:prstGeom prst="rect">
            <a:avLst/>
          </a:prstGeom>
          <a:noFill/>
          <a:ln>
            <a:noFill/>
          </a:ln>
        </p:spPr>
      </p:sp>
      <p:sp>
        <p:nvSpPr>
          <p:cNvPr id="623" name="Google Shape;623;g1be79b0d0fb_2_615"/>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624" name="Google Shape;624;g1be79b0d0fb_2_615"/>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matchingName="Green_9-Blank">
  <p:cSld name="Green_9-Blank">
    <p:bg>
      <p:bgPr>
        <a:solidFill>
          <a:schemeClr val="accent5"/>
        </a:solidFill>
        <a:effectLst/>
      </p:bgPr>
    </p:bg>
    <p:spTree>
      <p:nvGrpSpPr>
        <p:cNvPr id="1" name="Shape 625"/>
        <p:cNvGrpSpPr/>
        <p:nvPr/>
      </p:nvGrpSpPr>
      <p:grpSpPr>
        <a:xfrm>
          <a:off x="0" y="0"/>
          <a:ext cx="0" cy="0"/>
          <a:chOff x="0" y="0"/>
          <a:chExt cx="0" cy="0"/>
        </a:xfrm>
      </p:grpSpPr>
      <p:sp>
        <p:nvSpPr>
          <p:cNvPr id="626" name="Google Shape;626;g1be79b0d0fb_2_647"/>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lt1"/>
                </a:solidFill>
                <a:latin typeface="Calibri"/>
                <a:ea typeface="Calibri"/>
                <a:cs typeface="Calibri"/>
                <a:sym typeface="Calibri"/>
              </a:rPr>
              <a:t>v</a:t>
            </a:r>
            <a:endParaRPr sz="1400" b="0" i="0" u="none" strike="noStrike" cap="none">
              <a:solidFill>
                <a:srgbClr val="000000"/>
              </a:solidFill>
              <a:latin typeface="Arial"/>
              <a:ea typeface="Arial"/>
              <a:cs typeface="Arial"/>
              <a:sym typeface="Arial"/>
            </a:endParaRPr>
          </a:p>
        </p:txBody>
      </p:sp>
      <p:sp>
        <p:nvSpPr>
          <p:cNvPr id="627" name="Google Shape;627;g1be79b0d0fb_2_647"/>
          <p:cNvSpPr txBox="1">
            <a:spLocks noGrp="1"/>
          </p:cNvSpPr>
          <p:nvPr>
            <p:ph type="body" idx="1"/>
          </p:nvPr>
        </p:nvSpPr>
        <p:spPr>
          <a:xfrm>
            <a:off x="537882" y="494969"/>
            <a:ext cx="8088300" cy="4049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8" name="Google Shape;628;g1be79b0d0fb_2_647"/>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629" name="Google Shape;629;g1be79b0d0fb_2_647"/>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matchingName="Green_10-Large Type">
  <p:cSld name="Green_10-Large Type">
    <p:bg>
      <p:bgPr>
        <a:solidFill>
          <a:schemeClr val="accent5"/>
        </a:solidFill>
        <a:effectLst/>
      </p:bgPr>
    </p:bg>
    <p:spTree>
      <p:nvGrpSpPr>
        <p:cNvPr id="1" name="Shape 630"/>
        <p:cNvGrpSpPr/>
        <p:nvPr/>
      </p:nvGrpSpPr>
      <p:grpSpPr>
        <a:xfrm>
          <a:off x="0" y="0"/>
          <a:ext cx="0" cy="0"/>
          <a:chOff x="0" y="0"/>
          <a:chExt cx="0" cy="0"/>
        </a:xfrm>
      </p:grpSpPr>
      <p:sp>
        <p:nvSpPr>
          <p:cNvPr id="631" name="Google Shape;631;g1be79b0d0fb_2_65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632" name="Google Shape;632;g1be79b0d0fb_2_652" descr="Decorative line break"/>
          <p:cNvPicPr preferRelativeResize="0"/>
          <p:nvPr/>
        </p:nvPicPr>
        <p:blipFill rotWithShape="1">
          <a:blip r:embed="rId2">
            <a:alphaModFix/>
          </a:blip>
          <a:srcRect/>
          <a:stretch/>
        </p:blipFill>
        <p:spPr>
          <a:xfrm>
            <a:off x="4089652" y="2886671"/>
            <a:ext cx="723521" cy="13716"/>
          </a:xfrm>
          <a:prstGeom prst="rect">
            <a:avLst/>
          </a:prstGeom>
          <a:noFill/>
          <a:ln>
            <a:noFill/>
          </a:ln>
        </p:spPr>
      </p:pic>
      <p:sp>
        <p:nvSpPr>
          <p:cNvPr id="633" name="Google Shape;633;g1be79b0d0fb_2_652"/>
          <p:cNvSpPr txBox="1">
            <a:spLocks noGrp="1"/>
          </p:cNvSpPr>
          <p:nvPr>
            <p:ph type="ctrTitle"/>
          </p:nvPr>
        </p:nvSpPr>
        <p:spPr>
          <a:xfrm>
            <a:off x="1143000" y="1124344"/>
            <a:ext cx="6858000" cy="17907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5"/>
              </a:buClr>
              <a:buSzPts val="12000"/>
              <a:buFont typeface="Calibri"/>
              <a:buNone/>
              <a:defRPr sz="12000">
                <a:solidFill>
                  <a:schemeClr val="accent5"/>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4" name="Google Shape;634;g1be79b0d0fb_2_652"/>
          <p:cNvSpPr txBox="1">
            <a:spLocks noGrp="1"/>
          </p:cNvSpPr>
          <p:nvPr>
            <p:ph type="subTitle" idx="1"/>
          </p:nvPr>
        </p:nvSpPr>
        <p:spPr>
          <a:xfrm>
            <a:off x="1143000" y="3002388"/>
            <a:ext cx="6858000" cy="6603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5"/>
              </a:buClr>
              <a:buSzPts val="2400"/>
              <a:buNone/>
              <a:defRPr sz="2400">
                <a:solidFill>
                  <a:schemeClr val="accent5"/>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635" name="Google Shape;635;g1be79b0d0fb_2_652"/>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636" name="Google Shape;636;g1be79b0d0fb_2_652"/>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matchingName="Green_11-Follow Us">
  <p:cSld name="Green_11-Follow Us">
    <p:bg>
      <p:bgPr>
        <a:solidFill>
          <a:schemeClr val="accent5"/>
        </a:solidFill>
        <a:effectLst/>
      </p:bgPr>
    </p:bg>
    <p:spTree>
      <p:nvGrpSpPr>
        <p:cNvPr id="1" name="Shape 637"/>
        <p:cNvGrpSpPr/>
        <p:nvPr/>
      </p:nvGrpSpPr>
      <p:grpSpPr>
        <a:xfrm>
          <a:off x="0" y="0"/>
          <a:ext cx="0" cy="0"/>
          <a:chOff x="0" y="0"/>
          <a:chExt cx="0" cy="0"/>
        </a:xfrm>
      </p:grpSpPr>
      <p:sp>
        <p:nvSpPr>
          <p:cNvPr id="638" name="Google Shape;638;g1be79b0d0fb_2_659"/>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639" name="Google Shape;639;g1be79b0d0fb_2_659" descr="Decorative line break"/>
          <p:cNvPicPr preferRelativeResize="0"/>
          <p:nvPr/>
        </p:nvPicPr>
        <p:blipFill rotWithShape="1">
          <a:blip r:embed="rId2">
            <a:alphaModFix/>
          </a:blip>
          <a:srcRect/>
          <a:stretch/>
        </p:blipFill>
        <p:spPr>
          <a:xfrm>
            <a:off x="4089652" y="2886671"/>
            <a:ext cx="723521" cy="13716"/>
          </a:xfrm>
          <a:prstGeom prst="rect">
            <a:avLst/>
          </a:prstGeom>
          <a:noFill/>
          <a:ln>
            <a:noFill/>
          </a:ln>
        </p:spPr>
      </p:pic>
      <p:sp>
        <p:nvSpPr>
          <p:cNvPr id="640" name="Google Shape;640;g1be79b0d0fb_2_659"/>
          <p:cNvSpPr txBox="1">
            <a:spLocks noGrp="1"/>
          </p:cNvSpPr>
          <p:nvPr>
            <p:ph type="ctrTitle"/>
          </p:nvPr>
        </p:nvSpPr>
        <p:spPr>
          <a:xfrm>
            <a:off x="1143000" y="1124344"/>
            <a:ext cx="6858000" cy="17907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5"/>
              </a:buClr>
              <a:buSzPts val="12000"/>
              <a:buFont typeface="Calibri"/>
              <a:buNone/>
              <a:defRPr sz="12000">
                <a:solidFill>
                  <a:schemeClr val="accent5"/>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641" name="Google Shape;641;g1be79b0d0fb_2_659" descr="Twitter icon"/>
          <p:cNvPicPr preferRelativeResize="0"/>
          <p:nvPr/>
        </p:nvPicPr>
        <p:blipFill rotWithShape="1">
          <a:blip r:embed="rId3">
            <a:alphaModFix/>
          </a:blip>
          <a:srcRect/>
          <a:stretch/>
        </p:blipFill>
        <p:spPr>
          <a:xfrm>
            <a:off x="2038718" y="3032551"/>
            <a:ext cx="281272" cy="281273"/>
          </a:xfrm>
          <a:prstGeom prst="rect">
            <a:avLst/>
          </a:prstGeom>
          <a:noFill/>
          <a:ln>
            <a:noFill/>
          </a:ln>
        </p:spPr>
      </p:pic>
      <p:pic>
        <p:nvPicPr>
          <p:cNvPr id="642" name="Google Shape;642;g1be79b0d0fb_2_659" descr="Facebook icon"/>
          <p:cNvPicPr preferRelativeResize="0"/>
          <p:nvPr/>
        </p:nvPicPr>
        <p:blipFill rotWithShape="1">
          <a:blip r:embed="rId4">
            <a:alphaModFix/>
          </a:blip>
          <a:srcRect/>
          <a:stretch/>
        </p:blipFill>
        <p:spPr>
          <a:xfrm>
            <a:off x="6768720" y="3032551"/>
            <a:ext cx="281273" cy="281273"/>
          </a:xfrm>
          <a:prstGeom prst="rect">
            <a:avLst/>
          </a:prstGeom>
          <a:noFill/>
          <a:ln>
            <a:noFill/>
          </a:ln>
        </p:spPr>
      </p:pic>
      <p:sp>
        <p:nvSpPr>
          <p:cNvPr id="643" name="Google Shape;643;g1be79b0d0fb_2_659"/>
          <p:cNvSpPr txBox="1"/>
          <p:nvPr/>
        </p:nvSpPr>
        <p:spPr>
          <a:xfrm>
            <a:off x="2038718" y="3032551"/>
            <a:ext cx="5105100" cy="831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b="0" i="0" u="none" strike="noStrike" cap="none">
                <a:solidFill>
                  <a:schemeClr val="accent1"/>
                </a:solidFill>
                <a:latin typeface="Calibri"/>
                <a:ea typeface="Calibri"/>
                <a:cs typeface="Calibri"/>
                <a:sym typeface="Calibri"/>
              </a:rPr>
              <a:t>twitter.com/ORDeptEd | fb.com/ORDeptEd</a:t>
            </a:r>
            <a:endParaRPr sz="2400" b="0" i="0" u="none" strike="noStrike" cap="none">
              <a:solidFill>
                <a:schemeClr val="accent1"/>
              </a:solidFill>
              <a:latin typeface="Calibri"/>
              <a:ea typeface="Calibri"/>
              <a:cs typeface="Calibri"/>
              <a:sym typeface="Calibri"/>
            </a:endParaRPr>
          </a:p>
        </p:txBody>
      </p:sp>
      <p:sp>
        <p:nvSpPr>
          <p:cNvPr id="644" name="Google Shape;644;g1be79b0d0fb_2_659"/>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645" name="Google Shape;645;g1be79b0d0fb_2_659"/>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Blue_8-Title Only">
  <p:cSld name="Blue_8-Title Only">
    <p:spTree>
      <p:nvGrpSpPr>
        <p:cNvPr id="1" name="Shape 72"/>
        <p:cNvGrpSpPr/>
        <p:nvPr/>
      </p:nvGrpSpPr>
      <p:grpSpPr>
        <a:xfrm>
          <a:off x="0" y="0"/>
          <a:ext cx="0" cy="0"/>
          <a:chOff x="0" y="0"/>
          <a:chExt cx="0" cy="0"/>
        </a:xfrm>
      </p:grpSpPr>
      <p:sp>
        <p:nvSpPr>
          <p:cNvPr id="73" name="Google Shape;73;g1be79b0d0fb_2_1712"/>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Calibri"/>
              <a:ea typeface="Calibri"/>
              <a:cs typeface="Calibri"/>
              <a:sym typeface="Calibri"/>
            </a:endParaRPr>
          </a:p>
        </p:txBody>
      </p:sp>
      <p:sp>
        <p:nvSpPr>
          <p:cNvPr id="74" name="Google Shape;74;g1be79b0d0fb_2_1712"/>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accent1"/>
              </a:buClr>
              <a:buSzPts val="14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75" name="Google Shape;75;g1be79b0d0fb_2_1712"/>
          <p:cNvSpPr txBox="1"/>
          <p:nvPr/>
        </p:nvSpPr>
        <p:spPr>
          <a:xfrm>
            <a:off x="537882" y="4641037"/>
            <a:ext cx="5735400" cy="207900"/>
          </a:xfrm>
          <a:prstGeom prst="rect">
            <a:avLst/>
          </a:prstGeom>
          <a:noFill/>
          <a:ln>
            <a:noFill/>
          </a:ln>
        </p:spPr>
        <p:txBody>
          <a:bodyPr spcFirstLastPara="1" wrap="square" lIns="68575" tIns="34275" rIns="68575" bIns="34275" anchor="t" anchorCtr="0">
            <a:spAutoFit/>
          </a:bodyPr>
          <a:lstStyle/>
          <a:p>
            <a:pPr marL="0" marR="0" lvl="0" indent="0" algn="l" rtl="0">
              <a:lnSpc>
                <a:spcPct val="100000"/>
              </a:lnSpc>
              <a:spcBef>
                <a:spcPts val="0"/>
              </a:spcBef>
              <a:spcAft>
                <a:spcPts val="0"/>
              </a:spcAft>
              <a:buClr>
                <a:srgbClr val="000000"/>
              </a:buClr>
              <a:buSzPts val="900"/>
              <a:buFont typeface="Arial"/>
              <a:buNone/>
            </a:pPr>
            <a:r>
              <a:rPr lang="en-US" sz="900" b="0" i="0" u="none" strike="noStrike" cap="none">
                <a:solidFill>
                  <a:srgbClr val="595959"/>
                </a:solidFill>
                <a:latin typeface="Calibri"/>
                <a:ea typeface="Calibri"/>
                <a:cs typeface="Calibri"/>
                <a:sym typeface="Calibri"/>
              </a:rPr>
              <a:t>Oregon Department of Education</a:t>
            </a:r>
            <a:endParaRPr sz="1100" b="0" i="0" u="none" strike="noStrike" cap="none">
              <a:solidFill>
                <a:srgbClr val="000000"/>
              </a:solidFill>
              <a:latin typeface="Arial"/>
              <a:ea typeface="Arial"/>
              <a:cs typeface="Arial"/>
              <a:sym typeface="Arial"/>
            </a:endParaRPr>
          </a:p>
        </p:txBody>
      </p:sp>
      <p:sp>
        <p:nvSpPr>
          <p:cNvPr id="76" name="Google Shape;76;g1be79b0d0fb_2_1712"/>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matchingName="Gold_1-Title Slide">
  <p:cSld name="Gold_1-Title Slide">
    <p:bg>
      <p:bgPr>
        <a:solidFill>
          <a:schemeClr val="accent4"/>
        </a:solidFill>
        <a:effectLst/>
      </p:bgPr>
    </p:bg>
    <p:spTree>
      <p:nvGrpSpPr>
        <p:cNvPr id="1" name="Shape 646"/>
        <p:cNvGrpSpPr/>
        <p:nvPr/>
      </p:nvGrpSpPr>
      <p:grpSpPr>
        <a:xfrm>
          <a:off x="0" y="0"/>
          <a:ext cx="0" cy="0"/>
          <a:chOff x="0" y="0"/>
          <a:chExt cx="0" cy="0"/>
        </a:xfrm>
      </p:grpSpPr>
      <p:sp>
        <p:nvSpPr>
          <p:cNvPr id="647" name="Google Shape;647;g1be79b0d0fb_2_668"/>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648" name="Google Shape;648;g1be79b0d0fb_2_668"/>
          <p:cNvSpPr/>
          <p:nvPr/>
        </p:nvSpPr>
        <p:spPr>
          <a:xfrm>
            <a:off x="154641" y="4461062"/>
            <a:ext cx="8831100" cy="524400"/>
          </a:xfrm>
          <a:prstGeom prst="rect">
            <a:avLst/>
          </a:prstGeom>
          <a:solidFill>
            <a:srgbClr val="FAF5E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649" name="Google Shape;649;g1be79b0d0fb_2_668" descr="Decorative line break"/>
          <p:cNvPicPr preferRelativeResize="0"/>
          <p:nvPr/>
        </p:nvPicPr>
        <p:blipFill rotWithShape="1">
          <a:blip r:embed="rId2">
            <a:alphaModFix/>
          </a:blip>
          <a:srcRect/>
          <a:stretch/>
        </p:blipFill>
        <p:spPr>
          <a:xfrm>
            <a:off x="4089652" y="2604100"/>
            <a:ext cx="723521" cy="13716"/>
          </a:xfrm>
          <a:prstGeom prst="rect">
            <a:avLst/>
          </a:prstGeom>
          <a:noFill/>
          <a:ln>
            <a:noFill/>
          </a:ln>
        </p:spPr>
      </p:pic>
      <p:sp>
        <p:nvSpPr>
          <p:cNvPr id="650" name="Google Shape;650;g1be79b0d0fb_2_668"/>
          <p:cNvSpPr txBox="1">
            <a:spLocks noGrp="1"/>
          </p:cNvSpPr>
          <p:nvPr>
            <p:ph type="ctrTitle"/>
          </p:nvPr>
        </p:nvSpPr>
        <p:spPr>
          <a:xfrm>
            <a:off x="1143000" y="1865026"/>
            <a:ext cx="6858000" cy="7674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4"/>
              </a:buClr>
              <a:buSzPts val="5400"/>
              <a:buFont typeface="Calibri"/>
              <a:buNone/>
              <a:defRPr sz="5400">
                <a:solidFill>
                  <a:schemeClr val="accent4"/>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1" name="Google Shape;651;g1be79b0d0fb_2_668"/>
          <p:cNvSpPr txBox="1">
            <a:spLocks noGrp="1"/>
          </p:cNvSpPr>
          <p:nvPr>
            <p:ph type="subTitle" idx="1"/>
          </p:nvPr>
        </p:nvSpPr>
        <p:spPr>
          <a:xfrm>
            <a:off x="1143000" y="2701528"/>
            <a:ext cx="6858000" cy="12417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4"/>
              </a:buClr>
              <a:buSzPts val="2400"/>
              <a:buNone/>
              <a:defRPr sz="2400">
                <a:solidFill>
                  <a:schemeClr val="accent4"/>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652" name="Google Shape;652;g1be79b0d0fb_2_668" descr="Oregon Department of Education Logo"/>
          <p:cNvPicPr preferRelativeResize="0"/>
          <p:nvPr/>
        </p:nvPicPr>
        <p:blipFill rotWithShape="1">
          <a:blip r:embed="rId3">
            <a:alphaModFix/>
          </a:blip>
          <a:srcRect/>
          <a:stretch/>
        </p:blipFill>
        <p:spPr>
          <a:xfrm>
            <a:off x="3775327" y="160537"/>
            <a:ext cx="1195008" cy="1219011"/>
          </a:xfrm>
          <a:prstGeom prst="rect">
            <a:avLst/>
          </a:prstGeom>
          <a:noFill/>
          <a:ln>
            <a:noFill/>
          </a:ln>
        </p:spPr>
      </p:pic>
      <p:sp>
        <p:nvSpPr>
          <p:cNvPr id="653" name="Google Shape;653;g1be79b0d0fb_2_668"/>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654" name="Google Shape;654;g1be79b0d0fb_2_668"/>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matchingName="Gold_2-Section Header">
  <p:cSld name="Gold_2-Section Header">
    <p:bg>
      <p:bgPr>
        <a:solidFill>
          <a:schemeClr val="accent4"/>
        </a:solidFill>
        <a:effectLst/>
      </p:bgPr>
    </p:bg>
    <p:spTree>
      <p:nvGrpSpPr>
        <p:cNvPr id="1" name="Shape 655"/>
        <p:cNvGrpSpPr/>
        <p:nvPr/>
      </p:nvGrpSpPr>
      <p:grpSpPr>
        <a:xfrm>
          <a:off x="0" y="0"/>
          <a:ext cx="0" cy="0"/>
          <a:chOff x="0" y="0"/>
          <a:chExt cx="0" cy="0"/>
        </a:xfrm>
      </p:grpSpPr>
      <p:sp>
        <p:nvSpPr>
          <p:cNvPr id="656" name="Google Shape;656;g1be79b0d0fb_2_677"/>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657" name="Google Shape;657;g1be79b0d0fb_2_677"/>
          <p:cNvSpPr/>
          <p:nvPr/>
        </p:nvSpPr>
        <p:spPr>
          <a:xfrm>
            <a:off x="154640" y="1866568"/>
            <a:ext cx="8831100" cy="1425300"/>
          </a:xfrm>
          <a:prstGeom prst="rect">
            <a:avLst/>
          </a:prstGeom>
          <a:solidFill>
            <a:srgbClr val="FAF5E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600"/>
              <a:buFont typeface="Arial"/>
              <a:buNone/>
            </a:pPr>
            <a:endParaRPr sz="1600" b="0" i="0" u="none" strike="noStrike" cap="none">
              <a:solidFill>
                <a:schemeClr val="lt1"/>
              </a:solidFill>
              <a:latin typeface="Calibri"/>
              <a:ea typeface="Calibri"/>
              <a:cs typeface="Calibri"/>
              <a:sym typeface="Calibri"/>
            </a:endParaRPr>
          </a:p>
        </p:txBody>
      </p:sp>
      <p:sp>
        <p:nvSpPr>
          <p:cNvPr id="658" name="Google Shape;658;g1be79b0d0fb_2_677"/>
          <p:cNvSpPr txBox="1">
            <a:spLocks noGrp="1"/>
          </p:cNvSpPr>
          <p:nvPr>
            <p:ph type="ctrTitle"/>
          </p:nvPr>
        </p:nvSpPr>
        <p:spPr>
          <a:xfrm>
            <a:off x="537883" y="1866568"/>
            <a:ext cx="8088300" cy="1425300"/>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accent4"/>
              </a:buClr>
              <a:buSzPts val="6800"/>
              <a:buFont typeface="Calibri"/>
              <a:buNone/>
              <a:defRPr sz="6800">
                <a:solidFill>
                  <a:schemeClr val="accent4"/>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9" name="Google Shape;659;g1be79b0d0fb_2_677"/>
          <p:cNvSpPr txBox="1">
            <a:spLocks noGrp="1"/>
          </p:cNvSpPr>
          <p:nvPr>
            <p:ph type="dt" idx="10"/>
          </p:nvPr>
        </p:nvSpPr>
        <p:spPr>
          <a:xfrm>
            <a:off x="2891118" y="4604845"/>
            <a:ext cx="3381900" cy="2739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660" name="Google Shape;660;g1be79b0d0fb_2_677"/>
          <p:cNvSpPr txBox="1">
            <a:spLocks noGrp="1"/>
          </p:cNvSpPr>
          <p:nvPr>
            <p:ph type="ftr" idx="11"/>
          </p:nvPr>
        </p:nvSpPr>
        <p:spPr>
          <a:xfrm>
            <a:off x="537882" y="4604845"/>
            <a:ext cx="2148000" cy="2739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661" name="Google Shape;661;g1be79b0d0fb_2_677"/>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662" name="Google Shape;662;g1be79b0d0fb_2_677" descr="Oregon Department of Education Logo"/>
          <p:cNvPicPr preferRelativeResize="0"/>
          <p:nvPr/>
        </p:nvPicPr>
        <p:blipFill rotWithShape="1">
          <a:blip r:embed="rId2">
            <a:alphaModFix/>
          </a:blip>
          <a:srcRect/>
          <a:stretch/>
        </p:blipFill>
        <p:spPr>
          <a:xfrm>
            <a:off x="3775327" y="160537"/>
            <a:ext cx="1195008" cy="1219011"/>
          </a:xfrm>
          <a:prstGeom prst="rect">
            <a:avLst/>
          </a:prstGeom>
          <a:noFill/>
          <a:ln>
            <a:noFill/>
          </a:ln>
        </p:spPr>
      </p:pic>
      <p:sp>
        <p:nvSpPr>
          <p:cNvPr id="663" name="Google Shape;663;g1be79b0d0fb_2_677"/>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matchingName="Gold_4-Content with Caption">
  <p:cSld name="Gold_4-Content with Caption">
    <p:bg>
      <p:bgPr>
        <a:solidFill>
          <a:schemeClr val="accent4"/>
        </a:solidFill>
        <a:effectLst/>
      </p:bgPr>
    </p:bg>
    <p:spTree>
      <p:nvGrpSpPr>
        <p:cNvPr id="1" name="Shape 664"/>
        <p:cNvGrpSpPr/>
        <p:nvPr/>
      </p:nvGrpSpPr>
      <p:grpSpPr>
        <a:xfrm>
          <a:off x="0" y="0"/>
          <a:ext cx="0" cy="0"/>
          <a:chOff x="0" y="0"/>
          <a:chExt cx="0" cy="0"/>
        </a:xfrm>
      </p:grpSpPr>
      <p:sp>
        <p:nvSpPr>
          <p:cNvPr id="665" name="Google Shape;665;g1be79b0d0fb_2_693"/>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666" name="Google Shape;666;g1be79b0d0fb_2_693"/>
          <p:cNvSpPr/>
          <p:nvPr/>
        </p:nvSpPr>
        <p:spPr>
          <a:xfrm>
            <a:off x="154642" y="161365"/>
            <a:ext cx="3547800" cy="4824300"/>
          </a:xfrm>
          <a:prstGeom prst="rect">
            <a:avLst/>
          </a:prstGeom>
          <a:solidFill>
            <a:srgbClr val="FAF5E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667" name="Google Shape;667;g1be79b0d0fb_2_693"/>
          <p:cNvSpPr txBox="1">
            <a:spLocks noGrp="1"/>
          </p:cNvSpPr>
          <p:nvPr>
            <p:ph type="title"/>
          </p:nvPr>
        </p:nvSpPr>
        <p:spPr>
          <a:xfrm>
            <a:off x="537883" y="584734"/>
            <a:ext cx="2949000" cy="19038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4"/>
              </a:buClr>
              <a:buSzPts val="4400"/>
              <a:buFont typeface="Calibri"/>
              <a:buNone/>
              <a:defRPr sz="4400">
                <a:solidFill>
                  <a:schemeClr val="accent4"/>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8" name="Google Shape;668;g1be79b0d0fb_2_693"/>
          <p:cNvSpPr txBox="1">
            <a:spLocks noGrp="1"/>
          </p:cNvSpPr>
          <p:nvPr>
            <p:ph type="body" idx="1"/>
          </p:nvPr>
        </p:nvSpPr>
        <p:spPr>
          <a:xfrm>
            <a:off x="3887391" y="584735"/>
            <a:ext cx="4629300" cy="3811200"/>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9" name="Google Shape;669;g1be79b0d0fb_2_693"/>
          <p:cNvSpPr>
            <a:spLocks noGrp="1"/>
          </p:cNvSpPr>
          <p:nvPr>
            <p:ph type="pic" idx="2"/>
          </p:nvPr>
        </p:nvSpPr>
        <p:spPr>
          <a:xfrm>
            <a:off x="537883" y="2655094"/>
            <a:ext cx="2949000" cy="1740600"/>
          </a:xfrm>
          <a:prstGeom prst="rect">
            <a:avLst/>
          </a:prstGeom>
          <a:noFill/>
          <a:ln>
            <a:noFill/>
          </a:ln>
        </p:spPr>
      </p:sp>
      <p:sp>
        <p:nvSpPr>
          <p:cNvPr id="670" name="Google Shape;670;g1be79b0d0fb_2_693"/>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671" name="Google Shape;671;g1be79b0d0fb_2_693"/>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matchingName="Gold_6-Two Content">
  <p:cSld name="Gold_6-Two Content">
    <p:bg>
      <p:bgPr>
        <a:solidFill>
          <a:schemeClr val="accent4"/>
        </a:solidFill>
        <a:effectLst/>
      </p:bgPr>
    </p:bg>
    <p:spTree>
      <p:nvGrpSpPr>
        <p:cNvPr id="1" name="Shape 672"/>
        <p:cNvGrpSpPr/>
        <p:nvPr/>
      </p:nvGrpSpPr>
      <p:grpSpPr>
        <a:xfrm>
          <a:off x="0" y="0"/>
          <a:ext cx="0" cy="0"/>
          <a:chOff x="0" y="0"/>
          <a:chExt cx="0" cy="0"/>
        </a:xfrm>
      </p:grpSpPr>
      <p:sp>
        <p:nvSpPr>
          <p:cNvPr id="673" name="Google Shape;673;g1be79b0d0fb_2_706"/>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4"/>
              </a:buClr>
              <a:buSzPts val="4400"/>
              <a:buFont typeface="Calibri"/>
              <a:buNone/>
              <a:defRPr>
                <a:solidFill>
                  <a:schemeClr val="accent4"/>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4" name="Google Shape;674;g1be79b0d0fb_2_706"/>
          <p:cNvSpPr txBox="1">
            <a:spLocks noGrp="1"/>
          </p:cNvSpPr>
          <p:nvPr>
            <p:ph type="body" idx="1"/>
          </p:nvPr>
        </p:nvSpPr>
        <p:spPr>
          <a:xfrm>
            <a:off x="537882" y="1369219"/>
            <a:ext cx="3976800" cy="30795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5" name="Google Shape;675;g1be79b0d0fb_2_706"/>
          <p:cNvSpPr txBox="1">
            <a:spLocks noGrp="1"/>
          </p:cNvSpPr>
          <p:nvPr>
            <p:ph type="body" idx="2"/>
          </p:nvPr>
        </p:nvSpPr>
        <p:spPr>
          <a:xfrm>
            <a:off x="4629150" y="1369219"/>
            <a:ext cx="3997200" cy="30795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6" name="Google Shape;676;g1be79b0d0fb_2_706"/>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677" name="Google Shape;677;g1be79b0d0fb_2_706"/>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matchingName="Gold_9-Blank">
  <p:cSld name="Gold_9-Blank">
    <p:bg>
      <p:bgPr>
        <a:solidFill>
          <a:schemeClr val="accent4"/>
        </a:solidFill>
        <a:effectLst/>
      </p:bgPr>
    </p:bg>
    <p:spTree>
      <p:nvGrpSpPr>
        <p:cNvPr id="1" name="Shape 678"/>
        <p:cNvGrpSpPr/>
        <p:nvPr/>
      </p:nvGrpSpPr>
      <p:grpSpPr>
        <a:xfrm>
          <a:off x="0" y="0"/>
          <a:ext cx="0" cy="0"/>
          <a:chOff x="0" y="0"/>
          <a:chExt cx="0" cy="0"/>
        </a:xfrm>
      </p:grpSpPr>
      <p:sp>
        <p:nvSpPr>
          <p:cNvPr id="679" name="Google Shape;679;g1be79b0d0fb_2_725"/>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lt1"/>
                </a:solidFill>
                <a:latin typeface="Calibri"/>
                <a:ea typeface="Calibri"/>
                <a:cs typeface="Calibri"/>
                <a:sym typeface="Calibri"/>
              </a:rPr>
              <a:t>v</a:t>
            </a:r>
            <a:endParaRPr sz="1400" b="0" i="0" u="none" strike="noStrike" cap="none">
              <a:solidFill>
                <a:srgbClr val="000000"/>
              </a:solidFill>
              <a:latin typeface="Arial"/>
              <a:ea typeface="Arial"/>
              <a:cs typeface="Arial"/>
              <a:sym typeface="Arial"/>
            </a:endParaRPr>
          </a:p>
        </p:txBody>
      </p:sp>
      <p:sp>
        <p:nvSpPr>
          <p:cNvPr id="680" name="Google Shape;680;g1be79b0d0fb_2_725"/>
          <p:cNvSpPr txBox="1">
            <a:spLocks noGrp="1"/>
          </p:cNvSpPr>
          <p:nvPr>
            <p:ph type="body" idx="1"/>
          </p:nvPr>
        </p:nvSpPr>
        <p:spPr>
          <a:xfrm>
            <a:off x="537882" y="494969"/>
            <a:ext cx="8088300" cy="4049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1" name="Google Shape;681;g1be79b0d0fb_2_725"/>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682" name="Google Shape;682;g1be79b0d0fb_2_725"/>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matchingName="Gold_10-Large Type">
  <p:cSld name="Gold_10-Large Type">
    <p:bg>
      <p:bgPr>
        <a:solidFill>
          <a:schemeClr val="accent4"/>
        </a:solidFill>
        <a:effectLst/>
      </p:bgPr>
    </p:bg>
    <p:spTree>
      <p:nvGrpSpPr>
        <p:cNvPr id="1" name="Shape 683"/>
        <p:cNvGrpSpPr/>
        <p:nvPr/>
      </p:nvGrpSpPr>
      <p:grpSpPr>
        <a:xfrm>
          <a:off x="0" y="0"/>
          <a:ext cx="0" cy="0"/>
          <a:chOff x="0" y="0"/>
          <a:chExt cx="0" cy="0"/>
        </a:xfrm>
      </p:grpSpPr>
      <p:sp>
        <p:nvSpPr>
          <p:cNvPr id="684" name="Google Shape;684;g1be79b0d0fb_2_730"/>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685" name="Google Shape;685;g1be79b0d0fb_2_730" descr="Decorative line break"/>
          <p:cNvPicPr preferRelativeResize="0"/>
          <p:nvPr/>
        </p:nvPicPr>
        <p:blipFill rotWithShape="1">
          <a:blip r:embed="rId2">
            <a:alphaModFix/>
          </a:blip>
          <a:srcRect/>
          <a:stretch/>
        </p:blipFill>
        <p:spPr>
          <a:xfrm>
            <a:off x="4089652" y="2886671"/>
            <a:ext cx="723521" cy="13716"/>
          </a:xfrm>
          <a:prstGeom prst="rect">
            <a:avLst/>
          </a:prstGeom>
          <a:noFill/>
          <a:ln>
            <a:noFill/>
          </a:ln>
        </p:spPr>
      </p:pic>
      <p:sp>
        <p:nvSpPr>
          <p:cNvPr id="686" name="Google Shape;686;g1be79b0d0fb_2_730"/>
          <p:cNvSpPr txBox="1">
            <a:spLocks noGrp="1"/>
          </p:cNvSpPr>
          <p:nvPr>
            <p:ph type="ctrTitle"/>
          </p:nvPr>
        </p:nvSpPr>
        <p:spPr>
          <a:xfrm>
            <a:off x="1143000" y="1124344"/>
            <a:ext cx="6858000" cy="17907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4"/>
              </a:buClr>
              <a:buSzPts val="12000"/>
              <a:buFont typeface="Calibri"/>
              <a:buNone/>
              <a:defRPr sz="12000">
                <a:solidFill>
                  <a:schemeClr val="accent4"/>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7" name="Google Shape;687;g1be79b0d0fb_2_730"/>
          <p:cNvSpPr txBox="1">
            <a:spLocks noGrp="1"/>
          </p:cNvSpPr>
          <p:nvPr>
            <p:ph type="subTitle" idx="1"/>
          </p:nvPr>
        </p:nvSpPr>
        <p:spPr>
          <a:xfrm>
            <a:off x="1143000" y="3002388"/>
            <a:ext cx="6858000" cy="6603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4"/>
              </a:buClr>
              <a:buSzPts val="2400"/>
              <a:buNone/>
              <a:defRPr sz="2400">
                <a:solidFill>
                  <a:schemeClr val="accent4"/>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688" name="Google Shape;688;g1be79b0d0fb_2_730"/>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689" name="Google Shape;689;g1be79b0d0fb_2_730"/>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matchingName="Gold_11-Follow Us">
  <p:cSld name="Gold_11-Follow Us">
    <p:bg>
      <p:bgPr>
        <a:solidFill>
          <a:schemeClr val="accent4"/>
        </a:solidFill>
        <a:effectLst/>
      </p:bgPr>
    </p:bg>
    <p:spTree>
      <p:nvGrpSpPr>
        <p:cNvPr id="1" name="Shape 690"/>
        <p:cNvGrpSpPr/>
        <p:nvPr/>
      </p:nvGrpSpPr>
      <p:grpSpPr>
        <a:xfrm>
          <a:off x="0" y="0"/>
          <a:ext cx="0" cy="0"/>
          <a:chOff x="0" y="0"/>
          <a:chExt cx="0" cy="0"/>
        </a:xfrm>
      </p:grpSpPr>
      <p:sp>
        <p:nvSpPr>
          <p:cNvPr id="691" name="Google Shape;691;g1be79b0d0fb_2_737"/>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692" name="Google Shape;692;g1be79b0d0fb_2_737" descr="Decorative line break"/>
          <p:cNvPicPr preferRelativeResize="0"/>
          <p:nvPr/>
        </p:nvPicPr>
        <p:blipFill rotWithShape="1">
          <a:blip r:embed="rId2">
            <a:alphaModFix/>
          </a:blip>
          <a:srcRect/>
          <a:stretch/>
        </p:blipFill>
        <p:spPr>
          <a:xfrm>
            <a:off x="4089652" y="2886671"/>
            <a:ext cx="723521" cy="13716"/>
          </a:xfrm>
          <a:prstGeom prst="rect">
            <a:avLst/>
          </a:prstGeom>
          <a:noFill/>
          <a:ln>
            <a:noFill/>
          </a:ln>
        </p:spPr>
      </p:pic>
      <p:sp>
        <p:nvSpPr>
          <p:cNvPr id="693" name="Google Shape;693;g1be79b0d0fb_2_737"/>
          <p:cNvSpPr txBox="1">
            <a:spLocks noGrp="1"/>
          </p:cNvSpPr>
          <p:nvPr>
            <p:ph type="ctrTitle"/>
          </p:nvPr>
        </p:nvSpPr>
        <p:spPr>
          <a:xfrm>
            <a:off x="1143000" y="1124344"/>
            <a:ext cx="6858000" cy="17907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4"/>
              </a:buClr>
              <a:buSzPts val="12000"/>
              <a:buFont typeface="Calibri"/>
              <a:buNone/>
              <a:defRPr sz="12000">
                <a:solidFill>
                  <a:schemeClr val="accent4"/>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694" name="Google Shape;694;g1be79b0d0fb_2_737" descr="Twitter icon"/>
          <p:cNvPicPr preferRelativeResize="0"/>
          <p:nvPr/>
        </p:nvPicPr>
        <p:blipFill rotWithShape="1">
          <a:blip r:embed="rId3">
            <a:alphaModFix/>
          </a:blip>
          <a:srcRect/>
          <a:stretch/>
        </p:blipFill>
        <p:spPr>
          <a:xfrm>
            <a:off x="2038718" y="3032551"/>
            <a:ext cx="281272" cy="281273"/>
          </a:xfrm>
          <a:prstGeom prst="rect">
            <a:avLst/>
          </a:prstGeom>
          <a:noFill/>
          <a:ln>
            <a:noFill/>
          </a:ln>
        </p:spPr>
      </p:pic>
      <p:pic>
        <p:nvPicPr>
          <p:cNvPr id="695" name="Google Shape;695;g1be79b0d0fb_2_737" descr="Facebook icon"/>
          <p:cNvPicPr preferRelativeResize="0"/>
          <p:nvPr/>
        </p:nvPicPr>
        <p:blipFill rotWithShape="1">
          <a:blip r:embed="rId4">
            <a:alphaModFix/>
          </a:blip>
          <a:srcRect/>
          <a:stretch/>
        </p:blipFill>
        <p:spPr>
          <a:xfrm>
            <a:off x="6768720" y="3032551"/>
            <a:ext cx="281273" cy="281273"/>
          </a:xfrm>
          <a:prstGeom prst="rect">
            <a:avLst/>
          </a:prstGeom>
          <a:noFill/>
          <a:ln>
            <a:noFill/>
          </a:ln>
        </p:spPr>
      </p:pic>
      <p:sp>
        <p:nvSpPr>
          <p:cNvPr id="696" name="Google Shape;696;g1be79b0d0fb_2_737"/>
          <p:cNvSpPr txBox="1"/>
          <p:nvPr/>
        </p:nvSpPr>
        <p:spPr>
          <a:xfrm>
            <a:off x="2038718" y="3032551"/>
            <a:ext cx="5105100" cy="831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b="0" i="0" u="none" strike="noStrike" cap="none">
                <a:solidFill>
                  <a:schemeClr val="accent1"/>
                </a:solidFill>
                <a:latin typeface="Calibri"/>
                <a:ea typeface="Calibri"/>
                <a:cs typeface="Calibri"/>
                <a:sym typeface="Calibri"/>
              </a:rPr>
              <a:t>twitter.com/ORDeptEd | fb.com/ORDeptEd</a:t>
            </a:r>
            <a:endParaRPr sz="2400" b="0" i="0" u="none" strike="noStrike" cap="none">
              <a:solidFill>
                <a:schemeClr val="accent1"/>
              </a:solidFill>
              <a:latin typeface="Calibri"/>
              <a:ea typeface="Calibri"/>
              <a:cs typeface="Calibri"/>
              <a:sym typeface="Calibri"/>
            </a:endParaRPr>
          </a:p>
        </p:txBody>
      </p:sp>
      <p:sp>
        <p:nvSpPr>
          <p:cNvPr id="697" name="Google Shape;697;g1be79b0d0fb_2_737"/>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698" name="Google Shape;698;g1be79b0d0fb_2_737"/>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matchingName="Orange_1-Title Slide">
  <p:cSld name="Orange_1-Title Slide">
    <p:bg>
      <p:bgPr>
        <a:solidFill>
          <a:schemeClr val="accent3"/>
        </a:solidFill>
        <a:effectLst/>
      </p:bgPr>
    </p:bg>
    <p:spTree>
      <p:nvGrpSpPr>
        <p:cNvPr id="1" name="Shape 699"/>
        <p:cNvGrpSpPr/>
        <p:nvPr/>
      </p:nvGrpSpPr>
      <p:grpSpPr>
        <a:xfrm>
          <a:off x="0" y="0"/>
          <a:ext cx="0" cy="0"/>
          <a:chOff x="0" y="0"/>
          <a:chExt cx="0" cy="0"/>
        </a:xfrm>
      </p:grpSpPr>
      <p:sp>
        <p:nvSpPr>
          <p:cNvPr id="700" name="Google Shape;700;g1be79b0d0fb_2_746"/>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701" name="Google Shape;701;g1be79b0d0fb_2_746"/>
          <p:cNvSpPr/>
          <p:nvPr/>
        </p:nvSpPr>
        <p:spPr>
          <a:xfrm>
            <a:off x="154641" y="4461062"/>
            <a:ext cx="8831100" cy="524400"/>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702" name="Google Shape;702;g1be79b0d0fb_2_746" descr="Decorative line break"/>
          <p:cNvPicPr preferRelativeResize="0"/>
          <p:nvPr/>
        </p:nvPicPr>
        <p:blipFill rotWithShape="1">
          <a:blip r:embed="rId2">
            <a:alphaModFix/>
          </a:blip>
          <a:srcRect/>
          <a:stretch/>
        </p:blipFill>
        <p:spPr>
          <a:xfrm>
            <a:off x="4089652" y="2604100"/>
            <a:ext cx="723521" cy="13716"/>
          </a:xfrm>
          <a:prstGeom prst="rect">
            <a:avLst/>
          </a:prstGeom>
          <a:noFill/>
          <a:ln>
            <a:noFill/>
          </a:ln>
        </p:spPr>
      </p:pic>
      <p:sp>
        <p:nvSpPr>
          <p:cNvPr id="703" name="Google Shape;703;g1be79b0d0fb_2_746"/>
          <p:cNvSpPr txBox="1">
            <a:spLocks noGrp="1"/>
          </p:cNvSpPr>
          <p:nvPr>
            <p:ph type="ctrTitle"/>
          </p:nvPr>
        </p:nvSpPr>
        <p:spPr>
          <a:xfrm>
            <a:off x="1143000" y="1865026"/>
            <a:ext cx="6858000" cy="7674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3"/>
              </a:buClr>
              <a:buSzPts val="5400"/>
              <a:buFont typeface="Calibri"/>
              <a:buNone/>
              <a:defRPr sz="5400">
                <a:solidFill>
                  <a:schemeClr val="accent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4" name="Google Shape;704;g1be79b0d0fb_2_746"/>
          <p:cNvSpPr txBox="1">
            <a:spLocks noGrp="1"/>
          </p:cNvSpPr>
          <p:nvPr>
            <p:ph type="subTitle" idx="1"/>
          </p:nvPr>
        </p:nvSpPr>
        <p:spPr>
          <a:xfrm>
            <a:off x="1143000" y="2701528"/>
            <a:ext cx="6858000" cy="12417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3"/>
              </a:buClr>
              <a:buSzPts val="2400"/>
              <a:buNone/>
              <a:defRPr sz="2400">
                <a:solidFill>
                  <a:schemeClr val="accent3"/>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705" name="Google Shape;705;g1be79b0d0fb_2_746" descr="Oregon Department of Education Logo"/>
          <p:cNvPicPr preferRelativeResize="0"/>
          <p:nvPr/>
        </p:nvPicPr>
        <p:blipFill rotWithShape="1">
          <a:blip r:embed="rId3">
            <a:alphaModFix/>
          </a:blip>
          <a:srcRect/>
          <a:stretch/>
        </p:blipFill>
        <p:spPr>
          <a:xfrm>
            <a:off x="3775327" y="160537"/>
            <a:ext cx="1195008" cy="1219011"/>
          </a:xfrm>
          <a:prstGeom prst="rect">
            <a:avLst/>
          </a:prstGeom>
          <a:noFill/>
          <a:ln>
            <a:noFill/>
          </a:ln>
        </p:spPr>
      </p:pic>
      <p:sp>
        <p:nvSpPr>
          <p:cNvPr id="706" name="Google Shape;706;g1be79b0d0fb_2_746"/>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707" name="Google Shape;707;g1be79b0d0fb_2_746"/>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showMasterSp="0" matchingName="Orange_4-Content with Caption">
  <p:cSld name="Orange_4-Content with Caption">
    <p:bg>
      <p:bgPr>
        <a:solidFill>
          <a:schemeClr val="accent3"/>
        </a:solidFill>
        <a:effectLst/>
      </p:bgPr>
    </p:bg>
    <p:spTree>
      <p:nvGrpSpPr>
        <p:cNvPr id="1" name="Shape 708"/>
        <p:cNvGrpSpPr/>
        <p:nvPr/>
      </p:nvGrpSpPr>
      <p:grpSpPr>
        <a:xfrm>
          <a:off x="0" y="0"/>
          <a:ext cx="0" cy="0"/>
          <a:chOff x="0" y="0"/>
          <a:chExt cx="0" cy="0"/>
        </a:xfrm>
      </p:grpSpPr>
      <p:sp>
        <p:nvSpPr>
          <p:cNvPr id="709" name="Google Shape;709;g1be79b0d0fb_2_769"/>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710" name="Google Shape;710;g1be79b0d0fb_2_769"/>
          <p:cNvSpPr/>
          <p:nvPr/>
        </p:nvSpPr>
        <p:spPr>
          <a:xfrm>
            <a:off x="154642" y="161365"/>
            <a:ext cx="3547800" cy="4824300"/>
          </a:xfrm>
          <a:prstGeom prst="rect">
            <a:avLst/>
          </a:prstGeom>
          <a:solidFill>
            <a:srgbClr val="FCEDE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711" name="Google Shape;711;g1be79b0d0fb_2_769"/>
          <p:cNvSpPr txBox="1">
            <a:spLocks noGrp="1"/>
          </p:cNvSpPr>
          <p:nvPr>
            <p:ph type="title"/>
          </p:nvPr>
        </p:nvSpPr>
        <p:spPr>
          <a:xfrm>
            <a:off x="537883" y="584734"/>
            <a:ext cx="2949000" cy="19005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3"/>
              </a:buClr>
              <a:buSzPts val="4400"/>
              <a:buFont typeface="Calibri"/>
              <a:buNone/>
              <a:defRPr sz="4400">
                <a:solidFill>
                  <a:schemeClr val="accent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2" name="Google Shape;712;g1be79b0d0fb_2_769"/>
          <p:cNvSpPr txBox="1">
            <a:spLocks noGrp="1"/>
          </p:cNvSpPr>
          <p:nvPr>
            <p:ph type="body" idx="1"/>
          </p:nvPr>
        </p:nvSpPr>
        <p:spPr>
          <a:xfrm>
            <a:off x="3887391" y="584735"/>
            <a:ext cx="4629300" cy="3811200"/>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713" name="Google Shape;713;g1be79b0d0fb_2_769"/>
          <p:cNvSpPr>
            <a:spLocks noGrp="1"/>
          </p:cNvSpPr>
          <p:nvPr>
            <p:ph type="pic" idx="2"/>
          </p:nvPr>
        </p:nvSpPr>
        <p:spPr>
          <a:xfrm>
            <a:off x="537883" y="2655094"/>
            <a:ext cx="2949000" cy="1740600"/>
          </a:xfrm>
          <a:prstGeom prst="rect">
            <a:avLst/>
          </a:prstGeom>
          <a:noFill/>
          <a:ln>
            <a:noFill/>
          </a:ln>
        </p:spPr>
      </p:sp>
      <p:sp>
        <p:nvSpPr>
          <p:cNvPr id="714" name="Google Shape;714;g1be79b0d0fb_2_769"/>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715" name="Google Shape;715;g1be79b0d0fb_2_769"/>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matchingName="Orange_5-Title and Content">
  <p:cSld name="Orange_5-Title and Content">
    <p:bg>
      <p:bgPr>
        <a:solidFill>
          <a:schemeClr val="accent3"/>
        </a:solidFill>
        <a:effectLst/>
      </p:bgPr>
    </p:bg>
    <p:spTree>
      <p:nvGrpSpPr>
        <p:cNvPr id="1" name="Shape 716"/>
        <p:cNvGrpSpPr/>
        <p:nvPr/>
      </p:nvGrpSpPr>
      <p:grpSpPr>
        <a:xfrm>
          <a:off x="0" y="0"/>
          <a:ext cx="0" cy="0"/>
          <a:chOff x="0" y="0"/>
          <a:chExt cx="0" cy="0"/>
        </a:xfrm>
      </p:grpSpPr>
      <p:sp>
        <p:nvSpPr>
          <p:cNvPr id="717" name="Google Shape;717;g1be79b0d0fb_2_777"/>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3"/>
              </a:buClr>
              <a:buSzPts val="4400"/>
              <a:buFont typeface="Calibri"/>
              <a:buNone/>
              <a:defRPr>
                <a:solidFill>
                  <a:schemeClr val="accent3"/>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8" name="Google Shape;718;g1be79b0d0fb_2_777"/>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9" name="Google Shape;719;g1be79b0d0fb_2_777"/>
          <p:cNvSpPr txBox="1"/>
          <p:nvPr/>
        </p:nvSpPr>
        <p:spPr>
          <a:xfrm>
            <a:off x="537882" y="4641037"/>
            <a:ext cx="5735400" cy="276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200" b="0" i="0" u="none" strike="noStrike" cap="none">
                <a:solidFill>
                  <a:srgbClr val="595959"/>
                </a:solidFill>
                <a:latin typeface="Calibri"/>
                <a:ea typeface="Calibri"/>
                <a:cs typeface="Calibri"/>
                <a:sym typeface="Calibri"/>
              </a:rPr>
              <a:t>Oregon Department of Education</a:t>
            </a:r>
            <a:endParaRPr sz="1400" b="0" i="0" u="none" strike="noStrike" cap="none">
              <a:solidFill>
                <a:srgbClr val="000000"/>
              </a:solidFill>
              <a:latin typeface="Arial"/>
              <a:ea typeface="Arial"/>
              <a:cs typeface="Arial"/>
              <a:sym typeface="Arial"/>
            </a:endParaRPr>
          </a:p>
        </p:txBody>
      </p:sp>
      <p:sp>
        <p:nvSpPr>
          <p:cNvPr id="720" name="Google Shape;720;g1be79b0d0fb_2_777"/>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61" Type="http://schemas.openxmlformats.org/officeDocument/2006/relationships/slideLayout" Target="../slideLayouts/slideLayout6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theme" Target="../theme/theme1.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81.xml"/><Relationship Id="rId18" Type="http://schemas.openxmlformats.org/officeDocument/2006/relationships/slideLayout" Target="../slideLayouts/slideLayout86.xml"/><Relationship Id="rId26" Type="http://schemas.openxmlformats.org/officeDocument/2006/relationships/slideLayout" Target="../slideLayouts/slideLayout94.xml"/><Relationship Id="rId39" Type="http://schemas.openxmlformats.org/officeDocument/2006/relationships/slideLayout" Target="../slideLayouts/slideLayout107.xml"/><Relationship Id="rId21" Type="http://schemas.openxmlformats.org/officeDocument/2006/relationships/slideLayout" Target="../slideLayouts/slideLayout89.xml"/><Relationship Id="rId34" Type="http://schemas.openxmlformats.org/officeDocument/2006/relationships/slideLayout" Target="../slideLayouts/slideLayout102.xml"/><Relationship Id="rId42" Type="http://schemas.openxmlformats.org/officeDocument/2006/relationships/slideLayout" Target="../slideLayouts/slideLayout110.xml"/><Relationship Id="rId47" Type="http://schemas.openxmlformats.org/officeDocument/2006/relationships/slideLayout" Target="../slideLayouts/slideLayout115.xml"/><Relationship Id="rId50" Type="http://schemas.openxmlformats.org/officeDocument/2006/relationships/slideLayout" Target="../slideLayouts/slideLayout118.xml"/><Relationship Id="rId55" Type="http://schemas.openxmlformats.org/officeDocument/2006/relationships/slideLayout" Target="../slideLayouts/slideLayout123.xml"/><Relationship Id="rId7" Type="http://schemas.openxmlformats.org/officeDocument/2006/relationships/slideLayout" Target="../slideLayouts/slideLayout75.xml"/><Relationship Id="rId12" Type="http://schemas.openxmlformats.org/officeDocument/2006/relationships/slideLayout" Target="../slideLayouts/slideLayout80.xml"/><Relationship Id="rId17" Type="http://schemas.openxmlformats.org/officeDocument/2006/relationships/slideLayout" Target="../slideLayouts/slideLayout85.xml"/><Relationship Id="rId25" Type="http://schemas.openxmlformats.org/officeDocument/2006/relationships/slideLayout" Target="../slideLayouts/slideLayout93.xml"/><Relationship Id="rId33" Type="http://schemas.openxmlformats.org/officeDocument/2006/relationships/slideLayout" Target="../slideLayouts/slideLayout101.xml"/><Relationship Id="rId38" Type="http://schemas.openxmlformats.org/officeDocument/2006/relationships/slideLayout" Target="../slideLayouts/slideLayout106.xml"/><Relationship Id="rId46" Type="http://schemas.openxmlformats.org/officeDocument/2006/relationships/slideLayout" Target="../slideLayouts/slideLayout114.xml"/><Relationship Id="rId2" Type="http://schemas.openxmlformats.org/officeDocument/2006/relationships/slideLayout" Target="../slideLayouts/slideLayout70.xml"/><Relationship Id="rId16" Type="http://schemas.openxmlformats.org/officeDocument/2006/relationships/slideLayout" Target="../slideLayouts/slideLayout84.xml"/><Relationship Id="rId20" Type="http://schemas.openxmlformats.org/officeDocument/2006/relationships/slideLayout" Target="../slideLayouts/slideLayout88.xml"/><Relationship Id="rId29" Type="http://schemas.openxmlformats.org/officeDocument/2006/relationships/slideLayout" Target="../slideLayouts/slideLayout97.xml"/><Relationship Id="rId41" Type="http://schemas.openxmlformats.org/officeDocument/2006/relationships/slideLayout" Target="../slideLayouts/slideLayout109.xml"/><Relationship Id="rId54" Type="http://schemas.openxmlformats.org/officeDocument/2006/relationships/slideLayout" Target="../slideLayouts/slideLayout122.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24" Type="http://schemas.openxmlformats.org/officeDocument/2006/relationships/slideLayout" Target="../slideLayouts/slideLayout92.xml"/><Relationship Id="rId32" Type="http://schemas.openxmlformats.org/officeDocument/2006/relationships/slideLayout" Target="../slideLayouts/slideLayout100.xml"/><Relationship Id="rId37" Type="http://schemas.openxmlformats.org/officeDocument/2006/relationships/slideLayout" Target="../slideLayouts/slideLayout105.xml"/><Relationship Id="rId40" Type="http://schemas.openxmlformats.org/officeDocument/2006/relationships/slideLayout" Target="../slideLayouts/slideLayout108.xml"/><Relationship Id="rId45" Type="http://schemas.openxmlformats.org/officeDocument/2006/relationships/slideLayout" Target="../slideLayouts/slideLayout113.xml"/><Relationship Id="rId53" Type="http://schemas.openxmlformats.org/officeDocument/2006/relationships/slideLayout" Target="../slideLayouts/slideLayout121.xml"/><Relationship Id="rId58" Type="http://schemas.openxmlformats.org/officeDocument/2006/relationships/image" Target="../media/image1.png"/><Relationship Id="rId5" Type="http://schemas.openxmlformats.org/officeDocument/2006/relationships/slideLayout" Target="../slideLayouts/slideLayout73.xml"/><Relationship Id="rId15" Type="http://schemas.openxmlformats.org/officeDocument/2006/relationships/slideLayout" Target="../slideLayouts/slideLayout83.xml"/><Relationship Id="rId23" Type="http://schemas.openxmlformats.org/officeDocument/2006/relationships/slideLayout" Target="../slideLayouts/slideLayout91.xml"/><Relationship Id="rId28" Type="http://schemas.openxmlformats.org/officeDocument/2006/relationships/slideLayout" Target="../slideLayouts/slideLayout96.xml"/><Relationship Id="rId36" Type="http://schemas.openxmlformats.org/officeDocument/2006/relationships/slideLayout" Target="../slideLayouts/slideLayout104.xml"/><Relationship Id="rId49" Type="http://schemas.openxmlformats.org/officeDocument/2006/relationships/slideLayout" Target="../slideLayouts/slideLayout117.xml"/><Relationship Id="rId57" Type="http://schemas.openxmlformats.org/officeDocument/2006/relationships/theme" Target="../theme/theme2.xml"/><Relationship Id="rId10" Type="http://schemas.openxmlformats.org/officeDocument/2006/relationships/slideLayout" Target="../slideLayouts/slideLayout78.xml"/><Relationship Id="rId19" Type="http://schemas.openxmlformats.org/officeDocument/2006/relationships/slideLayout" Target="../slideLayouts/slideLayout87.xml"/><Relationship Id="rId31" Type="http://schemas.openxmlformats.org/officeDocument/2006/relationships/slideLayout" Target="../slideLayouts/slideLayout99.xml"/><Relationship Id="rId44" Type="http://schemas.openxmlformats.org/officeDocument/2006/relationships/slideLayout" Target="../slideLayouts/slideLayout112.xml"/><Relationship Id="rId52" Type="http://schemas.openxmlformats.org/officeDocument/2006/relationships/slideLayout" Target="../slideLayouts/slideLayout120.xml"/><Relationship Id="rId4" Type="http://schemas.openxmlformats.org/officeDocument/2006/relationships/slideLayout" Target="../slideLayouts/slideLayout72.xml"/><Relationship Id="rId9" Type="http://schemas.openxmlformats.org/officeDocument/2006/relationships/slideLayout" Target="../slideLayouts/slideLayout77.xml"/><Relationship Id="rId14" Type="http://schemas.openxmlformats.org/officeDocument/2006/relationships/slideLayout" Target="../slideLayouts/slideLayout82.xml"/><Relationship Id="rId22" Type="http://schemas.openxmlformats.org/officeDocument/2006/relationships/slideLayout" Target="../slideLayouts/slideLayout90.xml"/><Relationship Id="rId27" Type="http://schemas.openxmlformats.org/officeDocument/2006/relationships/slideLayout" Target="../slideLayouts/slideLayout95.xml"/><Relationship Id="rId30" Type="http://schemas.openxmlformats.org/officeDocument/2006/relationships/slideLayout" Target="../slideLayouts/slideLayout98.xml"/><Relationship Id="rId35" Type="http://schemas.openxmlformats.org/officeDocument/2006/relationships/slideLayout" Target="../slideLayouts/slideLayout103.xml"/><Relationship Id="rId43" Type="http://schemas.openxmlformats.org/officeDocument/2006/relationships/slideLayout" Target="../slideLayouts/slideLayout111.xml"/><Relationship Id="rId48" Type="http://schemas.openxmlformats.org/officeDocument/2006/relationships/slideLayout" Target="../slideLayouts/slideLayout116.xml"/><Relationship Id="rId56" Type="http://schemas.openxmlformats.org/officeDocument/2006/relationships/slideLayout" Target="../slideLayouts/slideLayout124.xml"/><Relationship Id="rId8" Type="http://schemas.openxmlformats.org/officeDocument/2006/relationships/slideLayout" Target="../slideLayouts/slideLayout76.xml"/><Relationship Id="rId51" Type="http://schemas.openxmlformats.org/officeDocument/2006/relationships/slideLayout" Target="../slideLayouts/slideLayout119.xml"/><Relationship Id="rId3" Type="http://schemas.openxmlformats.org/officeDocument/2006/relationships/slideLayout" Target="../slideLayouts/slideLayout7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9"/>
        <p:cNvGrpSpPr/>
        <p:nvPr/>
      </p:nvGrpSpPr>
      <p:grpSpPr>
        <a:xfrm>
          <a:off x="0" y="0"/>
          <a:ext cx="0" cy="0"/>
          <a:chOff x="0" y="0"/>
          <a:chExt cx="0" cy="0"/>
        </a:xfrm>
      </p:grpSpPr>
      <p:sp>
        <p:nvSpPr>
          <p:cNvPr id="10" name="Google Shape;10;g1be79b0d0fb_2_1656"/>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595959"/>
              </a:solidFill>
              <a:latin typeface="Calibri"/>
              <a:ea typeface="Calibri"/>
              <a:cs typeface="Calibri"/>
              <a:sym typeface="Calibri"/>
            </a:endParaRPr>
          </a:p>
        </p:txBody>
      </p:sp>
      <p:sp>
        <p:nvSpPr>
          <p:cNvPr id="11" name="Google Shape;11;g1be79b0d0fb_2_1656"/>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lvl1pPr marR="0" lvl="0" algn="l" rtl="0">
              <a:lnSpc>
                <a:spcPct val="90000"/>
              </a:lnSpc>
              <a:spcBef>
                <a:spcPts val="0"/>
              </a:spcBef>
              <a:spcAft>
                <a:spcPts val="0"/>
              </a:spcAft>
              <a:buClr>
                <a:schemeClr val="accent1"/>
              </a:buClr>
              <a:buSzPts val="3300"/>
              <a:buFont typeface="Calibri"/>
              <a:buNone/>
              <a:defRPr sz="3300" b="0" i="0" u="none" strike="noStrike" cap="none">
                <a:solidFill>
                  <a:schemeClr val="accent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2" name="Google Shape;12;g1be79b0d0fb_2_1656"/>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a:bodyPr>
          <a:lstStyle>
            <a:lvl1pPr marL="457200" marR="0" lvl="0" indent="-342900" algn="l" rtl="0">
              <a:lnSpc>
                <a:spcPct val="90000"/>
              </a:lnSpc>
              <a:spcBef>
                <a:spcPts val="8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3" name="Google Shape;13;g1be79b0d0fb_2_1656"/>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4" name="Google Shape;14;g1be79b0d0fb_2_1656" descr="Decorative line break"/>
          <p:cNvPicPr preferRelativeResize="0"/>
          <p:nvPr/>
        </p:nvPicPr>
        <p:blipFill rotWithShape="1">
          <a:blip r:embed="rId70">
            <a:alphaModFix/>
          </a:blip>
          <a:srcRect/>
          <a:stretch/>
        </p:blipFill>
        <p:spPr>
          <a:xfrm>
            <a:off x="603503" y="1168770"/>
            <a:ext cx="964694" cy="18288"/>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 id="2147483697" r:id="rId49"/>
    <p:sldLayoutId id="2147483698" r:id="rId50"/>
    <p:sldLayoutId id="2147483699" r:id="rId51"/>
    <p:sldLayoutId id="2147483700" r:id="rId52"/>
    <p:sldLayoutId id="2147483701" r:id="rId53"/>
    <p:sldLayoutId id="2147483702" r:id="rId54"/>
    <p:sldLayoutId id="2147483703" r:id="rId55"/>
    <p:sldLayoutId id="2147483704" r:id="rId56"/>
    <p:sldLayoutId id="2147483705" r:id="rId57"/>
    <p:sldLayoutId id="2147483706" r:id="rId58"/>
    <p:sldLayoutId id="2147483707" r:id="rId59"/>
    <p:sldLayoutId id="2147483708" r:id="rId60"/>
    <p:sldLayoutId id="2147483709" r:id="rId61"/>
    <p:sldLayoutId id="2147483710" r:id="rId62"/>
    <p:sldLayoutId id="2147483711" r:id="rId63"/>
    <p:sldLayoutId id="2147483712" r:id="rId64"/>
    <p:sldLayoutId id="2147483713" r:id="rId65"/>
    <p:sldLayoutId id="2147483714" r:id="rId66"/>
    <p:sldLayoutId id="2147483715" r:id="rId67"/>
    <p:sldLayoutId id="2147483716" r:id="rId6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491"/>
        <p:cNvGrpSpPr/>
        <p:nvPr/>
      </p:nvGrpSpPr>
      <p:grpSpPr>
        <a:xfrm>
          <a:off x="0" y="0"/>
          <a:ext cx="0" cy="0"/>
          <a:chOff x="0" y="0"/>
          <a:chExt cx="0" cy="0"/>
        </a:xfrm>
      </p:grpSpPr>
      <p:sp>
        <p:nvSpPr>
          <p:cNvPr id="492" name="Google Shape;492;g1be79b0d0fb_2_510"/>
          <p:cNvSpPr/>
          <p:nvPr/>
        </p:nvSpPr>
        <p:spPr>
          <a:xfrm>
            <a:off x="154641" y="161365"/>
            <a:ext cx="8831100" cy="4824300"/>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rgbClr val="595959"/>
              </a:solidFill>
              <a:latin typeface="Calibri"/>
              <a:ea typeface="Calibri"/>
              <a:cs typeface="Calibri"/>
              <a:sym typeface="Calibri"/>
            </a:endParaRPr>
          </a:p>
        </p:txBody>
      </p:sp>
      <p:sp>
        <p:nvSpPr>
          <p:cNvPr id="493" name="Google Shape;493;g1be79b0d0fb_2_510"/>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accent1"/>
              </a:buClr>
              <a:buSzPts val="4400"/>
              <a:buFont typeface="Calibri"/>
              <a:buNone/>
              <a:defRPr sz="4400" b="0" i="0" u="none" strike="noStrike" cap="none">
                <a:solidFill>
                  <a:schemeClr val="accent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494" name="Google Shape;494;g1be79b0d0fb_2_510"/>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95" name="Google Shape;495;g1be79b0d0fb_2_510"/>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496" name="Google Shape;496;g1be79b0d0fb_2_510" descr="Decorative line break"/>
          <p:cNvPicPr preferRelativeResize="0"/>
          <p:nvPr/>
        </p:nvPicPr>
        <p:blipFill rotWithShape="1">
          <a:blip r:embed="rId58">
            <a:alphaModFix/>
          </a:blip>
          <a:srcRect/>
          <a:stretch/>
        </p:blipFill>
        <p:spPr>
          <a:xfrm>
            <a:off x="603503" y="1168770"/>
            <a:ext cx="723521" cy="13716"/>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 id="2147483731" r:id="rId14"/>
    <p:sldLayoutId id="2147483732" r:id="rId15"/>
    <p:sldLayoutId id="2147483733" r:id="rId16"/>
    <p:sldLayoutId id="2147483734" r:id="rId17"/>
    <p:sldLayoutId id="2147483735" r:id="rId18"/>
    <p:sldLayoutId id="2147483736" r:id="rId19"/>
    <p:sldLayoutId id="2147483737" r:id="rId20"/>
    <p:sldLayoutId id="2147483738" r:id="rId21"/>
    <p:sldLayoutId id="2147483739" r:id="rId22"/>
    <p:sldLayoutId id="2147483740" r:id="rId23"/>
    <p:sldLayoutId id="2147483741" r:id="rId24"/>
    <p:sldLayoutId id="2147483742" r:id="rId25"/>
    <p:sldLayoutId id="2147483743" r:id="rId26"/>
    <p:sldLayoutId id="2147483744" r:id="rId27"/>
    <p:sldLayoutId id="2147483745" r:id="rId28"/>
    <p:sldLayoutId id="2147483746" r:id="rId29"/>
    <p:sldLayoutId id="2147483747" r:id="rId30"/>
    <p:sldLayoutId id="2147483748" r:id="rId31"/>
    <p:sldLayoutId id="2147483749" r:id="rId32"/>
    <p:sldLayoutId id="2147483750" r:id="rId33"/>
    <p:sldLayoutId id="2147483751" r:id="rId34"/>
    <p:sldLayoutId id="2147483752" r:id="rId35"/>
    <p:sldLayoutId id="2147483753" r:id="rId36"/>
    <p:sldLayoutId id="2147483754" r:id="rId37"/>
    <p:sldLayoutId id="2147483755" r:id="rId38"/>
    <p:sldLayoutId id="2147483756" r:id="rId39"/>
    <p:sldLayoutId id="2147483757" r:id="rId40"/>
    <p:sldLayoutId id="2147483758" r:id="rId41"/>
    <p:sldLayoutId id="2147483759" r:id="rId42"/>
    <p:sldLayoutId id="2147483760" r:id="rId43"/>
    <p:sldLayoutId id="2147483761" r:id="rId44"/>
    <p:sldLayoutId id="2147483762" r:id="rId45"/>
    <p:sldLayoutId id="2147483763" r:id="rId46"/>
    <p:sldLayoutId id="2147483764" r:id="rId47"/>
    <p:sldLayoutId id="2147483765" r:id="rId48"/>
    <p:sldLayoutId id="2147483766" r:id="rId49"/>
    <p:sldLayoutId id="2147483767" r:id="rId50"/>
    <p:sldLayoutId id="2147483768" r:id="rId51"/>
    <p:sldLayoutId id="2147483769" r:id="rId52"/>
    <p:sldLayoutId id="2147483770" r:id="rId53"/>
    <p:sldLayoutId id="2147483771" r:id="rId54"/>
    <p:sldLayoutId id="2147483772" r:id="rId55"/>
    <p:sldLayoutId id="2147483773" r:id="rId5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oregon.gov/ode/StudentSuccess/Documents/RegionalSupportContacts.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ODE.EII@ode.oregon.gov"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3.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7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6.xml"/></Relationships>
</file>

<file path=ppt/slides/_rels/slide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3.xml"/><Relationship Id="rId1" Type="http://schemas.openxmlformats.org/officeDocument/2006/relationships/slideLayout" Target="../slideLayouts/slideLayout6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9.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7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1.xml"/></Relationships>
</file>

<file path=ppt/slides/_rels/slide9.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9.xml"/><Relationship Id="rId1" Type="http://schemas.openxmlformats.org/officeDocument/2006/relationships/slideLayout" Target="../slideLayouts/slideLayout7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00"/>
        <p:cNvGrpSpPr/>
        <p:nvPr/>
      </p:nvGrpSpPr>
      <p:grpSpPr>
        <a:xfrm>
          <a:off x="0" y="0"/>
          <a:ext cx="0" cy="0"/>
          <a:chOff x="0" y="0"/>
          <a:chExt cx="0" cy="0"/>
        </a:xfrm>
      </p:grpSpPr>
      <p:sp>
        <p:nvSpPr>
          <p:cNvPr id="901" name="Google Shape;901;g1ebf54f7b63_0_0"/>
          <p:cNvSpPr txBox="1">
            <a:spLocks noGrp="1"/>
          </p:cNvSpPr>
          <p:nvPr>
            <p:ph type="title"/>
          </p:nvPr>
        </p:nvSpPr>
        <p:spPr>
          <a:xfrm>
            <a:off x="537882" y="342900"/>
            <a:ext cx="8088300" cy="770100"/>
          </a:xfrm>
          <a:prstGeom prst="rect">
            <a:avLst/>
          </a:prstGeom>
          <a:noFill/>
          <a:ln>
            <a:noFill/>
          </a:ln>
        </p:spPr>
        <p:txBody>
          <a:bodyPr spcFirstLastPara="1" wrap="square" lIns="68575" tIns="34275" rIns="68575" bIns="34275" anchor="b" anchorCtr="0">
            <a:normAutofit/>
          </a:bodyPr>
          <a:lstStyle/>
          <a:p>
            <a:pPr marL="0" lvl="0" indent="0" algn="ctr" rtl="0">
              <a:lnSpc>
                <a:spcPct val="90000"/>
              </a:lnSpc>
              <a:spcBef>
                <a:spcPts val="0"/>
              </a:spcBef>
              <a:spcAft>
                <a:spcPts val="0"/>
              </a:spcAft>
              <a:buSzPts val="1400"/>
              <a:buNone/>
            </a:pPr>
            <a:r>
              <a:rPr lang="en-US"/>
              <a:t>INSTRUCTIONS</a:t>
            </a:r>
            <a:endParaRPr/>
          </a:p>
        </p:txBody>
      </p:sp>
      <p:sp>
        <p:nvSpPr>
          <p:cNvPr id="902" name="Google Shape;902;g1ebf54f7b63_0_0"/>
          <p:cNvSpPr txBox="1">
            <a:spLocks noGrp="1"/>
          </p:cNvSpPr>
          <p:nvPr>
            <p:ph type="body" idx="1"/>
          </p:nvPr>
        </p:nvSpPr>
        <p:spPr>
          <a:xfrm>
            <a:off x="537882" y="1369219"/>
            <a:ext cx="8088300" cy="3081900"/>
          </a:xfrm>
          <a:prstGeom prst="rect">
            <a:avLst/>
          </a:prstGeom>
          <a:noFill/>
          <a:ln>
            <a:noFill/>
          </a:ln>
        </p:spPr>
        <p:txBody>
          <a:bodyPr spcFirstLastPara="1" wrap="square" lIns="68575" tIns="34275" rIns="68575" bIns="34275" anchor="t" anchorCtr="0">
            <a:normAutofit fontScale="92500" lnSpcReduction="10000"/>
          </a:bodyPr>
          <a:lstStyle/>
          <a:p>
            <a:pPr marL="0" lvl="0" indent="0" algn="l" rtl="0">
              <a:lnSpc>
                <a:spcPct val="90000"/>
              </a:lnSpc>
              <a:spcBef>
                <a:spcPts val="800"/>
              </a:spcBef>
              <a:spcAft>
                <a:spcPts val="0"/>
              </a:spcAft>
              <a:buSzPts val="1400"/>
              <a:buNone/>
            </a:pPr>
            <a:r>
              <a:rPr lang="en-US" dirty="0"/>
              <a:t>This template deck is a resource for applicants to turn and adapt and use in presenting their co-developed Longitudinal Performance Growth Targets (LPGTs) and Local Optional Metrics (LOMs) under, “Aligning for Student Success: Integrated Guidance for Six ODE programs.’’</a:t>
            </a:r>
            <a:endParaRPr dirty="0"/>
          </a:p>
          <a:p>
            <a:pPr marL="0" lvl="0" indent="0" algn="l" rtl="0">
              <a:lnSpc>
                <a:spcPct val="90000"/>
              </a:lnSpc>
              <a:spcBef>
                <a:spcPts val="800"/>
              </a:spcBef>
              <a:spcAft>
                <a:spcPts val="0"/>
              </a:spcAft>
              <a:buSzPts val="1400"/>
              <a:buNone/>
            </a:pPr>
            <a:r>
              <a:rPr lang="en-US" dirty="0"/>
              <a:t>This resource is designed for school boards but could, often with translation, be used for communicating to families and communities served.</a:t>
            </a:r>
            <a:endParaRPr dirty="0"/>
          </a:p>
          <a:p>
            <a:pPr marL="0" lvl="0" indent="0" algn="l" rtl="0">
              <a:lnSpc>
                <a:spcPct val="90000"/>
              </a:lnSpc>
              <a:spcBef>
                <a:spcPts val="800"/>
              </a:spcBef>
              <a:spcAft>
                <a:spcPts val="0"/>
              </a:spcAft>
              <a:buSzPts val="1400"/>
              <a:buNone/>
            </a:pPr>
            <a:endParaRPr dirty="0"/>
          </a:p>
          <a:p>
            <a:pPr marL="0" lvl="0" indent="0" algn="l" rtl="0">
              <a:lnSpc>
                <a:spcPct val="90000"/>
              </a:lnSpc>
              <a:spcBef>
                <a:spcPts val="800"/>
              </a:spcBef>
              <a:spcAft>
                <a:spcPts val="0"/>
              </a:spcAft>
              <a:buSzPts val="1400"/>
              <a:buNone/>
            </a:pPr>
            <a:r>
              <a:rPr lang="en-US" dirty="0">
                <a:highlight>
                  <a:srgbClr val="FFFF00"/>
                </a:highlight>
              </a:rPr>
              <a:t>Highlighted words</a:t>
            </a:r>
            <a:r>
              <a:rPr lang="en-US" dirty="0"/>
              <a:t> point out parts of the template that may most need adaptation.</a:t>
            </a:r>
            <a:endParaRPr dirty="0"/>
          </a:p>
          <a:p>
            <a:pPr marL="0" lvl="0" indent="0" algn="l" rtl="0">
              <a:lnSpc>
                <a:spcPct val="90000"/>
              </a:lnSpc>
              <a:spcBef>
                <a:spcPts val="800"/>
              </a:spcBef>
              <a:spcAft>
                <a:spcPts val="0"/>
              </a:spcAft>
              <a:buSzPts val="1400"/>
              <a:buNone/>
            </a:pPr>
            <a:r>
              <a:rPr lang="en-US" dirty="0"/>
              <a:t>Questions? Contact your </a:t>
            </a:r>
            <a:r>
              <a:rPr lang="en-US" u="sng" dirty="0">
                <a:solidFill>
                  <a:schemeClr val="hlink"/>
                </a:solidFill>
                <a:hlinkClick r:id="rId3"/>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ESD Integrated Liaison</a:t>
            </a:r>
            <a:r>
              <a:rPr lang="en-US" u="sng" dirty="0">
                <a:solidFill>
                  <a:schemeClr val="hlink"/>
                </a:solidFill>
                <a:hlinkClick r:id="rId3"/>
              </a:rPr>
              <a:t>, your R</a:t>
            </a:r>
            <a:r>
              <a:rPr lang="en-US" u="sng" dirty="0">
                <a:solidFill>
                  <a:schemeClr val="hlink"/>
                </a:solidFill>
                <a:hlinkClick r:id="rId3"/>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egional Support in OEII</a:t>
            </a:r>
            <a:r>
              <a:rPr lang="en-US" dirty="0">
                <a:hlinkClick r:id="rId3"/>
              </a:rPr>
              <a:t> </a:t>
            </a:r>
            <a:r>
              <a:rPr lang="en-US" dirty="0"/>
              <a:t>or email </a:t>
            </a:r>
            <a:r>
              <a:rPr lang="en-US" u="sng" dirty="0">
                <a:solidFill>
                  <a:schemeClr val="hlink"/>
                </a:solidFill>
                <a:hlinkClick r:id="rId4"/>
              </a:rPr>
              <a:t>ODE.EII@ode.oregon.gov</a:t>
            </a:r>
            <a:endParaRPr dirty="0"/>
          </a:p>
          <a:p>
            <a:pPr marL="0" lvl="0" indent="0" algn="l" rtl="0">
              <a:lnSpc>
                <a:spcPct val="90000"/>
              </a:lnSpc>
              <a:spcBef>
                <a:spcPts val="800"/>
              </a:spcBef>
              <a:spcAft>
                <a:spcPts val="0"/>
              </a:spcAft>
              <a:buSzPts val="1400"/>
              <a:buNone/>
            </a:pPr>
            <a:r>
              <a:rPr lang="en-US" dirty="0"/>
              <a:t> </a:t>
            </a:r>
            <a:endParaRPr dirty="0"/>
          </a:p>
        </p:txBody>
      </p:sp>
      <p:sp>
        <p:nvSpPr>
          <p:cNvPr id="903" name="Google Shape;903;g1ebf54f7b63_0_0"/>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72"/>
        <p:cNvGrpSpPr/>
        <p:nvPr/>
      </p:nvGrpSpPr>
      <p:grpSpPr>
        <a:xfrm>
          <a:off x="0" y="0"/>
          <a:ext cx="0" cy="0"/>
          <a:chOff x="0" y="0"/>
          <a:chExt cx="0" cy="0"/>
        </a:xfrm>
      </p:grpSpPr>
      <p:sp>
        <p:nvSpPr>
          <p:cNvPr id="974" name="Google Shape;974;p14"/>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a:t>Additional Performance Measures</a:t>
            </a:r>
            <a:endParaRPr/>
          </a:p>
        </p:txBody>
      </p:sp>
      <p:sp>
        <p:nvSpPr>
          <p:cNvPr id="973" name="Google Shape;973;p14"/>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fontScale="32500" lnSpcReduction="20000"/>
          </a:bodyPr>
          <a:lstStyle/>
          <a:p>
            <a:pPr marL="114300" lvl="0" indent="0" algn="l" rtl="0">
              <a:lnSpc>
                <a:spcPct val="90000"/>
              </a:lnSpc>
              <a:spcBef>
                <a:spcPts val="1000"/>
              </a:spcBef>
              <a:spcAft>
                <a:spcPts val="0"/>
              </a:spcAft>
              <a:buSzPct val="42228"/>
              <a:buNone/>
            </a:pPr>
            <a:r>
              <a:rPr lang="en-US" sz="5500"/>
              <a:t>Besides LPGTs, these additional inputs inform progress:</a:t>
            </a:r>
            <a:endParaRPr sz="5500"/>
          </a:p>
          <a:p>
            <a:pPr marL="457200" lvl="0" indent="-342106" algn="l" rtl="0">
              <a:lnSpc>
                <a:spcPct val="90000"/>
              </a:lnSpc>
              <a:spcBef>
                <a:spcPts val="1000"/>
              </a:spcBef>
              <a:spcAft>
                <a:spcPts val="0"/>
              </a:spcAft>
              <a:buClr>
                <a:schemeClr val="dk1"/>
              </a:buClr>
              <a:buSzPct val="100000"/>
              <a:buChar char="•"/>
            </a:pPr>
            <a:r>
              <a:rPr lang="en-US" sz="5500"/>
              <a:t>High School Success Eligibility Requirements</a:t>
            </a:r>
            <a:endParaRPr sz="5500"/>
          </a:p>
          <a:p>
            <a:pPr marL="457200" lvl="0" indent="-342106" algn="l" rtl="0">
              <a:lnSpc>
                <a:spcPct val="90000"/>
              </a:lnSpc>
              <a:spcBef>
                <a:spcPts val="1000"/>
              </a:spcBef>
              <a:spcAft>
                <a:spcPts val="0"/>
              </a:spcAft>
              <a:buClr>
                <a:schemeClr val="dk1"/>
              </a:buClr>
              <a:buSzPct val="100000"/>
              <a:buChar char="•"/>
            </a:pPr>
            <a:r>
              <a:rPr lang="en-US" sz="5500"/>
              <a:t>State CTE Perkins Performance Targets</a:t>
            </a:r>
            <a:endParaRPr sz="5500"/>
          </a:p>
          <a:p>
            <a:pPr marL="457200" lvl="0" indent="-342106" algn="l" rtl="0">
              <a:lnSpc>
                <a:spcPct val="90000"/>
              </a:lnSpc>
              <a:spcBef>
                <a:spcPts val="1000"/>
              </a:spcBef>
              <a:spcAft>
                <a:spcPts val="0"/>
              </a:spcAft>
              <a:buClr>
                <a:schemeClr val="dk1"/>
              </a:buClr>
              <a:buSzPct val="100000"/>
              <a:buChar char="•"/>
            </a:pPr>
            <a:r>
              <a:rPr lang="en-US" sz="5500"/>
              <a:t>Progress Markers</a:t>
            </a:r>
            <a:endParaRPr sz="5500"/>
          </a:p>
          <a:p>
            <a:pPr marL="457200" lvl="0" indent="-342106" algn="l" rtl="0">
              <a:lnSpc>
                <a:spcPct val="90000"/>
              </a:lnSpc>
              <a:spcBef>
                <a:spcPts val="1000"/>
              </a:spcBef>
              <a:spcAft>
                <a:spcPts val="0"/>
              </a:spcAft>
              <a:buClr>
                <a:schemeClr val="dk1"/>
              </a:buClr>
              <a:buSzPct val="100000"/>
              <a:buChar char="•"/>
            </a:pPr>
            <a:r>
              <a:rPr lang="en-US" sz="5500">
                <a:highlight>
                  <a:srgbClr val="FFFF00"/>
                </a:highlight>
              </a:rPr>
              <a:t>Local Optional Metrics</a:t>
            </a:r>
            <a:endParaRPr sz="5500">
              <a:highlight>
                <a:srgbClr val="FFFF00"/>
              </a:highlight>
            </a:endParaRPr>
          </a:p>
          <a:p>
            <a:pPr marL="457200" lvl="0" indent="-342106" algn="l" rtl="0">
              <a:lnSpc>
                <a:spcPct val="90000"/>
              </a:lnSpc>
              <a:spcBef>
                <a:spcPts val="1000"/>
              </a:spcBef>
              <a:spcAft>
                <a:spcPts val="0"/>
              </a:spcAft>
              <a:buClr>
                <a:schemeClr val="dk1"/>
              </a:buClr>
              <a:buSzPct val="100000"/>
              <a:buChar char="•"/>
            </a:pPr>
            <a:r>
              <a:rPr lang="en-US" sz="5500"/>
              <a:t>Quarterly and Financial Reporting</a:t>
            </a:r>
            <a:endParaRPr sz="5500"/>
          </a:p>
          <a:p>
            <a:pPr marL="457200" lvl="0" indent="-342106" algn="l" rtl="0">
              <a:lnSpc>
                <a:spcPct val="90000"/>
              </a:lnSpc>
              <a:spcBef>
                <a:spcPts val="1000"/>
              </a:spcBef>
              <a:spcAft>
                <a:spcPts val="0"/>
              </a:spcAft>
              <a:buClr>
                <a:schemeClr val="dk1"/>
              </a:buClr>
              <a:buSzPct val="100000"/>
              <a:buChar char="•"/>
            </a:pPr>
            <a:r>
              <a:rPr lang="en-US" sz="5500"/>
              <a:t>Annual Reporting</a:t>
            </a:r>
            <a:endParaRPr sz="5500"/>
          </a:p>
          <a:p>
            <a:pPr marL="457200" lvl="0" indent="-342106" algn="l" rtl="0">
              <a:lnSpc>
                <a:spcPct val="90000"/>
              </a:lnSpc>
              <a:spcBef>
                <a:spcPts val="1000"/>
              </a:spcBef>
              <a:spcAft>
                <a:spcPts val="0"/>
              </a:spcAft>
              <a:buClr>
                <a:schemeClr val="dk1"/>
              </a:buClr>
              <a:buSzPct val="100000"/>
              <a:buChar char="•"/>
            </a:pPr>
            <a:r>
              <a:rPr lang="en-US" sz="5500"/>
              <a:t>Auditing (SIA funds only)</a:t>
            </a:r>
            <a:endParaRPr sz="5500"/>
          </a:p>
          <a:p>
            <a:pPr marL="457200" lvl="0" indent="-342106" algn="l" rtl="0">
              <a:lnSpc>
                <a:spcPct val="90000"/>
              </a:lnSpc>
              <a:spcBef>
                <a:spcPts val="1000"/>
              </a:spcBef>
              <a:spcAft>
                <a:spcPts val="0"/>
              </a:spcAft>
              <a:buClr>
                <a:schemeClr val="dk1"/>
              </a:buClr>
              <a:buSzPct val="100000"/>
              <a:buChar char="•"/>
            </a:pPr>
            <a:r>
              <a:rPr lang="en-US" sz="5500"/>
              <a:t>Performance Reviews </a:t>
            </a:r>
            <a:endParaRPr/>
          </a:p>
        </p:txBody>
      </p:sp>
      <p:sp>
        <p:nvSpPr>
          <p:cNvPr id="975" name="Google Shape;975;p14"/>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80"/>
        <p:cNvGrpSpPr/>
        <p:nvPr/>
      </p:nvGrpSpPr>
      <p:grpSpPr>
        <a:xfrm>
          <a:off x="0" y="0"/>
          <a:ext cx="0" cy="0"/>
          <a:chOff x="0" y="0"/>
          <a:chExt cx="0" cy="0"/>
        </a:xfrm>
      </p:grpSpPr>
      <p:sp>
        <p:nvSpPr>
          <p:cNvPr id="982" name="Google Shape;982;p15"/>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3"/>
              </a:buClr>
              <a:buSzPts val="4400"/>
              <a:buFont typeface="Calibri"/>
              <a:buNone/>
            </a:pPr>
            <a:r>
              <a:rPr lang="en-US"/>
              <a:t>Co-Development Process</a:t>
            </a:r>
            <a:endParaRPr/>
          </a:p>
        </p:txBody>
      </p:sp>
      <p:sp>
        <p:nvSpPr>
          <p:cNvPr id="981" name="Google Shape;981;p15"/>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fontScale="92500" lnSpcReduction="20000"/>
          </a:bodyPr>
          <a:lstStyle/>
          <a:p>
            <a:pPr marL="457200" lvl="0" indent="-342900" algn="l" rtl="0">
              <a:lnSpc>
                <a:spcPct val="90000"/>
              </a:lnSpc>
              <a:spcBef>
                <a:spcPts val="1000"/>
              </a:spcBef>
              <a:spcAft>
                <a:spcPts val="0"/>
              </a:spcAft>
              <a:buSzPct val="81081"/>
              <a:buFont typeface="Arial"/>
              <a:buChar char="•"/>
            </a:pPr>
            <a:r>
              <a:rPr lang="en-US"/>
              <a:t>ODE has supported applicants in co-developing LPGTs &amp; LOMs in collaboration with ESD Liaisons. </a:t>
            </a:r>
            <a:endParaRPr/>
          </a:p>
          <a:p>
            <a:pPr marL="457200" lvl="0" indent="-342900" algn="l" rtl="0">
              <a:lnSpc>
                <a:spcPct val="90000"/>
              </a:lnSpc>
              <a:spcBef>
                <a:spcPts val="1000"/>
              </a:spcBef>
              <a:spcAft>
                <a:spcPts val="0"/>
              </a:spcAft>
              <a:buSzPct val="81081"/>
              <a:buFont typeface="Arial"/>
              <a:buChar char="•"/>
            </a:pPr>
            <a:r>
              <a:rPr lang="en-US"/>
              <a:t>This work will included finalizing baseline, stretch and gap-closing targets for each of the common metrics detailed on the next slide. </a:t>
            </a:r>
            <a:endParaRPr/>
          </a:p>
          <a:p>
            <a:pPr marL="457200" lvl="0" indent="-342900" algn="l" rtl="0">
              <a:lnSpc>
                <a:spcPct val="90000"/>
              </a:lnSpc>
              <a:spcBef>
                <a:spcPts val="1000"/>
              </a:spcBef>
              <a:spcAft>
                <a:spcPts val="0"/>
              </a:spcAft>
              <a:buSzPct val="81081"/>
              <a:buFont typeface="Arial"/>
              <a:buChar char="•"/>
            </a:pPr>
            <a:r>
              <a:rPr lang="en-US"/>
              <a:t>The aim of this co-development effort was to create meaningful opportunities for grantees to re-analyze current data, center focal student groups, and support public transparency and learning, while not being penalized for complexities in the current available data. </a:t>
            </a:r>
            <a:endParaRPr/>
          </a:p>
        </p:txBody>
      </p:sp>
      <p:sp>
        <p:nvSpPr>
          <p:cNvPr id="983" name="Google Shape;983;p15"/>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88"/>
        <p:cNvGrpSpPr/>
        <p:nvPr/>
      </p:nvGrpSpPr>
      <p:grpSpPr>
        <a:xfrm>
          <a:off x="0" y="0"/>
          <a:ext cx="0" cy="0"/>
          <a:chOff x="0" y="0"/>
          <a:chExt cx="0" cy="0"/>
        </a:xfrm>
      </p:grpSpPr>
      <p:sp>
        <p:nvSpPr>
          <p:cNvPr id="989" name="Google Shape;989;p10"/>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SzPts val="4400"/>
              <a:buNone/>
            </a:pPr>
            <a:r>
              <a:rPr lang="en-US"/>
              <a:t>LPGTs - What’s Required</a:t>
            </a:r>
            <a:endParaRPr/>
          </a:p>
        </p:txBody>
      </p:sp>
      <p:sp>
        <p:nvSpPr>
          <p:cNvPr id="990" name="Google Shape;990;p10"/>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solidFill>
                  <a:srgbClr val="595959"/>
                </a:solidFill>
              </a:rPr>
              <a:t>12</a:t>
            </a:fld>
            <a:endParaRPr>
              <a:solidFill>
                <a:srgbClr val="595959"/>
              </a:solidFill>
            </a:endParaRPr>
          </a:p>
        </p:txBody>
      </p:sp>
      <p:sp>
        <p:nvSpPr>
          <p:cNvPr id="991" name="Google Shape;991;p10" descr="text"/>
          <p:cNvSpPr txBox="1">
            <a:spLocks noGrp="1"/>
          </p:cNvSpPr>
          <p:nvPr>
            <p:ph type="body" idx="4294967295"/>
          </p:nvPr>
        </p:nvSpPr>
        <p:spPr>
          <a:xfrm>
            <a:off x="573088" y="1238250"/>
            <a:ext cx="8134097" cy="3082925"/>
          </a:xfrm>
          <a:prstGeom prst="rect">
            <a:avLst/>
          </a:prstGeom>
          <a:noFill/>
          <a:ln>
            <a:noFill/>
          </a:ln>
        </p:spPr>
        <p:txBody>
          <a:bodyPr spcFirstLastPara="1" wrap="square" lIns="91425" tIns="45700" rIns="91425" bIns="45700" anchor="t" anchorCtr="0">
            <a:normAutofit/>
          </a:bodyPr>
          <a:lstStyle/>
          <a:p>
            <a:pPr marL="457200" marR="0" lvl="0" indent="-228600" algn="l" rtl="0">
              <a:lnSpc>
                <a:spcPct val="90000"/>
              </a:lnSpc>
              <a:spcBef>
                <a:spcPts val="1000"/>
              </a:spcBef>
              <a:spcAft>
                <a:spcPts val="0"/>
              </a:spcAft>
              <a:buClr>
                <a:schemeClr val="dk1"/>
              </a:buClr>
              <a:buSzPts val="2400"/>
              <a:buFont typeface="Arial"/>
              <a:buNone/>
            </a:pPr>
            <a:endParaRPr>
              <a:solidFill>
                <a:srgbClr val="000000"/>
              </a:solidFill>
            </a:endParaRPr>
          </a:p>
          <a:p>
            <a:pPr marL="457200" lvl="0" indent="-228600" algn="l" rtl="0">
              <a:lnSpc>
                <a:spcPct val="90000"/>
              </a:lnSpc>
              <a:spcBef>
                <a:spcPts val="1000"/>
              </a:spcBef>
              <a:spcAft>
                <a:spcPts val="0"/>
              </a:spcAft>
              <a:buClr>
                <a:schemeClr val="dk1"/>
              </a:buClr>
              <a:buSzPts val="1800"/>
              <a:buNone/>
            </a:pPr>
            <a:endParaRPr/>
          </a:p>
        </p:txBody>
      </p:sp>
      <p:sp>
        <p:nvSpPr>
          <p:cNvPr id="992" name="Google Shape;992;p10"/>
          <p:cNvSpPr txBox="1"/>
          <p:nvPr/>
        </p:nvSpPr>
        <p:spPr>
          <a:xfrm>
            <a:off x="445938" y="1289098"/>
            <a:ext cx="8013388" cy="3108543"/>
          </a:xfrm>
          <a:prstGeom prst="rect">
            <a:avLst/>
          </a:prstGeom>
          <a:noFill/>
          <a:ln>
            <a:noFill/>
          </a:ln>
        </p:spPr>
        <p:txBody>
          <a:bodyPr spcFirstLastPara="1" wrap="square" lIns="91425" tIns="45700" rIns="91425" bIns="45700" anchor="t" anchorCtr="0">
            <a:spAutoFit/>
          </a:bodyPr>
          <a:lstStyle/>
          <a:p>
            <a:pPr marL="342900" marR="0" lvl="6" indent="-342900" algn="l" rtl="0">
              <a:lnSpc>
                <a:spcPct val="100000"/>
              </a:lnSpc>
              <a:spcBef>
                <a:spcPts val="0"/>
              </a:spcBef>
              <a:spcAft>
                <a:spcPts val="0"/>
              </a:spcAft>
              <a:buClr>
                <a:srgbClr val="000000"/>
              </a:buClr>
              <a:buSzPts val="1400"/>
              <a:buFont typeface="Arial"/>
              <a:buChar char="•"/>
            </a:pPr>
            <a:r>
              <a:rPr lang="en-US" sz="1400" b="1" i="0" u="none" strike="noStrike" cap="none" dirty="0">
                <a:solidFill>
                  <a:srgbClr val="000000"/>
                </a:solidFill>
                <a:latin typeface="Arial"/>
                <a:ea typeface="Arial"/>
                <a:cs typeface="Arial"/>
                <a:sym typeface="Arial"/>
              </a:rPr>
              <a:t>Four-year Graduation</a:t>
            </a:r>
            <a:r>
              <a:rPr lang="en-US" sz="1400" b="0" i="0" u="none" strike="noStrike" cap="none" dirty="0">
                <a:solidFill>
                  <a:srgbClr val="000000"/>
                </a:solidFill>
                <a:latin typeface="Arial"/>
                <a:ea typeface="Arial"/>
                <a:cs typeface="Arial"/>
                <a:sym typeface="Arial"/>
              </a:rPr>
              <a:t>: The percentage of students earning a regular or modified diploma within four years of entering high school.</a:t>
            </a:r>
            <a:endParaRPr dirty="0"/>
          </a:p>
          <a:p>
            <a:pPr marL="0" marR="0" lvl="6" indent="0" algn="l"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a:p>
            <a:pPr marL="342900" marR="0" lvl="2" indent="-342900" algn="l" rtl="0">
              <a:lnSpc>
                <a:spcPct val="100000"/>
              </a:lnSpc>
              <a:spcBef>
                <a:spcPts val="0"/>
              </a:spcBef>
              <a:spcAft>
                <a:spcPts val="0"/>
              </a:spcAft>
              <a:buClr>
                <a:srgbClr val="000000"/>
              </a:buClr>
              <a:buSzPts val="1400"/>
              <a:buFont typeface="Arial"/>
              <a:buChar char="•"/>
            </a:pPr>
            <a:r>
              <a:rPr lang="en-US" sz="1400" b="1" i="0" u="none" strike="noStrike" cap="none" dirty="0">
                <a:solidFill>
                  <a:srgbClr val="000000"/>
                </a:solidFill>
                <a:latin typeface="Arial"/>
                <a:ea typeface="Arial"/>
                <a:cs typeface="Arial"/>
                <a:sym typeface="Arial"/>
              </a:rPr>
              <a:t>Five-year Completion: </a:t>
            </a:r>
            <a:r>
              <a:rPr lang="en-US" sz="1400" b="0" i="0" u="none" strike="noStrike" cap="none" dirty="0">
                <a:solidFill>
                  <a:srgbClr val="000000"/>
                </a:solidFill>
                <a:latin typeface="Arial"/>
                <a:ea typeface="Arial"/>
                <a:cs typeface="Arial"/>
                <a:sym typeface="Arial"/>
              </a:rPr>
              <a:t>The percentage of students earning a regular, modified, extended or adult high school diploma, or a GED within five years of entering high school. </a:t>
            </a:r>
            <a:endParaRPr sz="1400" b="0" i="0" u="none" strike="noStrike" cap="none" dirty="0">
              <a:solidFill>
                <a:srgbClr val="000000"/>
              </a:solidFill>
              <a:latin typeface="Arial"/>
              <a:ea typeface="Arial"/>
              <a:cs typeface="Arial"/>
              <a:sym typeface="Arial"/>
            </a:endParaRPr>
          </a:p>
          <a:p>
            <a:pPr marL="0" marR="0" lvl="2" indent="0" algn="l"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a:p>
            <a:pPr marL="342900" marR="0" lvl="2" indent="-342900" algn="l" rtl="0">
              <a:lnSpc>
                <a:spcPct val="100000"/>
              </a:lnSpc>
              <a:spcBef>
                <a:spcPts val="0"/>
              </a:spcBef>
              <a:spcAft>
                <a:spcPts val="0"/>
              </a:spcAft>
              <a:buClr>
                <a:srgbClr val="000000"/>
              </a:buClr>
              <a:buSzPts val="1400"/>
              <a:buFont typeface="Arial"/>
              <a:buChar char="•"/>
            </a:pPr>
            <a:r>
              <a:rPr lang="en-US" sz="1400" b="1" i="0" u="none" strike="noStrike" cap="none" dirty="0">
                <a:solidFill>
                  <a:srgbClr val="000000"/>
                </a:solidFill>
                <a:latin typeface="Arial"/>
                <a:ea typeface="Arial"/>
                <a:cs typeface="Arial"/>
                <a:sym typeface="Arial"/>
              </a:rPr>
              <a:t>Third Grade Reading: </a:t>
            </a:r>
            <a:r>
              <a:rPr lang="en-US" sz="1400" b="0" i="0" u="none" strike="noStrike" cap="none" dirty="0">
                <a:solidFill>
                  <a:srgbClr val="000000"/>
                </a:solidFill>
                <a:latin typeface="Arial"/>
                <a:ea typeface="Arial"/>
                <a:cs typeface="Arial"/>
                <a:sym typeface="Arial"/>
              </a:rPr>
              <a:t>The percentage of students proficient on statewide English Language Arts (ELA) assessments in 3rd grade.</a:t>
            </a:r>
            <a:endParaRPr dirty="0"/>
          </a:p>
          <a:p>
            <a:pPr marL="0" marR="0" lvl="2" indent="0" algn="l"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a:p>
            <a:pPr marL="342900" marR="0" lvl="2" indent="-342900" algn="l" rtl="0">
              <a:lnSpc>
                <a:spcPct val="100000"/>
              </a:lnSpc>
              <a:spcBef>
                <a:spcPts val="0"/>
              </a:spcBef>
              <a:spcAft>
                <a:spcPts val="0"/>
              </a:spcAft>
              <a:buClr>
                <a:srgbClr val="000000"/>
              </a:buClr>
              <a:buSzPts val="1400"/>
              <a:buFont typeface="Arial"/>
              <a:buChar char="•"/>
            </a:pPr>
            <a:r>
              <a:rPr lang="en-US" sz="1400" b="1" i="0" u="none" strike="noStrike" cap="none" dirty="0">
                <a:solidFill>
                  <a:srgbClr val="000000"/>
                </a:solidFill>
                <a:latin typeface="Arial"/>
                <a:ea typeface="Arial"/>
                <a:cs typeface="Arial"/>
                <a:sym typeface="Arial"/>
              </a:rPr>
              <a:t>Ninth Grade On-Track: </a:t>
            </a:r>
            <a:r>
              <a:rPr lang="en-US" sz="1400" b="0" i="0" u="none" strike="noStrike" cap="none" dirty="0">
                <a:solidFill>
                  <a:srgbClr val="000000"/>
                </a:solidFill>
                <a:latin typeface="Arial"/>
                <a:ea typeface="Arial"/>
                <a:cs typeface="Arial"/>
                <a:sym typeface="Arial"/>
              </a:rPr>
              <a:t>The percentage of students earning at least one-quarter of their graduation credits by the end of the summer following their 9th grade year. </a:t>
            </a:r>
            <a:endParaRPr dirty="0"/>
          </a:p>
          <a:p>
            <a:pPr marL="342900" marR="0" lvl="2" indent="-25400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a:p>
            <a:pPr marL="342900" marR="0" lvl="2" indent="-342900" algn="l" rtl="0">
              <a:lnSpc>
                <a:spcPct val="100000"/>
              </a:lnSpc>
              <a:spcBef>
                <a:spcPts val="0"/>
              </a:spcBef>
              <a:spcAft>
                <a:spcPts val="0"/>
              </a:spcAft>
              <a:buClr>
                <a:srgbClr val="000000"/>
              </a:buClr>
              <a:buSzPts val="1400"/>
              <a:buFont typeface="Arial"/>
              <a:buChar char="•"/>
            </a:pPr>
            <a:r>
              <a:rPr lang="en-US" sz="1400" b="1" i="0" u="none" strike="noStrike" cap="none" dirty="0">
                <a:solidFill>
                  <a:srgbClr val="000000"/>
                </a:solidFill>
                <a:latin typeface="Arial"/>
                <a:ea typeface="Arial"/>
                <a:cs typeface="Arial"/>
                <a:sym typeface="Arial"/>
              </a:rPr>
              <a:t>Regular Attenders: </a:t>
            </a:r>
            <a:r>
              <a:rPr lang="en-US" sz="1400" b="0" i="0" u="none" strike="noStrike" cap="none" dirty="0">
                <a:solidFill>
                  <a:srgbClr val="000000"/>
                </a:solidFill>
                <a:latin typeface="Arial"/>
                <a:ea typeface="Arial"/>
                <a:cs typeface="Arial"/>
                <a:sym typeface="Arial"/>
              </a:rPr>
              <a:t>The percentage of students attending more than 90 percent of their enrolled school days.</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96"/>
        <p:cNvGrpSpPr/>
        <p:nvPr/>
      </p:nvGrpSpPr>
      <p:grpSpPr>
        <a:xfrm>
          <a:off x="0" y="0"/>
          <a:ext cx="0" cy="0"/>
          <a:chOff x="0" y="0"/>
          <a:chExt cx="0" cy="0"/>
        </a:xfrm>
      </p:grpSpPr>
      <p:sp>
        <p:nvSpPr>
          <p:cNvPr id="1001" name="Google Shape;1001;p16"/>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5"/>
              </a:buClr>
              <a:buSzPts val="3200"/>
              <a:buFont typeface="Calibri"/>
              <a:buNone/>
            </a:pPr>
            <a:r>
              <a:rPr lang="en-US" dirty="0"/>
              <a:t>LPGTs – What’s Required, </a:t>
            </a:r>
            <a:r>
              <a:rPr lang="en-US" dirty="0" err="1"/>
              <a:t>con’t</a:t>
            </a:r>
            <a:endParaRPr dirty="0"/>
          </a:p>
        </p:txBody>
      </p:sp>
      <p:sp>
        <p:nvSpPr>
          <p:cNvPr id="997" name="Google Shape;997;p16"/>
          <p:cNvSpPr txBox="1">
            <a:spLocks noGrp="1"/>
          </p:cNvSpPr>
          <p:nvPr>
            <p:ph type="body" idx="1"/>
          </p:nvPr>
        </p:nvSpPr>
        <p:spPr>
          <a:xfrm>
            <a:off x="369364" y="1283025"/>
            <a:ext cx="4038730" cy="618000"/>
          </a:xfrm>
          <a:prstGeom prst="rect">
            <a:avLst/>
          </a:prstGeom>
          <a:noFill/>
          <a:ln>
            <a:noFill/>
          </a:ln>
        </p:spPr>
        <p:txBody>
          <a:bodyPr spcFirstLastPara="1" wrap="square" lIns="91425" tIns="45700" rIns="91425" bIns="45700" anchor="t" anchorCtr="0">
            <a:normAutofit fontScale="92500" lnSpcReduction="10000"/>
          </a:bodyPr>
          <a:lstStyle/>
          <a:p>
            <a:pPr marL="457200" lvl="0" indent="-228600" algn="ctr" rtl="0">
              <a:lnSpc>
                <a:spcPct val="90000"/>
              </a:lnSpc>
              <a:spcBef>
                <a:spcPts val="1000"/>
              </a:spcBef>
              <a:spcAft>
                <a:spcPts val="0"/>
              </a:spcAft>
              <a:buSzPct val="108108"/>
              <a:buNone/>
            </a:pPr>
            <a:r>
              <a:rPr lang="en-US" dirty="0"/>
              <a:t>5 Year Targets</a:t>
            </a:r>
            <a:endParaRPr dirty="0"/>
          </a:p>
        </p:txBody>
      </p:sp>
      <p:sp>
        <p:nvSpPr>
          <p:cNvPr id="998" name="Google Shape;998;p16"/>
          <p:cNvSpPr txBox="1">
            <a:spLocks noGrp="1"/>
          </p:cNvSpPr>
          <p:nvPr>
            <p:ph type="body" idx="2"/>
          </p:nvPr>
        </p:nvSpPr>
        <p:spPr>
          <a:xfrm>
            <a:off x="238735" y="1878806"/>
            <a:ext cx="4259447" cy="2575800"/>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1000"/>
              </a:spcBef>
              <a:spcAft>
                <a:spcPts val="0"/>
              </a:spcAft>
              <a:buClr>
                <a:schemeClr val="dk1"/>
              </a:buClr>
              <a:buSzPts val="1800"/>
              <a:buChar char="•"/>
            </a:pPr>
            <a:r>
              <a:rPr lang="en-US" sz="2000"/>
              <a:t>Baseline – the minimum level of realistic growth </a:t>
            </a:r>
            <a:endParaRPr/>
          </a:p>
          <a:p>
            <a:pPr marL="457200" lvl="0" indent="-342900" algn="l" rtl="0">
              <a:lnSpc>
                <a:spcPct val="90000"/>
              </a:lnSpc>
              <a:spcBef>
                <a:spcPts val="1000"/>
              </a:spcBef>
              <a:spcAft>
                <a:spcPts val="0"/>
              </a:spcAft>
              <a:buClr>
                <a:schemeClr val="dk1"/>
              </a:buClr>
              <a:buSzPts val="1800"/>
              <a:buChar char="•"/>
            </a:pPr>
            <a:r>
              <a:rPr lang="en-US" sz="2000"/>
              <a:t>Stretch – more ambitious, still realistic</a:t>
            </a:r>
            <a:endParaRPr/>
          </a:p>
          <a:p>
            <a:pPr marL="457200" lvl="0" indent="-342900" algn="l" rtl="0">
              <a:lnSpc>
                <a:spcPct val="90000"/>
              </a:lnSpc>
              <a:spcBef>
                <a:spcPts val="1000"/>
              </a:spcBef>
              <a:spcAft>
                <a:spcPts val="0"/>
              </a:spcAft>
              <a:buClr>
                <a:schemeClr val="dk1"/>
              </a:buClr>
              <a:buSzPts val="1800"/>
              <a:buChar char="•"/>
            </a:pPr>
            <a:r>
              <a:rPr lang="en-US" sz="2000"/>
              <a:t>Gap Closing – reduction of academic disparities for focal student groups</a:t>
            </a:r>
            <a:endParaRPr sz="2000"/>
          </a:p>
        </p:txBody>
      </p:sp>
      <p:sp>
        <p:nvSpPr>
          <p:cNvPr id="999" name="Google Shape;999;p16"/>
          <p:cNvSpPr txBox="1">
            <a:spLocks noGrp="1"/>
          </p:cNvSpPr>
          <p:nvPr>
            <p:ph type="body" idx="3"/>
          </p:nvPr>
        </p:nvSpPr>
        <p:spPr>
          <a:xfrm>
            <a:off x="4629150" y="1260872"/>
            <a:ext cx="3997200" cy="618000"/>
          </a:xfrm>
          <a:prstGeom prst="rect">
            <a:avLst/>
          </a:prstGeom>
          <a:noFill/>
          <a:ln>
            <a:noFill/>
          </a:ln>
        </p:spPr>
        <p:txBody>
          <a:bodyPr spcFirstLastPara="1" wrap="square" lIns="91425" tIns="45700" rIns="91425" bIns="45700" anchor="t" anchorCtr="0">
            <a:noAutofit/>
          </a:bodyPr>
          <a:lstStyle/>
          <a:p>
            <a:pPr marL="457200" lvl="0" indent="-228600" algn="ctr" rtl="0">
              <a:lnSpc>
                <a:spcPct val="90000"/>
              </a:lnSpc>
              <a:spcBef>
                <a:spcPts val="1000"/>
              </a:spcBef>
              <a:spcAft>
                <a:spcPts val="0"/>
              </a:spcAft>
              <a:buSzPts val="3200"/>
              <a:buNone/>
            </a:pPr>
            <a:r>
              <a:rPr lang="en-US"/>
              <a:t>Visual Example</a:t>
            </a:r>
            <a:endParaRPr/>
          </a:p>
        </p:txBody>
      </p:sp>
      <p:sp>
        <p:nvSpPr>
          <p:cNvPr id="1000" name="Google Shape;1000;p16"/>
          <p:cNvSpPr txBox="1">
            <a:spLocks noGrp="1"/>
          </p:cNvSpPr>
          <p:nvPr>
            <p:ph type="body" idx="4"/>
          </p:nvPr>
        </p:nvSpPr>
        <p:spPr>
          <a:xfrm>
            <a:off x="4629150" y="1878806"/>
            <a:ext cx="3997200" cy="2575800"/>
          </a:xfrm>
          <a:prstGeom prst="rect">
            <a:avLst/>
          </a:prstGeom>
          <a:noFill/>
          <a:ln>
            <a:noFill/>
          </a:ln>
        </p:spPr>
        <p:txBody>
          <a:bodyPr spcFirstLastPara="1" wrap="square" lIns="91425" tIns="45700" rIns="91425" bIns="45700" anchor="t" anchorCtr="0">
            <a:normAutofit/>
          </a:bodyPr>
          <a:lstStyle/>
          <a:p>
            <a:pPr marL="114300" lvl="0" indent="0" algn="l" rtl="0">
              <a:lnSpc>
                <a:spcPct val="90000"/>
              </a:lnSpc>
              <a:spcBef>
                <a:spcPts val="1000"/>
              </a:spcBef>
              <a:spcAft>
                <a:spcPts val="0"/>
              </a:spcAft>
              <a:buSzPts val="1800"/>
              <a:buNone/>
            </a:pPr>
            <a:endParaRPr/>
          </a:p>
        </p:txBody>
      </p:sp>
      <p:pic>
        <p:nvPicPr>
          <p:cNvPr id="1003" name="Google Shape;1003;p16" descr="Graph of 5 year targets"/>
          <p:cNvPicPr preferRelativeResize="0"/>
          <p:nvPr/>
        </p:nvPicPr>
        <p:blipFill rotWithShape="1">
          <a:blip r:embed="rId3">
            <a:alphaModFix/>
          </a:blip>
          <a:srcRect/>
          <a:stretch/>
        </p:blipFill>
        <p:spPr>
          <a:xfrm>
            <a:off x="4583559" y="1837809"/>
            <a:ext cx="4042624" cy="2680138"/>
          </a:xfrm>
          <a:prstGeom prst="rect">
            <a:avLst/>
          </a:prstGeom>
          <a:noFill/>
          <a:ln>
            <a:noFill/>
          </a:ln>
        </p:spPr>
      </p:pic>
      <p:sp>
        <p:nvSpPr>
          <p:cNvPr id="1002" name="Google Shape;1002;p16"/>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08"/>
        <p:cNvGrpSpPr/>
        <p:nvPr/>
      </p:nvGrpSpPr>
      <p:grpSpPr>
        <a:xfrm>
          <a:off x="0" y="0"/>
          <a:ext cx="0" cy="0"/>
          <a:chOff x="0" y="0"/>
          <a:chExt cx="0" cy="0"/>
        </a:xfrm>
      </p:grpSpPr>
      <p:sp>
        <p:nvSpPr>
          <p:cNvPr id="1009" name="Google Shape;1009;p17"/>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5"/>
              </a:buClr>
              <a:buSzPts val="4400"/>
              <a:buFont typeface="Calibri"/>
              <a:buNone/>
            </a:pPr>
            <a:r>
              <a:rPr lang="en-US"/>
              <a:t>Local Optional Metrics </a:t>
            </a:r>
            <a:endParaRPr/>
          </a:p>
        </p:txBody>
      </p:sp>
      <p:sp>
        <p:nvSpPr>
          <p:cNvPr id="1010" name="Google Shape;1010;p17"/>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14</a:t>
            </a:fld>
            <a:endParaRPr/>
          </a:p>
        </p:txBody>
      </p:sp>
      <p:sp>
        <p:nvSpPr>
          <p:cNvPr id="1011" name="Google Shape;1011;p17"/>
          <p:cNvSpPr txBox="1">
            <a:spLocks noGrp="1"/>
          </p:cNvSpPr>
          <p:nvPr>
            <p:ph type="body" idx="4294967295"/>
          </p:nvPr>
        </p:nvSpPr>
        <p:spPr>
          <a:xfrm>
            <a:off x="537882" y="1356500"/>
            <a:ext cx="8088312" cy="3081337"/>
          </a:xfrm>
          <a:prstGeom prst="rect">
            <a:avLst/>
          </a:prstGeom>
          <a:noFill/>
          <a:ln>
            <a:noFill/>
          </a:ln>
        </p:spPr>
        <p:txBody>
          <a:bodyPr spcFirstLastPara="1" wrap="square" lIns="91425" tIns="45700" rIns="91425" bIns="45700" anchor="t" anchorCtr="0">
            <a:normAutofit/>
          </a:bodyPr>
          <a:lstStyle/>
          <a:p>
            <a:pPr marL="76200" lvl="0" indent="0" algn="l" rtl="0">
              <a:lnSpc>
                <a:spcPct val="90000"/>
              </a:lnSpc>
              <a:spcBef>
                <a:spcPts val="1000"/>
              </a:spcBef>
              <a:spcAft>
                <a:spcPts val="0"/>
              </a:spcAft>
              <a:buSzPts val="2400"/>
              <a:buNone/>
            </a:pPr>
            <a:r>
              <a:rPr lang="en-US"/>
              <a:t>Applicants are encouraged to put forward local optional metrics that may more accurately align to the particular strategies, activities and investments outlined in their integrated plan. </a:t>
            </a:r>
            <a:endParaRPr/>
          </a:p>
          <a:p>
            <a:pPr marL="76200" lvl="0" indent="0" algn="l" rtl="0">
              <a:lnSpc>
                <a:spcPct val="90000"/>
              </a:lnSpc>
              <a:spcBef>
                <a:spcPts val="1000"/>
              </a:spcBef>
              <a:spcAft>
                <a:spcPts val="0"/>
              </a:spcAft>
              <a:buSzPts val="2400"/>
              <a:buNone/>
            </a:pPr>
            <a:endParaRPr/>
          </a:p>
          <a:p>
            <a:pPr marL="457200" marR="0" lvl="0" indent="-228600" algn="l" rtl="0">
              <a:lnSpc>
                <a:spcPct val="90000"/>
              </a:lnSpc>
              <a:spcBef>
                <a:spcPts val="1000"/>
              </a:spcBef>
              <a:spcAft>
                <a:spcPts val="0"/>
              </a:spcAft>
              <a:buClr>
                <a:schemeClr val="dk1"/>
              </a:buClr>
              <a:buSzPts val="2400"/>
              <a:buFont typeface="Arial"/>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016"/>
        <p:cNvGrpSpPr/>
        <p:nvPr/>
      </p:nvGrpSpPr>
      <p:grpSpPr>
        <a:xfrm>
          <a:off x="0" y="0"/>
          <a:ext cx="0" cy="0"/>
          <a:chOff x="0" y="0"/>
          <a:chExt cx="0" cy="0"/>
        </a:xfrm>
      </p:grpSpPr>
      <p:sp>
        <p:nvSpPr>
          <p:cNvPr id="1017" name="Google Shape;1017;p18"/>
          <p:cNvSpPr txBox="1">
            <a:spLocks noGrp="1"/>
          </p:cNvSpPr>
          <p:nvPr>
            <p:ph type="title"/>
          </p:nvPr>
        </p:nvSpPr>
        <p:spPr>
          <a:xfrm>
            <a:off x="527857" y="513400"/>
            <a:ext cx="8088300" cy="77010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5"/>
              </a:buClr>
              <a:buSzPct val="100000"/>
              <a:buFont typeface="Calibri"/>
              <a:buNone/>
            </a:pPr>
            <a:r>
              <a:rPr lang="en-US"/>
              <a:t>LPGTs &amp; LOMs Must Be: </a:t>
            </a:r>
            <a:endParaRPr/>
          </a:p>
          <a:p>
            <a:pPr marL="0" lvl="0" indent="0" algn="l" rtl="0">
              <a:lnSpc>
                <a:spcPct val="90000"/>
              </a:lnSpc>
              <a:spcBef>
                <a:spcPts val="0"/>
              </a:spcBef>
              <a:spcAft>
                <a:spcPts val="0"/>
              </a:spcAft>
              <a:buClr>
                <a:schemeClr val="accent5"/>
              </a:buClr>
              <a:buSzPct val="129411"/>
              <a:buFont typeface="Calibri"/>
              <a:buNone/>
            </a:pPr>
            <a:r>
              <a:rPr lang="en-US" sz="3400" i="1"/>
              <a:t>Realistic and Attainable</a:t>
            </a:r>
            <a:endParaRPr sz="3400" i="1"/>
          </a:p>
        </p:txBody>
      </p:sp>
      <p:sp>
        <p:nvSpPr>
          <p:cNvPr id="1018" name="Google Shape;1018;p18"/>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15</a:t>
            </a:fld>
            <a:endParaRPr/>
          </a:p>
        </p:txBody>
      </p:sp>
      <p:sp>
        <p:nvSpPr>
          <p:cNvPr id="1019" name="Google Shape;1019;p18"/>
          <p:cNvSpPr txBox="1"/>
          <p:nvPr/>
        </p:nvSpPr>
        <p:spPr>
          <a:xfrm>
            <a:off x="644600" y="1456569"/>
            <a:ext cx="7599000" cy="1939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2000" b="0" i="0" u="none" strike="noStrike" cap="none">
                <a:solidFill>
                  <a:srgbClr val="000000"/>
                </a:solidFill>
                <a:latin typeface="Arial"/>
                <a:ea typeface="Arial"/>
                <a:cs typeface="Arial"/>
                <a:sym typeface="Arial"/>
              </a:rPr>
              <a:t>Districts and schools </a:t>
            </a:r>
            <a:r>
              <a:rPr lang="en-US" sz="2000"/>
              <a:t>working with ODE considered: </a:t>
            </a:r>
            <a:endParaRPr/>
          </a:p>
          <a:p>
            <a:pPr marL="0" marR="0" lvl="0" indent="0" algn="l" rtl="0">
              <a:lnSpc>
                <a:spcPct val="100000"/>
              </a:lnSpc>
              <a:spcBef>
                <a:spcPts val="0"/>
              </a:spcBef>
              <a:spcAft>
                <a:spcPts val="0"/>
              </a:spcAft>
              <a:buNone/>
            </a:pPr>
            <a:endParaRPr sz="2000" b="0" i="0" u="none" strike="noStrike" cap="none">
              <a:solidFill>
                <a:srgbClr val="000000"/>
              </a:solidFill>
              <a:latin typeface="Arial"/>
              <a:ea typeface="Arial"/>
              <a:cs typeface="Arial"/>
              <a:sym typeface="Arial"/>
            </a:endParaRPr>
          </a:p>
          <a:p>
            <a:pPr marL="457200" marR="0" lvl="3" indent="-457200" algn="l" rtl="0">
              <a:lnSpc>
                <a:spcPct val="100000"/>
              </a:lnSpc>
              <a:spcBef>
                <a:spcPts val="0"/>
              </a:spcBef>
              <a:spcAft>
                <a:spcPts val="0"/>
              </a:spcAft>
              <a:buClr>
                <a:srgbClr val="000000"/>
              </a:buClr>
              <a:buSzPts val="2000"/>
              <a:buFont typeface="Arial"/>
              <a:buAutoNum type="arabicPeriod"/>
            </a:pPr>
            <a:r>
              <a:rPr lang="en-US" sz="2000" b="0" i="0" u="none" strike="noStrike" cap="none">
                <a:solidFill>
                  <a:srgbClr val="000000"/>
                </a:solidFill>
                <a:latin typeface="Arial"/>
                <a:ea typeface="Arial"/>
                <a:cs typeface="Arial"/>
                <a:sym typeface="Arial"/>
              </a:rPr>
              <a:t>Historic trends for that metric</a:t>
            </a:r>
            <a:endParaRPr/>
          </a:p>
          <a:p>
            <a:pPr marL="457200" marR="0" lvl="3" indent="-457200" algn="l" rtl="0">
              <a:lnSpc>
                <a:spcPct val="100000"/>
              </a:lnSpc>
              <a:spcBef>
                <a:spcPts val="0"/>
              </a:spcBef>
              <a:spcAft>
                <a:spcPts val="0"/>
              </a:spcAft>
              <a:buClr>
                <a:srgbClr val="000000"/>
              </a:buClr>
              <a:buSzPts val="2000"/>
              <a:buFont typeface="Arial"/>
              <a:buAutoNum type="arabicPeriod"/>
            </a:pPr>
            <a:r>
              <a:rPr lang="en-US" sz="2000" b="0" i="0" u="none" strike="noStrike" cap="none">
                <a:solidFill>
                  <a:srgbClr val="000000"/>
                </a:solidFill>
                <a:latin typeface="Arial"/>
                <a:ea typeface="Arial"/>
                <a:cs typeface="Arial"/>
                <a:sym typeface="Arial"/>
              </a:rPr>
              <a:t>An evaluation of the likely impact of new or expanded programs on that metric</a:t>
            </a:r>
            <a:endParaRPr/>
          </a:p>
          <a:p>
            <a:pPr marL="457200" marR="0" lvl="3" indent="-457200" algn="l" rtl="0">
              <a:lnSpc>
                <a:spcPct val="100000"/>
              </a:lnSpc>
              <a:spcBef>
                <a:spcPts val="0"/>
              </a:spcBef>
              <a:spcAft>
                <a:spcPts val="0"/>
              </a:spcAft>
              <a:buClr>
                <a:srgbClr val="000000"/>
              </a:buClr>
              <a:buSzPts val="2000"/>
              <a:buFont typeface="Arial"/>
              <a:buAutoNum type="arabicPeriod"/>
            </a:pPr>
            <a:r>
              <a:rPr lang="en-US" sz="2000" b="0" i="0" u="none" strike="noStrike" cap="none">
                <a:solidFill>
                  <a:srgbClr val="000000"/>
                </a:solidFill>
                <a:latin typeface="Arial"/>
                <a:ea typeface="Arial"/>
                <a:cs typeface="Arial"/>
                <a:sym typeface="Arial"/>
              </a:rPr>
              <a:t>Statewide averages and trends for LPG</a:t>
            </a:r>
            <a:r>
              <a:rPr lang="en-US" sz="2000"/>
              <a:t>Ts</a:t>
            </a:r>
            <a:endParaRPr sz="2800" b="0" i="0" u="none" strike="noStrike" cap="none">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24"/>
        <p:cNvGrpSpPr/>
        <p:nvPr/>
      </p:nvGrpSpPr>
      <p:grpSpPr>
        <a:xfrm>
          <a:off x="0" y="0"/>
          <a:ext cx="0" cy="0"/>
          <a:chOff x="0" y="0"/>
          <a:chExt cx="0" cy="0"/>
        </a:xfrm>
      </p:grpSpPr>
      <p:sp>
        <p:nvSpPr>
          <p:cNvPr id="1026" name="Google Shape;1026;p20"/>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chemeClr val="accent1"/>
              </a:buClr>
              <a:buSzPct val="50000"/>
              <a:buNone/>
            </a:pPr>
            <a:r>
              <a:rPr lang="en-US" sz="4000"/>
              <a:t>CoDeveloped Targets</a:t>
            </a:r>
            <a:endParaRPr sz="4000"/>
          </a:p>
          <a:p>
            <a:pPr marL="0" lvl="0" indent="0" algn="ctr" rtl="0">
              <a:lnSpc>
                <a:spcPct val="90000"/>
              </a:lnSpc>
              <a:spcBef>
                <a:spcPts val="0"/>
              </a:spcBef>
              <a:spcAft>
                <a:spcPts val="0"/>
              </a:spcAft>
              <a:buClr>
                <a:schemeClr val="accent1"/>
              </a:buClr>
              <a:buSzPct val="67669"/>
              <a:buNone/>
            </a:pPr>
            <a:r>
              <a:rPr lang="en-US" sz="2955" i="1"/>
              <a:t>Four Year Graduation</a:t>
            </a:r>
            <a:endParaRPr sz="2955" i="1"/>
          </a:p>
        </p:txBody>
      </p:sp>
      <p:sp>
        <p:nvSpPr>
          <p:cNvPr id="1025" name="Google Shape;1025;p20"/>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457200" lvl="0" indent="-228600" algn="l" rtl="0">
              <a:lnSpc>
                <a:spcPct val="90000"/>
              </a:lnSpc>
              <a:spcBef>
                <a:spcPts val="1000"/>
              </a:spcBef>
              <a:spcAft>
                <a:spcPts val="0"/>
              </a:spcAft>
              <a:buClr>
                <a:schemeClr val="dk1"/>
              </a:buClr>
              <a:buSzPts val="1800"/>
              <a:buNone/>
            </a:pPr>
            <a:endParaRPr/>
          </a:p>
        </p:txBody>
      </p:sp>
      <p:sp>
        <p:nvSpPr>
          <p:cNvPr id="1027" name="Google Shape;1027;p20"/>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032"/>
        <p:cNvGrpSpPr/>
        <p:nvPr/>
      </p:nvGrpSpPr>
      <p:grpSpPr>
        <a:xfrm>
          <a:off x="0" y="0"/>
          <a:ext cx="0" cy="0"/>
          <a:chOff x="0" y="0"/>
          <a:chExt cx="0" cy="0"/>
        </a:xfrm>
      </p:grpSpPr>
      <p:sp>
        <p:nvSpPr>
          <p:cNvPr id="1034" name="Google Shape;1034;p21"/>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fontScale="90000"/>
          </a:bodyPr>
          <a:lstStyle/>
          <a:p>
            <a:pPr marL="0" lvl="0" indent="0" algn="ctr" rtl="0">
              <a:spcBef>
                <a:spcPts val="0"/>
              </a:spcBef>
              <a:spcAft>
                <a:spcPts val="0"/>
              </a:spcAft>
              <a:buClr>
                <a:schemeClr val="accent1"/>
              </a:buClr>
              <a:buSzPct val="50000"/>
              <a:buNone/>
            </a:pPr>
            <a:r>
              <a:rPr lang="en-US" sz="4000"/>
              <a:t>CoDeveloped Targets</a:t>
            </a:r>
            <a:endParaRPr sz="4000"/>
          </a:p>
          <a:p>
            <a:pPr marL="0" lvl="0" indent="0" algn="ctr" rtl="0">
              <a:spcBef>
                <a:spcPts val="0"/>
              </a:spcBef>
              <a:spcAft>
                <a:spcPts val="0"/>
              </a:spcAft>
              <a:buClr>
                <a:schemeClr val="accent1"/>
              </a:buClr>
              <a:buSzPct val="67669"/>
              <a:buNone/>
            </a:pPr>
            <a:r>
              <a:rPr lang="en-US" sz="2955" i="1"/>
              <a:t>Fifth Year Completion</a:t>
            </a:r>
            <a:endParaRPr/>
          </a:p>
        </p:txBody>
      </p:sp>
      <p:sp>
        <p:nvSpPr>
          <p:cNvPr id="1033" name="Google Shape;1033;p21"/>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457200" lvl="0" indent="-228600" algn="l" rtl="0">
              <a:lnSpc>
                <a:spcPct val="90000"/>
              </a:lnSpc>
              <a:spcBef>
                <a:spcPts val="1000"/>
              </a:spcBef>
              <a:spcAft>
                <a:spcPts val="0"/>
              </a:spcAft>
              <a:buClr>
                <a:schemeClr val="dk1"/>
              </a:buClr>
              <a:buSzPts val="1800"/>
              <a:buNone/>
            </a:pPr>
            <a:endParaRPr/>
          </a:p>
        </p:txBody>
      </p:sp>
      <p:sp>
        <p:nvSpPr>
          <p:cNvPr id="1035" name="Google Shape;1035;p21"/>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040"/>
        <p:cNvGrpSpPr/>
        <p:nvPr/>
      </p:nvGrpSpPr>
      <p:grpSpPr>
        <a:xfrm>
          <a:off x="0" y="0"/>
          <a:ext cx="0" cy="0"/>
          <a:chOff x="0" y="0"/>
          <a:chExt cx="0" cy="0"/>
        </a:xfrm>
      </p:grpSpPr>
      <p:sp>
        <p:nvSpPr>
          <p:cNvPr id="1042" name="Google Shape;1042;p22"/>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fontScale="90000"/>
          </a:bodyPr>
          <a:lstStyle/>
          <a:p>
            <a:pPr marL="0" lvl="0" indent="0" algn="ctr" rtl="0">
              <a:spcBef>
                <a:spcPts val="0"/>
              </a:spcBef>
              <a:spcAft>
                <a:spcPts val="0"/>
              </a:spcAft>
              <a:buClr>
                <a:schemeClr val="accent1"/>
              </a:buClr>
              <a:buSzPct val="50000"/>
              <a:buFont typeface="Arial"/>
              <a:buNone/>
            </a:pPr>
            <a:r>
              <a:rPr lang="en-US" sz="4000"/>
              <a:t>CoDeveloped Targets</a:t>
            </a:r>
            <a:endParaRPr sz="4000"/>
          </a:p>
          <a:p>
            <a:pPr marL="0" lvl="0" indent="0" algn="ctr" rtl="0">
              <a:spcBef>
                <a:spcPts val="0"/>
              </a:spcBef>
              <a:spcAft>
                <a:spcPts val="0"/>
              </a:spcAft>
              <a:buClr>
                <a:schemeClr val="accent1"/>
              </a:buClr>
              <a:buSzPct val="67669"/>
              <a:buFont typeface="Arial"/>
              <a:buNone/>
            </a:pPr>
            <a:r>
              <a:rPr lang="en-US" sz="2955" i="1"/>
              <a:t>Regular Attenders</a:t>
            </a:r>
            <a:endParaRPr/>
          </a:p>
        </p:txBody>
      </p:sp>
      <p:sp>
        <p:nvSpPr>
          <p:cNvPr id="1041" name="Google Shape;1041;p22"/>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457200" lvl="0" indent="-228600" algn="l" rtl="0">
              <a:lnSpc>
                <a:spcPct val="90000"/>
              </a:lnSpc>
              <a:spcBef>
                <a:spcPts val="1000"/>
              </a:spcBef>
              <a:spcAft>
                <a:spcPts val="0"/>
              </a:spcAft>
              <a:buClr>
                <a:schemeClr val="dk1"/>
              </a:buClr>
              <a:buSzPts val="1800"/>
              <a:buNone/>
            </a:pPr>
            <a:endParaRPr/>
          </a:p>
        </p:txBody>
      </p:sp>
      <p:sp>
        <p:nvSpPr>
          <p:cNvPr id="1043" name="Google Shape;1043;p22"/>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048"/>
        <p:cNvGrpSpPr/>
        <p:nvPr/>
      </p:nvGrpSpPr>
      <p:grpSpPr>
        <a:xfrm>
          <a:off x="0" y="0"/>
          <a:ext cx="0" cy="0"/>
          <a:chOff x="0" y="0"/>
          <a:chExt cx="0" cy="0"/>
        </a:xfrm>
      </p:grpSpPr>
      <p:sp>
        <p:nvSpPr>
          <p:cNvPr id="1050" name="Google Shape;1050;p23"/>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fontScale="90000"/>
          </a:bodyPr>
          <a:lstStyle/>
          <a:p>
            <a:pPr marL="0" lvl="0" indent="0" algn="ctr" rtl="0">
              <a:spcBef>
                <a:spcPts val="0"/>
              </a:spcBef>
              <a:spcAft>
                <a:spcPts val="0"/>
              </a:spcAft>
              <a:buClr>
                <a:schemeClr val="accent1"/>
              </a:buClr>
              <a:buSzPct val="50000"/>
              <a:buFont typeface="Arial"/>
              <a:buNone/>
            </a:pPr>
            <a:r>
              <a:rPr lang="en-US" sz="4000"/>
              <a:t>CoDeveloped Targets</a:t>
            </a:r>
            <a:endParaRPr sz="4000"/>
          </a:p>
          <a:p>
            <a:pPr marL="0" lvl="0" indent="0" algn="ctr" rtl="0">
              <a:spcBef>
                <a:spcPts val="0"/>
              </a:spcBef>
              <a:spcAft>
                <a:spcPts val="0"/>
              </a:spcAft>
              <a:buClr>
                <a:schemeClr val="accent1"/>
              </a:buClr>
              <a:buSzPct val="67669"/>
              <a:buFont typeface="Arial"/>
              <a:buNone/>
            </a:pPr>
            <a:r>
              <a:rPr lang="en-US" sz="2955" i="1"/>
              <a:t>3rd Grade ELA</a:t>
            </a:r>
            <a:endParaRPr/>
          </a:p>
        </p:txBody>
      </p:sp>
      <p:sp>
        <p:nvSpPr>
          <p:cNvPr id="1049" name="Google Shape;1049;p23"/>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457200" lvl="0" indent="-228600" algn="l" rtl="0">
              <a:lnSpc>
                <a:spcPct val="90000"/>
              </a:lnSpc>
              <a:spcBef>
                <a:spcPts val="1000"/>
              </a:spcBef>
              <a:spcAft>
                <a:spcPts val="0"/>
              </a:spcAft>
              <a:buClr>
                <a:schemeClr val="dk1"/>
              </a:buClr>
              <a:buSzPts val="1800"/>
              <a:buNone/>
            </a:pPr>
            <a:endParaRPr/>
          </a:p>
        </p:txBody>
      </p:sp>
      <p:sp>
        <p:nvSpPr>
          <p:cNvPr id="1051" name="Google Shape;1051;p23"/>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7"/>
        <p:cNvGrpSpPr/>
        <p:nvPr/>
      </p:nvGrpSpPr>
      <p:grpSpPr>
        <a:xfrm>
          <a:off x="0" y="0"/>
          <a:ext cx="0" cy="0"/>
          <a:chOff x="0" y="0"/>
          <a:chExt cx="0" cy="0"/>
        </a:xfrm>
      </p:grpSpPr>
      <p:sp>
        <p:nvSpPr>
          <p:cNvPr id="908" name="Google Shape;908;g1be79b0d0fb_2_1650"/>
          <p:cNvSpPr txBox="1">
            <a:spLocks noGrp="1"/>
          </p:cNvSpPr>
          <p:nvPr>
            <p:ph type="ctrTitle"/>
          </p:nvPr>
        </p:nvSpPr>
        <p:spPr>
          <a:xfrm>
            <a:off x="1143000" y="1124344"/>
            <a:ext cx="6858000" cy="1790700"/>
          </a:xfrm>
          <a:prstGeom prst="rect">
            <a:avLst/>
          </a:prstGeom>
          <a:noFill/>
          <a:ln>
            <a:noFill/>
          </a:ln>
        </p:spPr>
        <p:txBody>
          <a:bodyPr spcFirstLastPara="1" wrap="square" lIns="68575" tIns="34275" rIns="68575" bIns="34275" anchor="b" anchorCtr="0">
            <a:normAutofit/>
          </a:bodyPr>
          <a:lstStyle/>
          <a:p>
            <a:pPr marL="0" lvl="0" indent="0" algn="ctr" rtl="0">
              <a:lnSpc>
                <a:spcPct val="90000"/>
              </a:lnSpc>
              <a:spcBef>
                <a:spcPts val="0"/>
              </a:spcBef>
              <a:spcAft>
                <a:spcPts val="0"/>
              </a:spcAft>
              <a:buSzPts val="9000"/>
              <a:buNone/>
            </a:pPr>
            <a:r>
              <a:rPr lang="en-US" sz="4400"/>
              <a:t>[Applicant</a:t>
            </a:r>
            <a:r>
              <a:rPr lang="en-US" sz="44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 name(s)</a:t>
            </a:r>
            <a:r>
              <a:rPr lang="en-US" sz="4400"/>
              <a:t>]</a:t>
            </a:r>
            <a:endParaRPr sz="4400"/>
          </a:p>
        </p:txBody>
      </p:sp>
      <p:sp>
        <p:nvSpPr>
          <p:cNvPr id="909" name="Google Shape;909;g1be79b0d0fb_2_1650"/>
          <p:cNvSpPr txBox="1">
            <a:spLocks noGrp="1"/>
          </p:cNvSpPr>
          <p:nvPr>
            <p:ph type="subTitle" idx="1"/>
          </p:nvPr>
        </p:nvSpPr>
        <p:spPr>
          <a:xfrm>
            <a:off x="412191" y="3002388"/>
            <a:ext cx="8214159" cy="660300"/>
          </a:xfrm>
          <a:prstGeom prst="rect">
            <a:avLst/>
          </a:prstGeom>
          <a:noFill/>
          <a:ln>
            <a:noFill/>
          </a:ln>
        </p:spPr>
        <p:txBody>
          <a:bodyPr spcFirstLastPara="1" wrap="square" lIns="68575" tIns="34275" rIns="68575" bIns="34275" anchor="t" anchorCtr="0">
            <a:noAutofit/>
          </a:bodyPr>
          <a:lstStyle/>
          <a:p>
            <a:pPr marL="139700" lvl="0" indent="0" algn="ctr" rtl="0">
              <a:lnSpc>
                <a:spcPct val="90000"/>
              </a:lnSpc>
              <a:spcBef>
                <a:spcPts val="800"/>
              </a:spcBef>
              <a:spcAft>
                <a:spcPts val="0"/>
              </a:spcAft>
              <a:buSzPts val="1800"/>
              <a:buNone/>
            </a:pPr>
            <a:r>
              <a:rPr lang="en-US" sz="2400">
                <a:solidFill>
                  <a:srgbClr val="00B050"/>
                </a:solidFill>
              </a:rPr>
              <a:t>2023 Longitudinal Performance Growth Targets Presentation</a:t>
            </a:r>
            <a:endParaRPr sz="2400">
              <a:solidFill>
                <a:srgbClr val="00B050"/>
              </a:solidFill>
            </a:endParaRPr>
          </a:p>
        </p:txBody>
      </p:sp>
      <p:sp>
        <p:nvSpPr>
          <p:cNvPr id="910" name="Google Shape;910;g1be79b0d0fb_2_1650"/>
          <p:cNvSpPr txBox="1">
            <a:spLocks noGrp="1"/>
          </p:cNvSpPr>
          <p:nvPr>
            <p:ph type="sldNum" idx="12"/>
          </p:nvPr>
        </p:nvSpPr>
        <p:spPr>
          <a:xfrm>
            <a:off x="6457950" y="4604845"/>
            <a:ext cx="2168400" cy="273900"/>
          </a:xfrm>
          <a:prstGeom prst="rect">
            <a:avLst/>
          </a:prstGeom>
          <a:noFill/>
          <a:ln>
            <a:noFill/>
          </a:ln>
        </p:spPr>
        <p:txBody>
          <a:bodyPr spcFirstLastPara="1" wrap="square" lIns="68575" tIns="34275" rIns="68575" bIns="34275" anchor="ctr" anchorCtr="0">
            <a:noAutofit/>
          </a:bodyPr>
          <a:lstStyle/>
          <a:p>
            <a:pPr marL="0" lvl="0" indent="0" algn="r" rtl="0">
              <a:lnSpc>
                <a:spcPct val="100000"/>
              </a:lnSpc>
              <a:spcBef>
                <a:spcPts val="0"/>
              </a:spcBef>
              <a:spcAft>
                <a:spcPts val="0"/>
              </a:spcAft>
              <a:buSzPts val="900"/>
              <a:buNone/>
            </a:pPr>
            <a:fld id="{00000000-1234-1234-1234-123412341234}" type="slidenum">
              <a:rPr lang="en-US"/>
              <a:t>2</a:t>
            </a:fld>
            <a:endParaRPr/>
          </a:p>
        </p:txBody>
      </p:sp>
      <p:sp>
        <p:nvSpPr>
          <p:cNvPr id="911" name="Google Shape;911;g1be79b0d0fb_2_1650"/>
          <p:cNvSpPr txBox="1"/>
          <p:nvPr/>
        </p:nvSpPr>
        <p:spPr>
          <a:xfrm>
            <a:off x="689178" y="3508799"/>
            <a:ext cx="7495500" cy="3078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400" b="0" i="0" u="none" strike="noStrike" cap="none">
                <a:solidFill>
                  <a:srgbClr val="FFC000"/>
                </a:solidFill>
                <a:latin typeface="Arial"/>
                <a:ea typeface="Arial"/>
                <a:cs typeface="Arial"/>
                <a:sym typeface="Arial"/>
              </a:rPr>
              <a:t>In Alignment with “Aligning for Student Success: Integrated Guidance for Six ODE Programs</a:t>
            </a:r>
            <a:r>
              <a:rPr lang="en-US">
                <a:solidFill>
                  <a:srgbClr val="FFC000"/>
                </a:solidFill>
              </a:rPr>
              <a:t>”</a:t>
            </a:r>
            <a:endParaRPr sz="1400" b="0" i="0" u="none" strike="noStrike" cap="none">
              <a:solidFill>
                <a:srgbClr val="FFC000"/>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056"/>
        <p:cNvGrpSpPr/>
        <p:nvPr/>
      </p:nvGrpSpPr>
      <p:grpSpPr>
        <a:xfrm>
          <a:off x="0" y="0"/>
          <a:ext cx="0" cy="0"/>
          <a:chOff x="0" y="0"/>
          <a:chExt cx="0" cy="0"/>
        </a:xfrm>
      </p:grpSpPr>
      <p:sp>
        <p:nvSpPr>
          <p:cNvPr id="1058" name="Google Shape;1058;p24"/>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fontScale="90000"/>
          </a:bodyPr>
          <a:lstStyle/>
          <a:p>
            <a:pPr marL="0" lvl="0" indent="0" algn="ctr" rtl="0">
              <a:spcBef>
                <a:spcPts val="0"/>
              </a:spcBef>
              <a:spcAft>
                <a:spcPts val="0"/>
              </a:spcAft>
              <a:buClr>
                <a:schemeClr val="accent1"/>
              </a:buClr>
              <a:buSzPct val="50000"/>
              <a:buFont typeface="Arial"/>
              <a:buNone/>
            </a:pPr>
            <a:r>
              <a:rPr lang="en-US" sz="4000"/>
              <a:t>CoDeveloped Targets</a:t>
            </a:r>
            <a:endParaRPr sz="4000"/>
          </a:p>
          <a:p>
            <a:pPr marL="0" lvl="0" indent="0" algn="ctr" rtl="0">
              <a:spcBef>
                <a:spcPts val="0"/>
              </a:spcBef>
              <a:spcAft>
                <a:spcPts val="0"/>
              </a:spcAft>
              <a:buClr>
                <a:schemeClr val="accent1"/>
              </a:buClr>
              <a:buSzPct val="67669"/>
              <a:buFont typeface="Arial"/>
              <a:buNone/>
            </a:pPr>
            <a:r>
              <a:rPr lang="en-US" sz="2955" i="1"/>
              <a:t>9th On Track</a:t>
            </a:r>
            <a:endParaRPr/>
          </a:p>
        </p:txBody>
      </p:sp>
      <p:sp>
        <p:nvSpPr>
          <p:cNvPr id="1057" name="Google Shape;1057;p24"/>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457200" lvl="0" indent="-228600" algn="l" rtl="0">
              <a:lnSpc>
                <a:spcPct val="90000"/>
              </a:lnSpc>
              <a:spcBef>
                <a:spcPts val="1000"/>
              </a:spcBef>
              <a:spcAft>
                <a:spcPts val="0"/>
              </a:spcAft>
              <a:buClr>
                <a:schemeClr val="dk1"/>
              </a:buClr>
              <a:buSzPts val="1800"/>
              <a:buNone/>
            </a:pPr>
            <a:endParaRPr/>
          </a:p>
        </p:txBody>
      </p:sp>
      <p:sp>
        <p:nvSpPr>
          <p:cNvPr id="1059" name="Google Shape;1059;p24"/>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20</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064"/>
        <p:cNvGrpSpPr/>
        <p:nvPr/>
      </p:nvGrpSpPr>
      <p:grpSpPr>
        <a:xfrm>
          <a:off x="0" y="0"/>
          <a:ext cx="0" cy="0"/>
          <a:chOff x="0" y="0"/>
          <a:chExt cx="0" cy="0"/>
        </a:xfrm>
      </p:grpSpPr>
      <p:sp>
        <p:nvSpPr>
          <p:cNvPr id="1066" name="Google Shape;1066;g22add71dc72_1_3"/>
          <p:cNvSpPr txBox="1">
            <a:spLocks noGrp="1"/>
          </p:cNvSpPr>
          <p:nvPr>
            <p:ph type="title"/>
          </p:nvPr>
        </p:nvSpPr>
        <p:spPr>
          <a:xfrm>
            <a:off x="537882" y="342900"/>
            <a:ext cx="8088300" cy="770100"/>
          </a:xfrm>
          <a:prstGeom prst="rect">
            <a:avLst/>
          </a:prstGeom>
        </p:spPr>
        <p:txBody>
          <a:bodyPr spcFirstLastPara="1" wrap="square" lIns="91425" tIns="45700" rIns="91425" bIns="45700" anchor="b" anchorCtr="0">
            <a:normAutofit fontScale="90000"/>
          </a:bodyPr>
          <a:lstStyle/>
          <a:p>
            <a:pPr marL="0" lvl="0" indent="0" algn="ctr" rtl="0">
              <a:spcBef>
                <a:spcPts val="0"/>
              </a:spcBef>
              <a:spcAft>
                <a:spcPts val="0"/>
              </a:spcAft>
              <a:buNone/>
            </a:pPr>
            <a:r>
              <a:rPr lang="en-US" sz="4066"/>
              <a:t>CoDeveloped Metrics</a:t>
            </a:r>
            <a:endParaRPr sz="4066"/>
          </a:p>
          <a:p>
            <a:pPr marL="0" lvl="0" indent="0" algn="ctr" rtl="0">
              <a:spcBef>
                <a:spcPts val="0"/>
              </a:spcBef>
              <a:spcAft>
                <a:spcPts val="0"/>
              </a:spcAft>
              <a:buNone/>
            </a:pPr>
            <a:r>
              <a:rPr lang="en-US" sz="2733" i="1"/>
              <a:t>Local Optional Metrics</a:t>
            </a:r>
            <a:endParaRPr sz="2733" i="1"/>
          </a:p>
        </p:txBody>
      </p:sp>
      <p:sp>
        <p:nvSpPr>
          <p:cNvPr id="1065" name="Google Shape;1065;g22add71dc72_1_3"/>
          <p:cNvSpPr txBox="1">
            <a:spLocks noGrp="1"/>
          </p:cNvSpPr>
          <p:nvPr>
            <p:ph type="body" idx="1"/>
          </p:nvPr>
        </p:nvSpPr>
        <p:spPr>
          <a:xfrm>
            <a:off x="537882" y="1369219"/>
            <a:ext cx="8088300" cy="30819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
        <p:nvSpPr>
          <p:cNvPr id="1067" name="Google Shape;1067;g22add71dc72_1_3"/>
          <p:cNvSpPr txBox="1">
            <a:spLocks noGrp="1"/>
          </p:cNvSpPr>
          <p:nvPr>
            <p:ph type="sldNum" idx="12"/>
          </p:nvPr>
        </p:nvSpPr>
        <p:spPr>
          <a:xfrm>
            <a:off x="6457950" y="4604845"/>
            <a:ext cx="2168400" cy="2739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21</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072"/>
        <p:cNvGrpSpPr/>
        <p:nvPr/>
      </p:nvGrpSpPr>
      <p:grpSpPr>
        <a:xfrm>
          <a:off x="0" y="0"/>
          <a:ext cx="0" cy="0"/>
          <a:chOff x="0" y="0"/>
          <a:chExt cx="0" cy="0"/>
        </a:xfrm>
      </p:grpSpPr>
      <p:sp>
        <p:nvSpPr>
          <p:cNvPr id="1074" name="Google Shape;1074;g22add71dc72_1_10"/>
          <p:cNvSpPr txBox="1">
            <a:spLocks noGrp="1"/>
          </p:cNvSpPr>
          <p:nvPr>
            <p:ph type="title"/>
          </p:nvPr>
        </p:nvSpPr>
        <p:spPr>
          <a:xfrm>
            <a:off x="537882" y="342900"/>
            <a:ext cx="8088300" cy="770100"/>
          </a:xfrm>
          <a:prstGeom prst="rect">
            <a:avLst/>
          </a:prstGeom>
        </p:spPr>
        <p:txBody>
          <a:bodyPr spcFirstLastPara="1" wrap="square" lIns="91425" tIns="45700" rIns="91425" bIns="45700" anchor="b" anchorCtr="0">
            <a:normAutofit fontScale="90000"/>
          </a:bodyPr>
          <a:lstStyle/>
          <a:p>
            <a:pPr marL="0" lvl="0" indent="0" algn="l" rtl="0">
              <a:spcBef>
                <a:spcPts val="0"/>
              </a:spcBef>
              <a:spcAft>
                <a:spcPts val="0"/>
              </a:spcAft>
              <a:buNone/>
            </a:pPr>
            <a:r>
              <a:rPr lang="en-US"/>
              <a:t>What we learned through this process</a:t>
            </a:r>
            <a:endParaRPr/>
          </a:p>
        </p:txBody>
      </p:sp>
      <p:sp>
        <p:nvSpPr>
          <p:cNvPr id="1073" name="Google Shape;1073;g22add71dc72_1_10"/>
          <p:cNvSpPr txBox="1">
            <a:spLocks noGrp="1"/>
          </p:cNvSpPr>
          <p:nvPr>
            <p:ph type="body" idx="1"/>
          </p:nvPr>
        </p:nvSpPr>
        <p:spPr>
          <a:xfrm>
            <a:off x="537882" y="1369219"/>
            <a:ext cx="8088300" cy="30819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
        <p:nvSpPr>
          <p:cNvPr id="1075" name="Google Shape;1075;g22add71dc72_1_10"/>
          <p:cNvSpPr txBox="1">
            <a:spLocks noGrp="1"/>
          </p:cNvSpPr>
          <p:nvPr>
            <p:ph type="sldNum" idx="12"/>
          </p:nvPr>
        </p:nvSpPr>
        <p:spPr>
          <a:xfrm>
            <a:off x="6457950" y="4604845"/>
            <a:ext cx="2168400" cy="2739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22</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080"/>
        <p:cNvGrpSpPr/>
        <p:nvPr/>
      </p:nvGrpSpPr>
      <p:grpSpPr>
        <a:xfrm>
          <a:off x="0" y="0"/>
          <a:ext cx="0" cy="0"/>
          <a:chOff x="0" y="0"/>
          <a:chExt cx="0" cy="0"/>
        </a:xfrm>
      </p:grpSpPr>
      <p:sp>
        <p:nvSpPr>
          <p:cNvPr id="1081" name="Google Shape;1081;g1be79b0d0fb_1_5927"/>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4400"/>
              <a:buNone/>
            </a:pPr>
            <a:r>
              <a:rPr lang="en-US"/>
              <a:t>Questions &amp; Comments</a:t>
            </a:r>
            <a:endParaRPr/>
          </a:p>
        </p:txBody>
      </p:sp>
      <p:sp>
        <p:nvSpPr>
          <p:cNvPr id="1082" name="Google Shape;1082;g1be79b0d0fb_1_5927"/>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23</a:t>
            </a:fld>
            <a:endParaRPr/>
          </a:p>
        </p:txBody>
      </p:sp>
      <p:sp>
        <p:nvSpPr>
          <p:cNvPr id="1083" name="Google Shape;1083;g1be79b0d0fb_1_5927"/>
          <p:cNvSpPr txBox="1"/>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595959"/>
                </a:solidFill>
                <a:latin typeface="Calibri"/>
                <a:ea typeface="Calibri"/>
                <a:cs typeface="Calibri"/>
                <a:sym typeface="Calibri"/>
              </a:rPr>
              <a:t>23</a:t>
            </a:fld>
            <a:endParaRPr sz="1200" b="0" i="0" u="none" strike="noStrike" cap="none">
              <a:solidFill>
                <a:srgbClr val="595959"/>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16"/>
        <p:cNvGrpSpPr/>
        <p:nvPr/>
      </p:nvGrpSpPr>
      <p:grpSpPr>
        <a:xfrm>
          <a:off x="0" y="0"/>
          <a:ext cx="0" cy="0"/>
          <a:chOff x="0" y="0"/>
          <a:chExt cx="0" cy="0"/>
        </a:xfrm>
      </p:grpSpPr>
      <p:sp>
        <p:nvSpPr>
          <p:cNvPr id="917" name="Google Shape;917;g1c208ab528a_1_0"/>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1800"/>
              <a:buNone/>
            </a:pPr>
            <a:r>
              <a:rPr lang="en-US" dirty="0"/>
              <a:t>Purpose for Presentation</a:t>
            </a:r>
            <a:endParaRPr dirty="0"/>
          </a:p>
        </p:txBody>
      </p:sp>
      <p:sp>
        <p:nvSpPr>
          <p:cNvPr id="918" name="Google Shape;918;g1c208ab528a_1_0"/>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3</a:t>
            </a:fld>
            <a:endParaRPr/>
          </a:p>
        </p:txBody>
      </p:sp>
      <p:sp>
        <p:nvSpPr>
          <p:cNvPr id="919" name="Google Shape;919;g1c208ab528a_1_0"/>
          <p:cNvSpPr txBox="1"/>
          <p:nvPr/>
        </p:nvSpPr>
        <p:spPr>
          <a:xfrm>
            <a:off x="399450" y="1942275"/>
            <a:ext cx="8088300" cy="2031900"/>
          </a:xfrm>
          <a:prstGeom prst="rect">
            <a:avLst/>
          </a:prstGeom>
          <a:noFill/>
          <a:ln>
            <a:noFill/>
          </a:ln>
        </p:spPr>
        <p:txBody>
          <a:bodyPr spcFirstLastPara="1" wrap="square" lIns="91425" tIns="45700" rIns="91425" bIns="45700" anchor="t" anchorCtr="0">
            <a:spAutoFit/>
          </a:bodyPr>
          <a:lstStyle/>
          <a:p>
            <a:pPr marL="457200" marR="0" lvl="0" indent="-361950" algn="l" rtl="0">
              <a:lnSpc>
                <a:spcPct val="100000"/>
              </a:lnSpc>
              <a:spcBef>
                <a:spcPts val="0"/>
              </a:spcBef>
              <a:spcAft>
                <a:spcPts val="0"/>
              </a:spcAft>
              <a:buClr>
                <a:srgbClr val="000000"/>
              </a:buClr>
              <a:buSzPts val="2100"/>
              <a:buFont typeface="Calibri"/>
              <a:buAutoNum type="arabicParenR"/>
            </a:pPr>
            <a:r>
              <a:rPr lang="en-US" sz="2100" b="0" i="0" u="none" strike="noStrike" cap="none" dirty="0">
                <a:solidFill>
                  <a:srgbClr val="00000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To </a:t>
            </a:r>
            <a:r>
              <a:rPr lang="en-US" sz="2100" b="0" i="0" u="none" strike="noStrike" cap="none" dirty="0">
                <a:solidFill>
                  <a:srgbClr val="000000"/>
                </a:solidFill>
                <a:latin typeface="Calibri"/>
                <a:ea typeface="Calibri"/>
                <a:cs typeface="Calibri"/>
                <a:sym typeface="Calibri"/>
              </a:rPr>
              <a:t>share back information about Longitudinal Performance Growth Targets (LPGTs) and Local Optional Metrics (LOMs) and measuring progress related to the Integrated Plan for 6 ODE Programs</a:t>
            </a:r>
            <a:endParaRPr dirty="0"/>
          </a:p>
          <a:p>
            <a:pPr marL="457200" marR="0" lvl="0" indent="-361950" algn="l" rtl="0">
              <a:lnSpc>
                <a:spcPct val="100000"/>
              </a:lnSpc>
              <a:spcBef>
                <a:spcPts val="0"/>
              </a:spcBef>
              <a:spcAft>
                <a:spcPts val="0"/>
              </a:spcAft>
              <a:buClr>
                <a:srgbClr val="000000"/>
              </a:buClr>
              <a:buSzPts val="2100"/>
              <a:buFont typeface="Calibri"/>
              <a:buAutoNum type="arabicParenR"/>
            </a:pPr>
            <a:r>
              <a:rPr lang="en-US" sz="2100" b="0" i="0" u="none" strike="noStrike" cap="none" dirty="0">
                <a:solidFill>
                  <a:srgbClr val="000000"/>
                </a:solidFill>
                <a:latin typeface="Calibri"/>
                <a:ea typeface="Calibri"/>
                <a:cs typeface="Calibri"/>
                <a:sym typeface="Calibri"/>
              </a:rPr>
              <a:t>To provide additional context on LPGTs</a:t>
            </a:r>
            <a:endParaRPr dirty="0"/>
          </a:p>
          <a:p>
            <a:pPr marL="457200" marR="0" lvl="0" indent="-361950" algn="l" rtl="0">
              <a:lnSpc>
                <a:spcPct val="100000"/>
              </a:lnSpc>
              <a:spcBef>
                <a:spcPts val="0"/>
              </a:spcBef>
              <a:spcAft>
                <a:spcPts val="0"/>
              </a:spcAft>
              <a:buClr>
                <a:srgbClr val="000000"/>
              </a:buClr>
              <a:buSzPts val="2100"/>
              <a:buFont typeface="Calibri"/>
              <a:buAutoNum type="arabicParenR"/>
            </a:pPr>
            <a:r>
              <a:rPr lang="en-US" sz="2100" b="0" i="0" u="none" strike="noStrike" cap="none" dirty="0">
                <a:solidFill>
                  <a:srgbClr val="000000"/>
                </a:solidFill>
                <a:latin typeface="Calibri"/>
                <a:ea typeface="Calibri"/>
                <a:cs typeface="Calibri"/>
                <a:sym typeface="Calibri"/>
              </a:rPr>
              <a:t>To </a:t>
            </a:r>
            <a:r>
              <a:rPr lang="en-US" sz="2100" dirty="0">
                <a:highlight>
                  <a:srgbClr val="FFFF00"/>
                </a:highlight>
                <a:latin typeface="Calibri"/>
                <a:ea typeface="Calibri"/>
                <a:cs typeface="Calibri"/>
                <a:sym typeface="Calibri"/>
              </a:rPr>
              <a:t>seek </a:t>
            </a:r>
            <a:r>
              <a:rPr lang="en-US" sz="2100" b="0" i="0" u="none" strike="noStrike" cap="none" dirty="0">
                <a:solidFill>
                  <a:srgbClr val="000000"/>
                </a:solidFill>
                <a:highlight>
                  <a:srgbClr val="FFFF00"/>
                </a:highlight>
                <a:latin typeface="Calibri"/>
                <a:ea typeface="Calibri"/>
                <a:cs typeface="Calibri"/>
                <a:sym typeface="Calibri"/>
              </a:rPr>
              <a:t>board approval</a:t>
            </a:r>
            <a:r>
              <a:rPr lang="en-US" sz="2100" b="0" i="0" u="none" strike="noStrike" cap="none" dirty="0">
                <a:solidFill>
                  <a:srgbClr val="000000"/>
                </a:solidFill>
                <a:latin typeface="Calibri"/>
                <a:ea typeface="Calibri"/>
                <a:cs typeface="Calibri"/>
                <a:sym typeface="Calibri"/>
              </a:rPr>
              <a:t> for </a:t>
            </a:r>
            <a:r>
              <a:rPr lang="en-US" sz="2100" dirty="0">
                <a:latin typeface="Calibri"/>
                <a:ea typeface="Calibri"/>
                <a:cs typeface="Calibri"/>
                <a:sym typeface="Calibri"/>
              </a:rPr>
              <a:t>the SIA</a:t>
            </a:r>
            <a:r>
              <a:rPr lang="en-US" sz="2100" b="0" i="0" u="none" strike="noStrike" cap="none" dirty="0">
                <a:solidFill>
                  <a:srgbClr val="000000"/>
                </a:solidFill>
                <a:latin typeface="Calibri"/>
                <a:ea typeface="Calibri"/>
                <a:cs typeface="Calibri"/>
                <a:sym typeface="Calibri"/>
              </a:rPr>
              <a:t> Grant Agreement with embedded LPGTs</a:t>
            </a:r>
            <a:r>
              <a:rPr lang="en-US" sz="2100" dirty="0">
                <a:latin typeface="Calibri"/>
                <a:ea typeface="Calibri"/>
                <a:cs typeface="Calibri"/>
                <a:sym typeface="Calibri"/>
              </a:rPr>
              <a:t> and Local Optional Metrics </a:t>
            </a:r>
            <a:endParaRPr sz="2100" dirty="0">
              <a:latin typeface="Calibri"/>
              <a:ea typeface="Calibri"/>
              <a:cs typeface="Calibri"/>
              <a:sym typeface="Calibri"/>
            </a:endParaRPr>
          </a:p>
        </p:txBody>
      </p:sp>
      <p:pic>
        <p:nvPicPr>
          <p:cNvPr id="920" name="Google Shape;920;g1c208ab528a_1_0" descr="person standing in shade"/>
          <p:cNvPicPr preferRelativeResize="0"/>
          <p:nvPr/>
        </p:nvPicPr>
        <p:blipFill>
          <a:blip r:embed="rId3">
            <a:alphaModFix/>
          </a:blip>
          <a:stretch>
            <a:fillRect/>
          </a:stretch>
        </p:blipFill>
        <p:spPr>
          <a:xfrm>
            <a:off x="6457949" y="342899"/>
            <a:ext cx="2168400" cy="144640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5"/>
        <p:cNvGrpSpPr/>
        <p:nvPr/>
      </p:nvGrpSpPr>
      <p:grpSpPr>
        <a:xfrm>
          <a:off x="0" y="0"/>
          <a:ext cx="0" cy="0"/>
          <a:chOff x="0" y="0"/>
          <a:chExt cx="0" cy="0"/>
        </a:xfrm>
      </p:grpSpPr>
      <p:sp>
        <p:nvSpPr>
          <p:cNvPr id="926" name="Google Shape;926;g1be79b0d0fb_2_2154"/>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1800"/>
              <a:buNone/>
            </a:pPr>
            <a:r>
              <a:rPr lang="en-US"/>
              <a:t>Contents</a:t>
            </a:r>
            <a:endParaRPr/>
          </a:p>
        </p:txBody>
      </p:sp>
      <p:sp>
        <p:nvSpPr>
          <p:cNvPr id="927" name="Google Shape;927;g1be79b0d0fb_2_2154"/>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457200" lvl="0" indent="-325755" algn="l" rtl="0">
              <a:lnSpc>
                <a:spcPct val="90000"/>
              </a:lnSpc>
              <a:spcBef>
                <a:spcPts val="1000"/>
              </a:spcBef>
              <a:spcAft>
                <a:spcPts val="0"/>
              </a:spcAft>
              <a:buSzPts val="1800"/>
              <a:buFont typeface="Arial"/>
              <a:buChar char="➢"/>
            </a:pPr>
            <a:r>
              <a:rPr lang="en-US"/>
              <a:t>Background &amp; Context</a:t>
            </a:r>
            <a:endParaRPr/>
          </a:p>
          <a:p>
            <a:pPr marL="457200" lvl="0" indent="-325755" algn="l" rtl="0">
              <a:lnSpc>
                <a:spcPct val="90000"/>
              </a:lnSpc>
              <a:spcBef>
                <a:spcPts val="1000"/>
              </a:spcBef>
              <a:spcAft>
                <a:spcPts val="0"/>
              </a:spcAft>
              <a:buSzPts val="1800"/>
              <a:buFont typeface="Arial"/>
              <a:buChar char="➢"/>
            </a:pPr>
            <a:r>
              <a:rPr lang="en-US"/>
              <a:t>LPGT &amp; LOM Guidance &amp; Development Process</a:t>
            </a:r>
            <a:endParaRPr/>
          </a:p>
          <a:p>
            <a:pPr marL="457200" lvl="0" indent="-325755" algn="l" rtl="0">
              <a:lnSpc>
                <a:spcPct val="90000"/>
              </a:lnSpc>
              <a:spcBef>
                <a:spcPts val="1000"/>
              </a:spcBef>
              <a:spcAft>
                <a:spcPts val="0"/>
              </a:spcAft>
              <a:buSzPts val="1800"/>
              <a:buFont typeface="Arial"/>
              <a:buChar char="➢"/>
            </a:pPr>
            <a:r>
              <a:rPr lang="en-US"/>
              <a:t>LPGTs &amp; LOMs in [insert district/school name]</a:t>
            </a:r>
            <a:endParaRPr/>
          </a:p>
          <a:p>
            <a:pPr marL="457200" lvl="0" indent="-228600" algn="l" rtl="0">
              <a:lnSpc>
                <a:spcPct val="90000"/>
              </a:lnSpc>
              <a:spcBef>
                <a:spcPts val="1000"/>
              </a:spcBef>
              <a:spcAft>
                <a:spcPts val="0"/>
              </a:spcAft>
              <a:buSzPts val="1800"/>
              <a:buNone/>
            </a:pPr>
            <a:endParaRPr/>
          </a:p>
          <a:p>
            <a:pPr marL="0" lvl="0" indent="0" algn="l" rtl="0">
              <a:lnSpc>
                <a:spcPct val="90000"/>
              </a:lnSpc>
              <a:spcBef>
                <a:spcPts val="1000"/>
              </a:spcBef>
              <a:spcAft>
                <a:spcPts val="0"/>
              </a:spcAft>
              <a:buSzPts val="1800"/>
              <a:buNone/>
            </a:pPr>
            <a:endParaRPr/>
          </a:p>
        </p:txBody>
      </p:sp>
      <p:sp>
        <p:nvSpPr>
          <p:cNvPr id="928" name="Google Shape;928;g1be79b0d0fb_2_2154"/>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33"/>
        <p:cNvGrpSpPr/>
        <p:nvPr/>
      </p:nvGrpSpPr>
      <p:grpSpPr>
        <a:xfrm>
          <a:off x="0" y="0"/>
          <a:ext cx="0" cy="0"/>
          <a:chOff x="0" y="0"/>
          <a:chExt cx="0" cy="0"/>
        </a:xfrm>
      </p:grpSpPr>
      <p:sp>
        <p:nvSpPr>
          <p:cNvPr id="934" name="Google Shape;934;g1be79b0d0fb_2_2173"/>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SzPts val="3200"/>
              <a:buNone/>
            </a:pPr>
            <a:r>
              <a:rPr lang="en-US"/>
              <a:t>Background: Six Programs &amp; Common</a:t>
            </a: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 Goals </a:t>
            </a:r>
            <a:endParaRPr/>
          </a:p>
        </p:txBody>
      </p:sp>
      <p:sp>
        <p:nvSpPr>
          <p:cNvPr id="935" name="Google Shape;935;g1be79b0d0fb_2_2173"/>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5</a:t>
            </a:fld>
            <a:endParaRPr/>
          </a:p>
        </p:txBody>
      </p:sp>
      <p:pic>
        <p:nvPicPr>
          <p:cNvPr id="936" name="Google Shape;936;g1be79b0d0fb_2_2173" descr="six programs, common elements and common goals"/>
          <p:cNvPicPr preferRelativeResize="0"/>
          <p:nvPr/>
        </p:nvPicPr>
        <p:blipFill rotWithShape="1">
          <a:blip r:embed="rId3">
            <a:alphaModFix/>
          </a:blip>
          <a:srcRect l="1088"/>
          <a:stretch/>
        </p:blipFill>
        <p:spPr>
          <a:xfrm>
            <a:off x="735975" y="1224800"/>
            <a:ext cx="7301276" cy="34921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41"/>
        <p:cNvGrpSpPr/>
        <p:nvPr/>
      </p:nvGrpSpPr>
      <p:grpSpPr>
        <a:xfrm>
          <a:off x="0" y="0"/>
          <a:ext cx="0" cy="0"/>
          <a:chOff x="0" y="0"/>
          <a:chExt cx="0" cy="0"/>
        </a:xfrm>
      </p:grpSpPr>
      <p:sp>
        <p:nvSpPr>
          <p:cNvPr id="943" name="Google Shape;943;p4"/>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a:t>Our Integrated Plan </a:t>
            </a:r>
            <a:endParaRPr/>
          </a:p>
        </p:txBody>
      </p:sp>
      <p:sp>
        <p:nvSpPr>
          <p:cNvPr id="942" name="Google Shape;942;p4"/>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1000"/>
              </a:spcBef>
              <a:spcAft>
                <a:spcPts val="0"/>
              </a:spcAft>
              <a:buClr>
                <a:schemeClr val="dk1"/>
              </a:buClr>
              <a:buSzPts val="1800"/>
              <a:buChar char="•"/>
            </a:pPr>
            <a:r>
              <a:rPr lang="en-US"/>
              <a:t>Outcomes and Strategies</a:t>
            </a:r>
            <a:endParaRPr/>
          </a:p>
        </p:txBody>
      </p:sp>
      <p:sp>
        <p:nvSpPr>
          <p:cNvPr id="944" name="Google Shape;944;p4"/>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48"/>
        <p:cNvGrpSpPr/>
        <p:nvPr/>
      </p:nvGrpSpPr>
      <p:grpSpPr>
        <a:xfrm>
          <a:off x="0" y="0"/>
          <a:ext cx="0" cy="0"/>
          <a:chOff x="0" y="0"/>
          <a:chExt cx="0" cy="0"/>
        </a:xfrm>
      </p:grpSpPr>
      <p:sp>
        <p:nvSpPr>
          <p:cNvPr id="950" name="Google Shape;950;p11"/>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a:t>Context for LPGTs</a:t>
            </a:r>
            <a:endParaRPr/>
          </a:p>
        </p:txBody>
      </p:sp>
      <p:sp>
        <p:nvSpPr>
          <p:cNvPr id="949" name="Google Shape;949;p11"/>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a:bodyPr>
          <a:lstStyle/>
          <a:p>
            <a:pPr marL="457200" lvl="0" indent="-342900" algn="l" rtl="0">
              <a:lnSpc>
                <a:spcPct val="90000"/>
              </a:lnSpc>
              <a:spcBef>
                <a:spcPts val="1000"/>
              </a:spcBef>
              <a:spcAft>
                <a:spcPts val="0"/>
              </a:spcAft>
              <a:buClr>
                <a:schemeClr val="dk1"/>
              </a:buClr>
              <a:buSzPts val="1800"/>
              <a:buChar char="•"/>
            </a:pPr>
            <a:r>
              <a:rPr lang="en-US"/>
              <a:t>The final stage of our application process</a:t>
            </a:r>
            <a:endParaRPr/>
          </a:p>
          <a:p>
            <a:pPr marL="457200" lvl="0" indent="-342900" algn="l" rtl="0">
              <a:lnSpc>
                <a:spcPct val="90000"/>
              </a:lnSpc>
              <a:spcBef>
                <a:spcPts val="1000"/>
              </a:spcBef>
              <a:spcAft>
                <a:spcPts val="0"/>
              </a:spcAft>
              <a:buClr>
                <a:schemeClr val="dk1"/>
              </a:buClr>
              <a:buSzPts val="1800"/>
              <a:buChar char="•"/>
            </a:pPr>
            <a:r>
              <a:rPr lang="en-US"/>
              <a:t>Statutorily required under the Student Investment Account</a:t>
            </a:r>
            <a:endParaRPr/>
          </a:p>
          <a:p>
            <a:pPr marL="457200" lvl="0" indent="-342900" algn="l" rtl="0">
              <a:lnSpc>
                <a:spcPct val="90000"/>
              </a:lnSpc>
              <a:spcBef>
                <a:spcPts val="1000"/>
              </a:spcBef>
              <a:spcAft>
                <a:spcPts val="0"/>
              </a:spcAft>
              <a:buClr>
                <a:schemeClr val="dk1"/>
              </a:buClr>
              <a:buSzPts val="1800"/>
              <a:buChar char="•"/>
            </a:pPr>
            <a:r>
              <a:rPr lang="en-US"/>
              <a:t>Embedded in our Grant Agreement</a:t>
            </a:r>
            <a:endParaRPr/>
          </a:p>
          <a:p>
            <a:pPr marL="457200" lvl="0" indent="-342900" algn="l" rtl="0">
              <a:lnSpc>
                <a:spcPct val="90000"/>
              </a:lnSpc>
              <a:spcBef>
                <a:spcPts val="1000"/>
              </a:spcBef>
              <a:spcAft>
                <a:spcPts val="0"/>
              </a:spcAft>
              <a:buClr>
                <a:schemeClr val="dk1"/>
              </a:buClr>
              <a:buSzPts val="1800"/>
              <a:buChar char="•"/>
            </a:pPr>
            <a:r>
              <a:rPr lang="en-US"/>
              <a:t>Reported on Annually </a:t>
            </a:r>
            <a:endParaRPr/>
          </a:p>
          <a:p>
            <a:pPr marL="457200" lvl="0" indent="-342900" algn="l" rtl="0">
              <a:lnSpc>
                <a:spcPct val="90000"/>
              </a:lnSpc>
              <a:spcBef>
                <a:spcPts val="1000"/>
              </a:spcBef>
              <a:spcAft>
                <a:spcPts val="0"/>
              </a:spcAft>
              <a:buSzPts val="1800"/>
              <a:buChar char="•"/>
            </a:pPr>
            <a:r>
              <a:rPr lang="en-US"/>
              <a:t>Performance Review Required every Four Years</a:t>
            </a:r>
            <a:endParaRPr/>
          </a:p>
        </p:txBody>
      </p:sp>
      <p:sp>
        <p:nvSpPr>
          <p:cNvPr id="951" name="Google Shape;951;p11"/>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5"/>
        <p:cNvGrpSpPr/>
        <p:nvPr/>
      </p:nvGrpSpPr>
      <p:grpSpPr>
        <a:xfrm>
          <a:off x="0" y="0"/>
          <a:ext cx="0" cy="0"/>
          <a:chOff x="0" y="0"/>
          <a:chExt cx="0" cy="0"/>
        </a:xfrm>
      </p:grpSpPr>
      <p:sp>
        <p:nvSpPr>
          <p:cNvPr id="957" name="Google Shape;957;p12"/>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sz="3200"/>
              <a:t>ODE’s Approach to Shared Responsibility</a:t>
            </a:r>
            <a:endParaRPr sz="3200"/>
          </a:p>
        </p:txBody>
      </p:sp>
      <p:sp>
        <p:nvSpPr>
          <p:cNvPr id="956" name="Google Shape;956;p12"/>
          <p:cNvSpPr txBox="1">
            <a:spLocks noGrp="1"/>
          </p:cNvSpPr>
          <p:nvPr>
            <p:ph type="body" idx="1"/>
          </p:nvPr>
        </p:nvSpPr>
        <p:spPr>
          <a:xfrm>
            <a:off x="334325" y="1369225"/>
            <a:ext cx="8409600" cy="3302700"/>
          </a:xfrm>
          <a:prstGeom prst="rect">
            <a:avLst/>
          </a:prstGeom>
          <a:noFill/>
          <a:ln>
            <a:noFill/>
          </a:ln>
        </p:spPr>
        <p:txBody>
          <a:bodyPr spcFirstLastPara="1" wrap="square" lIns="91425" tIns="45700" rIns="91425" bIns="45700" anchor="t" anchorCtr="0">
            <a:normAutofit fontScale="92500" lnSpcReduction="20000"/>
          </a:bodyPr>
          <a:lstStyle/>
          <a:p>
            <a:pPr marL="457200" lvl="0" indent="-325755" algn="l" rtl="0">
              <a:lnSpc>
                <a:spcPct val="90000"/>
              </a:lnSpc>
              <a:spcBef>
                <a:spcPts val="1000"/>
              </a:spcBef>
              <a:spcAft>
                <a:spcPts val="0"/>
              </a:spcAft>
              <a:buClr>
                <a:schemeClr val="dk1"/>
              </a:buClr>
              <a:buSzPct val="75000"/>
              <a:buChar char="•"/>
            </a:pPr>
            <a:r>
              <a:rPr lang="en-US"/>
              <a:t>Shared Responsibility. ODE is responsible for ensuring that taxpayer dollars are being expended appropriately for compliance with federal and state laws, regulations and policies, while also meeting the intent of the legislation and enacting real change in districts, charter schools, communities and the lives of students.</a:t>
            </a:r>
            <a:endParaRPr/>
          </a:p>
          <a:p>
            <a:pPr marL="457200" lvl="0" indent="-325755" algn="l" rtl="0">
              <a:lnSpc>
                <a:spcPct val="90000"/>
              </a:lnSpc>
              <a:spcBef>
                <a:spcPts val="1000"/>
              </a:spcBef>
              <a:spcAft>
                <a:spcPts val="0"/>
              </a:spcAft>
              <a:buClr>
                <a:schemeClr val="dk1"/>
              </a:buClr>
              <a:buSzPct val="75000"/>
              <a:buChar char="•"/>
            </a:pPr>
            <a:r>
              <a:rPr lang="en-US"/>
              <a:t>Monitoring and reporting progress is a responsibility and opportunity to share a performance review back to our communities and boards whether our investments are reaching outcomes we were aiming for. </a:t>
            </a:r>
            <a:endParaRPr/>
          </a:p>
          <a:p>
            <a:pPr marL="457200" lvl="0" indent="-325755" algn="l" rtl="0">
              <a:lnSpc>
                <a:spcPct val="90000"/>
              </a:lnSpc>
              <a:spcBef>
                <a:spcPts val="1000"/>
              </a:spcBef>
              <a:spcAft>
                <a:spcPts val="0"/>
              </a:spcAft>
              <a:buClr>
                <a:schemeClr val="dk1"/>
              </a:buClr>
              <a:buSzPct val="75000"/>
              <a:buChar char="•"/>
            </a:pPr>
            <a:r>
              <a:rPr lang="en-US"/>
              <a:t>Previous accountability measures often served to narrow the curriculum, using shame and blame of schools as an overly simplistic tactic while offering over-promised or oversimplified outcomes.</a:t>
            </a:r>
            <a:endParaRPr/>
          </a:p>
        </p:txBody>
      </p:sp>
      <p:sp>
        <p:nvSpPr>
          <p:cNvPr id="958" name="Google Shape;958;p12"/>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63"/>
        <p:cNvGrpSpPr/>
        <p:nvPr/>
      </p:nvGrpSpPr>
      <p:grpSpPr>
        <a:xfrm>
          <a:off x="0" y="0"/>
          <a:ext cx="0" cy="0"/>
          <a:chOff x="0" y="0"/>
          <a:chExt cx="0" cy="0"/>
        </a:xfrm>
      </p:grpSpPr>
      <p:sp>
        <p:nvSpPr>
          <p:cNvPr id="965" name="Google Shape;965;p13"/>
          <p:cNvSpPr txBox="1">
            <a:spLocks noGrp="1"/>
          </p:cNvSpPr>
          <p:nvPr>
            <p:ph type="title"/>
          </p:nvPr>
        </p:nvSpPr>
        <p:spPr>
          <a:xfrm>
            <a:off x="537882" y="342900"/>
            <a:ext cx="8088300" cy="7701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4"/>
              </a:buClr>
              <a:buSzPts val="4400"/>
              <a:buFont typeface="Calibri"/>
              <a:buNone/>
            </a:pPr>
            <a:r>
              <a:rPr lang="en-US" sz="3200"/>
              <a:t>ODE’s Values</a:t>
            </a:r>
            <a:endParaRPr sz="3200"/>
          </a:p>
        </p:txBody>
      </p:sp>
      <p:sp>
        <p:nvSpPr>
          <p:cNvPr id="964" name="Google Shape;964;p13"/>
          <p:cNvSpPr txBox="1">
            <a:spLocks noGrp="1"/>
          </p:cNvSpPr>
          <p:nvPr>
            <p:ph type="body" idx="1"/>
          </p:nvPr>
        </p:nvSpPr>
        <p:spPr>
          <a:xfrm>
            <a:off x="537882" y="1369219"/>
            <a:ext cx="8088300" cy="3081900"/>
          </a:xfrm>
          <a:prstGeom prst="rect">
            <a:avLst/>
          </a:prstGeom>
          <a:noFill/>
          <a:ln>
            <a:noFill/>
          </a:ln>
        </p:spPr>
        <p:txBody>
          <a:bodyPr spcFirstLastPara="1" wrap="square" lIns="91425" tIns="45700" rIns="91425" bIns="45700" anchor="t" anchorCtr="0">
            <a:normAutofit fontScale="92500"/>
          </a:bodyPr>
          <a:lstStyle/>
          <a:p>
            <a:pPr marL="457200" lvl="0" indent="-352985" algn="l" rtl="0">
              <a:lnSpc>
                <a:spcPct val="90000"/>
              </a:lnSpc>
              <a:spcBef>
                <a:spcPts val="1000"/>
              </a:spcBef>
              <a:spcAft>
                <a:spcPts val="0"/>
              </a:spcAft>
              <a:buClr>
                <a:schemeClr val="dk1"/>
              </a:buClr>
              <a:buSzPct val="88235"/>
              <a:buChar char="•"/>
            </a:pPr>
            <a:r>
              <a:rPr lang="en-US"/>
              <a:t>Monitoring and evaluation is central to learning and program implementation.</a:t>
            </a:r>
            <a:endParaRPr/>
          </a:p>
          <a:p>
            <a:pPr marL="457200" lvl="0" indent="-352985" algn="l" rtl="0">
              <a:lnSpc>
                <a:spcPct val="90000"/>
              </a:lnSpc>
              <a:spcBef>
                <a:spcPts val="1000"/>
              </a:spcBef>
              <a:spcAft>
                <a:spcPts val="0"/>
              </a:spcAft>
              <a:buClr>
                <a:schemeClr val="dk1"/>
              </a:buClr>
              <a:buSzPct val="88235"/>
              <a:buChar char="•"/>
            </a:pPr>
            <a:r>
              <a:rPr lang="en-US"/>
              <a:t>Context matters. LPGTs &amp; LOMs must be flexible and adaptive.</a:t>
            </a:r>
            <a:endParaRPr/>
          </a:p>
          <a:p>
            <a:pPr marL="457200" lvl="0" indent="-334327" algn="l" rtl="0">
              <a:lnSpc>
                <a:spcPct val="90000"/>
              </a:lnSpc>
              <a:spcBef>
                <a:spcPts val="1000"/>
              </a:spcBef>
              <a:spcAft>
                <a:spcPts val="0"/>
              </a:spcAft>
              <a:buSzPct val="75000"/>
              <a:buChar char="•"/>
            </a:pPr>
            <a:r>
              <a:rPr lang="en-US"/>
              <a:t>Goals and metrics need to be realistic, </a:t>
            </a:r>
            <a:endParaRPr/>
          </a:p>
          <a:p>
            <a:pPr marL="457200" lvl="0" indent="0" algn="l" rtl="0">
              <a:lnSpc>
                <a:spcPct val="90000"/>
              </a:lnSpc>
              <a:spcBef>
                <a:spcPts val="1000"/>
              </a:spcBef>
              <a:spcAft>
                <a:spcPts val="0"/>
              </a:spcAft>
              <a:buNone/>
            </a:pPr>
            <a:r>
              <a:rPr lang="en-US"/>
              <a:t>ambitious and attainable.</a:t>
            </a:r>
            <a:endParaRPr/>
          </a:p>
          <a:p>
            <a:pPr marL="457200" lvl="0" indent="-352985" algn="l" rtl="0">
              <a:lnSpc>
                <a:spcPct val="90000"/>
              </a:lnSpc>
              <a:spcBef>
                <a:spcPts val="1000"/>
              </a:spcBef>
              <a:spcAft>
                <a:spcPts val="0"/>
              </a:spcAft>
              <a:buClr>
                <a:schemeClr val="dk1"/>
              </a:buClr>
              <a:buSzPct val="88235"/>
              <a:buChar char="•"/>
            </a:pPr>
            <a:r>
              <a:rPr lang="en-US"/>
              <a:t>Progress is not linear and all measures of </a:t>
            </a:r>
            <a:endParaRPr/>
          </a:p>
          <a:p>
            <a:pPr marL="457200" lvl="0" indent="0" algn="l" rtl="0">
              <a:lnSpc>
                <a:spcPct val="90000"/>
              </a:lnSpc>
              <a:spcBef>
                <a:spcPts val="1000"/>
              </a:spcBef>
              <a:spcAft>
                <a:spcPts val="0"/>
              </a:spcAft>
              <a:buNone/>
            </a:pPr>
            <a:r>
              <a:rPr lang="en-US"/>
              <a:t>progress are not created equal. </a:t>
            </a:r>
            <a:endParaRPr/>
          </a:p>
          <a:p>
            <a:pPr marL="0" lvl="0" indent="0" algn="l" rtl="0">
              <a:lnSpc>
                <a:spcPct val="90000"/>
              </a:lnSpc>
              <a:spcBef>
                <a:spcPts val="1000"/>
              </a:spcBef>
              <a:spcAft>
                <a:spcPts val="0"/>
              </a:spcAft>
              <a:buNone/>
            </a:pPr>
            <a:endParaRPr/>
          </a:p>
        </p:txBody>
      </p:sp>
      <p:pic>
        <p:nvPicPr>
          <p:cNvPr id="967" name="Google Shape;967;p13" descr="roller coaster"/>
          <p:cNvPicPr preferRelativeResize="0"/>
          <p:nvPr/>
        </p:nvPicPr>
        <p:blipFill>
          <a:blip r:embed="rId3">
            <a:alphaModFix/>
          </a:blip>
          <a:stretch>
            <a:fillRect/>
          </a:stretch>
        </p:blipFill>
        <p:spPr>
          <a:xfrm>
            <a:off x="6179126" y="2784975"/>
            <a:ext cx="2005950" cy="1943301"/>
          </a:xfrm>
          <a:prstGeom prst="rect">
            <a:avLst/>
          </a:prstGeom>
          <a:noFill/>
          <a:ln>
            <a:noFill/>
          </a:ln>
        </p:spPr>
      </p:pic>
      <p:sp>
        <p:nvSpPr>
          <p:cNvPr id="966" name="Google Shape;966;p13"/>
          <p:cNvSpPr txBox="1">
            <a:spLocks noGrp="1"/>
          </p:cNvSpPr>
          <p:nvPr>
            <p:ph type="sldNum" idx="12"/>
          </p:nvPr>
        </p:nvSpPr>
        <p:spPr>
          <a:xfrm>
            <a:off x="6457950" y="4604845"/>
            <a:ext cx="2168400" cy="2739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Blue_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ue_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2E4031395D90947ABECDA869C06B2A5" ma:contentTypeVersion="7" ma:contentTypeDescription="Create a new document." ma:contentTypeScope="" ma:versionID="a787c52e11333a9464cb0e6fbe9eae54">
  <xsd:schema xmlns:xsd="http://www.w3.org/2001/XMLSchema" xmlns:xs="http://www.w3.org/2001/XMLSchema" xmlns:p="http://schemas.microsoft.com/office/2006/metadata/properties" xmlns:ns1="http://schemas.microsoft.com/sharepoint/v3" xmlns:ns2="3815300f-9bc2-46c5-83e2-2c3e624abb24" xmlns:ns3="54031767-dd6d-417c-ab73-583408f47564" targetNamespace="http://schemas.microsoft.com/office/2006/metadata/properties" ma:root="true" ma:fieldsID="f2e14f5b86c3ce0673d081ad5753ed89" ns1:_="" ns2:_="" ns3:_="">
    <xsd:import namespace="http://schemas.microsoft.com/sharepoint/v3"/>
    <xsd:import namespace="3815300f-9bc2-46c5-83e2-2c3e624abb24"/>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815300f-9bc2-46c5-83e2-2c3e624abb24"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riority xmlns="3815300f-9bc2-46c5-83e2-2c3e624abb24">New</Priority>
    <PublishingExpirationDate xmlns="http://schemas.microsoft.com/sharepoint/v3" xsi:nil="true"/>
    <PublishingStartDate xmlns="http://schemas.microsoft.com/sharepoint/v3" xsi:nil="true"/>
    <Remediation_x0020_Date xmlns="3815300f-9bc2-46c5-83e2-2c3e624abb24">2023-06-27T22:27:07+00:00</Remediation_x0020_Date>
    <Estimated_x0020_Creation_x0020_Date xmlns="3815300f-9bc2-46c5-83e2-2c3e624abb24" xsi:nil="true"/>
  </documentManagement>
</p:properties>
</file>

<file path=customXml/itemProps1.xml><?xml version="1.0" encoding="utf-8"?>
<ds:datastoreItem xmlns:ds="http://schemas.openxmlformats.org/officeDocument/2006/customXml" ds:itemID="{224BB4CF-ABB9-4374-8BFE-4CB774B09809}"/>
</file>

<file path=customXml/itemProps2.xml><?xml version="1.0" encoding="utf-8"?>
<ds:datastoreItem xmlns:ds="http://schemas.openxmlformats.org/officeDocument/2006/customXml" ds:itemID="{19425AEE-EAD6-4DB7-912C-2BEFB6493781}"/>
</file>

<file path=customXml/itemProps3.xml><?xml version="1.0" encoding="utf-8"?>
<ds:datastoreItem xmlns:ds="http://schemas.openxmlformats.org/officeDocument/2006/customXml" ds:itemID="{96F9CB68-8176-4079-A976-7A5FBC4A0148}"/>
</file>

<file path=docProps/app.xml><?xml version="1.0" encoding="utf-8"?>
<Properties xmlns="http://schemas.openxmlformats.org/officeDocument/2006/extended-properties" xmlns:vt="http://schemas.openxmlformats.org/officeDocument/2006/docPropsVTypes">
  <TotalTime>21</TotalTime>
  <Words>1361</Words>
  <Application>Microsoft Office PowerPoint</Application>
  <PresentationFormat>On-screen Show (16:9)</PresentationFormat>
  <Paragraphs>152</Paragraphs>
  <Slides>23</Slides>
  <Notes>23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23</vt:i4>
      </vt:variant>
    </vt:vector>
  </HeadingPairs>
  <TitlesOfParts>
    <vt:vector size="28" baseType="lpstr">
      <vt:lpstr>Arial</vt:lpstr>
      <vt:lpstr>Calibri</vt:lpstr>
      <vt:lpstr>Rockwell</vt:lpstr>
      <vt:lpstr>Blue_2021ODE</vt:lpstr>
      <vt:lpstr>Blue_2021ODE</vt:lpstr>
      <vt:lpstr>INSTRUCTIONS</vt:lpstr>
      <vt:lpstr>[Applicant name(s)]</vt:lpstr>
      <vt:lpstr>Purpose for Presentation</vt:lpstr>
      <vt:lpstr>Contents</vt:lpstr>
      <vt:lpstr>Background: Six Programs &amp; Common Goals </vt:lpstr>
      <vt:lpstr>Our Integrated Plan </vt:lpstr>
      <vt:lpstr>Context for LPGTs</vt:lpstr>
      <vt:lpstr>ODE’s Approach to Shared Responsibility</vt:lpstr>
      <vt:lpstr>ODE’s Values</vt:lpstr>
      <vt:lpstr>Additional Performance Measures</vt:lpstr>
      <vt:lpstr>Co-Development Process</vt:lpstr>
      <vt:lpstr>LPGTs - What’s Required</vt:lpstr>
      <vt:lpstr>LPGTs – What’s Required, con’t</vt:lpstr>
      <vt:lpstr>Local Optional Metrics </vt:lpstr>
      <vt:lpstr>LPGTs &amp; LOMs Must Be:  Realistic and Attainable</vt:lpstr>
      <vt:lpstr>CoDeveloped Targets Four Year Graduation</vt:lpstr>
      <vt:lpstr>CoDeveloped Targets Fifth Year Completion</vt:lpstr>
      <vt:lpstr>CoDeveloped Targets Regular Attenders</vt:lpstr>
      <vt:lpstr>CoDeveloped Targets 3rd Grade ELA</vt:lpstr>
      <vt:lpstr>CoDeveloped Targets 9th On Track</vt:lpstr>
      <vt:lpstr>CoDeveloped Metrics Local Optional Metrics</vt:lpstr>
      <vt:lpstr>What we learned through this process</vt:lpstr>
      <vt:lpstr>Questions &amp;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MORAN Shawna * ODE</dc:creator>
  <cp:lastModifiedBy>DUMAS Sheli * ODE</cp:lastModifiedBy>
  <cp:revision>4</cp:revision>
  <dcterms:modified xsi:type="dcterms:W3CDTF">2023-06-27T22:26:45Z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0x01010022E4031395D90947ABECDA869C06B2A5</vt:lpwstr>
  </property>
</Properties>
</file>