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s/slide36.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37.xml" ContentType="application/vnd.openxmlformats-officedocument.presentationml.slide+xml"/>
  <Override PartName="/ppt/slides/slide16.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7.xml" ContentType="application/vnd.openxmlformats-officedocument.presentationml.slide+xml"/>
  <Override PartName="/ppt/slides/slide13.xml" ContentType="application/vnd.openxmlformats-officedocument.presentationml.slide+xml"/>
  <Override PartName="/ppt/slides/slide6.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8.xml" ContentType="application/vnd.openxmlformats-officedocument.presentationml.slide+xml"/>
  <Override PartName="/ppt/notesSlides/notesSlide33.xml" ContentType="application/vnd.openxmlformats-officedocument.presentationml.notesSlide+xml"/>
  <Override PartName="/ppt/notesSlides/notesSlide32.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4.xml" ContentType="application/vnd.openxmlformats-officedocument.presentationml.notesSlide+xml"/>
  <Override PartName="/ppt/notesSlides/notesSlide31.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slideMasters/slideMaster1.xml" ContentType="application/vnd.openxmlformats-officedocument.presentationml.slideMaster+xml"/>
  <Override PartName="/ppt/notesSlides/notesSlide38.xml" ContentType="application/vnd.openxmlformats-officedocument.presentationml.notesSlide+xml"/>
  <Override PartName="/ppt/notesSlides/notesSlide26.xml" ContentType="application/vnd.openxmlformats-officedocument.presentationml.notesSlide+xml"/>
  <Override PartName="/ppt/notesSlides/notesSlide25.xml" ContentType="application/vnd.openxmlformats-officedocument.presentationml.notesSlide+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17.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4.xml" ContentType="application/vnd.openxmlformats-officedocument.presentationml.notesSlide+xml"/>
  <Override PartName="/ppt/notesSlides/notesSlide23.xml" ContentType="application/vnd.openxmlformats-officedocument.presentationml.notesSlide+xml"/>
  <Override PartName="/ppt/notesSlides/notesSlide22.xml" ContentType="application/vnd.openxmlformats-officedocument.presentationml.notesSlide+xml"/>
  <Override PartName="/ppt/notesSlides/notesSlide21.xml" ContentType="application/vnd.openxmlformats-officedocument.presentationml.notesSlide+xml"/>
  <Override PartName="/ppt/notesSlides/notesSlide20.xml" ContentType="application/vnd.openxmlformats-officedocument.presentationml.notesSlide+xml"/>
  <Override PartName="/ppt/notesSlides/notesSlide11.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notesSlides/notesSlide6.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5" r:id="rId1"/>
  </p:sldMasterIdLst>
  <p:notesMasterIdLst>
    <p:notesMasterId r:id="rId4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Lst>
  <p:sldSz cx="9144000" cy="6858000" type="screen4x3"/>
  <p:notesSz cx="6858000" cy="9144000"/>
  <p:embeddedFontLst>
    <p:embeddedFont>
      <p:font typeface="Calibri" panose="020F0502020204030204" pitchFamily="34" charset="0"/>
      <p:regular r:id="rId43"/>
      <p:bold r:id="rId44"/>
      <p:italic r:id="rId45"/>
      <p:boldItalic r:id="rId46"/>
    </p:embeddedFont>
    <p:embeddedFont>
      <p:font typeface="Gill Sans" panose="020B0604020202020204" charset="0"/>
      <p:regular r:id="rId47"/>
      <p:bold r:id="rId48"/>
    </p:embeddedFont>
    <p:embeddedFont>
      <p:font typeface="Comfortaa Regular" panose="020B0604020202020204" charset="0"/>
      <p:regular r:id="rId49"/>
      <p:bold r:id="rId5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EEB5593-85F4-4881-BAA5-811A3102A959}">
  <a:tblStyle styleId="{9EEB5593-85F4-4881-BAA5-811A3102A959}"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2858077A-8EDA-4762-9441-A3CF468AF81E}"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9" autoAdjust="0"/>
    <p:restoredTop sz="94647" autoAdjust="0"/>
  </p:normalViewPr>
  <p:slideViewPr>
    <p:cSldViewPr snapToGrid="0">
      <p:cViewPr varScale="1">
        <p:scale>
          <a:sx n="102" d="100"/>
          <a:sy n="102" d="100"/>
        </p:scale>
        <p:origin x="264" y="102"/>
      </p:cViewPr>
      <p:guideLst>
        <p:guide orient="horz" pos="2160"/>
        <p:guide pos="2880"/>
      </p:guideLst>
    </p:cSldViewPr>
  </p:slideViewPr>
  <p:outlineViewPr>
    <p:cViewPr>
      <p:scale>
        <a:sx n="33" d="100"/>
        <a:sy n="33" d="100"/>
      </p:scale>
      <p:origin x="0" y="-38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font" Target="fonts/font5.fntdata"/><Relationship Id="rId50" Type="http://schemas.openxmlformats.org/officeDocument/2006/relationships/font" Target="fonts/font8.fntdata"/><Relationship Id="rId55" Type="http://schemas.openxmlformats.org/officeDocument/2006/relationships/customXml" Target="../customXml/item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3.fntdata"/><Relationship Id="rId53"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1.fntdata"/><Relationship Id="rId48" Type="http://schemas.openxmlformats.org/officeDocument/2006/relationships/font" Target="fonts/font6.fntdata"/><Relationship Id="rId56" Type="http://schemas.openxmlformats.org/officeDocument/2006/relationships/customXml" Target="../customXml/item2.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4.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7.fntdata"/><Relationship Id="rId57" Type="http://schemas.openxmlformats.org/officeDocument/2006/relationships/customXml" Target="../customXml/item3.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2.fntdata"/><Relationship Id="rId5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7d02e8cd4a_1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 name="Google Shape;96;g7d02e8cd4a_1_0:notes"/>
          <p:cNvSpPr txBox="1">
            <a:spLocks noGrp="1"/>
          </p:cNvSpPr>
          <p:nvPr>
            <p:ph type="body" idx="1"/>
          </p:nvPr>
        </p:nvSpPr>
        <p:spPr>
          <a:xfrm>
            <a:off x="685800" y="4400549"/>
            <a:ext cx="5486400" cy="3600600"/>
          </a:xfrm>
          <a:prstGeom prst="rect">
            <a:avLst/>
          </a:prstGeom>
          <a:noFill/>
          <a:ln>
            <a:noFill/>
          </a:ln>
        </p:spPr>
        <p:txBody>
          <a:bodyPr spcFirstLastPara="1" wrap="square" lIns="91100" tIns="45550" rIns="91100" bIns="45550" anchor="t" anchorCtr="0">
            <a:noAutofit/>
          </a:bodyPr>
          <a:lstStyle/>
          <a:p>
            <a:pPr marL="0" lvl="0" indent="0" algn="l" rtl="0">
              <a:spcBef>
                <a:spcPts val="0"/>
              </a:spcBef>
              <a:spcAft>
                <a:spcPts val="0"/>
              </a:spcAft>
              <a:buClr>
                <a:schemeClr val="dk1"/>
              </a:buClr>
              <a:buSzPts val="1100"/>
              <a:buFont typeface="Arial"/>
              <a:buNone/>
            </a:pPr>
            <a:endParaRPr/>
          </a:p>
        </p:txBody>
      </p:sp>
      <p:sp>
        <p:nvSpPr>
          <p:cNvPr id="97" name="Google Shape;97;g7d02e8cd4a_1_0:notes"/>
          <p:cNvSpPr txBox="1">
            <a:spLocks noGrp="1"/>
          </p:cNvSpPr>
          <p:nvPr>
            <p:ph type="sldNum" idx="12"/>
          </p:nvPr>
        </p:nvSpPr>
        <p:spPr>
          <a:xfrm>
            <a:off x="3884613" y="8685214"/>
            <a:ext cx="2971800" cy="459000"/>
          </a:xfrm>
          <a:prstGeom prst="rect">
            <a:avLst/>
          </a:prstGeom>
          <a:noFill/>
          <a:ln>
            <a:noFill/>
          </a:ln>
        </p:spPr>
        <p:txBody>
          <a:bodyPr spcFirstLastPara="1" wrap="square" lIns="91100" tIns="45550" rIns="91100" bIns="45550" anchor="b" anchorCtr="0">
            <a:noAutofit/>
          </a:bodyPr>
          <a:lstStyle/>
          <a:p>
            <a:pPr marL="0" lvl="0" indent="0" algn="r" rtl="0">
              <a:spcBef>
                <a:spcPts val="0"/>
              </a:spcBef>
              <a:spcAft>
                <a:spcPts val="0"/>
              </a:spcAft>
              <a:buNone/>
            </a:pPr>
            <a:fld id="{00000000-1234-1234-1234-123412341234}" type="slidenum">
              <a:rPr lang="en" sz="1300"/>
              <a:t>1</a:t>
            </a:fld>
            <a:endParaRPr sz="13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7d27dc1ec1_0_31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2" name="Google Shape;192;g7d27dc1ec1_0_310:notes"/>
          <p:cNvSpPr txBox="1">
            <a:spLocks noGrp="1"/>
          </p:cNvSpPr>
          <p:nvPr>
            <p:ph type="body" idx="1"/>
          </p:nvPr>
        </p:nvSpPr>
        <p:spPr>
          <a:xfrm>
            <a:off x="685800" y="4400549"/>
            <a:ext cx="5486400" cy="3600600"/>
          </a:xfrm>
          <a:prstGeom prst="rect">
            <a:avLst/>
          </a:prstGeom>
          <a:noFill/>
          <a:ln>
            <a:noFill/>
          </a:ln>
        </p:spPr>
        <p:txBody>
          <a:bodyPr spcFirstLastPara="1" wrap="square" lIns="91100" tIns="45550" rIns="91100" bIns="45550" anchor="t" anchorCtr="0">
            <a:noAutofit/>
          </a:bodyPr>
          <a:lstStyle/>
          <a:p>
            <a:pPr marL="0" lvl="0" indent="0" algn="l" rtl="0">
              <a:spcBef>
                <a:spcPts val="0"/>
              </a:spcBef>
              <a:spcAft>
                <a:spcPts val="0"/>
              </a:spcAft>
              <a:buNone/>
            </a:pPr>
            <a:endParaRPr/>
          </a:p>
        </p:txBody>
      </p:sp>
      <p:sp>
        <p:nvSpPr>
          <p:cNvPr id="193" name="Google Shape;193;g7d27dc1ec1_0_310:notes"/>
          <p:cNvSpPr txBox="1">
            <a:spLocks noGrp="1"/>
          </p:cNvSpPr>
          <p:nvPr>
            <p:ph type="sldNum" idx="12"/>
          </p:nvPr>
        </p:nvSpPr>
        <p:spPr>
          <a:xfrm>
            <a:off x="3884613" y="8685214"/>
            <a:ext cx="2971800" cy="459000"/>
          </a:xfrm>
          <a:prstGeom prst="rect">
            <a:avLst/>
          </a:prstGeom>
          <a:noFill/>
          <a:ln>
            <a:noFill/>
          </a:ln>
        </p:spPr>
        <p:txBody>
          <a:bodyPr spcFirstLastPara="1" wrap="square" lIns="91100" tIns="45550" rIns="91100" bIns="4555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 sz="1200" b="0" i="0" u="none" strike="noStrike" cap="none">
                <a:solidFill>
                  <a:srgbClr val="000000"/>
                </a:solidFill>
                <a:latin typeface="Calibri"/>
                <a:ea typeface="Calibri"/>
                <a:cs typeface="Calibri"/>
                <a:sym typeface="Calibri"/>
              </a:rPr>
              <a:t>10</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7d27dc1ec1_0_29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3" name="Google Shape;203;g7d27dc1ec1_0_290:notes"/>
          <p:cNvSpPr txBox="1">
            <a:spLocks noGrp="1"/>
          </p:cNvSpPr>
          <p:nvPr>
            <p:ph type="body" idx="1"/>
          </p:nvPr>
        </p:nvSpPr>
        <p:spPr>
          <a:xfrm>
            <a:off x="685800" y="4400549"/>
            <a:ext cx="5486400" cy="3600600"/>
          </a:xfrm>
          <a:prstGeom prst="rect">
            <a:avLst/>
          </a:prstGeom>
          <a:noFill/>
          <a:ln>
            <a:noFill/>
          </a:ln>
        </p:spPr>
        <p:txBody>
          <a:bodyPr spcFirstLastPara="1" wrap="square" lIns="91100" tIns="45550" rIns="91100" bIns="45550" anchor="t" anchorCtr="0">
            <a:noAutofit/>
          </a:bodyPr>
          <a:lstStyle/>
          <a:p>
            <a:pPr marL="0" lvl="0" indent="0" algn="l" rtl="0">
              <a:spcBef>
                <a:spcPts val="0"/>
              </a:spcBef>
              <a:spcAft>
                <a:spcPts val="0"/>
              </a:spcAft>
              <a:buNone/>
            </a:pPr>
            <a:endParaRPr/>
          </a:p>
        </p:txBody>
      </p:sp>
      <p:sp>
        <p:nvSpPr>
          <p:cNvPr id="204" name="Google Shape;204;g7d27dc1ec1_0_290:notes"/>
          <p:cNvSpPr txBox="1">
            <a:spLocks noGrp="1"/>
          </p:cNvSpPr>
          <p:nvPr>
            <p:ph type="sldNum" idx="12"/>
          </p:nvPr>
        </p:nvSpPr>
        <p:spPr>
          <a:xfrm>
            <a:off x="3884613" y="8685214"/>
            <a:ext cx="2971800" cy="459000"/>
          </a:xfrm>
          <a:prstGeom prst="rect">
            <a:avLst/>
          </a:prstGeom>
          <a:noFill/>
          <a:ln>
            <a:noFill/>
          </a:ln>
        </p:spPr>
        <p:txBody>
          <a:bodyPr spcFirstLastPara="1" wrap="square" lIns="91100" tIns="45550" rIns="91100" bIns="4555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 sz="1200" b="0" i="0" u="none" strike="noStrike" cap="none">
                <a:solidFill>
                  <a:srgbClr val="000000"/>
                </a:solidFill>
                <a:latin typeface="Calibri"/>
                <a:ea typeface="Calibri"/>
                <a:cs typeface="Calibri"/>
                <a:sym typeface="Calibri"/>
              </a:rPr>
              <a:t>11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7d27dc1ec1_0_7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3" name="Google Shape;213;g7d27dc1ec1_0_79:notes"/>
          <p:cNvSpPr txBox="1">
            <a:spLocks noGrp="1"/>
          </p:cNvSpPr>
          <p:nvPr>
            <p:ph type="body" idx="1"/>
          </p:nvPr>
        </p:nvSpPr>
        <p:spPr>
          <a:xfrm>
            <a:off x="685800" y="4400549"/>
            <a:ext cx="5486400" cy="3600600"/>
          </a:xfrm>
          <a:prstGeom prst="rect">
            <a:avLst/>
          </a:prstGeom>
          <a:noFill/>
          <a:ln>
            <a:noFill/>
          </a:ln>
        </p:spPr>
        <p:txBody>
          <a:bodyPr spcFirstLastPara="1" wrap="square" lIns="91100" tIns="45550" rIns="91100" bIns="45550" anchor="t" anchorCtr="0">
            <a:noAutofit/>
          </a:bodyPr>
          <a:lstStyle/>
          <a:p>
            <a:pPr marL="0" lvl="0" indent="0" algn="l" rtl="0">
              <a:spcBef>
                <a:spcPts val="0"/>
              </a:spcBef>
              <a:spcAft>
                <a:spcPts val="0"/>
              </a:spcAft>
              <a:buNone/>
            </a:pPr>
            <a:endParaRPr/>
          </a:p>
        </p:txBody>
      </p:sp>
      <p:sp>
        <p:nvSpPr>
          <p:cNvPr id="214" name="Google Shape;214;g7d27dc1ec1_0_79:notes"/>
          <p:cNvSpPr txBox="1">
            <a:spLocks noGrp="1"/>
          </p:cNvSpPr>
          <p:nvPr>
            <p:ph type="sldNum" idx="12"/>
          </p:nvPr>
        </p:nvSpPr>
        <p:spPr>
          <a:xfrm>
            <a:off x="3884613" y="8685214"/>
            <a:ext cx="2971800" cy="459000"/>
          </a:xfrm>
          <a:prstGeom prst="rect">
            <a:avLst/>
          </a:prstGeom>
          <a:noFill/>
          <a:ln>
            <a:noFill/>
          </a:ln>
        </p:spPr>
        <p:txBody>
          <a:bodyPr spcFirstLastPara="1" wrap="square" lIns="91100" tIns="45550" rIns="91100" bIns="4555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 sz="1200" b="0" i="0" u="none" strike="noStrike" cap="none">
                <a:solidFill>
                  <a:srgbClr val="000000"/>
                </a:solidFill>
                <a:latin typeface="Calibri"/>
                <a:ea typeface="Calibri"/>
                <a:cs typeface="Calibri"/>
                <a:sym typeface="Calibri"/>
              </a:rPr>
              <a:t>12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7d27dc1ec1_0_70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6" name="Google Shape;226;g7d27dc1ec1_0_702:notes"/>
          <p:cNvSpPr txBox="1">
            <a:spLocks noGrp="1"/>
          </p:cNvSpPr>
          <p:nvPr>
            <p:ph type="body" idx="1"/>
          </p:nvPr>
        </p:nvSpPr>
        <p:spPr>
          <a:xfrm>
            <a:off x="685800" y="4400549"/>
            <a:ext cx="5486400" cy="3600600"/>
          </a:xfrm>
          <a:prstGeom prst="rect">
            <a:avLst/>
          </a:prstGeom>
          <a:noFill/>
          <a:ln>
            <a:noFill/>
          </a:ln>
        </p:spPr>
        <p:txBody>
          <a:bodyPr spcFirstLastPara="1" wrap="square" lIns="91100" tIns="45550" rIns="91100" bIns="45550" anchor="t" anchorCtr="0">
            <a:noAutofit/>
          </a:bodyPr>
          <a:lstStyle/>
          <a:p>
            <a:pPr marL="0" lvl="0" indent="0" algn="l" rtl="0">
              <a:spcBef>
                <a:spcPts val="0"/>
              </a:spcBef>
              <a:spcAft>
                <a:spcPts val="0"/>
              </a:spcAft>
              <a:buNone/>
            </a:pPr>
            <a:endParaRPr/>
          </a:p>
        </p:txBody>
      </p:sp>
      <p:sp>
        <p:nvSpPr>
          <p:cNvPr id="227" name="Google Shape;227;g7d27dc1ec1_0_702:notes"/>
          <p:cNvSpPr txBox="1">
            <a:spLocks noGrp="1"/>
          </p:cNvSpPr>
          <p:nvPr>
            <p:ph type="sldNum" idx="12"/>
          </p:nvPr>
        </p:nvSpPr>
        <p:spPr>
          <a:xfrm>
            <a:off x="3884613" y="8685214"/>
            <a:ext cx="2971800" cy="459000"/>
          </a:xfrm>
          <a:prstGeom prst="rect">
            <a:avLst/>
          </a:prstGeom>
          <a:noFill/>
          <a:ln>
            <a:noFill/>
          </a:ln>
        </p:spPr>
        <p:txBody>
          <a:bodyPr spcFirstLastPara="1" wrap="square" lIns="91100" tIns="45550" rIns="91100" bIns="4555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 sz="1200" b="0" i="0" u="none" strike="noStrike" cap="none">
                <a:solidFill>
                  <a:srgbClr val="000000"/>
                </a:solidFill>
                <a:latin typeface="Calibri"/>
                <a:ea typeface="Calibri"/>
                <a:cs typeface="Calibri"/>
                <a:sym typeface="Calibri"/>
              </a:rPr>
              <a:t>13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7d27dc1ec1_0_19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7" name="Google Shape;237;g7d27dc1ec1_0_193:notes"/>
          <p:cNvSpPr txBox="1">
            <a:spLocks noGrp="1"/>
          </p:cNvSpPr>
          <p:nvPr>
            <p:ph type="body" idx="1"/>
          </p:nvPr>
        </p:nvSpPr>
        <p:spPr>
          <a:xfrm>
            <a:off x="685800" y="4400549"/>
            <a:ext cx="5486400" cy="3600600"/>
          </a:xfrm>
          <a:prstGeom prst="rect">
            <a:avLst/>
          </a:prstGeom>
          <a:noFill/>
          <a:ln>
            <a:noFill/>
          </a:ln>
        </p:spPr>
        <p:txBody>
          <a:bodyPr spcFirstLastPara="1" wrap="square" lIns="91100" tIns="45550" rIns="91100" bIns="45550" anchor="t" anchorCtr="0">
            <a:noAutofit/>
          </a:bodyPr>
          <a:lstStyle/>
          <a:p>
            <a:pPr marL="0" lvl="0" indent="0" algn="l" rtl="0">
              <a:spcBef>
                <a:spcPts val="0"/>
              </a:spcBef>
              <a:spcAft>
                <a:spcPts val="0"/>
              </a:spcAft>
              <a:buClr>
                <a:schemeClr val="dk1"/>
              </a:buClr>
              <a:buSzPts val="1100"/>
              <a:buFont typeface="Arial"/>
              <a:buNone/>
            </a:pPr>
            <a:endParaRPr/>
          </a:p>
        </p:txBody>
      </p:sp>
      <p:sp>
        <p:nvSpPr>
          <p:cNvPr id="238" name="Google Shape;238;g7d27dc1ec1_0_193:notes"/>
          <p:cNvSpPr txBox="1">
            <a:spLocks noGrp="1"/>
          </p:cNvSpPr>
          <p:nvPr>
            <p:ph type="sldNum" idx="12"/>
          </p:nvPr>
        </p:nvSpPr>
        <p:spPr>
          <a:xfrm>
            <a:off x="3884613" y="8685214"/>
            <a:ext cx="2971800" cy="459000"/>
          </a:xfrm>
          <a:prstGeom prst="rect">
            <a:avLst/>
          </a:prstGeom>
          <a:noFill/>
          <a:ln>
            <a:noFill/>
          </a:ln>
        </p:spPr>
        <p:txBody>
          <a:bodyPr spcFirstLastPara="1" wrap="square" lIns="91100" tIns="45550" rIns="91100" bIns="45550" anchor="b" anchorCtr="0">
            <a:noAutofit/>
          </a:bodyPr>
          <a:lstStyle/>
          <a:p>
            <a:pPr marL="0" lvl="0" indent="0" algn="r" rtl="0">
              <a:spcBef>
                <a:spcPts val="0"/>
              </a:spcBef>
              <a:spcAft>
                <a:spcPts val="0"/>
              </a:spcAft>
              <a:buNone/>
            </a:pPr>
            <a:fld id="{00000000-1234-1234-1234-123412341234}" type="slidenum">
              <a:rPr lang="en" sz="1300"/>
              <a:t>14</a:t>
            </a:fld>
            <a:endParaRPr sz="13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7d27dc1ec1_0_5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5" name="Google Shape;245;g7d27dc1ec1_0_59:notes"/>
          <p:cNvSpPr txBox="1">
            <a:spLocks noGrp="1"/>
          </p:cNvSpPr>
          <p:nvPr>
            <p:ph type="body" idx="1"/>
          </p:nvPr>
        </p:nvSpPr>
        <p:spPr>
          <a:xfrm>
            <a:off x="685800" y="4400549"/>
            <a:ext cx="5486400" cy="3600600"/>
          </a:xfrm>
          <a:prstGeom prst="rect">
            <a:avLst/>
          </a:prstGeom>
          <a:noFill/>
          <a:ln>
            <a:noFill/>
          </a:ln>
        </p:spPr>
        <p:txBody>
          <a:bodyPr spcFirstLastPara="1" wrap="square" lIns="91100" tIns="45550" rIns="91100" bIns="45550" anchor="t" anchorCtr="0">
            <a:noAutofit/>
          </a:bodyPr>
          <a:lstStyle/>
          <a:p>
            <a:pPr marL="0" lvl="0" indent="0" algn="l" rtl="0">
              <a:spcBef>
                <a:spcPts val="0"/>
              </a:spcBef>
              <a:spcAft>
                <a:spcPts val="0"/>
              </a:spcAft>
              <a:buNone/>
            </a:pPr>
            <a:endParaRPr/>
          </a:p>
        </p:txBody>
      </p:sp>
      <p:sp>
        <p:nvSpPr>
          <p:cNvPr id="246" name="Google Shape;246;g7d27dc1ec1_0_59:notes"/>
          <p:cNvSpPr txBox="1">
            <a:spLocks noGrp="1"/>
          </p:cNvSpPr>
          <p:nvPr>
            <p:ph type="sldNum" idx="12"/>
          </p:nvPr>
        </p:nvSpPr>
        <p:spPr>
          <a:xfrm>
            <a:off x="3884613" y="8685214"/>
            <a:ext cx="2971800" cy="459000"/>
          </a:xfrm>
          <a:prstGeom prst="rect">
            <a:avLst/>
          </a:prstGeom>
          <a:noFill/>
          <a:ln>
            <a:noFill/>
          </a:ln>
        </p:spPr>
        <p:txBody>
          <a:bodyPr spcFirstLastPara="1" wrap="square" lIns="91100" tIns="45550" rIns="91100" bIns="4555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 sz="1200" b="0" i="0" u="none" strike="noStrike" cap="none">
                <a:solidFill>
                  <a:srgbClr val="000000"/>
                </a:solidFill>
                <a:latin typeface="Calibri"/>
                <a:ea typeface="Calibri"/>
                <a:cs typeface="Calibri"/>
                <a:sym typeface="Calibri"/>
              </a:rPr>
              <a:t>15</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7d27dc1ec1_0_29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8" name="Google Shape;258;g7d27dc1ec1_0_298:notes"/>
          <p:cNvSpPr txBox="1">
            <a:spLocks noGrp="1"/>
          </p:cNvSpPr>
          <p:nvPr>
            <p:ph type="body" idx="1"/>
          </p:nvPr>
        </p:nvSpPr>
        <p:spPr>
          <a:xfrm>
            <a:off x="685800" y="4400549"/>
            <a:ext cx="5486400" cy="3600600"/>
          </a:xfrm>
          <a:prstGeom prst="rect">
            <a:avLst/>
          </a:prstGeom>
          <a:noFill/>
          <a:ln>
            <a:noFill/>
          </a:ln>
        </p:spPr>
        <p:txBody>
          <a:bodyPr spcFirstLastPara="1" wrap="square" lIns="91100" tIns="45550" rIns="91100" bIns="45550" anchor="t" anchorCtr="0">
            <a:noAutofit/>
          </a:bodyPr>
          <a:lstStyle/>
          <a:p>
            <a:pPr marL="0" lvl="0" indent="0" algn="l" rtl="0">
              <a:spcBef>
                <a:spcPts val="0"/>
              </a:spcBef>
              <a:spcAft>
                <a:spcPts val="0"/>
              </a:spcAft>
              <a:buNone/>
            </a:pPr>
            <a:endParaRPr/>
          </a:p>
        </p:txBody>
      </p:sp>
      <p:sp>
        <p:nvSpPr>
          <p:cNvPr id="259" name="Google Shape;259;g7d27dc1ec1_0_298:notes"/>
          <p:cNvSpPr txBox="1">
            <a:spLocks noGrp="1"/>
          </p:cNvSpPr>
          <p:nvPr>
            <p:ph type="sldNum" idx="12"/>
          </p:nvPr>
        </p:nvSpPr>
        <p:spPr>
          <a:xfrm>
            <a:off x="3884613" y="8685214"/>
            <a:ext cx="2971800" cy="459000"/>
          </a:xfrm>
          <a:prstGeom prst="rect">
            <a:avLst/>
          </a:prstGeom>
          <a:noFill/>
          <a:ln>
            <a:noFill/>
          </a:ln>
        </p:spPr>
        <p:txBody>
          <a:bodyPr spcFirstLastPara="1" wrap="square" lIns="91100" tIns="45550" rIns="91100" bIns="4555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 sz="1200" b="0" i="0" u="none" strike="noStrike" cap="none">
                <a:solidFill>
                  <a:srgbClr val="000000"/>
                </a:solidFill>
                <a:latin typeface="Calibri"/>
                <a:ea typeface="Calibri"/>
                <a:cs typeface="Calibri"/>
                <a:sym typeface="Calibri"/>
              </a:rPr>
              <a:t>16</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7d27dc1ec1_0_74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8" name="Google Shape;268;g7d27dc1ec1_0_741:notes"/>
          <p:cNvSpPr txBox="1">
            <a:spLocks noGrp="1"/>
          </p:cNvSpPr>
          <p:nvPr>
            <p:ph type="body" idx="1"/>
          </p:nvPr>
        </p:nvSpPr>
        <p:spPr>
          <a:xfrm>
            <a:off x="685800" y="4400549"/>
            <a:ext cx="5486400" cy="3600600"/>
          </a:xfrm>
          <a:prstGeom prst="rect">
            <a:avLst/>
          </a:prstGeom>
          <a:noFill/>
          <a:ln>
            <a:noFill/>
          </a:ln>
        </p:spPr>
        <p:txBody>
          <a:bodyPr spcFirstLastPara="1" wrap="square" lIns="91100" tIns="45550" rIns="91100" bIns="45550" anchor="t" anchorCtr="0">
            <a:noAutofit/>
          </a:bodyPr>
          <a:lstStyle/>
          <a:p>
            <a:pPr marL="0" lvl="0" indent="0" algn="l" rtl="0">
              <a:spcBef>
                <a:spcPts val="0"/>
              </a:spcBef>
              <a:spcAft>
                <a:spcPts val="0"/>
              </a:spcAft>
              <a:buNone/>
            </a:pPr>
            <a:endParaRPr/>
          </a:p>
        </p:txBody>
      </p:sp>
      <p:sp>
        <p:nvSpPr>
          <p:cNvPr id="269" name="Google Shape;269;g7d27dc1ec1_0_741:notes"/>
          <p:cNvSpPr txBox="1">
            <a:spLocks noGrp="1"/>
          </p:cNvSpPr>
          <p:nvPr>
            <p:ph type="sldNum" idx="12"/>
          </p:nvPr>
        </p:nvSpPr>
        <p:spPr>
          <a:xfrm>
            <a:off x="3884613" y="8685214"/>
            <a:ext cx="2971800" cy="459000"/>
          </a:xfrm>
          <a:prstGeom prst="rect">
            <a:avLst/>
          </a:prstGeom>
          <a:noFill/>
          <a:ln>
            <a:noFill/>
          </a:ln>
        </p:spPr>
        <p:txBody>
          <a:bodyPr spcFirstLastPara="1" wrap="square" lIns="91100" tIns="45550" rIns="91100" bIns="4555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 sz="1200" b="0" i="0" u="none" strike="noStrike" cap="none">
                <a:solidFill>
                  <a:srgbClr val="000000"/>
                </a:solidFill>
                <a:latin typeface="Calibri"/>
                <a:ea typeface="Calibri"/>
                <a:cs typeface="Calibri"/>
                <a:sym typeface="Calibri"/>
              </a:rPr>
              <a:t>17</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7d27dc1ec1_0_34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9" name="Google Shape;279;g7d27dc1ec1_0_348:notes"/>
          <p:cNvSpPr txBox="1">
            <a:spLocks noGrp="1"/>
          </p:cNvSpPr>
          <p:nvPr>
            <p:ph type="body" idx="1"/>
          </p:nvPr>
        </p:nvSpPr>
        <p:spPr>
          <a:xfrm>
            <a:off x="685800" y="4400549"/>
            <a:ext cx="5486400" cy="3600600"/>
          </a:xfrm>
          <a:prstGeom prst="rect">
            <a:avLst/>
          </a:prstGeom>
          <a:noFill/>
          <a:ln>
            <a:noFill/>
          </a:ln>
        </p:spPr>
        <p:txBody>
          <a:bodyPr spcFirstLastPara="1" wrap="square" lIns="91100" tIns="45550" rIns="91100" bIns="45550" anchor="t" anchorCtr="0">
            <a:noAutofit/>
          </a:bodyPr>
          <a:lstStyle/>
          <a:p>
            <a:pPr marL="0" lvl="0" indent="0" algn="l" rtl="0">
              <a:spcBef>
                <a:spcPts val="0"/>
              </a:spcBef>
              <a:spcAft>
                <a:spcPts val="0"/>
              </a:spcAft>
              <a:buNone/>
            </a:pPr>
            <a:endParaRPr/>
          </a:p>
        </p:txBody>
      </p:sp>
      <p:sp>
        <p:nvSpPr>
          <p:cNvPr id="280" name="Google Shape;280;g7d27dc1ec1_0_348:notes"/>
          <p:cNvSpPr txBox="1">
            <a:spLocks noGrp="1"/>
          </p:cNvSpPr>
          <p:nvPr>
            <p:ph type="sldNum" idx="12"/>
          </p:nvPr>
        </p:nvSpPr>
        <p:spPr>
          <a:xfrm>
            <a:off x="3884613" y="8685214"/>
            <a:ext cx="2971800" cy="459000"/>
          </a:xfrm>
          <a:prstGeom prst="rect">
            <a:avLst/>
          </a:prstGeom>
          <a:noFill/>
          <a:ln>
            <a:noFill/>
          </a:ln>
        </p:spPr>
        <p:txBody>
          <a:bodyPr spcFirstLastPara="1" wrap="square" lIns="91100" tIns="45550" rIns="91100" bIns="4555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 sz="1200" b="0" i="0" u="none" strike="noStrike" cap="none">
                <a:solidFill>
                  <a:srgbClr val="000000"/>
                </a:solidFill>
                <a:latin typeface="Calibri"/>
                <a:ea typeface="Calibri"/>
                <a:cs typeface="Calibri"/>
                <a:sym typeface="Calibri"/>
              </a:rPr>
              <a:t>18</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7d27dc1ec1_0_36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3" name="Google Shape;293;g7d27dc1ec1_0_366:notes"/>
          <p:cNvSpPr txBox="1">
            <a:spLocks noGrp="1"/>
          </p:cNvSpPr>
          <p:nvPr>
            <p:ph type="body" idx="1"/>
          </p:nvPr>
        </p:nvSpPr>
        <p:spPr>
          <a:xfrm>
            <a:off x="685800" y="4400549"/>
            <a:ext cx="5486400" cy="3600600"/>
          </a:xfrm>
          <a:prstGeom prst="rect">
            <a:avLst/>
          </a:prstGeom>
          <a:noFill/>
          <a:ln>
            <a:noFill/>
          </a:ln>
        </p:spPr>
        <p:txBody>
          <a:bodyPr spcFirstLastPara="1" wrap="square" lIns="91100" tIns="45550" rIns="91100" bIns="45550" anchor="t" anchorCtr="0">
            <a:noAutofit/>
          </a:bodyPr>
          <a:lstStyle/>
          <a:p>
            <a:pPr marL="0" lvl="0" indent="0" algn="l" rtl="0">
              <a:spcBef>
                <a:spcPts val="0"/>
              </a:spcBef>
              <a:spcAft>
                <a:spcPts val="0"/>
              </a:spcAft>
              <a:buNone/>
            </a:pPr>
            <a:endParaRPr/>
          </a:p>
        </p:txBody>
      </p:sp>
      <p:sp>
        <p:nvSpPr>
          <p:cNvPr id="294" name="Google Shape;294;g7d27dc1ec1_0_366:notes"/>
          <p:cNvSpPr txBox="1">
            <a:spLocks noGrp="1"/>
          </p:cNvSpPr>
          <p:nvPr>
            <p:ph type="sldNum" idx="12"/>
          </p:nvPr>
        </p:nvSpPr>
        <p:spPr>
          <a:xfrm>
            <a:off x="3884613" y="8685214"/>
            <a:ext cx="2971800" cy="459000"/>
          </a:xfrm>
          <a:prstGeom prst="rect">
            <a:avLst/>
          </a:prstGeom>
          <a:noFill/>
          <a:ln>
            <a:noFill/>
          </a:ln>
        </p:spPr>
        <p:txBody>
          <a:bodyPr spcFirstLastPara="1" wrap="square" lIns="91100" tIns="45550" rIns="91100" bIns="4555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 sz="1200" b="0" i="0" u="none" strike="noStrike" cap="none">
                <a:solidFill>
                  <a:srgbClr val="000000"/>
                </a:solidFill>
                <a:latin typeface="Calibri"/>
                <a:ea typeface="Calibri"/>
                <a:cs typeface="Calibri"/>
                <a:sym typeface="Calibri"/>
              </a:rPr>
              <a:t>19</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7d27dc1ec1_0_25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 name="Google Shape;104;g7d27dc1ec1_0_250:notes"/>
          <p:cNvSpPr txBox="1">
            <a:spLocks noGrp="1"/>
          </p:cNvSpPr>
          <p:nvPr>
            <p:ph type="body" idx="1"/>
          </p:nvPr>
        </p:nvSpPr>
        <p:spPr>
          <a:xfrm>
            <a:off x="685800" y="4400549"/>
            <a:ext cx="5486400" cy="3600600"/>
          </a:xfrm>
          <a:prstGeom prst="rect">
            <a:avLst/>
          </a:prstGeom>
          <a:noFill/>
          <a:ln>
            <a:noFill/>
          </a:ln>
        </p:spPr>
        <p:txBody>
          <a:bodyPr spcFirstLastPara="1" wrap="square" lIns="91100" tIns="45550" rIns="91100" bIns="45550" anchor="t" anchorCtr="0">
            <a:noAutofit/>
          </a:bodyPr>
          <a:lstStyle/>
          <a:p>
            <a:pPr marL="0" lvl="0" indent="0" algn="l" rtl="0">
              <a:spcBef>
                <a:spcPts val="0"/>
              </a:spcBef>
              <a:spcAft>
                <a:spcPts val="0"/>
              </a:spcAft>
              <a:buNone/>
            </a:pPr>
            <a:endParaRPr/>
          </a:p>
        </p:txBody>
      </p:sp>
      <p:sp>
        <p:nvSpPr>
          <p:cNvPr id="105" name="Google Shape;105;g7d27dc1ec1_0_250:notes"/>
          <p:cNvSpPr txBox="1">
            <a:spLocks noGrp="1"/>
          </p:cNvSpPr>
          <p:nvPr>
            <p:ph type="sldNum" idx="12"/>
          </p:nvPr>
        </p:nvSpPr>
        <p:spPr>
          <a:xfrm>
            <a:off x="3884613" y="8685214"/>
            <a:ext cx="2971800" cy="459000"/>
          </a:xfrm>
          <a:prstGeom prst="rect">
            <a:avLst/>
          </a:prstGeom>
          <a:noFill/>
          <a:ln>
            <a:noFill/>
          </a:ln>
        </p:spPr>
        <p:txBody>
          <a:bodyPr spcFirstLastPara="1" wrap="square" lIns="91100" tIns="45550" rIns="91100" bIns="4555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 sz="1200" b="0" i="0" u="none" strike="noStrike" cap="none">
                <a:solidFill>
                  <a:srgbClr val="000000"/>
                </a:solidFill>
                <a:latin typeface="Calibri"/>
                <a:ea typeface="Calibri"/>
                <a:cs typeface="Calibri"/>
                <a:sym typeface="Calibri"/>
              </a:rPr>
              <a:t>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g7d27dc1ec1_0_37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7" name="Google Shape;307;g7d27dc1ec1_0_378:notes"/>
          <p:cNvSpPr txBox="1">
            <a:spLocks noGrp="1"/>
          </p:cNvSpPr>
          <p:nvPr>
            <p:ph type="body" idx="1"/>
          </p:nvPr>
        </p:nvSpPr>
        <p:spPr>
          <a:xfrm>
            <a:off x="685800" y="4400549"/>
            <a:ext cx="5486400" cy="3600600"/>
          </a:xfrm>
          <a:prstGeom prst="rect">
            <a:avLst/>
          </a:prstGeom>
          <a:noFill/>
          <a:ln>
            <a:noFill/>
          </a:ln>
        </p:spPr>
        <p:txBody>
          <a:bodyPr spcFirstLastPara="1" wrap="square" lIns="91100" tIns="45550" rIns="91100" bIns="45550" anchor="t" anchorCtr="0">
            <a:noAutofit/>
          </a:bodyPr>
          <a:lstStyle/>
          <a:p>
            <a:pPr marL="0" lvl="0" indent="0" algn="l" rtl="0">
              <a:spcBef>
                <a:spcPts val="0"/>
              </a:spcBef>
              <a:spcAft>
                <a:spcPts val="0"/>
              </a:spcAft>
              <a:buNone/>
            </a:pPr>
            <a:endParaRPr/>
          </a:p>
        </p:txBody>
      </p:sp>
      <p:sp>
        <p:nvSpPr>
          <p:cNvPr id="308" name="Google Shape;308;g7d27dc1ec1_0_378:notes"/>
          <p:cNvSpPr txBox="1">
            <a:spLocks noGrp="1"/>
          </p:cNvSpPr>
          <p:nvPr>
            <p:ph type="sldNum" idx="12"/>
          </p:nvPr>
        </p:nvSpPr>
        <p:spPr>
          <a:xfrm>
            <a:off x="3884613" y="8685214"/>
            <a:ext cx="2971800" cy="459000"/>
          </a:xfrm>
          <a:prstGeom prst="rect">
            <a:avLst/>
          </a:prstGeom>
          <a:noFill/>
          <a:ln>
            <a:noFill/>
          </a:ln>
        </p:spPr>
        <p:txBody>
          <a:bodyPr spcFirstLastPara="1" wrap="square" lIns="91100" tIns="45550" rIns="91100" bIns="4555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 sz="1200" b="0" i="0" u="none" strike="noStrike" cap="none">
                <a:solidFill>
                  <a:srgbClr val="000000"/>
                </a:solidFill>
                <a:latin typeface="Calibri"/>
                <a:ea typeface="Calibri"/>
                <a:cs typeface="Calibri"/>
                <a:sym typeface="Calibri"/>
              </a:rPr>
              <a:t>20</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7d27dc1ec1_0_19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1" name="Google Shape;321;g7d27dc1ec1_0_198:notes"/>
          <p:cNvSpPr txBox="1">
            <a:spLocks noGrp="1"/>
          </p:cNvSpPr>
          <p:nvPr>
            <p:ph type="body" idx="1"/>
          </p:nvPr>
        </p:nvSpPr>
        <p:spPr>
          <a:xfrm>
            <a:off x="685800" y="4400549"/>
            <a:ext cx="5486400" cy="3600600"/>
          </a:xfrm>
          <a:prstGeom prst="rect">
            <a:avLst/>
          </a:prstGeom>
          <a:noFill/>
          <a:ln>
            <a:noFill/>
          </a:ln>
        </p:spPr>
        <p:txBody>
          <a:bodyPr spcFirstLastPara="1" wrap="square" lIns="91100" tIns="45550" rIns="91100" bIns="45550" anchor="t" anchorCtr="0">
            <a:noAutofit/>
          </a:bodyPr>
          <a:lstStyle/>
          <a:p>
            <a:pPr marL="0" lvl="0" indent="0" algn="l" rtl="0">
              <a:spcBef>
                <a:spcPts val="0"/>
              </a:spcBef>
              <a:spcAft>
                <a:spcPts val="0"/>
              </a:spcAft>
              <a:buClr>
                <a:schemeClr val="dk1"/>
              </a:buClr>
              <a:buSzPts val="1100"/>
              <a:buFont typeface="Arial"/>
              <a:buNone/>
            </a:pPr>
            <a:endParaRPr/>
          </a:p>
        </p:txBody>
      </p:sp>
      <p:sp>
        <p:nvSpPr>
          <p:cNvPr id="322" name="Google Shape;322;g7d27dc1ec1_0_198:notes"/>
          <p:cNvSpPr txBox="1">
            <a:spLocks noGrp="1"/>
          </p:cNvSpPr>
          <p:nvPr>
            <p:ph type="sldNum" idx="12"/>
          </p:nvPr>
        </p:nvSpPr>
        <p:spPr>
          <a:xfrm>
            <a:off x="3884613" y="8685214"/>
            <a:ext cx="2971800" cy="459000"/>
          </a:xfrm>
          <a:prstGeom prst="rect">
            <a:avLst/>
          </a:prstGeom>
          <a:noFill/>
          <a:ln>
            <a:noFill/>
          </a:ln>
        </p:spPr>
        <p:txBody>
          <a:bodyPr spcFirstLastPara="1" wrap="square" lIns="91100" tIns="45550" rIns="91100" bIns="45550" anchor="b" anchorCtr="0">
            <a:noAutofit/>
          </a:bodyPr>
          <a:lstStyle/>
          <a:p>
            <a:pPr marL="0" lvl="0" indent="0" algn="r" rtl="0">
              <a:spcBef>
                <a:spcPts val="0"/>
              </a:spcBef>
              <a:spcAft>
                <a:spcPts val="0"/>
              </a:spcAft>
              <a:buNone/>
            </a:pPr>
            <a:fld id="{00000000-1234-1234-1234-123412341234}" type="slidenum">
              <a:rPr lang="en" sz="1300"/>
              <a:t>21</a:t>
            </a:fld>
            <a:endParaRPr sz="13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7d27dc1ec1_0_7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9" name="Google Shape;329;g7d27dc1ec1_0_71:notes"/>
          <p:cNvSpPr txBox="1">
            <a:spLocks noGrp="1"/>
          </p:cNvSpPr>
          <p:nvPr>
            <p:ph type="body" idx="1"/>
          </p:nvPr>
        </p:nvSpPr>
        <p:spPr>
          <a:xfrm>
            <a:off x="685800" y="4400549"/>
            <a:ext cx="5486400" cy="3600600"/>
          </a:xfrm>
          <a:prstGeom prst="rect">
            <a:avLst/>
          </a:prstGeom>
          <a:noFill/>
          <a:ln>
            <a:noFill/>
          </a:ln>
        </p:spPr>
        <p:txBody>
          <a:bodyPr spcFirstLastPara="1" wrap="square" lIns="91100" tIns="45550" rIns="91100" bIns="45550" anchor="t" anchorCtr="0">
            <a:noAutofit/>
          </a:bodyPr>
          <a:lstStyle/>
          <a:p>
            <a:pPr marL="0" lvl="0" indent="0" algn="l" rtl="0">
              <a:spcBef>
                <a:spcPts val="0"/>
              </a:spcBef>
              <a:spcAft>
                <a:spcPts val="0"/>
              </a:spcAft>
              <a:buNone/>
            </a:pPr>
            <a:endParaRPr/>
          </a:p>
        </p:txBody>
      </p:sp>
      <p:sp>
        <p:nvSpPr>
          <p:cNvPr id="330" name="Google Shape;330;g7d27dc1ec1_0_71:notes"/>
          <p:cNvSpPr txBox="1">
            <a:spLocks noGrp="1"/>
          </p:cNvSpPr>
          <p:nvPr>
            <p:ph type="sldNum" idx="12"/>
          </p:nvPr>
        </p:nvSpPr>
        <p:spPr>
          <a:xfrm>
            <a:off x="3884613" y="8685214"/>
            <a:ext cx="2971800" cy="459000"/>
          </a:xfrm>
          <a:prstGeom prst="rect">
            <a:avLst/>
          </a:prstGeom>
          <a:noFill/>
          <a:ln>
            <a:noFill/>
          </a:ln>
        </p:spPr>
        <p:txBody>
          <a:bodyPr spcFirstLastPara="1" wrap="square" lIns="91100" tIns="45550" rIns="91100" bIns="4555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 sz="1200" b="0" i="0" u="none" strike="noStrike" cap="none">
                <a:solidFill>
                  <a:srgbClr val="000000"/>
                </a:solidFill>
                <a:latin typeface="Calibri"/>
                <a:ea typeface="Calibri"/>
                <a:cs typeface="Calibri"/>
                <a:sym typeface="Calibri"/>
              </a:rPr>
              <a:t>22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g7d27dc1ec1_0_51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9" name="Google Shape;339;g7d27dc1ec1_0_512:notes"/>
          <p:cNvSpPr txBox="1">
            <a:spLocks noGrp="1"/>
          </p:cNvSpPr>
          <p:nvPr>
            <p:ph type="body" idx="1"/>
          </p:nvPr>
        </p:nvSpPr>
        <p:spPr>
          <a:xfrm>
            <a:off x="685800" y="4400549"/>
            <a:ext cx="5486400" cy="3600600"/>
          </a:xfrm>
          <a:prstGeom prst="rect">
            <a:avLst/>
          </a:prstGeom>
          <a:noFill/>
          <a:ln>
            <a:noFill/>
          </a:ln>
        </p:spPr>
        <p:txBody>
          <a:bodyPr spcFirstLastPara="1" wrap="square" lIns="91100" tIns="45550" rIns="91100" bIns="45550" anchor="t" anchorCtr="0">
            <a:noAutofit/>
          </a:bodyPr>
          <a:lstStyle/>
          <a:p>
            <a:pPr marL="0" lvl="0" indent="0" algn="l" rtl="0">
              <a:spcBef>
                <a:spcPts val="0"/>
              </a:spcBef>
              <a:spcAft>
                <a:spcPts val="0"/>
              </a:spcAft>
              <a:buNone/>
            </a:pPr>
            <a:endParaRPr/>
          </a:p>
        </p:txBody>
      </p:sp>
      <p:sp>
        <p:nvSpPr>
          <p:cNvPr id="340" name="Google Shape;340;g7d27dc1ec1_0_512:notes"/>
          <p:cNvSpPr txBox="1">
            <a:spLocks noGrp="1"/>
          </p:cNvSpPr>
          <p:nvPr>
            <p:ph type="sldNum" idx="12"/>
          </p:nvPr>
        </p:nvSpPr>
        <p:spPr>
          <a:xfrm>
            <a:off x="3884613" y="8685214"/>
            <a:ext cx="2971800" cy="459000"/>
          </a:xfrm>
          <a:prstGeom prst="rect">
            <a:avLst/>
          </a:prstGeom>
          <a:noFill/>
          <a:ln>
            <a:noFill/>
          </a:ln>
        </p:spPr>
        <p:txBody>
          <a:bodyPr spcFirstLastPara="1" wrap="square" lIns="91100" tIns="45550" rIns="91100" bIns="4555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 sz="1200" b="0" i="0" u="none" strike="noStrike" cap="none">
                <a:solidFill>
                  <a:srgbClr val="000000"/>
                </a:solidFill>
                <a:latin typeface="Calibri"/>
                <a:ea typeface="Calibri"/>
                <a:cs typeface="Calibri"/>
                <a:sym typeface="Calibri"/>
              </a:rPr>
              <a:t>23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g7d27dc1ec1_0_44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1" name="Google Shape;351;g7d27dc1ec1_0_448:notes"/>
          <p:cNvSpPr txBox="1">
            <a:spLocks noGrp="1"/>
          </p:cNvSpPr>
          <p:nvPr>
            <p:ph type="body" idx="1"/>
          </p:nvPr>
        </p:nvSpPr>
        <p:spPr>
          <a:xfrm>
            <a:off x="685800" y="4400549"/>
            <a:ext cx="5486400" cy="3600600"/>
          </a:xfrm>
          <a:prstGeom prst="rect">
            <a:avLst/>
          </a:prstGeom>
          <a:noFill/>
          <a:ln>
            <a:noFill/>
          </a:ln>
        </p:spPr>
        <p:txBody>
          <a:bodyPr spcFirstLastPara="1" wrap="square" lIns="91100" tIns="45550" rIns="91100" bIns="45550" anchor="t" anchorCtr="0">
            <a:noAutofit/>
          </a:bodyPr>
          <a:lstStyle/>
          <a:p>
            <a:pPr marL="0" lvl="0" indent="0" algn="l" rtl="0">
              <a:spcBef>
                <a:spcPts val="0"/>
              </a:spcBef>
              <a:spcAft>
                <a:spcPts val="0"/>
              </a:spcAft>
              <a:buNone/>
            </a:pPr>
            <a:endParaRPr/>
          </a:p>
        </p:txBody>
      </p:sp>
      <p:sp>
        <p:nvSpPr>
          <p:cNvPr id="352" name="Google Shape;352;g7d27dc1ec1_0_448:notes"/>
          <p:cNvSpPr txBox="1">
            <a:spLocks noGrp="1"/>
          </p:cNvSpPr>
          <p:nvPr>
            <p:ph type="sldNum" idx="12"/>
          </p:nvPr>
        </p:nvSpPr>
        <p:spPr>
          <a:xfrm>
            <a:off x="3884613" y="8685214"/>
            <a:ext cx="2971800" cy="459000"/>
          </a:xfrm>
          <a:prstGeom prst="rect">
            <a:avLst/>
          </a:prstGeom>
          <a:noFill/>
          <a:ln>
            <a:noFill/>
          </a:ln>
        </p:spPr>
        <p:txBody>
          <a:bodyPr spcFirstLastPara="1" wrap="square" lIns="91100" tIns="45550" rIns="91100" bIns="4555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 sz="1200" b="0" i="0" u="none" strike="noStrike" cap="none">
                <a:solidFill>
                  <a:srgbClr val="000000"/>
                </a:solidFill>
                <a:latin typeface="Calibri"/>
                <a:ea typeface="Calibri"/>
                <a:cs typeface="Calibri"/>
                <a:sym typeface="Calibri"/>
              </a:rPr>
              <a:t>24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7d27dc1ec1_0_40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2" name="Google Shape;362;g7d27dc1ec1_0_403:notes"/>
          <p:cNvSpPr txBox="1">
            <a:spLocks noGrp="1"/>
          </p:cNvSpPr>
          <p:nvPr>
            <p:ph type="body" idx="1"/>
          </p:nvPr>
        </p:nvSpPr>
        <p:spPr>
          <a:xfrm>
            <a:off x="685800" y="4400549"/>
            <a:ext cx="5486400" cy="3600600"/>
          </a:xfrm>
          <a:prstGeom prst="rect">
            <a:avLst/>
          </a:prstGeom>
          <a:noFill/>
          <a:ln>
            <a:noFill/>
          </a:ln>
        </p:spPr>
        <p:txBody>
          <a:bodyPr spcFirstLastPara="1" wrap="square" lIns="91100" tIns="45550" rIns="91100" bIns="45550" anchor="t" anchorCtr="0">
            <a:noAutofit/>
          </a:bodyPr>
          <a:lstStyle/>
          <a:p>
            <a:pPr marL="0" lvl="0" indent="0" algn="l" rtl="0">
              <a:spcBef>
                <a:spcPts val="0"/>
              </a:spcBef>
              <a:spcAft>
                <a:spcPts val="0"/>
              </a:spcAft>
              <a:buNone/>
            </a:pPr>
            <a:endParaRPr/>
          </a:p>
        </p:txBody>
      </p:sp>
      <p:sp>
        <p:nvSpPr>
          <p:cNvPr id="363" name="Google Shape;363;g7d27dc1ec1_0_403:notes"/>
          <p:cNvSpPr txBox="1">
            <a:spLocks noGrp="1"/>
          </p:cNvSpPr>
          <p:nvPr>
            <p:ph type="sldNum" idx="12"/>
          </p:nvPr>
        </p:nvSpPr>
        <p:spPr>
          <a:xfrm>
            <a:off x="3884613" y="8685214"/>
            <a:ext cx="2971800" cy="459000"/>
          </a:xfrm>
          <a:prstGeom prst="rect">
            <a:avLst/>
          </a:prstGeom>
          <a:noFill/>
          <a:ln>
            <a:noFill/>
          </a:ln>
        </p:spPr>
        <p:txBody>
          <a:bodyPr spcFirstLastPara="1" wrap="square" lIns="91100" tIns="45550" rIns="91100" bIns="4555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 sz="1200" b="0" i="0" u="none" strike="noStrike" cap="none">
                <a:solidFill>
                  <a:srgbClr val="000000"/>
                </a:solidFill>
                <a:latin typeface="Calibri"/>
                <a:ea typeface="Calibri"/>
                <a:cs typeface="Calibri"/>
                <a:sym typeface="Calibri"/>
              </a:rPr>
              <a:t>25</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g7d27dc1ec1_0_42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4" name="Google Shape;374;g7d27dc1ec1_0_427:notes"/>
          <p:cNvSpPr txBox="1">
            <a:spLocks noGrp="1"/>
          </p:cNvSpPr>
          <p:nvPr>
            <p:ph type="body" idx="1"/>
          </p:nvPr>
        </p:nvSpPr>
        <p:spPr>
          <a:xfrm>
            <a:off x="685800" y="4400549"/>
            <a:ext cx="5486400" cy="3600600"/>
          </a:xfrm>
          <a:prstGeom prst="rect">
            <a:avLst/>
          </a:prstGeom>
          <a:noFill/>
          <a:ln>
            <a:noFill/>
          </a:ln>
        </p:spPr>
        <p:txBody>
          <a:bodyPr spcFirstLastPara="1" wrap="square" lIns="91100" tIns="45550" rIns="91100" bIns="45550" anchor="t" anchorCtr="0">
            <a:noAutofit/>
          </a:bodyPr>
          <a:lstStyle/>
          <a:p>
            <a:pPr marL="0" lvl="0" indent="0" algn="l" rtl="0">
              <a:spcBef>
                <a:spcPts val="0"/>
              </a:spcBef>
              <a:spcAft>
                <a:spcPts val="0"/>
              </a:spcAft>
              <a:buNone/>
            </a:pPr>
            <a:endParaRPr/>
          </a:p>
        </p:txBody>
      </p:sp>
      <p:sp>
        <p:nvSpPr>
          <p:cNvPr id="375" name="Google Shape;375;g7d27dc1ec1_0_427:notes"/>
          <p:cNvSpPr txBox="1">
            <a:spLocks noGrp="1"/>
          </p:cNvSpPr>
          <p:nvPr>
            <p:ph type="sldNum" idx="12"/>
          </p:nvPr>
        </p:nvSpPr>
        <p:spPr>
          <a:xfrm>
            <a:off x="3884613" y="8685214"/>
            <a:ext cx="2971800" cy="459000"/>
          </a:xfrm>
          <a:prstGeom prst="rect">
            <a:avLst/>
          </a:prstGeom>
          <a:noFill/>
          <a:ln>
            <a:noFill/>
          </a:ln>
        </p:spPr>
        <p:txBody>
          <a:bodyPr spcFirstLastPara="1" wrap="square" lIns="91100" tIns="45550" rIns="91100" bIns="4555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 sz="1200" b="0" i="0" u="none" strike="noStrike" cap="none">
                <a:solidFill>
                  <a:srgbClr val="000000"/>
                </a:solidFill>
                <a:latin typeface="Calibri"/>
                <a:ea typeface="Calibri"/>
                <a:cs typeface="Calibri"/>
                <a:sym typeface="Calibri"/>
              </a:rPr>
              <a:t>26</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g7d27dc1ec1_0_41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4" name="Google Shape;384;g7d27dc1ec1_0_412:notes"/>
          <p:cNvSpPr txBox="1">
            <a:spLocks noGrp="1"/>
          </p:cNvSpPr>
          <p:nvPr>
            <p:ph type="body" idx="1"/>
          </p:nvPr>
        </p:nvSpPr>
        <p:spPr>
          <a:xfrm>
            <a:off x="685800" y="4400549"/>
            <a:ext cx="5486400" cy="3600600"/>
          </a:xfrm>
          <a:prstGeom prst="rect">
            <a:avLst/>
          </a:prstGeom>
          <a:noFill/>
          <a:ln>
            <a:noFill/>
          </a:ln>
        </p:spPr>
        <p:txBody>
          <a:bodyPr spcFirstLastPara="1" wrap="square" lIns="91100" tIns="45550" rIns="91100" bIns="45550" anchor="t" anchorCtr="0">
            <a:noAutofit/>
          </a:bodyPr>
          <a:lstStyle/>
          <a:p>
            <a:pPr marL="0" lvl="0" indent="0" algn="l" rtl="0">
              <a:spcBef>
                <a:spcPts val="0"/>
              </a:spcBef>
              <a:spcAft>
                <a:spcPts val="0"/>
              </a:spcAft>
              <a:buNone/>
            </a:pPr>
            <a:endParaRPr/>
          </a:p>
        </p:txBody>
      </p:sp>
      <p:sp>
        <p:nvSpPr>
          <p:cNvPr id="385" name="Google Shape;385;g7d27dc1ec1_0_412:notes"/>
          <p:cNvSpPr txBox="1">
            <a:spLocks noGrp="1"/>
          </p:cNvSpPr>
          <p:nvPr>
            <p:ph type="sldNum" idx="12"/>
          </p:nvPr>
        </p:nvSpPr>
        <p:spPr>
          <a:xfrm>
            <a:off x="3884613" y="8685214"/>
            <a:ext cx="2971800" cy="459000"/>
          </a:xfrm>
          <a:prstGeom prst="rect">
            <a:avLst/>
          </a:prstGeom>
          <a:noFill/>
          <a:ln>
            <a:noFill/>
          </a:ln>
        </p:spPr>
        <p:txBody>
          <a:bodyPr spcFirstLastPara="1" wrap="square" lIns="91100" tIns="45550" rIns="91100" bIns="4555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 sz="1200" b="0" i="0" u="none" strike="noStrike" cap="none">
                <a:solidFill>
                  <a:srgbClr val="000000"/>
                </a:solidFill>
                <a:latin typeface="Calibri"/>
                <a:ea typeface="Calibri"/>
                <a:cs typeface="Calibri"/>
                <a:sym typeface="Calibri"/>
              </a:rPr>
              <a:t>27</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g7d27dc1ec1_0_47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6" name="Google Shape;396;g7d27dc1ec1_0_476:notes"/>
          <p:cNvSpPr txBox="1">
            <a:spLocks noGrp="1"/>
          </p:cNvSpPr>
          <p:nvPr>
            <p:ph type="body" idx="1"/>
          </p:nvPr>
        </p:nvSpPr>
        <p:spPr>
          <a:xfrm>
            <a:off x="685800" y="4400549"/>
            <a:ext cx="5486400" cy="3600600"/>
          </a:xfrm>
          <a:prstGeom prst="rect">
            <a:avLst/>
          </a:prstGeom>
          <a:noFill/>
          <a:ln>
            <a:noFill/>
          </a:ln>
        </p:spPr>
        <p:txBody>
          <a:bodyPr spcFirstLastPara="1" wrap="square" lIns="91100" tIns="45550" rIns="91100" bIns="45550" anchor="t" anchorCtr="0">
            <a:noAutofit/>
          </a:bodyPr>
          <a:lstStyle/>
          <a:p>
            <a:pPr marL="0" lvl="0" indent="0" algn="l" rtl="0">
              <a:spcBef>
                <a:spcPts val="0"/>
              </a:spcBef>
              <a:spcAft>
                <a:spcPts val="0"/>
              </a:spcAft>
              <a:buNone/>
            </a:pPr>
            <a:endParaRPr/>
          </a:p>
        </p:txBody>
      </p:sp>
      <p:sp>
        <p:nvSpPr>
          <p:cNvPr id="397" name="Google Shape;397;g7d27dc1ec1_0_476:notes"/>
          <p:cNvSpPr txBox="1">
            <a:spLocks noGrp="1"/>
          </p:cNvSpPr>
          <p:nvPr>
            <p:ph type="sldNum" idx="12"/>
          </p:nvPr>
        </p:nvSpPr>
        <p:spPr>
          <a:xfrm>
            <a:off x="3884613" y="8685214"/>
            <a:ext cx="2971800" cy="459000"/>
          </a:xfrm>
          <a:prstGeom prst="rect">
            <a:avLst/>
          </a:prstGeom>
          <a:noFill/>
          <a:ln>
            <a:noFill/>
          </a:ln>
        </p:spPr>
        <p:txBody>
          <a:bodyPr spcFirstLastPara="1" wrap="square" lIns="91100" tIns="45550" rIns="91100" bIns="4555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 sz="1200" b="0" i="0" u="none" strike="noStrike" cap="none">
                <a:solidFill>
                  <a:srgbClr val="000000"/>
                </a:solidFill>
                <a:latin typeface="Calibri"/>
                <a:ea typeface="Calibri"/>
                <a:cs typeface="Calibri"/>
                <a:sym typeface="Calibri"/>
              </a:rPr>
              <a:t>28</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g7d27dc1ec1_0_48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8" name="Google Shape;408;g7d27dc1ec1_0_489:notes"/>
          <p:cNvSpPr txBox="1">
            <a:spLocks noGrp="1"/>
          </p:cNvSpPr>
          <p:nvPr>
            <p:ph type="body" idx="1"/>
          </p:nvPr>
        </p:nvSpPr>
        <p:spPr>
          <a:xfrm>
            <a:off x="685800" y="4400549"/>
            <a:ext cx="5486400" cy="3600600"/>
          </a:xfrm>
          <a:prstGeom prst="rect">
            <a:avLst/>
          </a:prstGeom>
          <a:noFill/>
          <a:ln>
            <a:noFill/>
          </a:ln>
        </p:spPr>
        <p:txBody>
          <a:bodyPr spcFirstLastPara="1" wrap="square" lIns="91100" tIns="45550" rIns="91100" bIns="45550" anchor="t" anchorCtr="0">
            <a:noAutofit/>
          </a:bodyPr>
          <a:lstStyle/>
          <a:p>
            <a:pPr marL="0" lvl="0" indent="0" algn="l" rtl="0">
              <a:spcBef>
                <a:spcPts val="0"/>
              </a:spcBef>
              <a:spcAft>
                <a:spcPts val="0"/>
              </a:spcAft>
              <a:buNone/>
            </a:pPr>
            <a:endParaRPr/>
          </a:p>
        </p:txBody>
      </p:sp>
      <p:sp>
        <p:nvSpPr>
          <p:cNvPr id="409" name="Google Shape;409;g7d27dc1ec1_0_489:notes"/>
          <p:cNvSpPr txBox="1">
            <a:spLocks noGrp="1"/>
          </p:cNvSpPr>
          <p:nvPr>
            <p:ph type="sldNum" idx="12"/>
          </p:nvPr>
        </p:nvSpPr>
        <p:spPr>
          <a:xfrm>
            <a:off x="3884613" y="8685214"/>
            <a:ext cx="2971800" cy="459000"/>
          </a:xfrm>
          <a:prstGeom prst="rect">
            <a:avLst/>
          </a:prstGeom>
          <a:noFill/>
          <a:ln>
            <a:noFill/>
          </a:ln>
        </p:spPr>
        <p:txBody>
          <a:bodyPr spcFirstLastPara="1" wrap="square" lIns="91100" tIns="45550" rIns="91100" bIns="4555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 sz="1200" b="0" i="0" u="none" strike="noStrike" cap="none">
                <a:solidFill>
                  <a:srgbClr val="000000"/>
                </a:solidFill>
                <a:latin typeface="Calibri"/>
                <a:ea typeface="Calibri"/>
                <a:cs typeface="Calibri"/>
                <a:sym typeface="Calibri"/>
              </a:rPr>
              <a:t>29</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7d27dc1ec1_0_26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5" name="Google Shape;115;g7d27dc1ec1_0_260:notes"/>
          <p:cNvSpPr txBox="1">
            <a:spLocks noGrp="1"/>
          </p:cNvSpPr>
          <p:nvPr>
            <p:ph type="body" idx="1"/>
          </p:nvPr>
        </p:nvSpPr>
        <p:spPr>
          <a:xfrm>
            <a:off x="685800" y="4400549"/>
            <a:ext cx="5486400" cy="3600600"/>
          </a:xfrm>
          <a:prstGeom prst="rect">
            <a:avLst/>
          </a:prstGeom>
          <a:noFill/>
          <a:ln>
            <a:noFill/>
          </a:ln>
        </p:spPr>
        <p:txBody>
          <a:bodyPr spcFirstLastPara="1" wrap="square" lIns="91100" tIns="45550" rIns="91100" bIns="45550" anchor="t" anchorCtr="0">
            <a:noAutofit/>
          </a:bodyPr>
          <a:lstStyle/>
          <a:p>
            <a:pPr marL="0" lvl="0" indent="0" algn="l" rtl="0">
              <a:spcBef>
                <a:spcPts val="0"/>
              </a:spcBef>
              <a:spcAft>
                <a:spcPts val="0"/>
              </a:spcAft>
              <a:buNone/>
            </a:pPr>
            <a:endParaRPr/>
          </a:p>
        </p:txBody>
      </p:sp>
      <p:sp>
        <p:nvSpPr>
          <p:cNvPr id="116" name="Google Shape;116;g7d27dc1ec1_0_260:notes"/>
          <p:cNvSpPr txBox="1">
            <a:spLocks noGrp="1"/>
          </p:cNvSpPr>
          <p:nvPr>
            <p:ph type="sldNum" idx="12"/>
          </p:nvPr>
        </p:nvSpPr>
        <p:spPr>
          <a:xfrm>
            <a:off x="3884613" y="8685214"/>
            <a:ext cx="2971800" cy="459000"/>
          </a:xfrm>
          <a:prstGeom prst="rect">
            <a:avLst/>
          </a:prstGeom>
          <a:noFill/>
          <a:ln>
            <a:noFill/>
          </a:ln>
        </p:spPr>
        <p:txBody>
          <a:bodyPr spcFirstLastPara="1" wrap="square" lIns="91100" tIns="45550" rIns="91100" bIns="4555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 sz="1200" b="0" i="0" u="none" strike="noStrike" cap="none">
                <a:solidFill>
                  <a:srgbClr val="000000"/>
                </a:solidFill>
                <a:latin typeface="Calibri"/>
                <a:ea typeface="Calibri"/>
                <a:cs typeface="Calibri"/>
                <a:sym typeface="Calibri"/>
              </a:rPr>
              <a:t>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g7d27dc1ec1_0_20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9" name="Google Shape;419;g7d27dc1ec1_0_203:notes"/>
          <p:cNvSpPr txBox="1">
            <a:spLocks noGrp="1"/>
          </p:cNvSpPr>
          <p:nvPr>
            <p:ph type="body" idx="1"/>
          </p:nvPr>
        </p:nvSpPr>
        <p:spPr>
          <a:xfrm>
            <a:off x="685800" y="4400549"/>
            <a:ext cx="5486400" cy="3600600"/>
          </a:xfrm>
          <a:prstGeom prst="rect">
            <a:avLst/>
          </a:prstGeom>
          <a:noFill/>
          <a:ln>
            <a:noFill/>
          </a:ln>
        </p:spPr>
        <p:txBody>
          <a:bodyPr spcFirstLastPara="1" wrap="square" lIns="91100" tIns="45550" rIns="91100" bIns="45550" anchor="t" anchorCtr="0">
            <a:noAutofit/>
          </a:bodyPr>
          <a:lstStyle/>
          <a:p>
            <a:pPr marL="0" lvl="0" indent="0" algn="l" rtl="0">
              <a:spcBef>
                <a:spcPts val="0"/>
              </a:spcBef>
              <a:spcAft>
                <a:spcPts val="0"/>
              </a:spcAft>
              <a:buClr>
                <a:schemeClr val="dk1"/>
              </a:buClr>
              <a:buSzPts val="1100"/>
              <a:buFont typeface="Arial"/>
              <a:buNone/>
            </a:pPr>
            <a:endParaRPr/>
          </a:p>
        </p:txBody>
      </p:sp>
      <p:sp>
        <p:nvSpPr>
          <p:cNvPr id="420" name="Google Shape;420;g7d27dc1ec1_0_203:notes"/>
          <p:cNvSpPr txBox="1">
            <a:spLocks noGrp="1"/>
          </p:cNvSpPr>
          <p:nvPr>
            <p:ph type="sldNum" idx="12"/>
          </p:nvPr>
        </p:nvSpPr>
        <p:spPr>
          <a:xfrm>
            <a:off x="3884613" y="8685214"/>
            <a:ext cx="2971800" cy="459000"/>
          </a:xfrm>
          <a:prstGeom prst="rect">
            <a:avLst/>
          </a:prstGeom>
          <a:noFill/>
          <a:ln>
            <a:noFill/>
          </a:ln>
        </p:spPr>
        <p:txBody>
          <a:bodyPr spcFirstLastPara="1" wrap="square" lIns="91100" tIns="45550" rIns="91100" bIns="45550" anchor="b" anchorCtr="0">
            <a:noAutofit/>
          </a:bodyPr>
          <a:lstStyle/>
          <a:p>
            <a:pPr marL="0" lvl="0" indent="0" algn="r" rtl="0">
              <a:spcBef>
                <a:spcPts val="0"/>
              </a:spcBef>
              <a:spcAft>
                <a:spcPts val="0"/>
              </a:spcAft>
              <a:buNone/>
            </a:pPr>
            <a:fld id="{00000000-1234-1234-1234-123412341234}" type="slidenum">
              <a:rPr lang="en" sz="1300"/>
              <a:t>30</a:t>
            </a:fld>
            <a:endParaRPr sz="130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g7d27dc1ec1_0_8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7" name="Google Shape;427;g7d27dc1ec1_0_87:notes"/>
          <p:cNvSpPr txBox="1">
            <a:spLocks noGrp="1"/>
          </p:cNvSpPr>
          <p:nvPr>
            <p:ph type="body" idx="1"/>
          </p:nvPr>
        </p:nvSpPr>
        <p:spPr>
          <a:xfrm>
            <a:off x="685800" y="4400549"/>
            <a:ext cx="5486400" cy="3600600"/>
          </a:xfrm>
          <a:prstGeom prst="rect">
            <a:avLst/>
          </a:prstGeom>
          <a:noFill/>
          <a:ln>
            <a:noFill/>
          </a:ln>
        </p:spPr>
        <p:txBody>
          <a:bodyPr spcFirstLastPara="1" wrap="square" lIns="91100" tIns="45550" rIns="91100" bIns="45550" anchor="t" anchorCtr="0">
            <a:noAutofit/>
          </a:bodyPr>
          <a:lstStyle/>
          <a:p>
            <a:pPr marL="0" lvl="0" indent="0" algn="l" rtl="0">
              <a:spcBef>
                <a:spcPts val="0"/>
              </a:spcBef>
              <a:spcAft>
                <a:spcPts val="0"/>
              </a:spcAft>
              <a:buNone/>
            </a:pPr>
            <a:endParaRPr/>
          </a:p>
        </p:txBody>
      </p:sp>
      <p:sp>
        <p:nvSpPr>
          <p:cNvPr id="428" name="Google Shape;428;g7d27dc1ec1_0_87:notes"/>
          <p:cNvSpPr txBox="1">
            <a:spLocks noGrp="1"/>
          </p:cNvSpPr>
          <p:nvPr>
            <p:ph type="sldNum" idx="12"/>
          </p:nvPr>
        </p:nvSpPr>
        <p:spPr>
          <a:xfrm>
            <a:off x="3884613" y="8685214"/>
            <a:ext cx="2971800" cy="459000"/>
          </a:xfrm>
          <a:prstGeom prst="rect">
            <a:avLst/>
          </a:prstGeom>
          <a:noFill/>
          <a:ln>
            <a:noFill/>
          </a:ln>
        </p:spPr>
        <p:txBody>
          <a:bodyPr spcFirstLastPara="1" wrap="square" lIns="91100" tIns="45550" rIns="91100" bIns="4555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 sz="1200" b="0" i="0" u="none" strike="noStrike" cap="none">
                <a:solidFill>
                  <a:srgbClr val="000000"/>
                </a:solidFill>
                <a:latin typeface="Calibri"/>
                <a:ea typeface="Calibri"/>
                <a:cs typeface="Calibri"/>
                <a:sym typeface="Calibri"/>
              </a:rPr>
              <a:t>31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g7d27dc1ec1_0_71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8" name="Google Shape;438;g7d27dc1ec1_0_716:notes"/>
          <p:cNvSpPr txBox="1">
            <a:spLocks noGrp="1"/>
          </p:cNvSpPr>
          <p:nvPr>
            <p:ph type="body" idx="1"/>
          </p:nvPr>
        </p:nvSpPr>
        <p:spPr>
          <a:xfrm>
            <a:off x="685800" y="4400549"/>
            <a:ext cx="5486400" cy="3600600"/>
          </a:xfrm>
          <a:prstGeom prst="rect">
            <a:avLst/>
          </a:prstGeom>
          <a:noFill/>
          <a:ln>
            <a:noFill/>
          </a:ln>
        </p:spPr>
        <p:txBody>
          <a:bodyPr spcFirstLastPara="1" wrap="square" lIns="91100" tIns="45550" rIns="91100" bIns="45550" anchor="t" anchorCtr="0">
            <a:noAutofit/>
          </a:bodyPr>
          <a:lstStyle/>
          <a:p>
            <a:pPr marL="0" lvl="0" indent="0" algn="l" rtl="0">
              <a:spcBef>
                <a:spcPts val="0"/>
              </a:spcBef>
              <a:spcAft>
                <a:spcPts val="0"/>
              </a:spcAft>
              <a:buNone/>
            </a:pPr>
            <a:endParaRPr/>
          </a:p>
        </p:txBody>
      </p:sp>
      <p:sp>
        <p:nvSpPr>
          <p:cNvPr id="439" name="Google Shape;439;g7d27dc1ec1_0_716:notes"/>
          <p:cNvSpPr txBox="1">
            <a:spLocks noGrp="1"/>
          </p:cNvSpPr>
          <p:nvPr>
            <p:ph type="sldNum" idx="12"/>
          </p:nvPr>
        </p:nvSpPr>
        <p:spPr>
          <a:xfrm>
            <a:off x="3884613" y="8685214"/>
            <a:ext cx="2971800" cy="459000"/>
          </a:xfrm>
          <a:prstGeom prst="rect">
            <a:avLst/>
          </a:prstGeom>
          <a:noFill/>
          <a:ln>
            <a:noFill/>
          </a:ln>
        </p:spPr>
        <p:txBody>
          <a:bodyPr spcFirstLastPara="1" wrap="square" lIns="91100" tIns="45550" rIns="91100" bIns="4555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 sz="1200" b="0" i="0" u="none" strike="noStrike" cap="none">
                <a:solidFill>
                  <a:srgbClr val="000000"/>
                </a:solidFill>
                <a:latin typeface="Calibri"/>
                <a:ea typeface="Calibri"/>
                <a:cs typeface="Calibri"/>
                <a:sym typeface="Calibri"/>
              </a:rPr>
              <a:t>32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Google Shape;448;g7d27dc1ec1_0_46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9" name="Google Shape;449;g7d27dc1ec1_0_461:notes"/>
          <p:cNvSpPr txBox="1">
            <a:spLocks noGrp="1"/>
          </p:cNvSpPr>
          <p:nvPr>
            <p:ph type="body" idx="1"/>
          </p:nvPr>
        </p:nvSpPr>
        <p:spPr>
          <a:xfrm>
            <a:off x="685800" y="4400549"/>
            <a:ext cx="5486400" cy="3600600"/>
          </a:xfrm>
          <a:prstGeom prst="rect">
            <a:avLst/>
          </a:prstGeom>
          <a:noFill/>
          <a:ln>
            <a:noFill/>
          </a:ln>
        </p:spPr>
        <p:txBody>
          <a:bodyPr spcFirstLastPara="1" wrap="square" lIns="91100" tIns="45550" rIns="91100" bIns="45550" anchor="t" anchorCtr="0">
            <a:noAutofit/>
          </a:bodyPr>
          <a:lstStyle/>
          <a:p>
            <a:pPr marL="0" lvl="0" indent="0" algn="l" rtl="0">
              <a:spcBef>
                <a:spcPts val="0"/>
              </a:spcBef>
              <a:spcAft>
                <a:spcPts val="0"/>
              </a:spcAft>
              <a:buClr>
                <a:schemeClr val="dk1"/>
              </a:buClr>
              <a:buSzPts val="1100"/>
              <a:buFont typeface="Arial"/>
              <a:buNone/>
            </a:pPr>
            <a:endParaRPr/>
          </a:p>
        </p:txBody>
      </p:sp>
      <p:sp>
        <p:nvSpPr>
          <p:cNvPr id="450" name="Google Shape;450;g7d27dc1ec1_0_461:notes"/>
          <p:cNvSpPr txBox="1">
            <a:spLocks noGrp="1"/>
          </p:cNvSpPr>
          <p:nvPr>
            <p:ph type="sldNum" idx="12"/>
          </p:nvPr>
        </p:nvSpPr>
        <p:spPr>
          <a:xfrm>
            <a:off x="3884613" y="8685214"/>
            <a:ext cx="2971800" cy="459000"/>
          </a:xfrm>
          <a:prstGeom prst="rect">
            <a:avLst/>
          </a:prstGeom>
          <a:noFill/>
          <a:ln>
            <a:noFill/>
          </a:ln>
        </p:spPr>
        <p:txBody>
          <a:bodyPr spcFirstLastPara="1" wrap="square" lIns="91100" tIns="45550" rIns="91100" bIns="45550" anchor="b" anchorCtr="0">
            <a:noAutofit/>
          </a:bodyPr>
          <a:lstStyle/>
          <a:p>
            <a:pPr marL="0" lvl="0" indent="0" algn="r" rtl="0">
              <a:spcBef>
                <a:spcPts val="0"/>
              </a:spcBef>
              <a:spcAft>
                <a:spcPts val="0"/>
              </a:spcAft>
              <a:buNone/>
            </a:pPr>
            <a:fld id="{00000000-1234-1234-1234-123412341234}" type="slidenum">
              <a:rPr lang="en" sz="1300"/>
              <a:t>33</a:t>
            </a:fld>
            <a:endParaRPr sz="130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g7d27dc1ec1_0_9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7" name="Google Shape;457;g7d27dc1ec1_0_95:notes"/>
          <p:cNvSpPr txBox="1">
            <a:spLocks noGrp="1"/>
          </p:cNvSpPr>
          <p:nvPr>
            <p:ph type="body" idx="1"/>
          </p:nvPr>
        </p:nvSpPr>
        <p:spPr>
          <a:xfrm>
            <a:off x="685800" y="4400549"/>
            <a:ext cx="5486400" cy="3600600"/>
          </a:xfrm>
          <a:prstGeom prst="rect">
            <a:avLst/>
          </a:prstGeom>
          <a:noFill/>
          <a:ln>
            <a:noFill/>
          </a:ln>
        </p:spPr>
        <p:txBody>
          <a:bodyPr spcFirstLastPara="1" wrap="square" lIns="91100" tIns="45550" rIns="91100" bIns="45550" anchor="t" anchorCtr="0">
            <a:noAutofit/>
          </a:bodyPr>
          <a:lstStyle/>
          <a:p>
            <a:pPr marL="0" lvl="0" indent="0" algn="l" rtl="0">
              <a:spcBef>
                <a:spcPts val="0"/>
              </a:spcBef>
              <a:spcAft>
                <a:spcPts val="0"/>
              </a:spcAft>
              <a:buNone/>
            </a:pPr>
            <a:endParaRPr/>
          </a:p>
        </p:txBody>
      </p:sp>
      <p:sp>
        <p:nvSpPr>
          <p:cNvPr id="458" name="Google Shape;458;g7d27dc1ec1_0_95:notes"/>
          <p:cNvSpPr txBox="1">
            <a:spLocks noGrp="1"/>
          </p:cNvSpPr>
          <p:nvPr>
            <p:ph type="sldNum" idx="12"/>
          </p:nvPr>
        </p:nvSpPr>
        <p:spPr>
          <a:xfrm>
            <a:off x="3884613" y="8685214"/>
            <a:ext cx="2971800" cy="459000"/>
          </a:xfrm>
          <a:prstGeom prst="rect">
            <a:avLst/>
          </a:prstGeom>
          <a:noFill/>
          <a:ln>
            <a:noFill/>
          </a:ln>
        </p:spPr>
        <p:txBody>
          <a:bodyPr spcFirstLastPara="1" wrap="square" lIns="91100" tIns="45550" rIns="91100" bIns="4555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 sz="1200" b="0" i="0" u="none" strike="noStrike" cap="none">
                <a:solidFill>
                  <a:srgbClr val="000000"/>
                </a:solidFill>
                <a:latin typeface="Calibri"/>
                <a:ea typeface="Calibri"/>
                <a:cs typeface="Calibri"/>
                <a:sym typeface="Calibri"/>
              </a:rPr>
              <a:t>34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g7d27dc1ec1_0_72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3" name="Google Shape;483;g7d27dc1ec1_0_729:notes"/>
          <p:cNvSpPr txBox="1">
            <a:spLocks noGrp="1"/>
          </p:cNvSpPr>
          <p:nvPr>
            <p:ph type="body" idx="1"/>
          </p:nvPr>
        </p:nvSpPr>
        <p:spPr>
          <a:xfrm>
            <a:off x="685800" y="4400549"/>
            <a:ext cx="5486400" cy="3600600"/>
          </a:xfrm>
          <a:prstGeom prst="rect">
            <a:avLst/>
          </a:prstGeom>
          <a:noFill/>
          <a:ln>
            <a:noFill/>
          </a:ln>
        </p:spPr>
        <p:txBody>
          <a:bodyPr spcFirstLastPara="1" wrap="square" lIns="91100" tIns="45550" rIns="91100" bIns="45550" anchor="t" anchorCtr="0">
            <a:noAutofit/>
          </a:bodyPr>
          <a:lstStyle/>
          <a:p>
            <a:pPr marL="0" lvl="0" indent="0" algn="l" rtl="0">
              <a:spcBef>
                <a:spcPts val="0"/>
              </a:spcBef>
              <a:spcAft>
                <a:spcPts val="0"/>
              </a:spcAft>
              <a:buNone/>
            </a:pPr>
            <a:endParaRPr/>
          </a:p>
        </p:txBody>
      </p:sp>
      <p:sp>
        <p:nvSpPr>
          <p:cNvPr id="484" name="Google Shape;484;g7d27dc1ec1_0_729:notes"/>
          <p:cNvSpPr txBox="1">
            <a:spLocks noGrp="1"/>
          </p:cNvSpPr>
          <p:nvPr>
            <p:ph type="sldNum" idx="12"/>
          </p:nvPr>
        </p:nvSpPr>
        <p:spPr>
          <a:xfrm>
            <a:off x="3884613" y="8685214"/>
            <a:ext cx="2971800" cy="459000"/>
          </a:xfrm>
          <a:prstGeom prst="rect">
            <a:avLst/>
          </a:prstGeom>
          <a:noFill/>
          <a:ln>
            <a:noFill/>
          </a:ln>
        </p:spPr>
        <p:txBody>
          <a:bodyPr spcFirstLastPara="1" wrap="square" lIns="91100" tIns="45550" rIns="91100" bIns="4555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 sz="1200" b="0" i="0" u="none" strike="noStrike" cap="none">
                <a:solidFill>
                  <a:srgbClr val="000000"/>
                </a:solidFill>
                <a:latin typeface="Calibri"/>
                <a:ea typeface="Calibri"/>
                <a:cs typeface="Calibri"/>
                <a:sym typeface="Calibri"/>
              </a:rPr>
              <a:t>35</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p:cNvGrpSpPr/>
        <p:nvPr/>
      </p:nvGrpSpPr>
      <p:grpSpPr>
        <a:xfrm>
          <a:off x="0" y="0"/>
          <a:ext cx="0" cy="0"/>
          <a:chOff x="0" y="0"/>
          <a:chExt cx="0" cy="0"/>
        </a:xfrm>
      </p:grpSpPr>
      <p:sp>
        <p:nvSpPr>
          <p:cNvPr id="493" name="Google Shape;493;g7d27dc1ec1_0_46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4" name="Google Shape;494;g7d27dc1ec1_0_468:notes"/>
          <p:cNvSpPr txBox="1">
            <a:spLocks noGrp="1"/>
          </p:cNvSpPr>
          <p:nvPr>
            <p:ph type="body" idx="1"/>
          </p:nvPr>
        </p:nvSpPr>
        <p:spPr>
          <a:xfrm>
            <a:off x="685800" y="4400549"/>
            <a:ext cx="5486400" cy="3600600"/>
          </a:xfrm>
          <a:prstGeom prst="rect">
            <a:avLst/>
          </a:prstGeom>
          <a:noFill/>
          <a:ln>
            <a:noFill/>
          </a:ln>
        </p:spPr>
        <p:txBody>
          <a:bodyPr spcFirstLastPara="1" wrap="square" lIns="91100" tIns="45550" rIns="91100" bIns="45550" anchor="t" anchorCtr="0">
            <a:noAutofit/>
          </a:bodyPr>
          <a:lstStyle/>
          <a:p>
            <a:pPr marL="0" lvl="0" indent="0" algn="l" rtl="0">
              <a:spcBef>
                <a:spcPts val="0"/>
              </a:spcBef>
              <a:spcAft>
                <a:spcPts val="0"/>
              </a:spcAft>
              <a:buNone/>
            </a:pPr>
            <a:endParaRPr/>
          </a:p>
        </p:txBody>
      </p:sp>
      <p:sp>
        <p:nvSpPr>
          <p:cNvPr id="495" name="Google Shape;495;g7d27dc1ec1_0_468:notes"/>
          <p:cNvSpPr txBox="1">
            <a:spLocks noGrp="1"/>
          </p:cNvSpPr>
          <p:nvPr>
            <p:ph type="sldNum" idx="12"/>
          </p:nvPr>
        </p:nvSpPr>
        <p:spPr>
          <a:xfrm>
            <a:off x="3884613" y="8685214"/>
            <a:ext cx="2971800" cy="459000"/>
          </a:xfrm>
          <a:prstGeom prst="rect">
            <a:avLst/>
          </a:prstGeom>
          <a:noFill/>
          <a:ln>
            <a:noFill/>
          </a:ln>
        </p:spPr>
        <p:txBody>
          <a:bodyPr spcFirstLastPara="1" wrap="square" lIns="91100" tIns="45550" rIns="91100" bIns="4555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 sz="1200" b="0" i="0" u="none" strike="noStrike" cap="none">
                <a:solidFill>
                  <a:srgbClr val="000000"/>
                </a:solidFill>
                <a:latin typeface="Calibri"/>
                <a:ea typeface="Calibri"/>
                <a:cs typeface="Calibri"/>
                <a:sym typeface="Calibri"/>
              </a:rPr>
              <a:t>36</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g7d27dc1ec1_0_69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4" name="Google Shape;504;g7d27dc1ec1_0_693:notes"/>
          <p:cNvSpPr txBox="1">
            <a:spLocks noGrp="1"/>
          </p:cNvSpPr>
          <p:nvPr>
            <p:ph type="body" idx="1"/>
          </p:nvPr>
        </p:nvSpPr>
        <p:spPr>
          <a:xfrm>
            <a:off x="685800" y="4400549"/>
            <a:ext cx="5486400" cy="3600600"/>
          </a:xfrm>
          <a:prstGeom prst="rect">
            <a:avLst/>
          </a:prstGeom>
          <a:noFill/>
          <a:ln>
            <a:noFill/>
          </a:ln>
        </p:spPr>
        <p:txBody>
          <a:bodyPr spcFirstLastPara="1" wrap="square" lIns="91100" tIns="45550" rIns="91100" bIns="45550" anchor="t" anchorCtr="0">
            <a:noAutofit/>
          </a:bodyPr>
          <a:lstStyle/>
          <a:p>
            <a:pPr marL="0" lvl="0" indent="0" algn="l" rtl="0">
              <a:spcBef>
                <a:spcPts val="0"/>
              </a:spcBef>
              <a:spcAft>
                <a:spcPts val="0"/>
              </a:spcAft>
              <a:buNone/>
            </a:pPr>
            <a:endParaRPr/>
          </a:p>
        </p:txBody>
      </p:sp>
      <p:sp>
        <p:nvSpPr>
          <p:cNvPr id="505" name="Google Shape;505;g7d27dc1ec1_0_693:notes"/>
          <p:cNvSpPr txBox="1">
            <a:spLocks noGrp="1"/>
          </p:cNvSpPr>
          <p:nvPr>
            <p:ph type="sldNum" idx="12"/>
          </p:nvPr>
        </p:nvSpPr>
        <p:spPr>
          <a:xfrm>
            <a:off x="3884613" y="8685214"/>
            <a:ext cx="2971800" cy="459000"/>
          </a:xfrm>
          <a:prstGeom prst="rect">
            <a:avLst/>
          </a:prstGeom>
          <a:noFill/>
          <a:ln>
            <a:noFill/>
          </a:ln>
        </p:spPr>
        <p:txBody>
          <a:bodyPr spcFirstLastPara="1" wrap="square" lIns="91100" tIns="45550" rIns="91100" bIns="4555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 sz="1200" b="0" i="0" u="none" strike="noStrike" cap="none">
                <a:solidFill>
                  <a:srgbClr val="000000"/>
                </a:solidFill>
                <a:latin typeface="Calibri"/>
                <a:ea typeface="Calibri"/>
                <a:cs typeface="Calibri"/>
                <a:sym typeface="Calibri"/>
              </a:rPr>
              <a:t>37</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Google Shape;513;g7d27dc1ec1_0_68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4" name="Google Shape;514;g7d27dc1ec1_0_683:notes"/>
          <p:cNvSpPr txBox="1">
            <a:spLocks noGrp="1"/>
          </p:cNvSpPr>
          <p:nvPr>
            <p:ph type="body" idx="1"/>
          </p:nvPr>
        </p:nvSpPr>
        <p:spPr>
          <a:xfrm>
            <a:off x="685800" y="4400549"/>
            <a:ext cx="5486400" cy="3600600"/>
          </a:xfrm>
          <a:prstGeom prst="rect">
            <a:avLst/>
          </a:prstGeom>
          <a:noFill/>
          <a:ln>
            <a:noFill/>
          </a:ln>
        </p:spPr>
        <p:txBody>
          <a:bodyPr spcFirstLastPara="1" wrap="square" lIns="91100" tIns="45550" rIns="91100" bIns="45550" anchor="t" anchorCtr="0">
            <a:noAutofit/>
          </a:bodyPr>
          <a:lstStyle/>
          <a:p>
            <a:pPr marL="0" lvl="0" indent="0" algn="l" rtl="0">
              <a:spcBef>
                <a:spcPts val="0"/>
              </a:spcBef>
              <a:spcAft>
                <a:spcPts val="0"/>
              </a:spcAft>
              <a:buNone/>
            </a:pPr>
            <a:endParaRPr/>
          </a:p>
        </p:txBody>
      </p:sp>
      <p:sp>
        <p:nvSpPr>
          <p:cNvPr id="515" name="Google Shape;515;g7d27dc1ec1_0_683:notes"/>
          <p:cNvSpPr txBox="1">
            <a:spLocks noGrp="1"/>
          </p:cNvSpPr>
          <p:nvPr>
            <p:ph type="sldNum" idx="12"/>
          </p:nvPr>
        </p:nvSpPr>
        <p:spPr>
          <a:xfrm>
            <a:off x="3884613" y="8685214"/>
            <a:ext cx="2971800" cy="459000"/>
          </a:xfrm>
          <a:prstGeom prst="rect">
            <a:avLst/>
          </a:prstGeom>
          <a:noFill/>
          <a:ln>
            <a:noFill/>
          </a:ln>
        </p:spPr>
        <p:txBody>
          <a:bodyPr spcFirstLastPara="1" wrap="square" lIns="91100" tIns="45550" rIns="91100" bIns="4555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 sz="1200" b="0" i="0" u="none" strike="noStrike" cap="none">
                <a:solidFill>
                  <a:srgbClr val="000000"/>
                </a:solidFill>
                <a:latin typeface="Calibri"/>
                <a:ea typeface="Calibri"/>
                <a:cs typeface="Calibri"/>
                <a:sym typeface="Calibri"/>
              </a:rPr>
              <a:t>38</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
        <p:cNvGrpSpPr/>
        <p:nvPr/>
      </p:nvGrpSpPr>
      <p:grpSpPr>
        <a:xfrm>
          <a:off x="0" y="0"/>
          <a:ext cx="0" cy="0"/>
          <a:chOff x="0" y="0"/>
          <a:chExt cx="0" cy="0"/>
        </a:xfrm>
      </p:grpSpPr>
      <p:sp>
        <p:nvSpPr>
          <p:cNvPr id="524" name="Google Shape;524;g7d27dc1ec1_0_3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5" name="Google Shape;525;g7d27dc1ec1_0_36:notes"/>
          <p:cNvSpPr txBox="1">
            <a:spLocks noGrp="1"/>
          </p:cNvSpPr>
          <p:nvPr>
            <p:ph type="body" idx="1"/>
          </p:nvPr>
        </p:nvSpPr>
        <p:spPr>
          <a:xfrm>
            <a:off x="685800" y="4400549"/>
            <a:ext cx="5486400" cy="3600600"/>
          </a:xfrm>
          <a:prstGeom prst="rect">
            <a:avLst/>
          </a:prstGeom>
          <a:noFill/>
          <a:ln>
            <a:noFill/>
          </a:ln>
        </p:spPr>
        <p:txBody>
          <a:bodyPr spcFirstLastPara="1" wrap="square" lIns="91100" tIns="45550" rIns="91100" bIns="45550" anchor="t" anchorCtr="0">
            <a:noAutofit/>
          </a:bodyPr>
          <a:lstStyle/>
          <a:p>
            <a:pPr marL="0" lvl="0" indent="0" algn="l" rtl="0">
              <a:spcBef>
                <a:spcPts val="0"/>
              </a:spcBef>
              <a:spcAft>
                <a:spcPts val="0"/>
              </a:spcAft>
              <a:buNone/>
            </a:pPr>
            <a:endParaRPr/>
          </a:p>
        </p:txBody>
      </p:sp>
      <p:sp>
        <p:nvSpPr>
          <p:cNvPr id="526" name="Google Shape;526;g7d27dc1ec1_0_36:notes"/>
          <p:cNvSpPr txBox="1">
            <a:spLocks noGrp="1"/>
          </p:cNvSpPr>
          <p:nvPr>
            <p:ph type="sldNum" idx="12"/>
          </p:nvPr>
        </p:nvSpPr>
        <p:spPr>
          <a:xfrm>
            <a:off x="3884613" y="8685214"/>
            <a:ext cx="2971800" cy="459000"/>
          </a:xfrm>
          <a:prstGeom prst="rect">
            <a:avLst/>
          </a:prstGeom>
          <a:noFill/>
          <a:ln>
            <a:noFill/>
          </a:ln>
        </p:spPr>
        <p:txBody>
          <a:bodyPr spcFirstLastPara="1" wrap="square" lIns="91100" tIns="45550" rIns="91100" bIns="4555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 sz="1200" b="0" i="0" u="none" strike="noStrike" cap="none">
                <a:solidFill>
                  <a:srgbClr val="000000"/>
                </a:solidFill>
                <a:latin typeface="Calibri"/>
                <a:ea typeface="Calibri"/>
                <a:cs typeface="Calibri"/>
                <a:sym typeface="Calibri"/>
              </a:rPr>
              <a:t>39</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7d02e8cd4a_1_89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7" name="Google Shape;127;g7d02e8cd4a_1_894:notes"/>
          <p:cNvSpPr txBox="1">
            <a:spLocks noGrp="1"/>
          </p:cNvSpPr>
          <p:nvPr>
            <p:ph type="body" idx="1"/>
          </p:nvPr>
        </p:nvSpPr>
        <p:spPr>
          <a:xfrm>
            <a:off x="685800" y="4400549"/>
            <a:ext cx="5486400" cy="3600600"/>
          </a:xfrm>
          <a:prstGeom prst="rect">
            <a:avLst/>
          </a:prstGeom>
          <a:noFill/>
          <a:ln>
            <a:noFill/>
          </a:ln>
        </p:spPr>
        <p:txBody>
          <a:bodyPr spcFirstLastPara="1" wrap="square" lIns="91100" tIns="45550" rIns="91100" bIns="45550" anchor="t" anchorCtr="0">
            <a:noAutofit/>
          </a:bodyPr>
          <a:lstStyle/>
          <a:p>
            <a:pPr marL="0" lvl="0" indent="0" algn="l" rtl="0">
              <a:spcBef>
                <a:spcPts val="0"/>
              </a:spcBef>
              <a:spcAft>
                <a:spcPts val="0"/>
              </a:spcAft>
              <a:buNone/>
            </a:pPr>
            <a:endParaRPr/>
          </a:p>
        </p:txBody>
      </p:sp>
      <p:sp>
        <p:nvSpPr>
          <p:cNvPr id="128" name="Google Shape;128;g7d02e8cd4a_1_894:notes"/>
          <p:cNvSpPr txBox="1">
            <a:spLocks noGrp="1"/>
          </p:cNvSpPr>
          <p:nvPr>
            <p:ph type="sldNum" idx="12"/>
          </p:nvPr>
        </p:nvSpPr>
        <p:spPr>
          <a:xfrm>
            <a:off x="3884613" y="8685214"/>
            <a:ext cx="2971800" cy="459000"/>
          </a:xfrm>
          <a:prstGeom prst="rect">
            <a:avLst/>
          </a:prstGeom>
          <a:noFill/>
          <a:ln>
            <a:noFill/>
          </a:ln>
        </p:spPr>
        <p:txBody>
          <a:bodyPr spcFirstLastPara="1" wrap="square" lIns="91100" tIns="45550" rIns="91100" bIns="4555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 sz="1200" b="0" i="0" u="none" strike="noStrike" cap="none">
                <a:solidFill>
                  <a:srgbClr val="000000"/>
                </a:solidFill>
                <a:latin typeface="Calibri"/>
                <a:ea typeface="Calibri"/>
                <a:cs typeface="Calibri"/>
                <a:sym typeface="Calibri"/>
              </a:rPr>
              <a:t>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g7d27dc1ec1_0_79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8" name="Google Shape;538;g7d27dc1ec1_0_798:notes"/>
          <p:cNvSpPr txBox="1">
            <a:spLocks noGrp="1"/>
          </p:cNvSpPr>
          <p:nvPr>
            <p:ph type="body" idx="1"/>
          </p:nvPr>
        </p:nvSpPr>
        <p:spPr>
          <a:xfrm>
            <a:off x="685800" y="4400549"/>
            <a:ext cx="5486400" cy="3600600"/>
          </a:xfrm>
          <a:prstGeom prst="rect">
            <a:avLst/>
          </a:prstGeom>
          <a:noFill/>
          <a:ln>
            <a:noFill/>
          </a:ln>
        </p:spPr>
        <p:txBody>
          <a:bodyPr spcFirstLastPara="1" wrap="square" lIns="91100" tIns="45550" rIns="91100" bIns="45550" anchor="t" anchorCtr="0">
            <a:noAutofit/>
          </a:bodyPr>
          <a:lstStyle/>
          <a:p>
            <a:pPr marL="0" lvl="0" indent="0" algn="l" rtl="0">
              <a:spcBef>
                <a:spcPts val="0"/>
              </a:spcBef>
              <a:spcAft>
                <a:spcPts val="0"/>
              </a:spcAft>
              <a:buNone/>
            </a:pPr>
            <a:endParaRPr/>
          </a:p>
        </p:txBody>
      </p:sp>
      <p:sp>
        <p:nvSpPr>
          <p:cNvPr id="539" name="Google Shape;539;g7d27dc1ec1_0_798:notes"/>
          <p:cNvSpPr txBox="1">
            <a:spLocks noGrp="1"/>
          </p:cNvSpPr>
          <p:nvPr>
            <p:ph type="sldNum" idx="12"/>
          </p:nvPr>
        </p:nvSpPr>
        <p:spPr>
          <a:xfrm>
            <a:off x="3884613" y="8685214"/>
            <a:ext cx="2971800" cy="459000"/>
          </a:xfrm>
          <a:prstGeom prst="rect">
            <a:avLst/>
          </a:prstGeom>
          <a:noFill/>
          <a:ln>
            <a:noFill/>
          </a:ln>
        </p:spPr>
        <p:txBody>
          <a:bodyPr spcFirstLastPara="1" wrap="square" lIns="91100" tIns="45550" rIns="91100" bIns="4555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 sz="1200" b="0" i="0" u="none" strike="noStrike" cap="none">
                <a:solidFill>
                  <a:srgbClr val="000000"/>
                </a:solidFill>
                <a:latin typeface="Calibri"/>
                <a:ea typeface="Calibri"/>
                <a:cs typeface="Calibri"/>
                <a:sym typeface="Calibri"/>
              </a:rPr>
              <a:t>40</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7d27dc1ec1_0_27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7" name="Google Shape;137;g7d27dc1ec1_0_278:notes"/>
          <p:cNvSpPr txBox="1">
            <a:spLocks noGrp="1"/>
          </p:cNvSpPr>
          <p:nvPr>
            <p:ph type="body" idx="1"/>
          </p:nvPr>
        </p:nvSpPr>
        <p:spPr>
          <a:xfrm>
            <a:off x="685800" y="4400549"/>
            <a:ext cx="5486400" cy="3600600"/>
          </a:xfrm>
          <a:prstGeom prst="rect">
            <a:avLst/>
          </a:prstGeom>
          <a:noFill/>
          <a:ln>
            <a:noFill/>
          </a:ln>
        </p:spPr>
        <p:txBody>
          <a:bodyPr spcFirstLastPara="1" wrap="square" lIns="91100" tIns="45550" rIns="91100" bIns="45550" anchor="t" anchorCtr="0">
            <a:noAutofit/>
          </a:bodyPr>
          <a:lstStyle/>
          <a:p>
            <a:pPr marL="0" lvl="0" indent="0" algn="l" rtl="0">
              <a:spcBef>
                <a:spcPts val="0"/>
              </a:spcBef>
              <a:spcAft>
                <a:spcPts val="0"/>
              </a:spcAft>
              <a:buNone/>
            </a:pPr>
            <a:endParaRPr/>
          </a:p>
        </p:txBody>
      </p:sp>
      <p:sp>
        <p:nvSpPr>
          <p:cNvPr id="138" name="Google Shape;138;g7d27dc1ec1_0_278:notes"/>
          <p:cNvSpPr txBox="1">
            <a:spLocks noGrp="1"/>
          </p:cNvSpPr>
          <p:nvPr>
            <p:ph type="sldNum" idx="12"/>
          </p:nvPr>
        </p:nvSpPr>
        <p:spPr>
          <a:xfrm>
            <a:off x="3884613" y="8685214"/>
            <a:ext cx="2971800" cy="459000"/>
          </a:xfrm>
          <a:prstGeom prst="rect">
            <a:avLst/>
          </a:prstGeom>
          <a:noFill/>
          <a:ln>
            <a:noFill/>
          </a:ln>
        </p:spPr>
        <p:txBody>
          <a:bodyPr spcFirstLastPara="1" wrap="square" lIns="91100" tIns="45550" rIns="91100" bIns="4555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 sz="1200" b="0" i="0" u="none" strike="noStrike" cap="none">
                <a:solidFill>
                  <a:srgbClr val="000000"/>
                </a:solidFill>
                <a:latin typeface="Calibri"/>
                <a:ea typeface="Calibri"/>
                <a:cs typeface="Calibri"/>
                <a:sym typeface="Calibri"/>
              </a:rPr>
              <a:t>5</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7d27dc1ec1_0_18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0" name="Google Shape;150;g7d27dc1ec1_0_188:notes"/>
          <p:cNvSpPr txBox="1">
            <a:spLocks noGrp="1"/>
          </p:cNvSpPr>
          <p:nvPr>
            <p:ph type="body" idx="1"/>
          </p:nvPr>
        </p:nvSpPr>
        <p:spPr>
          <a:xfrm>
            <a:off x="685800" y="4400549"/>
            <a:ext cx="5486400" cy="3600600"/>
          </a:xfrm>
          <a:prstGeom prst="rect">
            <a:avLst/>
          </a:prstGeom>
          <a:noFill/>
          <a:ln>
            <a:noFill/>
          </a:ln>
        </p:spPr>
        <p:txBody>
          <a:bodyPr spcFirstLastPara="1" wrap="square" lIns="91100" tIns="45550" rIns="91100" bIns="45550" anchor="t" anchorCtr="0">
            <a:noAutofit/>
          </a:bodyPr>
          <a:lstStyle/>
          <a:p>
            <a:pPr marL="0" lvl="0" indent="0" algn="l" rtl="0">
              <a:spcBef>
                <a:spcPts val="0"/>
              </a:spcBef>
              <a:spcAft>
                <a:spcPts val="0"/>
              </a:spcAft>
              <a:buClr>
                <a:schemeClr val="dk1"/>
              </a:buClr>
              <a:buSzPts val="1100"/>
              <a:buFont typeface="Arial"/>
              <a:buNone/>
            </a:pPr>
            <a:endParaRPr/>
          </a:p>
        </p:txBody>
      </p:sp>
      <p:sp>
        <p:nvSpPr>
          <p:cNvPr id="151" name="Google Shape;151;g7d27dc1ec1_0_188:notes"/>
          <p:cNvSpPr txBox="1">
            <a:spLocks noGrp="1"/>
          </p:cNvSpPr>
          <p:nvPr>
            <p:ph type="sldNum" idx="12"/>
          </p:nvPr>
        </p:nvSpPr>
        <p:spPr>
          <a:xfrm>
            <a:off x="3884613" y="8685214"/>
            <a:ext cx="2971800" cy="459000"/>
          </a:xfrm>
          <a:prstGeom prst="rect">
            <a:avLst/>
          </a:prstGeom>
          <a:noFill/>
          <a:ln>
            <a:noFill/>
          </a:ln>
        </p:spPr>
        <p:txBody>
          <a:bodyPr spcFirstLastPara="1" wrap="square" lIns="91100" tIns="45550" rIns="91100" bIns="45550" anchor="b" anchorCtr="0">
            <a:noAutofit/>
          </a:bodyPr>
          <a:lstStyle/>
          <a:p>
            <a:pPr marL="0" lvl="0" indent="0" algn="r" rtl="0">
              <a:spcBef>
                <a:spcPts val="0"/>
              </a:spcBef>
              <a:spcAft>
                <a:spcPts val="0"/>
              </a:spcAft>
              <a:buNone/>
            </a:pPr>
            <a:fld id="{00000000-1234-1234-1234-123412341234}" type="slidenum">
              <a:rPr lang="en" sz="1300"/>
              <a:t>6</a:t>
            </a:fld>
            <a:endParaRPr sz="13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7d27dc1ec1_0_24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8" name="Google Shape;158;g7d27dc1ec1_0_242:notes"/>
          <p:cNvSpPr txBox="1">
            <a:spLocks noGrp="1"/>
          </p:cNvSpPr>
          <p:nvPr>
            <p:ph type="body" idx="1"/>
          </p:nvPr>
        </p:nvSpPr>
        <p:spPr>
          <a:xfrm>
            <a:off x="685800" y="4400549"/>
            <a:ext cx="5486400" cy="3600600"/>
          </a:xfrm>
          <a:prstGeom prst="rect">
            <a:avLst/>
          </a:prstGeom>
          <a:noFill/>
          <a:ln>
            <a:noFill/>
          </a:ln>
        </p:spPr>
        <p:txBody>
          <a:bodyPr spcFirstLastPara="1" wrap="square" lIns="91100" tIns="45550" rIns="91100" bIns="45550" anchor="t" anchorCtr="0">
            <a:noAutofit/>
          </a:bodyPr>
          <a:lstStyle/>
          <a:p>
            <a:pPr marL="0" lvl="0" indent="0" algn="l" rtl="0">
              <a:spcBef>
                <a:spcPts val="0"/>
              </a:spcBef>
              <a:spcAft>
                <a:spcPts val="0"/>
              </a:spcAft>
              <a:buNone/>
            </a:pPr>
            <a:endParaRPr/>
          </a:p>
        </p:txBody>
      </p:sp>
      <p:sp>
        <p:nvSpPr>
          <p:cNvPr id="159" name="Google Shape;159;g7d27dc1ec1_0_242:notes"/>
          <p:cNvSpPr txBox="1">
            <a:spLocks noGrp="1"/>
          </p:cNvSpPr>
          <p:nvPr>
            <p:ph type="sldNum" idx="12"/>
          </p:nvPr>
        </p:nvSpPr>
        <p:spPr>
          <a:xfrm>
            <a:off x="3884613" y="8685214"/>
            <a:ext cx="2971800" cy="459000"/>
          </a:xfrm>
          <a:prstGeom prst="rect">
            <a:avLst/>
          </a:prstGeom>
          <a:noFill/>
          <a:ln>
            <a:noFill/>
          </a:ln>
        </p:spPr>
        <p:txBody>
          <a:bodyPr spcFirstLastPara="1" wrap="square" lIns="91100" tIns="45550" rIns="91100" bIns="4555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 sz="1200" b="0" i="0" u="none" strike="noStrike" cap="none">
                <a:solidFill>
                  <a:srgbClr val="000000"/>
                </a:solidFill>
                <a:latin typeface="Calibri"/>
                <a:ea typeface="Calibri"/>
                <a:cs typeface="Calibri"/>
                <a:sym typeface="Calibri"/>
              </a:rPr>
              <a:t>7</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7d27dc1ec1_0_32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8" name="Google Shape;168;g7d27dc1ec1_0_321:notes"/>
          <p:cNvSpPr txBox="1">
            <a:spLocks noGrp="1"/>
          </p:cNvSpPr>
          <p:nvPr>
            <p:ph type="body" idx="1"/>
          </p:nvPr>
        </p:nvSpPr>
        <p:spPr>
          <a:xfrm>
            <a:off x="685800" y="4400549"/>
            <a:ext cx="5486400" cy="3600600"/>
          </a:xfrm>
          <a:prstGeom prst="rect">
            <a:avLst/>
          </a:prstGeom>
          <a:noFill/>
          <a:ln>
            <a:noFill/>
          </a:ln>
        </p:spPr>
        <p:txBody>
          <a:bodyPr spcFirstLastPara="1" wrap="square" lIns="91100" tIns="45550" rIns="91100" bIns="45550" anchor="t" anchorCtr="0">
            <a:noAutofit/>
          </a:bodyPr>
          <a:lstStyle/>
          <a:p>
            <a:pPr marL="0" lvl="0" indent="0" algn="l" rtl="0">
              <a:spcBef>
                <a:spcPts val="0"/>
              </a:spcBef>
              <a:spcAft>
                <a:spcPts val="0"/>
              </a:spcAft>
              <a:buNone/>
            </a:pPr>
            <a:endParaRPr/>
          </a:p>
        </p:txBody>
      </p:sp>
      <p:sp>
        <p:nvSpPr>
          <p:cNvPr id="169" name="Google Shape;169;g7d27dc1ec1_0_321:notes"/>
          <p:cNvSpPr txBox="1">
            <a:spLocks noGrp="1"/>
          </p:cNvSpPr>
          <p:nvPr>
            <p:ph type="sldNum" idx="12"/>
          </p:nvPr>
        </p:nvSpPr>
        <p:spPr>
          <a:xfrm>
            <a:off x="3884613" y="8685214"/>
            <a:ext cx="2971800" cy="459000"/>
          </a:xfrm>
          <a:prstGeom prst="rect">
            <a:avLst/>
          </a:prstGeom>
          <a:noFill/>
          <a:ln>
            <a:noFill/>
          </a:ln>
        </p:spPr>
        <p:txBody>
          <a:bodyPr spcFirstLastPara="1" wrap="square" lIns="91100" tIns="45550" rIns="91100" bIns="4555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 sz="1200" b="0" i="0" u="none" strike="noStrike" cap="none">
                <a:solidFill>
                  <a:srgbClr val="000000"/>
                </a:solidFill>
                <a:latin typeface="Calibri"/>
                <a:ea typeface="Calibri"/>
                <a:cs typeface="Calibri"/>
                <a:sym typeface="Calibri"/>
              </a:rPr>
              <a:t>8</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7d27dc1ec1_0_50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0" name="Google Shape;180;g7d27dc1ec1_0_501:notes"/>
          <p:cNvSpPr txBox="1">
            <a:spLocks noGrp="1"/>
          </p:cNvSpPr>
          <p:nvPr>
            <p:ph type="body" idx="1"/>
          </p:nvPr>
        </p:nvSpPr>
        <p:spPr>
          <a:xfrm>
            <a:off x="685800" y="4400549"/>
            <a:ext cx="5486400" cy="3600600"/>
          </a:xfrm>
          <a:prstGeom prst="rect">
            <a:avLst/>
          </a:prstGeom>
          <a:noFill/>
          <a:ln>
            <a:noFill/>
          </a:ln>
        </p:spPr>
        <p:txBody>
          <a:bodyPr spcFirstLastPara="1" wrap="square" lIns="91100" tIns="45550" rIns="91100" bIns="45550" anchor="t" anchorCtr="0">
            <a:noAutofit/>
          </a:bodyPr>
          <a:lstStyle/>
          <a:p>
            <a:pPr marL="0" lvl="0" indent="0" algn="l" rtl="0">
              <a:spcBef>
                <a:spcPts val="0"/>
              </a:spcBef>
              <a:spcAft>
                <a:spcPts val="0"/>
              </a:spcAft>
              <a:buNone/>
            </a:pPr>
            <a:endParaRPr/>
          </a:p>
        </p:txBody>
      </p:sp>
      <p:sp>
        <p:nvSpPr>
          <p:cNvPr id="181" name="Google Shape;181;g7d27dc1ec1_0_501:notes"/>
          <p:cNvSpPr txBox="1">
            <a:spLocks noGrp="1"/>
          </p:cNvSpPr>
          <p:nvPr>
            <p:ph type="sldNum" idx="12"/>
          </p:nvPr>
        </p:nvSpPr>
        <p:spPr>
          <a:xfrm>
            <a:off x="3884613" y="8685214"/>
            <a:ext cx="2971800" cy="459000"/>
          </a:xfrm>
          <a:prstGeom prst="rect">
            <a:avLst/>
          </a:prstGeom>
          <a:noFill/>
          <a:ln>
            <a:noFill/>
          </a:ln>
        </p:spPr>
        <p:txBody>
          <a:bodyPr spcFirstLastPara="1" wrap="square" lIns="91100" tIns="45550" rIns="91100" bIns="4555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 sz="1200" b="0" i="0" u="none" strike="noStrike" cap="none">
                <a:solidFill>
                  <a:srgbClr val="000000"/>
                </a:solidFill>
                <a:latin typeface="Calibri"/>
                <a:ea typeface="Calibri"/>
                <a:cs typeface="Calibri"/>
                <a:sym typeface="Calibri"/>
              </a:rPr>
              <a:t>9</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Blank">
  <p:cSld name="Blank">
    <p:bg>
      <p:bgPr>
        <a:solidFill>
          <a:schemeClr val="lt1"/>
        </a:solidFill>
        <a:effectLst/>
      </p:bgPr>
    </p:bg>
    <p:spTree>
      <p:nvGrpSpPr>
        <p:cNvPr id="1" name="Shape 15"/>
        <p:cNvGrpSpPr/>
        <p:nvPr/>
      </p:nvGrpSpPr>
      <p:grpSpPr>
        <a:xfrm>
          <a:off x="0" y="0"/>
          <a:ext cx="0" cy="0"/>
          <a:chOff x="0" y="0"/>
          <a:chExt cx="0" cy="0"/>
        </a:xfrm>
      </p:grpSpPr>
      <p:pic>
        <p:nvPicPr>
          <p:cNvPr id="16" name="Google Shape;16;p2" descr="Decorative geometric pattern"/>
          <p:cNvPicPr preferRelativeResize="0"/>
          <p:nvPr/>
        </p:nvPicPr>
        <p:blipFill rotWithShape="1">
          <a:blip r:embed="rId2">
            <a:alphaModFix/>
          </a:blip>
          <a:srcRect/>
          <a:stretch/>
        </p:blipFill>
        <p:spPr>
          <a:xfrm>
            <a:off x="0" y="0"/>
            <a:ext cx="9144001" cy="6494856"/>
          </a:xfrm>
          <a:prstGeom prst="rect">
            <a:avLst/>
          </a:prstGeom>
          <a:noFill/>
          <a:ln>
            <a:noFill/>
          </a:ln>
        </p:spPr>
      </p:pic>
      <p:pic>
        <p:nvPicPr>
          <p:cNvPr id="17" name="Google Shape;17;p2" descr="Decorative blue bar"/>
          <p:cNvPicPr preferRelativeResize="0"/>
          <p:nvPr/>
        </p:nvPicPr>
        <p:blipFill rotWithShape="1">
          <a:blip r:embed="rId3">
            <a:alphaModFix/>
          </a:blip>
          <a:srcRect/>
          <a:stretch/>
        </p:blipFill>
        <p:spPr>
          <a:xfrm>
            <a:off x="0" y="6494854"/>
            <a:ext cx="9144001" cy="276279"/>
          </a:xfrm>
          <a:prstGeom prst="rect">
            <a:avLst/>
          </a:prstGeom>
          <a:noFill/>
          <a:ln>
            <a:noFill/>
          </a:ln>
        </p:spPr>
      </p:pic>
      <p:sp>
        <p:nvSpPr>
          <p:cNvPr id="18" name="Google Shape;18;p2"/>
          <p:cNvSpPr txBox="1">
            <a:spLocks noGrp="1"/>
          </p:cNvSpPr>
          <p:nvPr>
            <p:ph type="title"/>
          </p:nvPr>
        </p:nvSpPr>
        <p:spPr>
          <a:xfrm>
            <a:off x="995838" y="125248"/>
            <a:ext cx="7152300" cy="1013100"/>
          </a:xfrm>
          <a:prstGeom prst="rect">
            <a:avLst/>
          </a:prstGeom>
          <a:noFill/>
          <a:ln>
            <a:noFill/>
          </a:ln>
        </p:spPr>
        <p:txBody>
          <a:bodyPr spcFirstLastPara="1" wrap="square" lIns="91425" tIns="45700" rIns="91425" bIns="45700" anchor="ctr" anchorCtr="0">
            <a:noAutofit/>
          </a:bodyPr>
          <a:lstStyle>
            <a:lvl1pPr lvl="0" algn="ctr" rtl="0">
              <a:lnSpc>
                <a:spcPct val="90000"/>
              </a:lnSpc>
              <a:spcBef>
                <a:spcPts val="0"/>
              </a:spcBef>
              <a:spcAft>
                <a:spcPts val="0"/>
              </a:spcAft>
              <a:buClr>
                <a:schemeClr val="dk1"/>
              </a:buClr>
              <a:buSzPts val="3600"/>
              <a:buFont typeface="Calibri"/>
              <a:buNone/>
              <a:defRPr sz="36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pic>
        <p:nvPicPr>
          <p:cNvPr id="19" name="Google Shape;19;p2" descr="Oregon Department of Education Logo"/>
          <p:cNvPicPr preferRelativeResize="0"/>
          <p:nvPr/>
        </p:nvPicPr>
        <p:blipFill rotWithShape="1">
          <a:blip r:embed="rId4">
            <a:alphaModFix/>
          </a:blip>
          <a:srcRect/>
          <a:stretch/>
        </p:blipFill>
        <p:spPr>
          <a:xfrm>
            <a:off x="7924125" y="5703503"/>
            <a:ext cx="915250" cy="455150"/>
          </a:xfrm>
          <a:prstGeom prst="rect">
            <a:avLst/>
          </a:prstGeom>
          <a:noFill/>
          <a:ln>
            <a:noFill/>
          </a:ln>
        </p:spPr>
      </p:pic>
      <p:sp>
        <p:nvSpPr>
          <p:cNvPr id="20" name="Google Shape;20;p2"/>
          <p:cNvSpPr txBox="1">
            <a:spLocks noGrp="1"/>
          </p:cNvSpPr>
          <p:nvPr>
            <p:ph type="sldNum" idx="12"/>
          </p:nvPr>
        </p:nvSpPr>
        <p:spPr>
          <a:xfrm>
            <a:off x="6457950" y="6492537"/>
            <a:ext cx="20574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1pPr>
            <a:lvl2pPr marL="0" marR="0" lvl="1" indent="0" algn="r" rtl="0">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2pPr>
            <a:lvl3pPr marL="0" marR="0" lvl="2" indent="0" algn="r" rtl="0">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3pPr>
            <a:lvl4pPr marL="0" marR="0" lvl="3" indent="0" algn="r" rtl="0">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4pPr>
            <a:lvl5pPr marL="0" marR="0" lvl="4" indent="0" algn="r" rtl="0">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5pPr>
            <a:lvl6pPr marL="0" marR="0" lvl="5" indent="0" algn="r" rtl="0">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6pPr>
            <a:lvl7pPr marL="0" marR="0" lvl="6" indent="0" algn="r" rtl="0">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7pPr>
            <a:lvl8pPr marL="0" marR="0" lvl="7" indent="0" algn="r" rtl="0">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8pPr>
            <a:lvl9pPr marL="0" marR="0" lvl="8" indent="0" algn="r" rtl="0">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1_Blank 1">
  <p:cSld name="1_Blank_1">
    <p:bg>
      <p:bgPr>
        <a:solidFill>
          <a:srgbClr val="FFFFFF"/>
        </a:solidFill>
        <a:effectLst/>
      </p:bgPr>
    </p:bg>
    <p:spTree>
      <p:nvGrpSpPr>
        <p:cNvPr id="1" name="Shape 56"/>
        <p:cNvGrpSpPr/>
        <p:nvPr/>
      </p:nvGrpSpPr>
      <p:grpSpPr>
        <a:xfrm>
          <a:off x="0" y="0"/>
          <a:ext cx="0" cy="0"/>
          <a:chOff x="0" y="0"/>
          <a:chExt cx="0" cy="0"/>
        </a:xfrm>
      </p:grpSpPr>
      <p:sp>
        <p:nvSpPr>
          <p:cNvPr id="57" name="Google Shape;57;p11"/>
          <p:cNvSpPr txBox="1">
            <a:spLocks noGrp="1"/>
          </p:cNvSpPr>
          <p:nvPr>
            <p:ph type="title"/>
          </p:nvPr>
        </p:nvSpPr>
        <p:spPr>
          <a:xfrm>
            <a:off x="1881838" y="111581"/>
            <a:ext cx="7152300" cy="1013100"/>
          </a:xfrm>
          <a:prstGeom prst="rect">
            <a:avLst/>
          </a:prstGeom>
          <a:noFill/>
          <a:ln>
            <a:noFill/>
          </a:ln>
        </p:spPr>
        <p:txBody>
          <a:bodyPr spcFirstLastPara="1" wrap="square" lIns="91425" tIns="45700" rIns="91425" bIns="45700" anchor="ctr" anchorCtr="0">
            <a:noAutofit/>
          </a:bodyPr>
          <a:lstStyle>
            <a:lvl1pPr lvl="0" algn="r" rtl="0">
              <a:lnSpc>
                <a:spcPct val="90000"/>
              </a:lnSpc>
              <a:spcBef>
                <a:spcPts val="0"/>
              </a:spcBef>
              <a:spcAft>
                <a:spcPts val="0"/>
              </a:spcAft>
              <a:buClr>
                <a:schemeClr val="lt1"/>
              </a:buClr>
              <a:buSzPts val="3600"/>
              <a:buFont typeface="Calibri"/>
              <a:buNone/>
              <a:defRPr sz="3600">
                <a:solidFill>
                  <a:schemeClr val="lt1"/>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pic>
        <p:nvPicPr>
          <p:cNvPr id="58" name="Google Shape;58;p11"/>
          <p:cNvPicPr preferRelativeResize="0"/>
          <p:nvPr/>
        </p:nvPicPr>
        <p:blipFill rotWithShape="1">
          <a:blip r:embed="rId2">
            <a:alphaModFix/>
          </a:blip>
          <a:srcRect/>
          <a:stretch/>
        </p:blipFill>
        <p:spPr>
          <a:xfrm>
            <a:off x="-90611" y="53562"/>
            <a:ext cx="1479336" cy="735683"/>
          </a:xfrm>
          <a:prstGeom prst="rect">
            <a:avLst/>
          </a:prstGeom>
          <a:noFill/>
          <a:ln>
            <a:noFill/>
          </a:ln>
        </p:spPr>
      </p:pic>
      <p:sp>
        <p:nvSpPr>
          <p:cNvPr id="59" name="Google Shape;59;p11"/>
          <p:cNvSpPr txBox="1">
            <a:spLocks noGrp="1"/>
          </p:cNvSpPr>
          <p:nvPr>
            <p:ph type="sldNum" idx="12"/>
          </p:nvPr>
        </p:nvSpPr>
        <p:spPr>
          <a:xfrm>
            <a:off x="6457950" y="6492537"/>
            <a:ext cx="20574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1pPr>
            <a:lvl2pPr marL="0" marR="0" lvl="1" indent="0" algn="r" rtl="0">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2pPr>
            <a:lvl3pPr marL="0" marR="0" lvl="2" indent="0" algn="r" rtl="0">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3pPr>
            <a:lvl4pPr marL="0" marR="0" lvl="3" indent="0" algn="r" rtl="0">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4pPr>
            <a:lvl5pPr marL="0" marR="0" lvl="4" indent="0" algn="r" rtl="0">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5pPr>
            <a:lvl6pPr marL="0" marR="0" lvl="5" indent="0" algn="r" rtl="0">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6pPr>
            <a:lvl7pPr marL="0" marR="0" lvl="6" indent="0" algn="r" rtl="0">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7pPr>
            <a:lvl8pPr marL="0" marR="0" lvl="7" indent="0" algn="r" rtl="0">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8pPr>
            <a:lvl9pPr marL="0" marR="0" lvl="8" indent="0" algn="r" rtl="0">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60" name="Google Shape;60;p11"/>
          <p:cNvSpPr/>
          <p:nvPr/>
        </p:nvSpPr>
        <p:spPr>
          <a:xfrm>
            <a:off x="0" y="-20600"/>
            <a:ext cx="2808900" cy="6899100"/>
          </a:xfrm>
          <a:prstGeom prst="rect">
            <a:avLst/>
          </a:prstGeom>
          <a:solidFill>
            <a:schemeClr val="accent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1_Blank 1 1">
  <p:cSld name="1_Blank_1_1">
    <p:bg>
      <p:bgPr>
        <a:solidFill>
          <a:srgbClr val="FFFFFF"/>
        </a:solidFill>
        <a:effectLst/>
      </p:bgPr>
    </p:bg>
    <p:spTree>
      <p:nvGrpSpPr>
        <p:cNvPr id="1" name="Shape 61"/>
        <p:cNvGrpSpPr/>
        <p:nvPr/>
      </p:nvGrpSpPr>
      <p:grpSpPr>
        <a:xfrm>
          <a:off x="0" y="0"/>
          <a:ext cx="0" cy="0"/>
          <a:chOff x="0" y="0"/>
          <a:chExt cx="0" cy="0"/>
        </a:xfrm>
      </p:grpSpPr>
      <p:sp>
        <p:nvSpPr>
          <p:cNvPr id="62" name="Google Shape;62;p12"/>
          <p:cNvSpPr txBox="1">
            <a:spLocks noGrp="1"/>
          </p:cNvSpPr>
          <p:nvPr>
            <p:ph type="title"/>
          </p:nvPr>
        </p:nvSpPr>
        <p:spPr>
          <a:xfrm>
            <a:off x="1881838" y="111581"/>
            <a:ext cx="7152300" cy="1013100"/>
          </a:xfrm>
          <a:prstGeom prst="rect">
            <a:avLst/>
          </a:prstGeom>
          <a:noFill/>
          <a:ln>
            <a:noFill/>
          </a:ln>
        </p:spPr>
        <p:txBody>
          <a:bodyPr spcFirstLastPara="1" wrap="square" lIns="91425" tIns="45700" rIns="91425" bIns="45700" anchor="ctr" anchorCtr="0">
            <a:noAutofit/>
          </a:bodyPr>
          <a:lstStyle>
            <a:lvl1pPr lvl="0" algn="r" rtl="0">
              <a:lnSpc>
                <a:spcPct val="90000"/>
              </a:lnSpc>
              <a:spcBef>
                <a:spcPts val="0"/>
              </a:spcBef>
              <a:spcAft>
                <a:spcPts val="0"/>
              </a:spcAft>
              <a:buClr>
                <a:schemeClr val="lt1"/>
              </a:buClr>
              <a:buSzPts val="3600"/>
              <a:buFont typeface="Calibri"/>
              <a:buNone/>
              <a:defRPr sz="3600">
                <a:solidFill>
                  <a:schemeClr val="lt1"/>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pic>
        <p:nvPicPr>
          <p:cNvPr id="63" name="Google Shape;63;p12"/>
          <p:cNvPicPr preferRelativeResize="0"/>
          <p:nvPr/>
        </p:nvPicPr>
        <p:blipFill rotWithShape="1">
          <a:blip r:embed="rId2">
            <a:alphaModFix/>
          </a:blip>
          <a:srcRect/>
          <a:stretch/>
        </p:blipFill>
        <p:spPr>
          <a:xfrm>
            <a:off x="-90611" y="53562"/>
            <a:ext cx="1479336" cy="735683"/>
          </a:xfrm>
          <a:prstGeom prst="rect">
            <a:avLst/>
          </a:prstGeom>
          <a:noFill/>
          <a:ln>
            <a:noFill/>
          </a:ln>
        </p:spPr>
      </p:pic>
      <p:sp>
        <p:nvSpPr>
          <p:cNvPr id="64" name="Google Shape;64;p12"/>
          <p:cNvSpPr txBox="1">
            <a:spLocks noGrp="1"/>
          </p:cNvSpPr>
          <p:nvPr>
            <p:ph type="sldNum" idx="12"/>
          </p:nvPr>
        </p:nvSpPr>
        <p:spPr>
          <a:xfrm>
            <a:off x="6457950" y="6492537"/>
            <a:ext cx="20574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1pPr>
            <a:lvl2pPr marL="0" marR="0" lvl="1" indent="0" algn="r" rtl="0">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2pPr>
            <a:lvl3pPr marL="0" marR="0" lvl="2" indent="0" algn="r" rtl="0">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3pPr>
            <a:lvl4pPr marL="0" marR="0" lvl="3" indent="0" algn="r" rtl="0">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4pPr>
            <a:lvl5pPr marL="0" marR="0" lvl="4" indent="0" algn="r" rtl="0">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5pPr>
            <a:lvl6pPr marL="0" marR="0" lvl="5" indent="0" algn="r" rtl="0">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6pPr>
            <a:lvl7pPr marL="0" marR="0" lvl="6" indent="0" algn="r" rtl="0">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7pPr>
            <a:lvl8pPr marL="0" marR="0" lvl="7" indent="0" algn="r" rtl="0">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8pPr>
            <a:lvl9pPr marL="0" marR="0" lvl="8" indent="0" algn="r" rtl="0">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65" name="Google Shape;65;p12"/>
          <p:cNvSpPr/>
          <p:nvPr/>
        </p:nvSpPr>
        <p:spPr>
          <a:xfrm>
            <a:off x="0" y="-20600"/>
            <a:ext cx="2808900" cy="6899100"/>
          </a:xfrm>
          <a:prstGeom prst="rect">
            <a:avLst/>
          </a:prstGeom>
          <a:solidFill>
            <a:srgbClr val="9F206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1_Blank 1 1 1">
  <p:cSld name="1_Blank_1_1_1">
    <p:bg>
      <p:bgPr>
        <a:solidFill>
          <a:srgbClr val="FFFFFF"/>
        </a:solidFill>
        <a:effectLst/>
      </p:bgPr>
    </p:bg>
    <p:spTree>
      <p:nvGrpSpPr>
        <p:cNvPr id="1" name="Shape 66"/>
        <p:cNvGrpSpPr/>
        <p:nvPr/>
      </p:nvGrpSpPr>
      <p:grpSpPr>
        <a:xfrm>
          <a:off x="0" y="0"/>
          <a:ext cx="0" cy="0"/>
          <a:chOff x="0" y="0"/>
          <a:chExt cx="0" cy="0"/>
        </a:xfrm>
      </p:grpSpPr>
      <p:sp>
        <p:nvSpPr>
          <p:cNvPr id="67" name="Google Shape;67;p13"/>
          <p:cNvSpPr txBox="1">
            <a:spLocks noGrp="1"/>
          </p:cNvSpPr>
          <p:nvPr>
            <p:ph type="title"/>
          </p:nvPr>
        </p:nvSpPr>
        <p:spPr>
          <a:xfrm>
            <a:off x="1881838" y="111581"/>
            <a:ext cx="7152300" cy="1013100"/>
          </a:xfrm>
          <a:prstGeom prst="rect">
            <a:avLst/>
          </a:prstGeom>
          <a:noFill/>
          <a:ln>
            <a:noFill/>
          </a:ln>
        </p:spPr>
        <p:txBody>
          <a:bodyPr spcFirstLastPara="1" wrap="square" lIns="91425" tIns="45700" rIns="91425" bIns="45700" anchor="ctr" anchorCtr="0">
            <a:noAutofit/>
          </a:bodyPr>
          <a:lstStyle>
            <a:lvl1pPr lvl="0" algn="r" rtl="0">
              <a:lnSpc>
                <a:spcPct val="90000"/>
              </a:lnSpc>
              <a:spcBef>
                <a:spcPts val="0"/>
              </a:spcBef>
              <a:spcAft>
                <a:spcPts val="0"/>
              </a:spcAft>
              <a:buClr>
                <a:schemeClr val="lt1"/>
              </a:buClr>
              <a:buSzPts val="3600"/>
              <a:buFont typeface="Calibri"/>
              <a:buNone/>
              <a:defRPr sz="3600">
                <a:solidFill>
                  <a:schemeClr val="lt1"/>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pic>
        <p:nvPicPr>
          <p:cNvPr id="68" name="Google Shape;68;p13"/>
          <p:cNvPicPr preferRelativeResize="0"/>
          <p:nvPr/>
        </p:nvPicPr>
        <p:blipFill rotWithShape="1">
          <a:blip r:embed="rId2">
            <a:alphaModFix/>
          </a:blip>
          <a:srcRect/>
          <a:stretch/>
        </p:blipFill>
        <p:spPr>
          <a:xfrm>
            <a:off x="-90611" y="53562"/>
            <a:ext cx="1479336" cy="735683"/>
          </a:xfrm>
          <a:prstGeom prst="rect">
            <a:avLst/>
          </a:prstGeom>
          <a:noFill/>
          <a:ln>
            <a:noFill/>
          </a:ln>
        </p:spPr>
      </p:pic>
      <p:sp>
        <p:nvSpPr>
          <p:cNvPr id="69" name="Google Shape;69;p13"/>
          <p:cNvSpPr txBox="1">
            <a:spLocks noGrp="1"/>
          </p:cNvSpPr>
          <p:nvPr>
            <p:ph type="sldNum" idx="12"/>
          </p:nvPr>
        </p:nvSpPr>
        <p:spPr>
          <a:xfrm>
            <a:off x="6457950" y="6492537"/>
            <a:ext cx="20574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1pPr>
            <a:lvl2pPr marL="0" marR="0" lvl="1" indent="0" algn="r" rtl="0">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2pPr>
            <a:lvl3pPr marL="0" marR="0" lvl="2" indent="0" algn="r" rtl="0">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3pPr>
            <a:lvl4pPr marL="0" marR="0" lvl="3" indent="0" algn="r" rtl="0">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4pPr>
            <a:lvl5pPr marL="0" marR="0" lvl="4" indent="0" algn="r" rtl="0">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5pPr>
            <a:lvl6pPr marL="0" marR="0" lvl="5" indent="0" algn="r" rtl="0">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6pPr>
            <a:lvl7pPr marL="0" marR="0" lvl="6" indent="0" algn="r" rtl="0">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7pPr>
            <a:lvl8pPr marL="0" marR="0" lvl="7" indent="0" algn="r" rtl="0">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8pPr>
            <a:lvl9pPr marL="0" marR="0" lvl="8" indent="0" algn="r" rtl="0">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70" name="Google Shape;70;p13"/>
          <p:cNvSpPr/>
          <p:nvPr/>
        </p:nvSpPr>
        <p:spPr>
          <a:xfrm>
            <a:off x="0" y="-20600"/>
            <a:ext cx="2808900" cy="6899100"/>
          </a:xfrm>
          <a:prstGeom prst="rect">
            <a:avLst/>
          </a:pr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1_Blank 1 1 1 1">
  <p:cSld name="1_Blank_1_1_1_1">
    <p:bg>
      <p:bgPr>
        <a:solidFill>
          <a:srgbClr val="FFFFFF"/>
        </a:solidFill>
        <a:effectLst/>
      </p:bgPr>
    </p:bg>
    <p:spTree>
      <p:nvGrpSpPr>
        <p:cNvPr id="1" name="Shape 71"/>
        <p:cNvGrpSpPr/>
        <p:nvPr/>
      </p:nvGrpSpPr>
      <p:grpSpPr>
        <a:xfrm>
          <a:off x="0" y="0"/>
          <a:ext cx="0" cy="0"/>
          <a:chOff x="0" y="0"/>
          <a:chExt cx="0" cy="0"/>
        </a:xfrm>
      </p:grpSpPr>
      <p:sp>
        <p:nvSpPr>
          <p:cNvPr id="72" name="Google Shape;72;p14"/>
          <p:cNvSpPr txBox="1">
            <a:spLocks noGrp="1"/>
          </p:cNvSpPr>
          <p:nvPr>
            <p:ph type="title"/>
          </p:nvPr>
        </p:nvSpPr>
        <p:spPr>
          <a:xfrm>
            <a:off x="1881838" y="111581"/>
            <a:ext cx="7152300" cy="1013100"/>
          </a:xfrm>
          <a:prstGeom prst="rect">
            <a:avLst/>
          </a:prstGeom>
          <a:noFill/>
          <a:ln>
            <a:noFill/>
          </a:ln>
        </p:spPr>
        <p:txBody>
          <a:bodyPr spcFirstLastPara="1" wrap="square" lIns="91425" tIns="45700" rIns="91425" bIns="45700" anchor="ctr" anchorCtr="0">
            <a:noAutofit/>
          </a:bodyPr>
          <a:lstStyle>
            <a:lvl1pPr lvl="0" algn="r" rtl="0">
              <a:lnSpc>
                <a:spcPct val="90000"/>
              </a:lnSpc>
              <a:spcBef>
                <a:spcPts val="0"/>
              </a:spcBef>
              <a:spcAft>
                <a:spcPts val="0"/>
              </a:spcAft>
              <a:buClr>
                <a:schemeClr val="lt1"/>
              </a:buClr>
              <a:buSzPts val="3600"/>
              <a:buFont typeface="Calibri"/>
              <a:buNone/>
              <a:defRPr sz="3600">
                <a:solidFill>
                  <a:schemeClr val="lt1"/>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pic>
        <p:nvPicPr>
          <p:cNvPr id="73" name="Google Shape;73;p14"/>
          <p:cNvPicPr preferRelativeResize="0"/>
          <p:nvPr/>
        </p:nvPicPr>
        <p:blipFill rotWithShape="1">
          <a:blip r:embed="rId2">
            <a:alphaModFix/>
          </a:blip>
          <a:srcRect/>
          <a:stretch/>
        </p:blipFill>
        <p:spPr>
          <a:xfrm>
            <a:off x="-90611" y="53562"/>
            <a:ext cx="1479336" cy="735683"/>
          </a:xfrm>
          <a:prstGeom prst="rect">
            <a:avLst/>
          </a:prstGeom>
          <a:noFill/>
          <a:ln>
            <a:noFill/>
          </a:ln>
        </p:spPr>
      </p:pic>
      <p:sp>
        <p:nvSpPr>
          <p:cNvPr id="74" name="Google Shape;74;p14"/>
          <p:cNvSpPr txBox="1">
            <a:spLocks noGrp="1"/>
          </p:cNvSpPr>
          <p:nvPr>
            <p:ph type="sldNum" idx="12"/>
          </p:nvPr>
        </p:nvSpPr>
        <p:spPr>
          <a:xfrm>
            <a:off x="6457950" y="6492537"/>
            <a:ext cx="20574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1pPr>
            <a:lvl2pPr marL="0" marR="0" lvl="1" indent="0" algn="r" rtl="0">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2pPr>
            <a:lvl3pPr marL="0" marR="0" lvl="2" indent="0" algn="r" rtl="0">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3pPr>
            <a:lvl4pPr marL="0" marR="0" lvl="3" indent="0" algn="r" rtl="0">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4pPr>
            <a:lvl5pPr marL="0" marR="0" lvl="4" indent="0" algn="r" rtl="0">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5pPr>
            <a:lvl6pPr marL="0" marR="0" lvl="5" indent="0" algn="r" rtl="0">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6pPr>
            <a:lvl7pPr marL="0" marR="0" lvl="6" indent="0" algn="r" rtl="0">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7pPr>
            <a:lvl8pPr marL="0" marR="0" lvl="7" indent="0" algn="r" rtl="0">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8pPr>
            <a:lvl9pPr marL="0" marR="0" lvl="8" indent="0" algn="r" rtl="0">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75" name="Google Shape;75;p14"/>
          <p:cNvSpPr/>
          <p:nvPr/>
        </p:nvSpPr>
        <p:spPr>
          <a:xfrm>
            <a:off x="0" y="-20600"/>
            <a:ext cx="2808900" cy="6899100"/>
          </a:xfrm>
          <a:prstGeom prst="rect">
            <a:avLst/>
          </a:prstGeom>
          <a:solidFill>
            <a:schemeClr val="accent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76"/>
        <p:cNvGrpSpPr/>
        <p:nvPr/>
      </p:nvGrpSpPr>
      <p:grpSpPr>
        <a:xfrm>
          <a:off x="0" y="0"/>
          <a:ext cx="0" cy="0"/>
          <a:chOff x="0" y="0"/>
          <a:chExt cx="0" cy="0"/>
        </a:xfrm>
      </p:grpSpPr>
      <p:sp>
        <p:nvSpPr>
          <p:cNvPr id="77" name="Google Shape;77;p15"/>
          <p:cNvSpPr txBox="1">
            <a:spLocks noGrp="1"/>
          </p:cNvSpPr>
          <p:nvPr>
            <p:ph type="body" idx="1"/>
          </p:nvPr>
        </p:nvSpPr>
        <p:spPr>
          <a:xfrm>
            <a:off x="3887391" y="1992834"/>
            <a:ext cx="4629300" cy="3868500"/>
          </a:xfrm>
          <a:prstGeom prst="rect">
            <a:avLst/>
          </a:prstGeom>
          <a:noFill/>
          <a:ln>
            <a:noFill/>
          </a:ln>
        </p:spPr>
        <p:txBody>
          <a:bodyPr spcFirstLastPara="1" wrap="square" lIns="91425" tIns="45700" rIns="91425" bIns="45700" anchor="t" anchorCtr="0">
            <a:noAutofit/>
          </a:bodyPr>
          <a:lstStyle>
            <a:lvl1pPr marL="457200" lvl="0" indent="-431800" algn="l" rtl="0">
              <a:lnSpc>
                <a:spcPct val="90000"/>
              </a:lnSpc>
              <a:spcBef>
                <a:spcPts val="1000"/>
              </a:spcBef>
              <a:spcAft>
                <a:spcPts val="0"/>
              </a:spcAft>
              <a:buClr>
                <a:schemeClr val="dk1"/>
              </a:buClr>
              <a:buSzPts val="3200"/>
              <a:buChar char="•"/>
              <a:defRPr sz="3200"/>
            </a:lvl1pPr>
            <a:lvl2pPr marL="914400" lvl="1" indent="-406400" algn="l" rtl="0">
              <a:lnSpc>
                <a:spcPct val="90000"/>
              </a:lnSpc>
              <a:spcBef>
                <a:spcPts val="500"/>
              </a:spcBef>
              <a:spcAft>
                <a:spcPts val="0"/>
              </a:spcAft>
              <a:buClr>
                <a:schemeClr val="dk1"/>
              </a:buClr>
              <a:buSzPts val="2800"/>
              <a:buChar char="•"/>
              <a:defRPr sz="2800"/>
            </a:lvl2pPr>
            <a:lvl3pPr marL="1371600" lvl="2" indent="-381000" algn="l" rtl="0">
              <a:lnSpc>
                <a:spcPct val="90000"/>
              </a:lnSpc>
              <a:spcBef>
                <a:spcPts val="500"/>
              </a:spcBef>
              <a:spcAft>
                <a:spcPts val="0"/>
              </a:spcAft>
              <a:buClr>
                <a:schemeClr val="dk1"/>
              </a:buClr>
              <a:buSzPts val="2400"/>
              <a:buChar char="•"/>
              <a:defRPr sz="2400"/>
            </a:lvl3pPr>
            <a:lvl4pPr marL="1828800" lvl="3" indent="-355600" algn="l" rtl="0">
              <a:lnSpc>
                <a:spcPct val="90000"/>
              </a:lnSpc>
              <a:spcBef>
                <a:spcPts val="500"/>
              </a:spcBef>
              <a:spcAft>
                <a:spcPts val="0"/>
              </a:spcAft>
              <a:buClr>
                <a:schemeClr val="dk1"/>
              </a:buClr>
              <a:buSzPts val="2000"/>
              <a:buChar char="•"/>
              <a:defRPr sz="2000"/>
            </a:lvl4pPr>
            <a:lvl5pPr marL="2286000" lvl="4" indent="-355600" algn="l" rtl="0">
              <a:lnSpc>
                <a:spcPct val="90000"/>
              </a:lnSpc>
              <a:spcBef>
                <a:spcPts val="500"/>
              </a:spcBef>
              <a:spcAft>
                <a:spcPts val="0"/>
              </a:spcAft>
              <a:buClr>
                <a:schemeClr val="dk1"/>
              </a:buClr>
              <a:buSzPts val="2000"/>
              <a:buChar char="•"/>
              <a:defRPr sz="2000"/>
            </a:lvl5pPr>
            <a:lvl6pPr marL="2743200" lvl="5" indent="-355600" algn="l" rtl="0">
              <a:lnSpc>
                <a:spcPct val="90000"/>
              </a:lnSpc>
              <a:spcBef>
                <a:spcPts val="500"/>
              </a:spcBef>
              <a:spcAft>
                <a:spcPts val="0"/>
              </a:spcAft>
              <a:buClr>
                <a:schemeClr val="dk1"/>
              </a:buClr>
              <a:buSzPts val="2000"/>
              <a:buChar char="•"/>
              <a:defRPr sz="2000"/>
            </a:lvl6pPr>
            <a:lvl7pPr marL="3200400" lvl="6" indent="-355600" algn="l" rtl="0">
              <a:lnSpc>
                <a:spcPct val="90000"/>
              </a:lnSpc>
              <a:spcBef>
                <a:spcPts val="500"/>
              </a:spcBef>
              <a:spcAft>
                <a:spcPts val="0"/>
              </a:spcAft>
              <a:buClr>
                <a:schemeClr val="dk1"/>
              </a:buClr>
              <a:buSzPts val="2000"/>
              <a:buChar char="•"/>
              <a:defRPr sz="2000"/>
            </a:lvl7pPr>
            <a:lvl8pPr marL="3657600" lvl="7" indent="-355600" algn="l" rtl="0">
              <a:lnSpc>
                <a:spcPct val="90000"/>
              </a:lnSpc>
              <a:spcBef>
                <a:spcPts val="500"/>
              </a:spcBef>
              <a:spcAft>
                <a:spcPts val="0"/>
              </a:spcAft>
              <a:buClr>
                <a:schemeClr val="dk1"/>
              </a:buClr>
              <a:buSzPts val="2000"/>
              <a:buChar char="•"/>
              <a:defRPr sz="2000"/>
            </a:lvl8pPr>
            <a:lvl9pPr marL="4114800" lvl="8" indent="-355600" algn="l" rtl="0">
              <a:lnSpc>
                <a:spcPct val="90000"/>
              </a:lnSpc>
              <a:spcBef>
                <a:spcPts val="500"/>
              </a:spcBef>
              <a:spcAft>
                <a:spcPts val="0"/>
              </a:spcAft>
              <a:buClr>
                <a:schemeClr val="dk1"/>
              </a:buClr>
              <a:buSzPts val="2000"/>
              <a:buChar char="•"/>
              <a:defRPr sz="2000"/>
            </a:lvl9pPr>
          </a:lstStyle>
          <a:p>
            <a:endParaRPr/>
          </a:p>
        </p:txBody>
      </p:sp>
      <p:sp>
        <p:nvSpPr>
          <p:cNvPr id="78" name="Google Shape;78;p15"/>
          <p:cNvSpPr txBox="1">
            <a:spLocks noGrp="1"/>
          </p:cNvSpPr>
          <p:nvPr>
            <p:ph type="body" idx="2"/>
          </p:nvPr>
        </p:nvSpPr>
        <p:spPr>
          <a:xfrm>
            <a:off x="629841" y="3593039"/>
            <a:ext cx="2949300" cy="2276100"/>
          </a:xfrm>
          <a:prstGeom prst="rect">
            <a:avLst/>
          </a:prstGeom>
          <a:noFill/>
          <a:ln>
            <a:noFill/>
          </a:ln>
        </p:spPr>
        <p:txBody>
          <a:bodyPr spcFirstLastPara="1" wrap="square" lIns="91425" tIns="45700" rIns="91425" bIns="45700" anchor="t" anchorCtr="0">
            <a:noAutofit/>
          </a:bodyPr>
          <a:lstStyle>
            <a:lvl1pPr marL="457200" lvl="0" indent="-228600" algn="l" rtl="0">
              <a:lnSpc>
                <a:spcPct val="90000"/>
              </a:lnSpc>
              <a:spcBef>
                <a:spcPts val="1000"/>
              </a:spcBef>
              <a:spcAft>
                <a:spcPts val="0"/>
              </a:spcAft>
              <a:buClr>
                <a:schemeClr val="dk1"/>
              </a:buClr>
              <a:buSzPts val="1600"/>
              <a:buNone/>
              <a:defRPr sz="1600"/>
            </a:lvl1pPr>
            <a:lvl2pPr marL="914400" lvl="1" indent="-228600" algn="l" rtl="0">
              <a:lnSpc>
                <a:spcPct val="90000"/>
              </a:lnSpc>
              <a:spcBef>
                <a:spcPts val="500"/>
              </a:spcBef>
              <a:spcAft>
                <a:spcPts val="0"/>
              </a:spcAft>
              <a:buClr>
                <a:schemeClr val="dk1"/>
              </a:buClr>
              <a:buSzPts val="1400"/>
              <a:buNone/>
              <a:defRPr sz="1400"/>
            </a:lvl2pPr>
            <a:lvl3pPr marL="1371600" lvl="2" indent="-228600" algn="l" rtl="0">
              <a:lnSpc>
                <a:spcPct val="90000"/>
              </a:lnSpc>
              <a:spcBef>
                <a:spcPts val="500"/>
              </a:spcBef>
              <a:spcAft>
                <a:spcPts val="0"/>
              </a:spcAft>
              <a:buClr>
                <a:schemeClr val="dk1"/>
              </a:buClr>
              <a:buSzPts val="1200"/>
              <a:buNone/>
              <a:defRPr sz="1200"/>
            </a:lvl3pPr>
            <a:lvl4pPr marL="1828800" lvl="3" indent="-228600" algn="l" rtl="0">
              <a:lnSpc>
                <a:spcPct val="90000"/>
              </a:lnSpc>
              <a:spcBef>
                <a:spcPts val="500"/>
              </a:spcBef>
              <a:spcAft>
                <a:spcPts val="0"/>
              </a:spcAft>
              <a:buClr>
                <a:schemeClr val="dk1"/>
              </a:buClr>
              <a:buSzPts val="1000"/>
              <a:buNone/>
              <a:defRPr sz="1000"/>
            </a:lvl4pPr>
            <a:lvl5pPr marL="2286000" lvl="4" indent="-228600" algn="l" rtl="0">
              <a:lnSpc>
                <a:spcPct val="90000"/>
              </a:lnSpc>
              <a:spcBef>
                <a:spcPts val="500"/>
              </a:spcBef>
              <a:spcAft>
                <a:spcPts val="0"/>
              </a:spcAft>
              <a:buClr>
                <a:schemeClr val="dk1"/>
              </a:buClr>
              <a:buSzPts val="1000"/>
              <a:buNone/>
              <a:defRPr sz="1000"/>
            </a:lvl5pPr>
            <a:lvl6pPr marL="2743200" lvl="5" indent="-228600" algn="l" rtl="0">
              <a:lnSpc>
                <a:spcPct val="90000"/>
              </a:lnSpc>
              <a:spcBef>
                <a:spcPts val="500"/>
              </a:spcBef>
              <a:spcAft>
                <a:spcPts val="0"/>
              </a:spcAft>
              <a:buClr>
                <a:schemeClr val="dk1"/>
              </a:buClr>
              <a:buSzPts val="1000"/>
              <a:buNone/>
              <a:defRPr sz="1000"/>
            </a:lvl6pPr>
            <a:lvl7pPr marL="3200400" lvl="6" indent="-228600" algn="l" rtl="0">
              <a:lnSpc>
                <a:spcPct val="90000"/>
              </a:lnSpc>
              <a:spcBef>
                <a:spcPts val="500"/>
              </a:spcBef>
              <a:spcAft>
                <a:spcPts val="0"/>
              </a:spcAft>
              <a:buClr>
                <a:schemeClr val="dk1"/>
              </a:buClr>
              <a:buSzPts val="1000"/>
              <a:buNone/>
              <a:defRPr sz="1000"/>
            </a:lvl7pPr>
            <a:lvl8pPr marL="3657600" lvl="7" indent="-228600" algn="l" rtl="0">
              <a:lnSpc>
                <a:spcPct val="90000"/>
              </a:lnSpc>
              <a:spcBef>
                <a:spcPts val="500"/>
              </a:spcBef>
              <a:spcAft>
                <a:spcPts val="0"/>
              </a:spcAft>
              <a:buClr>
                <a:schemeClr val="dk1"/>
              </a:buClr>
              <a:buSzPts val="1000"/>
              <a:buNone/>
              <a:defRPr sz="1000"/>
            </a:lvl8pPr>
            <a:lvl9pPr marL="4114800" lvl="8" indent="-228600" algn="l" rtl="0">
              <a:lnSpc>
                <a:spcPct val="90000"/>
              </a:lnSpc>
              <a:spcBef>
                <a:spcPts val="500"/>
              </a:spcBef>
              <a:spcAft>
                <a:spcPts val="0"/>
              </a:spcAft>
              <a:buClr>
                <a:schemeClr val="dk1"/>
              </a:buClr>
              <a:buSzPts val="1000"/>
              <a:buNone/>
              <a:defRPr sz="1000"/>
            </a:lvl9pPr>
          </a:lstStyle>
          <a:p>
            <a:endParaRPr/>
          </a:p>
        </p:txBody>
      </p:sp>
      <p:sp>
        <p:nvSpPr>
          <p:cNvPr id="79" name="Google Shape;79;p15"/>
          <p:cNvSpPr txBox="1">
            <a:spLocks noGrp="1"/>
          </p:cNvSpPr>
          <p:nvPr>
            <p:ph type="title"/>
          </p:nvPr>
        </p:nvSpPr>
        <p:spPr>
          <a:xfrm>
            <a:off x="2711848" y="111581"/>
            <a:ext cx="6322500" cy="1013100"/>
          </a:xfrm>
          <a:prstGeom prst="rect">
            <a:avLst/>
          </a:prstGeom>
          <a:noFill/>
          <a:ln>
            <a:noFill/>
          </a:ln>
        </p:spPr>
        <p:txBody>
          <a:bodyPr spcFirstLastPara="1" wrap="square" lIns="91425" tIns="45700" rIns="91425" bIns="45700" anchor="ctr" anchorCtr="0">
            <a:noAutofit/>
          </a:bodyPr>
          <a:lstStyle>
            <a:lvl1pPr lvl="0" algn="ctr" rtl="0">
              <a:lnSpc>
                <a:spcPct val="90000"/>
              </a:lnSpc>
              <a:spcBef>
                <a:spcPts val="0"/>
              </a:spcBef>
              <a:spcAft>
                <a:spcPts val="0"/>
              </a:spcAft>
              <a:buClr>
                <a:schemeClr val="lt1"/>
              </a:buClr>
              <a:buSzPts val="3600"/>
              <a:buFont typeface="Calibri"/>
              <a:buNone/>
              <a:defRPr sz="3600">
                <a:solidFill>
                  <a:schemeClr val="lt1"/>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80" name="Google Shape;80;p15"/>
          <p:cNvSpPr txBox="1">
            <a:spLocks noGrp="1"/>
          </p:cNvSpPr>
          <p:nvPr>
            <p:ph type="sldNum" idx="12"/>
          </p:nvPr>
        </p:nvSpPr>
        <p:spPr>
          <a:xfrm>
            <a:off x="6457950" y="6492537"/>
            <a:ext cx="20574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1pPr>
            <a:lvl2pPr marL="0" marR="0" lvl="1" indent="0" algn="r" rtl="0">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2pPr>
            <a:lvl3pPr marL="0" marR="0" lvl="2" indent="0" algn="r" rtl="0">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3pPr>
            <a:lvl4pPr marL="0" marR="0" lvl="3" indent="0" algn="r" rtl="0">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4pPr>
            <a:lvl5pPr marL="0" marR="0" lvl="4" indent="0" algn="r" rtl="0">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5pPr>
            <a:lvl6pPr marL="0" marR="0" lvl="5" indent="0" algn="r" rtl="0">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6pPr>
            <a:lvl7pPr marL="0" marR="0" lvl="6" indent="0" algn="r" rtl="0">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7pPr>
            <a:lvl8pPr marL="0" marR="0" lvl="7" indent="0" algn="r" rtl="0">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8pPr>
            <a:lvl9pPr marL="0" marR="0" lvl="8" indent="0" algn="r" rtl="0">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81"/>
        <p:cNvGrpSpPr/>
        <p:nvPr/>
      </p:nvGrpSpPr>
      <p:grpSpPr>
        <a:xfrm>
          <a:off x="0" y="0"/>
          <a:ext cx="0" cy="0"/>
          <a:chOff x="0" y="0"/>
          <a:chExt cx="0" cy="0"/>
        </a:xfrm>
      </p:grpSpPr>
      <p:sp>
        <p:nvSpPr>
          <p:cNvPr id="82" name="Google Shape;82;p16"/>
          <p:cNvSpPr>
            <a:spLocks noGrp="1"/>
          </p:cNvSpPr>
          <p:nvPr>
            <p:ph type="pic" idx="2"/>
          </p:nvPr>
        </p:nvSpPr>
        <p:spPr>
          <a:xfrm>
            <a:off x="3887391" y="1999818"/>
            <a:ext cx="4629300" cy="38613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83" name="Google Shape;83;p16"/>
          <p:cNvSpPr txBox="1">
            <a:spLocks noGrp="1"/>
          </p:cNvSpPr>
          <p:nvPr>
            <p:ph type="body" idx="1"/>
          </p:nvPr>
        </p:nvSpPr>
        <p:spPr>
          <a:xfrm>
            <a:off x="629841" y="3613978"/>
            <a:ext cx="2949300" cy="2246700"/>
          </a:xfrm>
          <a:prstGeom prst="rect">
            <a:avLst/>
          </a:prstGeom>
          <a:noFill/>
          <a:ln>
            <a:noFill/>
          </a:ln>
        </p:spPr>
        <p:txBody>
          <a:bodyPr spcFirstLastPara="1" wrap="square" lIns="91425" tIns="45700" rIns="91425" bIns="45700" anchor="t" anchorCtr="0">
            <a:noAutofit/>
          </a:bodyPr>
          <a:lstStyle>
            <a:lvl1pPr marL="457200" lvl="0" indent="-228600" algn="l" rtl="0">
              <a:lnSpc>
                <a:spcPct val="90000"/>
              </a:lnSpc>
              <a:spcBef>
                <a:spcPts val="1000"/>
              </a:spcBef>
              <a:spcAft>
                <a:spcPts val="0"/>
              </a:spcAft>
              <a:buClr>
                <a:schemeClr val="dk1"/>
              </a:buClr>
              <a:buSzPts val="1600"/>
              <a:buNone/>
              <a:defRPr sz="1600"/>
            </a:lvl1pPr>
            <a:lvl2pPr marL="914400" lvl="1" indent="-228600" algn="l" rtl="0">
              <a:lnSpc>
                <a:spcPct val="90000"/>
              </a:lnSpc>
              <a:spcBef>
                <a:spcPts val="500"/>
              </a:spcBef>
              <a:spcAft>
                <a:spcPts val="0"/>
              </a:spcAft>
              <a:buClr>
                <a:schemeClr val="dk1"/>
              </a:buClr>
              <a:buSzPts val="1400"/>
              <a:buNone/>
              <a:defRPr sz="1400"/>
            </a:lvl2pPr>
            <a:lvl3pPr marL="1371600" lvl="2" indent="-228600" algn="l" rtl="0">
              <a:lnSpc>
                <a:spcPct val="90000"/>
              </a:lnSpc>
              <a:spcBef>
                <a:spcPts val="500"/>
              </a:spcBef>
              <a:spcAft>
                <a:spcPts val="0"/>
              </a:spcAft>
              <a:buClr>
                <a:schemeClr val="dk1"/>
              </a:buClr>
              <a:buSzPts val="1200"/>
              <a:buNone/>
              <a:defRPr sz="1200"/>
            </a:lvl3pPr>
            <a:lvl4pPr marL="1828800" lvl="3" indent="-228600" algn="l" rtl="0">
              <a:lnSpc>
                <a:spcPct val="90000"/>
              </a:lnSpc>
              <a:spcBef>
                <a:spcPts val="500"/>
              </a:spcBef>
              <a:spcAft>
                <a:spcPts val="0"/>
              </a:spcAft>
              <a:buClr>
                <a:schemeClr val="dk1"/>
              </a:buClr>
              <a:buSzPts val="1000"/>
              <a:buNone/>
              <a:defRPr sz="1000"/>
            </a:lvl4pPr>
            <a:lvl5pPr marL="2286000" lvl="4" indent="-228600" algn="l" rtl="0">
              <a:lnSpc>
                <a:spcPct val="90000"/>
              </a:lnSpc>
              <a:spcBef>
                <a:spcPts val="500"/>
              </a:spcBef>
              <a:spcAft>
                <a:spcPts val="0"/>
              </a:spcAft>
              <a:buClr>
                <a:schemeClr val="dk1"/>
              </a:buClr>
              <a:buSzPts val="1000"/>
              <a:buNone/>
              <a:defRPr sz="1000"/>
            </a:lvl5pPr>
            <a:lvl6pPr marL="2743200" lvl="5" indent="-228600" algn="l" rtl="0">
              <a:lnSpc>
                <a:spcPct val="90000"/>
              </a:lnSpc>
              <a:spcBef>
                <a:spcPts val="500"/>
              </a:spcBef>
              <a:spcAft>
                <a:spcPts val="0"/>
              </a:spcAft>
              <a:buClr>
                <a:schemeClr val="dk1"/>
              </a:buClr>
              <a:buSzPts val="1000"/>
              <a:buNone/>
              <a:defRPr sz="1000"/>
            </a:lvl6pPr>
            <a:lvl7pPr marL="3200400" lvl="6" indent="-228600" algn="l" rtl="0">
              <a:lnSpc>
                <a:spcPct val="90000"/>
              </a:lnSpc>
              <a:spcBef>
                <a:spcPts val="500"/>
              </a:spcBef>
              <a:spcAft>
                <a:spcPts val="0"/>
              </a:spcAft>
              <a:buClr>
                <a:schemeClr val="dk1"/>
              </a:buClr>
              <a:buSzPts val="1000"/>
              <a:buNone/>
              <a:defRPr sz="1000"/>
            </a:lvl7pPr>
            <a:lvl8pPr marL="3657600" lvl="7" indent="-228600" algn="l" rtl="0">
              <a:lnSpc>
                <a:spcPct val="90000"/>
              </a:lnSpc>
              <a:spcBef>
                <a:spcPts val="500"/>
              </a:spcBef>
              <a:spcAft>
                <a:spcPts val="0"/>
              </a:spcAft>
              <a:buClr>
                <a:schemeClr val="dk1"/>
              </a:buClr>
              <a:buSzPts val="1000"/>
              <a:buNone/>
              <a:defRPr sz="1000"/>
            </a:lvl8pPr>
            <a:lvl9pPr marL="4114800" lvl="8" indent="-228600" algn="l" rtl="0">
              <a:lnSpc>
                <a:spcPct val="90000"/>
              </a:lnSpc>
              <a:spcBef>
                <a:spcPts val="500"/>
              </a:spcBef>
              <a:spcAft>
                <a:spcPts val="0"/>
              </a:spcAft>
              <a:buClr>
                <a:schemeClr val="dk1"/>
              </a:buClr>
              <a:buSzPts val="1000"/>
              <a:buNone/>
              <a:defRPr sz="1000"/>
            </a:lvl9pPr>
          </a:lstStyle>
          <a:p>
            <a:endParaRPr/>
          </a:p>
        </p:txBody>
      </p:sp>
      <p:sp>
        <p:nvSpPr>
          <p:cNvPr id="84" name="Google Shape;84;p16"/>
          <p:cNvSpPr txBox="1">
            <a:spLocks noGrp="1"/>
          </p:cNvSpPr>
          <p:nvPr>
            <p:ph type="title"/>
          </p:nvPr>
        </p:nvSpPr>
        <p:spPr>
          <a:xfrm>
            <a:off x="2711848" y="111581"/>
            <a:ext cx="6322500" cy="1013100"/>
          </a:xfrm>
          <a:prstGeom prst="rect">
            <a:avLst/>
          </a:prstGeom>
          <a:noFill/>
          <a:ln>
            <a:noFill/>
          </a:ln>
        </p:spPr>
        <p:txBody>
          <a:bodyPr spcFirstLastPara="1" wrap="square" lIns="91425" tIns="45700" rIns="91425" bIns="45700" anchor="ctr" anchorCtr="0">
            <a:noAutofit/>
          </a:bodyPr>
          <a:lstStyle>
            <a:lvl1pPr lvl="0" algn="ctr" rtl="0">
              <a:lnSpc>
                <a:spcPct val="90000"/>
              </a:lnSpc>
              <a:spcBef>
                <a:spcPts val="0"/>
              </a:spcBef>
              <a:spcAft>
                <a:spcPts val="0"/>
              </a:spcAft>
              <a:buClr>
                <a:schemeClr val="lt1"/>
              </a:buClr>
              <a:buSzPts val="3600"/>
              <a:buFont typeface="Calibri"/>
              <a:buNone/>
              <a:defRPr sz="3600">
                <a:solidFill>
                  <a:schemeClr val="lt1"/>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85" name="Google Shape;85;p16"/>
          <p:cNvSpPr txBox="1">
            <a:spLocks noGrp="1"/>
          </p:cNvSpPr>
          <p:nvPr>
            <p:ph type="sldNum" idx="12"/>
          </p:nvPr>
        </p:nvSpPr>
        <p:spPr>
          <a:xfrm>
            <a:off x="6457950" y="6492537"/>
            <a:ext cx="20574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1pPr>
            <a:lvl2pPr marL="0" marR="0" lvl="1" indent="0" algn="r" rtl="0">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2pPr>
            <a:lvl3pPr marL="0" marR="0" lvl="2" indent="0" algn="r" rtl="0">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3pPr>
            <a:lvl4pPr marL="0" marR="0" lvl="3" indent="0" algn="r" rtl="0">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4pPr>
            <a:lvl5pPr marL="0" marR="0" lvl="4" indent="0" algn="r" rtl="0">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5pPr>
            <a:lvl6pPr marL="0" marR="0" lvl="5" indent="0" algn="r" rtl="0">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6pPr>
            <a:lvl7pPr marL="0" marR="0" lvl="6" indent="0" algn="r" rtl="0">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7pPr>
            <a:lvl8pPr marL="0" marR="0" lvl="7" indent="0" algn="r" rtl="0">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8pPr>
            <a:lvl9pPr marL="0" marR="0" lvl="8" indent="0" algn="r" rtl="0">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6"/>
        <p:cNvGrpSpPr/>
        <p:nvPr/>
      </p:nvGrpSpPr>
      <p:grpSpPr>
        <a:xfrm>
          <a:off x="0" y="0"/>
          <a:ext cx="0" cy="0"/>
          <a:chOff x="0" y="0"/>
          <a:chExt cx="0" cy="0"/>
        </a:xfrm>
      </p:grpSpPr>
      <p:sp>
        <p:nvSpPr>
          <p:cNvPr id="87" name="Google Shape;87;p17"/>
          <p:cNvSpPr txBox="1">
            <a:spLocks noGrp="1"/>
          </p:cNvSpPr>
          <p:nvPr>
            <p:ph type="ctrTitle"/>
          </p:nvPr>
        </p:nvSpPr>
        <p:spPr>
          <a:xfrm>
            <a:off x="311708" y="992767"/>
            <a:ext cx="8520600" cy="2736900"/>
          </a:xfrm>
          <a:prstGeom prst="rect">
            <a:avLst/>
          </a:prstGeom>
        </p:spPr>
        <p:txBody>
          <a:bodyPr spcFirstLastPara="1" wrap="square" lIns="91425" tIns="45700" rIns="91425" bIns="45700" anchor="b" anchorCtr="0">
            <a:no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88" name="Google Shape;88;p17"/>
          <p:cNvSpPr txBox="1">
            <a:spLocks noGrp="1"/>
          </p:cNvSpPr>
          <p:nvPr>
            <p:ph type="subTitle" idx="1"/>
          </p:nvPr>
        </p:nvSpPr>
        <p:spPr>
          <a:xfrm>
            <a:off x="311700" y="3778833"/>
            <a:ext cx="8520600" cy="1056900"/>
          </a:xfrm>
          <a:prstGeom prst="rect">
            <a:avLst/>
          </a:prstGeom>
        </p:spPr>
        <p:txBody>
          <a:bodyPr spcFirstLastPara="1" wrap="square" lIns="91425" tIns="45700" rIns="91425" bIns="45700" anchor="t" anchorCtr="0">
            <a:noAutofit/>
          </a:bodyPr>
          <a:lstStyle>
            <a:lvl1pPr lvl="0" algn="ctr" rtl="0">
              <a:lnSpc>
                <a:spcPct val="100000"/>
              </a:lnSpc>
              <a:spcBef>
                <a:spcPts val="1000"/>
              </a:spcBef>
              <a:spcAft>
                <a:spcPts val="0"/>
              </a:spcAft>
              <a:buSzPts val="2800"/>
              <a:buNone/>
              <a:defRPr sz="2800"/>
            </a:lvl1pPr>
            <a:lvl2pPr lvl="1" algn="ctr" rtl="0">
              <a:lnSpc>
                <a:spcPct val="100000"/>
              </a:lnSpc>
              <a:spcBef>
                <a:spcPts val="500"/>
              </a:spcBef>
              <a:spcAft>
                <a:spcPts val="0"/>
              </a:spcAft>
              <a:buSzPts val="2800"/>
              <a:buNone/>
              <a:defRPr sz="2800"/>
            </a:lvl2pPr>
            <a:lvl3pPr lvl="2" algn="ctr" rtl="0">
              <a:lnSpc>
                <a:spcPct val="100000"/>
              </a:lnSpc>
              <a:spcBef>
                <a:spcPts val="500"/>
              </a:spcBef>
              <a:spcAft>
                <a:spcPts val="0"/>
              </a:spcAft>
              <a:buSzPts val="2800"/>
              <a:buNone/>
              <a:defRPr sz="2800"/>
            </a:lvl3pPr>
            <a:lvl4pPr lvl="3" algn="ctr" rtl="0">
              <a:lnSpc>
                <a:spcPct val="100000"/>
              </a:lnSpc>
              <a:spcBef>
                <a:spcPts val="500"/>
              </a:spcBef>
              <a:spcAft>
                <a:spcPts val="0"/>
              </a:spcAft>
              <a:buSzPts val="2800"/>
              <a:buNone/>
              <a:defRPr sz="2800"/>
            </a:lvl4pPr>
            <a:lvl5pPr lvl="4" algn="ctr" rtl="0">
              <a:lnSpc>
                <a:spcPct val="100000"/>
              </a:lnSpc>
              <a:spcBef>
                <a:spcPts val="500"/>
              </a:spcBef>
              <a:spcAft>
                <a:spcPts val="0"/>
              </a:spcAft>
              <a:buSzPts val="2800"/>
              <a:buNone/>
              <a:defRPr sz="2800"/>
            </a:lvl5pPr>
            <a:lvl6pPr lvl="5" algn="ctr" rtl="0">
              <a:lnSpc>
                <a:spcPct val="100000"/>
              </a:lnSpc>
              <a:spcBef>
                <a:spcPts val="500"/>
              </a:spcBef>
              <a:spcAft>
                <a:spcPts val="0"/>
              </a:spcAft>
              <a:buSzPts val="2800"/>
              <a:buNone/>
              <a:defRPr sz="2800"/>
            </a:lvl6pPr>
            <a:lvl7pPr lvl="6" algn="ctr" rtl="0">
              <a:lnSpc>
                <a:spcPct val="100000"/>
              </a:lnSpc>
              <a:spcBef>
                <a:spcPts val="500"/>
              </a:spcBef>
              <a:spcAft>
                <a:spcPts val="0"/>
              </a:spcAft>
              <a:buSzPts val="2800"/>
              <a:buNone/>
              <a:defRPr sz="2800"/>
            </a:lvl7pPr>
            <a:lvl8pPr lvl="7" algn="ctr" rtl="0">
              <a:lnSpc>
                <a:spcPct val="100000"/>
              </a:lnSpc>
              <a:spcBef>
                <a:spcPts val="500"/>
              </a:spcBef>
              <a:spcAft>
                <a:spcPts val="0"/>
              </a:spcAft>
              <a:buSzPts val="2800"/>
              <a:buNone/>
              <a:defRPr sz="2800"/>
            </a:lvl8pPr>
            <a:lvl9pPr lvl="8" algn="ctr" rtl="0">
              <a:lnSpc>
                <a:spcPct val="100000"/>
              </a:lnSpc>
              <a:spcBef>
                <a:spcPts val="500"/>
              </a:spcBef>
              <a:spcAft>
                <a:spcPts val="0"/>
              </a:spcAft>
              <a:buSzPts val="2800"/>
              <a:buNone/>
              <a:defRPr sz="2800"/>
            </a:lvl9pPr>
          </a:lstStyle>
          <a:p>
            <a:endParaRPr/>
          </a:p>
        </p:txBody>
      </p:sp>
      <p:sp>
        <p:nvSpPr>
          <p:cNvPr id="89" name="Google Shape;89;p17"/>
          <p:cNvSpPr txBox="1">
            <a:spLocks noGrp="1"/>
          </p:cNvSpPr>
          <p:nvPr>
            <p:ph type="sldNum" idx="12"/>
          </p:nvPr>
        </p:nvSpPr>
        <p:spPr>
          <a:xfrm>
            <a:off x="8472458" y="6217622"/>
            <a:ext cx="548700" cy="524700"/>
          </a:xfrm>
          <a:prstGeom prst="rect">
            <a:avLst/>
          </a:prstGeom>
        </p:spPr>
        <p:txBody>
          <a:bodyPr spcFirstLastPara="1" wrap="square" lIns="91425" tIns="45700" rIns="91425" bIns="457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no pattern_Title Slide">
  <p:cSld name="no pattern_Title Slide">
    <p:spTree>
      <p:nvGrpSpPr>
        <p:cNvPr id="1" name="Shape 90"/>
        <p:cNvGrpSpPr/>
        <p:nvPr/>
      </p:nvGrpSpPr>
      <p:grpSpPr>
        <a:xfrm>
          <a:off x="0" y="0"/>
          <a:ext cx="0" cy="0"/>
          <a:chOff x="0" y="0"/>
          <a:chExt cx="0" cy="0"/>
        </a:xfrm>
      </p:grpSpPr>
      <p:sp>
        <p:nvSpPr>
          <p:cNvPr id="91" name="Google Shape;91;p18"/>
          <p:cNvSpPr txBox="1">
            <a:spLocks noGrp="1"/>
          </p:cNvSpPr>
          <p:nvPr>
            <p:ph type="subTitle" idx="1"/>
          </p:nvPr>
        </p:nvSpPr>
        <p:spPr>
          <a:xfrm>
            <a:off x="989091" y="2809827"/>
            <a:ext cx="6858000" cy="1655700"/>
          </a:xfrm>
          <a:prstGeom prst="rect">
            <a:avLst/>
          </a:prstGeom>
          <a:noFill/>
          <a:ln>
            <a:noFill/>
          </a:ln>
        </p:spPr>
        <p:txBody>
          <a:bodyPr spcFirstLastPara="1" wrap="square" lIns="91425" tIns="45700" rIns="91425" bIns="45700" anchor="t" anchorCtr="0">
            <a:noAutofit/>
          </a:bodyPr>
          <a:lstStyle>
            <a:lvl1pPr lvl="0" algn="ctr" rtl="0">
              <a:lnSpc>
                <a:spcPct val="90000"/>
              </a:lnSpc>
              <a:spcBef>
                <a:spcPts val="1000"/>
              </a:spcBef>
              <a:spcAft>
                <a:spcPts val="0"/>
              </a:spcAft>
              <a:buClr>
                <a:schemeClr val="dk1"/>
              </a:buClr>
              <a:buSzPts val="2400"/>
              <a:buNone/>
              <a:defRPr sz="2400"/>
            </a:lvl1pPr>
            <a:lvl2pPr lvl="1" algn="ctr" rtl="0">
              <a:lnSpc>
                <a:spcPct val="90000"/>
              </a:lnSpc>
              <a:spcBef>
                <a:spcPts val="500"/>
              </a:spcBef>
              <a:spcAft>
                <a:spcPts val="0"/>
              </a:spcAft>
              <a:buClr>
                <a:schemeClr val="dk1"/>
              </a:buClr>
              <a:buSzPts val="2000"/>
              <a:buNone/>
              <a:defRPr sz="2000"/>
            </a:lvl2pPr>
            <a:lvl3pPr lvl="2" algn="ctr" rtl="0">
              <a:lnSpc>
                <a:spcPct val="90000"/>
              </a:lnSpc>
              <a:spcBef>
                <a:spcPts val="500"/>
              </a:spcBef>
              <a:spcAft>
                <a:spcPts val="0"/>
              </a:spcAft>
              <a:buClr>
                <a:schemeClr val="dk1"/>
              </a:buClr>
              <a:buSzPts val="1800"/>
              <a:buNone/>
              <a:defRPr sz="1800"/>
            </a:lvl3pPr>
            <a:lvl4pPr lvl="3" algn="ctr" rtl="0">
              <a:lnSpc>
                <a:spcPct val="90000"/>
              </a:lnSpc>
              <a:spcBef>
                <a:spcPts val="500"/>
              </a:spcBef>
              <a:spcAft>
                <a:spcPts val="0"/>
              </a:spcAft>
              <a:buClr>
                <a:schemeClr val="dk1"/>
              </a:buClr>
              <a:buSzPts val="1600"/>
              <a:buNone/>
              <a:defRPr sz="1600"/>
            </a:lvl4pPr>
            <a:lvl5pPr lvl="4" algn="ctr" rtl="0">
              <a:lnSpc>
                <a:spcPct val="90000"/>
              </a:lnSpc>
              <a:spcBef>
                <a:spcPts val="500"/>
              </a:spcBef>
              <a:spcAft>
                <a:spcPts val="0"/>
              </a:spcAft>
              <a:buClr>
                <a:schemeClr val="dk1"/>
              </a:buClr>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sp>
        <p:nvSpPr>
          <p:cNvPr id="92" name="Google Shape;92;p18"/>
          <p:cNvSpPr txBox="1">
            <a:spLocks noGrp="1"/>
          </p:cNvSpPr>
          <p:nvPr>
            <p:ph type="title"/>
          </p:nvPr>
        </p:nvSpPr>
        <p:spPr>
          <a:xfrm>
            <a:off x="2679825" y="93193"/>
            <a:ext cx="6400800" cy="857100"/>
          </a:xfrm>
          <a:prstGeom prst="rect">
            <a:avLst/>
          </a:prstGeom>
          <a:noFill/>
          <a:ln>
            <a:noFill/>
          </a:ln>
        </p:spPr>
        <p:txBody>
          <a:bodyPr spcFirstLastPara="1" wrap="square" lIns="91425" tIns="45700" rIns="91425" bIns="45700" anchor="ctr" anchorCtr="0">
            <a:noAutofit/>
          </a:bodyPr>
          <a:lstStyle>
            <a:lvl1pPr lvl="0" algn="r" rtl="0">
              <a:lnSpc>
                <a:spcPct val="90000"/>
              </a:lnSpc>
              <a:spcBef>
                <a:spcPts val="0"/>
              </a:spcBef>
              <a:spcAft>
                <a:spcPts val="0"/>
              </a:spcAft>
              <a:buClr>
                <a:schemeClr val="lt1"/>
              </a:buClr>
              <a:buSzPts val="3200"/>
              <a:buFont typeface="Calibri"/>
              <a:buNone/>
              <a:defRPr sz="32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3" name="Google Shape;93;p18"/>
          <p:cNvSpPr txBox="1">
            <a:spLocks noGrp="1"/>
          </p:cNvSpPr>
          <p:nvPr>
            <p:ph type="sldNum" idx="12"/>
          </p:nvPr>
        </p:nvSpPr>
        <p:spPr>
          <a:xfrm>
            <a:off x="6457950" y="6492537"/>
            <a:ext cx="20574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sz="1200" b="0" i="0" u="none" strike="noStrike" cap="none">
                <a:solidFill>
                  <a:schemeClr val="lt1"/>
                </a:solidFill>
                <a:latin typeface="Calibri"/>
                <a:ea typeface="Calibri"/>
                <a:cs typeface="Calibri"/>
                <a:sym typeface="Calibri"/>
              </a:defRPr>
            </a:lvl1pPr>
            <a:lvl2pPr marL="0" lvl="1" indent="0" algn="r" rtl="0">
              <a:spcBef>
                <a:spcPts val="0"/>
              </a:spcBef>
              <a:buNone/>
              <a:defRPr sz="1200" b="0" i="0" u="none" strike="noStrike" cap="none">
                <a:solidFill>
                  <a:schemeClr val="lt1"/>
                </a:solidFill>
                <a:latin typeface="Calibri"/>
                <a:ea typeface="Calibri"/>
                <a:cs typeface="Calibri"/>
                <a:sym typeface="Calibri"/>
              </a:defRPr>
            </a:lvl2pPr>
            <a:lvl3pPr marL="0" lvl="2" indent="0" algn="r" rtl="0">
              <a:spcBef>
                <a:spcPts val="0"/>
              </a:spcBef>
              <a:buNone/>
              <a:defRPr sz="1200" b="0" i="0" u="none" strike="noStrike" cap="none">
                <a:solidFill>
                  <a:schemeClr val="lt1"/>
                </a:solidFill>
                <a:latin typeface="Calibri"/>
                <a:ea typeface="Calibri"/>
                <a:cs typeface="Calibri"/>
                <a:sym typeface="Calibri"/>
              </a:defRPr>
            </a:lvl3pPr>
            <a:lvl4pPr marL="0" lvl="3" indent="0" algn="r" rtl="0">
              <a:spcBef>
                <a:spcPts val="0"/>
              </a:spcBef>
              <a:buNone/>
              <a:defRPr sz="1200" b="0" i="0" u="none" strike="noStrike" cap="none">
                <a:solidFill>
                  <a:schemeClr val="lt1"/>
                </a:solidFill>
                <a:latin typeface="Calibri"/>
                <a:ea typeface="Calibri"/>
                <a:cs typeface="Calibri"/>
                <a:sym typeface="Calibri"/>
              </a:defRPr>
            </a:lvl4pPr>
            <a:lvl5pPr marL="0" lvl="4" indent="0" algn="r" rtl="0">
              <a:spcBef>
                <a:spcPts val="0"/>
              </a:spcBef>
              <a:buNone/>
              <a:defRPr sz="1200" b="0" i="0" u="none" strike="noStrike" cap="none">
                <a:solidFill>
                  <a:schemeClr val="lt1"/>
                </a:solidFill>
                <a:latin typeface="Calibri"/>
                <a:ea typeface="Calibri"/>
                <a:cs typeface="Calibri"/>
                <a:sym typeface="Calibri"/>
              </a:defRPr>
            </a:lvl5pPr>
            <a:lvl6pPr marL="0" lvl="5" indent="0" algn="r" rtl="0">
              <a:spcBef>
                <a:spcPts val="0"/>
              </a:spcBef>
              <a:buNone/>
              <a:defRPr sz="1200" b="0" i="0" u="none" strike="noStrike" cap="none">
                <a:solidFill>
                  <a:schemeClr val="lt1"/>
                </a:solidFill>
                <a:latin typeface="Calibri"/>
                <a:ea typeface="Calibri"/>
                <a:cs typeface="Calibri"/>
                <a:sym typeface="Calibri"/>
              </a:defRPr>
            </a:lvl6pPr>
            <a:lvl7pPr marL="0" lvl="6" indent="0" algn="r" rtl="0">
              <a:spcBef>
                <a:spcPts val="0"/>
              </a:spcBef>
              <a:buNone/>
              <a:defRPr sz="1200" b="0" i="0" u="none" strike="noStrike" cap="none">
                <a:solidFill>
                  <a:schemeClr val="lt1"/>
                </a:solidFill>
                <a:latin typeface="Calibri"/>
                <a:ea typeface="Calibri"/>
                <a:cs typeface="Calibri"/>
                <a:sym typeface="Calibri"/>
              </a:defRPr>
            </a:lvl7pPr>
            <a:lvl8pPr marL="0" lvl="7" indent="0" algn="r" rtl="0">
              <a:spcBef>
                <a:spcPts val="0"/>
              </a:spcBef>
              <a:buNone/>
              <a:defRPr sz="1200" b="0" i="0" u="none" strike="noStrike" cap="none">
                <a:solidFill>
                  <a:schemeClr val="lt1"/>
                </a:solidFill>
                <a:latin typeface="Calibri"/>
                <a:ea typeface="Calibri"/>
                <a:cs typeface="Calibri"/>
                <a:sym typeface="Calibri"/>
              </a:defRPr>
            </a:lvl8pPr>
            <a:lvl9pPr marL="0" lvl="8" indent="0" algn="r" rtl="0">
              <a:spcBef>
                <a:spcPts val="0"/>
              </a:spcBef>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21"/>
        <p:cNvGrpSpPr/>
        <p:nvPr/>
      </p:nvGrpSpPr>
      <p:grpSpPr>
        <a:xfrm>
          <a:off x="0" y="0"/>
          <a:ext cx="0" cy="0"/>
          <a:chOff x="0" y="0"/>
          <a:chExt cx="0" cy="0"/>
        </a:xfrm>
      </p:grpSpPr>
      <p:sp>
        <p:nvSpPr>
          <p:cNvPr id="22" name="Google Shape;22;p3"/>
          <p:cNvSpPr txBox="1">
            <a:spLocks noGrp="1"/>
          </p:cNvSpPr>
          <p:nvPr>
            <p:ph type="subTitle" idx="1"/>
          </p:nvPr>
        </p:nvSpPr>
        <p:spPr>
          <a:xfrm>
            <a:off x="989091" y="2809827"/>
            <a:ext cx="6858000" cy="1655700"/>
          </a:xfrm>
          <a:prstGeom prst="rect">
            <a:avLst/>
          </a:prstGeom>
          <a:noFill/>
          <a:ln>
            <a:noFill/>
          </a:ln>
        </p:spPr>
        <p:txBody>
          <a:bodyPr spcFirstLastPara="1" wrap="square" lIns="91425" tIns="45700" rIns="91425" bIns="45700" anchor="t" anchorCtr="0">
            <a:noAutofit/>
          </a:bodyPr>
          <a:lstStyle>
            <a:lvl1pPr lvl="0" algn="ctr" rtl="0">
              <a:lnSpc>
                <a:spcPct val="90000"/>
              </a:lnSpc>
              <a:spcBef>
                <a:spcPts val="1000"/>
              </a:spcBef>
              <a:spcAft>
                <a:spcPts val="0"/>
              </a:spcAft>
              <a:buClr>
                <a:schemeClr val="dk1"/>
              </a:buClr>
              <a:buSzPts val="2400"/>
              <a:buNone/>
              <a:defRPr sz="2400"/>
            </a:lvl1pPr>
            <a:lvl2pPr lvl="1" algn="ctr" rtl="0">
              <a:lnSpc>
                <a:spcPct val="90000"/>
              </a:lnSpc>
              <a:spcBef>
                <a:spcPts val="500"/>
              </a:spcBef>
              <a:spcAft>
                <a:spcPts val="0"/>
              </a:spcAft>
              <a:buClr>
                <a:schemeClr val="dk1"/>
              </a:buClr>
              <a:buSzPts val="2000"/>
              <a:buNone/>
              <a:defRPr sz="2000"/>
            </a:lvl2pPr>
            <a:lvl3pPr lvl="2" algn="ctr" rtl="0">
              <a:lnSpc>
                <a:spcPct val="90000"/>
              </a:lnSpc>
              <a:spcBef>
                <a:spcPts val="500"/>
              </a:spcBef>
              <a:spcAft>
                <a:spcPts val="0"/>
              </a:spcAft>
              <a:buClr>
                <a:schemeClr val="dk1"/>
              </a:buClr>
              <a:buSzPts val="1800"/>
              <a:buNone/>
              <a:defRPr sz="1800"/>
            </a:lvl3pPr>
            <a:lvl4pPr lvl="3" algn="ctr" rtl="0">
              <a:lnSpc>
                <a:spcPct val="90000"/>
              </a:lnSpc>
              <a:spcBef>
                <a:spcPts val="500"/>
              </a:spcBef>
              <a:spcAft>
                <a:spcPts val="0"/>
              </a:spcAft>
              <a:buClr>
                <a:schemeClr val="dk1"/>
              </a:buClr>
              <a:buSzPts val="1600"/>
              <a:buNone/>
              <a:defRPr sz="1600"/>
            </a:lvl4pPr>
            <a:lvl5pPr lvl="4" algn="ctr" rtl="0">
              <a:lnSpc>
                <a:spcPct val="90000"/>
              </a:lnSpc>
              <a:spcBef>
                <a:spcPts val="500"/>
              </a:spcBef>
              <a:spcAft>
                <a:spcPts val="0"/>
              </a:spcAft>
              <a:buClr>
                <a:schemeClr val="dk1"/>
              </a:buClr>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sp>
        <p:nvSpPr>
          <p:cNvPr id="23" name="Google Shape;23;p3"/>
          <p:cNvSpPr txBox="1">
            <a:spLocks noGrp="1"/>
          </p:cNvSpPr>
          <p:nvPr>
            <p:ph type="title"/>
          </p:nvPr>
        </p:nvSpPr>
        <p:spPr>
          <a:xfrm>
            <a:off x="2679825" y="93193"/>
            <a:ext cx="6400800" cy="857100"/>
          </a:xfrm>
          <a:prstGeom prst="rect">
            <a:avLst/>
          </a:prstGeom>
          <a:noFill/>
          <a:ln>
            <a:noFill/>
          </a:ln>
        </p:spPr>
        <p:txBody>
          <a:bodyPr spcFirstLastPara="1" wrap="square" lIns="91425" tIns="45700" rIns="91425" bIns="45700" anchor="ctr" anchorCtr="0">
            <a:noAutofit/>
          </a:bodyPr>
          <a:lstStyle>
            <a:lvl1pPr lvl="0" algn="r" rtl="0">
              <a:lnSpc>
                <a:spcPct val="90000"/>
              </a:lnSpc>
              <a:spcBef>
                <a:spcPts val="0"/>
              </a:spcBef>
              <a:spcAft>
                <a:spcPts val="0"/>
              </a:spcAft>
              <a:buClr>
                <a:schemeClr val="lt1"/>
              </a:buClr>
              <a:buSzPts val="3200"/>
              <a:buFont typeface="Calibri"/>
              <a:buNone/>
              <a:defRPr sz="3200">
                <a:solidFill>
                  <a:schemeClr val="lt1"/>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4" name="Google Shape;24;p3"/>
          <p:cNvSpPr txBox="1">
            <a:spLocks noGrp="1"/>
          </p:cNvSpPr>
          <p:nvPr>
            <p:ph type="sldNum" idx="12"/>
          </p:nvPr>
        </p:nvSpPr>
        <p:spPr>
          <a:xfrm>
            <a:off x="6457950" y="6492537"/>
            <a:ext cx="20574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1pPr>
            <a:lvl2pPr marL="0" marR="0" lvl="1" indent="0" algn="r" rtl="0">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2pPr>
            <a:lvl3pPr marL="0" marR="0" lvl="2" indent="0" algn="r" rtl="0">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3pPr>
            <a:lvl4pPr marL="0" marR="0" lvl="3" indent="0" algn="r" rtl="0">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4pPr>
            <a:lvl5pPr marL="0" marR="0" lvl="4" indent="0" algn="r" rtl="0">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5pPr>
            <a:lvl6pPr marL="0" marR="0" lvl="5" indent="0" algn="r" rtl="0">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6pPr>
            <a:lvl7pPr marL="0" marR="0" lvl="6" indent="0" algn="r" rtl="0">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7pPr>
            <a:lvl8pPr marL="0" marR="0" lvl="7" indent="0" algn="r" rtl="0">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8pPr>
            <a:lvl9pPr marL="0" marR="0" lvl="8" indent="0" algn="r" rtl="0">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2_Blank" type="blank">
  <p:cSld name="BLANK">
    <p:bg>
      <p:bgPr>
        <a:blipFill>
          <a:blip r:embed="rId2">
            <a:alphaModFix/>
          </a:blip>
          <a:stretch>
            <a:fillRect/>
          </a:stretch>
        </a:blipFill>
        <a:effectLst/>
      </p:bgPr>
    </p:bg>
    <p:spTree>
      <p:nvGrpSpPr>
        <p:cNvPr id="1" name="Shape 25"/>
        <p:cNvGrpSpPr/>
        <p:nvPr/>
      </p:nvGrpSpPr>
      <p:grpSpPr>
        <a:xfrm>
          <a:off x="0" y="0"/>
          <a:ext cx="0" cy="0"/>
          <a:chOff x="0" y="0"/>
          <a:chExt cx="0" cy="0"/>
        </a:xfrm>
      </p:grpSpPr>
      <p:sp>
        <p:nvSpPr>
          <p:cNvPr id="26" name="Google Shape;26;p4"/>
          <p:cNvSpPr txBox="1">
            <a:spLocks noGrp="1"/>
          </p:cNvSpPr>
          <p:nvPr>
            <p:ph type="sldNum" idx="12"/>
          </p:nvPr>
        </p:nvSpPr>
        <p:spPr>
          <a:xfrm>
            <a:off x="8556784" y="6333134"/>
            <a:ext cx="548700" cy="525000"/>
          </a:xfrm>
          <a:prstGeom prst="rect">
            <a:avLst/>
          </a:prstGeom>
        </p:spPr>
        <p:txBody>
          <a:bodyPr spcFirstLastPara="1" wrap="square" lIns="91425" tIns="45700" rIns="91425" bIns="45700" anchor="t" anchorCtr="0">
            <a:noAutofit/>
          </a:bodyPr>
          <a:lstStyle>
            <a:lvl1pPr lvl="0">
              <a:buNone/>
              <a:defRPr sz="1300">
                <a:solidFill>
                  <a:schemeClr val="dk1"/>
                </a:solidFill>
              </a:defRPr>
            </a:lvl1pPr>
            <a:lvl2pPr lvl="1">
              <a:buNone/>
              <a:defRPr sz="1300">
                <a:solidFill>
                  <a:schemeClr val="dk1"/>
                </a:solidFill>
              </a:defRPr>
            </a:lvl2pPr>
            <a:lvl3pPr lvl="2">
              <a:buNone/>
              <a:defRPr sz="1300">
                <a:solidFill>
                  <a:schemeClr val="dk1"/>
                </a:solidFill>
              </a:defRPr>
            </a:lvl3pPr>
            <a:lvl4pPr lvl="3">
              <a:buNone/>
              <a:defRPr sz="1300">
                <a:solidFill>
                  <a:schemeClr val="dk1"/>
                </a:solidFill>
              </a:defRPr>
            </a:lvl4pPr>
            <a:lvl5pPr lvl="4">
              <a:buNone/>
              <a:defRPr sz="1300">
                <a:solidFill>
                  <a:schemeClr val="dk1"/>
                </a:solidFill>
              </a:defRPr>
            </a:lvl5pPr>
            <a:lvl6pPr lvl="5">
              <a:buNone/>
              <a:defRPr sz="1300">
                <a:solidFill>
                  <a:schemeClr val="dk1"/>
                </a:solidFill>
              </a:defRPr>
            </a:lvl6pPr>
            <a:lvl7pPr lvl="6">
              <a:buNone/>
              <a:defRPr sz="1300">
                <a:solidFill>
                  <a:schemeClr val="dk1"/>
                </a:solidFill>
              </a:defRPr>
            </a:lvl7pPr>
            <a:lvl8pPr lvl="7">
              <a:buNone/>
              <a:defRPr sz="1300">
                <a:solidFill>
                  <a:schemeClr val="dk1"/>
                </a:solidFill>
              </a:defRPr>
            </a:lvl8pPr>
            <a:lvl9pPr lvl="8">
              <a:buNone/>
              <a:defRPr sz="1300">
                <a:solidFill>
                  <a:schemeClr val="dk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7"/>
        <p:cNvGrpSpPr/>
        <p:nvPr/>
      </p:nvGrpSpPr>
      <p:grpSpPr>
        <a:xfrm>
          <a:off x="0" y="0"/>
          <a:ext cx="0" cy="0"/>
          <a:chOff x="0" y="0"/>
          <a:chExt cx="0" cy="0"/>
        </a:xfrm>
      </p:grpSpPr>
      <p:sp>
        <p:nvSpPr>
          <p:cNvPr id="28" name="Google Shape;28;p5"/>
          <p:cNvSpPr txBox="1">
            <a:spLocks noGrp="1"/>
          </p:cNvSpPr>
          <p:nvPr>
            <p:ph type="body" idx="1"/>
          </p:nvPr>
        </p:nvSpPr>
        <p:spPr>
          <a:xfrm>
            <a:off x="692024" y="2748246"/>
            <a:ext cx="7886700" cy="27501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9" name="Google Shape;29;p5"/>
          <p:cNvSpPr txBox="1">
            <a:spLocks noGrp="1"/>
          </p:cNvSpPr>
          <p:nvPr>
            <p:ph type="title"/>
          </p:nvPr>
        </p:nvSpPr>
        <p:spPr>
          <a:xfrm>
            <a:off x="2679825" y="93193"/>
            <a:ext cx="6400800" cy="857100"/>
          </a:xfrm>
          <a:prstGeom prst="rect">
            <a:avLst/>
          </a:prstGeom>
          <a:noFill/>
          <a:ln>
            <a:noFill/>
          </a:ln>
        </p:spPr>
        <p:txBody>
          <a:bodyPr spcFirstLastPara="1" wrap="square" lIns="91425" tIns="45700" rIns="91425" bIns="45700" anchor="ctr" anchorCtr="0">
            <a:noAutofit/>
          </a:bodyPr>
          <a:lstStyle>
            <a:lvl1pPr lvl="0" algn="r" rtl="0">
              <a:lnSpc>
                <a:spcPct val="90000"/>
              </a:lnSpc>
              <a:spcBef>
                <a:spcPts val="0"/>
              </a:spcBef>
              <a:spcAft>
                <a:spcPts val="0"/>
              </a:spcAft>
              <a:buClr>
                <a:schemeClr val="lt1"/>
              </a:buClr>
              <a:buSzPts val="3200"/>
              <a:buFont typeface="Calibri"/>
              <a:buNone/>
              <a:defRPr sz="3200">
                <a:solidFill>
                  <a:schemeClr val="lt1"/>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0" name="Google Shape;30;p5"/>
          <p:cNvSpPr txBox="1">
            <a:spLocks noGrp="1"/>
          </p:cNvSpPr>
          <p:nvPr>
            <p:ph type="sldNum" idx="12"/>
          </p:nvPr>
        </p:nvSpPr>
        <p:spPr>
          <a:xfrm>
            <a:off x="6457950" y="6492537"/>
            <a:ext cx="20574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1pPr>
            <a:lvl2pPr marL="0" marR="0" lvl="1" indent="0" algn="r" rtl="0">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2pPr>
            <a:lvl3pPr marL="0" marR="0" lvl="2" indent="0" algn="r" rtl="0">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3pPr>
            <a:lvl4pPr marL="0" marR="0" lvl="3" indent="0" algn="r" rtl="0">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4pPr>
            <a:lvl5pPr marL="0" marR="0" lvl="4" indent="0" algn="r" rtl="0">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5pPr>
            <a:lvl6pPr marL="0" marR="0" lvl="5" indent="0" algn="r" rtl="0">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6pPr>
            <a:lvl7pPr marL="0" marR="0" lvl="6" indent="0" algn="r" rtl="0">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7pPr>
            <a:lvl8pPr marL="0" marR="0" lvl="7" indent="0" algn="r" rtl="0">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8pPr>
            <a:lvl9pPr marL="0" marR="0" lvl="8" indent="0" algn="r" rtl="0">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Logo only">
  <p:cSld name="Logo only">
    <p:bg>
      <p:bgPr>
        <a:solidFill>
          <a:schemeClr val="lt1"/>
        </a:solidFill>
        <a:effectLst/>
      </p:bgPr>
    </p:bg>
    <p:spTree>
      <p:nvGrpSpPr>
        <p:cNvPr id="1" name="Shape 31"/>
        <p:cNvGrpSpPr/>
        <p:nvPr/>
      </p:nvGrpSpPr>
      <p:grpSpPr>
        <a:xfrm>
          <a:off x="0" y="0"/>
          <a:ext cx="0" cy="0"/>
          <a:chOff x="0" y="0"/>
          <a:chExt cx="0" cy="0"/>
        </a:xfrm>
      </p:grpSpPr>
      <p:pic>
        <p:nvPicPr>
          <p:cNvPr id="32" name="Google Shape;32;p6" descr="Decorative geometric pattern"/>
          <p:cNvPicPr preferRelativeResize="0"/>
          <p:nvPr/>
        </p:nvPicPr>
        <p:blipFill rotWithShape="1">
          <a:blip r:embed="rId2">
            <a:alphaModFix/>
          </a:blip>
          <a:srcRect/>
          <a:stretch/>
        </p:blipFill>
        <p:spPr>
          <a:xfrm>
            <a:off x="0" y="0"/>
            <a:ext cx="9144001" cy="6494856"/>
          </a:xfrm>
          <a:prstGeom prst="rect">
            <a:avLst/>
          </a:prstGeom>
          <a:noFill/>
          <a:ln>
            <a:noFill/>
          </a:ln>
        </p:spPr>
      </p:pic>
      <p:pic>
        <p:nvPicPr>
          <p:cNvPr id="33" name="Google Shape;33;p6" descr="Decorative blue bar"/>
          <p:cNvPicPr preferRelativeResize="0"/>
          <p:nvPr/>
        </p:nvPicPr>
        <p:blipFill rotWithShape="1">
          <a:blip r:embed="rId3">
            <a:alphaModFix/>
          </a:blip>
          <a:srcRect/>
          <a:stretch/>
        </p:blipFill>
        <p:spPr>
          <a:xfrm>
            <a:off x="0" y="6494854"/>
            <a:ext cx="9144001" cy="276279"/>
          </a:xfrm>
          <a:prstGeom prst="rect">
            <a:avLst/>
          </a:prstGeom>
          <a:noFill/>
          <a:ln>
            <a:noFill/>
          </a:ln>
        </p:spPr>
      </p:pic>
      <p:pic>
        <p:nvPicPr>
          <p:cNvPr id="34" name="Google Shape;34;p6" descr="Oregon Department of Education logo"/>
          <p:cNvPicPr preferRelativeResize="0"/>
          <p:nvPr/>
        </p:nvPicPr>
        <p:blipFill rotWithShape="1">
          <a:blip r:embed="rId4">
            <a:alphaModFix/>
          </a:blip>
          <a:srcRect/>
          <a:stretch/>
        </p:blipFill>
        <p:spPr>
          <a:xfrm>
            <a:off x="3739081" y="615148"/>
            <a:ext cx="3222228" cy="1602435"/>
          </a:xfrm>
          <a:prstGeom prst="rect">
            <a:avLst/>
          </a:prstGeom>
          <a:noFill/>
          <a:ln>
            <a:noFill/>
          </a:ln>
        </p:spPr>
      </p:pic>
      <p:sp>
        <p:nvSpPr>
          <p:cNvPr id="35" name="Google Shape;35;p6"/>
          <p:cNvSpPr txBox="1">
            <a:spLocks noGrp="1"/>
          </p:cNvSpPr>
          <p:nvPr>
            <p:ph type="title"/>
          </p:nvPr>
        </p:nvSpPr>
        <p:spPr>
          <a:xfrm>
            <a:off x="619597" y="2935982"/>
            <a:ext cx="7886700" cy="1325700"/>
          </a:xfrm>
          <a:prstGeom prst="rect">
            <a:avLst/>
          </a:prstGeom>
          <a:noFill/>
          <a:ln>
            <a:noFill/>
          </a:ln>
        </p:spPr>
        <p:txBody>
          <a:bodyPr spcFirstLastPara="1" wrap="square" lIns="91425" tIns="45700" rIns="91425" bIns="45700" anchor="ctr" anchorCtr="0">
            <a:noAutofit/>
          </a:bodyPr>
          <a:lstStyle>
            <a:lvl1pPr lvl="0" algn="ctr" rtl="0">
              <a:lnSpc>
                <a:spcPct val="90000"/>
              </a:lnSpc>
              <a:spcBef>
                <a:spcPts val="0"/>
              </a:spcBef>
              <a:spcAft>
                <a:spcPts val="0"/>
              </a:spcAft>
              <a:buClr>
                <a:schemeClr val="dk1"/>
              </a:buClr>
              <a:buSzPts val="4400"/>
              <a:buFont typeface="Calibri"/>
              <a:buNone/>
              <a:defRPr>
                <a:solidFill>
                  <a:schemeClr val="dk1"/>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pic>
        <p:nvPicPr>
          <p:cNvPr id="36" name="Google Shape;36;p6" descr="Decorative blue swoosh"/>
          <p:cNvPicPr preferRelativeResize="0"/>
          <p:nvPr/>
        </p:nvPicPr>
        <p:blipFill rotWithShape="1">
          <a:blip r:embed="rId5">
            <a:alphaModFix/>
          </a:blip>
          <a:srcRect/>
          <a:stretch/>
        </p:blipFill>
        <p:spPr>
          <a:xfrm>
            <a:off x="0" y="-400138"/>
            <a:ext cx="9144001" cy="2103535"/>
          </a:xfrm>
          <a:prstGeom prst="rect">
            <a:avLst/>
          </a:prstGeom>
          <a:noFill/>
          <a:ln>
            <a:noFill/>
          </a:ln>
        </p:spPr>
      </p:pic>
      <p:sp>
        <p:nvSpPr>
          <p:cNvPr id="37" name="Google Shape;37;p6"/>
          <p:cNvSpPr txBox="1">
            <a:spLocks noGrp="1"/>
          </p:cNvSpPr>
          <p:nvPr>
            <p:ph type="sldNum" idx="12"/>
          </p:nvPr>
        </p:nvSpPr>
        <p:spPr>
          <a:xfrm>
            <a:off x="6457950" y="6492537"/>
            <a:ext cx="20574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1pPr>
            <a:lvl2pPr marL="0" marR="0" lvl="1" indent="0" algn="r" rtl="0">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2pPr>
            <a:lvl3pPr marL="0" marR="0" lvl="2" indent="0" algn="r" rtl="0">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3pPr>
            <a:lvl4pPr marL="0" marR="0" lvl="3" indent="0" algn="r" rtl="0">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4pPr>
            <a:lvl5pPr marL="0" marR="0" lvl="4" indent="0" algn="r" rtl="0">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5pPr>
            <a:lvl6pPr marL="0" marR="0" lvl="5" indent="0" algn="r" rtl="0">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6pPr>
            <a:lvl7pPr marL="0" marR="0" lvl="6" indent="0" algn="r" rtl="0">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7pPr>
            <a:lvl8pPr marL="0" marR="0" lvl="7" indent="0" algn="r" rtl="0">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8pPr>
            <a:lvl9pPr marL="0" marR="0" lvl="8" indent="0" algn="r" rtl="0">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38"/>
        <p:cNvGrpSpPr/>
        <p:nvPr/>
      </p:nvGrpSpPr>
      <p:grpSpPr>
        <a:xfrm>
          <a:off x="0" y="0"/>
          <a:ext cx="0" cy="0"/>
          <a:chOff x="0" y="0"/>
          <a:chExt cx="0" cy="0"/>
        </a:xfrm>
      </p:grpSpPr>
      <p:sp>
        <p:nvSpPr>
          <p:cNvPr id="39" name="Google Shape;39;p7"/>
          <p:cNvSpPr txBox="1">
            <a:spLocks noGrp="1"/>
          </p:cNvSpPr>
          <p:nvPr>
            <p:ph type="body" idx="1"/>
          </p:nvPr>
        </p:nvSpPr>
        <p:spPr>
          <a:xfrm>
            <a:off x="655811" y="2558123"/>
            <a:ext cx="3886200" cy="27501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40" name="Google Shape;40;p7"/>
          <p:cNvSpPr txBox="1">
            <a:spLocks noGrp="1"/>
          </p:cNvSpPr>
          <p:nvPr>
            <p:ph type="body" idx="2"/>
          </p:nvPr>
        </p:nvSpPr>
        <p:spPr>
          <a:xfrm>
            <a:off x="4656311" y="2558123"/>
            <a:ext cx="3886200" cy="27501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41" name="Google Shape;41;p7"/>
          <p:cNvSpPr txBox="1">
            <a:spLocks noGrp="1"/>
          </p:cNvSpPr>
          <p:nvPr>
            <p:ph type="title"/>
          </p:nvPr>
        </p:nvSpPr>
        <p:spPr>
          <a:xfrm>
            <a:off x="2679825" y="93193"/>
            <a:ext cx="6400800" cy="857100"/>
          </a:xfrm>
          <a:prstGeom prst="rect">
            <a:avLst/>
          </a:prstGeom>
          <a:noFill/>
          <a:ln>
            <a:noFill/>
          </a:ln>
        </p:spPr>
        <p:txBody>
          <a:bodyPr spcFirstLastPara="1" wrap="square" lIns="91425" tIns="45700" rIns="91425" bIns="45700" anchor="ctr" anchorCtr="0">
            <a:noAutofit/>
          </a:bodyPr>
          <a:lstStyle>
            <a:lvl1pPr lvl="0" algn="r" rtl="0">
              <a:lnSpc>
                <a:spcPct val="90000"/>
              </a:lnSpc>
              <a:spcBef>
                <a:spcPts val="0"/>
              </a:spcBef>
              <a:spcAft>
                <a:spcPts val="0"/>
              </a:spcAft>
              <a:buClr>
                <a:schemeClr val="lt1"/>
              </a:buClr>
              <a:buSzPts val="3200"/>
              <a:buFont typeface="Calibri"/>
              <a:buNone/>
              <a:defRPr sz="3200">
                <a:solidFill>
                  <a:schemeClr val="lt1"/>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42" name="Google Shape;42;p7"/>
          <p:cNvSpPr txBox="1">
            <a:spLocks noGrp="1"/>
          </p:cNvSpPr>
          <p:nvPr>
            <p:ph type="sldNum" idx="12"/>
          </p:nvPr>
        </p:nvSpPr>
        <p:spPr>
          <a:xfrm>
            <a:off x="6457950" y="6492537"/>
            <a:ext cx="20574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1pPr>
            <a:lvl2pPr marL="0" marR="0" lvl="1" indent="0" algn="r" rtl="0">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2pPr>
            <a:lvl3pPr marL="0" marR="0" lvl="2" indent="0" algn="r" rtl="0">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3pPr>
            <a:lvl4pPr marL="0" marR="0" lvl="3" indent="0" algn="r" rtl="0">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4pPr>
            <a:lvl5pPr marL="0" marR="0" lvl="4" indent="0" algn="r" rtl="0">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5pPr>
            <a:lvl6pPr marL="0" marR="0" lvl="5" indent="0" algn="r" rtl="0">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6pPr>
            <a:lvl7pPr marL="0" marR="0" lvl="6" indent="0" algn="r" rtl="0">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7pPr>
            <a:lvl8pPr marL="0" marR="0" lvl="7" indent="0" algn="r" rtl="0">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8pPr>
            <a:lvl9pPr marL="0" marR="0" lvl="8" indent="0" algn="r" rtl="0">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p:cSld name="Comparison">
    <p:bg>
      <p:bgPr>
        <a:solidFill>
          <a:srgbClr val="FFFFFF"/>
        </a:solidFill>
        <a:effectLst/>
      </p:bgPr>
    </p:bg>
    <p:spTree>
      <p:nvGrpSpPr>
        <p:cNvPr id="1" name="Shape 43"/>
        <p:cNvGrpSpPr/>
        <p:nvPr/>
      </p:nvGrpSpPr>
      <p:grpSpPr>
        <a:xfrm>
          <a:off x="0" y="0"/>
          <a:ext cx="0" cy="0"/>
          <a:chOff x="0" y="0"/>
          <a:chExt cx="0" cy="0"/>
        </a:xfrm>
      </p:grpSpPr>
      <p:sp>
        <p:nvSpPr>
          <p:cNvPr id="44" name="Google Shape;44;p8"/>
          <p:cNvSpPr txBox="1">
            <a:spLocks noGrp="1"/>
          </p:cNvSpPr>
          <p:nvPr>
            <p:ph type="sldNum" idx="12"/>
          </p:nvPr>
        </p:nvSpPr>
        <p:spPr>
          <a:xfrm>
            <a:off x="6457950" y="6492537"/>
            <a:ext cx="20574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1pPr>
            <a:lvl2pPr marL="0" marR="0" lvl="1" indent="0" algn="r" rtl="0">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2pPr>
            <a:lvl3pPr marL="0" marR="0" lvl="2" indent="0" algn="r" rtl="0">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3pPr>
            <a:lvl4pPr marL="0" marR="0" lvl="3" indent="0" algn="r" rtl="0">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4pPr>
            <a:lvl5pPr marL="0" marR="0" lvl="4" indent="0" algn="r" rtl="0">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5pPr>
            <a:lvl6pPr marL="0" marR="0" lvl="5" indent="0" algn="r" rtl="0">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6pPr>
            <a:lvl7pPr marL="0" marR="0" lvl="6" indent="0" algn="r" rtl="0">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7pPr>
            <a:lvl8pPr marL="0" marR="0" lvl="7" indent="0" algn="r" rtl="0">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8pPr>
            <a:lvl9pPr marL="0" marR="0" lvl="8" indent="0" algn="r" rtl="0">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3_Blank">
  <p:cSld name="3_Blank">
    <p:bg>
      <p:bgPr>
        <a:solidFill>
          <a:schemeClr val="lt1"/>
        </a:solidFill>
        <a:effectLst/>
      </p:bgPr>
    </p:bg>
    <p:spTree>
      <p:nvGrpSpPr>
        <p:cNvPr id="1" name="Shape 45"/>
        <p:cNvGrpSpPr/>
        <p:nvPr/>
      </p:nvGrpSpPr>
      <p:grpSpPr>
        <a:xfrm>
          <a:off x="0" y="0"/>
          <a:ext cx="0" cy="0"/>
          <a:chOff x="0" y="0"/>
          <a:chExt cx="0" cy="0"/>
        </a:xfrm>
      </p:grpSpPr>
      <p:pic>
        <p:nvPicPr>
          <p:cNvPr id="46" name="Google Shape;46;p9" descr="Decorative geometric pattern"/>
          <p:cNvPicPr preferRelativeResize="0"/>
          <p:nvPr/>
        </p:nvPicPr>
        <p:blipFill rotWithShape="1">
          <a:blip r:embed="rId2">
            <a:alphaModFix/>
          </a:blip>
          <a:srcRect/>
          <a:stretch/>
        </p:blipFill>
        <p:spPr>
          <a:xfrm>
            <a:off x="0" y="0"/>
            <a:ext cx="9144001" cy="6494856"/>
          </a:xfrm>
          <a:prstGeom prst="rect">
            <a:avLst/>
          </a:prstGeom>
          <a:noFill/>
          <a:ln>
            <a:noFill/>
          </a:ln>
        </p:spPr>
      </p:pic>
      <p:pic>
        <p:nvPicPr>
          <p:cNvPr id="47" name="Google Shape;47;p9" descr="Decorative blue bar"/>
          <p:cNvPicPr preferRelativeResize="0"/>
          <p:nvPr/>
        </p:nvPicPr>
        <p:blipFill rotWithShape="1">
          <a:blip r:embed="rId3">
            <a:alphaModFix/>
          </a:blip>
          <a:srcRect/>
          <a:stretch/>
        </p:blipFill>
        <p:spPr>
          <a:xfrm>
            <a:off x="0" y="6494854"/>
            <a:ext cx="9144001" cy="276279"/>
          </a:xfrm>
          <a:prstGeom prst="rect">
            <a:avLst/>
          </a:prstGeom>
          <a:noFill/>
          <a:ln>
            <a:noFill/>
          </a:ln>
        </p:spPr>
      </p:pic>
      <p:sp>
        <p:nvSpPr>
          <p:cNvPr id="48" name="Google Shape;48;p9"/>
          <p:cNvSpPr txBox="1">
            <a:spLocks noGrp="1"/>
          </p:cNvSpPr>
          <p:nvPr>
            <p:ph type="title"/>
          </p:nvPr>
        </p:nvSpPr>
        <p:spPr>
          <a:xfrm>
            <a:off x="120178" y="138546"/>
            <a:ext cx="8924400" cy="7935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chemeClr val="dk1"/>
              </a:buClr>
              <a:buSzPts val="3600"/>
              <a:buFont typeface="Calibri"/>
              <a:buNone/>
              <a:defRPr sz="3600">
                <a:solidFill>
                  <a:schemeClr val="dk1"/>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pic>
        <p:nvPicPr>
          <p:cNvPr id="49" name="Google Shape;49;p9" descr="Oregon Department of Education Logo"/>
          <p:cNvPicPr preferRelativeResize="0"/>
          <p:nvPr/>
        </p:nvPicPr>
        <p:blipFill rotWithShape="1">
          <a:blip r:embed="rId4">
            <a:alphaModFix/>
          </a:blip>
          <a:srcRect/>
          <a:stretch/>
        </p:blipFill>
        <p:spPr>
          <a:xfrm>
            <a:off x="7171552" y="5594283"/>
            <a:ext cx="1479336" cy="735684"/>
          </a:xfrm>
          <a:prstGeom prst="rect">
            <a:avLst/>
          </a:prstGeom>
          <a:noFill/>
          <a:ln>
            <a:noFill/>
          </a:ln>
        </p:spPr>
      </p:pic>
      <p:sp>
        <p:nvSpPr>
          <p:cNvPr id="50" name="Google Shape;50;p9"/>
          <p:cNvSpPr txBox="1">
            <a:spLocks noGrp="1"/>
          </p:cNvSpPr>
          <p:nvPr>
            <p:ph type="sldNum" idx="12"/>
          </p:nvPr>
        </p:nvSpPr>
        <p:spPr>
          <a:xfrm>
            <a:off x="6457950" y="6492537"/>
            <a:ext cx="20574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1pPr>
            <a:lvl2pPr marL="0" marR="0" lvl="1" indent="0" algn="r" rtl="0">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2pPr>
            <a:lvl3pPr marL="0" marR="0" lvl="2" indent="0" algn="r" rtl="0">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3pPr>
            <a:lvl4pPr marL="0" marR="0" lvl="3" indent="0" algn="r" rtl="0">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4pPr>
            <a:lvl5pPr marL="0" marR="0" lvl="4" indent="0" algn="r" rtl="0">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5pPr>
            <a:lvl6pPr marL="0" marR="0" lvl="5" indent="0" algn="r" rtl="0">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6pPr>
            <a:lvl7pPr marL="0" marR="0" lvl="6" indent="0" algn="r" rtl="0">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7pPr>
            <a:lvl8pPr marL="0" marR="0" lvl="7" indent="0" algn="r" rtl="0">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8pPr>
            <a:lvl9pPr marL="0" marR="0" lvl="8" indent="0" algn="r" rtl="0">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1_Blank">
  <p:cSld name="1_Blank">
    <p:bg>
      <p:bgPr>
        <a:solidFill>
          <a:srgbClr val="FFFFFF"/>
        </a:solidFill>
        <a:effectLst/>
      </p:bgPr>
    </p:bg>
    <p:spTree>
      <p:nvGrpSpPr>
        <p:cNvPr id="1" name="Shape 51"/>
        <p:cNvGrpSpPr/>
        <p:nvPr/>
      </p:nvGrpSpPr>
      <p:grpSpPr>
        <a:xfrm>
          <a:off x="0" y="0"/>
          <a:ext cx="0" cy="0"/>
          <a:chOff x="0" y="0"/>
          <a:chExt cx="0" cy="0"/>
        </a:xfrm>
      </p:grpSpPr>
      <p:sp>
        <p:nvSpPr>
          <p:cNvPr id="52" name="Google Shape;52;p10"/>
          <p:cNvSpPr txBox="1">
            <a:spLocks noGrp="1"/>
          </p:cNvSpPr>
          <p:nvPr>
            <p:ph type="title"/>
          </p:nvPr>
        </p:nvSpPr>
        <p:spPr>
          <a:xfrm>
            <a:off x="1881838" y="111581"/>
            <a:ext cx="7152300" cy="1013100"/>
          </a:xfrm>
          <a:prstGeom prst="rect">
            <a:avLst/>
          </a:prstGeom>
          <a:noFill/>
          <a:ln>
            <a:noFill/>
          </a:ln>
        </p:spPr>
        <p:txBody>
          <a:bodyPr spcFirstLastPara="1" wrap="square" lIns="91425" tIns="45700" rIns="91425" bIns="45700" anchor="ctr" anchorCtr="0">
            <a:noAutofit/>
          </a:bodyPr>
          <a:lstStyle>
            <a:lvl1pPr lvl="0" algn="r" rtl="0">
              <a:lnSpc>
                <a:spcPct val="90000"/>
              </a:lnSpc>
              <a:spcBef>
                <a:spcPts val="0"/>
              </a:spcBef>
              <a:spcAft>
                <a:spcPts val="0"/>
              </a:spcAft>
              <a:buClr>
                <a:schemeClr val="lt1"/>
              </a:buClr>
              <a:buSzPts val="3600"/>
              <a:buFont typeface="Calibri"/>
              <a:buNone/>
              <a:defRPr sz="3600">
                <a:solidFill>
                  <a:schemeClr val="lt1"/>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pic>
        <p:nvPicPr>
          <p:cNvPr id="53" name="Google Shape;53;p10"/>
          <p:cNvPicPr preferRelativeResize="0"/>
          <p:nvPr/>
        </p:nvPicPr>
        <p:blipFill rotWithShape="1">
          <a:blip r:embed="rId2">
            <a:alphaModFix/>
          </a:blip>
          <a:srcRect/>
          <a:stretch/>
        </p:blipFill>
        <p:spPr>
          <a:xfrm>
            <a:off x="-90611" y="53562"/>
            <a:ext cx="1479336" cy="735683"/>
          </a:xfrm>
          <a:prstGeom prst="rect">
            <a:avLst/>
          </a:prstGeom>
          <a:noFill/>
          <a:ln>
            <a:noFill/>
          </a:ln>
        </p:spPr>
      </p:pic>
      <p:sp>
        <p:nvSpPr>
          <p:cNvPr id="54" name="Google Shape;54;p10"/>
          <p:cNvSpPr txBox="1">
            <a:spLocks noGrp="1"/>
          </p:cNvSpPr>
          <p:nvPr>
            <p:ph type="sldNum" idx="12"/>
          </p:nvPr>
        </p:nvSpPr>
        <p:spPr>
          <a:xfrm>
            <a:off x="6457950" y="6492537"/>
            <a:ext cx="20574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1pPr>
            <a:lvl2pPr marL="0" marR="0" lvl="1" indent="0" algn="r" rtl="0">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2pPr>
            <a:lvl3pPr marL="0" marR="0" lvl="2" indent="0" algn="r" rtl="0">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3pPr>
            <a:lvl4pPr marL="0" marR="0" lvl="3" indent="0" algn="r" rtl="0">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4pPr>
            <a:lvl5pPr marL="0" marR="0" lvl="4" indent="0" algn="r" rtl="0">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5pPr>
            <a:lvl6pPr marL="0" marR="0" lvl="5" indent="0" algn="r" rtl="0">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6pPr>
            <a:lvl7pPr marL="0" marR="0" lvl="6" indent="0" algn="r" rtl="0">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7pPr>
            <a:lvl8pPr marL="0" marR="0" lvl="7" indent="0" algn="r" rtl="0">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8pPr>
            <a:lvl9pPr marL="0" marR="0" lvl="8" indent="0" algn="r" rtl="0">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55" name="Google Shape;55;p10"/>
          <p:cNvSpPr/>
          <p:nvPr/>
        </p:nvSpPr>
        <p:spPr>
          <a:xfrm>
            <a:off x="0" y="-20600"/>
            <a:ext cx="2808900" cy="6899100"/>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jp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6" name="Google Shape;6;p1" descr="Decorative geometric pattern"/>
          <p:cNvPicPr preferRelativeResize="0"/>
          <p:nvPr/>
        </p:nvPicPr>
        <p:blipFill rotWithShape="1">
          <a:blip r:embed="rId19">
            <a:alphaModFix/>
          </a:blip>
          <a:srcRect/>
          <a:stretch/>
        </p:blipFill>
        <p:spPr>
          <a:xfrm>
            <a:off x="0" y="1"/>
            <a:ext cx="9144001" cy="6494856"/>
          </a:xfrm>
          <a:prstGeom prst="rect">
            <a:avLst/>
          </a:prstGeom>
          <a:noFill/>
          <a:ln>
            <a:noFill/>
          </a:ln>
        </p:spPr>
      </p:pic>
      <p:pic>
        <p:nvPicPr>
          <p:cNvPr id="7" name="Google Shape;7;p1" descr="Decorative blue swoosh"/>
          <p:cNvPicPr preferRelativeResize="0"/>
          <p:nvPr/>
        </p:nvPicPr>
        <p:blipFill rotWithShape="1">
          <a:blip r:embed="rId20">
            <a:alphaModFix/>
          </a:blip>
          <a:srcRect/>
          <a:stretch/>
        </p:blipFill>
        <p:spPr>
          <a:xfrm>
            <a:off x="-1" y="-902"/>
            <a:ext cx="9144003" cy="2075283"/>
          </a:xfrm>
          <a:prstGeom prst="rect">
            <a:avLst/>
          </a:prstGeom>
          <a:noFill/>
          <a:ln>
            <a:noFill/>
          </a:ln>
        </p:spPr>
      </p:pic>
      <p:pic>
        <p:nvPicPr>
          <p:cNvPr id="8" name="Google Shape;8;p1" descr="Decorative blue bar"/>
          <p:cNvPicPr preferRelativeResize="0"/>
          <p:nvPr/>
        </p:nvPicPr>
        <p:blipFill rotWithShape="1">
          <a:blip r:embed="rId21">
            <a:alphaModFix/>
          </a:blip>
          <a:srcRect/>
          <a:stretch/>
        </p:blipFill>
        <p:spPr>
          <a:xfrm>
            <a:off x="0" y="6494854"/>
            <a:ext cx="9144001" cy="276279"/>
          </a:xfrm>
          <a:prstGeom prst="rect">
            <a:avLst/>
          </a:prstGeom>
          <a:noFill/>
          <a:ln>
            <a:noFill/>
          </a:ln>
        </p:spPr>
      </p:pic>
      <p:sp>
        <p:nvSpPr>
          <p:cNvPr id="9" name="Google Shape;9;p1"/>
          <p:cNvSpPr txBox="1">
            <a:spLocks noGrp="1"/>
          </p:cNvSpPr>
          <p:nvPr>
            <p:ph type="title"/>
          </p:nvPr>
        </p:nvSpPr>
        <p:spPr>
          <a:xfrm>
            <a:off x="628650" y="1998486"/>
            <a:ext cx="7886700" cy="1325700"/>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1"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0" name="Google Shape;10;p1"/>
          <p:cNvSpPr txBox="1">
            <a:spLocks noGrp="1"/>
          </p:cNvSpPr>
          <p:nvPr>
            <p:ph type="body" idx="1"/>
          </p:nvPr>
        </p:nvSpPr>
        <p:spPr>
          <a:xfrm>
            <a:off x="628650" y="3427255"/>
            <a:ext cx="7886700" cy="27501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1" name="Google Shape;11;p1"/>
          <p:cNvPicPr preferRelativeResize="0"/>
          <p:nvPr/>
        </p:nvPicPr>
        <p:blipFill rotWithShape="1">
          <a:blip r:embed="rId22">
            <a:alphaModFix/>
          </a:blip>
          <a:srcRect/>
          <a:stretch/>
        </p:blipFill>
        <p:spPr>
          <a:xfrm>
            <a:off x="115173" y="186164"/>
            <a:ext cx="2033166" cy="1011107"/>
          </a:xfrm>
          <a:prstGeom prst="rect">
            <a:avLst/>
          </a:prstGeom>
          <a:noFill/>
          <a:ln>
            <a:noFill/>
          </a:ln>
        </p:spPr>
      </p:pic>
      <p:pic>
        <p:nvPicPr>
          <p:cNvPr id="12" name="Google Shape;12;p1"/>
          <p:cNvPicPr preferRelativeResize="0"/>
          <p:nvPr/>
        </p:nvPicPr>
        <p:blipFill rotWithShape="1">
          <a:blip r:embed="rId22">
            <a:alphaModFix/>
          </a:blip>
          <a:srcRect/>
          <a:stretch/>
        </p:blipFill>
        <p:spPr>
          <a:xfrm>
            <a:off x="115173" y="186164"/>
            <a:ext cx="2033166" cy="1011107"/>
          </a:xfrm>
          <a:prstGeom prst="rect">
            <a:avLst/>
          </a:prstGeom>
          <a:noFill/>
          <a:ln>
            <a:noFill/>
          </a:ln>
        </p:spPr>
      </p:pic>
      <p:pic>
        <p:nvPicPr>
          <p:cNvPr id="13" name="Google Shape;13;p1" descr="Oregon Department of Education Logo"/>
          <p:cNvPicPr preferRelativeResize="0"/>
          <p:nvPr/>
        </p:nvPicPr>
        <p:blipFill rotWithShape="1">
          <a:blip r:embed="rId22">
            <a:alphaModFix/>
          </a:blip>
          <a:srcRect/>
          <a:stretch/>
        </p:blipFill>
        <p:spPr>
          <a:xfrm>
            <a:off x="115173" y="186164"/>
            <a:ext cx="2033166" cy="1011107"/>
          </a:xfrm>
          <a:prstGeom prst="rect">
            <a:avLst/>
          </a:prstGeom>
          <a:noFill/>
          <a:ln>
            <a:noFill/>
          </a:ln>
        </p:spPr>
      </p:pic>
      <p:sp>
        <p:nvSpPr>
          <p:cNvPr id="14" name="Google Shape;14;p1"/>
          <p:cNvSpPr txBox="1">
            <a:spLocks noGrp="1"/>
          </p:cNvSpPr>
          <p:nvPr>
            <p:ph type="sldNum" idx="12"/>
          </p:nvPr>
        </p:nvSpPr>
        <p:spPr>
          <a:xfrm>
            <a:off x="6457950" y="6492537"/>
            <a:ext cx="20574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1pPr>
            <a:lvl2pPr marL="0" marR="0" lvl="1" indent="0" algn="r" rtl="0">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2pPr>
            <a:lvl3pPr marL="0" marR="0" lvl="2" indent="0" algn="r" rtl="0">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3pPr>
            <a:lvl4pPr marL="0" marR="0" lvl="3" indent="0" algn="r" rtl="0">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4pPr>
            <a:lvl5pPr marL="0" marR="0" lvl="4" indent="0" algn="r" rtl="0">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5pPr>
            <a:lvl6pPr marL="0" marR="0" lvl="5" indent="0" algn="r" rtl="0">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6pPr>
            <a:lvl7pPr marL="0" marR="0" lvl="6" indent="0" algn="r" rtl="0">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7pPr>
            <a:lvl8pPr marL="0" marR="0" lvl="7" indent="0" algn="r" rtl="0">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8pPr>
            <a:lvl9pPr marL="0" marR="0" lvl="8" indent="0" algn="r" rtl="0">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9.jp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hyperlink" Target="https://www.oregon.gov/ode/about-us/Documents/HB%203427%20Student%20Investment%20Account.pdf"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mailto:rachael.moser@state.or.us" TargetMode="External"/><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hyperlink" Target="mailto:SIAinfo@state.or.us" TargetMode="External"/><Relationship Id="rId4" Type="http://schemas.openxmlformats.org/officeDocument/2006/relationships/hyperlink" Target="mailto:shpresa.halimi@state.or.us"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26.png"/></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hyperlink" Target="https://docs.google.com/forms/d/e/1FAIpQLSeaDiYLEI-mosjMpNNV-nwZflWWmfTIGI-7JR7h1lxD_eFIng/viewform?usp=sf_link" TargetMode="External"/><Relationship Id="rId5" Type="http://schemas.openxmlformats.org/officeDocument/2006/relationships/hyperlink" Target="mailto:SIAinfo@state.or.us" TargetMode="External"/><Relationship Id="rId4" Type="http://schemas.openxmlformats.org/officeDocument/2006/relationships/image" Target="../media/image13.png"/></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1.xml"/><Relationship Id="rId1" Type="http://schemas.openxmlformats.org/officeDocument/2006/relationships/slideLayout" Target="../slideLayouts/slideLayout3.xml"/><Relationship Id="rId4" Type="http://schemas.openxmlformats.org/officeDocument/2006/relationships/image" Target="../media/image28.png"/></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2.xml"/><Relationship Id="rId1" Type="http://schemas.openxmlformats.org/officeDocument/2006/relationships/slideLayout" Target="../slideLayouts/slideLayout3.xml"/><Relationship Id="rId4" Type="http://schemas.openxmlformats.org/officeDocument/2006/relationships/image" Target="../media/image29.png"/></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3.xm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5.xml"/><Relationship Id="rId1" Type="http://schemas.openxmlformats.org/officeDocument/2006/relationships/slideLayout" Target="../slideLayouts/slideLayout3.xml"/><Relationship Id="rId4" Type="http://schemas.openxmlformats.org/officeDocument/2006/relationships/image" Target="../media/image30.png"/></Relationships>
</file>

<file path=ppt/slides/_rels/slide3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7.xml"/><Relationship Id="rId1" Type="http://schemas.openxmlformats.org/officeDocument/2006/relationships/slideLayout" Target="../slideLayouts/slideLayout3.xml"/><Relationship Id="rId4" Type="http://schemas.openxmlformats.org/officeDocument/2006/relationships/image" Target="../media/image31.png"/></Relationships>
</file>

<file path=ppt/slides/_rels/slide3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8.xml"/><Relationship Id="rId1" Type="http://schemas.openxmlformats.org/officeDocument/2006/relationships/slideLayout" Target="../slideLayouts/slideLayout3.xml"/><Relationship Id="rId4" Type="http://schemas.openxmlformats.org/officeDocument/2006/relationships/image" Target="../media/image32.png"/></Relationships>
</file>

<file path=ppt/slides/_rels/slide39.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hyperlink" Target="http://www.oregon.gov/ode/studentsuccess" TargetMode="External"/><Relationship Id="rId2" Type="http://schemas.openxmlformats.org/officeDocument/2006/relationships/notesSlide" Target="../notesSlides/notesSlide39.xml"/><Relationship Id="rId1" Type="http://schemas.openxmlformats.org/officeDocument/2006/relationships/slideLayout" Target="../slideLayouts/slideLayout3.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0.xml"/><Relationship Id="rId1" Type="http://schemas.openxmlformats.org/officeDocument/2006/relationships/slideLayout" Target="../slideLayouts/slideLayout3.xml"/><Relationship Id="rId5" Type="http://schemas.openxmlformats.org/officeDocument/2006/relationships/image" Target="../media/image36.png"/><Relationship Id="rId4" Type="http://schemas.openxmlformats.org/officeDocument/2006/relationships/hyperlink" Target="mailto:SIAinfo@state.or.us"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9"/>
          <p:cNvSpPr/>
          <p:nvPr/>
        </p:nvSpPr>
        <p:spPr>
          <a:xfrm>
            <a:off x="3143251" y="1685925"/>
            <a:ext cx="5427600" cy="2739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4800"/>
              <a:buFont typeface="Calibri"/>
              <a:buNone/>
            </a:pPr>
            <a:r>
              <a:rPr lang="en" sz="4800" dirty="0">
                <a:latin typeface="Calibri"/>
                <a:ea typeface="Calibri"/>
                <a:cs typeface="Calibri"/>
                <a:sym typeface="Calibri"/>
              </a:rPr>
              <a:t>Setting Longitudinal Performance Growth Targets</a:t>
            </a:r>
            <a:endParaRPr sz="4800" i="0" u="none" strike="noStrike" cap="none" dirty="0">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3200"/>
              <a:buFont typeface="Calibri"/>
              <a:buNone/>
            </a:pPr>
            <a:endParaRPr sz="3200" dirty="0">
              <a:latin typeface="Comfortaa Regular"/>
              <a:ea typeface="Comfortaa Regular"/>
              <a:cs typeface="Comfortaa Regular"/>
              <a:sym typeface="Comfortaa Regular"/>
            </a:endParaRPr>
          </a:p>
          <a:p>
            <a:pPr marL="0" marR="0" lvl="0" indent="0" algn="ctr" rtl="0">
              <a:lnSpc>
                <a:spcPct val="100000"/>
              </a:lnSpc>
              <a:spcBef>
                <a:spcPts val="0"/>
              </a:spcBef>
              <a:spcAft>
                <a:spcPts val="0"/>
              </a:spcAft>
              <a:buClr>
                <a:schemeClr val="dk1"/>
              </a:buClr>
              <a:buSzPts val="3200"/>
              <a:buFont typeface="Calibri"/>
              <a:buNone/>
            </a:pPr>
            <a:r>
              <a:rPr lang="en" sz="3600" dirty="0">
                <a:latin typeface="Calibri"/>
                <a:ea typeface="Calibri"/>
                <a:cs typeface="Calibri"/>
                <a:sym typeface="Calibri"/>
              </a:rPr>
              <a:t>Webinar #1</a:t>
            </a:r>
            <a:endParaRPr sz="3600" dirty="0">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3200"/>
              <a:buFont typeface="Calibri"/>
              <a:buNone/>
            </a:pPr>
            <a:r>
              <a:rPr lang="en" sz="3600" dirty="0">
                <a:latin typeface="Calibri"/>
                <a:ea typeface="Calibri"/>
                <a:cs typeface="Calibri"/>
                <a:sym typeface="Calibri"/>
              </a:rPr>
              <a:t>February 6</a:t>
            </a:r>
            <a:r>
              <a:rPr lang="en" sz="3600" i="0" u="none" strike="noStrike" cap="none" dirty="0">
                <a:latin typeface="Calibri"/>
                <a:ea typeface="Calibri"/>
                <a:cs typeface="Calibri"/>
                <a:sym typeface="Calibri"/>
              </a:rPr>
              <a:t>, 20</a:t>
            </a:r>
            <a:r>
              <a:rPr lang="en" sz="3600" dirty="0">
                <a:latin typeface="Calibri"/>
                <a:ea typeface="Calibri"/>
                <a:cs typeface="Calibri"/>
                <a:sym typeface="Calibri"/>
              </a:rPr>
              <a:t>20</a:t>
            </a:r>
            <a:endParaRPr sz="3600" dirty="0">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1400"/>
              <a:buFont typeface="Calibri"/>
              <a:buNone/>
            </a:pPr>
            <a:endParaRPr sz="1400" b="0" i="0" u="none" strike="noStrike" cap="none" dirty="0">
              <a:latin typeface="Calibri"/>
              <a:ea typeface="Calibri"/>
              <a:cs typeface="Calibri"/>
              <a:sym typeface="Calibri"/>
            </a:endParaRPr>
          </a:p>
        </p:txBody>
      </p:sp>
      <p:pic>
        <p:nvPicPr>
          <p:cNvPr id="100" name="Google Shape;100;p19" title="ODE Logo"/>
          <p:cNvPicPr preferRelativeResize="0"/>
          <p:nvPr/>
        </p:nvPicPr>
        <p:blipFill>
          <a:blip r:embed="rId3">
            <a:alphaModFix/>
          </a:blip>
          <a:stretch>
            <a:fillRect/>
          </a:stretch>
        </p:blipFill>
        <p:spPr>
          <a:xfrm>
            <a:off x="457200" y="4924425"/>
            <a:ext cx="1533525" cy="1547649"/>
          </a:xfrm>
          <a:prstGeom prst="rect">
            <a:avLst/>
          </a:prstGeom>
          <a:noFill/>
          <a:ln>
            <a:noFill/>
          </a:ln>
        </p:spPr>
      </p:pic>
      <p:sp>
        <p:nvSpPr>
          <p:cNvPr id="101" name="Google Shape;101;p19"/>
          <p:cNvSpPr txBox="1">
            <a:spLocks noGrp="1"/>
          </p:cNvSpPr>
          <p:nvPr>
            <p:ph type="sldNum" idx="12"/>
          </p:nvPr>
        </p:nvSpPr>
        <p:spPr>
          <a:xfrm>
            <a:off x="6457950" y="6492537"/>
            <a:ext cx="20574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chemeClr val="lt1"/>
              </a:buClr>
              <a:buSzPts val="1200"/>
              <a:buFont typeface="Calibri"/>
              <a:buNone/>
            </a:pPr>
            <a:fld id="{00000000-1234-1234-1234-123412341234}" type="slidenum">
              <a:rPr lang="en"/>
              <a:t>1</a:t>
            </a:fld>
            <a:endParaRPr/>
          </a:p>
        </p:txBody>
      </p:sp>
      <p:sp>
        <p:nvSpPr>
          <p:cNvPr id="2" name="Title 1" hidden="1"/>
          <p:cNvSpPr>
            <a:spLocks noGrp="1"/>
          </p:cNvSpPr>
          <p:nvPr>
            <p:ph type="title"/>
          </p:nvPr>
        </p:nvSpPr>
        <p:spPr/>
        <p:txBody>
          <a:bodyPr/>
          <a:lstStyle/>
          <a:p>
            <a:r>
              <a:rPr lang="en-US" sz="800" dirty="0"/>
              <a:t>Setting Longitudinal Performance Growth Targets</a:t>
            </a:r>
            <a:br>
              <a:rPr lang="en-US" sz="800" dirty="0"/>
            </a:br>
            <a:endParaRPr lang="en-US" sz="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Shape 194"/>
        <p:cNvGrpSpPr/>
        <p:nvPr/>
      </p:nvGrpSpPr>
      <p:grpSpPr>
        <a:xfrm>
          <a:off x="0" y="0"/>
          <a:ext cx="0" cy="0"/>
          <a:chOff x="0" y="0"/>
          <a:chExt cx="0" cy="0"/>
        </a:xfrm>
      </p:grpSpPr>
      <p:sp>
        <p:nvSpPr>
          <p:cNvPr id="195" name="Google Shape;195;p28"/>
          <p:cNvSpPr txBox="1"/>
          <p:nvPr/>
        </p:nvSpPr>
        <p:spPr>
          <a:xfrm>
            <a:off x="601875" y="258750"/>
            <a:ext cx="8008200" cy="902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4800">
                <a:solidFill>
                  <a:srgbClr val="0070C0"/>
                </a:solidFill>
                <a:latin typeface="Calibri"/>
                <a:ea typeface="Calibri"/>
                <a:cs typeface="Calibri"/>
                <a:sym typeface="Calibri"/>
              </a:rPr>
              <a:t>A Foundational Year</a:t>
            </a:r>
            <a:endParaRPr sz="4800">
              <a:solidFill>
                <a:srgbClr val="0070C0"/>
              </a:solidFill>
              <a:latin typeface="Calibri"/>
              <a:ea typeface="Calibri"/>
              <a:cs typeface="Calibri"/>
              <a:sym typeface="Calibri"/>
            </a:endParaRPr>
          </a:p>
        </p:txBody>
      </p:sp>
      <p:sp>
        <p:nvSpPr>
          <p:cNvPr id="196" name="Google Shape;196;p28"/>
          <p:cNvSpPr txBox="1"/>
          <p:nvPr/>
        </p:nvSpPr>
        <p:spPr>
          <a:xfrm>
            <a:off x="601875" y="1318475"/>
            <a:ext cx="6946500" cy="21105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None/>
            </a:pPr>
            <a:r>
              <a:rPr lang="en" sz="1800" b="1">
                <a:solidFill>
                  <a:schemeClr val="dk1"/>
                </a:solidFill>
              </a:rPr>
              <a:t>The first year of implementation is a foundational year.</a:t>
            </a:r>
            <a:r>
              <a:rPr lang="en" sz="1800">
                <a:solidFill>
                  <a:schemeClr val="dk1"/>
                </a:solidFill>
              </a:rPr>
              <a:t> At the start of the 2020-2021 school year, grant recipients will implement their SIA plans and begin monitoring progress toward meeting longitudinal performance growth targets.</a:t>
            </a:r>
            <a:endParaRPr sz="1800">
              <a:solidFill>
                <a:schemeClr val="dk1"/>
              </a:solidFill>
            </a:endParaRPr>
          </a:p>
          <a:p>
            <a:pPr marL="0" lvl="0" indent="0" algn="l" rtl="0">
              <a:lnSpc>
                <a:spcPct val="115000"/>
              </a:lnSpc>
              <a:spcBef>
                <a:spcPts val="1200"/>
              </a:spcBef>
              <a:spcAft>
                <a:spcPts val="0"/>
              </a:spcAft>
              <a:buNone/>
            </a:pPr>
            <a:r>
              <a:rPr lang="en" sz="1800">
                <a:solidFill>
                  <a:schemeClr val="dk1"/>
                </a:solidFill>
              </a:rPr>
              <a:t>Grant recipients are required by law to revisit each aspect of SIA planning in engaging with focal students, families, staff and community to set four year plans.</a:t>
            </a:r>
            <a:endParaRPr sz="1800">
              <a:solidFill>
                <a:schemeClr val="dk1"/>
              </a:solidFill>
            </a:endParaRPr>
          </a:p>
          <a:p>
            <a:pPr marL="0" lvl="0" indent="0" algn="l" rtl="0">
              <a:lnSpc>
                <a:spcPct val="115000"/>
              </a:lnSpc>
              <a:spcBef>
                <a:spcPts val="1200"/>
              </a:spcBef>
              <a:spcAft>
                <a:spcPts val="1200"/>
              </a:spcAft>
              <a:buNone/>
            </a:pPr>
            <a:endParaRPr sz="1100">
              <a:solidFill>
                <a:schemeClr val="dk1"/>
              </a:solidFill>
            </a:endParaRPr>
          </a:p>
        </p:txBody>
      </p:sp>
      <p:pic>
        <p:nvPicPr>
          <p:cNvPr id="197" name="Google Shape;197;p28" title="ODE Logo"/>
          <p:cNvPicPr preferRelativeResize="0"/>
          <p:nvPr/>
        </p:nvPicPr>
        <p:blipFill>
          <a:blip r:embed="rId3">
            <a:alphaModFix/>
          </a:blip>
          <a:stretch>
            <a:fillRect/>
          </a:stretch>
        </p:blipFill>
        <p:spPr>
          <a:xfrm>
            <a:off x="7924800" y="5818200"/>
            <a:ext cx="935925" cy="944551"/>
          </a:xfrm>
          <a:prstGeom prst="rect">
            <a:avLst/>
          </a:prstGeom>
          <a:noFill/>
          <a:ln>
            <a:noFill/>
          </a:ln>
        </p:spPr>
      </p:pic>
      <p:sp>
        <p:nvSpPr>
          <p:cNvPr id="198" name="Google Shape;198;p28" title="decorative line"/>
          <p:cNvSpPr txBox="1"/>
          <p:nvPr/>
        </p:nvSpPr>
        <p:spPr>
          <a:xfrm rot="10800000" flipH="1">
            <a:off x="0" y="5962573"/>
            <a:ext cx="4662900" cy="9600"/>
          </a:xfrm>
          <a:prstGeom prst="rect">
            <a:avLst/>
          </a:prstGeom>
          <a:solidFill>
            <a:srgbClr val="0070C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FFFF"/>
              </a:buClr>
              <a:buSzPts val="5400"/>
              <a:buFont typeface="Gill Sans"/>
              <a:buNone/>
            </a:pPr>
            <a:endParaRPr sz="4800" b="1" i="0" u="none" strike="noStrike" cap="none">
              <a:solidFill>
                <a:srgbClr val="FFFFFF"/>
              </a:solidFill>
              <a:latin typeface="Gill Sans"/>
              <a:ea typeface="Gill Sans"/>
              <a:cs typeface="Gill Sans"/>
              <a:sym typeface="Gill Sans"/>
            </a:endParaRPr>
          </a:p>
        </p:txBody>
      </p:sp>
      <p:pic>
        <p:nvPicPr>
          <p:cNvPr id="199" name="Google Shape;199;p28" title="line of people with arms on shoulders"/>
          <p:cNvPicPr preferRelativeResize="0"/>
          <p:nvPr/>
        </p:nvPicPr>
        <p:blipFill>
          <a:blip r:embed="rId4">
            <a:alphaModFix/>
          </a:blip>
          <a:stretch>
            <a:fillRect/>
          </a:stretch>
        </p:blipFill>
        <p:spPr>
          <a:xfrm>
            <a:off x="601875" y="4257900"/>
            <a:ext cx="7026449" cy="1383325"/>
          </a:xfrm>
          <a:prstGeom prst="rect">
            <a:avLst/>
          </a:prstGeom>
          <a:noFill/>
          <a:ln>
            <a:noFill/>
          </a:ln>
        </p:spPr>
      </p:pic>
      <p:sp>
        <p:nvSpPr>
          <p:cNvPr id="200" name="Google Shape;200;p28"/>
          <p:cNvSpPr txBox="1">
            <a:spLocks noGrp="1"/>
          </p:cNvSpPr>
          <p:nvPr>
            <p:ph type="sldNum" idx="12"/>
          </p:nvPr>
        </p:nvSpPr>
        <p:spPr>
          <a:xfrm>
            <a:off x="8556784" y="6333134"/>
            <a:ext cx="548700" cy="5250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
              <a:t>10</a:t>
            </a:fld>
            <a:endParaRPr/>
          </a:p>
        </p:txBody>
      </p:sp>
      <p:sp>
        <p:nvSpPr>
          <p:cNvPr id="2" name="Title 1" hidden="1"/>
          <p:cNvSpPr>
            <a:spLocks noGrp="1"/>
          </p:cNvSpPr>
          <p:nvPr>
            <p:ph type="title" idx="4294967295"/>
          </p:nvPr>
        </p:nvSpPr>
        <p:spPr/>
        <p:txBody>
          <a:bodyPr/>
          <a:lstStyle/>
          <a:p>
            <a:r>
              <a:rPr lang="en-US" dirty="0" smtClean="0"/>
              <a:t>A</a:t>
            </a:r>
            <a:r>
              <a:rPr lang="en-US" baseline="0" dirty="0" smtClean="0"/>
              <a:t> Foundational Year</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Shape 205"/>
        <p:cNvGrpSpPr/>
        <p:nvPr/>
      </p:nvGrpSpPr>
      <p:grpSpPr>
        <a:xfrm>
          <a:off x="0" y="0"/>
          <a:ext cx="0" cy="0"/>
          <a:chOff x="0" y="0"/>
          <a:chExt cx="0" cy="0"/>
        </a:xfrm>
      </p:grpSpPr>
      <p:sp>
        <p:nvSpPr>
          <p:cNvPr id="206" name="Google Shape;206;p29"/>
          <p:cNvSpPr txBox="1"/>
          <p:nvPr/>
        </p:nvSpPr>
        <p:spPr>
          <a:xfrm>
            <a:off x="601875" y="258750"/>
            <a:ext cx="5008500" cy="902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4800">
                <a:solidFill>
                  <a:srgbClr val="0070C0"/>
                </a:solidFill>
                <a:latin typeface="Calibri"/>
                <a:ea typeface="Calibri"/>
                <a:cs typeface="Calibri"/>
                <a:sym typeface="Calibri"/>
              </a:rPr>
              <a:t>Values &amp; Approach</a:t>
            </a:r>
            <a:endParaRPr sz="4800">
              <a:solidFill>
                <a:srgbClr val="0070C0"/>
              </a:solidFill>
              <a:latin typeface="Calibri"/>
              <a:ea typeface="Calibri"/>
              <a:cs typeface="Calibri"/>
              <a:sym typeface="Calibri"/>
            </a:endParaRPr>
          </a:p>
        </p:txBody>
      </p:sp>
      <p:sp>
        <p:nvSpPr>
          <p:cNvPr id="207" name="Google Shape;207;p29"/>
          <p:cNvSpPr txBox="1"/>
          <p:nvPr/>
        </p:nvSpPr>
        <p:spPr>
          <a:xfrm>
            <a:off x="601875" y="1318475"/>
            <a:ext cx="7787100" cy="3586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r>
              <a:rPr lang="en" sz="2000" b="1">
                <a:solidFill>
                  <a:schemeClr val="dk1"/>
                </a:solidFill>
              </a:rPr>
              <a:t>Monitoring and evaluation is central to </a:t>
            </a:r>
            <a:r>
              <a:rPr lang="en" sz="2000" b="1" i="1">
                <a:solidFill>
                  <a:schemeClr val="dk1"/>
                </a:solidFill>
              </a:rPr>
              <a:t>learning</a:t>
            </a:r>
            <a:r>
              <a:rPr lang="en" sz="2000" b="1">
                <a:solidFill>
                  <a:schemeClr val="dk1"/>
                </a:solidFill>
              </a:rPr>
              <a:t>.</a:t>
            </a:r>
            <a:r>
              <a:rPr lang="en" sz="2000">
                <a:solidFill>
                  <a:schemeClr val="dk1"/>
                </a:solidFill>
              </a:rPr>
              <a:t> We’ll focus on the use of measures that authentic, ambitious and realistic.</a:t>
            </a:r>
            <a:endParaRPr sz="2000">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 sz="2000" b="1">
                <a:solidFill>
                  <a:schemeClr val="dk1"/>
                </a:solidFill>
              </a:rPr>
              <a:t>Context matters</a:t>
            </a:r>
            <a:r>
              <a:rPr lang="en" sz="2000">
                <a:solidFill>
                  <a:schemeClr val="dk1"/>
                </a:solidFill>
              </a:rPr>
              <a:t>. Approaches to the development and monitoring of growth targets must be flexible, responsive and adaptive.</a:t>
            </a:r>
            <a:endParaRPr sz="2000">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 sz="2000" b="1">
                <a:solidFill>
                  <a:schemeClr val="dk1"/>
                </a:solidFill>
              </a:rPr>
              <a:t>Center the two core purposes of the SIA. </a:t>
            </a:r>
            <a:r>
              <a:rPr lang="en" sz="2000">
                <a:solidFill>
                  <a:schemeClr val="dk1"/>
                </a:solidFill>
              </a:rPr>
              <a:t>The law aims to improve student health and well-being and achieve equity-based outcomes in student learning. </a:t>
            </a:r>
            <a:endParaRPr sz="2000">
              <a:solidFill>
                <a:schemeClr val="dk1"/>
              </a:solidFill>
            </a:endParaRPr>
          </a:p>
          <a:p>
            <a:pPr marL="0" lvl="0" indent="0" algn="l" rtl="0">
              <a:lnSpc>
                <a:spcPct val="115000"/>
              </a:lnSpc>
              <a:spcBef>
                <a:spcPts val="1200"/>
              </a:spcBef>
              <a:spcAft>
                <a:spcPts val="1200"/>
              </a:spcAft>
              <a:buClr>
                <a:schemeClr val="dk1"/>
              </a:buClr>
              <a:buSzPts val="1100"/>
              <a:buFont typeface="Arial"/>
              <a:buNone/>
            </a:pPr>
            <a:r>
              <a:rPr lang="en" sz="2000" b="1">
                <a:solidFill>
                  <a:schemeClr val="dk1"/>
                </a:solidFill>
              </a:rPr>
              <a:t>Progress is not linear and all measures of progress are not created equal. </a:t>
            </a:r>
            <a:r>
              <a:rPr lang="en" sz="2000">
                <a:solidFill>
                  <a:schemeClr val="dk1"/>
                </a:solidFill>
              </a:rPr>
              <a:t>We have the opportunity to develop and grow an approach to monitoring and evaluating systems for district learning and performance. </a:t>
            </a:r>
            <a:endParaRPr sz="2000">
              <a:solidFill>
                <a:schemeClr val="dk1"/>
              </a:solidFill>
            </a:endParaRPr>
          </a:p>
        </p:txBody>
      </p:sp>
      <p:pic>
        <p:nvPicPr>
          <p:cNvPr id="208" name="Google Shape;208;p29" title="ODE Logo"/>
          <p:cNvPicPr preferRelativeResize="0"/>
          <p:nvPr/>
        </p:nvPicPr>
        <p:blipFill>
          <a:blip r:embed="rId3">
            <a:alphaModFix/>
          </a:blip>
          <a:stretch>
            <a:fillRect/>
          </a:stretch>
        </p:blipFill>
        <p:spPr>
          <a:xfrm>
            <a:off x="7924800" y="5818200"/>
            <a:ext cx="935925" cy="944551"/>
          </a:xfrm>
          <a:prstGeom prst="rect">
            <a:avLst/>
          </a:prstGeom>
          <a:noFill/>
          <a:ln>
            <a:noFill/>
          </a:ln>
        </p:spPr>
      </p:pic>
      <p:sp>
        <p:nvSpPr>
          <p:cNvPr id="209" name="Google Shape;209;p29" title="decorative line"/>
          <p:cNvSpPr txBox="1"/>
          <p:nvPr/>
        </p:nvSpPr>
        <p:spPr>
          <a:xfrm rot="10800000" flipH="1">
            <a:off x="0" y="5962573"/>
            <a:ext cx="4662900" cy="9600"/>
          </a:xfrm>
          <a:prstGeom prst="rect">
            <a:avLst/>
          </a:prstGeom>
          <a:solidFill>
            <a:srgbClr val="0070C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FFFF"/>
              </a:buClr>
              <a:buSzPts val="5400"/>
              <a:buFont typeface="Gill Sans"/>
              <a:buNone/>
            </a:pPr>
            <a:endParaRPr sz="4800" b="1" i="0" u="none" strike="noStrike" cap="none">
              <a:solidFill>
                <a:srgbClr val="FFFFFF"/>
              </a:solidFill>
              <a:latin typeface="Gill Sans"/>
              <a:ea typeface="Gill Sans"/>
              <a:cs typeface="Gill Sans"/>
              <a:sym typeface="Gill Sans"/>
            </a:endParaRPr>
          </a:p>
        </p:txBody>
      </p:sp>
      <p:sp>
        <p:nvSpPr>
          <p:cNvPr id="210" name="Google Shape;210;p29"/>
          <p:cNvSpPr txBox="1">
            <a:spLocks noGrp="1"/>
          </p:cNvSpPr>
          <p:nvPr>
            <p:ph type="sldNum" idx="12"/>
          </p:nvPr>
        </p:nvSpPr>
        <p:spPr>
          <a:xfrm>
            <a:off x="8556784" y="6333134"/>
            <a:ext cx="548700" cy="5250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
              <a:t>11</a:t>
            </a:fld>
            <a:endParaRPr/>
          </a:p>
        </p:txBody>
      </p:sp>
      <p:sp>
        <p:nvSpPr>
          <p:cNvPr id="2" name="Title 1" hidden="1"/>
          <p:cNvSpPr>
            <a:spLocks noGrp="1"/>
          </p:cNvSpPr>
          <p:nvPr>
            <p:ph type="title" idx="4294967295"/>
          </p:nvPr>
        </p:nvSpPr>
        <p:spPr/>
        <p:txBody>
          <a:bodyPr/>
          <a:lstStyle/>
          <a:p>
            <a:r>
              <a:rPr lang="en-US" dirty="0" smtClean="0"/>
              <a:t>Values &amp;</a:t>
            </a:r>
            <a:r>
              <a:rPr lang="en-US" baseline="0" dirty="0" smtClean="0"/>
              <a:t> Approach</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Shape 215"/>
        <p:cNvGrpSpPr/>
        <p:nvPr/>
      </p:nvGrpSpPr>
      <p:grpSpPr>
        <a:xfrm>
          <a:off x="0" y="0"/>
          <a:ext cx="0" cy="0"/>
          <a:chOff x="0" y="0"/>
          <a:chExt cx="0" cy="0"/>
        </a:xfrm>
      </p:grpSpPr>
      <p:sp>
        <p:nvSpPr>
          <p:cNvPr id="216" name="Google Shape;216;p30"/>
          <p:cNvSpPr txBox="1"/>
          <p:nvPr/>
        </p:nvSpPr>
        <p:spPr>
          <a:xfrm>
            <a:off x="601875" y="258750"/>
            <a:ext cx="8163900" cy="902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4800">
                <a:solidFill>
                  <a:srgbClr val="0070C0"/>
                </a:solidFill>
                <a:latin typeface="Calibri"/>
                <a:ea typeface="Calibri"/>
                <a:cs typeface="Calibri"/>
                <a:sym typeface="Calibri"/>
              </a:rPr>
              <a:t>Oregon’s Smallest Districts</a:t>
            </a:r>
            <a:endParaRPr sz="4800">
              <a:solidFill>
                <a:srgbClr val="0070C0"/>
              </a:solidFill>
              <a:latin typeface="Calibri"/>
              <a:ea typeface="Calibri"/>
              <a:cs typeface="Calibri"/>
              <a:sym typeface="Calibri"/>
            </a:endParaRPr>
          </a:p>
        </p:txBody>
      </p:sp>
      <p:sp>
        <p:nvSpPr>
          <p:cNvPr id="217" name="Google Shape;217;p30"/>
          <p:cNvSpPr txBox="1"/>
          <p:nvPr/>
        </p:nvSpPr>
        <p:spPr>
          <a:xfrm>
            <a:off x="654975" y="1263125"/>
            <a:ext cx="7654200" cy="12882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None/>
            </a:pPr>
            <a:r>
              <a:rPr lang="en" sz="2000">
                <a:solidFill>
                  <a:schemeClr val="dk1"/>
                </a:solidFill>
              </a:rPr>
              <a:t>For those school districts within the “floor” of SIA grant allocations (with a student body of fewer than 50 students):</a:t>
            </a:r>
            <a:endParaRPr sz="2000">
              <a:solidFill>
                <a:schemeClr val="dk1"/>
              </a:solidFill>
            </a:endParaRPr>
          </a:p>
          <a:p>
            <a:pPr marL="0" lvl="0" indent="0" algn="l" rtl="0">
              <a:lnSpc>
                <a:spcPct val="115000"/>
              </a:lnSpc>
              <a:spcBef>
                <a:spcPts val="1200"/>
              </a:spcBef>
              <a:spcAft>
                <a:spcPts val="0"/>
              </a:spcAft>
              <a:buNone/>
            </a:pPr>
            <a:endParaRPr sz="1800" i="1">
              <a:solidFill>
                <a:schemeClr val="dk1"/>
              </a:solidFill>
              <a:latin typeface="Calibri"/>
              <a:ea typeface="Calibri"/>
              <a:cs typeface="Calibri"/>
              <a:sym typeface="Calibri"/>
            </a:endParaRPr>
          </a:p>
          <a:p>
            <a:pPr marL="0" marR="0" lvl="0" indent="0" algn="l" rtl="0">
              <a:lnSpc>
                <a:spcPct val="90000"/>
              </a:lnSpc>
              <a:spcBef>
                <a:spcPts val="1200"/>
              </a:spcBef>
              <a:spcAft>
                <a:spcPts val="0"/>
              </a:spcAft>
              <a:buNone/>
            </a:pPr>
            <a:endParaRPr sz="3000">
              <a:latin typeface="Calibri"/>
              <a:ea typeface="Calibri"/>
              <a:cs typeface="Calibri"/>
              <a:sym typeface="Calibri"/>
            </a:endParaRPr>
          </a:p>
          <a:p>
            <a:pPr marL="457200" marR="0" lvl="0" indent="0" algn="l" rtl="0">
              <a:lnSpc>
                <a:spcPct val="90000"/>
              </a:lnSpc>
              <a:spcBef>
                <a:spcPts val="1000"/>
              </a:spcBef>
              <a:spcAft>
                <a:spcPts val="0"/>
              </a:spcAft>
              <a:buNone/>
            </a:pPr>
            <a:endParaRPr sz="2400">
              <a:latin typeface="Calibri"/>
              <a:ea typeface="Calibri"/>
              <a:cs typeface="Calibri"/>
              <a:sym typeface="Calibri"/>
            </a:endParaRPr>
          </a:p>
        </p:txBody>
      </p:sp>
      <p:pic>
        <p:nvPicPr>
          <p:cNvPr id="218" name="Google Shape;218;p30" title="ODE Logo"/>
          <p:cNvPicPr preferRelativeResize="0"/>
          <p:nvPr/>
        </p:nvPicPr>
        <p:blipFill>
          <a:blip r:embed="rId3">
            <a:alphaModFix/>
          </a:blip>
          <a:stretch>
            <a:fillRect/>
          </a:stretch>
        </p:blipFill>
        <p:spPr>
          <a:xfrm>
            <a:off x="7924800" y="5818200"/>
            <a:ext cx="935925" cy="944551"/>
          </a:xfrm>
          <a:prstGeom prst="rect">
            <a:avLst/>
          </a:prstGeom>
          <a:noFill/>
          <a:ln>
            <a:noFill/>
          </a:ln>
        </p:spPr>
      </p:pic>
      <p:sp>
        <p:nvSpPr>
          <p:cNvPr id="219" name="Google Shape;219;p30" title="decorative line"/>
          <p:cNvSpPr txBox="1"/>
          <p:nvPr/>
        </p:nvSpPr>
        <p:spPr>
          <a:xfrm rot="10800000" flipH="1">
            <a:off x="0" y="5962573"/>
            <a:ext cx="4662900" cy="9600"/>
          </a:xfrm>
          <a:prstGeom prst="rect">
            <a:avLst/>
          </a:prstGeom>
          <a:solidFill>
            <a:srgbClr val="0070C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FFFF"/>
              </a:buClr>
              <a:buSzPts val="5400"/>
              <a:buFont typeface="Gill Sans"/>
              <a:buNone/>
            </a:pPr>
            <a:endParaRPr sz="4800" b="1" i="0" u="none" strike="noStrike" cap="none">
              <a:solidFill>
                <a:srgbClr val="FFFFFF"/>
              </a:solidFill>
              <a:latin typeface="Gill Sans"/>
              <a:ea typeface="Gill Sans"/>
              <a:cs typeface="Gill Sans"/>
              <a:sym typeface="Gill Sans"/>
            </a:endParaRPr>
          </a:p>
        </p:txBody>
      </p:sp>
      <p:pic>
        <p:nvPicPr>
          <p:cNvPr id="220" name="Google Shape;220;p30" title="Outline of Oregon"/>
          <p:cNvPicPr preferRelativeResize="0"/>
          <p:nvPr/>
        </p:nvPicPr>
        <p:blipFill rotWithShape="1">
          <a:blip r:embed="rId4">
            <a:alphaModFix/>
          </a:blip>
          <a:srcRect l="3608" r="3618"/>
          <a:stretch/>
        </p:blipFill>
        <p:spPr>
          <a:xfrm>
            <a:off x="601875" y="2422650"/>
            <a:ext cx="2566102" cy="2066737"/>
          </a:xfrm>
          <a:prstGeom prst="rect">
            <a:avLst/>
          </a:prstGeom>
          <a:noFill/>
          <a:ln>
            <a:noFill/>
          </a:ln>
        </p:spPr>
      </p:pic>
      <p:sp>
        <p:nvSpPr>
          <p:cNvPr id="221" name="Google Shape;221;p30"/>
          <p:cNvSpPr txBox="1"/>
          <p:nvPr/>
        </p:nvSpPr>
        <p:spPr>
          <a:xfrm>
            <a:off x="3400350" y="2234000"/>
            <a:ext cx="5298300" cy="2408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en" sz="2000" b="1">
                <a:solidFill>
                  <a:schemeClr val="dk1"/>
                </a:solidFill>
              </a:rPr>
              <a:t>ODE will focus solely on the local metrics and the progress markers. While ODE will monitor changes to the required five common metrics, Oregon’s smallest districts will not be required to provide any projections or forecasts of these measures.</a:t>
            </a:r>
            <a:r>
              <a:rPr lang="en" sz="2000">
                <a:solidFill>
                  <a:schemeClr val="dk1"/>
                </a:solidFill>
              </a:rPr>
              <a:t> </a:t>
            </a:r>
            <a:endParaRPr sz="2000">
              <a:solidFill>
                <a:schemeClr val="dk1"/>
              </a:solidFill>
            </a:endParaRPr>
          </a:p>
          <a:p>
            <a:pPr marL="0" lvl="0" indent="0" algn="l" rtl="0">
              <a:lnSpc>
                <a:spcPct val="115000"/>
              </a:lnSpc>
              <a:spcBef>
                <a:spcPts val="1200"/>
              </a:spcBef>
              <a:spcAft>
                <a:spcPts val="1200"/>
              </a:spcAft>
              <a:buNone/>
            </a:pPr>
            <a:r>
              <a:rPr lang="en" sz="2200">
                <a:solidFill>
                  <a:schemeClr val="dk1"/>
                </a:solidFill>
              </a:rPr>
              <a:t> </a:t>
            </a:r>
            <a:endParaRPr sz="2200">
              <a:solidFill>
                <a:schemeClr val="dk1"/>
              </a:solidFill>
            </a:endParaRPr>
          </a:p>
        </p:txBody>
      </p:sp>
      <p:sp>
        <p:nvSpPr>
          <p:cNvPr id="222" name="Google Shape;222;p30"/>
          <p:cNvSpPr txBox="1"/>
          <p:nvPr/>
        </p:nvSpPr>
        <p:spPr>
          <a:xfrm>
            <a:off x="561975" y="4772088"/>
            <a:ext cx="7840200" cy="1060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1200"/>
              </a:spcAft>
              <a:buNone/>
            </a:pPr>
            <a:r>
              <a:rPr lang="en" sz="2000">
                <a:solidFill>
                  <a:schemeClr val="dk1"/>
                </a:solidFill>
              </a:rPr>
              <a:t>Technical assistance will also be available through ODE and regional ESDs to support your work.</a:t>
            </a:r>
            <a:endParaRPr sz="2000"/>
          </a:p>
        </p:txBody>
      </p:sp>
      <p:sp>
        <p:nvSpPr>
          <p:cNvPr id="223" name="Google Shape;223;p30"/>
          <p:cNvSpPr txBox="1">
            <a:spLocks noGrp="1"/>
          </p:cNvSpPr>
          <p:nvPr>
            <p:ph type="sldNum" idx="12"/>
          </p:nvPr>
        </p:nvSpPr>
        <p:spPr>
          <a:xfrm>
            <a:off x="8556784" y="6333134"/>
            <a:ext cx="548700" cy="5250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
              <a:t>12</a:t>
            </a:fld>
            <a:endParaRPr/>
          </a:p>
        </p:txBody>
      </p:sp>
      <p:sp>
        <p:nvSpPr>
          <p:cNvPr id="2" name="Title 1" hidden="1"/>
          <p:cNvSpPr>
            <a:spLocks noGrp="1"/>
          </p:cNvSpPr>
          <p:nvPr>
            <p:ph type="title" idx="4294967295"/>
          </p:nvPr>
        </p:nvSpPr>
        <p:spPr/>
        <p:txBody>
          <a:bodyPr/>
          <a:lstStyle/>
          <a:p>
            <a:r>
              <a:rPr lang="en-US" dirty="0" smtClean="0"/>
              <a:t>Oregon’s Smallest Districts</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Shape 228"/>
        <p:cNvGrpSpPr/>
        <p:nvPr/>
      </p:nvGrpSpPr>
      <p:grpSpPr>
        <a:xfrm>
          <a:off x="0" y="0"/>
          <a:ext cx="0" cy="0"/>
          <a:chOff x="0" y="0"/>
          <a:chExt cx="0" cy="0"/>
        </a:xfrm>
      </p:grpSpPr>
      <p:sp>
        <p:nvSpPr>
          <p:cNvPr id="229" name="Google Shape;229;p31"/>
          <p:cNvSpPr txBox="1"/>
          <p:nvPr/>
        </p:nvSpPr>
        <p:spPr>
          <a:xfrm>
            <a:off x="601875" y="258750"/>
            <a:ext cx="8163900" cy="902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4800">
                <a:solidFill>
                  <a:srgbClr val="0070C0"/>
                </a:solidFill>
                <a:latin typeface="Calibri"/>
                <a:ea typeface="Calibri"/>
                <a:cs typeface="Calibri"/>
                <a:sym typeface="Calibri"/>
              </a:rPr>
              <a:t>A Few Notes on this Approach</a:t>
            </a:r>
            <a:endParaRPr sz="4800">
              <a:solidFill>
                <a:srgbClr val="0070C0"/>
              </a:solidFill>
              <a:latin typeface="Calibri"/>
              <a:ea typeface="Calibri"/>
              <a:cs typeface="Calibri"/>
              <a:sym typeface="Calibri"/>
            </a:endParaRPr>
          </a:p>
        </p:txBody>
      </p:sp>
      <p:sp>
        <p:nvSpPr>
          <p:cNvPr id="230" name="Google Shape;230;p31"/>
          <p:cNvSpPr txBox="1"/>
          <p:nvPr/>
        </p:nvSpPr>
        <p:spPr>
          <a:xfrm>
            <a:off x="2778600" y="1263125"/>
            <a:ext cx="5335800" cy="1288200"/>
          </a:xfrm>
          <a:prstGeom prst="rect">
            <a:avLst/>
          </a:prstGeom>
          <a:noFill/>
          <a:ln>
            <a:noFill/>
          </a:ln>
        </p:spPr>
        <p:txBody>
          <a:bodyPr spcFirstLastPara="1" wrap="square" lIns="91425" tIns="45700" rIns="91425" bIns="45700" anchor="t" anchorCtr="0">
            <a:noAutofit/>
          </a:bodyPr>
          <a:lstStyle/>
          <a:p>
            <a:pPr marL="457200" lvl="0" indent="-355600" algn="l" rtl="0">
              <a:lnSpc>
                <a:spcPct val="115000"/>
              </a:lnSpc>
              <a:spcBef>
                <a:spcPts val="1200"/>
              </a:spcBef>
              <a:spcAft>
                <a:spcPts val="0"/>
              </a:spcAft>
              <a:buClr>
                <a:schemeClr val="dk1"/>
              </a:buClr>
              <a:buSzPts val="2000"/>
              <a:buFont typeface="Calibri"/>
              <a:buChar char="●"/>
            </a:pPr>
            <a:r>
              <a:rPr lang="en" sz="2000">
                <a:solidFill>
                  <a:schemeClr val="dk1"/>
                </a:solidFill>
                <a:latin typeface="Calibri"/>
                <a:ea typeface="Calibri"/>
                <a:cs typeface="Calibri"/>
                <a:sym typeface="Calibri"/>
              </a:rPr>
              <a:t>Creates the most flexibility for districts to respond to the variance of differing demographics while keeping a focus on closing opportunity and achievement gaps.</a:t>
            </a:r>
            <a:endParaRPr sz="2000">
              <a:solidFill>
                <a:schemeClr val="dk1"/>
              </a:solidFill>
              <a:latin typeface="Calibri"/>
              <a:ea typeface="Calibri"/>
              <a:cs typeface="Calibri"/>
              <a:sym typeface="Calibri"/>
            </a:endParaRPr>
          </a:p>
          <a:p>
            <a:pPr marL="457200" lvl="0" indent="-355600" algn="l" rtl="0">
              <a:lnSpc>
                <a:spcPct val="115000"/>
              </a:lnSpc>
              <a:spcBef>
                <a:spcPts val="0"/>
              </a:spcBef>
              <a:spcAft>
                <a:spcPts val="0"/>
              </a:spcAft>
              <a:buClr>
                <a:schemeClr val="dk1"/>
              </a:buClr>
              <a:buSzPts val="2000"/>
              <a:buFont typeface="Calibri"/>
              <a:buChar char="●"/>
            </a:pPr>
            <a:r>
              <a:rPr lang="en" sz="2000">
                <a:solidFill>
                  <a:schemeClr val="dk1"/>
                </a:solidFill>
                <a:latin typeface="Calibri"/>
                <a:ea typeface="Calibri"/>
                <a:cs typeface="Calibri"/>
                <a:sym typeface="Calibri"/>
              </a:rPr>
              <a:t>Does not create undue burden through the creation of page after page of targets.</a:t>
            </a:r>
            <a:endParaRPr sz="2000">
              <a:solidFill>
                <a:schemeClr val="dk1"/>
              </a:solidFill>
              <a:latin typeface="Calibri"/>
              <a:ea typeface="Calibri"/>
              <a:cs typeface="Calibri"/>
              <a:sym typeface="Calibri"/>
            </a:endParaRPr>
          </a:p>
          <a:p>
            <a:pPr marL="457200" lvl="0" indent="-355600" algn="l" rtl="0">
              <a:lnSpc>
                <a:spcPct val="115000"/>
              </a:lnSpc>
              <a:spcBef>
                <a:spcPts val="0"/>
              </a:spcBef>
              <a:spcAft>
                <a:spcPts val="0"/>
              </a:spcAft>
              <a:buClr>
                <a:schemeClr val="dk1"/>
              </a:buClr>
              <a:buSzPts val="2000"/>
              <a:buFont typeface="Calibri"/>
              <a:buChar char="●"/>
            </a:pPr>
            <a:r>
              <a:rPr lang="en" sz="2000">
                <a:solidFill>
                  <a:schemeClr val="dk1"/>
                </a:solidFill>
                <a:latin typeface="Calibri"/>
                <a:ea typeface="Calibri"/>
                <a:cs typeface="Calibri"/>
                <a:sym typeface="Calibri"/>
              </a:rPr>
              <a:t>Creates a system that highlights focal groups that are experiencing the greatest academic disparities.  </a:t>
            </a:r>
            <a:endParaRPr sz="2000">
              <a:solidFill>
                <a:schemeClr val="dk1"/>
              </a:solidFill>
              <a:latin typeface="Calibri"/>
              <a:ea typeface="Calibri"/>
              <a:cs typeface="Calibri"/>
              <a:sym typeface="Calibri"/>
            </a:endParaRPr>
          </a:p>
          <a:p>
            <a:pPr marL="457200" lvl="0" indent="-355600" algn="l" rtl="0">
              <a:lnSpc>
                <a:spcPct val="115000"/>
              </a:lnSpc>
              <a:spcBef>
                <a:spcPts val="0"/>
              </a:spcBef>
              <a:spcAft>
                <a:spcPts val="0"/>
              </a:spcAft>
              <a:buClr>
                <a:schemeClr val="dk1"/>
              </a:buClr>
              <a:buSzPts val="2000"/>
              <a:buFont typeface="Calibri"/>
              <a:buChar char="●"/>
            </a:pPr>
            <a:r>
              <a:rPr lang="en" sz="2000">
                <a:solidFill>
                  <a:schemeClr val="dk1"/>
                </a:solidFill>
                <a:latin typeface="Calibri"/>
                <a:ea typeface="Calibri"/>
                <a:cs typeface="Calibri"/>
                <a:sym typeface="Calibri"/>
              </a:rPr>
              <a:t>Eliminates the confusion of setting or not setting targets individually for small groups of students.</a:t>
            </a:r>
            <a:endParaRPr sz="2000">
              <a:solidFill>
                <a:schemeClr val="dk1"/>
              </a:solidFill>
              <a:latin typeface="Calibri"/>
              <a:ea typeface="Calibri"/>
              <a:cs typeface="Calibri"/>
              <a:sym typeface="Calibri"/>
            </a:endParaRPr>
          </a:p>
          <a:p>
            <a:pPr marL="0" lvl="0" indent="0" algn="l" rtl="0">
              <a:lnSpc>
                <a:spcPct val="115000"/>
              </a:lnSpc>
              <a:spcBef>
                <a:spcPts val="1200"/>
              </a:spcBef>
              <a:spcAft>
                <a:spcPts val="0"/>
              </a:spcAft>
              <a:buNone/>
            </a:pPr>
            <a:endParaRPr sz="1800">
              <a:solidFill>
                <a:schemeClr val="dk1"/>
              </a:solidFill>
              <a:latin typeface="Calibri"/>
              <a:ea typeface="Calibri"/>
              <a:cs typeface="Calibri"/>
              <a:sym typeface="Calibri"/>
            </a:endParaRPr>
          </a:p>
          <a:p>
            <a:pPr marL="0" lvl="0" indent="0" algn="l" rtl="0">
              <a:lnSpc>
                <a:spcPct val="115000"/>
              </a:lnSpc>
              <a:spcBef>
                <a:spcPts val="1200"/>
              </a:spcBef>
              <a:spcAft>
                <a:spcPts val="0"/>
              </a:spcAft>
              <a:buNone/>
            </a:pPr>
            <a:endParaRPr sz="2000">
              <a:solidFill>
                <a:schemeClr val="dk1"/>
              </a:solidFill>
            </a:endParaRPr>
          </a:p>
          <a:p>
            <a:pPr marL="0" lvl="0" indent="0" algn="l" rtl="0">
              <a:lnSpc>
                <a:spcPct val="115000"/>
              </a:lnSpc>
              <a:spcBef>
                <a:spcPts val="1200"/>
              </a:spcBef>
              <a:spcAft>
                <a:spcPts val="0"/>
              </a:spcAft>
              <a:buNone/>
            </a:pPr>
            <a:endParaRPr sz="1800" i="1">
              <a:solidFill>
                <a:schemeClr val="dk1"/>
              </a:solidFill>
              <a:latin typeface="Calibri"/>
              <a:ea typeface="Calibri"/>
              <a:cs typeface="Calibri"/>
              <a:sym typeface="Calibri"/>
            </a:endParaRPr>
          </a:p>
          <a:p>
            <a:pPr marL="0" marR="0" lvl="0" indent="0" algn="l" rtl="0">
              <a:lnSpc>
                <a:spcPct val="90000"/>
              </a:lnSpc>
              <a:spcBef>
                <a:spcPts val="1200"/>
              </a:spcBef>
              <a:spcAft>
                <a:spcPts val="0"/>
              </a:spcAft>
              <a:buNone/>
            </a:pPr>
            <a:endParaRPr sz="3000">
              <a:latin typeface="Calibri"/>
              <a:ea typeface="Calibri"/>
              <a:cs typeface="Calibri"/>
              <a:sym typeface="Calibri"/>
            </a:endParaRPr>
          </a:p>
          <a:p>
            <a:pPr marL="457200" marR="0" lvl="0" indent="0" algn="l" rtl="0">
              <a:lnSpc>
                <a:spcPct val="90000"/>
              </a:lnSpc>
              <a:spcBef>
                <a:spcPts val="1000"/>
              </a:spcBef>
              <a:spcAft>
                <a:spcPts val="0"/>
              </a:spcAft>
              <a:buNone/>
            </a:pPr>
            <a:endParaRPr sz="2400">
              <a:latin typeface="Calibri"/>
              <a:ea typeface="Calibri"/>
              <a:cs typeface="Calibri"/>
              <a:sym typeface="Calibri"/>
            </a:endParaRPr>
          </a:p>
        </p:txBody>
      </p:sp>
      <p:pic>
        <p:nvPicPr>
          <p:cNvPr id="231" name="Google Shape;231;p31" title="ODE Logo"/>
          <p:cNvPicPr preferRelativeResize="0"/>
          <p:nvPr/>
        </p:nvPicPr>
        <p:blipFill>
          <a:blip r:embed="rId3">
            <a:alphaModFix/>
          </a:blip>
          <a:stretch>
            <a:fillRect/>
          </a:stretch>
        </p:blipFill>
        <p:spPr>
          <a:xfrm>
            <a:off x="7924800" y="5818200"/>
            <a:ext cx="935925" cy="944551"/>
          </a:xfrm>
          <a:prstGeom prst="rect">
            <a:avLst/>
          </a:prstGeom>
          <a:noFill/>
          <a:ln>
            <a:noFill/>
          </a:ln>
        </p:spPr>
      </p:pic>
      <p:sp>
        <p:nvSpPr>
          <p:cNvPr id="232" name="Google Shape;232;p31" title="decorative line"/>
          <p:cNvSpPr txBox="1"/>
          <p:nvPr/>
        </p:nvSpPr>
        <p:spPr>
          <a:xfrm rot="10800000" flipH="1">
            <a:off x="0" y="5962573"/>
            <a:ext cx="4662900" cy="9600"/>
          </a:xfrm>
          <a:prstGeom prst="rect">
            <a:avLst/>
          </a:prstGeom>
          <a:solidFill>
            <a:srgbClr val="0070C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FFFF"/>
              </a:buClr>
              <a:buSzPts val="5400"/>
              <a:buFont typeface="Gill Sans"/>
              <a:buNone/>
            </a:pPr>
            <a:endParaRPr sz="4800" b="1" i="0" u="none" strike="noStrike" cap="none">
              <a:solidFill>
                <a:srgbClr val="FFFFFF"/>
              </a:solidFill>
              <a:latin typeface="Gill Sans"/>
              <a:ea typeface="Gill Sans"/>
              <a:cs typeface="Gill Sans"/>
              <a:sym typeface="Gill Sans"/>
            </a:endParaRPr>
          </a:p>
        </p:txBody>
      </p:sp>
      <p:pic>
        <p:nvPicPr>
          <p:cNvPr id="233" name="Google Shape;233;p31" title="colored pencil tips"/>
          <p:cNvPicPr preferRelativeResize="0"/>
          <p:nvPr/>
        </p:nvPicPr>
        <p:blipFill rotWithShape="1">
          <a:blip r:embed="rId4">
            <a:alphaModFix/>
          </a:blip>
          <a:srcRect r="37706" b="-1296"/>
          <a:stretch/>
        </p:blipFill>
        <p:spPr>
          <a:xfrm>
            <a:off x="539950" y="1566275"/>
            <a:ext cx="2141325" cy="3464951"/>
          </a:xfrm>
          <a:prstGeom prst="rect">
            <a:avLst/>
          </a:prstGeom>
          <a:noFill/>
          <a:ln>
            <a:noFill/>
          </a:ln>
        </p:spPr>
      </p:pic>
      <p:sp>
        <p:nvSpPr>
          <p:cNvPr id="234" name="Google Shape;234;p31"/>
          <p:cNvSpPr txBox="1">
            <a:spLocks noGrp="1"/>
          </p:cNvSpPr>
          <p:nvPr>
            <p:ph type="sldNum" idx="12"/>
          </p:nvPr>
        </p:nvSpPr>
        <p:spPr>
          <a:xfrm>
            <a:off x="8556784" y="6333134"/>
            <a:ext cx="548700" cy="5250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
              <a:t>13</a:t>
            </a:fld>
            <a:endParaRPr/>
          </a:p>
        </p:txBody>
      </p:sp>
      <p:sp>
        <p:nvSpPr>
          <p:cNvPr id="2" name="Title 1" hidden="1"/>
          <p:cNvSpPr>
            <a:spLocks noGrp="1"/>
          </p:cNvSpPr>
          <p:nvPr>
            <p:ph type="title" idx="4294967295"/>
          </p:nvPr>
        </p:nvSpPr>
        <p:spPr/>
        <p:txBody>
          <a:bodyPr/>
          <a:lstStyle/>
          <a:p>
            <a:r>
              <a:rPr lang="en-US" dirty="0" smtClean="0"/>
              <a:t>A few notes</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32"/>
          <p:cNvSpPr/>
          <p:nvPr/>
        </p:nvSpPr>
        <p:spPr>
          <a:xfrm>
            <a:off x="3143250" y="1685925"/>
            <a:ext cx="5717700" cy="27399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1000"/>
              </a:spcBef>
              <a:spcAft>
                <a:spcPts val="0"/>
              </a:spcAft>
              <a:buClr>
                <a:schemeClr val="dk1"/>
              </a:buClr>
              <a:buSzPts val="1100"/>
              <a:buFont typeface="Arial"/>
              <a:buNone/>
            </a:pPr>
            <a:r>
              <a:rPr lang="en" sz="7200">
                <a:solidFill>
                  <a:schemeClr val="dk1"/>
                </a:solidFill>
                <a:latin typeface="Calibri"/>
                <a:ea typeface="Calibri"/>
                <a:cs typeface="Calibri"/>
                <a:sym typeface="Calibri"/>
              </a:rPr>
              <a:t>Requirements</a:t>
            </a:r>
            <a:endParaRPr sz="7200">
              <a:solidFill>
                <a:schemeClr val="dk1"/>
              </a:solidFill>
              <a:latin typeface="Calibri"/>
              <a:ea typeface="Calibri"/>
              <a:cs typeface="Calibri"/>
              <a:sym typeface="Calibri"/>
            </a:endParaRPr>
          </a:p>
          <a:p>
            <a:pPr marL="0" lvl="0" indent="0" algn="ctr" rtl="0">
              <a:lnSpc>
                <a:spcPct val="90000"/>
              </a:lnSpc>
              <a:spcBef>
                <a:spcPts val="1000"/>
              </a:spcBef>
              <a:spcAft>
                <a:spcPts val="0"/>
              </a:spcAft>
              <a:buClr>
                <a:schemeClr val="dk1"/>
              </a:buClr>
              <a:buSzPts val="1100"/>
              <a:buFont typeface="Arial"/>
              <a:buNone/>
            </a:pPr>
            <a:r>
              <a:rPr lang="en" sz="3600">
                <a:solidFill>
                  <a:schemeClr val="dk1"/>
                </a:solidFill>
                <a:latin typeface="Calibri"/>
                <a:ea typeface="Calibri"/>
                <a:cs typeface="Calibri"/>
                <a:sym typeface="Calibri"/>
              </a:rPr>
              <a:t>Understand what’s </a:t>
            </a:r>
            <a:endParaRPr sz="3600">
              <a:solidFill>
                <a:schemeClr val="dk1"/>
              </a:solidFill>
              <a:latin typeface="Calibri"/>
              <a:ea typeface="Calibri"/>
              <a:cs typeface="Calibri"/>
              <a:sym typeface="Calibri"/>
            </a:endParaRPr>
          </a:p>
          <a:p>
            <a:pPr marL="0" lvl="0" indent="0" algn="ctr" rtl="0">
              <a:lnSpc>
                <a:spcPct val="90000"/>
              </a:lnSpc>
              <a:spcBef>
                <a:spcPts val="1000"/>
              </a:spcBef>
              <a:spcAft>
                <a:spcPts val="0"/>
              </a:spcAft>
              <a:buClr>
                <a:schemeClr val="dk1"/>
              </a:buClr>
              <a:buSzPts val="1100"/>
              <a:buFont typeface="Arial"/>
              <a:buNone/>
            </a:pPr>
            <a:r>
              <a:rPr lang="en" sz="3600">
                <a:solidFill>
                  <a:schemeClr val="dk1"/>
                </a:solidFill>
                <a:latin typeface="Calibri"/>
                <a:ea typeface="Calibri"/>
                <a:cs typeface="Calibri"/>
                <a:sym typeface="Calibri"/>
              </a:rPr>
              <a:t>required by law</a:t>
            </a:r>
            <a:endParaRPr sz="850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3200"/>
              <a:buFont typeface="Calibri"/>
              <a:buNone/>
            </a:pPr>
            <a:endParaRPr sz="3200">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1400"/>
              <a:buFont typeface="Calibri"/>
              <a:buNone/>
            </a:pPr>
            <a:endParaRPr sz="1400" i="0" u="none" strike="noStrike" cap="none">
              <a:latin typeface="Calibri"/>
              <a:ea typeface="Calibri"/>
              <a:cs typeface="Calibri"/>
              <a:sym typeface="Calibri"/>
            </a:endParaRPr>
          </a:p>
        </p:txBody>
      </p:sp>
      <p:pic>
        <p:nvPicPr>
          <p:cNvPr id="241" name="Google Shape;241;p32" title="ODE Logo"/>
          <p:cNvPicPr preferRelativeResize="0"/>
          <p:nvPr/>
        </p:nvPicPr>
        <p:blipFill>
          <a:blip r:embed="rId3">
            <a:alphaModFix/>
          </a:blip>
          <a:stretch>
            <a:fillRect/>
          </a:stretch>
        </p:blipFill>
        <p:spPr>
          <a:xfrm>
            <a:off x="457200" y="4924425"/>
            <a:ext cx="1533525" cy="1547649"/>
          </a:xfrm>
          <a:prstGeom prst="rect">
            <a:avLst/>
          </a:prstGeom>
          <a:noFill/>
          <a:ln>
            <a:noFill/>
          </a:ln>
        </p:spPr>
      </p:pic>
      <p:sp>
        <p:nvSpPr>
          <p:cNvPr id="242" name="Google Shape;242;p32"/>
          <p:cNvSpPr txBox="1">
            <a:spLocks noGrp="1"/>
          </p:cNvSpPr>
          <p:nvPr>
            <p:ph type="sldNum" idx="12"/>
          </p:nvPr>
        </p:nvSpPr>
        <p:spPr>
          <a:xfrm>
            <a:off x="6457950" y="6492537"/>
            <a:ext cx="20574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chemeClr val="lt1"/>
              </a:buClr>
              <a:buSzPts val="1200"/>
              <a:buFont typeface="Calibri"/>
              <a:buNone/>
            </a:pPr>
            <a:fld id="{00000000-1234-1234-1234-123412341234}" type="slidenum">
              <a:rPr lang="en"/>
              <a:t>14</a:t>
            </a:fld>
            <a:endParaRPr/>
          </a:p>
        </p:txBody>
      </p:sp>
      <p:sp>
        <p:nvSpPr>
          <p:cNvPr id="2" name="Title 1" hidden="1"/>
          <p:cNvSpPr>
            <a:spLocks noGrp="1"/>
          </p:cNvSpPr>
          <p:nvPr>
            <p:ph type="title"/>
          </p:nvPr>
        </p:nvSpPr>
        <p:spPr/>
        <p:txBody>
          <a:bodyPr/>
          <a:lstStyle/>
          <a:p>
            <a:r>
              <a:rPr lang="en-US" dirty="0" smtClean="0"/>
              <a:t>Requirements</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Shape 247"/>
        <p:cNvGrpSpPr/>
        <p:nvPr/>
      </p:nvGrpSpPr>
      <p:grpSpPr>
        <a:xfrm>
          <a:off x="0" y="0"/>
          <a:ext cx="0" cy="0"/>
          <a:chOff x="0" y="0"/>
          <a:chExt cx="0" cy="0"/>
        </a:xfrm>
      </p:grpSpPr>
      <p:sp>
        <p:nvSpPr>
          <p:cNvPr id="248" name="Google Shape;248;p33" descr="Check out ODE's Simplified Worksheet" title="Star with text"/>
          <p:cNvSpPr/>
          <p:nvPr/>
        </p:nvSpPr>
        <p:spPr>
          <a:xfrm>
            <a:off x="5871250" y="3937825"/>
            <a:ext cx="2442300" cy="2150400"/>
          </a:xfrm>
          <a:prstGeom prst="star6">
            <a:avLst>
              <a:gd name="adj" fmla="val 28868"/>
              <a:gd name="hf" fmla="val 115470"/>
            </a:avLst>
          </a:prstGeom>
          <a:solidFill>
            <a:srgbClr val="FFFFFF"/>
          </a:solidFill>
          <a:ln w="19050" cap="flat" cmpd="sng">
            <a:solidFill>
              <a:srgbClr val="082A7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33"/>
          <p:cNvSpPr txBox="1"/>
          <p:nvPr/>
        </p:nvSpPr>
        <p:spPr>
          <a:xfrm>
            <a:off x="601875" y="258750"/>
            <a:ext cx="7906200" cy="902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4800">
                <a:solidFill>
                  <a:srgbClr val="0070C0"/>
                </a:solidFill>
                <a:latin typeface="Calibri"/>
                <a:ea typeface="Calibri"/>
                <a:cs typeface="Calibri"/>
                <a:sym typeface="Calibri"/>
              </a:rPr>
              <a:t>What You’ll Develop &amp; Submit</a:t>
            </a:r>
            <a:endParaRPr sz="4800">
              <a:solidFill>
                <a:srgbClr val="0070C0"/>
              </a:solidFill>
              <a:latin typeface="Calibri"/>
              <a:ea typeface="Calibri"/>
              <a:cs typeface="Calibri"/>
              <a:sym typeface="Calibri"/>
            </a:endParaRPr>
          </a:p>
        </p:txBody>
      </p:sp>
      <p:sp>
        <p:nvSpPr>
          <p:cNvPr id="250" name="Google Shape;250;p33"/>
          <p:cNvSpPr txBox="1"/>
          <p:nvPr/>
        </p:nvSpPr>
        <p:spPr>
          <a:xfrm>
            <a:off x="696450" y="1222225"/>
            <a:ext cx="4931400" cy="16803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None/>
            </a:pPr>
            <a:r>
              <a:rPr lang="en" sz="2200">
                <a:solidFill>
                  <a:schemeClr val="dk1"/>
                </a:solidFill>
                <a:latin typeface="Calibri"/>
                <a:ea typeface="Calibri"/>
                <a:cs typeface="Calibri"/>
                <a:sym typeface="Calibri"/>
              </a:rPr>
              <a:t>Each applicant and ODE will co-develop:</a:t>
            </a:r>
            <a:endParaRPr sz="2200">
              <a:solidFill>
                <a:schemeClr val="dk1"/>
              </a:solidFill>
              <a:latin typeface="Calibri"/>
              <a:ea typeface="Calibri"/>
              <a:cs typeface="Calibri"/>
              <a:sym typeface="Calibri"/>
            </a:endParaRPr>
          </a:p>
          <a:p>
            <a:pPr marL="457200" lvl="0" indent="-368300" algn="l" rtl="0">
              <a:lnSpc>
                <a:spcPct val="115000"/>
              </a:lnSpc>
              <a:spcBef>
                <a:spcPts val="1200"/>
              </a:spcBef>
              <a:spcAft>
                <a:spcPts val="0"/>
              </a:spcAft>
              <a:buClr>
                <a:schemeClr val="dk1"/>
              </a:buClr>
              <a:buSzPts val="2200"/>
              <a:buFont typeface="Calibri"/>
              <a:buChar char="●"/>
            </a:pPr>
            <a:r>
              <a:rPr lang="en" sz="2200">
                <a:solidFill>
                  <a:schemeClr val="dk1"/>
                </a:solidFill>
                <a:latin typeface="Calibri"/>
                <a:ea typeface="Calibri"/>
                <a:cs typeface="Calibri"/>
                <a:sym typeface="Calibri"/>
              </a:rPr>
              <a:t>5-year targets </a:t>
            </a:r>
            <a:r>
              <a:rPr lang="en" sz="2200" b="1">
                <a:solidFill>
                  <a:schemeClr val="dk1"/>
                </a:solidFill>
                <a:latin typeface="Calibri"/>
                <a:ea typeface="Calibri"/>
                <a:cs typeface="Calibri"/>
                <a:sym typeface="Calibri"/>
              </a:rPr>
              <a:t>for each of the common metrics </a:t>
            </a:r>
            <a:r>
              <a:rPr lang="en" sz="2200">
                <a:solidFill>
                  <a:schemeClr val="dk1"/>
                </a:solidFill>
                <a:latin typeface="Calibri"/>
                <a:ea typeface="Calibri"/>
                <a:cs typeface="Calibri"/>
                <a:sym typeface="Calibri"/>
              </a:rPr>
              <a:t>(4-year graduation, 5-year completion, 3</a:t>
            </a:r>
            <a:r>
              <a:rPr lang="en" sz="2200" baseline="30000">
                <a:solidFill>
                  <a:schemeClr val="dk1"/>
                </a:solidFill>
                <a:latin typeface="Calibri"/>
                <a:ea typeface="Calibri"/>
                <a:cs typeface="Calibri"/>
                <a:sym typeface="Calibri"/>
              </a:rPr>
              <a:t>rd</a:t>
            </a:r>
            <a:r>
              <a:rPr lang="en" sz="2200">
                <a:solidFill>
                  <a:schemeClr val="dk1"/>
                </a:solidFill>
                <a:latin typeface="Calibri"/>
                <a:ea typeface="Calibri"/>
                <a:cs typeface="Calibri"/>
                <a:sym typeface="Calibri"/>
              </a:rPr>
              <a:t> grade reading, 9</a:t>
            </a:r>
            <a:r>
              <a:rPr lang="en" sz="2200" baseline="30000">
                <a:solidFill>
                  <a:schemeClr val="dk1"/>
                </a:solidFill>
                <a:latin typeface="Calibri"/>
                <a:ea typeface="Calibri"/>
                <a:cs typeface="Calibri"/>
                <a:sym typeface="Calibri"/>
              </a:rPr>
              <a:t>th</a:t>
            </a:r>
            <a:r>
              <a:rPr lang="en" sz="2200">
                <a:solidFill>
                  <a:schemeClr val="dk1"/>
                </a:solidFill>
                <a:latin typeface="Calibri"/>
                <a:ea typeface="Calibri"/>
                <a:cs typeface="Calibri"/>
                <a:sym typeface="Calibri"/>
              </a:rPr>
              <a:t> grade on track, and regular attendance); </a:t>
            </a:r>
            <a:endParaRPr sz="2200">
              <a:solidFill>
                <a:schemeClr val="dk1"/>
              </a:solidFill>
              <a:latin typeface="Calibri"/>
              <a:ea typeface="Calibri"/>
              <a:cs typeface="Calibri"/>
              <a:sym typeface="Calibri"/>
            </a:endParaRPr>
          </a:p>
          <a:p>
            <a:pPr marL="457200" lvl="0" indent="-368300" algn="l" rtl="0">
              <a:lnSpc>
                <a:spcPct val="115000"/>
              </a:lnSpc>
              <a:spcBef>
                <a:spcPts val="0"/>
              </a:spcBef>
              <a:spcAft>
                <a:spcPts val="0"/>
              </a:spcAft>
              <a:buClr>
                <a:schemeClr val="dk1"/>
              </a:buClr>
              <a:buSzPts val="2200"/>
              <a:buFont typeface="Calibri"/>
              <a:buChar char="●"/>
            </a:pPr>
            <a:r>
              <a:rPr lang="en" sz="2200">
                <a:solidFill>
                  <a:schemeClr val="dk1"/>
                </a:solidFill>
                <a:latin typeface="Calibri"/>
                <a:ea typeface="Calibri"/>
                <a:cs typeface="Calibri"/>
                <a:sym typeface="Calibri"/>
              </a:rPr>
              <a:t>Baseline and stretch targets </a:t>
            </a:r>
            <a:r>
              <a:rPr lang="en" sz="2200" b="1">
                <a:solidFill>
                  <a:schemeClr val="dk1"/>
                </a:solidFill>
                <a:latin typeface="Calibri"/>
                <a:ea typeface="Calibri"/>
                <a:cs typeface="Calibri"/>
                <a:sym typeface="Calibri"/>
              </a:rPr>
              <a:t>for each of the common metrics</a:t>
            </a:r>
            <a:r>
              <a:rPr lang="en" sz="2200">
                <a:solidFill>
                  <a:schemeClr val="dk1"/>
                </a:solidFill>
                <a:latin typeface="Calibri"/>
                <a:ea typeface="Calibri"/>
                <a:cs typeface="Calibri"/>
                <a:sym typeface="Calibri"/>
              </a:rPr>
              <a:t>; and </a:t>
            </a:r>
            <a:endParaRPr sz="2200">
              <a:solidFill>
                <a:schemeClr val="dk1"/>
              </a:solidFill>
              <a:latin typeface="Calibri"/>
              <a:ea typeface="Calibri"/>
              <a:cs typeface="Calibri"/>
              <a:sym typeface="Calibri"/>
            </a:endParaRPr>
          </a:p>
          <a:p>
            <a:pPr marL="457200" lvl="0" indent="-368300" algn="l" rtl="0">
              <a:lnSpc>
                <a:spcPct val="115000"/>
              </a:lnSpc>
              <a:spcBef>
                <a:spcPts val="0"/>
              </a:spcBef>
              <a:spcAft>
                <a:spcPts val="0"/>
              </a:spcAft>
              <a:buClr>
                <a:schemeClr val="dk1"/>
              </a:buClr>
              <a:buSzPts val="2200"/>
              <a:buFont typeface="Calibri"/>
              <a:buChar char="●"/>
            </a:pPr>
            <a:r>
              <a:rPr lang="en" sz="2200">
                <a:solidFill>
                  <a:schemeClr val="dk1"/>
                </a:solidFill>
                <a:latin typeface="Calibri"/>
                <a:ea typeface="Calibri"/>
                <a:cs typeface="Calibri"/>
                <a:sym typeface="Calibri"/>
              </a:rPr>
              <a:t>Gap closing targets for </a:t>
            </a:r>
            <a:r>
              <a:rPr lang="en" sz="2200" b="1">
                <a:solidFill>
                  <a:schemeClr val="dk1"/>
                </a:solidFill>
                <a:latin typeface="Calibri"/>
                <a:ea typeface="Calibri"/>
                <a:cs typeface="Calibri"/>
                <a:sym typeface="Calibri"/>
              </a:rPr>
              <a:t>each of the five common metrics.</a:t>
            </a:r>
            <a:endParaRPr sz="2200" b="1">
              <a:solidFill>
                <a:schemeClr val="dk1"/>
              </a:solidFill>
              <a:latin typeface="Calibri"/>
              <a:ea typeface="Calibri"/>
              <a:cs typeface="Calibri"/>
              <a:sym typeface="Calibri"/>
            </a:endParaRPr>
          </a:p>
          <a:p>
            <a:pPr marL="0" lvl="0" indent="0" algn="l" rtl="0">
              <a:lnSpc>
                <a:spcPct val="115000"/>
              </a:lnSpc>
              <a:spcBef>
                <a:spcPts val="1200"/>
              </a:spcBef>
              <a:spcAft>
                <a:spcPts val="0"/>
              </a:spcAft>
              <a:buClr>
                <a:schemeClr val="dk1"/>
              </a:buClr>
              <a:buSzPts val="1100"/>
              <a:buFont typeface="Arial"/>
              <a:buNone/>
            </a:pPr>
            <a:r>
              <a:rPr lang="en" sz="180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a:p>
            <a:pPr marL="0" marR="0" lvl="0" indent="0" algn="l" rtl="0">
              <a:lnSpc>
                <a:spcPct val="90000"/>
              </a:lnSpc>
              <a:spcBef>
                <a:spcPts val="1200"/>
              </a:spcBef>
              <a:spcAft>
                <a:spcPts val="0"/>
              </a:spcAft>
              <a:buNone/>
            </a:pPr>
            <a:endParaRPr sz="3000">
              <a:latin typeface="Calibri"/>
              <a:ea typeface="Calibri"/>
              <a:cs typeface="Calibri"/>
              <a:sym typeface="Calibri"/>
            </a:endParaRPr>
          </a:p>
          <a:p>
            <a:pPr marL="457200" marR="0" lvl="0" indent="0" algn="l" rtl="0">
              <a:lnSpc>
                <a:spcPct val="90000"/>
              </a:lnSpc>
              <a:spcBef>
                <a:spcPts val="1000"/>
              </a:spcBef>
              <a:spcAft>
                <a:spcPts val="0"/>
              </a:spcAft>
              <a:buNone/>
            </a:pPr>
            <a:endParaRPr sz="2400">
              <a:latin typeface="Calibri"/>
              <a:ea typeface="Calibri"/>
              <a:cs typeface="Calibri"/>
              <a:sym typeface="Calibri"/>
            </a:endParaRPr>
          </a:p>
        </p:txBody>
      </p:sp>
      <p:pic>
        <p:nvPicPr>
          <p:cNvPr id="251" name="Google Shape;251;p33" title="ODE Logo"/>
          <p:cNvPicPr preferRelativeResize="0"/>
          <p:nvPr/>
        </p:nvPicPr>
        <p:blipFill>
          <a:blip r:embed="rId3">
            <a:alphaModFix/>
          </a:blip>
          <a:stretch>
            <a:fillRect/>
          </a:stretch>
        </p:blipFill>
        <p:spPr>
          <a:xfrm>
            <a:off x="7924800" y="5818200"/>
            <a:ext cx="935925" cy="944551"/>
          </a:xfrm>
          <a:prstGeom prst="rect">
            <a:avLst/>
          </a:prstGeom>
          <a:noFill/>
          <a:ln>
            <a:noFill/>
          </a:ln>
        </p:spPr>
      </p:pic>
      <p:sp>
        <p:nvSpPr>
          <p:cNvPr id="252" name="Google Shape;252;p33" title="decorative line"/>
          <p:cNvSpPr txBox="1"/>
          <p:nvPr/>
        </p:nvSpPr>
        <p:spPr>
          <a:xfrm rot="10800000" flipH="1">
            <a:off x="0" y="5962573"/>
            <a:ext cx="4662900" cy="9600"/>
          </a:xfrm>
          <a:prstGeom prst="rect">
            <a:avLst/>
          </a:prstGeom>
          <a:solidFill>
            <a:srgbClr val="0070C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FFFF"/>
              </a:buClr>
              <a:buSzPts val="5400"/>
              <a:buFont typeface="Gill Sans"/>
              <a:buNone/>
            </a:pPr>
            <a:endParaRPr sz="4800" b="1" i="0" u="none" strike="noStrike" cap="none">
              <a:solidFill>
                <a:srgbClr val="FFFFFF"/>
              </a:solidFill>
              <a:latin typeface="Gill Sans"/>
              <a:ea typeface="Gill Sans"/>
              <a:cs typeface="Gill Sans"/>
              <a:sym typeface="Gill Sans"/>
            </a:endParaRPr>
          </a:p>
        </p:txBody>
      </p:sp>
      <p:sp>
        <p:nvSpPr>
          <p:cNvPr id="253" name="Google Shape;253;p33"/>
          <p:cNvSpPr txBox="1"/>
          <p:nvPr/>
        </p:nvSpPr>
        <p:spPr>
          <a:xfrm>
            <a:off x="6406600" y="4378350"/>
            <a:ext cx="1371600" cy="831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b="1">
                <a:solidFill>
                  <a:srgbClr val="082A75"/>
                </a:solidFill>
                <a:latin typeface="Calibri"/>
                <a:ea typeface="Calibri"/>
                <a:cs typeface="Calibri"/>
                <a:sym typeface="Calibri"/>
              </a:rPr>
              <a:t>Check out ODE’s Simplified Worksheet!</a:t>
            </a:r>
            <a:endParaRPr sz="1600" b="1">
              <a:solidFill>
                <a:srgbClr val="082A75"/>
              </a:solidFill>
              <a:latin typeface="Calibri"/>
              <a:ea typeface="Calibri"/>
              <a:cs typeface="Calibri"/>
              <a:sym typeface="Calibri"/>
            </a:endParaRPr>
          </a:p>
        </p:txBody>
      </p:sp>
      <p:pic>
        <p:nvPicPr>
          <p:cNvPr id="254" name="Google Shape;254;p33" title="teamwork-success mural"/>
          <p:cNvPicPr preferRelativeResize="0"/>
          <p:nvPr/>
        </p:nvPicPr>
        <p:blipFill>
          <a:blip r:embed="rId4">
            <a:alphaModFix/>
          </a:blip>
          <a:stretch>
            <a:fillRect/>
          </a:stretch>
        </p:blipFill>
        <p:spPr>
          <a:xfrm>
            <a:off x="5521788" y="1514750"/>
            <a:ext cx="3024925" cy="2291134"/>
          </a:xfrm>
          <a:prstGeom prst="rect">
            <a:avLst/>
          </a:prstGeom>
          <a:noFill/>
          <a:ln>
            <a:noFill/>
          </a:ln>
        </p:spPr>
      </p:pic>
      <p:sp>
        <p:nvSpPr>
          <p:cNvPr id="255" name="Google Shape;255;p33"/>
          <p:cNvSpPr txBox="1">
            <a:spLocks noGrp="1"/>
          </p:cNvSpPr>
          <p:nvPr>
            <p:ph type="sldNum" idx="12"/>
          </p:nvPr>
        </p:nvSpPr>
        <p:spPr>
          <a:xfrm>
            <a:off x="8556784" y="6333134"/>
            <a:ext cx="548700" cy="5250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
              <a:t>15</a:t>
            </a:fld>
            <a:endParaRPr/>
          </a:p>
        </p:txBody>
      </p:sp>
      <p:sp>
        <p:nvSpPr>
          <p:cNvPr id="2" name="Title 1" hidden="1"/>
          <p:cNvSpPr>
            <a:spLocks noGrp="1"/>
          </p:cNvSpPr>
          <p:nvPr>
            <p:ph type="title" idx="4294967295"/>
          </p:nvPr>
        </p:nvSpPr>
        <p:spPr/>
        <p:txBody>
          <a:bodyPr/>
          <a:lstStyle/>
          <a:p>
            <a:r>
              <a:rPr lang="en-US" dirty="0" smtClean="0"/>
              <a:t>What You’ll Develop &amp; Submit</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Shape 260"/>
        <p:cNvGrpSpPr/>
        <p:nvPr/>
      </p:nvGrpSpPr>
      <p:grpSpPr>
        <a:xfrm>
          <a:off x="0" y="0"/>
          <a:ext cx="0" cy="0"/>
          <a:chOff x="0" y="0"/>
          <a:chExt cx="0" cy="0"/>
        </a:xfrm>
      </p:grpSpPr>
      <p:sp>
        <p:nvSpPr>
          <p:cNvPr id="261" name="Google Shape;261;p34"/>
          <p:cNvSpPr txBox="1"/>
          <p:nvPr/>
        </p:nvSpPr>
        <p:spPr>
          <a:xfrm>
            <a:off x="601875" y="258750"/>
            <a:ext cx="5008500" cy="902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4800">
                <a:solidFill>
                  <a:srgbClr val="0070C0"/>
                </a:solidFill>
                <a:latin typeface="Calibri"/>
                <a:ea typeface="Calibri"/>
                <a:cs typeface="Calibri"/>
                <a:sym typeface="Calibri"/>
              </a:rPr>
              <a:t>Required by Law</a:t>
            </a:r>
            <a:endParaRPr sz="4800">
              <a:solidFill>
                <a:srgbClr val="0070C0"/>
              </a:solidFill>
              <a:latin typeface="Calibri"/>
              <a:ea typeface="Calibri"/>
              <a:cs typeface="Calibri"/>
              <a:sym typeface="Calibri"/>
            </a:endParaRPr>
          </a:p>
        </p:txBody>
      </p:sp>
      <p:sp>
        <p:nvSpPr>
          <p:cNvPr id="262" name="Google Shape;262;p34"/>
          <p:cNvSpPr txBox="1"/>
          <p:nvPr/>
        </p:nvSpPr>
        <p:spPr>
          <a:xfrm>
            <a:off x="510600" y="1275975"/>
            <a:ext cx="7701300" cy="4157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1200"/>
              </a:spcBef>
              <a:spcAft>
                <a:spcPts val="0"/>
              </a:spcAft>
              <a:buNone/>
            </a:pPr>
            <a:r>
              <a:rPr lang="en" sz="2200">
                <a:solidFill>
                  <a:schemeClr val="dk1"/>
                </a:solidFill>
                <a:latin typeface="Calibri"/>
                <a:ea typeface="Calibri"/>
                <a:cs typeface="Calibri"/>
                <a:sym typeface="Calibri"/>
              </a:rPr>
              <a:t>Longitudinal performance growth targets must apply to </a:t>
            </a:r>
            <a:r>
              <a:rPr lang="en" sz="2200" b="1">
                <a:solidFill>
                  <a:schemeClr val="dk1"/>
                </a:solidFill>
                <a:latin typeface="Calibri"/>
                <a:ea typeface="Calibri"/>
                <a:cs typeface="Calibri"/>
                <a:sym typeface="Calibri"/>
              </a:rPr>
              <a:t>the applicant as a whole and to the following student groups, which have historically experienced academic disparities</a:t>
            </a:r>
            <a:r>
              <a:rPr lang="en" sz="2200">
                <a:solidFill>
                  <a:schemeClr val="dk1"/>
                </a:solidFill>
                <a:latin typeface="Calibri"/>
                <a:ea typeface="Calibri"/>
                <a:cs typeface="Calibri"/>
                <a:sym typeface="Calibri"/>
              </a:rPr>
              <a:t> (as defined by</a:t>
            </a:r>
            <a:r>
              <a:rPr lang="en" sz="2200">
                <a:solidFill>
                  <a:schemeClr val="dk1"/>
                </a:solidFill>
                <a:uFill>
                  <a:noFill/>
                </a:uFill>
                <a:latin typeface="Calibri"/>
                <a:ea typeface="Calibri"/>
                <a:cs typeface="Calibri"/>
                <a:sym typeface="Calibri"/>
                <a:hlinkClick r:id="rId3"/>
              </a:rPr>
              <a:t> </a:t>
            </a:r>
            <a:r>
              <a:rPr lang="en" sz="2200" u="sng">
                <a:solidFill>
                  <a:schemeClr val="hlink"/>
                </a:solidFill>
                <a:latin typeface="Calibri"/>
                <a:ea typeface="Calibri"/>
                <a:cs typeface="Calibri"/>
                <a:sym typeface="Calibri"/>
                <a:hlinkClick r:id="rId3"/>
              </a:rPr>
              <a:t>House Bill 3427</a:t>
            </a:r>
            <a:r>
              <a:rPr lang="en" sz="2000">
                <a:solidFill>
                  <a:schemeClr val="dk1"/>
                </a:solidFill>
                <a:latin typeface="Calibri"/>
                <a:ea typeface="Calibri"/>
                <a:cs typeface="Calibri"/>
                <a:sym typeface="Calibri"/>
              </a:rPr>
              <a:t>):</a:t>
            </a:r>
            <a:endParaRPr sz="2000">
              <a:solidFill>
                <a:schemeClr val="dk1"/>
              </a:solidFill>
              <a:latin typeface="Calibri"/>
              <a:ea typeface="Calibri"/>
              <a:cs typeface="Calibri"/>
              <a:sym typeface="Calibri"/>
            </a:endParaRPr>
          </a:p>
          <a:p>
            <a:pPr marL="457200" lvl="0" indent="-355600" algn="l" rtl="0">
              <a:lnSpc>
                <a:spcPct val="100000"/>
              </a:lnSpc>
              <a:spcBef>
                <a:spcPts val="1200"/>
              </a:spcBef>
              <a:spcAft>
                <a:spcPts val="0"/>
              </a:spcAft>
              <a:buClr>
                <a:schemeClr val="dk1"/>
              </a:buClr>
              <a:buSzPts val="2000"/>
              <a:buChar char="❏"/>
            </a:pPr>
            <a:r>
              <a:rPr lang="en" sz="2000">
                <a:solidFill>
                  <a:schemeClr val="dk1"/>
                </a:solidFill>
                <a:latin typeface="Calibri"/>
                <a:ea typeface="Calibri"/>
                <a:cs typeface="Calibri"/>
                <a:sym typeface="Calibri"/>
              </a:rPr>
              <a:t>Students eligible for Free or Reduced Prices school meals</a:t>
            </a:r>
            <a:endParaRPr sz="2000">
              <a:solidFill>
                <a:schemeClr val="dk1"/>
              </a:solidFill>
              <a:latin typeface="Calibri"/>
              <a:ea typeface="Calibri"/>
              <a:cs typeface="Calibri"/>
              <a:sym typeface="Calibri"/>
            </a:endParaRPr>
          </a:p>
          <a:p>
            <a:pPr marL="457200" lvl="0" indent="-355600" algn="l" rtl="0">
              <a:lnSpc>
                <a:spcPct val="100000"/>
              </a:lnSpc>
              <a:spcBef>
                <a:spcPts val="0"/>
              </a:spcBef>
              <a:spcAft>
                <a:spcPts val="0"/>
              </a:spcAft>
              <a:buClr>
                <a:schemeClr val="dk1"/>
              </a:buClr>
              <a:buSzPts val="2000"/>
              <a:buFont typeface="Calibri"/>
              <a:buChar char="❏"/>
            </a:pPr>
            <a:r>
              <a:rPr lang="en" sz="2000">
                <a:solidFill>
                  <a:schemeClr val="dk1"/>
                </a:solidFill>
                <a:latin typeface="Calibri"/>
                <a:ea typeface="Calibri"/>
                <a:cs typeface="Calibri"/>
                <a:sym typeface="Calibri"/>
              </a:rPr>
              <a:t>Students with disabilities</a:t>
            </a:r>
            <a:endParaRPr sz="2000">
              <a:solidFill>
                <a:schemeClr val="dk1"/>
              </a:solidFill>
              <a:latin typeface="Calibri"/>
              <a:ea typeface="Calibri"/>
              <a:cs typeface="Calibri"/>
              <a:sym typeface="Calibri"/>
            </a:endParaRPr>
          </a:p>
          <a:p>
            <a:pPr marL="457200" lvl="0" indent="-355600" algn="l" rtl="0">
              <a:lnSpc>
                <a:spcPct val="100000"/>
              </a:lnSpc>
              <a:spcBef>
                <a:spcPts val="0"/>
              </a:spcBef>
              <a:spcAft>
                <a:spcPts val="0"/>
              </a:spcAft>
              <a:buClr>
                <a:schemeClr val="dk1"/>
              </a:buClr>
              <a:buSzPts val="2000"/>
              <a:buFont typeface="Calibri"/>
              <a:buChar char="❏"/>
            </a:pPr>
            <a:r>
              <a:rPr lang="en" sz="2000">
                <a:solidFill>
                  <a:schemeClr val="dk1"/>
                </a:solidFill>
                <a:latin typeface="Calibri"/>
                <a:ea typeface="Calibri"/>
                <a:cs typeface="Calibri"/>
                <a:sym typeface="Calibri"/>
              </a:rPr>
              <a:t>English learners</a:t>
            </a:r>
            <a:endParaRPr sz="2000">
              <a:solidFill>
                <a:schemeClr val="dk1"/>
              </a:solidFill>
              <a:latin typeface="Calibri"/>
              <a:ea typeface="Calibri"/>
              <a:cs typeface="Calibri"/>
              <a:sym typeface="Calibri"/>
            </a:endParaRPr>
          </a:p>
          <a:p>
            <a:pPr marL="457200" lvl="0" indent="-355600" algn="l" rtl="0">
              <a:lnSpc>
                <a:spcPct val="100000"/>
              </a:lnSpc>
              <a:spcBef>
                <a:spcPts val="0"/>
              </a:spcBef>
              <a:spcAft>
                <a:spcPts val="0"/>
              </a:spcAft>
              <a:buClr>
                <a:schemeClr val="dk1"/>
              </a:buClr>
              <a:buSzPts val="2000"/>
              <a:buFont typeface="Calibri"/>
              <a:buChar char="❏"/>
            </a:pPr>
            <a:r>
              <a:rPr lang="en" sz="2000">
                <a:solidFill>
                  <a:schemeClr val="dk1"/>
                </a:solidFill>
                <a:latin typeface="Calibri"/>
                <a:ea typeface="Calibri"/>
                <a:cs typeface="Calibri"/>
                <a:sym typeface="Calibri"/>
              </a:rPr>
              <a:t>American Indian/Alaska Natives</a:t>
            </a:r>
            <a:endParaRPr sz="2000">
              <a:solidFill>
                <a:schemeClr val="dk1"/>
              </a:solidFill>
              <a:latin typeface="Calibri"/>
              <a:ea typeface="Calibri"/>
              <a:cs typeface="Calibri"/>
              <a:sym typeface="Calibri"/>
            </a:endParaRPr>
          </a:p>
          <a:p>
            <a:pPr marL="457200" lvl="0" indent="-355600" algn="l" rtl="0">
              <a:lnSpc>
                <a:spcPct val="100000"/>
              </a:lnSpc>
              <a:spcBef>
                <a:spcPts val="0"/>
              </a:spcBef>
              <a:spcAft>
                <a:spcPts val="0"/>
              </a:spcAft>
              <a:buClr>
                <a:schemeClr val="dk1"/>
              </a:buClr>
              <a:buSzPts val="2000"/>
              <a:buFont typeface="Calibri"/>
              <a:buChar char="❏"/>
            </a:pPr>
            <a:r>
              <a:rPr lang="en" sz="2000">
                <a:solidFill>
                  <a:schemeClr val="dk1"/>
                </a:solidFill>
                <a:latin typeface="Calibri"/>
                <a:ea typeface="Calibri"/>
                <a:cs typeface="Calibri"/>
                <a:sym typeface="Calibri"/>
              </a:rPr>
              <a:t>Black/African Americans</a:t>
            </a:r>
            <a:endParaRPr sz="2000">
              <a:solidFill>
                <a:schemeClr val="dk1"/>
              </a:solidFill>
              <a:latin typeface="Calibri"/>
              <a:ea typeface="Calibri"/>
              <a:cs typeface="Calibri"/>
              <a:sym typeface="Calibri"/>
            </a:endParaRPr>
          </a:p>
          <a:p>
            <a:pPr marL="457200" lvl="0" indent="-355600" algn="l" rtl="0">
              <a:lnSpc>
                <a:spcPct val="100000"/>
              </a:lnSpc>
              <a:spcBef>
                <a:spcPts val="0"/>
              </a:spcBef>
              <a:spcAft>
                <a:spcPts val="0"/>
              </a:spcAft>
              <a:buClr>
                <a:schemeClr val="dk1"/>
              </a:buClr>
              <a:buSzPts val="2000"/>
              <a:buChar char="❏"/>
            </a:pPr>
            <a:r>
              <a:rPr lang="en" sz="2000">
                <a:solidFill>
                  <a:schemeClr val="dk1"/>
                </a:solidFill>
                <a:latin typeface="Calibri"/>
                <a:ea typeface="Calibri"/>
                <a:cs typeface="Calibri"/>
                <a:sym typeface="Calibri"/>
              </a:rPr>
              <a:t>Hispanic/Latinos</a:t>
            </a:r>
            <a:endParaRPr sz="2000">
              <a:solidFill>
                <a:schemeClr val="dk1"/>
              </a:solidFill>
              <a:latin typeface="Calibri"/>
              <a:ea typeface="Calibri"/>
              <a:cs typeface="Calibri"/>
              <a:sym typeface="Calibri"/>
            </a:endParaRPr>
          </a:p>
          <a:p>
            <a:pPr marL="457200" lvl="0" indent="-355600" algn="l" rtl="0">
              <a:lnSpc>
                <a:spcPct val="100000"/>
              </a:lnSpc>
              <a:spcBef>
                <a:spcPts val="0"/>
              </a:spcBef>
              <a:spcAft>
                <a:spcPts val="0"/>
              </a:spcAft>
              <a:buClr>
                <a:schemeClr val="dk1"/>
              </a:buClr>
              <a:buSzPts val="2000"/>
              <a:buFont typeface="Calibri"/>
              <a:buChar char="❏"/>
            </a:pPr>
            <a:r>
              <a:rPr lang="en" sz="2000">
                <a:solidFill>
                  <a:schemeClr val="dk1"/>
                </a:solidFill>
                <a:latin typeface="Calibri"/>
                <a:ea typeface="Calibri"/>
                <a:cs typeface="Calibri"/>
                <a:sym typeface="Calibri"/>
              </a:rPr>
              <a:t>Native Hawaiian/Pacific Islanders</a:t>
            </a:r>
            <a:endParaRPr sz="2000">
              <a:solidFill>
                <a:schemeClr val="dk1"/>
              </a:solidFill>
              <a:latin typeface="Calibri"/>
              <a:ea typeface="Calibri"/>
              <a:cs typeface="Calibri"/>
              <a:sym typeface="Calibri"/>
            </a:endParaRPr>
          </a:p>
          <a:p>
            <a:pPr marL="457200" lvl="0" indent="-355600" algn="l" rtl="0">
              <a:lnSpc>
                <a:spcPct val="100000"/>
              </a:lnSpc>
              <a:spcBef>
                <a:spcPts val="0"/>
              </a:spcBef>
              <a:spcAft>
                <a:spcPts val="0"/>
              </a:spcAft>
              <a:buClr>
                <a:schemeClr val="dk1"/>
              </a:buClr>
              <a:buSzPts val="2000"/>
              <a:buFont typeface="Calibri"/>
              <a:buChar char="❏"/>
            </a:pPr>
            <a:r>
              <a:rPr lang="en" sz="2000">
                <a:solidFill>
                  <a:schemeClr val="dk1"/>
                </a:solidFill>
                <a:latin typeface="Calibri"/>
                <a:ea typeface="Calibri"/>
                <a:cs typeface="Calibri"/>
                <a:sym typeface="Calibri"/>
              </a:rPr>
              <a:t>Homeless students</a:t>
            </a:r>
            <a:endParaRPr sz="2000">
              <a:solidFill>
                <a:schemeClr val="dk1"/>
              </a:solidFill>
              <a:latin typeface="Calibri"/>
              <a:ea typeface="Calibri"/>
              <a:cs typeface="Calibri"/>
              <a:sym typeface="Calibri"/>
            </a:endParaRPr>
          </a:p>
          <a:p>
            <a:pPr marL="457200" lvl="0" indent="-355600" algn="l" rtl="0">
              <a:lnSpc>
                <a:spcPct val="100000"/>
              </a:lnSpc>
              <a:spcBef>
                <a:spcPts val="0"/>
              </a:spcBef>
              <a:spcAft>
                <a:spcPts val="0"/>
              </a:spcAft>
              <a:buSzPts val="2000"/>
              <a:buChar char="❏"/>
            </a:pPr>
            <a:r>
              <a:rPr lang="en" sz="2000">
                <a:solidFill>
                  <a:schemeClr val="dk1"/>
                </a:solidFill>
                <a:latin typeface="Calibri"/>
                <a:ea typeface="Calibri"/>
                <a:cs typeface="Calibri"/>
                <a:sym typeface="Calibri"/>
              </a:rPr>
              <a:t>Students who are foster children</a:t>
            </a:r>
            <a:r>
              <a:rPr lang="en" sz="2000">
                <a:solidFill>
                  <a:srgbClr val="082A75"/>
                </a:solidFill>
                <a:latin typeface="Calibri"/>
                <a:ea typeface="Calibri"/>
                <a:cs typeface="Calibri"/>
                <a:sym typeface="Calibri"/>
              </a:rPr>
              <a:t>[1]</a:t>
            </a:r>
            <a:endParaRPr sz="2000">
              <a:solidFill>
                <a:srgbClr val="082A75"/>
              </a:solidFill>
              <a:latin typeface="Calibri"/>
              <a:ea typeface="Calibri"/>
              <a:cs typeface="Calibri"/>
              <a:sym typeface="Calibri"/>
            </a:endParaRPr>
          </a:p>
          <a:p>
            <a:pPr marL="0" lvl="0" indent="0" algn="l" rtl="0">
              <a:lnSpc>
                <a:spcPct val="100000"/>
              </a:lnSpc>
              <a:spcBef>
                <a:spcPts val="1200"/>
              </a:spcBef>
              <a:spcAft>
                <a:spcPts val="0"/>
              </a:spcAft>
              <a:buNone/>
            </a:pPr>
            <a:endParaRPr sz="1100">
              <a:solidFill>
                <a:schemeClr val="dk1"/>
              </a:solidFill>
            </a:endParaRPr>
          </a:p>
          <a:p>
            <a:pPr marL="0" lvl="0" indent="0" algn="l" rtl="0">
              <a:lnSpc>
                <a:spcPct val="100000"/>
              </a:lnSpc>
              <a:spcBef>
                <a:spcPts val="1200"/>
              </a:spcBef>
              <a:spcAft>
                <a:spcPts val="0"/>
              </a:spcAft>
              <a:buNone/>
            </a:pPr>
            <a:endParaRPr sz="1100">
              <a:solidFill>
                <a:schemeClr val="dk1"/>
              </a:solidFill>
            </a:endParaRPr>
          </a:p>
          <a:p>
            <a:pPr marL="0" lvl="0" indent="0" algn="l" rtl="0">
              <a:lnSpc>
                <a:spcPct val="100000"/>
              </a:lnSpc>
              <a:spcBef>
                <a:spcPts val="1200"/>
              </a:spcBef>
              <a:spcAft>
                <a:spcPts val="0"/>
              </a:spcAft>
              <a:buNone/>
            </a:pPr>
            <a:r>
              <a:rPr lang="en" sz="1000" b="1">
                <a:solidFill>
                  <a:srgbClr val="082A75"/>
                </a:solidFill>
                <a:latin typeface="Calibri"/>
                <a:ea typeface="Calibri"/>
                <a:cs typeface="Calibri"/>
                <a:sym typeface="Calibri"/>
              </a:rPr>
              <a:t>[1]</a:t>
            </a:r>
            <a:r>
              <a:rPr lang="en" sz="1100">
                <a:solidFill>
                  <a:schemeClr val="dk1"/>
                </a:solidFill>
              </a:rPr>
              <a:t> Data for this student group is not yet available for all indicators.</a:t>
            </a:r>
            <a:endParaRPr sz="1100">
              <a:solidFill>
                <a:schemeClr val="dk1"/>
              </a:solidFill>
            </a:endParaRPr>
          </a:p>
          <a:p>
            <a:pPr marL="0" lvl="0" indent="0" algn="l" rtl="0">
              <a:lnSpc>
                <a:spcPct val="100000"/>
              </a:lnSpc>
              <a:spcBef>
                <a:spcPts val="1200"/>
              </a:spcBef>
              <a:spcAft>
                <a:spcPts val="1200"/>
              </a:spcAft>
              <a:buNone/>
            </a:pPr>
            <a:endParaRPr sz="700">
              <a:solidFill>
                <a:schemeClr val="dk1"/>
              </a:solidFill>
              <a:latin typeface="Calibri"/>
              <a:ea typeface="Calibri"/>
              <a:cs typeface="Calibri"/>
              <a:sym typeface="Calibri"/>
            </a:endParaRPr>
          </a:p>
        </p:txBody>
      </p:sp>
      <p:pic>
        <p:nvPicPr>
          <p:cNvPr id="263" name="Google Shape;263;p34" title="ODE Logo"/>
          <p:cNvPicPr preferRelativeResize="0"/>
          <p:nvPr/>
        </p:nvPicPr>
        <p:blipFill>
          <a:blip r:embed="rId4">
            <a:alphaModFix/>
          </a:blip>
          <a:stretch>
            <a:fillRect/>
          </a:stretch>
        </p:blipFill>
        <p:spPr>
          <a:xfrm>
            <a:off x="7924800" y="5818200"/>
            <a:ext cx="935925" cy="944551"/>
          </a:xfrm>
          <a:prstGeom prst="rect">
            <a:avLst/>
          </a:prstGeom>
          <a:noFill/>
          <a:ln>
            <a:noFill/>
          </a:ln>
        </p:spPr>
      </p:pic>
      <p:sp>
        <p:nvSpPr>
          <p:cNvPr id="264" name="Google Shape;264;p34" title="decorative line"/>
          <p:cNvSpPr txBox="1"/>
          <p:nvPr/>
        </p:nvSpPr>
        <p:spPr>
          <a:xfrm rot="10800000" flipH="1">
            <a:off x="0" y="5962573"/>
            <a:ext cx="4662900" cy="9600"/>
          </a:xfrm>
          <a:prstGeom prst="rect">
            <a:avLst/>
          </a:prstGeom>
          <a:solidFill>
            <a:srgbClr val="0070C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FFFF"/>
              </a:buClr>
              <a:buSzPts val="5400"/>
              <a:buFont typeface="Gill Sans"/>
              <a:buNone/>
            </a:pPr>
            <a:endParaRPr sz="4800" b="1" i="0" u="none" strike="noStrike" cap="none">
              <a:solidFill>
                <a:srgbClr val="FFFFFF"/>
              </a:solidFill>
              <a:latin typeface="Gill Sans"/>
              <a:ea typeface="Gill Sans"/>
              <a:cs typeface="Gill Sans"/>
              <a:sym typeface="Gill Sans"/>
            </a:endParaRPr>
          </a:p>
        </p:txBody>
      </p:sp>
      <p:sp>
        <p:nvSpPr>
          <p:cNvPr id="265" name="Google Shape;265;p34"/>
          <p:cNvSpPr txBox="1">
            <a:spLocks noGrp="1"/>
          </p:cNvSpPr>
          <p:nvPr>
            <p:ph type="sldNum" idx="12"/>
          </p:nvPr>
        </p:nvSpPr>
        <p:spPr>
          <a:xfrm>
            <a:off x="8556784" y="6333134"/>
            <a:ext cx="548700" cy="5250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
              <a:t>16</a:t>
            </a:fld>
            <a:endParaRPr/>
          </a:p>
        </p:txBody>
      </p:sp>
      <p:sp>
        <p:nvSpPr>
          <p:cNvPr id="2" name="Title 1" hidden="1"/>
          <p:cNvSpPr>
            <a:spLocks noGrp="1"/>
          </p:cNvSpPr>
          <p:nvPr>
            <p:ph type="title" idx="4294967295"/>
          </p:nvPr>
        </p:nvSpPr>
        <p:spPr/>
        <p:txBody>
          <a:bodyPr/>
          <a:lstStyle/>
          <a:p>
            <a:r>
              <a:rPr lang="en-US" dirty="0" smtClean="0"/>
              <a:t>Required by Law</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Shape 270"/>
        <p:cNvGrpSpPr/>
        <p:nvPr/>
      </p:nvGrpSpPr>
      <p:grpSpPr>
        <a:xfrm>
          <a:off x="0" y="0"/>
          <a:ext cx="0" cy="0"/>
          <a:chOff x="0" y="0"/>
          <a:chExt cx="0" cy="0"/>
        </a:xfrm>
      </p:grpSpPr>
      <p:sp>
        <p:nvSpPr>
          <p:cNvPr id="271" name="Google Shape;271;p35"/>
          <p:cNvSpPr txBox="1"/>
          <p:nvPr/>
        </p:nvSpPr>
        <p:spPr>
          <a:xfrm>
            <a:off x="601875" y="258750"/>
            <a:ext cx="5008500" cy="902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4800">
                <a:solidFill>
                  <a:srgbClr val="0070C0"/>
                </a:solidFill>
                <a:latin typeface="Calibri"/>
                <a:ea typeface="Calibri"/>
                <a:cs typeface="Calibri"/>
                <a:sym typeface="Calibri"/>
              </a:rPr>
              <a:t>Data Visuals</a:t>
            </a:r>
            <a:endParaRPr sz="4800">
              <a:solidFill>
                <a:srgbClr val="0070C0"/>
              </a:solidFill>
              <a:latin typeface="Calibri"/>
              <a:ea typeface="Calibri"/>
              <a:cs typeface="Calibri"/>
              <a:sym typeface="Calibri"/>
            </a:endParaRPr>
          </a:p>
        </p:txBody>
      </p:sp>
      <p:sp>
        <p:nvSpPr>
          <p:cNvPr id="272" name="Google Shape;272;p35"/>
          <p:cNvSpPr txBox="1"/>
          <p:nvPr/>
        </p:nvSpPr>
        <p:spPr>
          <a:xfrm>
            <a:off x="5057000" y="1309175"/>
            <a:ext cx="2867700" cy="43275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1200"/>
              </a:spcBef>
              <a:spcAft>
                <a:spcPts val="0"/>
              </a:spcAft>
              <a:buNone/>
            </a:pPr>
            <a:r>
              <a:rPr lang="en" sz="2200" b="1">
                <a:solidFill>
                  <a:srgbClr val="0070C0"/>
                </a:solidFill>
                <a:latin typeface="Calibri"/>
                <a:ea typeface="Calibri"/>
                <a:cs typeface="Calibri"/>
                <a:sym typeface="Calibri"/>
              </a:rPr>
              <a:t>Check it Out!</a:t>
            </a:r>
            <a:endParaRPr sz="2200" b="1">
              <a:solidFill>
                <a:srgbClr val="0070C0"/>
              </a:solidFill>
              <a:latin typeface="Calibri"/>
              <a:ea typeface="Calibri"/>
              <a:cs typeface="Calibri"/>
              <a:sym typeface="Calibri"/>
            </a:endParaRPr>
          </a:p>
          <a:p>
            <a:pPr marL="0" lvl="0" indent="0" algn="l" rtl="0">
              <a:lnSpc>
                <a:spcPct val="100000"/>
              </a:lnSpc>
              <a:spcBef>
                <a:spcPts val="1200"/>
              </a:spcBef>
              <a:spcAft>
                <a:spcPts val="0"/>
              </a:spcAft>
              <a:buNone/>
            </a:pPr>
            <a:r>
              <a:rPr lang="en" sz="2200">
                <a:solidFill>
                  <a:schemeClr val="dk1"/>
                </a:solidFill>
                <a:latin typeface="Calibri"/>
                <a:ea typeface="Calibri"/>
                <a:cs typeface="Calibri"/>
                <a:sym typeface="Calibri"/>
              </a:rPr>
              <a:t>All school districts and eligible charter schools received suppressed and unsuppressed data visuals that include each of the five metrics, rates by race / ethnicity, and raw data. </a:t>
            </a:r>
            <a:endParaRPr sz="2000">
              <a:solidFill>
                <a:srgbClr val="082A75"/>
              </a:solidFill>
              <a:latin typeface="Calibri"/>
              <a:ea typeface="Calibri"/>
              <a:cs typeface="Calibri"/>
              <a:sym typeface="Calibri"/>
            </a:endParaRPr>
          </a:p>
          <a:p>
            <a:pPr marL="0" lvl="0" indent="0" algn="l" rtl="0">
              <a:lnSpc>
                <a:spcPct val="100000"/>
              </a:lnSpc>
              <a:spcBef>
                <a:spcPts val="1200"/>
              </a:spcBef>
              <a:spcAft>
                <a:spcPts val="0"/>
              </a:spcAft>
              <a:buNone/>
            </a:pPr>
            <a:endParaRPr sz="1100">
              <a:solidFill>
                <a:schemeClr val="dk1"/>
              </a:solidFill>
            </a:endParaRPr>
          </a:p>
          <a:p>
            <a:pPr marL="0" lvl="0" indent="0" algn="l" rtl="0">
              <a:lnSpc>
                <a:spcPct val="100000"/>
              </a:lnSpc>
              <a:spcBef>
                <a:spcPts val="1200"/>
              </a:spcBef>
              <a:spcAft>
                <a:spcPts val="1200"/>
              </a:spcAft>
              <a:buNone/>
            </a:pPr>
            <a:endParaRPr sz="700">
              <a:solidFill>
                <a:schemeClr val="dk1"/>
              </a:solidFill>
              <a:latin typeface="Calibri"/>
              <a:ea typeface="Calibri"/>
              <a:cs typeface="Calibri"/>
              <a:sym typeface="Calibri"/>
            </a:endParaRPr>
          </a:p>
        </p:txBody>
      </p:sp>
      <p:pic>
        <p:nvPicPr>
          <p:cNvPr id="273" name="Google Shape;273;p35" title="ODE Logo"/>
          <p:cNvPicPr preferRelativeResize="0"/>
          <p:nvPr/>
        </p:nvPicPr>
        <p:blipFill>
          <a:blip r:embed="rId3">
            <a:alphaModFix/>
          </a:blip>
          <a:stretch>
            <a:fillRect/>
          </a:stretch>
        </p:blipFill>
        <p:spPr>
          <a:xfrm>
            <a:off x="7924800" y="5818200"/>
            <a:ext cx="935925" cy="944551"/>
          </a:xfrm>
          <a:prstGeom prst="rect">
            <a:avLst/>
          </a:prstGeom>
          <a:noFill/>
          <a:ln>
            <a:noFill/>
          </a:ln>
        </p:spPr>
      </p:pic>
      <p:sp>
        <p:nvSpPr>
          <p:cNvPr id="274" name="Google Shape;274;p35" title="decorative line"/>
          <p:cNvSpPr txBox="1"/>
          <p:nvPr/>
        </p:nvSpPr>
        <p:spPr>
          <a:xfrm rot="10800000" flipH="1">
            <a:off x="0" y="5962573"/>
            <a:ext cx="4662900" cy="9600"/>
          </a:xfrm>
          <a:prstGeom prst="rect">
            <a:avLst/>
          </a:prstGeom>
          <a:solidFill>
            <a:srgbClr val="0070C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FFFF"/>
              </a:buClr>
              <a:buSzPts val="5400"/>
              <a:buFont typeface="Gill Sans"/>
              <a:buNone/>
            </a:pPr>
            <a:endParaRPr sz="4800" b="1" i="0" u="none" strike="noStrike" cap="none">
              <a:solidFill>
                <a:srgbClr val="FFFFFF"/>
              </a:solidFill>
              <a:latin typeface="Gill Sans"/>
              <a:ea typeface="Gill Sans"/>
              <a:cs typeface="Gill Sans"/>
              <a:sym typeface="Gill Sans"/>
            </a:endParaRPr>
          </a:p>
        </p:txBody>
      </p:sp>
      <p:pic>
        <p:nvPicPr>
          <p:cNvPr id="275" name="Google Shape;275;p35" descr="Four year adjusted cohort graduation rate" title="ata visuals"/>
          <p:cNvPicPr preferRelativeResize="0"/>
          <p:nvPr/>
        </p:nvPicPr>
        <p:blipFill>
          <a:blip r:embed="rId4">
            <a:alphaModFix/>
          </a:blip>
          <a:stretch>
            <a:fillRect/>
          </a:stretch>
        </p:blipFill>
        <p:spPr>
          <a:xfrm>
            <a:off x="462925" y="1148413"/>
            <a:ext cx="3965916" cy="4649026"/>
          </a:xfrm>
          <a:prstGeom prst="rect">
            <a:avLst/>
          </a:prstGeom>
          <a:noFill/>
          <a:ln>
            <a:noFill/>
          </a:ln>
        </p:spPr>
      </p:pic>
      <p:sp>
        <p:nvSpPr>
          <p:cNvPr id="276" name="Google Shape;276;p35"/>
          <p:cNvSpPr txBox="1">
            <a:spLocks noGrp="1"/>
          </p:cNvSpPr>
          <p:nvPr>
            <p:ph type="sldNum" idx="12"/>
          </p:nvPr>
        </p:nvSpPr>
        <p:spPr>
          <a:xfrm>
            <a:off x="8556784" y="6333134"/>
            <a:ext cx="548700" cy="5250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
              <a:t>17</a:t>
            </a:fld>
            <a:endParaRPr/>
          </a:p>
        </p:txBody>
      </p:sp>
      <p:sp>
        <p:nvSpPr>
          <p:cNvPr id="2" name="Title 1" hidden="1"/>
          <p:cNvSpPr>
            <a:spLocks noGrp="1"/>
          </p:cNvSpPr>
          <p:nvPr>
            <p:ph type="title" idx="4294967295"/>
          </p:nvPr>
        </p:nvSpPr>
        <p:spPr/>
        <p:txBody>
          <a:bodyPr/>
          <a:lstStyle/>
          <a:p>
            <a:r>
              <a:rPr lang="en-US" dirty="0" smtClean="0"/>
              <a:t>Data Visuals</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Shape 281"/>
        <p:cNvGrpSpPr/>
        <p:nvPr/>
      </p:nvGrpSpPr>
      <p:grpSpPr>
        <a:xfrm>
          <a:off x="0" y="0"/>
          <a:ext cx="0" cy="0"/>
          <a:chOff x="0" y="0"/>
          <a:chExt cx="0" cy="0"/>
        </a:xfrm>
      </p:grpSpPr>
      <p:sp>
        <p:nvSpPr>
          <p:cNvPr id="282" name="Google Shape;282;p36"/>
          <p:cNvSpPr txBox="1"/>
          <p:nvPr/>
        </p:nvSpPr>
        <p:spPr>
          <a:xfrm>
            <a:off x="601875" y="258750"/>
            <a:ext cx="7906200" cy="902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4800">
                <a:solidFill>
                  <a:srgbClr val="0070C0"/>
                </a:solidFill>
                <a:latin typeface="Calibri"/>
                <a:ea typeface="Calibri"/>
                <a:cs typeface="Calibri"/>
                <a:sym typeface="Calibri"/>
              </a:rPr>
              <a:t>Long-Term, Five-Year Targets</a:t>
            </a:r>
            <a:endParaRPr sz="4800">
              <a:solidFill>
                <a:srgbClr val="0070C0"/>
              </a:solidFill>
              <a:latin typeface="Calibri"/>
              <a:ea typeface="Calibri"/>
              <a:cs typeface="Calibri"/>
              <a:sym typeface="Calibri"/>
            </a:endParaRPr>
          </a:p>
        </p:txBody>
      </p:sp>
      <p:pic>
        <p:nvPicPr>
          <p:cNvPr id="283" name="Google Shape;283;p36" title="ODE Logo"/>
          <p:cNvPicPr preferRelativeResize="0"/>
          <p:nvPr/>
        </p:nvPicPr>
        <p:blipFill>
          <a:blip r:embed="rId3">
            <a:alphaModFix/>
          </a:blip>
          <a:stretch>
            <a:fillRect/>
          </a:stretch>
        </p:blipFill>
        <p:spPr>
          <a:xfrm>
            <a:off x="7924800" y="5818200"/>
            <a:ext cx="935925" cy="944551"/>
          </a:xfrm>
          <a:prstGeom prst="rect">
            <a:avLst/>
          </a:prstGeom>
          <a:noFill/>
          <a:ln>
            <a:noFill/>
          </a:ln>
        </p:spPr>
      </p:pic>
      <p:sp>
        <p:nvSpPr>
          <p:cNvPr id="284" name="Google Shape;284;p36" title="decorative line"/>
          <p:cNvSpPr txBox="1"/>
          <p:nvPr/>
        </p:nvSpPr>
        <p:spPr>
          <a:xfrm rot="10800000" flipH="1">
            <a:off x="0" y="5962573"/>
            <a:ext cx="4662900" cy="9600"/>
          </a:xfrm>
          <a:prstGeom prst="rect">
            <a:avLst/>
          </a:prstGeom>
          <a:solidFill>
            <a:srgbClr val="0070C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FFFF"/>
              </a:buClr>
              <a:buSzPts val="5400"/>
              <a:buFont typeface="Gill Sans"/>
              <a:buNone/>
            </a:pPr>
            <a:endParaRPr sz="4800" b="1" i="0" u="none" strike="noStrike" cap="none">
              <a:solidFill>
                <a:srgbClr val="FFFFFF"/>
              </a:solidFill>
              <a:latin typeface="Gill Sans"/>
              <a:ea typeface="Gill Sans"/>
              <a:cs typeface="Gill Sans"/>
              <a:sym typeface="Gill Sans"/>
            </a:endParaRPr>
          </a:p>
        </p:txBody>
      </p:sp>
      <p:sp>
        <p:nvSpPr>
          <p:cNvPr id="285" name="Google Shape;285;p36" title="circle around Year 5"/>
          <p:cNvSpPr/>
          <p:nvPr/>
        </p:nvSpPr>
        <p:spPr>
          <a:xfrm>
            <a:off x="6433275" y="1294525"/>
            <a:ext cx="1557300" cy="4523700"/>
          </a:xfrm>
          <a:prstGeom prst="ellipse">
            <a:avLst/>
          </a:prstGeom>
          <a:noFill/>
          <a:ln w="19050" cap="flat" cmpd="sng">
            <a:solidFill>
              <a:srgbClr val="0070C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aphicFrame>
        <p:nvGraphicFramePr>
          <p:cNvPr id="286" name="Google Shape;286;p36" title="Budget table Years 1-5 District wide"/>
          <p:cNvGraphicFramePr/>
          <p:nvPr>
            <p:extLst>
              <p:ext uri="{D42A27DB-BD31-4B8C-83A1-F6EECF244321}">
                <p14:modId xmlns:p14="http://schemas.microsoft.com/office/powerpoint/2010/main" val="3002282729"/>
              </p:ext>
            </p:extLst>
          </p:nvPr>
        </p:nvGraphicFramePr>
        <p:xfrm>
          <a:off x="723900" y="1905050"/>
          <a:ext cx="7200900" cy="1794505"/>
        </p:xfrm>
        <a:graphic>
          <a:graphicData uri="http://schemas.openxmlformats.org/drawingml/2006/table">
            <a:tbl>
              <a:tblPr firstRow="1">
                <a:noFill/>
                <a:tableStyleId>{9EEB5593-85F4-4881-BAA5-811A3102A959}</a:tableStyleId>
              </a:tblPr>
              <a:tblGrid>
                <a:gridCol w="1200150">
                  <a:extLst>
                    <a:ext uri="{9D8B030D-6E8A-4147-A177-3AD203B41FA5}">
                      <a16:colId xmlns:a16="http://schemas.microsoft.com/office/drawing/2014/main" val="20000"/>
                    </a:ext>
                  </a:extLst>
                </a:gridCol>
                <a:gridCol w="1200150">
                  <a:extLst>
                    <a:ext uri="{9D8B030D-6E8A-4147-A177-3AD203B41FA5}">
                      <a16:colId xmlns:a16="http://schemas.microsoft.com/office/drawing/2014/main" val="20001"/>
                    </a:ext>
                  </a:extLst>
                </a:gridCol>
                <a:gridCol w="1200150">
                  <a:extLst>
                    <a:ext uri="{9D8B030D-6E8A-4147-A177-3AD203B41FA5}">
                      <a16:colId xmlns:a16="http://schemas.microsoft.com/office/drawing/2014/main" val="20002"/>
                    </a:ext>
                  </a:extLst>
                </a:gridCol>
                <a:gridCol w="1200150">
                  <a:extLst>
                    <a:ext uri="{9D8B030D-6E8A-4147-A177-3AD203B41FA5}">
                      <a16:colId xmlns:a16="http://schemas.microsoft.com/office/drawing/2014/main" val="20003"/>
                    </a:ext>
                  </a:extLst>
                </a:gridCol>
                <a:gridCol w="1200150">
                  <a:extLst>
                    <a:ext uri="{9D8B030D-6E8A-4147-A177-3AD203B41FA5}">
                      <a16:colId xmlns:a16="http://schemas.microsoft.com/office/drawing/2014/main" val="20004"/>
                    </a:ext>
                  </a:extLst>
                </a:gridCol>
                <a:gridCol w="1200150">
                  <a:extLst>
                    <a:ext uri="{9D8B030D-6E8A-4147-A177-3AD203B41FA5}">
                      <a16:colId xmlns:a16="http://schemas.microsoft.com/office/drawing/2014/main" val="20005"/>
                    </a:ext>
                  </a:extLst>
                </a:gridCol>
              </a:tblGrid>
              <a:tr h="471925">
                <a:tc>
                  <a:txBody>
                    <a:bodyPr/>
                    <a:lstStyle/>
                    <a:p>
                      <a:pPr marL="0" lvl="0" indent="0" algn="l" rtl="0">
                        <a:lnSpc>
                          <a:spcPct val="100000"/>
                        </a:lnSpc>
                        <a:spcBef>
                          <a:spcPts val="1200"/>
                        </a:spcBef>
                        <a:spcAft>
                          <a:spcPts val="1200"/>
                        </a:spcAft>
                        <a:buNone/>
                      </a:pPr>
                      <a:r>
                        <a:rPr lang="en" sz="1000" dirty="0"/>
                        <a:t> </a:t>
                      </a:r>
                      <a:endParaRPr sz="1000" dirty="0"/>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l" rtl="0">
                        <a:lnSpc>
                          <a:spcPct val="100000"/>
                        </a:lnSpc>
                        <a:spcBef>
                          <a:spcPts val="0"/>
                        </a:spcBef>
                        <a:spcAft>
                          <a:spcPts val="0"/>
                        </a:spcAft>
                        <a:buNone/>
                      </a:pPr>
                      <a:r>
                        <a:rPr lang="en" sz="1100" b="1" dirty="0"/>
                        <a:t>Year 1</a:t>
                      </a:r>
                      <a:endParaRPr sz="1100" b="1" dirty="0"/>
                    </a:p>
                    <a:p>
                      <a:pPr marL="0" lvl="0" indent="0" algn="l" rtl="0">
                        <a:lnSpc>
                          <a:spcPct val="100000"/>
                        </a:lnSpc>
                        <a:spcBef>
                          <a:spcPts val="0"/>
                        </a:spcBef>
                        <a:spcAft>
                          <a:spcPts val="0"/>
                        </a:spcAft>
                        <a:buNone/>
                      </a:pPr>
                      <a:r>
                        <a:rPr lang="en" sz="1100" b="1" dirty="0"/>
                        <a:t>20-21</a:t>
                      </a:r>
                      <a:endParaRPr sz="1100" b="1" dirty="0"/>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l" rtl="0">
                        <a:lnSpc>
                          <a:spcPct val="100000"/>
                        </a:lnSpc>
                        <a:spcBef>
                          <a:spcPts val="0"/>
                        </a:spcBef>
                        <a:spcAft>
                          <a:spcPts val="0"/>
                        </a:spcAft>
                        <a:buNone/>
                      </a:pPr>
                      <a:r>
                        <a:rPr lang="en" sz="1100" b="1" dirty="0"/>
                        <a:t>Year 2</a:t>
                      </a:r>
                      <a:endParaRPr sz="1100" b="1" dirty="0"/>
                    </a:p>
                    <a:p>
                      <a:pPr marL="0" lvl="0" indent="0" algn="l" rtl="0">
                        <a:lnSpc>
                          <a:spcPct val="100000"/>
                        </a:lnSpc>
                        <a:spcBef>
                          <a:spcPts val="0"/>
                        </a:spcBef>
                        <a:spcAft>
                          <a:spcPts val="0"/>
                        </a:spcAft>
                        <a:buNone/>
                      </a:pPr>
                      <a:r>
                        <a:rPr lang="en" sz="1100" b="1" dirty="0"/>
                        <a:t>21-22</a:t>
                      </a:r>
                      <a:endParaRPr sz="1100" b="1" dirty="0"/>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l" rtl="0">
                        <a:lnSpc>
                          <a:spcPct val="100000"/>
                        </a:lnSpc>
                        <a:spcBef>
                          <a:spcPts val="0"/>
                        </a:spcBef>
                        <a:spcAft>
                          <a:spcPts val="0"/>
                        </a:spcAft>
                        <a:buNone/>
                      </a:pPr>
                      <a:r>
                        <a:rPr lang="en" sz="1100" b="1" dirty="0"/>
                        <a:t>Year 3</a:t>
                      </a:r>
                      <a:endParaRPr sz="1100" b="1" dirty="0"/>
                    </a:p>
                    <a:p>
                      <a:pPr marL="0" lvl="0" indent="0" algn="l" rtl="0">
                        <a:lnSpc>
                          <a:spcPct val="100000"/>
                        </a:lnSpc>
                        <a:spcBef>
                          <a:spcPts val="0"/>
                        </a:spcBef>
                        <a:spcAft>
                          <a:spcPts val="0"/>
                        </a:spcAft>
                        <a:buNone/>
                      </a:pPr>
                      <a:r>
                        <a:rPr lang="en" sz="1100" b="1" dirty="0"/>
                        <a:t>22-23</a:t>
                      </a:r>
                      <a:endParaRPr sz="1100" b="1" dirty="0"/>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l" rtl="0">
                        <a:lnSpc>
                          <a:spcPct val="100000"/>
                        </a:lnSpc>
                        <a:spcBef>
                          <a:spcPts val="0"/>
                        </a:spcBef>
                        <a:spcAft>
                          <a:spcPts val="0"/>
                        </a:spcAft>
                        <a:buNone/>
                      </a:pPr>
                      <a:r>
                        <a:rPr lang="en" sz="1100" b="1" dirty="0"/>
                        <a:t>Year 4</a:t>
                      </a:r>
                      <a:endParaRPr sz="1100" b="1" dirty="0"/>
                    </a:p>
                    <a:p>
                      <a:pPr marL="0" lvl="0" indent="0" algn="l" rtl="0">
                        <a:lnSpc>
                          <a:spcPct val="100000"/>
                        </a:lnSpc>
                        <a:spcBef>
                          <a:spcPts val="0"/>
                        </a:spcBef>
                        <a:spcAft>
                          <a:spcPts val="0"/>
                        </a:spcAft>
                        <a:buNone/>
                      </a:pPr>
                      <a:r>
                        <a:rPr lang="en" sz="1100" b="1" dirty="0"/>
                        <a:t>23-24</a:t>
                      </a:r>
                      <a:endParaRPr sz="1100" b="1" dirty="0"/>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l" rtl="0">
                        <a:lnSpc>
                          <a:spcPct val="100000"/>
                        </a:lnSpc>
                        <a:spcBef>
                          <a:spcPts val="0"/>
                        </a:spcBef>
                        <a:spcAft>
                          <a:spcPts val="0"/>
                        </a:spcAft>
                        <a:buNone/>
                      </a:pPr>
                      <a:r>
                        <a:rPr lang="en" sz="1100" b="1" dirty="0"/>
                        <a:t>Year 5</a:t>
                      </a:r>
                      <a:endParaRPr sz="1100" b="1" dirty="0"/>
                    </a:p>
                    <a:p>
                      <a:pPr marL="0" lvl="0" indent="0" algn="l" rtl="0">
                        <a:lnSpc>
                          <a:spcPct val="100000"/>
                        </a:lnSpc>
                        <a:spcBef>
                          <a:spcPts val="0"/>
                        </a:spcBef>
                        <a:spcAft>
                          <a:spcPts val="0"/>
                        </a:spcAft>
                        <a:buNone/>
                      </a:pPr>
                      <a:r>
                        <a:rPr lang="en" sz="1100" b="1" dirty="0"/>
                        <a:t>24-25</a:t>
                      </a:r>
                      <a:endParaRPr sz="1100" b="1" dirty="0"/>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764050">
                <a:tc>
                  <a:txBody>
                    <a:bodyPr/>
                    <a:lstStyle/>
                    <a:p>
                      <a:pPr marL="0" lvl="0" indent="0" algn="l" rtl="0">
                        <a:lnSpc>
                          <a:spcPct val="100000"/>
                        </a:lnSpc>
                        <a:spcBef>
                          <a:spcPts val="0"/>
                        </a:spcBef>
                        <a:spcAft>
                          <a:spcPts val="0"/>
                        </a:spcAft>
                        <a:buNone/>
                      </a:pPr>
                      <a:r>
                        <a:rPr lang="en" sz="1000" b="1"/>
                        <a:t>Stretch</a:t>
                      </a:r>
                      <a:endParaRPr sz="1000" b="1"/>
                    </a:p>
                    <a:p>
                      <a:pPr marL="0" lvl="0" indent="0" algn="l" rtl="0">
                        <a:lnSpc>
                          <a:spcPct val="100000"/>
                        </a:lnSpc>
                        <a:spcBef>
                          <a:spcPts val="0"/>
                        </a:spcBef>
                        <a:spcAft>
                          <a:spcPts val="0"/>
                        </a:spcAft>
                        <a:buNone/>
                      </a:pPr>
                      <a:r>
                        <a:rPr lang="en" sz="1000" b="1"/>
                        <a:t>Target</a:t>
                      </a:r>
                      <a:endParaRPr sz="1000" b="1"/>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l" rtl="0">
                        <a:lnSpc>
                          <a:spcPct val="100000"/>
                        </a:lnSpc>
                        <a:spcBef>
                          <a:spcPts val="1200"/>
                        </a:spcBef>
                        <a:spcAft>
                          <a:spcPts val="1200"/>
                        </a:spcAft>
                        <a:buNone/>
                      </a:pPr>
                      <a:r>
                        <a:rPr lang="en" sz="1000"/>
                        <a:t> </a:t>
                      </a:r>
                      <a:endParaRPr sz="1000"/>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l" rtl="0">
                        <a:lnSpc>
                          <a:spcPct val="100000"/>
                        </a:lnSpc>
                        <a:spcBef>
                          <a:spcPts val="1200"/>
                        </a:spcBef>
                        <a:spcAft>
                          <a:spcPts val="1200"/>
                        </a:spcAft>
                        <a:buNone/>
                      </a:pPr>
                      <a:r>
                        <a:rPr lang="en" sz="1000"/>
                        <a:t> </a:t>
                      </a:r>
                      <a:endParaRPr sz="1000"/>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l" rtl="0">
                        <a:lnSpc>
                          <a:spcPct val="100000"/>
                        </a:lnSpc>
                        <a:spcBef>
                          <a:spcPts val="1200"/>
                        </a:spcBef>
                        <a:spcAft>
                          <a:spcPts val="1200"/>
                        </a:spcAft>
                        <a:buNone/>
                      </a:pPr>
                      <a:r>
                        <a:rPr lang="en" sz="1000"/>
                        <a:t> </a:t>
                      </a:r>
                      <a:endParaRPr sz="1000"/>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l" rtl="0">
                        <a:lnSpc>
                          <a:spcPct val="100000"/>
                        </a:lnSpc>
                        <a:spcBef>
                          <a:spcPts val="1200"/>
                        </a:spcBef>
                        <a:spcAft>
                          <a:spcPts val="1200"/>
                        </a:spcAft>
                        <a:buNone/>
                      </a:pPr>
                      <a:r>
                        <a:rPr lang="en" sz="1000"/>
                        <a:t> </a:t>
                      </a:r>
                      <a:endParaRPr sz="1000"/>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l" rtl="0">
                        <a:lnSpc>
                          <a:spcPct val="100000"/>
                        </a:lnSpc>
                        <a:spcBef>
                          <a:spcPts val="1200"/>
                        </a:spcBef>
                        <a:spcAft>
                          <a:spcPts val="1200"/>
                        </a:spcAft>
                        <a:buNone/>
                      </a:pPr>
                      <a:r>
                        <a:rPr lang="en" sz="1000"/>
                        <a:t> </a:t>
                      </a:r>
                      <a:endParaRPr sz="1000"/>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512325">
                <a:tc>
                  <a:txBody>
                    <a:bodyPr/>
                    <a:lstStyle/>
                    <a:p>
                      <a:pPr marL="0" lvl="0" indent="0" algn="l" rtl="0">
                        <a:lnSpc>
                          <a:spcPct val="100000"/>
                        </a:lnSpc>
                        <a:spcBef>
                          <a:spcPts val="0"/>
                        </a:spcBef>
                        <a:spcAft>
                          <a:spcPts val="0"/>
                        </a:spcAft>
                        <a:buNone/>
                      </a:pPr>
                      <a:r>
                        <a:rPr lang="en" sz="1000" b="1"/>
                        <a:t>Baseline Target</a:t>
                      </a:r>
                      <a:endParaRPr sz="1000" b="1"/>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l" rtl="0">
                        <a:lnSpc>
                          <a:spcPct val="100000"/>
                        </a:lnSpc>
                        <a:spcBef>
                          <a:spcPts val="1200"/>
                        </a:spcBef>
                        <a:spcAft>
                          <a:spcPts val="1200"/>
                        </a:spcAft>
                        <a:buNone/>
                      </a:pPr>
                      <a:r>
                        <a:rPr lang="en" sz="1000"/>
                        <a:t> </a:t>
                      </a:r>
                      <a:endParaRPr sz="1000"/>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l" rtl="0">
                        <a:lnSpc>
                          <a:spcPct val="100000"/>
                        </a:lnSpc>
                        <a:spcBef>
                          <a:spcPts val="1200"/>
                        </a:spcBef>
                        <a:spcAft>
                          <a:spcPts val="1200"/>
                        </a:spcAft>
                        <a:buNone/>
                      </a:pPr>
                      <a:r>
                        <a:rPr lang="en" sz="1000"/>
                        <a:t> </a:t>
                      </a:r>
                      <a:endParaRPr sz="1000"/>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l" rtl="0">
                        <a:lnSpc>
                          <a:spcPct val="100000"/>
                        </a:lnSpc>
                        <a:spcBef>
                          <a:spcPts val="1200"/>
                        </a:spcBef>
                        <a:spcAft>
                          <a:spcPts val="1200"/>
                        </a:spcAft>
                        <a:buNone/>
                      </a:pPr>
                      <a:r>
                        <a:rPr lang="en" sz="1000"/>
                        <a:t> </a:t>
                      </a:r>
                      <a:endParaRPr sz="1000"/>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l" rtl="0">
                        <a:lnSpc>
                          <a:spcPct val="100000"/>
                        </a:lnSpc>
                        <a:spcBef>
                          <a:spcPts val="1200"/>
                        </a:spcBef>
                        <a:spcAft>
                          <a:spcPts val="1200"/>
                        </a:spcAft>
                        <a:buNone/>
                      </a:pPr>
                      <a:r>
                        <a:rPr lang="en" sz="1000"/>
                        <a:t> </a:t>
                      </a:r>
                      <a:endParaRPr sz="1000"/>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l" rtl="0">
                        <a:lnSpc>
                          <a:spcPct val="100000"/>
                        </a:lnSpc>
                        <a:spcBef>
                          <a:spcPts val="1200"/>
                        </a:spcBef>
                        <a:spcAft>
                          <a:spcPts val="1200"/>
                        </a:spcAft>
                        <a:buNone/>
                      </a:pPr>
                      <a:r>
                        <a:rPr lang="en" sz="1000" dirty="0"/>
                        <a:t> </a:t>
                      </a:r>
                      <a:endParaRPr sz="1000" dirty="0"/>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287" name="Google Shape;287;p36"/>
          <p:cNvSpPr txBox="1"/>
          <p:nvPr/>
        </p:nvSpPr>
        <p:spPr>
          <a:xfrm>
            <a:off x="710700" y="1111100"/>
            <a:ext cx="3026400" cy="448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b="1">
                <a:latin typeface="Calibri"/>
                <a:ea typeface="Calibri"/>
                <a:cs typeface="Calibri"/>
                <a:sym typeface="Calibri"/>
              </a:rPr>
              <a:t>Four-Year Graduation</a:t>
            </a:r>
            <a:endParaRPr sz="2400" b="1">
              <a:latin typeface="Calibri"/>
              <a:ea typeface="Calibri"/>
              <a:cs typeface="Calibri"/>
              <a:sym typeface="Calibri"/>
            </a:endParaRPr>
          </a:p>
          <a:p>
            <a:pPr marL="0" lvl="0" indent="0" algn="l" rtl="0">
              <a:spcBef>
                <a:spcPts val="0"/>
              </a:spcBef>
              <a:spcAft>
                <a:spcPts val="0"/>
              </a:spcAft>
              <a:buNone/>
            </a:pPr>
            <a:r>
              <a:rPr lang="en" sz="1800" b="1">
                <a:solidFill>
                  <a:srgbClr val="0070C0"/>
                </a:solidFill>
                <a:latin typeface="Calibri"/>
                <a:ea typeface="Calibri"/>
                <a:cs typeface="Calibri"/>
                <a:sym typeface="Calibri"/>
              </a:rPr>
              <a:t>District-Wide</a:t>
            </a:r>
            <a:endParaRPr sz="1800" b="1">
              <a:solidFill>
                <a:srgbClr val="0070C0"/>
              </a:solidFill>
              <a:latin typeface="Calibri"/>
              <a:ea typeface="Calibri"/>
              <a:cs typeface="Calibri"/>
              <a:sym typeface="Calibri"/>
            </a:endParaRPr>
          </a:p>
        </p:txBody>
      </p:sp>
      <p:sp>
        <p:nvSpPr>
          <p:cNvPr id="288" name="Google Shape;288;p36"/>
          <p:cNvSpPr txBox="1"/>
          <p:nvPr/>
        </p:nvSpPr>
        <p:spPr>
          <a:xfrm>
            <a:off x="681375" y="4082250"/>
            <a:ext cx="3000000" cy="404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a:solidFill>
                  <a:srgbClr val="0070C0"/>
                </a:solidFill>
                <a:latin typeface="Calibri"/>
                <a:ea typeface="Calibri"/>
                <a:cs typeface="Calibri"/>
                <a:sym typeface="Calibri"/>
              </a:rPr>
              <a:t>Focal Student Groups</a:t>
            </a:r>
            <a:endParaRPr sz="1800" b="1">
              <a:solidFill>
                <a:srgbClr val="0070C0"/>
              </a:solidFill>
              <a:latin typeface="Calibri"/>
              <a:ea typeface="Calibri"/>
              <a:cs typeface="Calibri"/>
              <a:sym typeface="Calibri"/>
            </a:endParaRPr>
          </a:p>
        </p:txBody>
      </p:sp>
      <p:graphicFrame>
        <p:nvGraphicFramePr>
          <p:cNvPr id="289" name="Google Shape;289;p36" descr="Gap closing years 1-5" title="focal student groups table "/>
          <p:cNvGraphicFramePr/>
          <p:nvPr>
            <p:extLst>
              <p:ext uri="{D42A27DB-BD31-4B8C-83A1-F6EECF244321}">
                <p14:modId xmlns:p14="http://schemas.microsoft.com/office/powerpoint/2010/main" val="134733343"/>
              </p:ext>
            </p:extLst>
          </p:nvPr>
        </p:nvGraphicFramePr>
        <p:xfrm>
          <a:off x="681375" y="4544438"/>
          <a:ext cx="7200900" cy="853380"/>
        </p:xfrm>
        <a:graphic>
          <a:graphicData uri="http://schemas.openxmlformats.org/drawingml/2006/table">
            <a:tbl>
              <a:tblPr firstRow="1">
                <a:noFill/>
                <a:tableStyleId>{9EEB5593-85F4-4881-BAA5-811A3102A959}</a:tableStyleId>
              </a:tblPr>
              <a:tblGrid>
                <a:gridCol w="1200150">
                  <a:extLst>
                    <a:ext uri="{9D8B030D-6E8A-4147-A177-3AD203B41FA5}">
                      <a16:colId xmlns:a16="http://schemas.microsoft.com/office/drawing/2014/main" val="20000"/>
                    </a:ext>
                  </a:extLst>
                </a:gridCol>
                <a:gridCol w="1200150">
                  <a:extLst>
                    <a:ext uri="{9D8B030D-6E8A-4147-A177-3AD203B41FA5}">
                      <a16:colId xmlns:a16="http://schemas.microsoft.com/office/drawing/2014/main" val="20001"/>
                    </a:ext>
                  </a:extLst>
                </a:gridCol>
                <a:gridCol w="1200150">
                  <a:extLst>
                    <a:ext uri="{9D8B030D-6E8A-4147-A177-3AD203B41FA5}">
                      <a16:colId xmlns:a16="http://schemas.microsoft.com/office/drawing/2014/main" val="20002"/>
                    </a:ext>
                  </a:extLst>
                </a:gridCol>
                <a:gridCol w="1200150">
                  <a:extLst>
                    <a:ext uri="{9D8B030D-6E8A-4147-A177-3AD203B41FA5}">
                      <a16:colId xmlns:a16="http://schemas.microsoft.com/office/drawing/2014/main" val="20003"/>
                    </a:ext>
                  </a:extLst>
                </a:gridCol>
                <a:gridCol w="1200150">
                  <a:extLst>
                    <a:ext uri="{9D8B030D-6E8A-4147-A177-3AD203B41FA5}">
                      <a16:colId xmlns:a16="http://schemas.microsoft.com/office/drawing/2014/main" val="20004"/>
                    </a:ext>
                  </a:extLst>
                </a:gridCol>
                <a:gridCol w="1200150">
                  <a:extLst>
                    <a:ext uri="{9D8B030D-6E8A-4147-A177-3AD203B41FA5}">
                      <a16:colId xmlns:a16="http://schemas.microsoft.com/office/drawing/2014/main" val="20005"/>
                    </a:ext>
                  </a:extLst>
                </a:gridCol>
              </a:tblGrid>
              <a:tr h="0">
                <a:tc>
                  <a:txBody>
                    <a:bodyPr/>
                    <a:lstStyle/>
                    <a:p>
                      <a:pPr marL="0" lvl="0" indent="0" algn="l" rtl="0">
                        <a:lnSpc>
                          <a:spcPct val="100000"/>
                        </a:lnSpc>
                        <a:spcBef>
                          <a:spcPts val="0"/>
                        </a:spcBef>
                        <a:spcAft>
                          <a:spcPts val="0"/>
                        </a:spcAft>
                        <a:buNone/>
                      </a:pPr>
                      <a:r>
                        <a:rPr lang="en" sz="1100" b="1" dirty="0"/>
                        <a:t> </a:t>
                      </a:r>
                      <a:endParaRPr sz="1100" b="1" dirty="0"/>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l" rtl="0">
                        <a:lnSpc>
                          <a:spcPct val="100000"/>
                        </a:lnSpc>
                        <a:spcBef>
                          <a:spcPts val="0"/>
                        </a:spcBef>
                        <a:spcAft>
                          <a:spcPts val="0"/>
                        </a:spcAft>
                        <a:buNone/>
                      </a:pPr>
                      <a:r>
                        <a:rPr lang="en" sz="1100" b="1" dirty="0"/>
                        <a:t>Year 1</a:t>
                      </a:r>
                      <a:endParaRPr sz="1100" b="1" dirty="0"/>
                    </a:p>
                    <a:p>
                      <a:pPr marL="0" lvl="0" indent="0" algn="l" rtl="0">
                        <a:lnSpc>
                          <a:spcPct val="100000"/>
                        </a:lnSpc>
                        <a:spcBef>
                          <a:spcPts val="0"/>
                        </a:spcBef>
                        <a:spcAft>
                          <a:spcPts val="0"/>
                        </a:spcAft>
                        <a:buNone/>
                      </a:pPr>
                      <a:r>
                        <a:rPr lang="en" sz="1100" b="1" dirty="0"/>
                        <a:t>20-21</a:t>
                      </a:r>
                      <a:endParaRPr sz="1100" b="1" dirty="0"/>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l" rtl="0">
                        <a:lnSpc>
                          <a:spcPct val="100000"/>
                        </a:lnSpc>
                        <a:spcBef>
                          <a:spcPts val="0"/>
                        </a:spcBef>
                        <a:spcAft>
                          <a:spcPts val="0"/>
                        </a:spcAft>
                        <a:buNone/>
                      </a:pPr>
                      <a:r>
                        <a:rPr lang="en" sz="1100" b="1" dirty="0"/>
                        <a:t>Year 2</a:t>
                      </a:r>
                      <a:endParaRPr sz="1100" b="1" dirty="0"/>
                    </a:p>
                    <a:p>
                      <a:pPr marL="0" lvl="0" indent="0" algn="l" rtl="0">
                        <a:lnSpc>
                          <a:spcPct val="100000"/>
                        </a:lnSpc>
                        <a:spcBef>
                          <a:spcPts val="0"/>
                        </a:spcBef>
                        <a:spcAft>
                          <a:spcPts val="0"/>
                        </a:spcAft>
                        <a:buNone/>
                      </a:pPr>
                      <a:r>
                        <a:rPr lang="en" sz="1100" b="1" dirty="0"/>
                        <a:t>21-22</a:t>
                      </a:r>
                      <a:endParaRPr sz="1100" b="1" dirty="0"/>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l" rtl="0">
                        <a:lnSpc>
                          <a:spcPct val="100000"/>
                        </a:lnSpc>
                        <a:spcBef>
                          <a:spcPts val="0"/>
                        </a:spcBef>
                        <a:spcAft>
                          <a:spcPts val="0"/>
                        </a:spcAft>
                        <a:buNone/>
                      </a:pPr>
                      <a:r>
                        <a:rPr lang="en" sz="1100" b="1" dirty="0"/>
                        <a:t>Year 3</a:t>
                      </a:r>
                      <a:endParaRPr sz="1100" b="1" dirty="0"/>
                    </a:p>
                    <a:p>
                      <a:pPr marL="0" lvl="0" indent="0" algn="l" rtl="0">
                        <a:lnSpc>
                          <a:spcPct val="100000"/>
                        </a:lnSpc>
                        <a:spcBef>
                          <a:spcPts val="0"/>
                        </a:spcBef>
                        <a:spcAft>
                          <a:spcPts val="0"/>
                        </a:spcAft>
                        <a:buNone/>
                      </a:pPr>
                      <a:r>
                        <a:rPr lang="en" sz="1100" b="1" dirty="0"/>
                        <a:t>22-23</a:t>
                      </a:r>
                      <a:endParaRPr sz="1100" b="1" dirty="0"/>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l" rtl="0">
                        <a:lnSpc>
                          <a:spcPct val="100000"/>
                        </a:lnSpc>
                        <a:spcBef>
                          <a:spcPts val="0"/>
                        </a:spcBef>
                        <a:spcAft>
                          <a:spcPts val="0"/>
                        </a:spcAft>
                        <a:buNone/>
                      </a:pPr>
                      <a:r>
                        <a:rPr lang="en" sz="1100" b="1" dirty="0"/>
                        <a:t>Year 4</a:t>
                      </a:r>
                      <a:endParaRPr sz="1100" b="1" dirty="0"/>
                    </a:p>
                    <a:p>
                      <a:pPr marL="0" lvl="0" indent="0" algn="l" rtl="0">
                        <a:lnSpc>
                          <a:spcPct val="100000"/>
                        </a:lnSpc>
                        <a:spcBef>
                          <a:spcPts val="0"/>
                        </a:spcBef>
                        <a:spcAft>
                          <a:spcPts val="0"/>
                        </a:spcAft>
                        <a:buNone/>
                      </a:pPr>
                      <a:r>
                        <a:rPr lang="en" sz="1100" b="1" dirty="0"/>
                        <a:t>23-24</a:t>
                      </a:r>
                      <a:endParaRPr sz="1100" b="1" dirty="0"/>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l" rtl="0">
                        <a:lnSpc>
                          <a:spcPct val="100000"/>
                        </a:lnSpc>
                        <a:spcBef>
                          <a:spcPts val="0"/>
                        </a:spcBef>
                        <a:spcAft>
                          <a:spcPts val="0"/>
                        </a:spcAft>
                        <a:buNone/>
                      </a:pPr>
                      <a:r>
                        <a:rPr lang="en" sz="1100" b="1" dirty="0"/>
                        <a:t>Year 5</a:t>
                      </a:r>
                      <a:endParaRPr sz="1100" b="1" dirty="0"/>
                    </a:p>
                    <a:p>
                      <a:pPr marL="0" lvl="0" indent="0" algn="l" rtl="0">
                        <a:lnSpc>
                          <a:spcPct val="100000"/>
                        </a:lnSpc>
                        <a:spcBef>
                          <a:spcPts val="0"/>
                        </a:spcBef>
                        <a:spcAft>
                          <a:spcPts val="0"/>
                        </a:spcAft>
                        <a:buNone/>
                      </a:pPr>
                      <a:r>
                        <a:rPr lang="en" sz="1100" b="1" dirty="0"/>
                        <a:t>24-25</a:t>
                      </a:r>
                      <a:endParaRPr sz="1100" b="1" dirty="0"/>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0">
                <a:tc>
                  <a:txBody>
                    <a:bodyPr/>
                    <a:lstStyle/>
                    <a:p>
                      <a:pPr marL="0" lvl="0" indent="0" algn="l" rtl="0">
                        <a:lnSpc>
                          <a:spcPct val="100000"/>
                        </a:lnSpc>
                        <a:spcBef>
                          <a:spcPts val="0"/>
                        </a:spcBef>
                        <a:spcAft>
                          <a:spcPts val="0"/>
                        </a:spcAft>
                        <a:buNone/>
                      </a:pPr>
                      <a:r>
                        <a:rPr lang="en" sz="1000" b="1"/>
                        <a:t>Gap Closing</a:t>
                      </a:r>
                      <a:endParaRPr sz="1000" b="1"/>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l" rtl="0">
                        <a:lnSpc>
                          <a:spcPct val="100000"/>
                        </a:lnSpc>
                        <a:spcBef>
                          <a:spcPts val="0"/>
                        </a:spcBef>
                        <a:spcAft>
                          <a:spcPts val="0"/>
                        </a:spcAft>
                        <a:buNone/>
                      </a:pPr>
                      <a:r>
                        <a:rPr lang="en" sz="1000"/>
                        <a:t> </a:t>
                      </a:r>
                      <a:endParaRPr sz="1000"/>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l" rtl="0">
                        <a:lnSpc>
                          <a:spcPct val="100000"/>
                        </a:lnSpc>
                        <a:spcBef>
                          <a:spcPts val="0"/>
                        </a:spcBef>
                        <a:spcAft>
                          <a:spcPts val="0"/>
                        </a:spcAft>
                        <a:buNone/>
                      </a:pPr>
                      <a:r>
                        <a:rPr lang="en" sz="1000"/>
                        <a:t> </a:t>
                      </a:r>
                      <a:endParaRPr sz="1000"/>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l" rtl="0">
                        <a:lnSpc>
                          <a:spcPct val="100000"/>
                        </a:lnSpc>
                        <a:spcBef>
                          <a:spcPts val="0"/>
                        </a:spcBef>
                        <a:spcAft>
                          <a:spcPts val="0"/>
                        </a:spcAft>
                        <a:buNone/>
                      </a:pPr>
                      <a:r>
                        <a:rPr lang="en" sz="1000"/>
                        <a:t> </a:t>
                      </a:r>
                      <a:endParaRPr sz="1000"/>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l" rtl="0">
                        <a:lnSpc>
                          <a:spcPct val="100000"/>
                        </a:lnSpc>
                        <a:spcBef>
                          <a:spcPts val="0"/>
                        </a:spcBef>
                        <a:spcAft>
                          <a:spcPts val="0"/>
                        </a:spcAft>
                        <a:buNone/>
                      </a:pPr>
                      <a:r>
                        <a:rPr lang="en" sz="1000"/>
                        <a:t> </a:t>
                      </a:r>
                      <a:endParaRPr sz="1000"/>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l" rtl="0">
                        <a:lnSpc>
                          <a:spcPct val="100000"/>
                        </a:lnSpc>
                        <a:spcBef>
                          <a:spcPts val="0"/>
                        </a:spcBef>
                        <a:spcAft>
                          <a:spcPts val="0"/>
                        </a:spcAft>
                        <a:buNone/>
                      </a:pPr>
                      <a:r>
                        <a:rPr lang="en" sz="1000" dirty="0"/>
                        <a:t> </a:t>
                      </a:r>
                      <a:endParaRPr sz="1000" dirty="0"/>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290" name="Google Shape;290;p36"/>
          <p:cNvSpPr txBox="1">
            <a:spLocks noGrp="1"/>
          </p:cNvSpPr>
          <p:nvPr>
            <p:ph type="sldNum" idx="12"/>
          </p:nvPr>
        </p:nvSpPr>
        <p:spPr>
          <a:xfrm>
            <a:off x="8556784" y="6333134"/>
            <a:ext cx="548700" cy="5250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
              <a:t>18</a:t>
            </a:fld>
            <a:endParaRPr/>
          </a:p>
        </p:txBody>
      </p:sp>
      <p:sp>
        <p:nvSpPr>
          <p:cNvPr id="2" name="Title 1" hidden="1"/>
          <p:cNvSpPr>
            <a:spLocks noGrp="1"/>
          </p:cNvSpPr>
          <p:nvPr>
            <p:ph type="title" idx="4294967295"/>
          </p:nvPr>
        </p:nvSpPr>
        <p:spPr/>
        <p:txBody>
          <a:bodyPr/>
          <a:lstStyle/>
          <a:p>
            <a:r>
              <a:rPr lang="en-US" dirty="0" smtClean="0"/>
              <a:t>Long Term,</a:t>
            </a:r>
            <a:r>
              <a:rPr lang="en-US" baseline="0" dirty="0" smtClean="0"/>
              <a:t> Five-Year Targets</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Shape 295"/>
        <p:cNvGrpSpPr/>
        <p:nvPr/>
      </p:nvGrpSpPr>
      <p:grpSpPr>
        <a:xfrm>
          <a:off x="0" y="0"/>
          <a:ext cx="0" cy="0"/>
          <a:chOff x="0" y="0"/>
          <a:chExt cx="0" cy="0"/>
        </a:xfrm>
      </p:grpSpPr>
      <p:sp>
        <p:nvSpPr>
          <p:cNvPr id="296" name="Google Shape;296;p37"/>
          <p:cNvSpPr txBox="1"/>
          <p:nvPr/>
        </p:nvSpPr>
        <p:spPr>
          <a:xfrm>
            <a:off x="601875" y="258750"/>
            <a:ext cx="7906200" cy="902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4800">
                <a:solidFill>
                  <a:srgbClr val="0070C0"/>
                </a:solidFill>
                <a:latin typeface="Calibri"/>
                <a:ea typeface="Calibri"/>
                <a:cs typeface="Calibri"/>
                <a:sym typeface="Calibri"/>
              </a:rPr>
              <a:t>Baseline &amp; Stretch Targets</a:t>
            </a:r>
            <a:endParaRPr sz="4800">
              <a:solidFill>
                <a:srgbClr val="0070C0"/>
              </a:solidFill>
              <a:latin typeface="Calibri"/>
              <a:ea typeface="Calibri"/>
              <a:cs typeface="Calibri"/>
              <a:sym typeface="Calibri"/>
            </a:endParaRPr>
          </a:p>
        </p:txBody>
      </p:sp>
      <p:pic>
        <p:nvPicPr>
          <p:cNvPr id="297" name="Google Shape;297;p37" title="ODE Logo"/>
          <p:cNvPicPr preferRelativeResize="0"/>
          <p:nvPr/>
        </p:nvPicPr>
        <p:blipFill>
          <a:blip r:embed="rId3">
            <a:alphaModFix/>
          </a:blip>
          <a:stretch>
            <a:fillRect/>
          </a:stretch>
        </p:blipFill>
        <p:spPr>
          <a:xfrm>
            <a:off x="7924800" y="5818200"/>
            <a:ext cx="935925" cy="944551"/>
          </a:xfrm>
          <a:prstGeom prst="rect">
            <a:avLst/>
          </a:prstGeom>
          <a:noFill/>
          <a:ln>
            <a:noFill/>
          </a:ln>
        </p:spPr>
      </p:pic>
      <p:sp>
        <p:nvSpPr>
          <p:cNvPr id="298" name="Google Shape;298;p37" title="decorative line"/>
          <p:cNvSpPr txBox="1"/>
          <p:nvPr/>
        </p:nvSpPr>
        <p:spPr>
          <a:xfrm rot="10800000" flipH="1">
            <a:off x="0" y="5962573"/>
            <a:ext cx="4662900" cy="9600"/>
          </a:xfrm>
          <a:prstGeom prst="rect">
            <a:avLst/>
          </a:prstGeom>
          <a:solidFill>
            <a:srgbClr val="0070C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FFFF"/>
              </a:buClr>
              <a:buSzPts val="5400"/>
              <a:buFont typeface="Gill Sans"/>
              <a:buNone/>
            </a:pPr>
            <a:endParaRPr sz="4800" b="1" i="0" u="none" strike="noStrike" cap="none">
              <a:solidFill>
                <a:srgbClr val="FFFFFF"/>
              </a:solidFill>
              <a:latin typeface="Gill Sans"/>
              <a:ea typeface="Gill Sans"/>
              <a:cs typeface="Gill Sans"/>
              <a:sym typeface="Gill Sans"/>
            </a:endParaRPr>
          </a:p>
        </p:txBody>
      </p:sp>
      <p:sp>
        <p:nvSpPr>
          <p:cNvPr id="299" name="Google Shape;299;p37" title="circle around district wide table"/>
          <p:cNvSpPr/>
          <p:nvPr/>
        </p:nvSpPr>
        <p:spPr>
          <a:xfrm>
            <a:off x="95875" y="1686300"/>
            <a:ext cx="8123400" cy="2557200"/>
          </a:xfrm>
          <a:prstGeom prst="ellipse">
            <a:avLst/>
          </a:prstGeom>
          <a:noFill/>
          <a:ln w="19050" cap="flat" cmpd="sng">
            <a:solidFill>
              <a:srgbClr val="0070C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aphicFrame>
        <p:nvGraphicFramePr>
          <p:cNvPr id="300" name="Google Shape;300;p37" title="district wide table"/>
          <p:cNvGraphicFramePr/>
          <p:nvPr>
            <p:extLst>
              <p:ext uri="{D42A27DB-BD31-4B8C-83A1-F6EECF244321}">
                <p14:modId xmlns:p14="http://schemas.microsoft.com/office/powerpoint/2010/main" val="396760679"/>
              </p:ext>
            </p:extLst>
          </p:nvPr>
        </p:nvGraphicFramePr>
        <p:xfrm>
          <a:off x="723900" y="1905050"/>
          <a:ext cx="7200900" cy="1794505"/>
        </p:xfrm>
        <a:graphic>
          <a:graphicData uri="http://schemas.openxmlformats.org/drawingml/2006/table">
            <a:tbl>
              <a:tblPr firstRow="1">
                <a:noFill/>
                <a:tableStyleId>{9EEB5593-85F4-4881-BAA5-811A3102A959}</a:tableStyleId>
              </a:tblPr>
              <a:tblGrid>
                <a:gridCol w="1200150">
                  <a:extLst>
                    <a:ext uri="{9D8B030D-6E8A-4147-A177-3AD203B41FA5}">
                      <a16:colId xmlns:a16="http://schemas.microsoft.com/office/drawing/2014/main" val="20000"/>
                    </a:ext>
                  </a:extLst>
                </a:gridCol>
                <a:gridCol w="1200150">
                  <a:extLst>
                    <a:ext uri="{9D8B030D-6E8A-4147-A177-3AD203B41FA5}">
                      <a16:colId xmlns:a16="http://schemas.microsoft.com/office/drawing/2014/main" val="20001"/>
                    </a:ext>
                  </a:extLst>
                </a:gridCol>
                <a:gridCol w="1200150">
                  <a:extLst>
                    <a:ext uri="{9D8B030D-6E8A-4147-A177-3AD203B41FA5}">
                      <a16:colId xmlns:a16="http://schemas.microsoft.com/office/drawing/2014/main" val="20002"/>
                    </a:ext>
                  </a:extLst>
                </a:gridCol>
                <a:gridCol w="1200150">
                  <a:extLst>
                    <a:ext uri="{9D8B030D-6E8A-4147-A177-3AD203B41FA5}">
                      <a16:colId xmlns:a16="http://schemas.microsoft.com/office/drawing/2014/main" val="20003"/>
                    </a:ext>
                  </a:extLst>
                </a:gridCol>
                <a:gridCol w="1200150">
                  <a:extLst>
                    <a:ext uri="{9D8B030D-6E8A-4147-A177-3AD203B41FA5}">
                      <a16:colId xmlns:a16="http://schemas.microsoft.com/office/drawing/2014/main" val="20004"/>
                    </a:ext>
                  </a:extLst>
                </a:gridCol>
                <a:gridCol w="1200150">
                  <a:extLst>
                    <a:ext uri="{9D8B030D-6E8A-4147-A177-3AD203B41FA5}">
                      <a16:colId xmlns:a16="http://schemas.microsoft.com/office/drawing/2014/main" val="20005"/>
                    </a:ext>
                  </a:extLst>
                </a:gridCol>
              </a:tblGrid>
              <a:tr h="471925">
                <a:tc>
                  <a:txBody>
                    <a:bodyPr/>
                    <a:lstStyle/>
                    <a:p>
                      <a:pPr marL="0" lvl="0" indent="0" algn="l" rtl="0">
                        <a:lnSpc>
                          <a:spcPct val="100000"/>
                        </a:lnSpc>
                        <a:spcBef>
                          <a:spcPts val="1200"/>
                        </a:spcBef>
                        <a:spcAft>
                          <a:spcPts val="1200"/>
                        </a:spcAft>
                        <a:buNone/>
                      </a:pPr>
                      <a:r>
                        <a:rPr lang="en" sz="1000" dirty="0"/>
                        <a:t> </a:t>
                      </a:r>
                      <a:endParaRPr sz="1000" dirty="0"/>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l" rtl="0">
                        <a:lnSpc>
                          <a:spcPct val="100000"/>
                        </a:lnSpc>
                        <a:spcBef>
                          <a:spcPts val="0"/>
                        </a:spcBef>
                        <a:spcAft>
                          <a:spcPts val="0"/>
                        </a:spcAft>
                        <a:buNone/>
                      </a:pPr>
                      <a:r>
                        <a:rPr lang="en" sz="1100" b="1" dirty="0"/>
                        <a:t>Year 1</a:t>
                      </a:r>
                      <a:endParaRPr sz="1100" b="1" dirty="0"/>
                    </a:p>
                    <a:p>
                      <a:pPr marL="0" lvl="0" indent="0" algn="l" rtl="0">
                        <a:lnSpc>
                          <a:spcPct val="100000"/>
                        </a:lnSpc>
                        <a:spcBef>
                          <a:spcPts val="0"/>
                        </a:spcBef>
                        <a:spcAft>
                          <a:spcPts val="0"/>
                        </a:spcAft>
                        <a:buNone/>
                      </a:pPr>
                      <a:r>
                        <a:rPr lang="en" sz="1100" b="1" dirty="0"/>
                        <a:t>20-21</a:t>
                      </a:r>
                      <a:endParaRPr sz="1100" b="1" dirty="0"/>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l" rtl="0">
                        <a:lnSpc>
                          <a:spcPct val="100000"/>
                        </a:lnSpc>
                        <a:spcBef>
                          <a:spcPts val="0"/>
                        </a:spcBef>
                        <a:spcAft>
                          <a:spcPts val="0"/>
                        </a:spcAft>
                        <a:buNone/>
                      </a:pPr>
                      <a:r>
                        <a:rPr lang="en" sz="1100" b="1" dirty="0"/>
                        <a:t>Year 2</a:t>
                      </a:r>
                      <a:endParaRPr sz="1100" b="1" dirty="0"/>
                    </a:p>
                    <a:p>
                      <a:pPr marL="0" lvl="0" indent="0" algn="l" rtl="0">
                        <a:lnSpc>
                          <a:spcPct val="100000"/>
                        </a:lnSpc>
                        <a:spcBef>
                          <a:spcPts val="0"/>
                        </a:spcBef>
                        <a:spcAft>
                          <a:spcPts val="0"/>
                        </a:spcAft>
                        <a:buNone/>
                      </a:pPr>
                      <a:r>
                        <a:rPr lang="en" sz="1100" b="1" dirty="0"/>
                        <a:t>21-22</a:t>
                      </a:r>
                      <a:endParaRPr sz="1100" b="1" dirty="0"/>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l" rtl="0">
                        <a:lnSpc>
                          <a:spcPct val="100000"/>
                        </a:lnSpc>
                        <a:spcBef>
                          <a:spcPts val="0"/>
                        </a:spcBef>
                        <a:spcAft>
                          <a:spcPts val="0"/>
                        </a:spcAft>
                        <a:buNone/>
                      </a:pPr>
                      <a:r>
                        <a:rPr lang="en" sz="1100" b="1" dirty="0"/>
                        <a:t>Year 3</a:t>
                      </a:r>
                      <a:endParaRPr sz="1100" b="1" dirty="0"/>
                    </a:p>
                    <a:p>
                      <a:pPr marL="0" lvl="0" indent="0" algn="l" rtl="0">
                        <a:lnSpc>
                          <a:spcPct val="100000"/>
                        </a:lnSpc>
                        <a:spcBef>
                          <a:spcPts val="0"/>
                        </a:spcBef>
                        <a:spcAft>
                          <a:spcPts val="0"/>
                        </a:spcAft>
                        <a:buNone/>
                      </a:pPr>
                      <a:r>
                        <a:rPr lang="en" sz="1100" b="1" dirty="0"/>
                        <a:t>22-23</a:t>
                      </a:r>
                      <a:endParaRPr sz="1100" b="1" dirty="0"/>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l" rtl="0">
                        <a:lnSpc>
                          <a:spcPct val="100000"/>
                        </a:lnSpc>
                        <a:spcBef>
                          <a:spcPts val="0"/>
                        </a:spcBef>
                        <a:spcAft>
                          <a:spcPts val="0"/>
                        </a:spcAft>
                        <a:buNone/>
                      </a:pPr>
                      <a:r>
                        <a:rPr lang="en" sz="1100" b="1" dirty="0"/>
                        <a:t>Year 4</a:t>
                      </a:r>
                      <a:endParaRPr sz="1100" b="1" dirty="0"/>
                    </a:p>
                    <a:p>
                      <a:pPr marL="0" lvl="0" indent="0" algn="l" rtl="0">
                        <a:lnSpc>
                          <a:spcPct val="100000"/>
                        </a:lnSpc>
                        <a:spcBef>
                          <a:spcPts val="0"/>
                        </a:spcBef>
                        <a:spcAft>
                          <a:spcPts val="0"/>
                        </a:spcAft>
                        <a:buNone/>
                      </a:pPr>
                      <a:r>
                        <a:rPr lang="en" sz="1100" b="1" dirty="0"/>
                        <a:t>23-24</a:t>
                      </a:r>
                      <a:endParaRPr sz="1100" b="1" dirty="0"/>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l" rtl="0">
                        <a:lnSpc>
                          <a:spcPct val="100000"/>
                        </a:lnSpc>
                        <a:spcBef>
                          <a:spcPts val="0"/>
                        </a:spcBef>
                        <a:spcAft>
                          <a:spcPts val="0"/>
                        </a:spcAft>
                        <a:buNone/>
                      </a:pPr>
                      <a:r>
                        <a:rPr lang="en" sz="1100" b="1" dirty="0"/>
                        <a:t>Year 5</a:t>
                      </a:r>
                      <a:endParaRPr sz="1100" b="1" dirty="0"/>
                    </a:p>
                    <a:p>
                      <a:pPr marL="0" lvl="0" indent="0" algn="l" rtl="0">
                        <a:lnSpc>
                          <a:spcPct val="100000"/>
                        </a:lnSpc>
                        <a:spcBef>
                          <a:spcPts val="0"/>
                        </a:spcBef>
                        <a:spcAft>
                          <a:spcPts val="0"/>
                        </a:spcAft>
                        <a:buNone/>
                      </a:pPr>
                      <a:r>
                        <a:rPr lang="en" sz="1100" b="1" dirty="0"/>
                        <a:t>24-25</a:t>
                      </a:r>
                      <a:endParaRPr sz="1100" b="1" dirty="0"/>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764050">
                <a:tc>
                  <a:txBody>
                    <a:bodyPr/>
                    <a:lstStyle/>
                    <a:p>
                      <a:pPr marL="0" lvl="0" indent="0" algn="l" rtl="0">
                        <a:lnSpc>
                          <a:spcPct val="100000"/>
                        </a:lnSpc>
                        <a:spcBef>
                          <a:spcPts val="0"/>
                        </a:spcBef>
                        <a:spcAft>
                          <a:spcPts val="0"/>
                        </a:spcAft>
                        <a:buNone/>
                      </a:pPr>
                      <a:r>
                        <a:rPr lang="en" sz="1000" b="1"/>
                        <a:t>Stretch</a:t>
                      </a:r>
                      <a:endParaRPr sz="1000" b="1"/>
                    </a:p>
                    <a:p>
                      <a:pPr marL="0" lvl="0" indent="0" algn="l" rtl="0">
                        <a:lnSpc>
                          <a:spcPct val="100000"/>
                        </a:lnSpc>
                        <a:spcBef>
                          <a:spcPts val="0"/>
                        </a:spcBef>
                        <a:spcAft>
                          <a:spcPts val="0"/>
                        </a:spcAft>
                        <a:buNone/>
                      </a:pPr>
                      <a:r>
                        <a:rPr lang="en" sz="1000" b="1"/>
                        <a:t>Target</a:t>
                      </a:r>
                      <a:endParaRPr sz="1000" b="1"/>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l" rtl="0">
                        <a:lnSpc>
                          <a:spcPct val="100000"/>
                        </a:lnSpc>
                        <a:spcBef>
                          <a:spcPts val="1200"/>
                        </a:spcBef>
                        <a:spcAft>
                          <a:spcPts val="1200"/>
                        </a:spcAft>
                        <a:buNone/>
                      </a:pPr>
                      <a:r>
                        <a:rPr lang="en" sz="1000"/>
                        <a:t> </a:t>
                      </a:r>
                      <a:endParaRPr sz="1000"/>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l" rtl="0">
                        <a:lnSpc>
                          <a:spcPct val="100000"/>
                        </a:lnSpc>
                        <a:spcBef>
                          <a:spcPts val="1200"/>
                        </a:spcBef>
                        <a:spcAft>
                          <a:spcPts val="1200"/>
                        </a:spcAft>
                        <a:buNone/>
                      </a:pPr>
                      <a:r>
                        <a:rPr lang="en" sz="1000"/>
                        <a:t> </a:t>
                      </a:r>
                      <a:endParaRPr sz="1000"/>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l" rtl="0">
                        <a:lnSpc>
                          <a:spcPct val="100000"/>
                        </a:lnSpc>
                        <a:spcBef>
                          <a:spcPts val="1200"/>
                        </a:spcBef>
                        <a:spcAft>
                          <a:spcPts val="1200"/>
                        </a:spcAft>
                        <a:buNone/>
                      </a:pPr>
                      <a:r>
                        <a:rPr lang="en" sz="1000"/>
                        <a:t> </a:t>
                      </a:r>
                      <a:endParaRPr sz="1000"/>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l" rtl="0">
                        <a:lnSpc>
                          <a:spcPct val="100000"/>
                        </a:lnSpc>
                        <a:spcBef>
                          <a:spcPts val="1200"/>
                        </a:spcBef>
                        <a:spcAft>
                          <a:spcPts val="1200"/>
                        </a:spcAft>
                        <a:buNone/>
                      </a:pPr>
                      <a:r>
                        <a:rPr lang="en" sz="1000"/>
                        <a:t> </a:t>
                      </a:r>
                      <a:endParaRPr sz="1000"/>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l" rtl="0">
                        <a:lnSpc>
                          <a:spcPct val="100000"/>
                        </a:lnSpc>
                        <a:spcBef>
                          <a:spcPts val="1200"/>
                        </a:spcBef>
                        <a:spcAft>
                          <a:spcPts val="1200"/>
                        </a:spcAft>
                        <a:buNone/>
                      </a:pPr>
                      <a:r>
                        <a:rPr lang="en" sz="1000"/>
                        <a:t> </a:t>
                      </a:r>
                      <a:endParaRPr sz="1000"/>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512325">
                <a:tc>
                  <a:txBody>
                    <a:bodyPr/>
                    <a:lstStyle/>
                    <a:p>
                      <a:pPr marL="0" lvl="0" indent="0" algn="l" rtl="0">
                        <a:lnSpc>
                          <a:spcPct val="100000"/>
                        </a:lnSpc>
                        <a:spcBef>
                          <a:spcPts val="0"/>
                        </a:spcBef>
                        <a:spcAft>
                          <a:spcPts val="0"/>
                        </a:spcAft>
                        <a:buNone/>
                      </a:pPr>
                      <a:r>
                        <a:rPr lang="en" sz="1000" b="1"/>
                        <a:t>Baseline Target</a:t>
                      </a:r>
                      <a:endParaRPr sz="1000" b="1"/>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l" rtl="0">
                        <a:lnSpc>
                          <a:spcPct val="100000"/>
                        </a:lnSpc>
                        <a:spcBef>
                          <a:spcPts val="1200"/>
                        </a:spcBef>
                        <a:spcAft>
                          <a:spcPts val="1200"/>
                        </a:spcAft>
                        <a:buNone/>
                      </a:pPr>
                      <a:r>
                        <a:rPr lang="en" sz="1000"/>
                        <a:t> </a:t>
                      </a:r>
                      <a:endParaRPr sz="1000"/>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l" rtl="0">
                        <a:lnSpc>
                          <a:spcPct val="100000"/>
                        </a:lnSpc>
                        <a:spcBef>
                          <a:spcPts val="1200"/>
                        </a:spcBef>
                        <a:spcAft>
                          <a:spcPts val="1200"/>
                        </a:spcAft>
                        <a:buNone/>
                      </a:pPr>
                      <a:r>
                        <a:rPr lang="en" sz="1000"/>
                        <a:t> </a:t>
                      </a:r>
                      <a:endParaRPr sz="1000"/>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l" rtl="0">
                        <a:lnSpc>
                          <a:spcPct val="100000"/>
                        </a:lnSpc>
                        <a:spcBef>
                          <a:spcPts val="1200"/>
                        </a:spcBef>
                        <a:spcAft>
                          <a:spcPts val="1200"/>
                        </a:spcAft>
                        <a:buNone/>
                      </a:pPr>
                      <a:r>
                        <a:rPr lang="en" sz="1000"/>
                        <a:t> </a:t>
                      </a:r>
                      <a:endParaRPr sz="1000"/>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l" rtl="0">
                        <a:lnSpc>
                          <a:spcPct val="100000"/>
                        </a:lnSpc>
                        <a:spcBef>
                          <a:spcPts val="1200"/>
                        </a:spcBef>
                        <a:spcAft>
                          <a:spcPts val="1200"/>
                        </a:spcAft>
                        <a:buNone/>
                      </a:pPr>
                      <a:r>
                        <a:rPr lang="en" sz="1000"/>
                        <a:t> </a:t>
                      </a:r>
                      <a:endParaRPr sz="1000"/>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l" rtl="0">
                        <a:lnSpc>
                          <a:spcPct val="100000"/>
                        </a:lnSpc>
                        <a:spcBef>
                          <a:spcPts val="1200"/>
                        </a:spcBef>
                        <a:spcAft>
                          <a:spcPts val="1200"/>
                        </a:spcAft>
                        <a:buNone/>
                      </a:pPr>
                      <a:r>
                        <a:rPr lang="en" sz="1000" dirty="0"/>
                        <a:t> </a:t>
                      </a:r>
                      <a:endParaRPr sz="1000" dirty="0"/>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301" name="Google Shape;301;p37"/>
          <p:cNvSpPr txBox="1"/>
          <p:nvPr/>
        </p:nvSpPr>
        <p:spPr>
          <a:xfrm>
            <a:off x="710700" y="1111100"/>
            <a:ext cx="3026400" cy="448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b="1">
                <a:latin typeface="Calibri"/>
                <a:ea typeface="Calibri"/>
                <a:cs typeface="Calibri"/>
                <a:sym typeface="Calibri"/>
              </a:rPr>
              <a:t>Four-Year Graduation</a:t>
            </a:r>
            <a:endParaRPr sz="2400" b="1">
              <a:latin typeface="Calibri"/>
              <a:ea typeface="Calibri"/>
              <a:cs typeface="Calibri"/>
              <a:sym typeface="Calibri"/>
            </a:endParaRPr>
          </a:p>
          <a:p>
            <a:pPr marL="0" lvl="0" indent="0" algn="l" rtl="0">
              <a:spcBef>
                <a:spcPts val="0"/>
              </a:spcBef>
              <a:spcAft>
                <a:spcPts val="0"/>
              </a:spcAft>
              <a:buNone/>
            </a:pPr>
            <a:r>
              <a:rPr lang="en" sz="1800" b="1">
                <a:solidFill>
                  <a:srgbClr val="0070C0"/>
                </a:solidFill>
                <a:latin typeface="Calibri"/>
                <a:ea typeface="Calibri"/>
                <a:cs typeface="Calibri"/>
                <a:sym typeface="Calibri"/>
              </a:rPr>
              <a:t>District-Wide</a:t>
            </a:r>
            <a:endParaRPr sz="1800" b="1">
              <a:solidFill>
                <a:srgbClr val="0070C0"/>
              </a:solidFill>
              <a:latin typeface="Calibri"/>
              <a:ea typeface="Calibri"/>
              <a:cs typeface="Calibri"/>
              <a:sym typeface="Calibri"/>
            </a:endParaRPr>
          </a:p>
        </p:txBody>
      </p:sp>
      <p:sp>
        <p:nvSpPr>
          <p:cNvPr id="302" name="Google Shape;302;p37"/>
          <p:cNvSpPr txBox="1"/>
          <p:nvPr/>
        </p:nvSpPr>
        <p:spPr>
          <a:xfrm>
            <a:off x="681375" y="4082250"/>
            <a:ext cx="3000000" cy="404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a:solidFill>
                  <a:srgbClr val="0070C0"/>
                </a:solidFill>
                <a:latin typeface="Calibri"/>
                <a:ea typeface="Calibri"/>
                <a:cs typeface="Calibri"/>
                <a:sym typeface="Calibri"/>
              </a:rPr>
              <a:t>Focal Student Groups</a:t>
            </a:r>
            <a:endParaRPr sz="1800" b="1">
              <a:solidFill>
                <a:srgbClr val="0070C0"/>
              </a:solidFill>
              <a:latin typeface="Calibri"/>
              <a:ea typeface="Calibri"/>
              <a:cs typeface="Calibri"/>
              <a:sym typeface="Calibri"/>
            </a:endParaRPr>
          </a:p>
        </p:txBody>
      </p:sp>
      <p:graphicFrame>
        <p:nvGraphicFramePr>
          <p:cNvPr id="303" name="Google Shape;303;p37" title="focal student groups"/>
          <p:cNvGraphicFramePr/>
          <p:nvPr>
            <p:extLst>
              <p:ext uri="{D42A27DB-BD31-4B8C-83A1-F6EECF244321}">
                <p14:modId xmlns:p14="http://schemas.microsoft.com/office/powerpoint/2010/main" val="3006095635"/>
              </p:ext>
            </p:extLst>
          </p:nvPr>
        </p:nvGraphicFramePr>
        <p:xfrm>
          <a:off x="681375" y="4544438"/>
          <a:ext cx="7200900" cy="853380"/>
        </p:xfrm>
        <a:graphic>
          <a:graphicData uri="http://schemas.openxmlformats.org/drawingml/2006/table">
            <a:tbl>
              <a:tblPr firstRow="1">
                <a:noFill/>
                <a:tableStyleId>{9EEB5593-85F4-4881-BAA5-811A3102A959}</a:tableStyleId>
              </a:tblPr>
              <a:tblGrid>
                <a:gridCol w="1200150">
                  <a:extLst>
                    <a:ext uri="{9D8B030D-6E8A-4147-A177-3AD203B41FA5}">
                      <a16:colId xmlns:a16="http://schemas.microsoft.com/office/drawing/2014/main" val="20000"/>
                    </a:ext>
                  </a:extLst>
                </a:gridCol>
                <a:gridCol w="1200150">
                  <a:extLst>
                    <a:ext uri="{9D8B030D-6E8A-4147-A177-3AD203B41FA5}">
                      <a16:colId xmlns:a16="http://schemas.microsoft.com/office/drawing/2014/main" val="20001"/>
                    </a:ext>
                  </a:extLst>
                </a:gridCol>
                <a:gridCol w="1200150">
                  <a:extLst>
                    <a:ext uri="{9D8B030D-6E8A-4147-A177-3AD203B41FA5}">
                      <a16:colId xmlns:a16="http://schemas.microsoft.com/office/drawing/2014/main" val="20002"/>
                    </a:ext>
                  </a:extLst>
                </a:gridCol>
                <a:gridCol w="1200150">
                  <a:extLst>
                    <a:ext uri="{9D8B030D-6E8A-4147-A177-3AD203B41FA5}">
                      <a16:colId xmlns:a16="http://schemas.microsoft.com/office/drawing/2014/main" val="20003"/>
                    </a:ext>
                  </a:extLst>
                </a:gridCol>
                <a:gridCol w="1200150">
                  <a:extLst>
                    <a:ext uri="{9D8B030D-6E8A-4147-A177-3AD203B41FA5}">
                      <a16:colId xmlns:a16="http://schemas.microsoft.com/office/drawing/2014/main" val="20004"/>
                    </a:ext>
                  </a:extLst>
                </a:gridCol>
                <a:gridCol w="1200150">
                  <a:extLst>
                    <a:ext uri="{9D8B030D-6E8A-4147-A177-3AD203B41FA5}">
                      <a16:colId xmlns:a16="http://schemas.microsoft.com/office/drawing/2014/main" val="20005"/>
                    </a:ext>
                  </a:extLst>
                </a:gridCol>
              </a:tblGrid>
              <a:tr h="0">
                <a:tc>
                  <a:txBody>
                    <a:bodyPr/>
                    <a:lstStyle/>
                    <a:p>
                      <a:pPr marL="0" lvl="0" indent="0" algn="l" rtl="0">
                        <a:lnSpc>
                          <a:spcPct val="100000"/>
                        </a:lnSpc>
                        <a:spcBef>
                          <a:spcPts val="0"/>
                        </a:spcBef>
                        <a:spcAft>
                          <a:spcPts val="0"/>
                        </a:spcAft>
                        <a:buNone/>
                      </a:pPr>
                      <a:r>
                        <a:rPr lang="en" sz="1100" b="1" dirty="0"/>
                        <a:t> </a:t>
                      </a:r>
                      <a:endParaRPr sz="1100" b="1" dirty="0"/>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l" rtl="0">
                        <a:lnSpc>
                          <a:spcPct val="100000"/>
                        </a:lnSpc>
                        <a:spcBef>
                          <a:spcPts val="0"/>
                        </a:spcBef>
                        <a:spcAft>
                          <a:spcPts val="0"/>
                        </a:spcAft>
                        <a:buNone/>
                      </a:pPr>
                      <a:r>
                        <a:rPr lang="en" sz="1100" b="1" dirty="0"/>
                        <a:t>Year 1</a:t>
                      </a:r>
                      <a:endParaRPr sz="1100" b="1" dirty="0"/>
                    </a:p>
                    <a:p>
                      <a:pPr marL="0" lvl="0" indent="0" algn="l" rtl="0">
                        <a:lnSpc>
                          <a:spcPct val="100000"/>
                        </a:lnSpc>
                        <a:spcBef>
                          <a:spcPts val="0"/>
                        </a:spcBef>
                        <a:spcAft>
                          <a:spcPts val="0"/>
                        </a:spcAft>
                        <a:buNone/>
                      </a:pPr>
                      <a:r>
                        <a:rPr lang="en" sz="1100" b="1" dirty="0"/>
                        <a:t>20-21</a:t>
                      </a:r>
                      <a:endParaRPr sz="1100" b="1" dirty="0"/>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l" rtl="0">
                        <a:lnSpc>
                          <a:spcPct val="100000"/>
                        </a:lnSpc>
                        <a:spcBef>
                          <a:spcPts val="0"/>
                        </a:spcBef>
                        <a:spcAft>
                          <a:spcPts val="0"/>
                        </a:spcAft>
                        <a:buNone/>
                      </a:pPr>
                      <a:r>
                        <a:rPr lang="en" sz="1100" b="1" dirty="0"/>
                        <a:t>Year 2</a:t>
                      </a:r>
                      <a:endParaRPr sz="1100" b="1" dirty="0"/>
                    </a:p>
                    <a:p>
                      <a:pPr marL="0" lvl="0" indent="0" algn="l" rtl="0">
                        <a:lnSpc>
                          <a:spcPct val="100000"/>
                        </a:lnSpc>
                        <a:spcBef>
                          <a:spcPts val="0"/>
                        </a:spcBef>
                        <a:spcAft>
                          <a:spcPts val="0"/>
                        </a:spcAft>
                        <a:buNone/>
                      </a:pPr>
                      <a:r>
                        <a:rPr lang="en" sz="1100" b="1" dirty="0"/>
                        <a:t>21-22</a:t>
                      </a:r>
                      <a:endParaRPr sz="1100" b="1" dirty="0"/>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l" rtl="0">
                        <a:lnSpc>
                          <a:spcPct val="100000"/>
                        </a:lnSpc>
                        <a:spcBef>
                          <a:spcPts val="0"/>
                        </a:spcBef>
                        <a:spcAft>
                          <a:spcPts val="0"/>
                        </a:spcAft>
                        <a:buNone/>
                      </a:pPr>
                      <a:r>
                        <a:rPr lang="en" sz="1100" b="1" dirty="0"/>
                        <a:t>Year 3</a:t>
                      </a:r>
                      <a:endParaRPr sz="1100" b="1" dirty="0"/>
                    </a:p>
                    <a:p>
                      <a:pPr marL="0" lvl="0" indent="0" algn="l" rtl="0">
                        <a:lnSpc>
                          <a:spcPct val="100000"/>
                        </a:lnSpc>
                        <a:spcBef>
                          <a:spcPts val="0"/>
                        </a:spcBef>
                        <a:spcAft>
                          <a:spcPts val="0"/>
                        </a:spcAft>
                        <a:buNone/>
                      </a:pPr>
                      <a:r>
                        <a:rPr lang="en" sz="1100" b="1" dirty="0"/>
                        <a:t>22-23</a:t>
                      </a:r>
                      <a:endParaRPr sz="1100" b="1" dirty="0"/>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l" rtl="0">
                        <a:lnSpc>
                          <a:spcPct val="100000"/>
                        </a:lnSpc>
                        <a:spcBef>
                          <a:spcPts val="0"/>
                        </a:spcBef>
                        <a:spcAft>
                          <a:spcPts val="0"/>
                        </a:spcAft>
                        <a:buNone/>
                      </a:pPr>
                      <a:r>
                        <a:rPr lang="en" sz="1100" b="1" dirty="0"/>
                        <a:t>Year 4</a:t>
                      </a:r>
                      <a:endParaRPr sz="1100" b="1" dirty="0"/>
                    </a:p>
                    <a:p>
                      <a:pPr marL="0" lvl="0" indent="0" algn="l" rtl="0">
                        <a:lnSpc>
                          <a:spcPct val="100000"/>
                        </a:lnSpc>
                        <a:spcBef>
                          <a:spcPts val="0"/>
                        </a:spcBef>
                        <a:spcAft>
                          <a:spcPts val="0"/>
                        </a:spcAft>
                        <a:buNone/>
                      </a:pPr>
                      <a:r>
                        <a:rPr lang="en" sz="1100" b="1" dirty="0"/>
                        <a:t>23-24</a:t>
                      </a:r>
                      <a:endParaRPr sz="1100" b="1" dirty="0"/>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l" rtl="0">
                        <a:lnSpc>
                          <a:spcPct val="100000"/>
                        </a:lnSpc>
                        <a:spcBef>
                          <a:spcPts val="0"/>
                        </a:spcBef>
                        <a:spcAft>
                          <a:spcPts val="0"/>
                        </a:spcAft>
                        <a:buNone/>
                      </a:pPr>
                      <a:r>
                        <a:rPr lang="en" sz="1100" b="1" dirty="0"/>
                        <a:t>Year 5</a:t>
                      </a:r>
                      <a:endParaRPr sz="1100" b="1" dirty="0"/>
                    </a:p>
                    <a:p>
                      <a:pPr marL="0" lvl="0" indent="0" algn="l" rtl="0">
                        <a:lnSpc>
                          <a:spcPct val="100000"/>
                        </a:lnSpc>
                        <a:spcBef>
                          <a:spcPts val="0"/>
                        </a:spcBef>
                        <a:spcAft>
                          <a:spcPts val="0"/>
                        </a:spcAft>
                        <a:buNone/>
                      </a:pPr>
                      <a:r>
                        <a:rPr lang="en" sz="1100" b="1" dirty="0"/>
                        <a:t>24-25</a:t>
                      </a:r>
                      <a:endParaRPr sz="1100" b="1" dirty="0"/>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0">
                <a:tc>
                  <a:txBody>
                    <a:bodyPr/>
                    <a:lstStyle/>
                    <a:p>
                      <a:pPr marL="0" lvl="0" indent="0" algn="l" rtl="0">
                        <a:lnSpc>
                          <a:spcPct val="100000"/>
                        </a:lnSpc>
                        <a:spcBef>
                          <a:spcPts val="0"/>
                        </a:spcBef>
                        <a:spcAft>
                          <a:spcPts val="0"/>
                        </a:spcAft>
                        <a:buNone/>
                      </a:pPr>
                      <a:r>
                        <a:rPr lang="en" sz="1000" b="1"/>
                        <a:t>Gap Closing</a:t>
                      </a:r>
                      <a:endParaRPr sz="1000" b="1"/>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l" rtl="0">
                        <a:lnSpc>
                          <a:spcPct val="100000"/>
                        </a:lnSpc>
                        <a:spcBef>
                          <a:spcPts val="0"/>
                        </a:spcBef>
                        <a:spcAft>
                          <a:spcPts val="0"/>
                        </a:spcAft>
                        <a:buNone/>
                      </a:pPr>
                      <a:r>
                        <a:rPr lang="en" sz="1000"/>
                        <a:t> </a:t>
                      </a:r>
                      <a:endParaRPr sz="1000"/>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l" rtl="0">
                        <a:lnSpc>
                          <a:spcPct val="100000"/>
                        </a:lnSpc>
                        <a:spcBef>
                          <a:spcPts val="0"/>
                        </a:spcBef>
                        <a:spcAft>
                          <a:spcPts val="0"/>
                        </a:spcAft>
                        <a:buNone/>
                      </a:pPr>
                      <a:r>
                        <a:rPr lang="en" sz="1000"/>
                        <a:t> </a:t>
                      </a:r>
                      <a:endParaRPr sz="1000"/>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l" rtl="0">
                        <a:lnSpc>
                          <a:spcPct val="100000"/>
                        </a:lnSpc>
                        <a:spcBef>
                          <a:spcPts val="0"/>
                        </a:spcBef>
                        <a:spcAft>
                          <a:spcPts val="0"/>
                        </a:spcAft>
                        <a:buNone/>
                      </a:pPr>
                      <a:r>
                        <a:rPr lang="en" sz="1000"/>
                        <a:t> </a:t>
                      </a:r>
                      <a:endParaRPr sz="1000"/>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l" rtl="0">
                        <a:lnSpc>
                          <a:spcPct val="100000"/>
                        </a:lnSpc>
                        <a:spcBef>
                          <a:spcPts val="0"/>
                        </a:spcBef>
                        <a:spcAft>
                          <a:spcPts val="0"/>
                        </a:spcAft>
                        <a:buNone/>
                      </a:pPr>
                      <a:r>
                        <a:rPr lang="en" sz="1000"/>
                        <a:t> </a:t>
                      </a:r>
                      <a:endParaRPr sz="1000"/>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l" rtl="0">
                        <a:lnSpc>
                          <a:spcPct val="100000"/>
                        </a:lnSpc>
                        <a:spcBef>
                          <a:spcPts val="0"/>
                        </a:spcBef>
                        <a:spcAft>
                          <a:spcPts val="0"/>
                        </a:spcAft>
                        <a:buNone/>
                      </a:pPr>
                      <a:r>
                        <a:rPr lang="en" sz="1000" dirty="0"/>
                        <a:t> </a:t>
                      </a:r>
                      <a:endParaRPr sz="1000" dirty="0"/>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304" name="Google Shape;304;p37"/>
          <p:cNvSpPr txBox="1">
            <a:spLocks noGrp="1"/>
          </p:cNvSpPr>
          <p:nvPr>
            <p:ph type="sldNum" idx="12"/>
          </p:nvPr>
        </p:nvSpPr>
        <p:spPr>
          <a:xfrm>
            <a:off x="8556784" y="6333134"/>
            <a:ext cx="548700" cy="5250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
              <a:t>19</a:t>
            </a:fld>
            <a:endParaRPr/>
          </a:p>
        </p:txBody>
      </p:sp>
      <p:sp>
        <p:nvSpPr>
          <p:cNvPr id="2" name="Title 1" hidden="1"/>
          <p:cNvSpPr>
            <a:spLocks noGrp="1"/>
          </p:cNvSpPr>
          <p:nvPr>
            <p:ph type="title" idx="4294967295"/>
          </p:nvPr>
        </p:nvSpPr>
        <p:spPr/>
        <p:txBody>
          <a:bodyPr/>
          <a:lstStyle/>
          <a:p>
            <a:r>
              <a:rPr lang="en-US" dirty="0" smtClean="0"/>
              <a:t>Baseline &amp; Stretch Targets</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Shape 106"/>
        <p:cNvGrpSpPr/>
        <p:nvPr/>
      </p:nvGrpSpPr>
      <p:grpSpPr>
        <a:xfrm>
          <a:off x="0" y="0"/>
          <a:ext cx="0" cy="0"/>
          <a:chOff x="0" y="0"/>
          <a:chExt cx="0" cy="0"/>
        </a:xfrm>
      </p:grpSpPr>
      <p:sp>
        <p:nvSpPr>
          <p:cNvPr id="107" name="Google Shape;107;p20"/>
          <p:cNvSpPr txBox="1"/>
          <p:nvPr/>
        </p:nvSpPr>
        <p:spPr>
          <a:xfrm>
            <a:off x="601875" y="258750"/>
            <a:ext cx="5008500" cy="902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4800">
                <a:solidFill>
                  <a:srgbClr val="0070C0"/>
                </a:solidFill>
                <a:latin typeface="Calibri"/>
                <a:ea typeface="Calibri"/>
                <a:cs typeface="Calibri"/>
                <a:sym typeface="Calibri"/>
              </a:rPr>
              <a:t>Welcome!</a:t>
            </a:r>
            <a:endParaRPr sz="4800">
              <a:solidFill>
                <a:srgbClr val="0070C0"/>
              </a:solidFill>
              <a:latin typeface="Calibri"/>
              <a:ea typeface="Calibri"/>
              <a:cs typeface="Calibri"/>
              <a:sym typeface="Calibri"/>
            </a:endParaRPr>
          </a:p>
        </p:txBody>
      </p:sp>
      <p:sp>
        <p:nvSpPr>
          <p:cNvPr id="108" name="Google Shape;108;p20"/>
          <p:cNvSpPr txBox="1"/>
          <p:nvPr/>
        </p:nvSpPr>
        <p:spPr>
          <a:xfrm>
            <a:off x="3044100" y="1328550"/>
            <a:ext cx="5008500" cy="3470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sz="2400" b="1">
                <a:solidFill>
                  <a:schemeClr val="accent3"/>
                </a:solidFill>
              </a:rPr>
              <a:t>SIA Application Questions</a:t>
            </a:r>
            <a:endParaRPr sz="2400" b="1">
              <a:solidFill>
                <a:schemeClr val="accent3"/>
              </a:solidFill>
            </a:endParaRPr>
          </a:p>
          <a:p>
            <a:pPr marL="0" lvl="0" indent="0" algn="l" rtl="0">
              <a:spcBef>
                <a:spcPts val="0"/>
              </a:spcBef>
              <a:spcAft>
                <a:spcPts val="0"/>
              </a:spcAft>
              <a:buNone/>
            </a:pPr>
            <a:r>
              <a:rPr lang="en" sz="2400"/>
              <a:t>Rachael Moser </a:t>
            </a:r>
            <a:r>
              <a:rPr lang="en" sz="2400" u="sng">
                <a:solidFill>
                  <a:srgbClr val="0000FF"/>
                </a:solidFill>
                <a:hlinkClick r:id="rId3"/>
              </a:rPr>
              <a:t>rachael.moser@state.or.us</a:t>
            </a:r>
            <a:r>
              <a:rPr lang="en" sz="2400">
                <a:solidFill>
                  <a:srgbClr val="0000FF"/>
                </a:solidFill>
              </a:rPr>
              <a:t> </a:t>
            </a:r>
            <a:endParaRPr sz="2400">
              <a:solidFill>
                <a:srgbClr val="0000FF"/>
              </a:solidFill>
            </a:endParaRPr>
          </a:p>
          <a:p>
            <a:pPr marL="0" lvl="0" indent="0" algn="l" rtl="0">
              <a:spcBef>
                <a:spcPts val="0"/>
              </a:spcBef>
              <a:spcAft>
                <a:spcPts val="0"/>
              </a:spcAft>
              <a:buNone/>
            </a:pPr>
            <a:endParaRPr sz="2400"/>
          </a:p>
          <a:p>
            <a:pPr marL="0" lvl="0" indent="0" algn="l" rtl="0">
              <a:spcBef>
                <a:spcPts val="0"/>
              </a:spcBef>
              <a:spcAft>
                <a:spcPts val="0"/>
              </a:spcAft>
              <a:buNone/>
            </a:pPr>
            <a:r>
              <a:rPr lang="en" sz="2400" b="1">
                <a:solidFill>
                  <a:schemeClr val="accent3"/>
                </a:solidFill>
              </a:rPr>
              <a:t>SIA Grant Agreement Questions</a:t>
            </a:r>
            <a:endParaRPr sz="2400" b="1">
              <a:solidFill>
                <a:schemeClr val="accent3"/>
              </a:solidFill>
            </a:endParaRPr>
          </a:p>
          <a:p>
            <a:pPr marL="0" lvl="0" indent="0" algn="l" rtl="0">
              <a:spcBef>
                <a:spcPts val="0"/>
              </a:spcBef>
              <a:spcAft>
                <a:spcPts val="0"/>
              </a:spcAft>
              <a:buNone/>
            </a:pPr>
            <a:r>
              <a:rPr lang="en" sz="2400"/>
              <a:t>Shpresa Halimi </a:t>
            </a:r>
            <a:r>
              <a:rPr lang="en" sz="2400" u="sng">
                <a:solidFill>
                  <a:srgbClr val="0000FF"/>
                </a:solidFill>
                <a:hlinkClick r:id="rId4"/>
              </a:rPr>
              <a:t>shpresa.halimi@state.or.us</a:t>
            </a:r>
            <a:r>
              <a:rPr lang="en" sz="2400">
                <a:solidFill>
                  <a:srgbClr val="0000FF"/>
                </a:solidFill>
              </a:rPr>
              <a:t> </a:t>
            </a:r>
            <a:endParaRPr sz="2400">
              <a:solidFill>
                <a:srgbClr val="0000FF"/>
              </a:solidFill>
            </a:endParaRPr>
          </a:p>
          <a:p>
            <a:pPr marL="0" lvl="0" indent="0" algn="l" rtl="0">
              <a:spcBef>
                <a:spcPts val="0"/>
              </a:spcBef>
              <a:spcAft>
                <a:spcPts val="0"/>
              </a:spcAft>
              <a:buNone/>
            </a:pPr>
            <a:endParaRPr sz="2400"/>
          </a:p>
          <a:p>
            <a:pPr marL="0" lvl="0" indent="0" algn="l" rtl="0">
              <a:spcBef>
                <a:spcPts val="0"/>
              </a:spcBef>
              <a:spcAft>
                <a:spcPts val="0"/>
              </a:spcAft>
              <a:buNone/>
            </a:pPr>
            <a:r>
              <a:rPr lang="en" sz="2400" b="1">
                <a:solidFill>
                  <a:schemeClr val="accent3"/>
                </a:solidFill>
              </a:rPr>
              <a:t>General Questions </a:t>
            </a:r>
            <a:endParaRPr sz="2400" b="1">
              <a:solidFill>
                <a:schemeClr val="accent3"/>
              </a:solidFill>
            </a:endParaRPr>
          </a:p>
          <a:p>
            <a:pPr marL="0" lvl="0" indent="0" algn="l" rtl="0">
              <a:spcBef>
                <a:spcPts val="0"/>
              </a:spcBef>
              <a:spcAft>
                <a:spcPts val="0"/>
              </a:spcAft>
              <a:buNone/>
            </a:pPr>
            <a:r>
              <a:rPr lang="en" sz="2400" u="sng">
                <a:solidFill>
                  <a:srgbClr val="0000FF"/>
                </a:solidFill>
                <a:hlinkClick r:id="rId5"/>
              </a:rPr>
              <a:t>SIAinfo@state.or.us</a:t>
            </a:r>
            <a:r>
              <a:rPr lang="en" sz="2400">
                <a:solidFill>
                  <a:srgbClr val="0000FF"/>
                </a:solidFill>
              </a:rPr>
              <a:t> </a:t>
            </a:r>
            <a:endParaRPr sz="2400">
              <a:solidFill>
                <a:srgbClr val="0000FF"/>
              </a:solidFill>
            </a:endParaRPr>
          </a:p>
          <a:p>
            <a:pPr marL="0" marR="0" lvl="0" indent="0" algn="l" rtl="0">
              <a:lnSpc>
                <a:spcPct val="90000"/>
              </a:lnSpc>
              <a:spcBef>
                <a:spcPts val="0"/>
              </a:spcBef>
              <a:spcAft>
                <a:spcPts val="0"/>
              </a:spcAft>
              <a:buNone/>
            </a:pPr>
            <a:endParaRPr sz="3000">
              <a:latin typeface="Calibri"/>
              <a:ea typeface="Calibri"/>
              <a:cs typeface="Calibri"/>
              <a:sym typeface="Calibri"/>
            </a:endParaRPr>
          </a:p>
        </p:txBody>
      </p:sp>
      <p:pic>
        <p:nvPicPr>
          <p:cNvPr id="109" name="Google Shape;109;p20" title="ODE Logo"/>
          <p:cNvPicPr preferRelativeResize="0"/>
          <p:nvPr/>
        </p:nvPicPr>
        <p:blipFill>
          <a:blip r:embed="rId6">
            <a:alphaModFix/>
          </a:blip>
          <a:stretch>
            <a:fillRect/>
          </a:stretch>
        </p:blipFill>
        <p:spPr>
          <a:xfrm>
            <a:off x="7924800" y="5818200"/>
            <a:ext cx="935925" cy="944551"/>
          </a:xfrm>
          <a:prstGeom prst="rect">
            <a:avLst/>
          </a:prstGeom>
          <a:noFill/>
          <a:ln>
            <a:noFill/>
          </a:ln>
        </p:spPr>
      </p:pic>
      <p:sp>
        <p:nvSpPr>
          <p:cNvPr id="110" name="Google Shape;110;p20" title="decorative line"/>
          <p:cNvSpPr txBox="1"/>
          <p:nvPr/>
        </p:nvSpPr>
        <p:spPr>
          <a:xfrm rot="10800000" flipH="1">
            <a:off x="0" y="5962573"/>
            <a:ext cx="4662900" cy="9600"/>
          </a:xfrm>
          <a:prstGeom prst="rect">
            <a:avLst/>
          </a:prstGeom>
          <a:solidFill>
            <a:srgbClr val="0070C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FFFF"/>
              </a:buClr>
              <a:buSzPts val="5400"/>
              <a:buFont typeface="Gill Sans"/>
              <a:buNone/>
            </a:pPr>
            <a:endParaRPr sz="4800" b="1" i="0" u="none" strike="noStrike" cap="none">
              <a:solidFill>
                <a:srgbClr val="FFFFFF"/>
              </a:solidFill>
              <a:latin typeface="Gill Sans"/>
              <a:ea typeface="Gill Sans"/>
              <a:cs typeface="Gill Sans"/>
              <a:sym typeface="Gill Sans"/>
            </a:endParaRPr>
          </a:p>
        </p:txBody>
      </p:sp>
      <p:pic>
        <p:nvPicPr>
          <p:cNvPr id="111" name="Google Shape;111;p20" title="books"/>
          <p:cNvPicPr preferRelativeResize="0"/>
          <p:nvPr/>
        </p:nvPicPr>
        <p:blipFill>
          <a:blip r:embed="rId7">
            <a:alphaModFix/>
          </a:blip>
          <a:stretch>
            <a:fillRect/>
          </a:stretch>
        </p:blipFill>
        <p:spPr>
          <a:xfrm>
            <a:off x="674500" y="1328549"/>
            <a:ext cx="2011175" cy="4295575"/>
          </a:xfrm>
          <a:prstGeom prst="rect">
            <a:avLst/>
          </a:prstGeom>
          <a:noFill/>
          <a:ln>
            <a:noFill/>
          </a:ln>
        </p:spPr>
      </p:pic>
      <p:sp>
        <p:nvSpPr>
          <p:cNvPr id="112" name="Google Shape;112;p20"/>
          <p:cNvSpPr txBox="1">
            <a:spLocks noGrp="1"/>
          </p:cNvSpPr>
          <p:nvPr>
            <p:ph type="sldNum" idx="12"/>
          </p:nvPr>
        </p:nvSpPr>
        <p:spPr>
          <a:xfrm>
            <a:off x="8556784" y="6333134"/>
            <a:ext cx="548700" cy="5250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
              <a:t>2</a:t>
            </a:fld>
            <a:endParaRPr/>
          </a:p>
        </p:txBody>
      </p:sp>
      <p:sp>
        <p:nvSpPr>
          <p:cNvPr id="2" name="Title 1" hidden="1"/>
          <p:cNvSpPr>
            <a:spLocks noGrp="1"/>
          </p:cNvSpPr>
          <p:nvPr>
            <p:ph type="title" idx="4294967295"/>
          </p:nvPr>
        </p:nvSpPr>
        <p:spPr/>
        <p:txBody>
          <a:bodyPr/>
          <a:lstStyle/>
          <a:p>
            <a:r>
              <a:rPr lang="en-US" dirty="0" smtClean="0"/>
              <a:t>Welcome</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Shape 309"/>
        <p:cNvGrpSpPr/>
        <p:nvPr/>
      </p:nvGrpSpPr>
      <p:grpSpPr>
        <a:xfrm>
          <a:off x="0" y="0"/>
          <a:ext cx="0" cy="0"/>
          <a:chOff x="0" y="0"/>
          <a:chExt cx="0" cy="0"/>
        </a:xfrm>
      </p:grpSpPr>
      <p:sp>
        <p:nvSpPr>
          <p:cNvPr id="310" name="Google Shape;310;p38"/>
          <p:cNvSpPr txBox="1"/>
          <p:nvPr/>
        </p:nvSpPr>
        <p:spPr>
          <a:xfrm>
            <a:off x="601875" y="258750"/>
            <a:ext cx="7906200" cy="902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4800">
                <a:solidFill>
                  <a:srgbClr val="0070C0"/>
                </a:solidFill>
                <a:latin typeface="Calibri"/>
                <a:ea typeface="Calibri"/>
                <a:cs typeface="Calibri"/>
                <a:sym typeface="Calibri"/>
              </a:rPr>
              <a:t>Gap Closing Targets</a:t>
            </a:r>
            <a:endParaRPr sz="4800">
              <a:solidFill>
                <a:srgbClr val="0070C0"/>
              </a:solidFill>
              <a:latin typeface="Calibri"/>
              <a:ea typeface="Calibri"/>
              <a:cs typeface="Calibri"/>
              <a:sym typeface="Calibri"/>
            </a:endParaRPr>
          </a:p>
        </p:txBody>
      </p:sp>
      <p:pic>
        <p:nvPicPr>
          <p:cNvPr id="311" name="Google Shape;311;p38" title="ODE Logo"/>
          <p:cNvPicPr preferRelativeResize="0"/>
          <p:nvPr/>
        </p:nvPicPr>
        <p:blipFill>
          <a:blip r:embed="rId3">
            <a:alphaModFix/>
          </a:blip>
          <a:stretch>
            <a:fillRect/>
          </a:stretch>
        </p:blipFill>
        <p:spPr>
          <a:xfrm>
            <a:off x="7924800" y="5818200"/>
            <a:ext cx="935925" cy="944551"/>
          </a:xfrm>
          <a:prstGeom prst="rect">
            <a:avLst/>
          </a:prstGeom>
          <a:noFill/>
          <a:ln>
            <a:noFill/>
          </a:ln>
        </p:spPr>
      </p:pic>
      <p:sp>
        <p:nvSpPr>
          <p:cNvPr id="312" name="Google Shape;312;p38" title="decorative line"/>
          <p:cNvSpPr txBox="1"/>
          <p:nvPr/>
        </p:nvSpPr>
        <p:spPr>
          <a:xfrm rot="10800000" flipH="1">
            <a:off x="0" y="5962573"/>
            <a:ext cx="4662900" cy="9600"/>
          </a:xfrm>
          <a:prstGeom prst="rect">
            <a:avLst/>
          </a:prstGeom>
          <a:solidFill>
            <a:srgbClr val="0070C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FFFF"/>
              </a:buClr>
              <a:buSzPts val="5400"/>
              <a:buFont typeface="Gill Sans"/>
              <a:buNone/>
            </a:pPr>
            <a:endParaRPr sz="4800" b="1" i="0" u="none" strike="noStrike" cap="none">
              <a:solidFill>
                <a:srgbClr val="FFFFFF"/>
              </a:solidFill>
              <a:latin typeface="Gill Sans"/>
              <a:ea typeface="Gill Sans"/>
              <a:cs typeface="Gill Sans"/>
              <a:sym typeface="Gill Sans"/>
            </a:endParaRPr>
          </a:p>
        </p:txBody>
      </p:sp>
      <p:sp>
        <p:nvSpPr>
          <p:cNvPr id="313" name="Google Shape;313;p38" title="circle around focal student groups table"/>
          <p:cNvSpPr/>
          <p:nvPr/>
        </p:nvSpPr>
        <p:spPr>
          <a:xfrm>
            <a:off x="384675" y="4486350"/>
            <a:ext cx="8123400" cy="1261500"/>
          </a:xfrm>
          <a:prstGeom prst="ellipse">
            <a:avLst/>
          </a:prstGeom>
          <a:noFill/>
          <a:ln w="19050" cap="flat" cmpd="sng">
            <a:solidFill>
              <a:srgbClr val="0070C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aphicFrame>
        <p:nvGraphicFramePr>
          <p:cNvPr id="314" name="Google Shape;314;p38" title="district wide table"/>
          <p:cNvGraphicFramePr/>
          <p:nvPr>
            <p:extLst>
              <p:ext uri="{D42A27DB-BD31-4B8C-83A1-F6EECF244321}">
                <p14:modId xmlns:p14="http://schemas.microsoft.com/office/powerpoint/2010/main" val="3648736656"/>
              </p:ext>
            </p:extLst>
          </p:nvPr>
        </p:nvGraphicFramePr>
        <p:xfrm>
          <a:off x="723900" y="1905050"/>
          <a:ext cx="7200900" cy="1794505"/>
        </p:xfrm>
        <a:graphic>
          <a:graphicData uri="http://schemas.openxmlformats.org/drawingml/2006/table">
            <a:tbl>
              <a:tblPr firstRow="1">
                <a:noFill/>
                <a:tableStyleId>{9EEB5593-85F4-4881-BAA5-811A3102A959}</a:tableStyleId>
              </a:tblPr>
              <a:tblGrid>
                <a:gridCol w="1200150">
                  <a:extLst>
                    <a:ext uri="{9D8B030D-6E8A-4147-A177-3AD203B41FA5}">
                      <a16:colId xmlns:a16="http://schemas.microsoft.com/office/drawing/2014/main" val="20000"/>
                    </a:ext>
                  </a:extLst>
                </a:gridCol>
                <a:gridCol w="1200150">
                  <a:extLst>
                    <a:ext uri="{9D8B030D-6E8A-4147-A177-3AD203B41FA5}">
                      <a16:colId xmlns:a16="http://schemas.microsoft.com/office/drawing/2014/main" val="20001"/>
                    </a:ext>
                  </a:extLst>
                </a:gridCol>
                <a:gridCol w="1200150">
                  <a:extLst>
                    <a:ext uri="{9D8B030D-6E8A-4147-A177-3AD203B41FA5}">
                      <a16:colId xmlns:a16="http://schemas.microsoft.com/office/drawing/2014/main" val="20002"/>
                    </a:ext>
                  </a:extLst>
                </a:gridCol>
                <a:gridCol w="1200150">
                  <a:extLst>
                    <a:ext uri="{9D8B030D-6E8A-4147-A177-3AD203B41FA5}">
                      <a16:colId xmlns:a16="http://schemas.microsoft.com/office/drawing/2014/main" val="20003"/>
                    </a:ext>
                  </a:extLst>
                </a:gridCol>
                <a:gridCol w="1200150">
                  <a:extLst>
                    <a:ext uri="{9D8B030D-6E8A-4147-A177-3AD203B41FA5}">
                      <a16:colId xmlns:a16="http://schemas.microsoft.com/office/drawing/2014/main" val="20004"/>
                    </a:ext>
                  </a:extLst>
                </a:gridCol>
                <a:gridCol w="1200150">
                  <a:extLst>
                    <a:ext uri="{9D8B030D-6E8A-4147-A177-3AD203B41FA5}">
                      <a16:colId xmlns:a16="http://schemas.microsoft.com/office/drawing/2014/main" val="20005"/>
                    </a:ext>
                  </a:extLst>
                </a:gridCol>
              </a:tblGrid>
              <a:tr h="471925">
                <a:tc>
                  <a:txBody>
                    <a:bodyPr/>
                    <a:lstStyle/>
                    <a:p>
                      <a:pPr marL="0" lvl="0" indent="0" algn="l" rtl="0">
                        <a:lnSpc>
                          <a:spcPct val="100000"/>
                        </a:lnSpc>
                        <a:spcBef>
                          <a:spcPts val="1200"/>
                        </a:spcBef>
                        <a:spcAft>
                          <a:spcPts val="1200"/>
                        </a:spcAft>
                        <a:buNone/>
                      </a:pPr>
                      <a:r>
                        <a:rPr lang="en" sz="1000" dirty="0"/>
                        <a:t> </a:t>
                      </a:r>
                      <a:endParaRPr sz="1000" dirty="0"/>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l" rtl="0">
                        <a:lnSpc>
                          <a:spcPct val="100000"/>
                        </a:lnSpc>
                        <a:spcBef>
                          <a:spcPts val="0"/>
                        </a:spcBef>
                        <a:spcAft>
                          <a:spcPts val="0"/>
                        </a:spcAft>
                        <a:buNone/>
                      </a:pPr>
                      <a:r>
                        <a:rPr lang="en" sz="1100" b="1" dirty="0"/>
                        <a:t>Year 1</a:t>
                      </a:r>
                      <a:endParaRPr sz="1100" b="1" dirty="0"/>
                    </a:p>
                    <a:p>
                      <a:pPr marL="0" lvl="0" indent="0" algn="l" rtl="0">
                        <a:lnSpc>
                          <a:spcPct val="100000"/>
                        </a:lnSpc>
                        <a:spcBef>
                          <a:spcPts val="0"/>
                        </a:spcBef>
                        <a:spcAft>
                          <a:spcPts val="0"/>
                        </a:spcAft>
                        <a:buNone/>
                      </a:pPr>
                      <a:r>
                        <a:rPr lang="en" sz="1100" b="1" dirty="0"/>
                        <a:t>20-21</a:t>
                      </a:r>
                      <a:endParaRPr sz="1100" b="1" dirty="0"/>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l" rtl="0">
                        <a:lnSpc>
                          <a:spcPct val="100000"/>
                        </a:lnSpc>
                        <a:spcBef>
                          <a:spcPts val="0"/>
                        </a:spcBef>
                        <a:spcAft>
                          <a:spcPts val="0"/>
                        </a:spcAft>
                        <a:buNone/>
                      </a:pPr>
                      <a:r>
                        <a:rPr lang="en" sz="1100" b="1" dirty="0"/>
                        <a:t>Year 2</a:t>
                      </a:r>
                      <a:endParaRPr sz="1100" b="1" dirty="0"/>
                    </a:p>
                    <a:p>
                      <a:pPr marL="0" lvl="0" indent="0" algn="l" rtl="0">
                        <a:lnSpc>
                          <a:spcPct val="100000"/>
                        </a:lnSpc>
                        <a:spcBef>
                          <a:spcPts val="0"/>
                        </a:spcBef>
                        <a:spcAft>
                          <a:spcPts val="0"/>
                        </a:spcAft>
                        <a:buNone/>
                      </a:pPr>
                      <a:r>
                        <a:rPr lang="en" sz="1100" b="1" dirty="0"/>
                        <a:t>21-22</a:t>
                      </a:r>
                      <a:endParaRPr sz="1100" b="1" dirty="0"/>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l" rtl="0">
                        <a:lnSpc>
                          <a:spcPct val="100000"/>
                        </a:lnSpc>
                        <a:spcBef>
                          <a:spcPts val="0"/>
                        </a:spcBef>
                        <a:spcAft>
                          <a:spcPts val="0"/>
                        </a:spcAft>
                        <a:buNone/>
                      </a:pPr>
                      <a:r>
                        <a:rPr lang="en" sz="1100" b="1" dirty="0"/>
                        <a:t>Year 3</a:t>
                      </a:r>
                      <a:endParaRPr sz="1100" b="1" dirty="0"/>
                    </a:p>
                    <a:p>
                      <a:pPr marL="0" lvl="0" indent="0" algn="l" rtl="0">
                        <a:lnSpc>
                          <a:spcPct val="100000"/>
                        </a:lnSpc>
                        <a:spcBef>
                          <a:spcPts val="0"/>
                        </a:spcBef>
                        <a:spcAft>
                          <a:spcPts val="0"/>
                        </a:spcAft>
                        <a:buNone/>
                      </a:pPr>
                      <a:r>
                        <a:rPr lang="en" sz="1100" b="1" dirty="0"/>
                        <a:t>22-23</a:t>
                      </a:r>
                      <a:endParaRPr sz="1100" b="1" dirty="0"/>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l" rtl="0">
                        <a:lnSpc>
                          <a:spcPct val="100000"/>
                        </a:lnSpc>
                        <a:spcBef>
                          <a:spcPts val="0"/>
                        </a:spcBef>
                        <a:spcAft>
                          <a:spcPts val="0"/>
                        </a:spcAft>
                        <a:buNone/>
                      </a:pPr>
                      <a:r>
                        <a:rPr lang="en" sz="1100" b="1" dirty="0"/>
                        <a:t>Year 4</a:t>
                      </a:r>
                      <a:endParaRPr sz="1100" b="1" dirty="0"/>
                    </a:p>
                    <a:p>
                      <a:pPr marL="0" lvl="0" indent="0" algn="l" rtl="0">
                        <a:lnSpc>
                          <a:spcPct val="100000"/>
                        </a:lnSpc>
                        <a:spcBef>
                          <a:spcPts val="0"/>
                        </a:spcBef>
                        <a:spcAft>
                          <a:spcPts val="0"/>
                        </a:spcAft>
                        <a:buNone/>
                      </a:pPr>
                      <a:r>
                        <a:rPr lang="en" sz="1100" b="1" dirty="0"/>
                        <a:t>23-24</a:t>
                      </a:r>
                      <a:endParaRPr sz="1100" b="1" dirty="0"/>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l" rtl="0">
                        <a:lnSpc>
                          <a:spcPct val="100000"/>
                        </a:lnSpc>
                        <a:spcBef>
                          <a:spcPts val="0"/>
                        </a:spcBef>
                        <a:spcAft>
                          <a:spcPts val="0"/>
                        </a:spcAft>
                        <a:buNone/>
                      </a:pPr>
                      <a:r>
                        <a:rPr lang="en" sz="1100" b="1" dirty="0"/>
                        <a:t>Year 5</a:t>
                      </a:r>
                      <a:endParaRPr sz="1100" b="1" dirty="0"/>
                    </a:p>
                    <a:p>
                      <a:pPr marL="0" lvl="0" indent="0" algn="l" rtl="0">
                        <a:lnSpc>
                          <a:spcPct val="100000"/>
                        </a:lnSpc>
                        <a:spcBef>
                          <a:spcPts val="0"/>
                        </a:spcBef>
                        <a:spcAft>
                          <a:spcPts val="0"/>
                        </a:spcAft>
                        <a:buNone/>
                      </a:pPr>
                      <a:r>
                        <a:rPr lang="en" sz="1100" b="1" dirty="0"/>
                        <a:t>24-25</a:t>
                      </a:r>
                      <a:endParaRPr sz="1100" b="1" dirty="0"/>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764050">
                <a:tc>
                  <a:txBody>
                    <a:bodyPr/>
                    <a:lstStyle/>
                    <a:p>
                      <a:pPr marL="0" lvl="0" indent="0" algn="l" rtl="0">
                        <a:lnSpc>
                          <a:spcPct val="100000"/>
                        </a:lnSpc>
                        <a:spcBef>
                          <a:spcPts val="0"/>
                        </a:spcBef>
                        <a:spcAft>
                          <a:spcPts val="0"/>
                        </a:spcAft>
                        <a:buNone/>
                      </a:pPr>
                      <a:r>
                        <a:rPr lang="en" sz="1000" b="1"/>
                        <a:t>Stretch</a:t>
                      </a:r>
                      <a:endParaRPr sz="1000" b="1"/>
                    </a:p>
                    <a:p>
                      <a:pPr marL="0" lvl="0" indent="0" algn="l" rtl="0">
                        <a:lnSpc>
                          <a:spcPct val="100000"/>
                        </a:lnSpc>
                        <a:spcBef>
                          <a:spcPts val="0"/>
                        </a:spcBef>
                        <a:spcAft>
                          <a:spcPts val="0"/>
                        </a:spcAft>
                        <a:buNone/>
                      </a:pPr>
                      <a:r>
                        <a:rPr lang="en" sz="1000" b="1"/>
                        <a:t>Target</a:t>
                      </a:r>
                      <a:endParaRPr sz="1000" b="1"/>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l" rtl="0">
                        <a:lnSpc>
                          <a:spcPct val="100000"/>
                        </a:lnSpc>
                        <a:spcBef>
                          <a:spcPts val="1200"/>
                        </a:spcBef>
                        <a:spcAft>
                          <a:spcPts val="1200"/>
                        </a:spcAft>
                        <a:buNone/>
                      </a:pPr>
                      <a:r>
                        <a:rPr lang="en" sz="1000"/>
                        <a:t> </a:t>
                      </a:r>
                      <a:endParaRPr sz="1000"/>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l" rtl="0">
                        <a:lnSpc>
                          <a:spcPct val="100000"/>
                        </a:lnSpc>
                        <a:spcBef>
                          <a:spcPts val="1200"/>
                        </a:spcBef>
                        <a:spcAft>
                          <a:spcPts val="1200"/>
                        </a:spcAft>
                        <a:buNone/>
                      </a:pPr>
                      <a:r>
                        <a:rPr lang="en" sz="1000"/>
                        <a:t> </a:t>
                      </a:r>
                      <a:endParaRPr sz="1000"/>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l" rtl="0">
                        <a:lnSpc>
                          <a:spcPct val="100000"/>
                        </a:lnSpc>
                        <a:spcBef>
                          <a:spcPts val="1200"/>
                        </a:spcBef>
                        <a:spcAft>
                          <a:spcPts val="1200"/>
                        </a:spcAft>
                        <a:buNone/>
                      </a:pPr>
                      <a:r>
                        <a:rPr lang="en" sz="1000"/>
                        <a:t> </a:t>
                      </a:r>
                      <a:endParaRPr sz="1000"/>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l" rtl="0">
                        <a:lnSpc>
                          <a:spcPct val="100000"/>
                        </a:lnSpc>
                        <a:spcBef>
                          <a:spcPts val="1200"/>
                        </a:spcBef>
                        <a:spcAft>
                          <a:spcPts val="1200"/>
                        </a:spcAft>
                        <a:buNone/>
                      </a:pPr>
                      <a:r>
                        <a:rPr lang="en" sz="1000"/>
                        <a:t> </a:t>
                      </a:r>
                      <a:endParaRPr sz="1000"/>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l" rtl="0">
                        <a:lnSpc>
                          <a:spcPct val="100000"/>
                        </a:lnSpc>
                        <a:spcBef>
                          <a:spcPts val="1200"/>
                        </a:spcBef>
                        <a:spcAft>
                          <a:spcPts val="1200"/>
                        </a:spcAft>
                        <a:buNone/>
                      </a:pPr>
                      <a:r>
                        <a:rPr lang="en" sz="1000"/>
                        <a:t> </a:t>
                      </a:r>
                      <a:endParaRPr sz="1000"/>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512325">
                <a:tc>
                  <a:txBody>
                    <a:bodyPr/>
                    <a:lstStyle/>
                    <a:p>
                      <a:pPr marL="0" lvl="0" indent="0" algn="l" rtl="0">
                        <a:lnSpc>
                          <a:spcPct val="100000"/>
                        </a:lnSpc>
                        <a:spcBef>
                          <a:spcPts val="0"/>
                        </a:spcBef>
                        <a:spcAft>
                          <a:spcPts val="0"/>
                        </a:spcAft>
                        <a:buNone/>
                      </a:pPr>
                      <a:r>
                        <a:rPr lang="en" sz="1000" b="1"/>
                        <a:t>Baseline Target</a:t>
                      </a:r>
                      <a:endParaRPr sz="1000" b="1"/>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l" rtl="0">
                        <a:lnSpc>
                          <a:spcPct val="100000"/>
                        </a:lnSpc>
                        <a:spcBef>
                          <a:spcPts val="1200"/>
                        </a:spcBef>
                        <a:spcAft>
                          <a:spcPts val="1200"/>
                        </a:spcAft>
                        <a:buNone/>
                      </a:pPr>
                      <a:r>
                        <a:rPr lang="en" sz="1000"/>
                        <a:t> </a:t>
                      </a:r>
                      <a:endParaRPr sz="1000"/>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l" rtl="0">
                        <a:lnSpc>
                          <a:spcPct val="100000"/>
                        </a:lnSpc>
                        <a:spcBef>
                          <a:spcPts val="1200"/>
                        </a:spcBef>
                        <a:spcAft>
                          <a:spcPts val="1200"/>
                        </a:spcAft>
                        <a:buNone/>
                      </a:pPr>
                      <a:r>
                        <a:rPr lang="en" sz="1000"/>
                        <a:t> </a:t>
                      </a:r>
                      <a:endParaRPr sz="1000"/>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l" rtl="0">
                        <a:lnSpc>
                          <a:spcPct val="100000"/>
                        </a:lnSpc>
                        <a:spcBef>
                          <a:spcPts val="1200"/>
                        </a:spcBef>
                        <a:spcAft>
                          <a:spcPts val="1200"/>
                        </a:spcAft>
                        <a:buNone/>
                      </a:pPr>
                      <a:r>
                        <a:rPr lang="en" sz="1000"/>
                        <a:t> </a:t>
                      </a:r>
                      <a:endParaRPr sz="1000"/>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l" rtl="0">
                        <a:lnSpc>
                          <a:spcPct val="100000"/>
                        </a:lnSpc>
                        <a:spcBef>
                          <a:spcPts val="1200"/>
                        </a:spcBef>
                        <a:spcAft>
                          <a:spcPts val="1200"/>
                        </a:spcAft>
                        <a:buNone/>
                      </a:pPr>
                      <a:r>
                        <a:rPr lang="en" sz="1000"/>
                        <a:t> </a:t>
                      </a:r>
                      <a:endParaRPr sz="1000"/>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l" rtl="0">
                        <a:lnSpc>
                          <a:spcPct val="100000"/>
                        </a:lnSpc>
                        <a:spcBef>
                          <a:spcPts val="1200"/>
                        </a:spcBef>
                        <a:spcAft>
                          <a:spcPts val="1200"/>
                        </a:spcAft>
                        <a:buNone/>
                      </a:pPr>
                      <a:r>
                        <a:rPr lang="en" sz="1000" dirty="0"/>
                        <a:t> </a:t>
                      </a:r>
                      <a:endParaRPr sz="1000" dirty="0"/>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315" name="Google Shape;315;p38"/>
          <p:cNvSpPr txBox="1"/>
          <p:nvPr/>
        </p:nvSpPr>
        <p:spPr>
          <a:xfrm>
            <a:off x="710700" y="1111100"/>
            <a:ext cx="3026400" cy="448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b="1">
                <a:latin typeface="Calibri"/>
                <a:ea typeface="Calibri"/>
                <a:cs typeface="Calibri"/>
                <a:sym typeface="Calibri"/>
              </a:rPr>
              <a:t>Four-Year Graduation</a:t>
            </a:r>
            <a:endParaRPr sz="2400" b="1">
              <a:latin typeface="Calibri"/>
              <a:ea typeface="Calibri"/>
              <a:cs typeface="Calibri"/>
              <a:sym typeface="Calibri"/>
            </a:endParaRPr>
          </a:p>
          <a:p>
            <a:pPr marL="0" lvl="0" indent="0" algn="l" rtl="0">
              <a:spcBef>
                <a:spcPts val="0"/>
              </a:spcBef>
              <a:spcAft>
                <a:spcPts val="0"/>
              </a:spcAft>
              <a:buNone/>
            </a:pPr>
            <a:r>
              <a:rPr lang="en" sz="1800" b="1">
                <a:solidFill>
                  <a:srgbClr val="0070C0"/>
                </a:solidFill>
                <a:latin typeface="Calibri"/>
                <a:ea typeface="Calibri"/>
                <a:cs typeface="Calibri"/>
                <a:sym typeface="Calibri"/>
              </a:rPr>
              <a:t>District-Wide</a:t>
            </a:r>
            <a:endParaRPr sz="1800" b="1">
              <a:solidFill>
                <a:srgbClr val="0070C0"/>
              </a:solidFill>
              <a:latin typeface="Calibri"/>
              <a:ea typeface="Calibri"/>
              <a:cs typeface="Calibri"/>
              <a:sym typeface="Calibri"/>
            </a:endParaRPr>
          </a:p>
        </p:txBody>
      </p:sp>
      <p:sp>
        <p:nvSpPr>
          <p:cNvPr id="316" name="Google Shape;316;p38"/>
          <p:cNvSpPr txBox="1"/>
          <p:nvPr/>
        </p:nvSpPr>
        <p:spPr>
          <a:xfrm>
            <a:off x="681375" y="4082250"/>
            <a:ext cx="3000000" cy="404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a:solidFill>
                  <a:srgbClr val="0070C0"/>
                </a:solidFill>
                <a:latin typeface="Calibri"/>
                <a:ea typeface="Calibri"/>
                <a:cs typeface="Calibri"/>
                <a:sym typeface="Calibri"/>
              </a:rPr>
              <a:t>Focal Student Groups</a:t>
            </a:r>
            <a:endParaRPr sz="1800" b="1">
              <a:solidFill>
                <a:srgbClr val="0070C0"/>
              </a:solidFill>
              <a:latin typeface="Calibri"/>
              <a:ea typeface="Calibri"/>
              <a:cs typeface="Calibri"/>
              <a:sym typeface="Calibri"/>
            </a:endParaRPr>
          </a:p>
        </p:txBody>
      </p:sp>
      <p:graphicFrame>
        <p:nvGraphicFramePr>
          <p:cNvPr id="317" name="Google Shape;317;p38" title="focal student groups table"/>
          <p:cNvGraphicFramePr/>
          <p:nvPr>
            <p:extLst>
              <p:ext uri="{D42A27DB-BD31-4B8C-83A1-F6EECF244321}">
                <p14:modId xmlns:p14="http://schemas.microsoft.com/office/powerpoint/2010/main" val="1731722498"/>
              </p:ext>
            </p:extLst>
          </p:nvPr>
        </p:nvGraphicFramePr>
        <p:xfrm>
          <a:off x="681375" y="4544438"/>
          <a:ext cx="7200900" cy="853380"/>
        </p:xfrm>
        <a:graphic>
          <a:graphicData uri="http://schemas.openxmlformats.org/drawingml/2006/table">
            <a:tbl>
              <a:tblPr firstRow="1">
                <a:noFill/>
                <a:tableStyleId>{9EEB5593-85F4-4881-BAA5-811A3102A959}</a:tableStyleId>
              </a:tblPr>
              <a:tblGrid>
                <a:gridCol w="1200150">
                  <a:extLst>
                    <a:ext uri="{9D8B030D-6E8A-4147-A177-3AD203B41FA5}">
                      <a16:colId xmlns:a16="http://schemas.microsoft.com/office/drawing/2014/main" val="20000"/>
                    </a:ext>
                  </a:extLst>
                </a:gridCol>
                <a:gridCol w="1200150">
                  <a:extLst>
                    <a:ext uri="{9D8B030D-6E8A-4147-A177-3AD203B41FA5}">
                      <a16:colId xmlns:a16="http://schemas.microsoft.com/office/drawing/2014/main" val="20001"/>
                    </a:ext>
                  </a:extLst>
                </a:gridCol>
                <a:gridCol w="1200150">
                  <a:extLst>
                    <a:ext uri="{9D8B030D-6E8A-4147-A177-3AD203B41FA5}">
                      <a16:colId xmlns:a16="http://schemas.microsoft.com/office/drawing/2014/main" val="20002"/>
                    </a:ext>
                  </a:extLst>
                </a:gridCol>
                <a:gridCol w="1200150">
                  <a:extLst>
                    <a:ext uri="{9D8B030D-6E8A-4147-A177-3AD203B41FA5}">
                      <a16:colId xmlns:a16="http://schemas.microsoft.com/office/drawing/2014/main" val="20003"/>
                    </a:ext>
                  </a:extLst>
                </a:gridCol>
                <a:gridCol w="1200150">
                  <a:extLst>
                    <a:ext uri="{9D8B030D-6E8A-4147-A177-3AD203B41FA5}">
                      <a16:colId xmlns:a16="http://schemas.microsoft.com/office/drawing/2014/main" val="20004"/>
                    </a:ext>
                  </a:extLst>
                </a:gridCol>
                <a:gridCol w="1200150">
                  <a:extLst>
                    <a:ext uri="{9D8B030D-6E8A-4147-A177-3AD203B41FA5}">
                      <a16:colId xmlns:a16="http://schemas.microsoft.com/office/drawing/2014/main" val="20005"/>
                    </a:ext>
                  </a:extLst>
                </a:gridCol>
              </a:tblGrid>
              <a:tr h="0">
                <a:tc>
                  <a:txBody>
                    <a:bodyPr/>
                    <a:lstStyle/>
                    <a:p>
                      <a:pPr marL="0" lvl="0" indent="0" algn="l" rtl="0">
                        <a:lnSpc>
                          <a:spcPct val="100000"/>
                        </a:lnSpc>
                        <a:spcBef>
                          <a:spcPts val="0"/>
                        </a:spcBef>
                        <a:spcAft>
                          <a:spcPts val="0"/>
                        </a:spcAft>
                        <a:buNone/>
                      </a:pPr>
                      <a:r>
                        <a:rPr lang="en" sz="1100" b="1" dirty="0"/>
                        <a:t> </a:t>
                      </a:r>
                      <a:endParaRPr sz="1100" b="1" dirty="0"/>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l" rtl="0">
                        <a:lnSpc>
                          <a:spcPct val="100000"/>
                        </a:lnSpc>
                        <a:spcBef>
                          <a:spcPts val="0"/>
                        </a:spcBef>
                        <a:spcAft>
                          <a:spcPts val="0"/>
                        </a:spcAft>
                        <a:buNone/>
                      </a:pPr>
                      <a:r>
                        <a:rPr lang="en" sz="1100" b="1" dirty="0"/>
                        <a:t>Year 1</a:t>
                      </a:r>
                      <a:endParaRPr sz="1100" b="1" dirty="0"/>
                    </a:p>
                    <a:p>
                      <a:pPr marL="0" lvl="0" indent="0" algn="l" rtl="0">
                        <a:lnSpc>
                          <a:spcPct val="100000"/>
                        </a:lnSpc>
                        <a:spcBef>
                          <a:spcPts val="0"/>
                        </a:spcBef>
                        <a:spcAft>
                          <a:spcPts val="0"/>
                        </a:spcAft>
                        <a:buNone/>
                      </a:pPr>
                      <a:r>
                        <a:rPr lang="en" sz="1100" b="1" dirty="0"/>
                        <a:t>20-21</a:t>
                      </a:r>
                      <a:endParaRPr sz="1100" b="1" dirty="0"/>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l" rtl="0">
                        <a:lnSpc>
                          <a:spcPct val="100000"/>
                        </a:lnSpc>
                        <a:spcBef>
                          <a:spcPts val="0"/>
                        </a:spcBef>
                        <a:spcAft>
                          <a:spcPts val="0"/>
                        </a:spcAft>
                        <a:buNone/>
                      </a:pPr>
                      <a:r>
                        <a:rPr lang="en" sz="1100" b="1" dirty="0"/>
                        <a:t>Year 2</a:t>
                      </a:r>
                      <a:endParaRPr sz="1100" b="1" dirty="0"/>
                    </a:p>
                    <a:p>
                      <a:pPr marL="0" lvl="0" indent="0" algn="l" rtl="0">
                        <a:lnSpc>
                          <a:spcPct val="100000"/>
                        </a:lnSpc>
                        <a:spcBef>
                          <a:spcPts val="0"/>
                        </a:spcBef>
                        <a:spcAft>
                          <a:spcPts val="0"/>
                        </a:spcAft>
                        <a:buNone/>
                      </a:pPr>
                      <a:r>
                        <a:rPr lang="en" sz="1100" b="1" dirty="0"/>
                        <a:t>21-22</a:t>
                      </a:r>
                      <a:endParaRPr sz="1100" b="1" dirty="0"/>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l" rtl="0">
                        <a:lnSpc>
                          <a:spcPct val="100000"/>
                        </a:lnSpc>
                        <a:spcBef>
                          <a:spcPts val="0"/>
                        </a:spcBef>
                        <a:spcAft>
                          <a:spcPts val="0"/>
                        </a:spcAft>
                        <a:buNone/>
                      </a:pPr>
                      <a:r>
                        <a:rPr lang="en" sz="1100" b="1" dirty="0"/>
                        <a:t>Year 3</a:t>
                      </a:r>
                      <a:endParaRPr sz="1100" b="1" dirty="0"/>
                    </a:p>
                    <a:p>
                      <a:pPr marL="0" lvl="0" indent="0" algn="l" rtl="0">
                        <a:lnSpc>
                          <a:spcPct val="100000"/>
                        </a:lnSpc>
                        <a:spcBef>
                          <a:spcPts val="0"/>
                        </a:spcBef>
                        <a:spcAft>
                          <a:spcPts val="0"/>
                        </a:spcAft>
                        <a:buNone/>
                      </a:pPr>
                      <a:r>
                        <a:rPr lang="en" sz="1100" b="1" dirty="0"/>
                        <a:t>22-23</a:t>
                      </a:r>
                      <a:endParaRPr sz="1100" b="1" dirty="0"/>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l" rtl="0">
                        <a:lnSpc>
                          <a:spcPct val="100000"/>
                        </a:lnSpc>
                        <a:spcBef>
                          <a:spcPts val="0"/>
                        </a:spcBef>
                        <a:spcAft>
                          <a:spcPts val="0"/>
                        </a:spcAft>
                        <a:buNone/>
                      </a:pPr>
                      <a:r>
                        <a:rPr lang="en" sz="1100" b="1" dirty="0"/>
                        <a:t>Year 4</a:t>
                      </a:r>
                      <a:endParaRPr sz="1100" b="1" dirty="0"/>
                    </a:p>
                    <a:p>
                      <a:pPr marL="0" lvl="0" indent="0" algn="l" rtl="0">
                        <a:lnSpc>
                          <a:spcPct val="100000"/>
                        </a:lnSpc>
                        <a:spcBef>
                          <a:spcPts val="0"/>
                        </a:spcBef>
                        <a:spcAft>
                          <a:spcPts val="0"/>
                        </a:spcAft>
                        <a:buNone/>
                      </a:pPr>
                      <a:r>
                        <a:rPr lang="en" sz="1100" b="1" dirty="0"/>
                        <a:t>23-24</a:t>
                      </a:r>
                      <a:endParaRPr sz="1100" b="1" dirty="0"/>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l" rtl="0">
                        <a:lnSpc>
                          <a:spcPct val="100000"/>
                        </a:lnSpc>
                        <a:spcBef>
                          <a:spcPts val="0"/>
                        </a:spcBef>
                        <a:spcAft>
                          <a:spcPts val="0"/>
                        </a:spcAft>
                        <a:buNone/>
                      </a:pPr>
                      <a:r>
                        <a:rPr lang="en" sz="1100" b="1" dirty="0"/>
                        <a:t>Year 5</a:t>
                      </a:r>
                      <a:endParaRPr sz="1100" b="1" dirty="0"/>
                    </a:p>
                    <a:p>
                      <a:pPr marL="0" lvl="0" indent="0" algn="l" rtl="0">
                        <a:lnSpc>
                          <a:spcPct val="100000"/>
                        </a:lnSpc>
                        <a:spcBef>
                          <a:spcPts val="0"/>
                        </a:spcBef>
                        <a:spcAft>
                          <a:spcPts val="0"/>
                        </a:spcAft>
                        <a:buNone/>
                      </a:pPr>
                      <a:r>
                        <a:rPr lang="en" sz="1100" b="1" dirty="0"/>
                        <a:t>24-25</a:t>
                      </a:r>
                      <a:endParaRPr sz="1100" b="1" dirty="0"/>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0">
                <a:tc>
                  <a:txBody>
                    <a:bodyPr/>
                    <a:lstStyle/>
                    <a:p>
                      <a:pPr marL="0" lvl="0" indent="0" algn="l" rtl="0">
                        <a:lnSpc>
                          <a:spcPct val="100000"/>
                        </a:lnSpc>
                        <a:spcBef>
                          <a:spcPts val="0"/>
                        </a:spcBef>
                        <a:spcAft>
                          <a:spcPts val="0"/>
                        </a:spcAft>
                        <a:buNone/>
                      </a:pPr>
                      <a:r>
                        <a:rPr lang="en" sz="1000" b="1"/>
                        <a:t>Gap Closing</a:t>
                      </a:r>
                      <a:endParaRPr sz="1000" b="1"/>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l" rtl="0">
                        <a:lnSpc>
                          <a:spcPct val="100000"/>
                        </a:lnSpc>
                        <a:spcBef>
                          <a:spcPts val="0"/>
                        </a:spcBef>
                        <a:spcAft>
                          <a:spcPts val="0"/>
                        </a:spcAft>
                        <a:buNone/>
                      </a:pPr>
                      <a:r>
                        <a:rPr lang="en" sz="1000"/>
                        <a:t> </a:t>
                      </a:r>
                      <a:endParaRPr sz="1000"/>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l" rtl="0">
                        <a:lnSpc>
                          <a:spcPct val="100000"/>
                        </a:lnSpc>
                        <a:spcBef>
                          <a:spcPts val="0"/>
                        </a:spcBef>
                        <a:spcAft>
                          <a:spcPts val="0"/>
                        </a:spcAft>
                        <a:buNone/>
                      </a:pPr>
                      <a:r>
                        <a:rPr lang="en" sz="1000"/>
                        <a:t> </a:t>
                      </a:r>
                      <a:endParaRPr sz="1000"/>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l" rtl="0">
                        <a:lnSpc>
                          <a:spcPct val="100000"/>
                        </a:lnSpc>
                        <a:spcBef>
                          <a:spcPts val="0"/>
                        </a:spcBef>
                        <a:spcAft>
                          <a:spcPts val="0"/>
                        </a:spcAft>
                        <a:buNone/>
                      </a:pPr>
                      <a:r>
                        <a:rPr lang="en" sz="1000"/>
                        <a:t> </a:t>
                      </a:r>
                      <a:endParaRPr sz="1000"/>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l" rtl="0">
                        <a:lnSpc>
                          <a:spcPct val="100000"/>
                        </a:lnSpc>
                        <a:spcBef>
                          <a:spcPts val="0"/>
                        </a:spcBef>
                        <a:spcAft>
                          <a:spcPts val="0"/>
                        </a:spcAft>
                        <a:buNone/>
                      </a:pPr>
                      <a:r>
                        <a:rPr lang="en" sz="1000"/>
                        <a:t> </a:t>
                      </a:r>
                      <a:endParaRPr sz="1000"/>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l" rtl="0">
                        <a:lnSpc>
                          <a:spcPct val="100000"/>
                        </a:lnSpc>
                        <a:spcBef>
                          <a:spcPts val="0"/>
                        </a:spcBef>
                        <a:spcAft>
                          <a:spcPts val="0"/>
                        </a:spcAft>
                        <a:buNone/>
                      </a:pPr>
                      <a:r>
                        <a:rPr lang="en" sz="1000" dirty="0"/>
                        <a:t> </a:t>
                      </a:r>
                      <a:endParaRPr sz="1000" dirty="0"/>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318" name="Google Shape;318;p38"/>
          <p:cNvSpPr txBox="1">
            <a:spLocks noGrp="1"/>
          </p:cNvSpPr>
          <p:nvPr>
            <p:ph type="sldNum" idx="12"/>
          </p:nvPr>
        </p:nvSpPr>
        <p:spPr>
          <a:xfrm>
            <a:off x="8556784" y="6333134"/>
            <a:ext cx="548700" cy="5250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
              <a:t>20</a:t>
            </a:fld>
            <a:endParaRPr/>
          </a:p>
        </p:txBody>
      </p:sp>
      <p:sp>
        <p:nvSpPr>
          <p:cNvPr id="2" name="Title 1" hidden="1"/>
          <p:cNvSpPr>
            <a:spLocks noGrp="1"/>
          </p:cNvSpPr>
          <p:nvPr>
            <p:ph type="title" idx="4294967295"/>
          </p:nvPr>
        </p:nvSpPr>
        <p:spPr/>
        <p:txBody>
          <a:bodyPr/>
          <a:lstStyle/>
          <a:p>
            <a:r>
              <a:rPr lang="en-US" dirty="0" smtClean="0"/>
              <a:t>Gap Closing Targets</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39"/>
          <p:cNvSpPr/>
          <p:nvPr/>
        </p:nvSpPr>
        <p:spPr>
          <a:xfrm>
            <a:off x="3143250" y="1685925"/>
            <a:ext cx="5717700" cy="27399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1000"/>
              </a:spcBef>
              <a:spcAft>
                <a:spcPts val="0"/>
              </a:spcAft>
              <a:buClr>
                <a:schemeClr val="dk1"/>
              </a:buClr>
              <a:buSzPts val="1100"/>
              <a:buFont typeface="Arial"/>
              <a:buNone/>
            </a:pPr>
            <a:r>
              <a:rPr lang="en" sz="7200">
                <a:solidFill>
                  <a:schemeClr val="dk1"/>
                </a:solidFill>
                <a:latin typeface="Gill Sans"/>
                <a:ea typeface="Gill Sans"/>
                <a:cs typeface="Gill Sans"/>
                <a:sym typeface="Gill Sans"/>
              </a:rPr>
              <a:t>The Process</a:t>
            </a:r>
            <a:r>
              <a:rPr lang="en" sz="8500">
                <a:solidFill>
                  <a:schemeClr val="dk1"/>
                </a:solidFill>
                <a:latin typeface="Gill Sans"/>
                <a:ea typeface="Gill Sans"/>
                <a:cs typeface="Gill Sans"/>
                <a:sym typeface="Gill Sans"/>
              </a:rPr>
              <a:t> </a:t>
            </a:r>
            <a:endParaRPr sz="8500">
              <a:solidFill>
                <a:schemeClr val="dk1"/>
              </a:solidFill>
              <a:latin typeface="Gill Sans"/>
              <a:ea typeface="Gill Sans"/>
              <a:cs typeface="Gill Sans"/>
              <a:sym typeface="Gill Sans"/>
            </a:endParaRPr>
          </a:p>
          <a:p>
            <a:pPr marL="0" lvl="0" indent="0" algn="ctr" rtl="0">
              <a:lnSpc>
                <a:spcPct val="90000"/>
              </a:lnSpc>
              <a:spcBef>
                <a:spcPts val="1000"/>
              </a:spcBef>
              <a:spcAft>
                <a:spcPts val="0"/>
              </a:spcAft>
              <a:buClr>
                <a:schemeClr val="dk1"/>
              </a:buClr>
              <a:buSzPts val="1100"/>
              <a:buFont typeface="Arial"/>
              <a:buNone/>
            </a:pPr>
            <a:r>
              <a:rPr lang="en" sz="3600">
                <a:solidFill>
                  <a:schemeClr val="dk1"/>
                </a:solidFill>
                <a:latin typeface="Gill Sans"/>
                <a:ea typeface="Gill Sans"/>
                <a:cs typeface="Gill Sans"/>
                <a:sym typeface="Gill Sans"/>
              </a:rPr>
              <a:t>Follow these steps to draft your longitudinal performance growth targets</a:t>
            </a:r>
            <a:endParaRPr sz="720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3200"/>
              <a:buFont typeface="Calibri"/>
              <a:buNone/>
            </a:pPr>
            <a:endParaRPr sz="3200">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1400"/>
              <a:buFont typeface="Calibri"/>
              <a:buNone/>
            </a:pPr>
            <a:endParaRPr sz="1400" i="0" u="none" strike="noStrike" cap="none">
              <a:latin typeface="Calibri"/>
              <a:ea typeface="Calibri"/>
              <a:cs typeface="Calibri"/>
              <a:sym typeface="Calibri"/>
            </a:endParaRPr>
          </a:p>
        </p:txBody>
      </p:sp>
      <p:pic>
        <p:nvPicPr>
          <p:cNvPr id="325" name="Google Shape;325;p39" title="ODE Logo"/>
          <p:cNvPicPr preferRelativeResize="0"/>
          <p:nvPr/>
        </p:nvPicPr>
        <p:blipFill>
          <a:blip r:embed="rId3">
            <a:alphaModFix/>
          </a:blip>
          <a:stretch>
            <a:fillRect/>
          </a:stretch>
        </p:blipFill>
        <p:spPr>
          <a:xfrm>
            <a:off x="457200" y="4924425"/>
            <a:ext cx="1533525" cy="1547649"/>
          </a:xfrm>
          <a:prstGeom prst="rect">
            <a:avLst/>
          </a:prstGeom>
          <a:noFill/>
          <a:ln>
            <a:noFill/>
          </a:ln>
        </p:spPr>
      </p:pic>
      <p:sp>
        <p:nvSpPr>
          <p:cNvPr id="326" name="Google Shape;326;p39"/>
          <p:cNvSpPr txBox="1">
            <a:spLocks noGrp="1"/>
          </p:cNvSpPr>
          <p:nvPr>
            <p:ph type="sldNum" idx="12"/>
          </p:nvPr>
        </p:nvSpPr>
        <p:spPr>
          <a:xfrm>
            <a:off x="6457950" y="6492537"/>
            <a:ext cx="20574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chemeClr val="lt1"/>
              </a:buClr>
              <a:buSzPts val="1200"/>
              <a:buFont typeface="Calibri"/>
              <a:buNone/>
            </a:pPr>
            <a:fld id="{00000000-1234-1234-1234-123412341234}" type="slidenum">
              <a:rPr lang="en"/>
              <a:t>21</a:t>
            </a:fld>
            <a:endParaRPr/>
          </a:p>
        </p:txBody>
      </p:sp>
      <p:sp>
        <p:nvSpPr>
          <p:cNvPr id="2" name="Title 1" hidden="1"/>
          <p:cNvSpPr>
            <a:spLocks noGrp="1"/>
          </p:cNvSpPr>
          <p:nvPr>
            <p:ph type="title"/>
          </p:nvPr>
        </p:nvSpPr>
        <p:spPr/>
        <p:txBody>
          <a:bodyPr/>
          <a:lstStyle/>
          <a:p>
            <a:r>
              <a:rPr lang="en-US" dirty="0" smtClean="0"/>
              <a:t>The Process</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Shape 331"/>
        <p:cNvGrpSpPr/>
        <p:nvPr/>
      </p:nvGrpSpPr>
      <p:grpSpPr>
        <a:xfrm>
          <a:off x="0" y="0"/>
          <a:ext cx="0" cy="0"/>
          <a:chOff x="0" y="0"/>
          <a:chExt cx="0" cy="0"/>
        </a:xfrm>
      </p:grpSpPr>
      <p:sp>
        <p:nvSpPr>
          <p:cNvPr id="332" name="Google Shape;332;p40"/>
          <p:cNvSpPr txBox="1"/>
          <p:nvPr/>
        </p:nvSpPr>
        <p:spPr>
          <a:xfrm>
            <a:off x="601875" y="258750"/>
            <a:ext cx="8135400" cy="902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4800">
                <a:solidFill>
                  <a:srgbClr val="0070C0"/>
                </a:solidFill>
                <a:latin typeface="Calibri"/>
                <a:ea typeface="Calibri"/>
                <a:cs typeface="Calibri"/>
                <a:sym typeface="Calibri"/>
              </a:rPr>
              <a:t>A Visual for Our Work</a:t>
            </a:r>
            <a:endParaRPr sz="4800">
              <a:solidFill>
                <a:srgbClr val="0070C0"/>
              </a:solidFill>
              <a:latin typeface="Calibri"/>
              <a:ea typeface="Calibri"/>
              <a:cs typeface="Calibri"/>
              <a:sym typeface="Calibri"/>
            </a:endParaRPr>
          </a:p>
        </p:txBody>
      </p:sp>
      <p:pic>
        <p:nvPicPr>
          <p:cNvPr id="333" name="Google Shape;333;p40" title="ODE Logo"/>
          <p:cNvPicPr preferRelativeResize="0"/>
          <p:nvPr/>
        </p:nvPicPr>
        <p:blipFill>
          <a:blip r:embed="rId3">
            <a:alphaModFix/>
          </a:blip>
          <a:stretch>
            <a:fillRect/>
          </a:stretch>
        </p:blipFill>
        <p:spPr>
          <a:xfrm>
            <a:off x="7924800" y="5818200"/>
            <a:ext cx="935925" cy="944551"/>
          </a:xfrm>
          <a:prstGeom prst="rect">
            <a:avLst/>
          </a:prstGeom>
          <a:noFill/>
          <a:ln>
            <a:noFill/>
          </a:ln>
        </p:spPr>
      </p:pic>
      <p:sp>
        <p:nvSpPr>
          <p:cNvPr id="334" name="Google Shape;334;p40" title="decorative line"/>
          <p:cNvSpPr txBox="1"/>
          <p:nvPr/>
        </p:nvSpPr>
        <p:spPr>
          <a:xfrm rot="10800000" flipH="1">
            <a:off x="0" y="5962573"/>
            <a:ext cx="4662900" cy="9600"/>
          </a:xfrm>
          <a:prstGeom prst="rect">
            <a:avLst/>
          </a:prstGeom>
          <a:solidFill>
            <a:srgbClr val="0070C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FFFF"/>
              </a:buClr>
              <a:buSzPts val="5400"/>
              <a:buFont typeface="Gill Sans"/>
              <a:buNone/>
            </a:pPr>
            <a:endParaRPr sz="4800" b="1" i="0" u="none" strike="noStrike" cap="none">
              <a:solidFill>
                <a:srgbClr val="FFFFFF"/>
              </a:solidFill>
              <a:latin typeface="Gill Sans"/>
              <a:ea typeface="Gill Sans"/>
              <a:cs typeface="Gill Sans"/>
              <a:sym typeface="Gill Sans"/>
            </a:endParaRPr>
          </a:p>
        </p:txBody>
      </p:sp>
      <p:pic>
        <p:nvPicPr>
          <p:cNvPr id="335" name="Google Shape;335;p40" title="Historic data, state average"/>
          <p:cNvPicPr preferRelativeResize="0"/>
          <p:nvPr/>
        </p:nvPicPr>
        <p:blipFill>
          <a:blip r:embed="rId4">
            <a:alphaModFix/>
          </a:blip>
          <a:stretch>
            <a:fillRect/>
          </a:stretch>
        </p:blipFill>
        <p:spPr>
          <a:xfrm>
            <a:off x="373575" y="1423489"/>
            <a:ext cx="7395751" cy="4011000"/>
          </a:xfrm>
          <a:prstGeom prst="rect">
            <a:avLst/>
          </a:prstGeom>
          <a:noFill/>
          <a:ln w="9525" cap="flat" cmpd="sng">
            <a:solidFill>
              <a:srgbClr val="FFFFFF"/>
            </a:solidFill>
            <a:prstDash val="solid"/>
            <a:round/>
            <a:headEnd type="none" w="sm" len="sm"/>
            <a:tailEnd type="none" w="sm" len="sm"/>
          </a:ln>
        </p:spPr>
      </p:pic>
      <p:sp>
        <p:nvSpPr>
          <p:cNvPr id="336" name="Google Shape;336;p40"/>
          <p:cNvSpPr txBox="1">
            <a:spLocks noGrp="1"/>
          </p:cNvSpPr>
          <p:nvPr>
            <p:ph type="sldNum" idx="12"/>
          </p:nvPr>
        </p:nvSpPr>
        <p:spPr>
          <a:xfrm>
            <a:off x="8556784" y="6333134"/>
            <a:ext cx="548700" cy="5250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
              <a:t>22</a:t>
            </a:fld>
            <a:endParaRPr/>
          </a:p>
        </p:txBody>
      </p:sp>
      <p:sp>
        <p:nvSpPr>
          <p:cNvPr id="2" name="Title 1" hidden="1"/>
          <p:cNvSpPr>
            <a:spLocks noGrp="1"/>
          </p:cNvSpPr>
          <p:nvPr>
            <p:ph type="title" idx="4294967295"/>
          </p:nvPr>
        </p:nvSpPr>
        <p:spPr/>
        <p:txBody>
          <a:bodyPr/>
          <a:lstStyle/>
          <a:p>
            <a:r>
              <a:rPr lang="en-US" dirty="0" smtClean="0"/>
              <a:t>A Visual for Our Work</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Shape 341"/>
        <p:cNvGrpSpPr/>
        <p:nvPr/>
      </p:nvGrpSpPr>
      <p:grpSpPr>
        <a:xfrm>
          <a:off x="0" y="0"/>
          <a:ext cx="0" cy="0"/>
          <a:chOff x="0" y="0"/>
          <a:chExt cx="0" cy="0"/>
        </a:xfrm>
      </p:grpSpPr>
      <p:sp>
        <p:nvSpPr>
          <p:cNvPr id="342" name="Google Shape;342;p41"/>
          <p:cNvSpPr txBox="1"/>
          <p:nvPr/>
        </p:nvSpPr>
        <p:spPr>
          <a:xfrm>
            <a:off x="601875" y="258750"/>
            <a:ext cx="8135400" cy="902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4800">
                <a:solidFill>
                  <a:srgbClr val="0070C0"/>
                </a:solidFill>
                <a:latin typeface="Calibri"/>
                <a:ea typeface="Calibri"/>
                <a:cs typeface="Calibri"/>
                <a:sym typeface="Calibri"/>
              </a:rPr>
              <a:t>Metrics “Move” Differently</a:t>
            </a:r>
            <a:endParaRPr sz="4800">
              <a:solidFill>
                <a:srgbClr val="0070C0"/>
              </a:solidFill>
              <a:latin typeface="Calibri"/>
              <a:ea typeface="Calibri"/>
              <a:cs typeface="Calibri"/>
              <a:sym typeface="Calibri"/>
            </a:endParaRPr>
          </a:p>
        </p:txBody>
      </p:sp>
      <p:pic>
        <p:nvPicPr>
          <p:cNvPr id="343" name="Google Shape;343;p41" title="ODE Logo"/>
          <p:cNvPicPr preferRelativeResize="0"/>
          <p:nvPr/>
        </p:nvPicPr>
        <p:blipFill>
          <a:blip r:embed="rId3">
            <a:alphaModFix/>
          </a:blip>
          <a:stretch>
            <a:fillRect/>
          </a:stretch>
        </p:blipFill>
        <p:spPr>
          <a:xfrm>
            <a:off x="7924800" y="5818200"/>
            <a:ext cx="935925" cy="944551"/>
          </a:xfrm>
          <a:prstGeom prst="rect">
            <a:avLst/>
          </a:prstGeom>
          <a:noFill/>
          <a:ln>
            <a:noFill/>
          </a:ln>
        </p:spPr>
      </p:pic>
      <p:graphicFrame>
        <p:nvGraphicFramePr>
          <p:cNvPr id="345" name="Google Shape;345;p41" title="Indicator and growth by top 10% of districts"/>
          <p:cNvGraphicFramePr/>
          <p:nvPr>
            <p:extLst>
              <p:ext uri="{D42A27DB-BD31-4B8C-83A1-F6EECF244321}">
                <p14:modId xmlns:p14="http://schemas.microsoft.com/office/powerpoint/2010/main" val="1718305495"/>
              </p:ext>
            </p:extLst>
          </p:nvPr>
        </p:nvGraphicFramePr>
        <p:xfrm>
          <a:off x="739950" y="1974691"/>
          <a:ext cx="4623902" cy="3415108"/>
        </p:xfrm>
        <a:graphic>
          <a:graphicData uri="http://schemas.openxmlformats.org/drawingml/2006/table">
            <a:tbl>
              <a:tblPr firstRow="1">
                <a:noFill/>
                <a:tableStyleId>{9EEB5593-85F4-4881-BAA5-811A3102A959}</a:tableStyleId>
              </a:tblPr>
              <a:tblGrid>
                <a:gridCol w="2492185">
                  <a:extLst>
                    <a:ext uri="{9D8B030D-6E8A-4147-A177-3AD203B41FA5}">
                      <a16:colId xmlns:a16="http://schemas.microsoft.com/office/drawing/2014/main" val="20000"/>
                    </a:ext>
                  </a:extLst>
                </a:gridCol>
                <a:gridCol w="2131717">
                  <a:extLst>
                    <a:ext uri="{9D8B030D-6E8A-4147-A177-3AD203B41FA5}">
                      <a16:colId xmlns:a16="http://schemas.microsoft.com/office/drawing/2014/main" val="20002"/>
                    </a:ext>
                  </a:extLst>
                </a:gridCol>
              </a:tblGrid>
              <a:tr h="601719">
                <a:tc>
                  <a:txBody>
                    <a:bodyPr/>
                    <a:lstStyle/>
                    <a:p>
                      <a:pPr marL="0" lvl="0" indent="0" algn="l" rtl="0">
                        <a:lnSpc>
                          <a:spcPct val="100000"/>
                        </a:lnSpc>
                        <a:spcBef>
                          <a:spcPts val="0"/>
                        </a:spcBef>
                        <a:spcAft>
                          <a:spcPts val="0"/>
                        </a:spcAft>
                        <a:buNone/>
                      </a:pPr>
                      <a:r>
                        <a:rPr lang="en" sz="1800" b="1" dirty="0">
                          <a:solidFill>
                            <a:srgbClr val="0070C0"/>
                          </a:solidFill>
                          <a:latin typeface="Calibri"/>
                          <a:ea typeface="Calibri"/>
                          <a:cs typeface="Calibri"/>
                          <a:sym typeface="Calibri"/>
                        </a:rPr>
                        <a:t>Indicator</a:t>
                      </a:r>
                      <a:endParaRPr sz="1800" b="1" dirty="0">
                        <a:solidFill>
                          <a:srgbClr val="0070C0"/>
                        </a:solidFill>
                        <a:latin typeface="Calibri"/>
                        <a:ea typeface="Calibri"/>
                        <a:cs typeface="Calibri"/>
                        <a:sym typeface="Calibri"/>
                      </a:endParaRPr>
                    </a:p>
                  </a:txBody>
                  <a:tcPr marL="27300" marR="27300" marT="27300" marB="27300" anchor="ctr">
                    <a:lnR w="12700" cap="flat" cmpd="sng">
                      <a:solidFill>
                        <a:srgbClr val="000000"/>
                      </a:solidFill>
                      <a:prstDash val="solid"/>
                      <a:round/>
                      <a:headEnd type="none" w="sm" len="sm"/>
                      <a:tailEnd type="none" w="sm" len="sm"/>
                    </a:lnR>
                    <a:lnB w="12700" cap="flat" cmpd="sng">
                      <a:solidFill>
                        <a:srgbClr val="000000"/>
                      </a:solidFill>
                      <a:prstDash val="solid"/>
                      <a:round/>
                      <a:headEnd type="none" w="sm" len="sm"/>
                      <a:tailEnd type="none" w="sm" len="sm"/>
                    </a:lnB>
                  </a:tcPr>
                </a:tc>
                <a:tc>
                  <a:txBody>
                    <a:bodyPr/>
                    <a:lstStyle/>
                    <a:p>
                      <a:pPr marL="0" lvl="0" indent="0" algn="r" rtl="0">
                        <a:lnSpc>
                          <a:spcPct val="100000"/>
                        </a:lnSpc>
                        <a:spcBef>
                          <a:spcPts val="0"/>
                        </a:spcBef>
                        <a:spcAft>
                          <a:spcPts val="0"/>
                        </a:spcAft>
                        <a:buNone/>
                      </a:pPr>
                      <a:r>
                        <a:rPr lang="en" sz="1800" b="1" dirty="0">
                          <a:solidFill>
                            <a:srgbClr val="0070C0"/>
                          </a:solidFill>
                          <a:latin typeface="Calibri"/>
                          <a:ea typeface="Calibri"/>
                          <a:cs typeface="Calibri"/>
                          <a:sym typeface="Calibri"/>
                        </a:rPr>
                        <a:t>Growth Achieved by </a:t>
                      </a:r>
                      <a:endParaRPr sz="1800" b="1" dirty="0">
                        <a:solidFill>
                          <a:srgbClr val="0070C0"/>
                        </a:solidFill>
                        <a:latin typeface="Calibri"/>
                        <a:ea typeface="Calibri"/>
                        <a:cs typeface="Calibri"/>
                        <a:sym typeface="Calibri"/>
                      </a:endParaRPr>
                    </a:p>
                    <a:p>
                      <a:pPr marL="0" lvl="0" indent="0" algn="r" rtl="0">
                        <a:lnSpc>
                          <a:spcPct val="100000"/>
                        </a:lnSpc>
                        <a:spcBef>
                          <a:spcPts val="0"/>
                        </a:spcBef>
                        <a:spcAft>
                          <a:spcPts val="0"/>
                        </a:spcAft>
                        <a:buNone/>
                      </a:pPr>
                      <a:r>
                        <a:rPr lang="en" sz="1800" b="1" dirty="0">
                          <a:solidFill>
                            <a:srgbClr val="0070C0"/>
                          </a:solidFill>
                          <a:latin typeface="Calibri"/>
                          <a:ea typeface="Calibri"/>
                          <a:cs typeface="Calibri"/>
                          <a:sym typeface="Calibri"/>
                        </a:rPr>
                        <a:t>top 10% of Districts </a:t>
                      </a:r>
                      <a:endParaRPr sz="1800" b="1" dirty="0">
                        <a:solidFill>
                          <a:srgbClr val="0070C0"/>
                        </a:solidFill>
                        <a:latin typeface="Calibri"/>
                        <a:ea typeface="Calibri"/>
                        <a:cs typeface="Calibri"/>
                        <a:sym typeface="Calibri"/>
                      </a:endParaRPr>
                    </a:p>
                  </a:txBody>
                  <a:tcPr marL="27300" marR="27300" marT="27300" marB="27300" anchor="ctr">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570138">
                <a:tc>
                  <a:txBody>
                    <a:bodyPr/>
                    <a:lstStyle/>
                    <a:p>
                      <a:pPr marL="0" lvl="0" indent="0" algn="l" rtl="0">
                        <a:lnSpc>
                          <a:spcPct val="100000"/>
                        </a:lnSpc>
                        <a:spcBef>
                          <a:spcPts val="0"/>
                        </a:spcBef>
                        <a:spcAft>
                          <a:spcPts val="0"/>
                        </a:spcAft>
                        <a:buNone/>
                      </a:pPr>
                      <a:r>
                        <a:rPr lang="en" sz="1800">
                          <a:latin typeface="Calibri"/>
                          <a:ea typeface="Calibri"/>
                          <a:cs typeface="Calibri"/>
                          <a:sym typeface="Calibri"/>
                        </a:rPr>
                        <a:t>Regular Attenders</a:t>
                      </a:r>
                      <a:endParaRPr sz="1800">
                        <a:latin typeface="Calibri"/>
                        <a:ea typeface="Calibri"/>
                        <a:cs typeface="Calibri"/>
                        <a:sym typeface="Calibri"/>
                      </a:endParaRPr>
                    </a:p>
                  </a:txBody>
                  <a:tcPr marL="27300" marR="27300" marT="27300" marB="27300" anchor="ctr">
                    <a:lnL w="12700" cap="flat" cmpd="sng">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tcPr>
                </a:tc>
                <a:tc>
                  <a:txBody>
                    <a:bodyPr/>
                    <a:lstStyle/>
                    <a:p>
                      <a:pPr marL="0" lvl="0" indent="0" algn="ctr" rtl="0">
                        <a:lnSpc>
                          <a:spcPct val="100000"/>
                        </a:lnSpc>
                        <a:spcBef>
                          <a:spcPts val="0"/>
                        </a:spcBef>
                        <a:spcAft>
                          <a:spcPts val="0"/>
                        </a:spcAft>
                        <a:buNone/>
                      </a:pPr>
                      <a:r>
                        <a:rPr lang="en" sz="1800" dirty="0">
                          <a:latin typeface="Calibri"/>
                          <a:ea typeface="Calibri"/>
                          <a:cs typeface="Calibri"/>
                          <a:sym typeface="Calibri"/>
                        </a:rPr>
                        <a:t>1.2</a:t>
                      </a:r>
                      <a:endParaRPr sz="1800" dirty="0">
                        <a:latin typeface="Calibri"/>
                        <a:ea typeface="Calibri"/>
                        <a:cs typeface="Calibri"/>
                        <a:sym typeface="Calibri"/>
                      </a:endParaRPr>
                    </a:p>
                  </a:txBody>
                  <a:tcPr marL="27300" marR="27300" marT="27300" marB="27300" anchor="ctr">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solidFill>
                      <a:srgbClr val="D9D9D9"/>
                    </a:solidFill>
                  </a:tcPr>
                </a:tc>
                <a:extLst>
                  <a:ext uri="{0D108BD9-81ED-4DB2-BD59-A6C34878D82A}">
                    <a16:rowId xmlns:a16="http://schemas.microsoft.com/office/drawing/2014/main" val="10002"/>
                  </a:ext>
                </a:extLst>
              </a:tr>
              <a:tr h="476852">
                <a:tc>
                  <a:txBody>
                    <a:bodyPr/>
                    <a:lstStyle/>
                    <a:p>
                      <a:pPr marL="0" lvl="0" indent="0" algn="l" rtl="0">
                        <a:lnSpc>
                          <a:spcPct val="100000"/>
                        </a:lnSpc>
                        <a:spcBef>
                          <a:spcPts val="0"/>
                        </a:spcBef>
                        <a:spcAft>
                          <a:spcPts val="0"/>
                        </a:spcAft>
                        <a:buNone/>
                      </a:pPr>
                      <a:r>
                        <a:rPr lang="en" sz="1800">
                          <a:latin typeface="Calibri"/>
                          <a:ea typeface="Calibri"/>
                          <a:cs typeface="Calibri"/>
                          <a:sym typeface="Calibri"/>
                        </a:rPr>
                        <a:t>3rd Grade ELA</a:t>
                      </a:r>
                      <a:endParaRPr sz="1800">
                        <a:latin typeface="Calibri"/>
                        <a:ea typeface="Calibri"/>
                        <a:cs typeface="Calibri"/>
                        <a:sym typeface="Calibri"/>
                      </a:endParaRPr>
                    </a:p>
                  </a:txBody>
                  <a:tcPr marL="27300" marR="27300" marT="27300" marB="273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tcPr>
                </a:tc>
                <a:tc>
                  <a:txBody>
                    <a:bodyPr/>
                    <a:lstStyle/>
                    <a:p>
                      <a:pPr marL="0" lvl="0" indent="0" algn="ctr" rtl="0">
                        <a:lnSpc>
                          <a:spcPct val="100000"/>
                        </a:lnSpc>
                        <a:spcBef>
                          <a:spcPts val="0"/>
                        </a:spcBef>
                        <a:spcAft>
                          <a:spcPts val="0"/>
                        </a:spcAft>
                        <a:buNone/>
                      </a:pPr>
                      <a:r>
                        <a:rPr lang="en" sz="1800" dirty="0">
                          <a:latin typeface="Calibri"/>
                          <a:ea typeface="Calibri"/>
                          <a:cs typeface="Calibri"/>
                          <a:sym typeface="Calibri"/>
                        </a:rPr>
                        <a:t>3.7</a:t>
                      </a:r>
                      <a:endParaRPr sz="1800" dirty="0">
                        <a:latin typeface="Calibri"/>
                        <a:ea typeface="Calibri"/>
                        <a:cs typeface="Calibri"/>
                        <a:sym typeface="Calibri"/>
                      </a:endParaRPr>
                    </a:p>
                  </a:txBody>
                  <a:tcPr marL="27300" marR="27300" marT="27300" marB="27300" anchor="ctr">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solidFill>
                      <a:srgbClr val="D9D9D9"/>
                    </a:solidFill>
                  </a:tcPr>
                </a:tc>
                <a:extLst>
                  <a:ext uri="{0D108BD9-81ED-4DB2-BD59-A6C34878D82A}">
                    <a16:rowId xmlns:a16="http://schemas.microsoft.com/office/drawing/2014/main" val="10003"/>
                  </a:ext>
                </a:extLst>
              </a:tr>
              <a:tr h="570138">
                <a:tc>
                  <a:txBody>
                    <a:bodyPr/>
                    <a:lstStyle/>
                    <a:p>
                      <a:pPr marL="0" lvl="0" indent="0" algn="l" rtl="0">
                        <a:lnSpc>
                          <a:spcPct val="100000"/>
                        </a:lnSpc>
                        <a:spcBef>
                          <a:spcPts val="0"/>
                        </a:spcBef>
                        <a:spcAft>
                          <a:spcPts val="0"/>
                        </a:spcAft>
                        <a:buNone/>
                      </a:pPr>
                      <a:r>
                        <a:rPr lang="en" sz="1800">
                          <a:latin typeface="Calibri"/>
                          <a:ea typeface="Calibri"/>
                          <a:cs typeface="Calibri"/>
                          <a:sym typeface="Calibri"/>
                        </a:rPr>
                        <a:t>9th Grade On Track</a:t>
                      </a:r>
                      <a:endParaRPr sz="1800">
                        <a:latin typeface="Calibri"/>
                        <a:ea typeface="Calibri"/>
                        <a:cs typeface="Calibri"/>
                        <a:sym typeface="Calibri"/>
                      </a:endParaRPr>
                    </a:p>
                  </a:txBody>
                  <a:tcPr marL="27300" marR="27300" marT="27300" marB="273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tcPr>
                </a:tc>
                <a:tc>
                  <a:txBody>
                    <a:bodyPr/>
                    <a:lstStyle/>
                    <a:p>
                      <a:pPr marL="0" lvl="0" indent="0" algn="ctr" rtl="0">
                        <a:lnSpc>
                          <a:spcPct val="100000"/>
                        </a:lnSpc>
                        <a:spcBef>
                          <a:spcPts val="0"/>
                        </a:spcBef>
                        <a:spcAft>
                          <a:spcPts val="0"/>
                        </a:spcAft>
                        <a:buNone/>
                      </a:pPr>
                      <a:r>
                        <a:rPr lang="en" sz="1800" dirty="0">
                          <a:latin typeface="Calibri"/>
                          <a:ea typeface="Calibri"/>
                          <a:cs typeface="Calibri"/>
                          <a:sym typeface="Calibri"/>
                        </a:rPr>
                        <a:t>4.4</a:t>
                      </a:r>
                      <a:endParaRPr sz="1800" dirty="0">
                        <a:latin typeface="Calibri"/>
                        <a:ea typeface="Calibri"/>
                        <a:cs typeface="Calibri"/>
                        <a:sym typeface="Calibri"/>
                      </a:endParaRPr>
                    </a:p>
                  </a:txBody>
                  <a:tcPr marL="27300" marR="27300" marT="27300" marB="27300" anchor="ctr">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solidFill>
                      <a:srgbClr val="D9D9D9"/>
                    </a:solidFill>
                  </a:tcPr>
                </a:tc>
                <a:extLst>
                  <a:ext uri="{0D108BD9-81ED-4DB2-BD59-A6C34878D82A}">
                    <a16:rowId xmlns:a16="http://schemas.microsoft.com/office/drawing/2014/main" val="10004"/>
                  </a:ext>
                </a:extLst>
              </a:tr>
              <a:tr h="570138">
                <a:tc>
                  <a:txBody>
                    <a:bodyPr/>
                    <a:lstStyle/>
                    <a:p>
                      <a:pPr marL="0" lvl="0" indent="0" algn="l" rtl="0">
                        <a:lnSpc>
                          <a:spcPct val="100000"/>
                        </a:lnSpc>
                        <a:spcBef>
                          <a:spcPts val="0"/>
                        </a:spcBef>
                        <a:spcAft>
                          <a:spcPts val="0"/>
                        </a:spcAft>
                        <a:buNone/>
                      </a:pPr>
                      <a:r>
                        <a:rPr lang="en" sz="1800">
                          <a:latin typeface="Calibri"/>
                          <a:ea typeface="Calibri"/>
                          <a:cs typeface="Calibri"/>
                          <a:sym typeface="Calibri"/>
                        </a:rPr>
                        <a:t>4-year Graduation</a:t>
                      </a:r>
                      <a:endParaRPr sz="1800">
                        <a:latin typeface="Calibri"/>
                        <a:ea typeface="Calibri"/>
                        <a:cs typeface="Calibri"/>
                        <a:sym typeface="Calibri"/>
                      </a:endParaRPr>
                    </a:p>
                  </a:txBody>
                  <a:tcPr marL="27300" marR="27300" marT="27300" marB="273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tcPr>
                </a:tc>
                <a:tc>
                  <a:txBody>
                    <a:bodyPr/>
                    <a:lstStyle/>
                    <a:p>
                      <a:pPr marL="0" lvl="0" indent="0" algn="ctr" rtl="0">
                        <a:lnSpc>
                          <a:spcPct val="100000"/>
                        </a:lnSpc>
                        <a:spcBef>
                          <a:spcPts val="0"/>
                        </a:spcBef>
                        <a:spcAft>
                          <a:spcPts val="0"/>
                        </a:spcAft>
                        <a:buNone/>
                      </a:pPr>
                      <a:r>
                        <a:rPr lang="en" sz="1800" dirty="0">
                          <a:latin typeface="Calibri"/>
                          <a:ea typeface="Calibri"/>
                          <a:cs typeface="Calibri"/>
                          <a:sym typeface="Calibri"/>
                        </a:rPr>
                        <a:t>3.8</a:t>
                      </a:r>
                      <a:endParaRPr sz="1800" dirty="0">
                        <a:latin typeface="Calibri"/>
                        <a:ea typeface="Calibri"/>
                        <a:cs typeface="Calibri"/>
                        <a:sym typeface="Calibri"/>
                      </a:endParaRPr>
                    </a:p>
                  </a:txBody>
                  <a:tcPr marL="27300" marR="27300" marT="27300" marB="27300" anchor="ctr">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solidFill>
                      <a:srgbClr val="D9D9D9"/>
                    </a:solidFill>
                  </a:tcPr>
                </a:tc>
                <a:extLst>
                  <a:ext uri="{0D108BD9-81ED-4DB2-BD59-A6C34878D82A}">
                    <a16:rowId xmlns:a16="http://schemas.microsoft.com/office/drawing/2014/main" val="10005"/>
                  </a:ext>
                </a:extLst>
              </a:tr>
              <a:tr h="624602">
                <a:tc>
                  <a:txBody>
                    <a:bodyPr/>
                    <a:lstStyle/>
                    <a:p>
                      <a:pPr marL="0" lvl="0" indent="0" algn="l" rtl="0">
                        <a:lnSpc>
                          <a:spcPct val="100000"/>
                        </a:lnSpc>
                        <a:spcBef>
                          <a:spcPts val="0"/>
                        </a:spcBef>
                        <a:spcAft>
                          <a:spcPts val="0"/>
                        </a:spcAft>
                        <a:buNone/>
                      </a:pPr>
                      <a:r>
                        <a:rPr lang="en" sz="1800">
                          <a:latin typeface="Calibri"/>
                          <a:ea typeface="Calibri"/>
                          <a:cs typeface="Calibri"/>
                          <a:sym typeface="Calibri"/>
                        </a:rPr>
                        <a:t>5-year Completion</a:t>
                      </a:r>
                      <a:endParaRPr sz="1800">
                        <a:latin typeface="Calibri"/>
                        <a:ea typeface="Calibri"/>
                        <a:cs typeface="Calibri"/>
                        <a:sym typeface="Calibri"/>
                      </a:endParaRPr>
                    </a:p>
                  </a:txBody>
                  <a:tcPr marL="27300" marR="27300" marT="27300" marB="273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B w="12700" cap="flat" cmpd="sng">
                      <a:solidFill>
                        <a:srgbClr val="000000"/>
                      </a:solidFill>
                      <a:prstDash val="solid"/>
                      <a:round/>
                      <a:headEnd type="none" w="sm" len="sm"/>
                      <a:tailEnd type="none" w="sm" len="sm"/>
                    </a:lnB>
                  </a:tcPr>
                </a:tc>
                <a:tc>
                  <a:txBody>
                    <a:bodyPr/>
                    <a:lstStyle/>
                    <a:p>
                      <a:pPr marL="0" lvl="0" indent="0" algn="ctr" rtl="0">
                        <a:lnSpc>
                          <a:spcPct val="100000"/>
                        </a:lnSpc>
                        <a:spcBef>
                          <a:spcPts val="0"/>
                        </a:spcBef>
                        <a:spcAft>
                          <a:spcPts val="0"/>
                        </a:spcAft>
                        <a:buNone/>
                      </a:pPr>
                      <a:r>
                        <a:rPr lang="en" sz="1800" dirty="0">
                          <a:latin typeface="Calibri"/>
                          <a:ea typeface="Calibri"/>
                          <a:cs typeface="Calibri"/>
                          <a:sym typeface="Calibri"/>
                        </a:rPr>
                        <a:t>2.3</a:t>
                      </a:r>
                      <a:endParaRPr sz="1800" dirty="0">
                        <a:latin typeface="Calibri"/>
                        <a:ea typeface="Calibri"/>
                        <a:cs typeface="Calibri"/>
                        <a:sym typeface="Calibri"/>
                      </a:endParaRPr>
                    </a:p>
                  </a:txBody>
                  <a:tcPr marL="27300" marR="27300" marT="27300" marB="27300" anchor="ctr">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B w="12700" cap="flat" cmpd="sng">
                      <a:solidFill>
                        <a:srgbClr val="000000"/>
                      </a:solidFill>
                      <a:prstDash val="solid"/>
                      <a:round/>
                      <a:headEnd type="none" w="sm" len="sm"/>
                      <a:tailEnd type="none" w="sm" len="sm"/>
                    </a:lnB>
                    <a:solidFill>
                      <a:srgbClr val="D9D9D9"/>
                    </a:solidFill>
                  </a:tcPr>
                </a:tc>
                <a:extLst>
                  <a:ext uri="{0D108BD9-81ED-4DB2-BD59-A6C34878D82A}">
                    <a16:rowId xmlns:a16="http://schemas.microsoft.com/office/drawing/2014/main" val="10006"/>
                  </a:ext>
                </a:extLst>
              </a:tr>
            </a:tbl>
          </a:graphicData>
        </a:graphic>
      </p:graphicFrame>
      <p:sp>
        <p:nvSpPr>
          <p:cNvPr id="346" name="Google Shape;346;p41"/>
          <p:cNvSpPr txBox="1"/>
          <p:nvPr/>
        </p:nvSpPr>
        <p:spPr>
          <a:xfrm>
            <a:off x="5963262" y="1976211"/>
            <a:ext cx="3000000" cy="3409089"/>
          </a:xfrm>
          <a:prstGeom prst="rect">
            <a:avLst/>
          </a:prstGeom>
          <a:noFill/>
          <a:ln w="19050" cap="flat" cmpd="sng">
            <a:solidFill>
              <a:srgbClr val="082A75"/>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en" sz="2000" b="1" dirty="0">
                <a:solidFill>
                  <a:srgbClr val="0070C0"/>
                </a:solidFill>
                <a:latin typeface="Calibri"/>
                <a:ea typeface="Calibri"/>
                <a:cs typeface="Calibri"/>
                <a:sym typeface="Calibri"/>
              </a:rPr>
              <a:t>For Consideration:</a:t>
            </a:r>
            <a:endParaRPr sz="2000" b="1" dirty="0">
              <a:solidFill>
                <a:srgbClr val="0070C0"/>
              </a:solidFill>
              <a:latin typeface="Calibri"/>
              <a:ea typeface="Calibri"/>
              <a:cs typeface="Calibri"/>
              <a:sym typeface="Calibri"/>
            </a:endParaRPr>
          </a:p>
          <a:p>
            <a:pPr marL="0" lvl="0" indent="0" algn="l" rtl="0">
              <a:lnSpc>
                <a:spcPct val="115000"/>
              </a:lnSpc>
              <a:spcBef>
                <a:spcPts val="1200"/>
              </a:spcBef>
              <a:spcAft>
                <a:spcPts val="0"/>
              </a:spcAft>
              <a:buNone/>
            </a:pPr>
            <a:r>
              <a:rPr lang="en" sz="1800" dirty="0">
                <a:solidFill>
                  <a:schemeClr val="dk1"/>
                </a:solidFill>
                <a:latin typeface="Calibri"/>
                <a:ea typeface="Calibri"/>
                <a:cs typeface="Calibri"/>
                <a:sym typeface="Calibri"/>
              </a:rPr>
              <a:t>The table shows the growth that top 10 percent of districts have achieved or exceeded over the last five years.  </a:t>
            </a:r>
            <a:endParaRPr sz="1800" dirty="0">
              <a:solidFill>
                <a:schemeClr val="dk1"/>
              </a:solidFill>
              <a:latin typeface="Calibri"/>
              <a:ea typeface="Calibri"/>
              <a:cs typeface="Calibri"/>
              <a:sym typeface="Calibri"/>
            </a:endParaRPr>
          </a:p>
          <a:p>
            <a:pPr marL="0" lvl="0" indent="0" algn="l" rtl="0">
              <a:lnSpc>
                <a:spcPct val="115000"/>
              </a:lnSpc>
              <a:spcBef>
                <a:spcPts val="1200"/>
              </a:spcBef>
              <a:spcAft>
                <a:spcPts val="0"/>
              </a:spcAft>
              <a:buNone/>
            </a:pPr>
            <a:r>
              <a:rPr lang="en" sz="1800" dirty="0">
                <a:solidFill>
                  <a:schemeClr val="dk1"/>
                </a:solidFill>
                <a:latin typeface="Calibri"/>
                <a:ea typeface="Calibri"/>
                <a:cs typeface="Calibri"/>
                <a:sym typeface="Calibri"/>
              </a:rPr>
              <a:t>Average yearly growth at this pace </a:t>
            </a:r>
            <a:r>
              <a:rPr lang="en" sz="1800" b="1" dirty="0">
                <a:solidFill>
                  <a:schemeClr val="dk1"/>
                </a:solidFill>
                <a:latin typeface="Calibri"/>
                <a:ea typeface="Calibri"/>
                <a:cs typeface="Calibri"/>
                <a:sym typeface="Calibri"/>
              </a:rPr>
              <a:t>represents a significant achievement.</a:t>
            </a:r>
            <a:r>
              <a:rPr lang="en" sz="1100" dirty="0">
                <a:solidFill>
                  <a:schemeClr val="dk1"/>
                </a:solidFill>
              </a:rPr>
              <a:t>.</a:t>
            </a:r>
            <a:endParaRPr sz="1100" dirty="0">
              <a:solidFill>
                <a:schemeClr val="dk1"/>
              </a:solidFill>
            </a:endParaRPr>
          </a:p>
          <a:p>
            <a:pPr marL="0" lvl="0" indent="0" algn="l" rtl="0">
              <a:lnSpc>
                <a:spcPct val="115000"/>
              </a:lnSpc>
              <a:spcBef>
                <a:spcPts val="1200"/>
              </a:spcBef>
              <a:spcAft>
                <a:spcPts val="0"/>
              </a:spcAft>
              <a:buNone/>
            </a:pPr>
            <a:r>
              <a:rPr lang="en" sz="1100" dirty="0">
                <a:solidFill>
                  <a:schemeClr val="dk1"/>
                </a:solidFill>
              </a:rPr>
              <a:t> </a:t>
            </a:r>
            <a:endParaRPr sz="1100" dirty="0">
              <a:solidFill>
                <a:schemeClr val="dk1"/>
              </a:solidFill>
            </a:endParaRPr>
          </a:p>
          <a:p>
            <a:pPr marL="0" lvl="0" indent="0" algn="l" rtl="0">
              <a:lnSpc>
                <a:spcPct val="115000"/>
              </a:lnSpc>
              <a:spcBef>
                <a:spcPts val="1200"/>
              </a:spcBef>
              <a:spcAft>
                <a:spcPts val="0"/>
              </a:spcAft>
              <a:buNone/>
            </a:pPr>
            <a:endParaRPr sz="1100" dirty="0">
              <a:solidFill>
                <a:schemeClr val="dk1"/>
              </a:solidFill>
            </a:endParaRPr>
          </a:p>
          <a:p>
            <a:pPr marL="0" lvl="0" indent="0" algn="l" rtl="0">
              <a:lnSpc>
                <a:spcPct val="115000"/>
              </a:lnSpc>
              <a:spcBef>
                <a:spcPts val="1200"/>
              </a:spcBef>
              <a:spcAft>
                <a:spcPts val="1200"/>
              </a:spcAft>
              <a:buNone/>
            </a:pPr>
            <a:endParaRPr sz="1100" dirty="0">
              <a:solidFill>
                <a:schemeClr val="dk1"/>
              </a:solidFill>
            </a:endParaRPr>
          </a:p>
        </p:txBody>
      </p:sp>
      <p:sp>
        <p:nvSpPr>
          <p:cNvPr id="347" name="Google Shape;347;p41"/>
          <p:cNvSpPr txBox="1"/>
          <p:nvPr/>
        </p:nvSpPr>
        <p:spPr>
          <a:xfrm>
            <a:off x="601875" y="1161150"/>
            <a:ext cx="7674300" cy="4329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1200"/>
              </a:spcAft>
              <a:buClr>
                <a:schemeClr val="dk1"/>
              </a:buClr>
              <a:buSzPts val="1100"/>
              <a:buFont typeface="Arial"/>
              <a:buNone/>
            </a:pPr>
            <a:r>
              <a:rPr lang="en" sz="2000" b="1">
                <a:solidFill>
                  <a:schemeClr val="dk1"/>
                </a:solidFill>
                <a:latin typeface="Calibri"/>
                <a:ea typeface="Calibri"/>
                <a:cs typeface="Calibri"/>
                <a:sym typeface="Calibri"/>
              </a:rPr>
              <a:t>Growth Achieved by the Top 10 percent of Oregon’s Districts</a:t>
            </a:r>
            <a:endParaRPr sz="2000" b="1">
              <a:latin typeface="Calibri"/>
              <a:ea typeface="Calibri"/>
              <a:cs typeface="Calibri"/>
              <a:sym typeface="Calibri"/>
            </a:endParaRPr>
          </a:p>
        </p:txBody>
      </p:sp>
      <p:sp>
        <p:nvSpPr>
          <p:cNvPr id="348" name="Google Shape;348;p41"/>
          <p:cNvSpPr txBox="1">
            <a:spLocks noGrp="1"/>
          </p:cNvSpPr>
          <p:nvPr>
            <p:ph type="sldNum" idx="12"/>
          </p:nvPr>
        </p:nvSpPr>
        <p:spPr>
          <a:xfrm>
            <a:off x="8556784" y="6333134"/>
            <a:ext cx="548700" cy="5250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
              <a:t>23</a:t>
            </a:fld>
            <a:endParaRPr/>
          </a:p>
        </p:txBody>
      </p:sp>
      <p:sp>
        <p:nvSpPr>
          <p:cNvPr id="2" name="Title 1" hidden="1"/>
          <p:cNvSpPr>
            <a:spLocks noGrp="1"/>
          </p:cNvSpPr>
          <p:nvPr>
            <p:ph type="title" idx="4294967295"/>
          </p:nvPr>
        </p:nvSpPr>
        <p:spPr/>
        <p:txBody>
          <a:bodyPr/>
          <a:lstStyle/>
          <a:p>
            <a:r>
              <a:rPr lang="en-US" dirty="0" smtClean="0"/>
              <a:t>Metrics “Move” Differently</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Shape 353"/>
        <p:cNvGrpSpPr/>
        <p:nvPr/>
      </p:nvGrpSpPr>
      <p:grpSpPr>
        <a:xfrm>
          <a:off x="0" y="0"/>
          <a:ext cx="0" cy="0"/>
          <a:chOff x="0" y="0"/>
          <a:chExt cx="0" cy="0"/>
        </a:xfrm>
      </p:grpSpPr>
      <p:sp>
        <p:nvSpPr>
          <p:cNvPr id="354" name="Google Shape;354;p42"/>
          <p:cNvSpPr txBox="1"/>
          <p:nvPr/>
        </p:nvSpPr>
        <p:spPr>
          <a:xfrm>
            <a:off x="601875" y="258750"/>
            <a:ext cx="8135400" cy="902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4800">
                <a:solidFill>
                  <a:srgbClr val="0070C0"/>
                </a:solidFill>
                <a:latin typeface="Calibri"/>
                <a:ea typeface="Calibri"/>
                <a:cs typeface="Calibri"/>
                <a:sym typeface="Calibri"/>
              </a:rPr>
              <a:t>Considering Historic State &amp; District Trends</a:t>
            </a:r>
            <a:endParaRPr sz="4800">
              <a:solidFill>
                <a:srgbClr val="0070C0"/>
              </a:solidFill>
              <a:latin typeface="Calibri"/>
              <a:ea typeface="Calibri"/>
              <a:cs typeface="Calibri"/>
              <a:sym typeface="Calibri"/>
            </a:endParaRPr>
          </a:p>
        </p:txBody>
      </p:sp>
      <p:pic>
        <p:nvPicPr>
          <p:cNvPr id="355" name="Google Shape;355;p42" title="ODE Logo"/>
          <p:cNvPicPr preferRelativeResize="0"/>
          <p:nvPr/>
        </p:nvPicPr>
        <p:blipFill>
          <a:blip r:embed="rId3">
            <a:alphaModFix/>
          </a:blip>
          <a:stretch>
            <a:fillRect/>
          </a:stretch>
        </p:blipFill>
        <p:spPr>
          <a:xfrm>
            <a:off x="7924800" y="5818200"/>
            <a:ext cx="935925" cy="944551"/>
          </a:xfrm>
          <a:prstGeom prst="rect">
            <a:avLst/>
          </a:prstGeom>
          <a:noFill/>
          <a:ln>
            <a:noFill/>
          </a:ln>
        </p:spPr>
      </p:pic>
      <p:sp>
        <p:nvSpPr>
          <p:cNvPr id="356" name="Google Shape;356;p42" title="decorative line"/>
          <p:cNvSpPr txBox="1"/>
          <p:nvPr/>
        </p:nvSpPr>
        <p:spPr>
          <a:xfrm rot="10800000" flipH="1">
            <a:off x="0" y="5962573"/>
            <a:ext cx="4662900" cy="9600"/>
          </a:xfrm>
          <a:prstGeom prst="rect">
            <a:avLst/>
          </a:prstGeom>
          <a:solidFill>
            <a:srgbClr val="0070C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FFFF"/>
              </a:buClr>
              <a:buSzPts val="5400"/>
              <a:buFont typeface="Gill Sans"/>
              <a:buNone/>
            </a:pPr>
            <a:endParaRPr sz="4800" b="1" i="0" u="none" strike="noStrike" cap="none">
              <a:solidFill>
                <a:srgbClr val="FFFFFF"/>
              </a:solidFill>
              <a:latin typeface="Gill Sans"/>
              <a:ea typeface="Gill Sans"/>
              <a:cs typeface="Gill Sans"/>
              <a:sym typeface="Gill Sans"/>
            </a:endParaRPr>
          </a:p>
        </p:txBody>
      </p:sp>
      <p:pic>
        <p:nvPicPr>
          <p:cNvPr id="357" name="Google Shape;357;p42" title="Indicator, all students annual report for 5 SY"/>
          <p:cNvPicPr preferRelativeResize="0"/>
          <p:nvPr/>
        </p:nvPicPr>
        <p:blipFill rotWithShape="1">
          <a:blip r:embed="rId4">
            <a:alphaModFix/>
          </a:blip>
          <a:srcRect b="1565"/>
          <a:stretch/>
        </p:blipFill>
        <p:spPr>
          <a:xfrm>
            <a:off x="709875" y="2647950"/>
            <a:ext cx="6648450" cy="3272050"/>
          </a:xfrm>
          <a:prstGeom prst="rect">
            <a:avLst/>
          </a:prstGeom>
          <a:noFill/>
          <a:ln>
            <a:noFill/>
          </a:ln>
        </p:spPr>
      </p:pic>
      <p:sp>
        <p:nvSpPr>
          <p:cNvPr id="358" name="Google Shape;358;p42"/>
          <p:cNvSpPr txBox="1"/>
          <p:nvPr/>
        </p:nvSpPr>
        <p:spPr>
          <a:xfrm>
            <a:off x="745275" y="1971975"/>
            <a:ext cx="7114500" cy="522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a:solidFill>
                  <a:srgbClr val="082A75"/>
                </a:solidFill>
                <a:latin typeface="Calibri"/>
                <a:ea typeface="Calibri"/>
                <a:cs typeface="Calibri"/>
                <a:sym typeface="Calibri"/>
              </a:rPr>
              <a:t>The table below shows the last five years of state-level data on each of the five common metrics. </a:t>
            </a:r>
            <a:endParaRPr sz="2000">
              <a:latin typeface="Calibri"/>
              <a:ea typeface="Calibri"/>
              <a:cs typeface="Calibri"/>
              <a:sym typeface="Calibri"/>
            </a:endParaRPr>
          </a:p>
        </p:txBody>
      </p:sp>
      <p:sp>
        <p:nvSpPr>
          <p:cNvPr id="359" name="Google Shape;359;p42"/>
          <p:cNvSpPr txBox="1">
            <a:spLocks noGrp="1"/>
          </p:cNvSpPr>
          <p:nvPr>
            <p:ph type="sldNum" idx="12"/>
          </p:nvPr>
        </p:nvSpPr>
        <p:spPr>
          <a:xfrm>
            <a:off x="8556784" y="6333134"/>
            <a:ext cx="548700" cy="5250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
              <a:t>24</a:t>
            </a:fld>
            <a:endParaRPr/>
          </a:p>
        </p:txBody>
      </p:sp>
      <p:sp>
        <p:nvSpPr>
          <p:cNvPr id="2" name="Title 1" hidden="1"/>
          <p:cNvSpPr>
            <a:spLocks noGrp="1"/>
          </p:cNvSpPr>
          <p:nvPr>
            <p:ph type="title" idx="4294967295"/>
          </p:nvPr>
        </p:nvSpPr>
        <p:spPr/>
        <p:txBody>
          <a:bodyPr/>
          <a:lstStyle/>
          <a:p>
            <a:r>
              <a:rPr lang="en-US" dirty="0" smtClean="0"/>
              <a:t>Considering</a:t>
            </a:r>
            <a:r>
              <a:rPr lang="en-US" baseline="0" dirty="0" smtClean="0"/>
              <a:t> Historic State &amp; District Trends</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Shape 364"/>
        <p:cNvGrpSpPr/>
        <p:nvPr/>
      </p:nvGrpSpPr>
      <p:grpSpPr>
        <a:xfrm>
          <a:off x="0" y="0"/>
          <a:ext cx="0" cy="0"/>
          <a:chOff x="0" y="0"/>
          <a:chExt cx="0" cy="0"/>
        </a:xfrm>
      </p:grpSpPr>
      <p:sp>
        <p:nvSpPr>
          <p:cNvPr id="365" name="Google Shape;365;p43"/>
          <p:cNvSpPr txBox="1"/>
          <p:nvPr/>
        </p:nvSpPr>
        <p:spPr>
          <a:xfrm>
            <a:off x="601875" y="258750"/>
            <a:ext cx="7911000" cy="902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4800">
                <a:solidFill>
                  <a:srgbClr val="0070C0"/>
                </a:solidFill>
                <a:latin typeface="Calibri"/>
                <a:ea typeface="Calibri"/>
                <a:cs typeface="Calibri"/>
                <a:sym typeface="Calibri"/>
              </a:rPr>
              <a:t>Setting Long-Term, Five-Year Targets</a:t>
            </a:r>
            <a:endParaRPr sz="4800">
              <a:solidFill>
                <a:srgbClr val="0070C0"/>
              </a:solidFill>
              <a:latin typeface="Calibri"/>
              <a:ea typeface="Calibri"/>
              <a:cs typeface="Calibri"/>
              <a:sym typeface="Calibri"/>
            </a:endParaRPr>
          </a:p>
        </p:txBody>
      </p:sp>
      <p:sp>
        <p:nvSpPr>
          <p:cNvPr id="366" name="Google Shape;366;p43"/>
          <p:cNvSpPr txBox="1"/>
          <p:nvPr/>
        </p:nvSpPr>
        <p:spPr>
          <a:xfrm>
            <a:off x="681375" y="1921925"/>
            <a:ext cx="7566000" cy="9024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 sz="2000" b="1">
                <a:solidFill>
                  <a:srgbClr val="9F2065"/>
                </a:solidFill>
                <a:latin typeface="Calibri"/>
                <a:ea typeface="Calibri"/>
                <a:cs typeface="Calibri"/>
                <a:sym typeface="Calibri"/>
              </a:rPr>
              <a:t>STEP ONE: </a:t>
            </a:r>
            <a:r>
              <a:rPr lang="en" sz="2000">
                <a:solidFill>
                  <a:schemeClr val="dk1"/>
                </a:solidFill>
                <a:latin typeface="Calibri"/>
                <a:ea typeface="Calibri"/>
                <a:cs typeface="Calibri"/>
                <a:sym typeface="Calibri"/>
              </a:rPr>
              <a:t>Start with the end in mind: where do you want to be in five years? </a:t>
            </a:r>
            <a:r>
              <a:rPr lang="en" sz="2000" b="1">
                <a:solidFill>
                  <a:schemeClr val="dk1"/>
                </a:solidFill>
                <a:latin typeface="Calibri"/>
                <a:ea typeface="Calibri"/>
                <a:cs typeface="Calibri"/>
                <a:sym typeface="Calibri"/>
              </a:rPr>
              <a:t>(This is your 5-year target</a:t>
            </a:r>
            <a:r>
              <a:rPr lang="en" sz="2000">
                <a:solidFill>
                  <a:schemeClr val="dk1"/>
                </a:solidFill>
                <a:latin typeface="Calibri"/>
                <a:ea typeface="Calibri"/>
                <a:cs typeface="Calibri"/>
                <a:sym typeface="Calibri"/>
              </a:rPr>
              <a:t>)</a:t>
            </a:r>
            <a:endParaRPr sz="2000">
              <a:solidFill>
                <a:schemeClr val="dk1"/>
              </a:solidFill>
              <a:latin typeface="Calibri"/>
              <a:ea typeface="Calibri"/>
              <a:cs typeface="Calibri"/>
              <a:sym typeface="Calibri"/>
            </a:endParaRPr>
          </a:p>
          <a:p>
            <a:pPr marL="0" lvl="0" indent="0" algn="l" rtl="0">
              <a:lnSpc>
                <a:spcPct val="100000"/>
              </a:lnSpc>
              <a:spcBef>
                <a:spcPts val="0"/>
              </a:spcBef>
              <a:spcAft>
                <a:spcPts val="0"/>
              </a:spcAft>
              <a:buNone/>
            </a:pPr>
            <a:endParaRPr sz="1800">
              <a:solidFill>
                <a:schemeClr val="dk1"/>
              </a:solidFill>
              <a:latin typeface="Calibri"/>
              <a:ea typeface="Calibri"/>
              <a:cs typeface="Calibri"/>
              <a:sym typeface="Calibri"/>
            </a:endParaRPr>
          </a:p>
          <a:p>
            <a:pPr marL="457200" lvl="0" indent="0" algn="l" rtl="0">
              <a:lnSpc>
                <a:spcPct val="100000"/>
              </a:lnSpc>
              <a:spcBef>
                <a:spcPts val="1200"/>
              </a:spcBef>
              <a:spcAft>
                <a:spcPts val="0"/>
              </a:spcAft>
              <a:buNone/>
            </a:pPr>
            <a:endParaRPr sz="1800" b="1">
              <a:solidFill>
                <a:schemeClr val="dk1"/>
              </a:solidFill>
              <a:latin typeface="Calibri"/>
              <a:ea typeface="Calibri"/>
              <a:cs typeface="Calibri"/>
              <a:sym typeface="Calibri"/>
            </a:endParaRPr>
          </a:p>
          <a:p>
            <a:pPr marL="0" marR="0" lvl="0" indent="0" algn="l" rtl="0">
              <a:lnSpc>
                <a:spcPct val="100000"/>
              </a:lnSpc>
              <a:spcBef>
                <a:spcPts val="1200"/>
              </a:spcBef>
              <a:spcAft>
                <a:spcPts val="0"/>
              </a:spcAft>
              <a:buNone/>
            </a:pPr>
            <a:endParaRPr sz="1800">
              <a:latin typeface="Calibri"/>
              <a:ea typeface="Calibri"/>
              <a:cs typeface="Calibri"/>
              <a:sym typeface="Calibri"/>
            </a:endParaRPr>
          </a:p>
          <a:p>
            <a:pPr marL="457200" marR="0" lvl="0" indent="0" algn="l" rtl="0">
              <a:lnSpc>
                <a:spcPct val="100000"/>
              </a:lnSpc>
              <a:spcBef>
                <a:spcPts val="1000"/>
              </a:spcBef>
              <a:spcAft>
                <a:spcPts val="0"/>
              </a:spcAft>
              <a:buNone/>
            </a:pPr>
            <a:endParaRPr sz="1800">
              <a:latin typeface="Calibri"/>
              <a:ea typeface="Calibri"/>
              <a:cs typeface="Calibri"/>
              <a:sym typeface="Calibri"/>
            </a:endParaRPr>
          </a:p>
        </p:txBody>
      </p:sp>
      <p:pic>
        <p:nvPicPr>
          <p:cNvPr id="367" name="Google Shape;367;p43" title="ODE Logo"/>
          <p:cNvPicPr preferRelativeResize="0"/>
          <p:nvPr/>
        </p:nvPicPr>
        <p:blipFill>
          <a:blip r:embed="rId3">
            <a:alphaModFix/>
          </a:blip>
          <a:stretch>
            <a:fillRect/>
          </a:stretch>
        </p:blipFill>
        <p:spPr>
          <a:xfrm>
            <a:off x="7924800" y="5818200"/>
            <a:ext cx="935925" cy="944551"/>
          </a:xfrm>
          <a:prstGeom prst="rect">
            <a:avLst/>
          </a:prstGeom>
          <a:noFill/>
          <a:ln>
            <a:noFill/>
          </a:ln>
        </p:spPr>
      </p:pic>
      <p:sp>
        <p:nvSpPr>
          <p:cNvPr id="368" name="Google Shape;368;p43" title="decorative line"/>
          <p:cNvSpPr txBox="1"/>
          <p:nvPr/>
        </p:nvSpPr>
        <p:spPr>
          <a:xfrm rot="10800000" flipH="1">
            <a:off x="0" y="5962573"/>
            <a:ext cx="4662900" cy="9600"/>
          </a:xfrm>
          <a:prstGeom prst="rect">
            <a:avLst/>
          </a:prstGeom>
          <a:solidFill>
            <a:srgbClr val="0070C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FFFF"/>
              </a:buClr>
              <a:buSzPts val="5400"/>
              <a:buFont typeface="Gill Sans"/>
              <a:buNone/>
            </a:pPr>
            <a:endParaRPr sz="4800" b="1" i="0" u="none" strike="noStrike" cap="none">
              <a:solidFill>
                <a:srgbClr val="FFFFFF"/>
              </a:solidFill>
              <a:latin typeface="Gill Sans"/>
              <a:ea typeface="Gill Sans"/>
              <a:cs typeface="Gill Sans"/>
              <a:sym typeface="Gill Sans"/>
            </a:endParaRPr>
          </a:p>
        </p:txBody>
      </p:sp>
      <p:pic>
        <p:nvPicPr>
          <p:cNvPr id="369" name="Google Shape;369;p43" title="District wide and focal student group tables"/>
          <p:cNvPicPr preferRelativeResize="0"/>
          <p:nvPr/>
        </p:nvPicPr>
        <p:blipFill>
          <a:blip r:embed="rId4">
            <a:alphaModFix/>
          </a:blip>
          <a:stretch>
            <a:fillRect/>
          </a:stretch>
        </p:blipFill>
        <p:spPr>
          <a:xfrm>
            <a:off x="681375" y="2592900"/>
            <a:ext cx="5179046" cy="3285850"/>
          </a:xfrm>
          <a:prstGeom prst="rect">
            <a:avLst/>
          </a:prstGeom>
          <a:noFill/>
          <a:ln>
            <a:noFill/>
          </a:ln>
        </p:spPr>
      </p:pic>
      <p:sp>
        <p:nvSpPr>
          <p:cNvPr id="370" name="Google Shape;370;p43"/>
          <p:cNvSpPr txBox="1"/>
          <p:nvPr/>
        </p:nvSpPr>
        <p:spPr>
          <a:xfrm>
            <a:off x="6300375" y="2824313"/>
            <a:ext cx="2212500" cy="27522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2000" b="1">
                <a:solidFill>
                  <a:srgbClr val="0070C0"/>
                </a:solidFill>
                <a:latin typeface="Calibri"/>
                <a:ea typeface="Calibri"/>
                <a:cs typeface="Calibri"/>
                <a:sym typeface="Calibri"/>
              </a:rPr>
              <a:t>Please Note: </a:t>
            </a:r>
            <a:endParaRPr sz="2000" b="1">
              <a:solidFill>
                <a:srgbClr val="0070C0"/>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sz="1800" b="1">
                <a:solidFill>
                  <a:srgbClr val="082A75"/>
                </a:solidFill>
                <a:latin typeface="Calibri"/>
                <a:ea typeface="Calibri"/>
                <a:cs typeface="Calibri"/>
                <a:sym typeface="Calibri"/>
              </a:rPr>
              <a:t>There is no single formula for setting these targets</a:t>
            </a:r>
            <a:r>
              <a:rPr lang="en" sz="1800">
                <a:solidFill>
                  <a:srgbClr val="082A75"/>
                </a:solidFill>
                <a:latin typeface="Calibri"/>
                <a:ea typeface="Calibri"/>
                <a:cs typeface="Calibri"/>
                <a:sym typeface="Calibri"/>
              </a:rPr>
              <a:t> as investments in programs and interventions will vary from district to district. </a:t>
            </a:r>
            <a:endParaRPr>
              <a:latin typeface="Calibri"/>
              <a:ea typeface="Calibri"/>
              <a:cs typeface="Calibri"/>
              <a:sym typeface="Calibri"/>
            </a:endParaRPr>
          </a:p>
        </p:txBody>
      </p:sp>
      <p:sp>
        <p:nvSpPr>
          <p:cNvPr id="371" name="Google Shape;371;p43"/>
          <p:cNvSpPr txBox="1">
            <a:spLocks noGrp="1"/>
          </p:cNvSpPr>
          <p:nvPr>
            <p:ph type="sldNum" idx="12"/>
          </p:nvPr>
        </p:nvSpPr>
        <p:spPr>
          <a:xfrm>
            <a:off x="8556784" y="6333134"/>
            <a:ext cx="548700" cy="5250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
              <a:t>25</a:t>
            </a:fld>
            <a:endParaRPr/>
          </a:p>
        </p:txBody>
      </p:sp>
      <p:sp>
        <p:nvSpPr>
          <p:cNvPr id="2" name="Title 1" hidden="1"/>
          <p:cNvSpPr>
            <a:spLocks noGrp="1"/>
          </p:cNvSpPr>
          <p:nvPr>
            <p:ph type="title" idx="4294967295"/>
          </p:nvPr>
        </p:nvSpPr>
        <p:spPr/>
        <p:txBody>
          <a:bodyPr/>
          <a:lstStyle/>
          <a:p>
            <a:r>
              <a:rPr lang="en-US" dirty="0" smtClean="0"/>
              <a:t>Setting Long-Term, Five-Year Targets</a:t>
            </a: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Shape 376"/>
        <p:cNvGrpSpPr/>
        <p:nvPr/>
      </p:nvGrpSpPr>
      <p:grpSpPr>
        <a:xfrm>
          <a:off x="0" y="0"/>
          <a:ext cx="0" cy="0"/>
          <a:chOff x="0" y="0"/>
          <a:chExt cx="0" cy="0"/>
        </a:xfrm>
      </p:grpSpPr>
      <p:sp>
        <p:nvSpPr>
          <p:cNvPr id="377" name="Google Shape;377;p44"/>
          <p:cNvSpPr txBox="1"/>
          <p:nvPr/>
        </p:nvSpPr>
        <p:spPr>
          <a:xfrm>
            <a:off x="263286" y="328492"/>
            <a:ext cx="8689500" cy="902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4800" dirty="0">
                <a:solidFill>
                  <a:srgbClr val="0070C0"/>
                </a:solidFill>
                <a:latin typeface="Calibri"/>
                <a:ea typeface="Calibri"/>
                <a:cs typeface="Calibri"/>
                <a:sym typeface="Calibri"/>
              </a:rPr>
              <a:t>Setting Baseline &amp; Stretch Targets</a:t>
            </a:r>
            <a:endParaRPr sz="4800" dirty="0">
              <a:solidFill>
                <a:srgbClr val="0070C0"/>
              </a:solidFill>
              <a:latin typeface="Calibri"/>
              <a:ea typeface="Calibri"/>
              <a:cs typeface="Calibri"/>
              <a:sym typeface="Calibri"/>
            </a:endParaRPr>
          </a:p>
        </p:txBody>
      </p:sp>
      <p:sp>
        <p:nvSpPr>
          <p:cNvPr id="378" name="Google Shape;378;p44"/>
          <p:cNvSpPr txBox="1"/>
          <p:nvPr/>
        </p:nvSpPr>
        <p:spPr>
          <a:xfrm>
            <a:off x="541350" y="1326275"/>
            <a:ext cx="8061300" cy="9024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None/>
            </a:pPr>
            <a:r>
              <a:rPr lang="en" sz="2000" b="1">
                <a:solidFill>
                  <a:srgbClr val="9F2065"/>
                </a:solidFill>
                <a:latin typeface="Calibri"/>
                <a:ea typeface="Calibri"/>
                <a:cs typeface="Calibri"/>
                <a:sym typeface="Calibri"/>
              </a:rPr>
              <a:t>STEP TWO: </a:t>
            </a:r>
            <a:r>
              <a:rPr lang="en" sz="2000">
                <a:solidFill>
                  <a:srgbClr val="082A75"/>
                </a:solidFill>
                <a:latin typeface="Calibri"/>
                <a:ea typeface="Calibri"/>
                <a:cs typeface="Calibri"/>
                <a:sym typeface="Calibri"/>
              </a:rPr>
              <a:t>How will you make realistic progress toward your 5-year long,term targets? </a:t>
            </a:r>
            <a:r>
              <a:rPr lang="en" sz="2000" b="1">
                <a:solidFill>
                  <a:srgbClr val="082A75"/>
                </a:solidFill>
                <a:latin typeface="Calibri"/>
                <a:ea typeface="Calibri"/>
                <a:cs typeface="Calibri"/>
                <a:sym typeface="Calibri"/>
              </a:rPr>
              <a:t>(These are your baseline and stretch targets)</a:t>
            </a:r>
            <a:endParaRPr sz="2000" b="1">
              <a:solidFill>
                <a:srgbClr val="082A75"/>
              </a:solidFill>
              <a:latin typeface="Calibri"/>
              <a:ea typeface="Calibri"/>
              <a:cs typeface="Calibri"/>
              <a:sym typeface="Calibri"/>
            </a:endParaRPr>
          </a:p>
          <a:p>
            <a:pPr marL="0" lvl="0" indent="0" algn="l" rtl="0">
              <a:lnSpc>
                <a:spcPct val="115000"/>
              </a:lnSpc>
              <a:spcBef>
                <a:spcPts val="1200"/>
              </a:spcBef>
              <a:spcAft>
                <a:spcPts val="0"/>
              </a:spcAft>
              <a:buNone/>
            </a:pPr>
            <a:r>
              <a:rPr lang="en" sz="2000" b="1">
                <a:solidFill>
                  <a:srgbClr val="082A75"/>
                </a:solidFill>
                <a:latin typeface="Calibri"/>
                <a:ea typeface="Calibri"/>
                <a:cs typeface="Calibri"/>
                <a:sym typeface="Calibri"/>
              </a:rPr>
              <a:t>General Guidelines</a:t>
            </a:r>
            <a:endParaRPr sz="2000" b="1">
              <a:solidFill>
                <a:srgbClr val="082A75"/>
              </a:solidFill>
              <a:latin typeface="Calibri"/>
              <a:ea typeface="Calibri"/>
              <a:cs typeface="Calibri"/>
              <a:sym typeface="Calibri"/>
            </a:endParaRPr>
          </a:p>
          <a:p>
            <a:pPr marL="457200" lvl="0" indent="-355600" algn="l" rtl="0">
              <a:lnSpc>
                <a:spcPct val="115000"/>
              </a:lnSpc>
              <a:spcBef>
                <a:spcPts val="1200"/>
              </a:spcBef>
              <a:spcAft>
                <a:spcPts val="0"/>
              </a:spcAft>
              <a:buClr>
                <a:schemeClr val="dk1"/>
              </a:buClr>
              <a:buSzPts val="2000"/>
              <a:buFont typeface="Calibri"/>
              <a:buChar char="●"/>
            </a:pPr>
            <a:r>
              <a:rPr lang="en" sz="2000">
                <a:solidFill>
                  <a:schemeClr val="dk1"/>
                </a:solidFill>
                <a:latin typeface="Calibri"/>
                <a:ea typeface="Calibri"/>
                <a:cs typeface="Calibri"/>
                <a:sym typeface="Calibri"/>
              </a:rPr>
              <a:t>Applicants below statewide averages, should strive to match or exceed statewide progress, and not to see a decline in indicators.</a:t>
            </a:r>
            <a:endParaRPr sz="2000">
              <a:solidFill>
                <a:schemeClr val="dk1"/>
              </a:solidFill>
              <a:latin typeface="Calibri"/>
              <a:ea typeface="Calibri"/>
              <a:cs typeface="Calibri"/>
              <a:sym typeface="Calibri"/>
            </a:endParaRPr>
          </a:p>
          <a:p>
            <a:pPr marL="457200" lvl="0" indent="-355600" algn="l" rtl="0">
              <a:lnSpc>
                <a:spcPct val="115000"/>
              </a:lnSpc>
              <a:spcBef>
                <a:spcPts val="0"/>
              </a:spcBef>
              <a:spcAft>
                <a:spcPts val="0"/>
              </a:spcAft>
              <a:buClr>
                <a:schemeClr val="dk1"/>
              </a:buClr>
              <a:buSzPts val="2000"/>
              <a:buFont typeface="Calibri"/>
              <a:buChar char="●"/>
            </a:pPr>
            <a:r>
              <a:rPr lang="en" sz="2000">
                <a:solidFill>
                  <a:schemeClr val="dk1"/>
                </a:solidFill>
                <a:latin typeface="Calibri"/>
                <a:ea typeface="Calibri"/>
                <a:cs typeface="Calibri"/>
                <a:sym typeface="Calibri"/>
              </a:rPr>
              <a:t>Applicants at the very high end of achievement might expect less or slower growth, or perhaps to hold steady and see maintenance at these levels as a signal of excellence.</a:t>
            </a:r>
            <a:endParaRPr sz="2000">
              <a:solidFill>
                <a:schemeClr val="dk1"/>
              </a:solidFill>
              <a:latin typeface="Calibri"/>
              <a:ea typeface="Calibri"/>
              <a:cs typeface="Calibri"/>
              <a:sym typeface="Calibri"/>
            </a:endParaRPr>
          </a:p>
          <a:p>
            <a:pPr marL="0" lvl="0" indent="0" algn="l" rtl="0">
              <a:lnSpc>
                <a:spcPct val="115000"/>
              </a:lnSpc>
              <a:spcBef>
                <a:spcPts val="1200"/>
              </a:spcBef>
              <a:spcAft>
                <a:spcPts val="0"/>
              </a:spcAft>
              <a:buNone/>
            </a:pPr>
            <a:endParaRPr sz="2000" b="1">
              <a:solidFill>
                <a:srgbClr val="082A75"/>
              </a:solidFill>
              <a:latin typeface="Calibri"/>
              <a:ea typeface="Calibri"/>
              <a:cs typeface="Calibri"/>
              <a:sym typeface="Calibri"/>
            </a:endParaRPr>
          </a:p>
          <a:p>
            <a:pPr marL="0" lvl="0" indent="0" algn="l" rtl="0">
              <a:lnSpc>
                <a:spcPct val="115000"/>
              </a:lnSpc>
              <a:spcBef>
                <a:spcPts val="1200"/>
              </a:spcBef>
              <a:spcAft>
                <a:spcPts val="0"/>
              </a:spcAft>
              <a:buNone/>
            </a:pPr>
            <a:endParaRPr sz="1100">
              <a:solidFill>
                <a:schemeClr val="dk1"/>
              </a:solidFill>
            </a:endParaRPr>
          </a:p>
          <a:p>
            <a:pPr marL="0" lvl="0" indent="0" algn="l" rtl="0">
              <a:spcBef>
                <a:spcPts val="1200"/>
              </a:spcBef>
              <a:spcAft>
                <a:spcPts val="0"/>
              </a:spcAft>
              <a:buNone/>
            </a:pPr>
            <a:endParaRPr b="1">
              <a:solidFill>
                <a:srgbClr val="082A75"/>
              </a:solidFill>
              <a:latin typeface="Calibri"/>
              <a:ea typeface="Calibri"/>
              <a:cs typeface="Calibri"/>
              <a:sym typeface="Calibri"/>
            </a:endParaRPr>
          </a:p>
          <a:p>
            <a:pPr marL="0" lvl="0" indent="0" algn="l" rtl="0">
              <a:lnSpc>
                <a:spcPct val="115000"/>
              </a:lnSpc>
              <a:spcBef>
                <a:spcPts val="1200"/>
              </a:spcBef>
              <a:spcAft>
                <a:spcPts val="0"/>
              </a:spcAft>
              <a:buNone/>
            </a:pPr>
            <a:endParaRPr sz="1800">
              <a:solidFill>
                <a:schemeClr val="dk1"/>
              </a:solidFill>
              <a:latin typeface="Calibri"/>
              <a:ea typeface="Calibri"/>
              <a:cs typeface="Calibri"/>
              <a:sym typeface="Calibri"/>
            </a:endParaRPr>
          </a:p>
          <a:p>
            <a:pPr marL="457200" lvl="0" indent="0" algn="l" rtl="0">
              <a:lnSpc>
                <a:spcPct val="100000"/>
              </a:lnSpc>
              <a:spcBef>
                <a:spcPts val="1200"/>
              </a:spcBef>
              <a:spcAft>
                <a:spcPts val="0"/>
              </a:spcAft>
              <a:buNone/>
            </a:pPr>
            <a:endParaRPr sz="1800" b="1">
              <a:solidFill>
                <a:schemeClr val="dk1"/>
              </a:solidFill>
              <a:latin typeface="Calibri"/>
              <a:ea typeface="Calibri"/>
              <a:cs typeface="Calibri"/>
              <a:sym typeface="Calibri"/>
            </a:endParaRPr>
          </a:p>
          <a:p>
            <a:pPr marL="0" marR="0" lvl="0" indent="0" algn="l" rtl="0">
              <a:lnSpc>
                <a:spcPct val="100000"/>
              </a:lnSpc>
              <a:spcBef>
                <a:spcPts val="1200"/>
              </a:spcBef>
              <a:spcAft>
                <a:spcPts val="0"/>
              </a:spcAft>
              <a:buNone/>
            </a:pPr>
            <a:endParaRPr sz="1800">
              <a:latin typeface="Calibri"/>
              <a:ea typeface="Calibri"/>
              <a:cs typeface="Calibri"/>
              <a:sym typeface="Calibri"/>
            </a:endParaRPr>
          </a:p>
          <a:p>
            <a:pPr marL="457200" marR="0" lvl="0" indent="0" algn="l" rtl="0">
              <a:lnSpc>
                <a:spcPct val="100000"/>
              </a:lnSpc>
              <a:spcBef>
                <a:spcPts val="1000"/>
              </a:spcBef>
              <a:spcAft>
                <a:spcPts val="0"/>
              </a:spcAft>
              <a:buNone/>
            </a:pPr>
            <a:endParaRPr sz="1800">
              <a:latin typeface="Calibri"/>
              <a:ea typeface="Calibri"/>
              <a:cs typeface="Calibri"/>
              <a:sym typeface="Calibri"/>
            </a:endParaRPr>
          </a:p>
        </p:txBody>
      </p:sp>
      <p:pic>
        <p:nvPicPr>
          <p:cNvPr id="379" name="Google Shape;379;p44" title="ODE Logo"/>
          <p:cNvPicPr preferRelativeResize="0"/>
          <p:nvPr/>
        </p:nvPicPr>
        <p:blipFill>
          <a:blip r:embed="rId3">
            <a:alphaModFix/>
          </a:blip>
          <a:stretch>
            <a:fillRect/>
          </a:stretch>
        </p:blipFill>
        <p:spPr>
          <a:xfrm>
            <a:off x="7924800" y="5818200"/>
            <a:ext cx="935925" cy="944551"/>
          </a:xfrm>
          <a:prstGeom prst="rect">
            <a:avLst/>
          </a:prstGeom>
          <a:noFill/>
          <a:ln>
            <a:noFill/>
          </a:ln>
        </p:spPr>
      </p:pic>
      <p:sp>
        <p:nvSpPr>
          <p:cNvPr id="380" name="Google Shape;380;p44" title="decorative line"/>
          <p:cNvSpPr txBox="1"/>
          <p:nvPr/>
        </p:nvSpPr>
        <p:spPr>
          <a:xfrm rot="10800000" flipH="1">
            <a:off x="0" y="5962573"/>
            <a:ext cx="4662900" cy="9600"/>
          </a:xfrm>
          <a:prstGeom prst="rect">
            <a:avLst/>
          </a:prstGeom>
          <a:solidFill>
            <a:srgbClr val="0070C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FFFF"/>
              </a:buClr>
              <a:buSzPts val="5400"/>
              <a:buFont typeface="Gill Sans"/>
              <a:buNone/>
            </a:pPr>
            <a:endParaRPr sz="4800" b="1" i="0" u="none" strike="noStrike" cap="none">
              <a:solidFill>
                <a:srgbClr val="FFFFFF"/>
              </a:solidFill>
              <a:latin typeface="Gill Sans"/>
              <a:ea typeface="Gill Sans"/>
              <a:cs typeface="Gill Sans"/>
              <a:sym typeface="Gill Sans"/>
            </a:endParaRPr>
          </a:p>
        </p:txBody>
      </p:sp>
      <p:sp>
        <p:nvSpPr>
          <p:cNvPr id="381" name="Google Shape;381;p44"/>
          <p:cNvSpPr txBox="1">
            <a:spLocks noGrp="1"/>
          </p:cNvSpPr>
          <p:nvPr>
            <p:ph type="sldNum" idx="12"/>
          </p:nvPr>
        </p:nvSpPr>
        <p:spPr>
          <a:xfrm>
            <a:off x="8556784" y="6333134"/>
            <a:ext cx="548700" cy="5250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
              <a:t>26</a:t>
            </a:fld>
            <a:endParaRPr/>
          </a:p>
        </p:txBody>
      </p:sp>
      <p:sp>
        <p:nvSpPr>
          <p:cNvPr id="2" name="Title 1" hidden="1"/>
          <p:cNvSpPr>
            <a:spLocks noGrp="1"/>
          </p:cNvSpPr>
          <p:nvPr>
            <p:ph type="title" idx="4294967295"/>
          </p:nvPr>
        </p:nvSpPr>
        <p:spPr/>
        <p:txBody>
          <a:bodyPr/>
          <a:lstStyle/>
          <a:p>
            <a:r>
              <a:rPr lang="en-US" dirty="0" smtClean="0"/>
              <a:t>Setting Baseline &amp; Stretch</a:t>
            </a:r>
            <a:r>
              <a:rPr lang="en-US" baseline="0" dirty="0" smtClean="0"/>
              <a:t> Targets</a:t>
            </a: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Shape 386"/>
        <p:cNvGrpSpPr/>
        <p:nvPr/>
      </p:nvGrpSpPr>
      <p:grpSpPr>
        <a:xfrm>
          <a:off x="0" y="0"/>
          <a:ext cx="0" cy="0"/>
          <a:chOff x="0" y="0"/>
          <a:chExt cx="0" cy="0"/>
        </a:xfrm>
      </p:grpSpPr>
      <p:sp>
        <p:nvSpPr>
          <p:cNvPr id="387" name="Google Shape;387;p45"/>
          <p:cNvSpPr txBox="1"/>
          <p:nvPr/>
        </p:nvSpPr>
        <p:spPr>
          <a:xfrm>
            <a:off x="601875" y="258750"/>
            <a:ext cx="8415300" cy="902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4800">
                <a:solidFill>
                  <a:srgbClr val="0070C0"/>
                </a:solidFill>
                <a:latin typeface="Calibri"/>
                <a:ea typeface="Calibri"/>
                <a:cs typeface="Calibri"/>
                <a:sym typeface="Calibri"/>
              </a:rPr>
              <a:t>Baseline &amp; Stretch Targets</a:t>
            </a:r>
            <a:endParaRPr sz="4800">
              <a:solidFill>
                <a:srgbClr val="0070C0"/>
              </a:solidFill>
              <a:latin typeface="Calibri"/>
              <a:ea typeface="Calibri"/>
              <a:cs typeface="Calibri"/>
              <a:sym typeface="Calibri"/>
            </a:endParaRPr>
          </a:p>
        </p:txBody>
      </p:sp>
      <p:sp>
        <p:nvSpPr>
          <p:cNvPr id="388" name="Google Shape;388;p45"/>
          <p:cNvSpPr txBox="1"/>
          <p:nvPr/>
        </p:nvSpPr>
        <p:spPr>
          <a:xfrm>
            <a:off x="541350" y="1211275"/>
            <a:ext cx="8061300" cy="16281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None/>
            </a:pPr>
            <a:r>
              <a:rPr lang="en" sz="2000" b="1">
                <a:solidFill>
                  <a:schemeClr val="accent3"/>
                </a:solidFill>
                <a:latin typeface="Calibri"/>
                <a:ea typeface="Calibri"/>
                <a:cs typeface="Calibri"/>
                <a:sym typeface="Calibri"/>
              </a:rPr>
              <a:t>Baseline Targets:</a:t>
            </a:r>
            <a:r>
              <a:rPr lang="en" sz="1800">
                <a:solidFill>
                  <a:schemeClr val="dk1"/>
                </a:solidFill>
                <a:latin typeface="Calibri"/>
                <a:ea typeface="Calibri"/>
                <a:cs typeface="Calibri"/>
                <a:sym typeface="Calibri"/>
              </a:rPr>
              <a:t> The minimum expectations for progress.</a:t>
            </a:r>
            <a:r>
              <a:rPr lang="en" sz="1800">
                <a:solidFill>
                  <a:srgbClr val="082A75"/>
                </a:solidFill>
                <a:latin typeface="Calibri"/>
                <a:ea typeface="Calibri"/>
                <a:cs typeface="Calibri"/>
                <a:sym typeface="Calibri"/>
              </a:rPr>
              <a:t> </a:t>
            </a:r>
            <a:r>
              <a:rPr lang="en" sz="1800">
                <a:solidFill>
                  <a:schemeClr val="dk1"/>
                </a:solidFill>
                <a:latin typeface="Calibri"/>
                <a:ea typeface="Calibri"/>
                <a:cs typeface="Calibri"/>
                <a:sym typeface="Calibri"/>
              </a:rPr>
              <a:t>Baseline targets are not formulaic; they should be based on:</a:t>
            </a:r>
            <a:endParaRPr sz="1800">
              <a:solidFill>
                <a:schemeClr val="dk1"/>
              </a:solidFill>
              <a:latin typeface="Calibri"/>
              <a:ea typeface="Calibri"/>
              <a:cs typeface="Calibri"/>
              <a:sym typeface="Calibri"/>
            </a:endParaRPr>
          </a:p>
          <a:p>
            <a:pPr marL="457200" lvl="0" indent="-342900" algn="l" rtl="0">
              <a:lnSpc>
                <a:spcPct val="115000"/>
              </a:lnSpc>
              <a:spcBef>
                <a:spcPts val="1200"/>
              </a:spcBef>
              <a:spcAft>
                <a:spcPts val="0"/>
              </a:spcAft>
              <a:buClr>
                <a:schemeClr val="dk1"/>
              </a:buClr>
              <a:buSzPts val="1800"/>
              <a:buFont typeface="Calibri"/>
              <a:buChar char="●"/>
            </a:pPr>
            <a:r>
              <a:rPr lang="en" sz="1800">
                <a:solidFill>
                  <a:schemeClr val="dk1"/>
                </a:solidFill>
                <a:latin typeface="Calibri"/>
                <a:ea typeface="Calibri"/>
                <a:cs typeface="Calibri"/>
                <a:sym typeface="Calibri"/>
              </a:rPr>
              <a:t> The applicant’s historic trends for that metric; and </a:t>
            </a:r>
            <a:endParaRPr sz="1800">
              <a:solidFill>
                <a:schemeClr val="dk1"/>
              </a:solidFill>
              <a:latin typeface="Calibri"/>
              <a:ea typeface="Calibri"/>
              <a:cs typeface="Calibri"/>
              <a:sym typeface="Calibri"/>
            </a:endParaRPr>
          </a:p>
          <a:p>
            <a:pPr marL="457200" lvl="0" indent="-342900" algn="l" rtl="0">
              <a:lnSpc>
                <a:spcPct val="115000"/>
              </a:lnSpc>
              <a:spcBef>
                <a:spcPts val="0"/>
              </a:spcBef>
              <a:spcAft>
                <a:spcPts val="0"/>
              </a:spcAft>
              <a:buClr>
                <a:schemeClr val="dk1"/>
              </a:buClr>
              <a:buSzPts val="1800"/>
              <a:buFont typeface="Calibri"/>
              <a:buChar char="●"/>
            </a:pPr>
            <a:r>
              <a:rPr lang="en" sz="1800">
                <a:solidFill>
                  <a:schemeClr val="dk1"/>
                </a:solidFill>
                <a:latin typeface="Calibri"/>
                <a:ea typeface="Calibri"/>
                <a:cs typeface="Calibri"/>
                <a:sym typeface="Calibri"/>
              </a:rPr>
              <a:t> An evaluation of the likely impact of SIA programs on that metric.</a:t>
            </a:r>
            <a:endParaRPr sz="1800">
              <a:solidFill>
                <a:schemeClr val="dk1"/>
              </a:solidFill>
              <a:latin typeface="Calibri"/>
              <a:ea typeface="Calibri"/>
              <a:cs typeface="Calibri"/>
              <a:sym typeface="Calibri"/>
            </a:endParaRPr>
          </a:p>
          <a:p>
            <a:pPr marL="0" lvl="0" indent="0" algn="l" rtl="0">
              <a:lnSpc>
                <a:spcPct val="115000"/>
              </a:lnSpc>
              <a:spcBef>
                <a:spcPts val="1200"/>
              </a:spcBef>
              <a:spcAft>
                <a:spcPts val="0"/>
              </a:spcAft>
              <a:buNone/>
            </a:pPr>
            <a:endParaRPr sz="1100">
              <a:solidFill>
                <a:schemeClr val="dk1"/>
              </a:solidFill>
            </a:endParaRPr>
          </a:p>
          <a:p>
            <a:pPr marL="0" lvl="0" indent="0" algn="l" rtl="0">
              <a:lnSpc>
                <a:spcPct val="115000"/>
              </a:lnSpc>
              <a:spcBef>
                <a:spcPts val="1200"/>
              </a:spcBef>
              <a:spcAft>
                <a:spcPts val="0"/>
              </a:spcAft>
              <a:buNone/>
            </a:pPr>
            <a:endParaRPr sz="1100">
              <a:solidFill>
                <a:schemeClr val="dk1"/>
              </a:solidFill>
            </a:endParaRPr>
          </a:p>
          <a:p>
            <a:pPr marL="0" lvl="0" indent="0" algn="l" rtl="0">
              <a:lnSpc>
                <a:spcPct val="115000"/>
              </a:lnSpc>
              <a:spcBef>
                <a:spcPts val="1200"/>
              </a:spcBef>
              <a:spcAft>
                <a:spcPts val="0"/>
              </a:spcAft>
              <a:buNone/>
            </a:pPr>
            <a:endParaRPr b="1">
              <a:solidFill>
                <a:srgbClr val="082A75"/>
              </a:solidFill>
              <a:latin typeface="Calibri"/>
              <a:ea typeface="Calibri"/>
              <a:cs typeface="Calibri"/>
              <a:sym typeface="Calibri"/>
            </a:endParaRPr>
          </a:p>
          <a:p>
            <a:pPr marL="0" lvl="0" indent="0" algn="l" rtl="0">
              <a:lnSpc>
                <a:spcPct val="115000"/>
              </a:lnSpc>
              <a:spcBef>
                <a:spcPts val="1200"/>
              </a:spcBef>
              <a:spcAft>
                <a:spcPts val="0"/>
              </a:spcAft>
              <a:buNone/>
            </a:pPr>
            <a:endParaRPr sz="1800">
              <a:solidFill>
                <a:schemeClr val="dk1"/>
              </a:solidFill>
              <a:latin typeface="Calibri"/>
              <a:ea typeface="Calibri"/>
              <a:cs typeface="Calibri"/>
              <a:sym typeface="Calibri"/>
            </a:endParaRPr>
          </a:p>
          <a:p>
            <a:pPr marL="457200" lvl="0" indent="0" algn="l" rtl="0">
              <a:lnSpc>
                <a:spcPct val="100000"/>
              </a:lnSpc>
              <a:spcBef>
                <a:spcPts val="1200"/>
              </a:spcBef>
              <a:spcAft>
                <a:spcPts val="0"/>
              </a:spcAft>
              <a:buNone/>
            </a:pPr>
            <a:endParaRPr sz="1800" b="1">
              <a:solidFill>
                <a:schemeClr val="dk1"/>
              </a:solidFill>
              <a:latin typeface="Calibri"/>
              <a:ea typeface="Calibri"/>
              <a:cs typeface="Calibri"/>
              <a:sym typeface="Calibri"/>
            </a:endParaRPr>
          </a:p>
          <a:p>
            <a:pPr marL="0" marR="0" lvl="0" indent="0" algn="l" rtl="0">
              <a:lnSpc>
                <a:spcPct val="100000"/>
              </a:lnSpc>
              <a:spcBef>
                <a:spcPts val="1200"/>
              </a:spcBef>
              <a:spcAft>
                <a:spcPts val="0"/>
              </a:spcAft>
              <a:buNone/>
            </a:pPr>
            <a:endParaRPr sz="1800">
              <a:latin typeface="Calibri"/>
              <a:ea typeface="Calibri"/>
              <a:cs typeface="Calibri"/>
              <a:sym typeface="Calibri"/>
            </a:endParaRPr>
          </a:p>
          <a:p>
            <a:pPr marL="457200" marR="0" lvl="0" indent="0" algn="l" rtl="0">
              <a:lnSpc>
                <a:spcPct val="100000"/>
              </a:lnSpc>
              <a:spcBef>
                <a:spcPts val="1000"/>
              </a:spcBef>
              <a:spcAft>
                <a:spcPts val="0"/>
              </a:spcAft>
              <a:buNone/>
            </a:pPr>
            <a:endParaRPr sz="1800">
              <a:latin typeface="Calibri"/>
              <a:ea typeface="Calibri"/>
              <a:cs typeface="Calibri"/>
              <a:sym typeface="Calibri"/>
            </a:endParaRPr>
          </a:p>
        </p:txBody>
      </p:sp>
      <p:pic>
        <p:nvPicPr>
          <p:cNvPr id="389" name="Google Shape;389;p45" title="ODE Logo"/>
          <p:cNvPicPr preferRelativeResize="0"/>
          <p:nvPr/>
        </p:nvPicPr>
        <p:blipFill>
          <a:blip r:embed="rId3">
            <a:alphaModFix/>
          </a:blip>
          <a:stretch>
            <a:fillRect/>
          </a:stretch>
        </p:blipFill>
        <p:spPr>
          <a:xfrm>
            <a:off x="7924800" y="5818200"/>
            <a:ext cx="935925" cy="944551"/>
          </a:xfrm>
          <a:prstGeom prst="rect">
            <a:avLst/>
          </a:prstGeom>
          <a:noFill/>
          <a:ln>
            <a:noFill/>
          </a:ln>
        </p:spPr>
      </p:pic>
      <p:sp>
        <p:nvSpPr>
          <p:cNvPr id="390" name="Google Shape;390;p45" title="decorative line"/>
          <p:cNvSpPr txBox="1"/>
          <p:nvPr/>
        </p:nvSpPr>
        <p:spPr>
          <a:xfrm rot="10800000" flipH="1">
            <a:off x="0" y="5962573"/>
            <a:ext cx="4662900" cy="9600"/>
          </a:xfrm>
          <a:prstGeom prst="rect">
            <a:avLst/>
          </a:prstGeom>
          <a:solidFill>
            <a:srgbClr val="0070C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FFFF"/>
              </a:buClr>
              <a:buSzPts val="5400"/>
              <a:buFont typeface="Gill Sans"/>
              <a:buNone/>
            </a:pPr>
            <a:endParaRPr sz="4800" b="1" i="0" u="none" strike="noStrike" cap="none">
              <a:solidFill>
                <a:srgbClr val="FFFFFF"/>
              </a:solidFill>
              <a:latin typeface="Gill Sans"/>
              <a:ea typeface="Gill Sans"/>
              <a:cs typeface="Gill Sans"/>
              <a:sym typeface="Gill Sans"/>
            </a:endParaRPr>
          </a:p>
        </p:txBody>
      </p:sp>
      <p:pic>
        <p:nvPicPr>
          <p:cNvPr id="391" name="Google Shape;391;p45" descr="baseline targets"/>
          <p:cNvPicPr preferRelativeResize="0"/>
          <p:nvPr/>
        </p:nvPicPr>
        <p:blipFill>
          <a:blip r:embed="rId4">
            <a:alphaModFix/>
          </a:blip>
          <a:stretch>
            <a:fillRect/>
          </a:stretch>
        </p:blipFill>
        <p:spPr>
          <a:xfrm>
            <a:off x="4726650" y="3347188"/>
            <a:ext cx="4026725" cy="2157825"/>
          </a:xfrm>
          <a:prstGeom prst="rect">
            <a:avLst/>
          </a:prstGeom>
          <a:noFill/>
          <a:ln>
            <a:noFill/>
          </a:ln>
        </p:spPr>
      </p:pic>
      <p:sp>
        <p:nvSpPr>
          <p:cNvPr id="392" name="Google Shape;392;p45"/>
          <p:cNvSpPr txBox="1"/>
          <p:nvPr/>
        </p:nvSpPr>
        <p:spPr>
          <a:xfrm>
            <a:off x="541350" y="2839375"/>
            <a:ext cx="4185300" cy="1964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 sz="2000" b="1">
                <a:solidFill>
                  <a:schemeClr val="accent3"/>
                </a:solidFill>
                <a:latin typeface="Calibri"/>
                <a:ea typeface="Calibri"/>
                <a:cs typeface="Calibri"/>
                <a:sym typeface="Calibri"/>
              </a:rPr>
              <a:t>Stretch Targets: </a:t>
            </a:r>
            <a:r>
              <a:rPr lang="en" sz="1800">
                <a:solidFill>
                  <a:schemeClr val="dk1"/>
                </a:solidFill>
                <a:latin typeface="Calibri"/>
                <a:ea typeface="Calibri"/>
                <a:cs typeface="Calibri"/>
                <a:sym typeface="Calibri"/>
              </a:rPr>
              <a:t>the higher end of the range – an ambitious achievement target.  This “stretch” target is also realistic and represents significant improvement by the district in either:</a:t>
            </a:r>
            <a:endParaRPr sz="1800">
              <a:solidFill>
                <a:schemeClr val="dk1"/>
              </a:solidFill>
              <a:latin typeface="Calibri"/>
              <a:ea typeface="Calibri"/>
              <a:cs typeface="Calibri"/>
              <a:sym typeface="Calibri"/>
            </a:endParaRPr>
          </a:p>
          <a:p>
            <a:pPr marL="457200" lvl="0" indent="-342900" algn="l" rtl="0">
              <a:lnSpc>
                <a:spcPct val="115000"/>
              </a:lnSpc>
              <a:spcBef>
                <a:spcPts val="1200"/>
              </a:spcBef>
              <a:spcAft>
                <a:spcPts val="0"/>
              </a:spcAft>
              <a:buClr>
                <a:schemeClr val="dk1"/>
              </a:buClr>
              <a:buSzPts val="1800"/>
              <a:buFont typeface="Calibri"/>
              <a:buChar char="●"/>
            </a:pPr>
            <a:r>
              <a:rPr lang="en" sz="1800">
                <a:solidFill>
                  <a:schemeClr val="dk1"/>
                </a:solidFill>
                <a:latin typeface="Calibri"/>
                <a:ea typeface="Calibri"/>
                <a:cs typeface="Calibri"/>
                <a:sym typeface="Calibri"/>
              </a:rPr>
              <a:t>Raising academic achievement; or</a:t>
            </a:r>
            <a:endParaRPr sz="1800">
              <a:solidFill>
                <a:schemeClr val="dk1"/>
              </a:solidFill>
              <a:latin typeface="Calibri"/>
              <a:ea typeface="Calibri"/>
              <a:cs typeface="Calibri"/>
              <a:sym typeface="Calibri"/>
            </a:endParaRPr>
          </a:p>
          <a:p>
            <a:pPr marL="457200" lvl="0" indent="-342900" algn="l" rtl="0">
              <a:lnSpc>
                <a:spcPct val="115000"/>
              </a:lnSpc>
              <a:spcBef>
                <a:spcPts val="0"/>
              </a:spcBef>
              <a:spcAft>
                <a:spcPts val="0"/>
              </a:spcAft>
              <a:buClr>
                <a:schemeClr val="dk1"/>
              </a:buClr>
              <a:buSzPts val="1800"/>
              <a:buFont typeface="Calibri"/>
              <a:buChar char="●"/>
            </a:pPr>
            <a:r>
              <a:rPr lang="en" sz="1800">
                <a:solidFill>
                  <a:schemeClr val="dk1"/>
                </a:solidFill>
                <a:latin typeface="Calibri"/>
                <a:ea typeface="Calibri"/>
                <a:cs typeface="Calibri"/>
                <a:sym typeface="Calibri"/>
              </a:rPr>
              <a:t>Reducing academic disparities and closing gaps. </a:t>
            </a:r>
            <a:endParaRPr sz="1800">
              <a:solidFill>
                <a:schemeClr val="dk1"/>
              </a:solidFill>
              <a:latin typeface="Calibri"/>
              <a:ea typeface="Calibri"/>
              <a:cs typeface="Calibri"/>
              <a:sym typeface="Calibri"/>
            </a:endParaRPr>
          </a:p>
          <a:p>
            <a:pPr marL="0" lvl="0" indent="0" algn="l" rtl="0">
              <a:spcBef>
                <a:spcPts val="1200"/>
              </a:spcBef>
              <a:spcAft>
                <a:spcPts val="0"/>
              </a:spcAft>
              <a:buNone/>
            </a:pPr>
            <a:endParaRPr>
              <a:latin typeface="Calibri"/>
              <a:ea typeface="Calibri"/>
              <a:cs typeface="Calibri"/>
              <a:sym typeface="Calibri"/>
            </a:endParaRPr>
          </a:p>
        </p:txBody>
      </p:sp>
      <p:sp>
        <p:nvSpPr>
          <p:cNvPr id="393" name="Google Shape;393;p45"/>
          <p:cNvSpPr txBox="1">
            <a:spLocks noGrp="1"/>
          </p:cNvSpPr>
          <p:nvPr>
            <p:ph type="sldNum" idx="12"/>
          </p:nvPr>
        </p:nvSpPr>
        <p:spPr>
          <a:xfrm>
            <a:off x="8556784" y="6333134"/>
            <a:ext cx="548700" cy="5250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
              <a:t>27</a:t>
            </a:fld>
            <a:endParaRPr/>
          </a:p>
        </p:txBody>
      </p:sp>
      <p:sp>
        <p:nvSpPr>
          <p:cNvPr id="2" name="Title 1" hidden="1"/>
          <p:cNvSpPr>
            <a:spLocks noGrp="1"/>
          </p:cNvSpPr>
          <p:nvPr>
            <p:ph type="title" idx="4294967295"/>
          </p:nvPr>
        </p:nvSpPr>
        <p:spPr/>
        <p:txBody>
          <a:bodyPr/>
          <a:lstStyle/>
          <a:p>
            <a:r>
              <a:rPr lang="en-US" dirty="0" smtClean="0"/>
              <a:t>Baseline</a:t>
            </a:r>
            <a:r>
              <a:rPr lang="en-US" baseline="0" dirty="0" smtClean="0"/>
              <a:t> and stretch targets</a:t>
            </a: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Shape 398"/>
        <p:cNvGrpSpPr/>
        <p:nvPr/>
      </p:nvGrpSpPr>
      <p:grpSpPr>
        <a:xfrm>
          <a:off x="0" y="0"/>
          <a:ext cx="0" cy="0"/>
          <a:chOff x="0" y="0"/>
          <a:chExt cx="0" cy="0"/>
        </a:xfrm>
      </p:grpSpPr>
      <p:sp>
        <p:nvSpPr>
          <p:cNvPr id="399" name="Google Shape;399;p46"/>
          <p:cNvSpPr txBox="1"/>
          <p:nvPr/>
        </p:nvSpPr>
        <p:spPr>
          <a:xfrm>
            <a:off x="601875" y="258750"/>
            <a:ext cx="8689500" cy="902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4800">
                <a:solidFill>
                  <a:srgbClr val="0070C0"/>
                </a:solidFill>
                <a:latin typeface="Calibri"/>
                <a:ea typeface="Calibri"/>
                <a:cs typeface="Calibri"/>
                <a:sym typeface="Calibri"/>
              </a:rPr>
              <a:t>Setting Gap Closing Targets</a:t>
            </a:r>
            <a:endParaRPr sz="4800">
              <a:solidFill>
                <a:srgbClr val="0070C0"/>
              </a:solidFill>
              <a:latin typeface="Calibri"/>
              <a:ea typeface="Calibri"/>
              <a:cs typeface="Calibri"/>
              <a:sym typeface="Calibri"/>
            </a:endParaRPr>
          </a:p>
        </p:txBody>
      </p:sp>
      <p:sp>
        <p:nvSpPr>
          <p:cNvPr id="400" name="Google Shape;400;p46"/>
          <p:cNvSpPr txBox="1"/>
          <p:nvPr/>
        </p:nvSpPr>
        <p:spPr>
          <a:xfrm>
            <a:off x="541350" y="1161150"/>
            <a:ext cx="8061300" cy="9024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None/>
            </a:pPr>
            <a:r>
              <a:rPr lang="en" sz="2000" b="1">
                <a:solidFill>
                  <a:srgbClr val="9F2065"/>
                </a:solidFill>
                <a:latin typeface="Calibri"/>
                <a:ea typeface="Calibri"/>
                <a:cs typeface="Calibri"/>
                <a:sym typeface="Calibri"/>
              </a:rPr>
              <a:t>STEP THREE: </a:t>
            </a:r>
            <a:r>
              <a:rPr lang="en" sz="2000">
                <a:solidFill>
                  <a:srgbClr val="082A75"/>
                </a:solidFill>
                <a:latin typeface="Calibri"/>
                <a:ea typeface="Calibri"/>
                <a:cs typeface="Calibri"/>
                <a:sym typeface="Calibri"/>
              </a:rPr>
              <a:t>How will you begin to close gaps for the focal student groups? </a:t>
            </a:r>
            <a:r>
              <a:rPr lang="en" sz="2000" b="1">
                <a:solidFill>
                  <a:srgbClr val="082A75"/>
                </a:solidFill>
                <a:latin typeface="Calibri"/>
                <a:ea typeface="Calibri"/>
                <a:cs typeface="Calibri"/>
                <a:sym typeface="Calibri"/>
              </a:rPr>
              <a:t>(These are your gap closing targets)</a:t>
            </a:r>
            <a:endParaRPr sz="2000" b="1">
              <a:solidFill>
                <a:srgbClr val="082A75"/>
              </a:solidFill>
              <a:latin typeface="Calibri"/>
              <a:ea typeface="Calibri"/>
              <a:cs typeface="Calibri"/>
              <a:sym typeface="Calibri"/>
            </a:endParaRPr>
          </a:p>
          <a:p>
            <a:pPr marL="0" lvl="0" indent="0" algn="l" rtl="0">
              <a:lnSpc>
                <a:spcPct val="115000"/>
              </a:lnSpc>
              <a:spcBef>
                <a:spcPts val="1200"/>
              </a:spcBef>
              <a:spcAft>
                <a:spcPts val="0"/>
              </a:spcAft>
              <a:buNone/>
            </a:pPr>
            <a:r>
              <a:rPr lang="en" sz="2000" b="1">
                <a:solidFill>
                  <a:srgbClr val="082A75"/>
                </a:solidFill>
                <a:latin typeface="Calibri"/>
                <a:ea typeface="Calibri"/>
                <a:cs typeface="Calibri"/>
                <a:sym typeface="Calibri"/>
              </a:rPr>
              <a:t>General Guidelines</a:t>
            </a:r>
            <a:endParaRPr sz="2000" b="1">
              <a:solidFill>
                <a:srgbClr val="082A75"/>
              </a:solidFill>
              <a:latin typeface="Calibri"/>
              <a:ea typeface="Calibri"/>
              <a:cs typeface="Calibri"/>
              <a:sym typeface="Calibri"/>
            </a:endParaRPr>
          </a:p>
          <a:p>
            <a:pPr marL="0" lvl="0" indent="0" algn="l" rtl="0">
              <a:lnSpc>
                <a:spcPct val="115000"/>
              </a:lnSpc>
              <a:spcBef>
                <a:spcPts val="1200"/>
              </a:spcBef>
              <a:spcAft>
                <a:spcPts val="0"/>
              </a:spcAft>
              <a:buNone/>
            </a:pPr>
            <a:endParaRPr sz="1800">
              <a:solidFill>
                <a:schemeClr val="dk1"/>
              </a:solidFill>
              <a:latin typeface="Calibri"/>
              <a:ea typeface="Calibri"/>
              <a:cs typeface="Calibri"/>
              <a:sym typeface="Calibri"/>
            </a:endParaRPr>
          </a:p>
          <a:p>
            <a:pPr marL="0" lvl="0" indent="0" algn="l" rtl="0">
              <a:lnSpc>
                <a:spcPct val="115000"/>
              </a:lnSpc>
              <a:spcBef>
                <a:spcPts val="1200"/>
              </a:spcBef>
              <a:spcAft>
                <a:spcPts val="0"/>
              </a:spcAft>
              <a:buNone/>
            </a:pPr>
            <a:endParaRPr sz="2000" b="1">
              <a:solidFill>
                <a:srgbClr val="082A75"/>
              </a:solidFill>
              <a:latin typeface="Calibri"/>
              <a:ea typeface="Calibri"/>
              <a:cs typeface="Calibri"/>
              <a:sym typeface="Calibri"/>
            </a:endParaRPr>
          </a:p>
          <a:p>
            <a:pPr marL="0" lvl="0" indent="0" algn="l" rtl="0">
              <a:lnSpc>
                <a:spcPct val="115000"/>
              </a:lnSpc>
              <a:spcBef>
                <a:spcPts val="1200"/>
              </a:spcBef>
              <a:spcAft>
                <a:spcPts val="0"/>
              </a:spcAft>
              <a:buNone/>
            </a:pPr>
            <a:endParaRPr sz="1100">
              <a:solidFill>
                <a:schemeClr val="dk1"/>
              </a:solidFill>
            </a:endParaRPr>
          </a:p>
          <a:p>
            <a:pPr marL="0" lvl="0" indent="0" algn="l" rtl="0">
              <a:lnSpc>
                <a:spcPct val="115000"/>
              </a:lnSpc>
              <a:spcBef>
                <a:spcPts val="1200"/>
              </a:spcBef>
              <a:spcAft>
                <a:spcPts val="0"/>
              </a:spcAft>
              <a:buNone/>
            </a:pPr>
            <a:endParaRPr sz="1100" b="1">
              <a:solidFill>
                <a:schemeClr val="dk1"/>
              </a:solidFill>
            </a:endParaRPr>
          </a:p>
          <a:p>
            <a:pPr marL="0" lvl="0" indent="0" algn="l" rtl="0">
              <a:spcBef>
                <a:spcPts val="1200"/>
              </a:spcBef>
              <a:spcAft>
                <a:spcPts val="0"/>
              </a:spcAft>
              <a:buNone/>
            </a:pPr>
            <a:endParaRPr b="1">
              <a:solidFill>
                <a:srgbClr val="082A75"/>
              </a:solidFill>
              <a:latin typeface="Calibri"/>
              <a:ea typeface="Calibri"/>
              <a:cs typeface="Calibri"/>
              <a:sym typeface="Calibri"/>
            </a:endParaRPr>
          </a:p>
          <a:p>
            <a:pPr marL="0" lvl="0" indent="0" algn="l" rtl="0">
              <a:lnSpc>
                <a:spcPct val="115000"/>
              </a:lnSpc>
              <a:spcBef>
                <a:spcPts val="1200"/>
              </a:spcBef>
              <a:spcAft>
                <a:spcPts val="0"/>
              </a:spcAft>
              <a:buNone/>
            </a:pPr>
            <a:endParaRPr sz="1800">
              <a:solidFill>
                <a:schemeClr val="dk1"/>
              </a:solidFill>
              <a:latin typeface="Calibri"/>
              <a:ea typeface="Calibri"/>
              <a:cs typeface="Calibri"/>
              <a:sym typeface="Calibri"/>
            </a:endParaRPr>
          </a:p>
          <a:p>
            <a:pPr marL="457200" lvl="0" indent="0" algn="l" rtl="0">
              <a:lnSpc>
                <a:spcPct val="100000"/>
              </a:lnSpc>
              <a:spcBef>
                <a:spcPts val="1200"/>
              </a:spcBef>
              <a:spcAft>
                <a:spcPts val="0"/>
              </a:spcAft>
              <a:buNone/>
            </a:pPr>
            <a:endParaRPr sz="1800" b="1">
              <a:solidFill>
                <a:schemeClr val="dk1"/>
              </a:solidFill>
              <a:latin typeface="Calibri"/>
              <a:ea typeface="Calibri"/>
              <a:cs typeface="Calibri"/>
              <a:sym typeface="Calibri"/>
            </a:endParaRPr>
          </a:p>
          <a:p>
            <a:pPr marL="0" marR="0" lvl="0" indent="0" algn="l" rtl="0">
              <a:lnSpc>
                <a:spcPct val="100000"/>
              </a:lnSpc>
              <a:spcBef>
                <a:spcPts val="1200"/>
              </a:spcBef>
              <a:spcAft>
                <a:spcPts val="0"/>
              </a:spcAft>
              <a:buNone/>
            </a:pPr>
            <a:endParaRPr sz="1800">
              <a:latin typeface="Calibri"/>
              <a:ea typeface="Calibri"/>
              <a:cs typeface="Calibri"/>
              <a:sym typeface="Calibri"/>
            </a:endParaRPr>
          </a:p>
          <a:p>
            <a:pPr marL="457200" marR="0" lvl="0" indent="0" algn="l" rtl="0">
              <a:lnSpc>
                <a:spcPct val="100000"/>
              </a:lnSpc>
              <a:spcBef>
                <a:spcPts val="1000"/>
              </a:spcBef>
              <a:spcAft>
                <a:spcPts val="0"/>
              </a:spcAft>
              <a:buNone/>
            </a:pPr>
            <a:endParaRPr sz="1800">
              <a:latin typeface="Calibri"/>
              <a:ea typeface="Calibri"/>
              <a:cs typeface="Calibri"/>
              <a:sym typeface="Calibri"/>
            </a:endParaRPr>
          </a:p>
        </p:txBody>
      </p:sp>
      <p:pic>
        <p:nvPicPr>
          <p:cNvPr id="401" name="Google Shape;401;p46" title="ODE Logo"/>
          <p:cNvPicPr preferRelativeResize="0"/>
          <p:nvPr/>
        </p:nvPicPr>
        <p:blipFill>
          <a:blip r:embed="rId3">
            <a:alphaModFix/>
          </a:blip>
          <a:stretch>
            <a:fillRect/>
          </a:stretch>
        </p:blipFill>
        <p:spPr>
          <a:xfrm>
            <a:off x="7924800" y="5818200"/>
            <a:ext cx="935925" cy="944551"/>
          </a:xfrm>
          <a:prstGeom prst="rect">
            <a:avLst/>
          </a:prstGeom>
          <a:noFill/>
          <a:ln>
            <a:noFill/>
          </a:ln>
        </p:spPr>
      </p:pic>
      <p:sp>
        <p:nvSpPr>
          <p:cNvPr id="402" name="Google Shape;402;p46" title="decorative line"/>
          <p:cNvSpPr txBox="1"/>
          <p:nvPr/>
        </p:nvSpPr>
        <p:spPr>
          <a:xfrm rot="10800000" flipH="1">
            <a:off x="0" y="5962573"/>
            <a:ext cx="4662900" cy="9600"/>
          </a:xfrm>
          <a:prstGeom prst="rect">
            <a:avLst/>
          </a:prstGeom>
          <a:solidFill>
            <a:srgbClr val="0070C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FFFF"/>
              </a:buClr>
              <a:buSzPts val="5400"/>
              <a:buFont typeface="Gill Sans"/>
              <a:buNone/>
            </a:pPr>
            <a:endParaRPr sz="4800" b="1" i="0" u="none" strike="noStrike" cap="none">
              <a:solidFill>
                <a:srgbClr val="FFFFFF"/>
              </a:solidFill>
              <a:latin typeface="Gill Sans"/>
              <a:ea typeface="Gill Sans"/>
              <a:cs typeface="Gill Sans"/>
              <a:sym typeface="Gill Sans"/>
            </a:endParaRPr>
          </a:p>
        </p:txBody>
      </p:sp>
      <p:sp>
        <p:nvSpPr>
          <p:cNvPr id="403" name="Google Shape;403;p46"/>
          <p:cNvSpPr txBox="1"/>
          <p:nvPr/>
        </p:nvSpPr>
        <p:spPr>
          <a:xfrm>
            <a:off x="601875" y="2473350"/>
            <a:ext cx="4219800" cy="1628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 sz="1600">
                <a:solidFill>
                  <a:schemeClr val="dk1"/>
                </a:solidFill>
                <a:latin typeface="Calibri"/>
                <a:ea typeface="Calibri"/>
                <a:cs typeface="Calibri"/>
                <a:sym typeface="Calibri"/>
              </a:rPr>
              <a:t>When setting gap closure targets we encourage districts to consider the following gaps:</a:t>
            </a:r>
            <a:endParaRPr sz="1600">
              <a:solidFill>
                <a:schemeClr val="dk1"/>
              </a:solidFill>
              <a:latin typeface="Calibri"/>
              <a:ea typeface="Calibri"/>
              <a:cs typeface="Calibri"/>
              <a:sym typeface="Calibri"/>
            </a:endParaRPr>
          </a:p>
          <a:p>
            <a:pPr marL="457200" lvl="0" indent="-330200" algn="l" rtl="0">
              <a:lnSpc>
                <a:spcPct val="115000"/>
              </a:lnSpc>
              <a:spcBef>
                <a:spcPts val="1200"/>
              </a:spcBef>
              <a:spcAft>
                <a:spcPts val="0"/>
              </a:spcAft>
              <a:buClr>
                <a:schemeClr val="dk1"/>
              </a:buClr>
              <a:buSzPts val="1600"/>
              <a:buChar char="●"/>
            </a:pPr>
            <a:r>
              <a:rPr lang="en" sz="1600">
                <a:solidFill>
                  <a:schemeClr val="dk1"/>
                </a:solidFill>
                <a:latin typeface="Calibri"/>
                <a:ea typeface="Calibri"/>
                <a:cs typeface="Calibri"/>
                <a:sym typeface="Calibri"/>
              </a:rPr>
              <a:t>Within-district gap between the focal group and the applicant as a whole (e.g., Group A at the district level compared to all students in the district).</a:t>
            </a:r>
            <a:endParaRPr sz="1600">
              <a:solidFill>
                <a:schemeClr val="dk1"/>
              </a:solidFill>
              <a:latin typeface="Calibri"/>
              <a:ea typeface="Calibri"/>
              <a:cs typeface="Calibri"/>
              <a:sym typeface="Calibri"/>
            </a:endParaRPr>
          </a:p>
          <a:p>
            <a:pPr marL="457200" lvl="0" indent="-330200" algn="l" rtl="0">
              <a:lnSpc>
                <a:spcPct val="115000"/>
              </a:lnSpc>
              <a:spcBef>
                <a:spcPts val="0"/>
              </a:spcBef>
              <a:spcAft>
                <a:spcPts val="0"/>
              </a:spcAft>
              <a:buClr>
                <a:schemeClr val="dk1"/>
              </a:buClr>
              <a:buSzPts val="1600"/>
              <a:buChar char="●"/>
            </a:pPr>
            <a:r>
              <a:rPr lang="en" sz="1600">
                <a:solidFill>
                  <a:schemeClr val="dk1"/>
                </a:solidFill>
                <a:latin typeface="Calibri"/>
                <a:ea typeface="Calibri"/>
                <a:cs typeface="Calibri"/>
                <a:sym typeface="Calibri"/>
              </a:rPr>
              <a:t> Within-state gap between focal groups for the applicant and the state as a whole (e.g., Group A at the district level compares to all students in the state, or to Group A at the state level). </a:t>
            </a:r>
            <a:endParaRPr sz="1600">
              <a:latin typeface="Calibri"/>
              <a:ea typeface="Calibri"/>
              <a:cs typeface="Calibri"/>
              <a:sym typeface="Calibri"/>
            </a:endParaRPr>
          </a:p>
        </p:txBody>
      </p:sp>
      <p:pic>
        <p:nvPicPr>
          <p:cNvPr id="404" name="Google Shape;404;p46" title="Gap closing target graph"/>
          <p:cNvPicPr preferRelativeResize="0"/>
          <p:nvPr/>
        </p:nvPicPr>
        <p:blipFill rotWithShape="1">
          <a:blip r:embed="rId4">
            <a:alphaModFix/>
          </a:blip>
          <a:srcRect l="6533"/>
          <a:stretch/>
        </p:blipFill>
        <p:spPr>
          <a:xfrm>
            <a:off x="4821675" y="2853975"/>
            <a:ext cx="4219700" cy="2452675"/>
          </a:xfrm>
          <a:prstGeom prst="rect">
            <a:avLst/>
          </a:prstGeom>
          <a:noFill/>
          <a:ln>
            <a:noFill/>
          </a:ln>
        </p:spPr>
      </p:pic>
      <p:sp>
        <p:nvSpPr>
          <p:cNvPr id="405" name="Google Shape;405;p46"/>
          <p:cNvSpPr txBox="1">
            <a:spLocks noGrp="1"/>
          </p:cNvSpPr>
          <p:nvPr>
            <p:ph type="sldNum" idx="12"/>
          </p:nvPr>
        </p:nvSpPr>
        <p:spPr>
          <a:xfrm>
            <a:off x="8556784" y="6333134"/>
            <a:ext cx="548700" cy="5250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
              <a:t>28</a:t>
            </a:fld>
            <a:endParaRPr/>
          </a:p>
        </p:txBody>
      </p:sp>
      <p:sp>
        <p:nvSpPr>
          <p:cNvPr id="2" name="Title 1" hidden="1"/>
          <p:cNvSpPr>
            <a:spLocks noGrp="1"/>
          </p:cNvSpPr>
          <p:nvPr>
            <p:ph type="title" idx="4294967295"/>
          </p:nvPr>
        </p:nvSpPr>
        <p:spPr/>
        <p:txBody>
          <a:bodyPr/>
          <a:lstStyle/>
          <a:p>
            <a:r>
              <a:rPr lang="en-US" dirty="0" smtClean="0"/>
              <a:t>Setting Gap Closing Targets</a:t>
            </a: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Shape 410"/>
        <p:cNvGrpSpPr/>
        <p:nvPr/>
      </p:nvGrpSpPr>
      <p:grpSpPr>
        <a:xfrm>
          <a:off x="0" y="0"/>
          <a:ext cx="0" cy="0"/>
          <a:chOff x="0" y="0"/>
          <a:chExt cx="0" cy="0"/>
        </a:xfrm>
      </p:grpSpPr>
      <p:sp>
        <p:nvSpPr>
          <p:cNvPr id="411" name="Google Shape;411;p47"/>
          <p:cNvSpPr txBox="1"/>
          <p:nvPr/>
        </p:nvSpPr>
        <p:spPr>
          <a:xfrm>
            <a:off x="601875" y="258750"/>
            <a:ext cx="8689500" cy="902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4800">
                <a:solidFill>
                  <a:srgbClr val="0070C0"/>
                </a:solidFill>
                <a:latin typeface="Calibri"/>
                <a:ea typeface="Calibri"/>
                <a:cs typeface="Calibri"/>
                <a:sym typeface="Calibri"/>
              </a:rPr>
              <a:t>Setting Gap Closing Targets</a:t>
            </a:r>
            <a:endParaRPr sz="4800">
              <a:solidFill>
                <a:srgbClr val="0070C0"/>
              </a:solidFill>
              <a:latin typeface="Calibri"/>
              <a:ea typeface="Calibri"/>
              <a:cs typeface="Calibri"/>
              <a:sym typeface="Calibri"/>
            </a:endParaRPr>
          </a:p>
        </p:txBody>
      </p:sp>
      <p:pic>
        <p:nvPicPr>
          <p:cNvPr id="412" name="Google Shape;412;p47" title="ODE Logo"/>
          <p:cNvPicPr preferRelativeResize="0"/>
          <p:nvPr/>
        </p:nvPicPr>
        <p:blipFill>
          <a:blip r:embed="rId3">
            <a:alphaModFix/>
          </a:blip>
          <a:stretch>
            <a:fillRect/>
          </a:stretch>
        </p:blipFill>
        <p:spPr>
          <a:xfrm>
            <a:off x="7924800" y="5818200"/>
            <a:ext cx="935925" cy="944551"/>
          </a:xfrm>
          <a:prstGeom prst="rect">
            <a:avLst/>
          </a:prstGeom>
          <a:noFill/>
          <a:ln>
            <a:noFill/>
          </a:ln>
        </p:spPr>
      </p:pic>
      <p:sp>
        <p:nvSpPr>
          <p:cNvPr id="413" name="Google Shape;413;p47" title="decorative line"/>
          <p:cNvSpPr txBox="1"/>
          <p:nvPr/>
        </p:nvSpPr>
        <p:spPr>
          <a:xfrm rot="10800000" flipH="1">
            <a:off x="0" y="5962573"/>
            <a:ext cx="4662900" cy="9600"/>
          </a:xfrm>
          <a:prstGeom prst="rect">
            <a:avLst/>
          </a:prstGeom>
          <a:solidFill>
            <a:srgbClr val="0070C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FFFF"/>
              </a:buClr>
              <a:buSzPts val="5400"/>
              <a:buFont typeface="Gill Sans"/>
              <a:buNone/>
            </a:pPr>
            <a:endParaRPr sz="4800" b="1" i="0" u="none" strike="noStrike" cap="none">
              <a:solidFill>
                <a:srgbClr val="FFFFFF"/>
              </a:solidFill>
              <a:latin typeface="Gill Sans"/>
              <a:ea typeface="Gill Sans"/>
              <a:cs typeface="Gill Sans"/>
              <a:sym typeface="Gill Sans"/>
            </a:endParaRPr>
          </a:p>
        </p:txBody>
      </p:sp>
      <p:sp>
        <p:nvSpPr>
          <p:cNvPr id="414" name="Google Shape;414;p47"/>
          <p:cNvSpPr txBox="1"/>
          <p:nvPr/>
        </p:nvSpPr>
        <p:spPr>
          <a:xfrm>
            <a:off x="648300" y="1296300"/>
            <a:ext cx="8024400" cy="1221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en" sz="2000">
                <a:solidFill>
                  <a:schemeClr val="dk1"/>
                </a:solidFill>
                <a:latin typeface="Calibri"/>
                <a:ea typeface="Calibri"/>
                <a:cs typeface="Calibri"/>
                <a:sym typeface="Calibri"/>
              </a:rPr>
              <a:t>Gap Closing Targets, while a single set of targets, are used for all focal groups meeting the minimum n-size requirement. The actuals for each focal group should be plotted. </a:t>
            </a:r>
            <a:r>
              <a:rPr lang="en" sz="2000" b="1">
                <a:solidFill>
                  <a:schemeClr val="dk1"/>
                </a:solidFill>
                <a:latin typeface="Calibri"/>
                <a:ea typeface="Calibri"/>
                <a:cs typeface="Calibri"/>
                <a:sym typeface="Calibri"/>
              </a:rPr>
              <a:t>The group of focal targets, while each group has different needs and strengths, allows for a projection that can put a central focus not just on achievement but on closing gaps in academic disparity.</a:t>
            </a:r>
            <a:endParaRPr sz="2000" b="1">
              <a:solidFill>
                <a:schemeClr val="dk1"/>
              </a:solidFill>
              <a:latin typeface="Calibri"/>
              <a:ea typeface="Calibri"/>
              <a:cs typeface="Calibri"/>
              <a:sym typeface="Calibri"/>
            </a:endParaRPr>
          </a:p>
          <a:p>
            <a:pPr marL="0" lvl="0" indent="0" algn="l" rtl="0">
              <a:lnSpc>
                <a:spcPct val="115000"/>
              </a:lnSpc>
              <a:spcBef>
                <a:spcPts val="1200"/>
              </a:spcBef>
              <a:spcAft>
                <a:spcPts val="1200"/>
              </a:spcAft>
              <a:buNone/>
            </a:pPr>
            <a:endParaRPr sz="2000" b="1">
              <a:solidFill>
                <a:schemeClr val="dk1"/>
              </a:solidFill>
              <a:latin typeface="Calibri"/>
              <a:ea typeface="Calibri"/>
              <a:cs typeface="Calibri"/>
              <a:sym typeface="Calibri"/>
            </a:endParaRPr>
          </a:p>
        </p:txBody>
      </p:sp>
      <p:pic>
        <p:nvPicPr>
          <p:cNvPr id="415" name="Google Shape;415;p47" title="focal student groups gap closing table"/>
          <p:cNvPicPr preferRelativeResize="0"/>
          <p:nvPr/>
        </p:nvPicPr>
        <p:blipFill>
          <a:blip r:embed="rId4">
            <a:alphaModFix/>
          </a:blip>
          <a:stretch>
            <a:fillRect/>
          </a:stretch>
        </p:blipFill>
        <p:spPr>
          <a:xfrm>
            <a:off x="240900" y="3625700"/>
            <a:ext cx="8839200" cy="1919158"/>
          </a:xfrm>
          <a:prstGeom prst="rect">
            <a:avLst/>
          </a:prstGeom>
          <a:noFill/>
          <a:ln>
            <a:noFill/>
          </a:ln>
        </p:spPr>
      </p:pic>
      <p:sp>
        <p:nvSpPr>
          <p:cNvPr id="416" name="Google Shape;416;p47"/>
          <p:cNvSpPr txBox="1">
            <a:spLocks noGrp="1"/>
          </p:cNvSpPr>
          <p:nvPr>
            <p:ph type="sldNum" idx="12"/>
          </p:nvPr>
        </p:nvSpPr>
        <p:spPr>
          <a:xfrm>
            <a:off x="8556784" y="6333134"/>
            <a:ext cx="548700" cy="5250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
              <a:t>29</a:t>
            </a:fld>
            <a:endParaRPr/>
          </a:p>
        </p:txBody>
      </p:sp>
      <p:sp>
        <p:nvSpPr>
          <p:cNvPr id="2" name="Title 1" hidden="1"/>
          <p:cNvSpPr>
            <a:spLocks noGrp="1"/>
          </p:cNvSpPr>
          <p:nvPr>
            <p:ph type="title" idx="4294967295"/>
          </p:nvPr>
        </p:nvSpPr>
        <p:spPr/>
        <p:txBody>
          <a:bodyPr/>
          <a:lstStyle/>
          <a:p>
            <a:r>
              <a:rPr lang="en-US" dirty="0" smtClean="0"/>
              <a:t>Setting Gap Closing targets continued</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Shape 117"/>
        <p:cNvGrpSpPr/>
        <p:nvPr/>
      </p:nvGrpSpPr>
      <p:grpSpPr>
        <a:xfrm>
          <a:off x="0" y="0"/>
          <a:ext cx="0" cy="0"/>
          <a:chOff x="0" y="0"/>
          <a:chExt cx="0" cy="0"/>
        </a:xfrm>
      </p:grpSpPr>
      <p:sp>
        <p:nvSpPr>
          <p:cNvPr id="118" name="Google Shape;118;p21"/>
          <p:cNvSpPr txBox="1"/>
          <p:nvPr/>
        </p:nvSpPr>
        <p:spPr>
          <a:xfrm>
            <a:off x="601875" y="258750"/>
            <a:ext cx="5008500" cy="902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4800">
                <a:solidFill>
                  <a:srgbClr val="0070C0"/>
                </a:solidFill>
                <a:latin typeface="Calibri"/>
                <a:ea typeface="Calibri"/>
                <a:cs typeface="Calibri"/>
                <a:sym typeface="Calibri"/>
              </a:rPr>
              <a:t>Save the Date</a:t>
            </a:r>
            <a:endParaRPr sz="4800">
              <a:solidFill>
                <a:srgbClr val="0070C0"/>
              </a:solidFill>
              <a:latin typeface="Calibri"/>
              <a:ea typeface="Calibri"/>
              <a:cs typeface="Calibri"/>
              <a:sym typeface="Calibri"/>
            </a:endParaRPr>
          </a:p>
        </p:txBody>
      </p:sp>
      <p:pic>
        <p:nvPicPr>
          <p:cNvPr id="119" name="Google Shape;119;p21" title="ODE Logo"/>
          <p:cNvPicPr preferRelativeResize="0"/>
          <p:nvPr/>
        </p:nvPicPr>
        <p:blipFill>
          <a:blip r:embed="rId3">
            <a:alphaModFix/>
          </a:blip>
          <a:stretch>
            <a:fillRect/>
          </a:stretch>
        </p:blipFill>
        <p:spPr>
          <a:xfrm>
            <a:off x="7924800" y="5818200"/>
            <a:ext cx="935925" cy="944551"/>
          </a:xfrm>
          <a:prstGeom prst="rect">
            <a:avLst/>
          </a:prstGeom>
          <a:noFill/>
          <a:ln>
            <a:noFill/>
          </a:ln>
        </p:spPr>
      </p:pic>
      <p:sp>
        <p:nvSpPr>
          <p:cNvPr id="120" name="Google Shape;120;p21" title="decorative line"/>
          <p:cNvSpPr txBox="1"/>
          <p:nvPr/>
        </p:nvSpPr>
        <p:spPr>
          <a:xfrm rot="10800000" flipH="1">
            <a:off x="0" y="5962573"/>
            <a:ext cx="4662900" cy="9600"/>
          </a:xfrm>
          <a:prstGeom prst="rect">
            <a:avLst/>
          </a:prstGeom>
          <a:solidFill>
            <a:srgbClr val="0070C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FFFF"/>
              </a:buClr>
              <a:buSzPts val="5400"/>
              <a:buFont typeface="Gill Sans"/>
              <a:buNone/>
            </a:pPr>
            <a:endParaRPr sz="4800" b="1" i="0" u="none" strike="noStrike" cap="none">
              <a:solidFill>
                <a:srgbClr val="FFFFFF"/>
              </a:solidFill>
              <a:latin typeface="Gill Sans"/>
              <a:ea typeface="Gill Sans"/>
              <a:cs typeface="Gill Sans"/>
              <a:sym typeface="Gill Sans"/>
            </a:endParaRPr>
          </a:p>
        </p:txBody>
      </p:sp>
      <p:sp>
        <p:nvSpPr>
          <p:cNvPr id="121" name="Google Shape;121;p21"/>
          <p:cNvSpPr txBox="1"/>
          <p:nvPr/>
        </p:nvSpPr>
        <p:spPr>
          <a:xfrm>
            <a:off x="511350" y="1282200"/>
            <a:ext cx="8121300" cy="750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a:solidFill>
                  <a:srgbClr val="191919"/>
                </a:solidFill>
                <a:latin typeface="Calibri"/>
                <a:ea typeface="Calibri"/>
                <a:cs typeface="Calibri"/>
                <a:sym typeface="Calibri"/>
              </a:rPr>
              <a:t>Setting Longitudinal Performance Growth Targets</a:t>
            </a:r>
            <a:endParaRPr sz="3000">
              <a:solidFill>
                <a:srgbClr val="191919"/>
              </a:solidFill>
              <a:latin typeface="Calibri"/>
              <a:ea typeface="Calibri"/>
              <a:cs typeface="Calibri"/>
              <a:sym typeface="Calibri"/>
            </a:endParaRPr>
          </a:p>
          <a:p>
            <a:pPr marL="0" lvl="0" indent="0" algn="ctr" rtl="0">
              <a:spcBef>
                <a:spcPts val="0"/>
              </a:spcBef>
              <a:spcAft>
                <a:spcPts val="0"/>
              </a:spcAft>
              <a:buNone/>
            </a:pPr>
            <a:endParaRPr sz="3000">
              <a:solidFill>
                <a:srgbClr val="191919"/>
              </a:solidFill>
              <a:latin typeface="Calibri"/>
              <a:ea typeface="Calibri"/>
              <a:cs typeface="Calibri"/>
              <a:sym typeface="Calibri"/>
            </a:endParaRPr>
          </a:p>
          <a:p>
            <a:pPr marL="914400" lvl="0" indent="0" algn="l" rtl="0">
              <a:spcBef>
                <a:spcPts val="0"/>
              </a:spcBef>
              <a:spcAft>
                <a:spcPts val="0"/>
              </a:spcAft>
              <a:buClr>
                <a:srgbClr val="000000"/>
              </a:buClr>
              <a:buSzPts val="1100"/>
              <a:buFont typeface="Arial"/>
              <a:buNone/>
            </a:pPr>
            <a:endParaRPr sz="3000">
              <a:solidFill>
                <a:srgbClr val="191919"/>
              </a:solidFill>
              <a:latin typeface="Calibri"/>
              <a:ea typeface="Calibri"/>
              <a:cs typeface="Calibri"/>
              <a:sym typeface="Calibri"/>
            </a:endParaRPr>
          </a:p>
        </p:txBody>
      </p:sp>
      <p:pic>
        <p:nvPicPr>
          <p:cNvPr id="122" name="Google Shape;122;p21" descr="with lines to figures" title="monitor "/>
          <p:cNvPicPr preferRelativeResize="0"/>
          <p:nvPr/>
        </p:nvPicPr>
        <p:blipFill>
          <a:blip r:embed="rId4">
            <a:alphaModFix/>
          </a:blip>
          <a:stretch>
            <a:fillRect/>
          </a:stretch>
        </p:blipFill>
        <p:spPr>
          <a:xfrm>
            <a:off x="548471" y="2371525"/>
            <a:ext cx="2946850" cy="2454625"/>
          </a:xfrm>
          <a:prstGeom prst="rect">
            <a:avLst/>
          </a:prstGeom>
          <a:noFill/>
          <a:ln>
            <a:noFill/>
          </a:ln>
        </p:spPr>
      </p:pic>
      <p:sp>
        <p:nvSpPr>
          <p:cNvPr id="123" name="Google Shape;123;p21"/>
          <p:cNvSpPr txBox="1"/>
          <p:nvPr/>
        </p:nvSpPr>
        <p:spPr>
          <a:xfrm>
            <a:off x="3916200" y="2140500"/>
            <a:ext cx="4357800" cy="3569400"/>
          </a:xfrm>
          <a:prstGeom prst="rect">
            <a:avLst/>
          </a:prstGeom>
          <a:solidFill>
            <a:schemeClr val="lt1"/>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200" b="1">
                <a:solidFill>
                  <a:srgbClr val="0070C0"/>
                </a:solidFill>
                <a:latin typeface="Calibri"/>
                <a:ea typeface="Calibri"/>
                <a:cs typeface="Calibri"/>
                <a:sym typeface="Calibri"/>
              </a:rPr>
              <a:t>Webinar #2 - </a:t>
            </a:r>
            <a:r>
              <a:rPr lang="en" sz="2200">
                <a:solidFill>
                  <a:srgbClr val="191919"/>
                </a:solidFill>
                <a:latin typeface="Calibri"/>
                <a:ea typeface="Calibri"/>
                <a:cs typeface="Calibri"/>
                <a:sym typeface="Calibri"/>
              </a:rPr>
              <a:t>Live! Feb. 12, 2020 </a:t>
            </a:r>
            <a:endParaRPr sz="2200" b="1">
              <a:solidFill>
                <a:srgbClr val="0070C0"/>
              </a:solidFill>
              <a:latin typeface="Calibri"/>
              <a:ea typeface="Calibri"/>
              <a:cs typeface="Calibri"/>
              <a:sym typeface="Calibri"/>
            </a:endParaRPr>
          </a:p>
          <a:p>
            <a:pPr marL="914400" lvl="0" indent="-368300" algn="l" rtl="0">
              <a:spcBef>
                <a:spcPts val="0"/>
              </a:spcBef>
              <a:spcAft>
                <a:spcPts val="0"/>
              </a:spcAft>
              <a:buClr>
                <a:srgbClr val="000000"/>
              </a:buClr>
              <a:buSzPts val="2200"/>
              <a:buFont typeface="Calibri"/>
              <a:buChar char="●"/>
            </a:pPr>
            <a:r>
              <a:rPr lang="en" sz="2200">
                <a:latin typeface="Calibri"/>
                <a:ea typeface="Calibri"/>
                <a:cs typeface="Calibri"/>
                <a:sym typeface="Calibri"/>
              </a:rPr>
              <a:t>Details and Open Q&amp;A</a:t>
            </a:r>
            <a:endParaRPr sz="2200">
              <a:latin typeface="Calibri"/>
              <a:ea typeface="Calibri"/>
              <a:cs typeface="Calibri"/>
              <a:sym typeface="Calibri"/>
            </a:endParaRPr>
          </a:p>
          <a:p>
            <a:pPr marL="914400" lvl="0" indent="-368300" algn="l" rtl="0">
              <a:spcBef>
                <a:spcPts val="0"/>
              </a:spcBef>
              <a:spcAft>
                <a:spcPts val="0"/>
              </a:spcAft>
              <a:buClr>
                <a:srgbClr val="000000"/>
              </a:buClr>
              <a:buSzPts val="2200"/>
              <a:buFont typeface="Calibri"/>
              <a:buChar char="●"/>
            </a:pPr>
            <a:r>
              <a:rPr lang="en" sz="2200">
                <a:solidFill>
                  <a:srgbClr val="191919"/>
                </a:solidFill>
                <a:latin typeface="Calibri"/>
                <a:ea typeface="Calibri"/>
                <a:cs typeface="Calibri"/>
                <a:sym typeface="Calibri"/>
              </a:rPr>
              <a:t>Email </a:t>
            </a:r>
            <a:r>
              <a:rPr lang="en" sz="2200" u="sng">
                <a:solidFill>
                  <a:schemeClr val="accent3"/>
                </a:solidFill>
                <a:latin typeface="Calibri"/>
                <a:ea typeface="Calibri"/>
                <a:cs typeface="Calibri"/>
                <a:sym typeface="Calibri"/>
                <a:hlinkClick r:id="rId5"/>
              </a:rPr>
              <a:t>SIAinfo@state.or.us</a:t>
            </a:r>
            <a:r>
              <a:rPr lang="en" sz="2200">
                <a:solidFill>
                  <a:schemeClr val="accent3"/>
                </a:solidFill>
                <a:latin typeface="Calibri"/>
                <a:ea typeface="Calibri"/>
                <a:cs typeface="Calibri"/>
                <a:sym typeface="Calibri"/>
              </a:rPr>
              <a:t> </a:t>
            </a:r>
            <a:r>
              <a:rPr lang="en" sz="2200">
                <a:solidFill>
                  <a:srgbClr val="191919"/>
                </a:solidFill>
                <a:latin typeface="Calibri"/>
                <a:ea typeface="Calibri"/>
                <a:cs typeface="Calibri"/>
                <a:sym typeface="Calibri"/>
              </a:rPr>
              <a:t>to attend.</a:t>
            </a:r>
            <a:endParaRPr sz="2200">
              <a:solidFill>
                <a:srgbClr val="191919"/>
              </a:solidFill>
              <a:latin typeface="Calibri"/>
              <a:ea typeface="Calibri"/>
              <a:cs typeface="Calibri"/>
              <a:sym typeface="Calibri"/>
            </a:endParaRPr>
          </a:p>
          <a:p>
            <a:pPr marL="914400" lvl="0" indent="-368300" algn="l" rtl="0">
              <a:spcBef>
                <a:spcPts val="0"/>
              </a:spcBef>
              <a:spcAft>
                <a:spcPts val="0"/>
              </a:spcAft>
              <a:buClr>
                <a:srgbClr val="191919"/>
              </a:buClr>
              <a:buSzPts val="2200"/>
              <a:buFont typeface="Calibri"/>
              <a:buChar char="●"/>
            </a:pPr>
            <a:r>
              <a:rPr lang="en" sz="2200">
                <a:solidFill>
                  <a:srgbClr val="191919"/>
                </a:solidFill>
                <a:latin typeface="Calibri"/>
                <a:ea typeface="Calibri"/>
                <a:cs typeface="Calibri"/>
                <a:sym typeface="Calibri"/>
              </a:rPr>
              <a:t>Submit your questions through </a:t>
            </a:r>
            <a:r>
              <a:rPr lang="en" sz="2200" u="sng">
                <a:solidFill>
                  <a:schemeClr val="hlink"/>
                </a:solidFill>
                <a:latin typeface="Calibri"/>
                <a:ea typeface="Calibri"/>
                <a:cs typeface="Calibri"/>
                <a:sym typeface="Calibri"/>
                <a:hlinkClick r:id="rId6"/>
              </a:rPr>
              <a:t>this Google form</a:t>
            </a:r>
            <a:r>
              <a:rPr lang="en" sz="2200">
                <a:solidFill>
                  <a:srgbClr val="191919"/>
                </a:solidFill>
                <a:latin typeface="Calibri"/>
                <a:ea typeface="Calibri"/>
                <a:cs typeface="Calibri"/>
                <a:sym typeface="Calibri"/>
              </a:rPr>
              <a:t> ahead of time!</a:t>
            </a:r>
            <a:endParaRPr sz="2200">
              <a:solidFill>
                <a:srgbClr val="191919"/>
              </a:solidFill>
              <a:latin typeface="Calibri"/>
              <a:ea typeface="Calibri"/>
              <a:cs typeface="Calibri"/>
              <a:sym typeface="Calibri"/>
            </a:endParaRPr>
          </a:p>
          <a:p>
            <a:pPr marL="914400" lvl="0" indent="-368300" algn="l" rtl="0">
              <a:spcBef>
                <a:spcPts val="0"/>
              </a:spcBef>
              <a:spcAft>
                <a:spcPts val="0"/>
              </a:spcAft>
              <a:buClr>
                <a:srgbClr val="191919"/>
              </a:buClr>
              <a:buSzPts val="2200"/>
              <a:buFont typeface="Calibri"/>
              <a:buChar char="●"/>
            </a:pPr>
            <a:r>
              <a:rPr lang="en" sz="2200">
                <a:solidFill>
                  <a:srgbClr val="191919"/>
                </a:solidFill>
                <a:latin typeface="Calibri"/>
                <a:ea typeface="Calibri"/>
                <a:cs typeface="Calibri"/>
                <a:sym typeface="Calibri"/>
              </a:rPr>
              <a:t>Will be recorded and posted.</a:t>
            </a:r>
            <a:endParaRPr sz="2200">
              <a:solidFill>
                <a:srgbClr val="191919"/>
              </a:solidFill>
              <a:latin typeface="Calibri"/>
              <a:ea typeface="Calibri"/>
              <a:cs typeface="Calibri"/>
              <a:sym typeface="Calibri"/>
            </a:endParaRPr>
          </a:p>
        </p:txBody>
      </p:sp>
      <p:sp>
        <p:nvSpPr>
          <p:cNvPr id="124" name="Google Shape;124;p21"/>
          <p:cNvSpPr txBox="1">
            <a:spLocks noGrp="1"/>
          </p:cNvSpPr>
          <p:nvPr>
            <p:ph type="sldNum" idx="12"/>
          </p:nvPr>
        </p:nvSpPr>
        <p:spPr>
          <a:xfrm>
            <a:off x="8556784" y="6333134"/>
            <a:ext cx="548700" cy="5250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
              <a:t>3</a:t>
            </a:fld>
            <a:endParaRPr/>
          </a:p>
        </p:txBody>
      </p:sp>
      <p:sp>
        <p:nvSpPr>
          <p:cNvPr id="2" name="Title 1" hidden="1"/>
          <p:cNvSpPr>
            <a:spLocks noGrp="1"/>
          </p:cNvSpPr>
          <p:nvPr>
            <p:ph type="title" idx="4294967295"/>
          </p:nvPr>
        </p:nvSpPr>
        <p:spPr/>
        <p:txBody>
          <a:bodyPr/>
          <a:lstStyle/>
          <a:p>
            <a:r>
              <a:rPr lang="en-US" dirty="0" smtClean="0"/>
              <a:t>Save the Date</a:t>
            </a: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2" name="Google Shape;422;p48"/>
          <p:cNvSpPr/>
          <p:nvPr/>
        </p:nvSpPr>
        <p:spPr>
          <a:xfrm>
            <a:off x="3143250" y="1685925"/>
            <a:ext cx="5717700" cy="27399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1000"/>
              </a:spcBef>
              <a:spcAft>
                <a:spcPts val="0"/>
              </a:spcAft>
              <a:buClr>
                <a:schemeClr val="dk1"/>
              </a:buClr>
              <a:buSzPts val="1100"/>
              <a:buFont typeface="Arial"/>
              <a:buNone/>
            </a:pPr>
            <a:r>
              <a:rPr lang="en" sz="4800">
                <a:solidFill>
                  <a:schemeClr val="dk1"/>
                </a:solidFill>
                <a:latin typeface="Gill Sans"/>
                <a:ea typeface="Gill Sans"/>
                <a:cs typeface="Gill Sans"/>
                <a:sym typeface="Gill Sans"/>
              </a:rPr>
              <a:t>Customizing your Monitoring &amp; Evaluation Framework </a:t>
            </a:r>
            <a:endParaRPr sz="4800">
              <a:solidFill>
                <a:schemeClr val="dk1"/>
              </a:solidFill>
              <a:latin typeface="Gill Sans"/>
              <a:ea typeface="Gill Sans"/>
              <a:cs typeface="Gill Sans"/>
              <a:sym typeface="Gill Sans"/>
            </a:endParaRPr>
          </a:p>
          <a:p>
            <a:pPr marL="0" lvl="0" indent="0" algn="ctr" rtl="0">
              <a:lnSpc>
                <a:spcPct val="90000"/>
              </a:lnSpc>
              <a:spcBef>
                <a:spcPts val="1000"/>
              </a:spcBef>
              <a:spcAft>
                <a:spcPts val="0"/>
              </a:spcAft>
              <a:buClr>
                <a:schemeClr val="dk1"/>
              </a:buClr>
              <a:buSzPts val="1100"/>
              <a:buFont typeface="Arial"/>
              <a:buNone/>
            </a:pPr>
            <a:r>
              <a:rPr lang="en" sz="4800">
                <a:solidFill>
                  <a:schemeClr val="dk1"/>
                </a:solidFill>
                <a:latin typeface="Gill Sans"/>
                <a:ea typeface="Gill Sans"/>
                <a:cs typeface="Gill Sans"/>
                <a:sym typeface="Gill Sans"/>
              </a:rPr>
              <a:t>An introduction.</a:t>
            </a:r>
            <a:endParaRPr sz="4800">
              <a:solidFill>
                <a:schemeClr val="dk1"/>
              </a:solidFill>
              <a:latin typeface="Gill Sans"/>
              <a:ea typeface="Gill Sans"/>
              <a:cs typeface="Gill Sans"/>
              <a:sym typeface="Gill Sans"/>
            </a:endParaRPr>
          </a:p>
          <a:p>
            <a:pPr marL="0" lvl="0" indent="0" algn="ctr" rtl="0">
              <a:lnSpc>
                <a:spcPct val="90000"/>
              </a:lnSpc>
              <a:spcBef>
                <a:spcPts val="1000"/>
              </a:spcBef>
              <a:spcAft>
                <a:spcPts val="0"/>
              </a:spcAft>
              <a:buClr>
                <a:schemeClr val="dk1"/>
              </a:buClr>
              <a:buSzPts val="1100"/>
              <a:buFont typeface="Arial"/>
              <a:buNone/>
            </a:pPr>
            <a:r>
              <a:rPr lang="en" sz="3000">
                <a:solidFill>
                  <a:schemeClr val="dk1"/>
                </a:solidFill>
                <a:latin typeface="Gill Sans"/>
                <a:ea typeface="Gill Sans"/>
                <a:cs typeface="Gill Sans"/>
                <a:sym typeface="Gill Sans"/>
              </a:rPr>
              <a:t>Progress Markers and Optional Local Metrics</a:t>
            </a:r>
            <a:r>
              <a:rPr lang="en" sz="4800">
                <a:solidFill>
                  <a:schemeClr val="dk1"/>
                </a:solidFill>
                <a:latin typeface="Gill Sans"/>
                <a:ea typeface="Gill Sans"/>
                <a:cs typeface="Gill Sans"/>
                <a:sym typeface="Gill Sans"/>
              </a:rPr>
              <a:t> </a:t>
            </a:r>
            <a:endParaRPr sz="480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3200"/>
              <a:buFont typeface="Calibri"/>
              <a:buNone/>
            </a:pPr>
            <a:endParaRPr sz="4800">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1400"/>
              <a:buFont typeface="Calibri"/>
              <a:buNone/>
            </a:pPr>
            <a:endParaRPr sz="4800" i="0" u="none" strike="noStrike" cap="none">
              <a:latin typeface="Calibri"/>
              <a:ea typeface="Calibri"/>
              <a:cs typeface="Calibri"/>
              <a:sym typeface="Calibri"/>
            </a:endParaRPr>
          </a:p>
        </p:txBody>
      </p:sp>
      <p:pic>
        <p:nvPicPr>
          <p:cNvPr id="423" name="Google Shape;423;p48" title="ODE Logo"/>
          <p:cNvPicPr preferRelativeResize="0"/>
          <p:nvPr/>
        </p:nvPicPr>
        <p:blipFill>
          <a:blip r:embed="rId3">
            <a:alphaModFix/>
          </a:blip>
          <a:stretch>
            <a:fillRect/>
          </a:stretch>
        </p:blipFill>
        <p:spPr>
          <a:xfrm>
            <a:off x="457200" y="4924425"/>
            <a:ext cx="1533525" cy="1547649"/>
          </a:xfrm>
          <a:prstGeom prst="rect">
            <a:avLst/>
          </a:prstGeom>
          <a:noFill/>
          <a:ln>
            <a:noFill/>
          </a:ln>
        </p:spPr>
      </p:pic>
      <p:sp>
        <p:nvSpPr>
          <p:cNvPr id="424" name="Google Shape;424;p48"/>
          <p:cNvSpPr txBox="1">
            <a:spLocks noGrp="1"/>
          </p:cNvSpPr>
          <p:nvPr>
            <p:ph type="sldNum" idx="12"/>
          </p:nvPr>
        </p:nvSpPr>
        <p:spPr>
          <a:xfrm>
            <a:off x="6457950" y="6492537"/>
            <a:ext cx="20574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chemeClr val="lt1"/>
              </a:buClr>
              <a:buSzPts val="1200"/>
              <a:buFont typeface="Calibri"/>
              <a:buNone/>
            </a:pPr>
            <a:fld id="{00000000-1234-1234-1234-123412341234}" type="slidenum">
              <a:rPr lang="en"/>
              <a:t>30</a:t>
            </a:fld>
            <a:endParaRPr/>
          </a:p>
        </p:txBody>
      </p:sp>
      <p:sp>
        <p:nvSpPr>
          <p:cNvPr id="2" name="Title 1" hidden="1"/>
          <p:cNvSpPr>
            <a:spLocks noGrp="1"/>
          </p:cNvSpPr>
          <p:nvPr>
            <p:ph type="title"/>
          </p:nvPr>
        </p:nvSpPr>
        <p:spPr/>
        <p:txBody>
          <a:bodyPr/>
          <a:lstStyle/>
          <a:p>
            <a:r>
              <a:rPr lang="en-US" dirty="0" smtClean="0"/>
              <a:t>Customizing your Monitoring &amp; Evaluation Framework</a:t>
            </a: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Shape 429"/>
        <p:cNvGrpSpPr/>
        <p:nvPr/>
      </p:nvGrpSpPr>
      <p:grpSpPr>
        <a:xfrm>
          <a:off x="0" y="0"/>
          <a:ext cx="0" cy="0"/>
          <a:chOff x="0" y="0"/>
          <a:chExt cx="0" cy="0"/>
        </a:xfrm>
      </p:grpSpPr>
      <p:sp>
        <p:nvSpPr>
          <p:cNvPr id="430" name="Google Shape;430;p49"/>
          <p:cNvSpPr txBox="1"/>
          <p:nvPr/>
        </p:nvSpPr>
        <p:spPr>
          <a:xfrm>
            <a:off x="601875" y="258750"/>
            <a:ext cx="6485100" cy="902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4800">
                <a:solidFill>
                  <a:srgbClr val="0070C0"/>
                </a:solidFill>
                <a:latin typeface="Calibri"/>
                <a:ea typeface="Calibri"/>
                <a:cs typeface="Calibri"/>
                <a:sym typeface="Calibri"/>
              </a:rPr>
              <a:t>Progress Markers</a:t>
            </a:r>
            <a:endParaRPr sz="4800">
              <a:solidFill>
                <a:srgbClr val="0070C0"/>
              </a:solidFill>
              <a:latin typeface="Calibri"/>
              <a:ea typeface="Calibri"/>
              <a:cs typeface="Calibri"/>
              <a:sym typeface="Calibri"/>
            </a:endParaRPr>
          </a:p>
        </p:txBody>
      </p:sp>
      <p:sp>
        <p:nvSpPr>
          <p:cNvPr id="431" name="Google Shape;431;p49"/>
          <p:cNvSpPr txBox="1"/>
          <p:nvPr/>
        </p:nvSpPr>
        <p:spPr>
          <a:xfrm>
            <a:off x="399825" y="1161150"/>
            <a:ext cx="7992900" cy="561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None/>
            </a:pPr>
            <a:r>
              <a:rPr lang="en" sz="2400" b="1">
                <a:solidFill>
                  <a:schemeClr val="dk1"/>
                </a:solidFill>
                <a:latin typeface="Calibri"/>
                <a:ea typeface="Calibri"/>
                <a:cs typeface="Calibri"/>
                <a:sym typeface="Calibri"/>
              </a:rPr>
              <a:t>Examples of Draft Progress Markers for 3rd Grade Reading</a:t>
            </a:r>
            <a:endParaRPr sz="2400" b="1">
              <a:solidFill>
                <a:schemeClr val="dk1"/>
              </a:solidFill>
              <a:latin typeface="Calibri"/>
              <a:ea typeface="Calibri"/>
              <a:cs typeface="Calibri"/>
              <a:sym typeface="Calibri"/>
            </a:endParaRPr>
          </a:p>
          <a:p>
            <a:pPr marL="0" lvl="0" indent="0" algn="l" rtl="0">
              <a:lnSpc>
                <a:spcPct val="115000"/>
              </a:lnSpc>
              <a:spcBef>
                <a:spcPts val="1200"/>
              </a:spcBef>
              <a:spcAft>
                <a:spcPts val="0"/>
              </a:spcAft>
              <a:buNone/>
            </a:pPr>
            <a:endParaRPr sz="2400" i="1">
              <a:solidFill>
                <a:schemeClr val="dk1"/>
              </a:solidFill>
              <a:latin typeface="Calibri"/>
              <a:ea typeface="Calibri"/>
              <a:cs typeface="Calibri"/>
              <a:sym typeface="Calibri"/>
            </a:endParaRPr>
          </a:p>
          <a:p>
            <a:pPr marL="0" marR="0" lvl="0" indent="0" algn="l" rtl="0">
              <a:lnSpc>
                <a:spcPct val="90000"/>
              </a:lnSpc>
              <a:spcBef>
                <a:spcPts val="1200"/>
              </a:spcBef>
              <a:spcAft>
                <a:spcPts val="0"/>
              </a:spcAft>
              <a:buNone/>
            </a:pPr>
            <a:endParaRPr sz="2400">
              <a:latin typeface="Calibri"/>
              <a:ea typeface="Calibri"/>
              <a:cs typeface="Calibri"/>
              <a:sym typeface="Calibri"/>
            </a:endParaRPr>
          </a:p>
          <a:p>
            <a:pPr marL="457200" marR="0" lvl="0" indent="0" algn="l" rtl="0">
              <a:lnSpc>
                <a:spcPct val="90000"/>
              </a:lnSpc>
              <a:spcBef>
                <a:spcPts val="1000"/>
              </a:spcBef>
              <a:spcAft>
                <a:spcPts val="0"/>
              </a:spcAft>
              <a:buNone/>
            </a:pPr>
            <a:endParaRPr sz="2400">
              <a:latin typeface="Calibri"/>
              <a:ea typeface="Calibri"/>
              <a:cs typeface="Calibri"/>
              <a:sym typeface="Calibri"/>
            </a:endParaRPr>
          </a:p>
        </p:txBody>
      </p:sp>
      <p:pic>
        <p:nvPicPr>
          <p:cNvPr id="432" name="Google Shape;432;p49" title="ODE Logo"/>
          <p:cNvPicPr preferRelativeResize="0"/>
          <p:nvPr/>
        </p:nvPicPr>
        <p:blipFill>
          <a:blip r:embed="rId3">
            <a:alphaModFix/>
          </a:blip>
          <a:stretch>
            <a:fillRect/>
          </a:stretch>
        </p:blipFill>
        <p:spPr>
          <a:xfrm>
            <a:off x="7924800" y="5818200"/>
            <a:ext cx="935925" cy="944551"/>
          </a:xfrm>
          <a:prstGeom prst="rect">
            <a:avLst/>
          </a:prstGeom>
          <a:noFill/>
          <a:ln>
            <a:noFill/>
          </a:ln>
        </p:spPr>
      </p:pic>
      <p:sp>
        <p:nvSpPr>
          <p:cNvPr id="433" name="Google Shape;433;p49" title="decorative line"/>
          <p:cNvSpPr txBox="1"/>
          <p:nvPr/>
        </p:nvSpPr>
        <p:spPr>
          <a:xfrm rot="10800000" flipH="1">
            <a:off x="0" y="5962573"/>
            <a:ext cx="4662900" cy="9600"/>
          </a:xfrm>
          <a:prstGeom prst="rect">
            <a:avLst/>
          </a:prstGeom>
          <a:solidFill>
            <a:srgbClr val="0070C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FFFF"/>
              </a:buClr>
              <a:buSzPts val="5400"/>
              <a:buFont typeface="Gill Sans"/>
              <a:buNone/>
            </a:pPr>
            <a:endParaRPr sz="4800" b="1" i="0" u="none" strike="noStrike" cap="none">
              <a:solidFill>
                <a:srgbClr val="FFFFFF"/>
              </a:solidFill>
              <a:latin typeface="Gill Sans"/>
              <a:ea typeface="Gill Sans"/>
              <a:cs typeface="Gill Sans"/>
              <a:sym typeface="Gill Sans"/>
            </a:endParaRPr>
          </a:p>
        </p:txBody>
      </p:sp>
      <p:pic>
        <p:nvPicPr>
          <p:cNvPr id="434" name="Google Shape;434;p49" title="draft progress markers"/>
          <p:cNvPicPr preferRelativeResize="0"/>
          <p:nvPr/>
        </p:nvPicPr>
        <p:blipFill>
          <a:blip r:embed="rId4">
            <a:alphaModFix/>
          </a:blip>
          <a:stretch>
            <a:fillRect/>
          </a:stretch>
        </p:blipFill>
        <p:spPr>
          <a:xfrm>
            <a:off x="436300" y="1798712"/>
            <a:ext cx="7237925" cy="4087900"/>
          </a:xfrm>
          <a:prstGeom prst="rect">
            <a:avLst/>
          </a:prstGeom>
          <a:noFill/>
          <a:ln>
            <a:noFill/>
          </a:ln>
        </p:spPr>
      </p:pic>
      <p:sp>
        <p:nvSpPr>
          <p:cNvPr id="435" name="Google Shape;435;p49"/>
          <p:cNvSpPr txBox="1">
            <a:spLocks noGrp="1"/>
          </p:cNvSpPr>
          <p:nvPr>
            <p:ph type="sldNum" idx="12"/>
          </p:nvPr>
        </p:nvSpPr>
        <p:spPr>
          <a:xfrm>
            <a:off x="8556784" y="6333134"/>
            <a:ext cx="548700" cy="5250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
              <a:t>31</a:t>
            </a:fld>
            <a:endParaRPr/>
          </a:p>
        </p:txBody>
      </p:sp>
      <p:sp>
        <p:nvSpPr>
          <p:cNvPr id="2" name="Title 1" hidden="1"/>
          <p:cNvSpPr>
            <a:spLocks noGrp="1"/>
          </p:cNvSpPr>
          <p:nvPr>
            <p:ph type="title" idx="4294967295"/>
          </p:nvPr>
        </p:nvSpPr>
        <p:spPr/>
        <p:txBody>
          <a:bodyPr/>
          <a:lstStyle/>
          <a:p>
            <a:r>
              <a:rPr lang="en-US" dirty="0" smtClean="0"/>
              <a:t>Progress markers</a:t>
            </a:r>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Shape 440"/>
        <p:cNvGrpSpPr/>
        <p:nvPr/>
      </p:nvGrpSpPr>
      <p:grpSpPr>
        <a:xfrm>
          <a:off x="0" y="0"/>
          <a:ext cx="0" cy="0"/>
          <a:chOff x="0" y="0"/>
          <a:chExt cx="0" cy="0"/>
        </a:xfrm>
      </p:grpSpPr>
      <p:sp>
        <p:nvSpPr>
          <p:cNvPr id="441" name="Google Shape;441;p50"/>
          <p:cNvSpPr txBox="1"/>
          <p:nvPr/>
        </p:nvSpPr>
        <p:spPr>
          <a:xfrm>
            <a:off x="601875" y="258750"/>
            <a:ext cx="6485100" cy="902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4800">
                <a:solidFill>
                  <a:srgbClr val="0070C0"/>
                </a:solidFill>
                <a:latin typeface="Calibri"/>
                <a:ea typeface="Calibri"/>
                <a:cs typeface="Calibri"/>
                <a:sym typeface="Calibri"/>
              </a:rPr>
              <a:t>Optional Local Metrics</a:t>
            </a:r>
            <a:endParaRPr sz="4800">
              <a:solidFill>
                <a:srgbClr val="0070C0"/>
              </a:solidFill>
              <a:latin typeface="Calibri"/>
              <a:ea typeface="Calibri"/>
              <a:cs typeface="Calibri"/>
              <a:sym typeface="Calibri"/>
            </a:endParaRPr>
          </a:p>
        </p:txBody>
      </p:sp>
      <p:sp>
        <p:nvSpPr>
          <p:cNvPr id="442" name="Google Shape;442;p50"/>
          <p:cNvSpPr txBox="1"/>
          <p:nvPr/>
        </p:nvSpPr>
        <p:spPr>
          <a:xfrm>
            <a:off x="601875" y="1301600"/>
            <a:ext cx="4032300" cy="3470100"/>
          </a:xfrm>
          <a:prstGeom prst="rect">
            <a:avLst/>
          </a:prstGeom>
          <a:noFill/>
          <a:ln>
            <a:noFill/>
          </a:ln>
        </p:spPr>
        <p:txBody>
          <a:bodyPr spcFirstLastPara="1" wrap="square" lIns="91425" tIns="45700" rIns="91425" bIns="45700" anchor="t" anchorCtr="0">
            <a:noAutofit/>
          </a:bodyPr>
          <a:lstStyle/>
          <a:p>
            <a:pPr marL="0" lvl="0" indent="0" algn="ctr" rtl="0">
              <a:lnSpc>
                <a:spcPct val="115000"/>
              </a:lnSpc>
              <a:spcBef>
                <a:spcPts val="1200"/>
              </a:spcBef>
              <a:spcAft>
                <a:spcPts val="0"/>
              </a:spcAft>
              <a:buNone/>
            </a:pPr>
            <a:r>
              <a:rPr lang="en" sz="2400">
                <a:solidFill>
                  <a:schemeClr val="dk1"/>
                </a:solidFill>
                <a:latin typeface="Calibri"/>
                <a:ea typeface="Calibri"/>
                <a:cs typeface="Calibri"/>
                <a:sym typeface="Calibri"/>
              </a:rPr>
              <a:t>Applicants may also elect and </a:t>
            </a:r>
            <a:r>
              <a:rPr lang="en" sz="2400" b="1">
                <a:solidFill>
                  <a:schemeClr val="dk1"/>
                </a:solidFill>
                <a:latin typeface="Calibri"/>
                <a:ea typeface="Calibri"/>
                <a:cs typeface="Calibri"/>
                <a:sym typeface="Calibri"/>
              </a:rPr>
              <a:t>are encouraged to put forward optional local metrics </a:t>
            </a:r>
            <a:r>
              <a:rPr lang="en" sz="2400">
                <a:solidFill>
                  <a:schemeClr val="dk1"/>
                </a:solidFill>
                <a:latin typeface="Calibri"/>
                <a:ea typeface="Calibri"/>
                <a:cs typeface="Calibri"/>
                <a:sym typeface="Calibri"/>
              </a:rPr>
              <a:t>(in addition to the five common metrics) that may more accurately align to the particular strategies, activities and investments outlined in their SIA grant application and plan. </a:t>
            </a:r>
            <a:endParaRPr sz="2400">
              <a:solidFill>
                <a:schemeClr val="dk1"/>
              </a:solidFill>
              <a:latin typeface="Calibri"/>
              <a:ea typeface="Calibri"/>
              <a:cs typeface="Calibri"/>
              <a:sym typeface="Calibri"/>
            </a:endParaRPr>
          </a:p>
          <a:p>
            <a:pPr marL="0" lvl="0" indent="0" algn="ctr" rtl="0">
              <a:lnSpc>
                <a:spcPct val="115000"/>
              </a:lnSpc>
              <a:spcBef>
                <a:spcPts val="1200"/>
              </a:spcBef>
              <a:spcAft>
                <a:spcPts val="0"/>
              </a:spcAft>
              <a:buNone/>
            </a:pPr>
            <a:endParaRPr sz="2400">
              <a:solidFill>
                <a:schemeClr val="dk1"/>
              </a:solidFill>
              <a:latin typeface="Calibri"/>
              <a:ea typeface="Calibri"/>
              <a:cs typeface="Calibri"/>
              <a:sym typeface="Calibri"/>
            </a:endParaRPr>
          </a:p>
          <a:p>
            <a:pPr marL="0" lvl="0" indent="0" algn="l" rtl="0">
              <a:lnSpc>
                <a:spcPct val="115000"/>
              </a:lnSpc>
              <a:spcBef>
                <a:spcPts val="1200"/>
              </a:spcBef>
              <a:spcAft>
                <a:spcPts val="0"/>
              </a:spcAft>
              <a:buNone/>
            </a:pPr>
            <a:endParaRPr sz="2400" i="1">
              <a:solidFill>
                <a:schemeClr val="dk1"/>
              </a:solidFill>
              <a:latin typeface="Calibri"/>
              <a:ea typeface="Calibri"/>
              <a:cs typeface="Calibri"/>
              <a:sym typeface="Calibri"/>
            </a:endParaRPr>
          </a:p>
          <a:p>
            <a:pPr marL="0" marR="0" lvl="0" indent="0" algn="l" rtl="0">
              <a:lnSpc>
                <a:spcPct val="90000"/>
              </a:lnSpc>
              <a:spcBef>
                <a:spcPts val="1200"/>
              </a:spcBef>
              <a:spcAft>
                <a:spcPts val="0"/>
              </a:spcAft>
              <a:buNone/>
            </a:pPr>
            <a:endParaRPr sz="2400" i="1">
              <a:latin typeface="Calibri"/>
              <a:ea typeface="Calibri"/>
              <a:cs typeface="Calibri"/>
              <a:sym typeface="Calibri"/>
            </a:endParaRPr>
          </a:p>
          <a:p>
            <a:pPr marL="457200" marR="0" lvl="0" indent="0" algn="l" rtl="0">
              <a:lnSpc>
                <a:spcPct val="90000"/>
              </a:lnSpc>
              <a:spcBef>
                <a:spcPts val="1000"/>
              </a:spcBef>
              <a:spcAft>
                <a:spcPts val="0"/>
              </a:spcAft>
              <a:buNone/>
            </a:pPr>
            <a:endParaRPr sz="2400" i="1">
              <a:latin typeface="Calibri"/>
              <a:ea typeface="Calibri"/>
              <a:cs typeface="Calibri"/>
              <a:sym typeface="Calibri"/>
            </a:endParaRPr>
          </a:p>
        </p:txBody>
      </p:sp>
      <p:pic>
        <p:nvPicPr>
          <p:cNvPr id="443" name="Google Shape;443;p50" title="ODE Logo"/>
          <p:cNvPicPr preferRelativeResize="0"/>
          <p:nvPr/>
        </p:nvPicPr>
        <p:blipFill>
          <a:blip r:embed="rId3">
            <a:alphaModFix/>
          </a:blip>
          <a:stretch>
            <a:fillRect/>
          </a:stretch>
        </p:blipFill>
        <p:spPr>
          <a:xfrm>
            <a:off x="7924800" y="5818200"/>
            <a:ext cx="935925" cy="944551"/>
          </a:xfrm>
          <a:prstGeom prst="rect">
            <a:avLst/>
          </a:prstGeom>
          <a:noFill/>
          <a:ln>
            <a:noFill/>
          </a:ln>
        </p:spPr>
      </p:pic>
      <p:sp>
        <p:nvSpPr>
          <p:cNvPr id="444" name="Google Shape;444;p50" title="decorative line"/>
          <p:cNvSpPr txBox="1"/>
          <p:nvPr/>
        </p:nvSpPr>
        <p:spPr>
          <a:xfrm rot="10800000" flipH="1">
            <a:off x="0" y="5962573"/>
            <a:ext cx="4662900" cy="9600"/>
          </a:xfrm>
          <a:prstGeom prst="rect">
            <a:avLst/>
          </a:prstGeom>
          <a:solidFill>
            <a:srgbClr val="0070C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FFFF"/>
              </a:buClr>
              <a:buSzPts val="5400"/>
              <a:buFont typeface="Gill Sans"/>
              <a:buNone/>
            </a:pPr>
            <a:endParaRPr sz="4800" b="1" i="0" u="none" strike="noStrike" cap="none">
              <a:solidFill>
                <a:srgbClr val="FFFFFF"/>
              </a:solidFill>
              <a:latin typeface="Gill Sans"/>
              <a:ea typeface="Gill Sans"/>
              <a:cs typeface="Gill Sans"/>
              <a:sym typeface="Gill Sans"/>
            </a:endParaRPr>
          </a:p>
        </p:txBody>
      </p:sp>
      <p:sp>
        <p:nvSpPr>
          <p:cNvPr id="445" name="Google Shape;445;p50"/>
          <p:cNvSpPr txBox="1">
            <a:spLocks noGrp="1"/>
          </p:cNvSpPr>
          <p:nvPr>
            <p:ph type="sldNum" idx="12"/>
          </p:nvPr>
        </p:nvSpPr>
        <p:spPr>
          <a:xfrm>
            <a:off x="8556784" y="6333134"/>
            <a:ext cx="548700" cy="5250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
              <a:t>32</a:t>
            </a:fld>
            <a:endParaRPr/>
          </a:p>
        </p:txBody>
      </p:sp>
      <p:pic>
        <p:nvPicPr>
          <p:cNvPr id="446" name="Google Shape;446;p50" title="students in classroom"/>
          <p:cNvPicPr preferRelativeResize="0"/>
          <p:nvPr/>
        </p:nvPicPr>
        <p:blipFill>
          <a:blip r:embed="rId4">
            <a:alphaModFix/>
          </a:blip>
          <a:stretch>
            <a:fillRect/>
          </a:stretch>
        </p:blipFill>
        <p:spPr>
          <a:xfrm>
            <a:off x="4746575" y="2222512"/>
            <a:ext cx="3810200" cy="2534325"/>
          </a:xfrm>
          <a:prstGeom prst="rect">
            <a:avLst/>
          </a:prstGeom>
          <a:noFill/>
          <a:ln>
            <a:noFill/>
          </a:ln>
        </p:spPr>
      </p:pic>
      <p:sp>
        <p:nvSpPr>
          <p:cNvPr id="2" name="Title 1" hidden="1"/>
          <p:cNvSpPr>
            <a:spLocks noGrp="1"/>
          </p:cNvSpPr>
          <p:nvPr>
            <p:ph type="title" idx="4294967295"/>
          </p:nvPr>
        </p:nvSpPr>
        <p:spPr/>
        <p:txBody>
          <a:bodyPr/>
          <a:lstStyle/>
          <a:p>
            <a:r>
              <a:rPr lang="en-US" dirty="0" smtClean="0"/>
              <a:t>Optional Local Metrics</a:t>
            </a:r>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sp>
        <p:nvSpPr>
          <p:cNvPr id="452" name="Google Shape;452;p51"/>
          <p:cNvSpPr/>
          <p:nvPr/>
        </p:nvSpPr>
        <p:spPr>
          <a:xfrm>
            <a:off x="3143250" y="1685925"/>
            <a:ext cx="5717700" cy="27399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1000"/>
              </a:spcBef>
              <a:spcAft>
                <a:spcPts val="0"/>
              </a:spcAft>
              <a:buClr>
                <a:schemeClr val="dk1"/>
              </a:buClr>
              <a:buSzPts val="1100"/>
              <a:buFont typeface="Arial"/>
              <a:buNone/>
            </a:pPr>
            <a:r>
              <a:rPr lang="en" sz="6000">
                <a:solidFill>
                  <a:schemeClr val="dk1"/>
                </a:solidFill>
                <a:latin typeface="Gill Sans"/>
                <a:ea typeface="Gill Sans"/>
                <a:cs typeface="Gill Sans"/>
                <a:sym typeface="Gill Sans"/>
              </a:rPr>
              <a:t>Roles &amp; Responsibilities </a:t>
            </a:r>
            <a:endParaRPr sz="6000">
              <a:solidFill>
                <a:schemeClr val="dk1"/>
              </a:solidFill>
              <a:latin typeface="Gill Sans"/>
              <a:ea typeface="Gill Sans"/>
              <a:cs typeface="Gill Sans"/>
              <a:sym typeface="Gill Sans"/>
            </a:endParaRPr>
          </a:p>
          <a:p>
            <a:pPr marL="0" lvl="0" indent="0" algn="ctr" rtl="0">
              <a:lnSpc>
                <a:spcPct val="90000"/>
              </a:lnSpc>
              <a:spcBef>
                <a:spcPts val="1000"/>
              </a:spcBef>
              <a:spcAft>
                <a:spcPts val="0"/>
              </a:spcAft>
              <a:buClr>
                <a:schemeClr val="dk1"/>
              </a:buClr>
              <a:buSzPts val="1100"/>
              <a:buFont typeface="Arial"/>
              <a:buNone/>
            </a:pPr>
            <a:r>
              <a:rPr lang="en" sz="3600">
                <a:solidFill>
                  <a:schemeClr val="dk1"/>
                </a:solidFill>
                <a:latin typeface="Gill Sans"/>
                <a:ea typeface="Gill Sans"/>
                <a:cs typeface="Gill Sans"/>
                <a:sym typeface="Gill Sans"/>
              </a:rPr>
              <a:t>How we’ll work together to co-develop growth targets. </a:t>
            </a:r>
            <a:endParaRPr sz="720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3200"/>
              <a:buFont typeface="Calibri"/>
              <a:buNone/>
            </a:pPr>
            <a:endParaRPr sz="3200">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1400"/>
              <a:buFont typeface="Calibri"/>
              <a:buNone/>
            </a:pPr>
            <a:endParaRPr sz="1400" i="0" u="none" strike="noStrike" cap="none">
              <a:latin typeface="Calibri"/>
              <a:ea typeface="Calibri"/>
              <a:cs typeface="Calibri"/>
              <a:sym typeface="Calibri"/>
            </a:endParaRPr>
          </a:p>
        </p:txBody>
      </p:sp>
      <p:pic>
        <p:nvPicPr>
          <p:cNvPr id="453" name="Google Shape;453;p51" title="ODE Logo"/>
          <p:cNvPicPr preferRelativeResize="0"/>
          <p:nvPr/>
        </p:nvPicPr>
        <p:blipFill>
          <a:blip r:embed="rId3">
            <a:alphaModFix/>
          </a:blip>
          <a:stretch>
            <a:fillRect/>
          </a:stretch>
        </p:blipFill>
        <p:spPr>
          <a:xfrm>
            <a:off x="457200" y="4924425"/>
            <a:ext cx="1533525" cy="1547649"/>
          </a:xfrm>
          <a:prstGeom prst="rect">
            <a:avLst/>
          </a:prstGeom>
          <a:noFill/>
          <a:ln>
            <a:noFill/>
          </a:ln>
        </p:spPr>
      </p:pic>
      <p:sp>
        <p:nvSpPr>
          <p:cNvPr id="454" name="Google Shape;454;p51"/>
          <p:cNvSpPr txBox="1">
            <a:spLocks noGrp="1"/>
          </p:cNvSpPr>
          <p:nvPr>
            <p:ph type="sldNum" idx="12"/>
          </p:nvPr>
        </p:nvSpPr>
        <p:spPr>
          <a:xfrm>
            <a:off x="6457950" y="6492537"/>
            <a:ext cx="20574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chemeClr val="lt1"/>
              </a:buClr>
              <a:buSzPts val="1200"/>
              <a:buFont typeface="Calibri"/>
              <a:buNone/>
            </a:pPr>
            <a:fld id="{00000000-1234-1234-1234-123412341234}" type="slidenum">
              <a:rPr lang="en"/>
              <a:t>33</a:t>
            </a:fld>
            <a:endParaRPr/>
          </a:p>
        </p:txBody>
      </p:sp>
      <p:sp>
        <p:nvSpPr>
          <p:cNvPr id="2" name="Title 1" hidden="1"/>
          <p:cNvSpPr>
            <a:spLocks noGrp="1"/>
          </p:cNvSpPr>
          <p:nvPr>
            <p:ph type="title"/>
          </p:nvPr>
        </p:nvSpPr>
        <p:spPr/>
        <p:txBody>
          <a:bodyPr/>
          <a:lstStyle/>
          <a:p>
            <a:r>
              <a:rPr lang="en-US" dirty="0" smtClean="0"/>
              <a:t>Roles &amp; Responsibilities</a:t>
            </a:r>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Shape 459"/>
        <p:cNvGrpSpPr/>
        <p:nvPr/>
      </p:nvGrpSpPr>
      <p:grpSpPr>
        <a:xfrm>
          <a:off x="0" y="0"/>
          <a:ext cx="0" cy="0"/>
          <a:chOff x="0" y="0"/>
          <a:chExt cx="0" cy="0"/>
        </a:xfrm>
      </p:grpSpPr>
      <p:sp>
        <p:nvSpPr>
          <p:cNvPr id="460" name="Google Shape;460;p52"/>
          <p:cNvSpPr txBox="1"/>
          <p:nvPr/>
        </p:nvSpPr>
        <p:spPr>
          <a:xfrm>
            <a:off x="590475" y="232125"/>
            <a:ext cx="8322900" cy="902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4800">
                <a:solidFill>
                  <a:srgbClr val="0070C0"/>
                </a:solidFill>
                <a:latin typeface="Calibri"/>
                <a:ea typeface="Calibri"/>
                <a:cs typeface="Calibri"/>
                <a:sym typeface="Calibri"/>
              </a:rPr>
              <a:t>Co-Development to Agreement</a:t>
            </a:r>
            <a:endParaRPr sz="4800">
              <a:solidFill>
                <a:srgbClr val="0070C0"/>
              </a:solidFill>
              <a:latin typeface="Calibri"/>
              <a:ea typeface="Calibri"/>
              <a:cs typeface="Calibri"/>
              <a:sym typeface="Calibri"/>
            </a:endParaRPr>
          </a:p>
        </p:txBody>
      </p:sp>
      <p:pic>
        <p:nvPicPr>
          <p:cNvPr id="461" name="Google Shape;461;p52" title="ODE Logo"/>
          <p:cNvPicPr preferRelativeResize="0"/>
          <p:nvPr/>
        </p:nvPicPr>
        <p:blipFill>
          <a:blip r:embed="rId3">
            <a:alphaModFix/>
          </a:blip>
          <a:stretch>
            <a:fillRect/>
          </a:stretch>
        </p:blipFill>
        <p:spPr>
          <a:xfrm>
            <a:off x="7924800" y="5818200"/>
            <a:ext cx="935925" cy="944551"/>
          </a:xfrm>
          <a:prstGeom prst="rect">
            <a:avLst/>
          </a:prstGeom>
          <a:noFill/>
          <a:ln>
            <a:noFill/>
          </a:ln>
        </p:spPr>
      </p:pic>
      <p:sp>
        <p:nvSpPr>
          <p:cNvPr id="462" name="Google Shape;462;p52" title="decorative line"/>
          <p:cNvSpPr txBox="1"/>
          <p:nvPr/>
        </p:nvSpPr>
        <p:spPr>
          <a:xfrm rot="10800000" flipH="1">
            <a:off x="0" y="5962573"/>
            <a:ext cx="4662900" cy="9600"/>
          </a:xfrm>
          <a:prstGeom prst="rect">
            <a:avLst/>
          </a:prstGeom>
          <a:solidFill>
            <a:srgbClr val="0070C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FFFF"/>
              </a:buClr>
              <a:buSzPts val="5400"/>
              <a:buFont typeface="Gill Sans"/>
              <a:buNone/>
            </a:pPr>
            <a:endParaRPr sz="4800" b="1" i="0" u="none" strike="noStrike" cap="none">
              <a:solidFill>
                <a:srgbClr val="FFFFFF"/>
              </a:solidFill>
              <a:latin typeface="Gill Sans"/>
              <a:ea typeface="Gill Sans"/>
              <a:cs typeface="Gill Sans"/>
              <a:sym typeface="Gill Sans"/>
            </a:endParaRPr>
          </a:p>
        </p:txBody>
      </p:sp>
      <p:grpSp>
        <p:nvGrpSpPr>
          <p:cNvPr id="463" name="Google Shape;463;p52" title="right chevron arrows"/>
          <p:cNvGrpSpPr/>
          <p:nvPr/>
        </p:nvGrpSpPr>
        <p:grpSpPr>
          <a:xfrm>
            <a:off x="516975" y="4467525"/>
            <a:ext cx="8343750" cy="1143000"/>
            <a:chOff x="581025" y="3667125"/>
            <a:chExt cx="8343750" cy="1143000"/>
          </a:xfrm>
        </p:grpSpPr>
        <p:sp>
          <p:nvSpPr>
            <p:cNvPr id="464" name="Google Shape;464;p52"/>
            <p:cNvSpPr/>
            <p:nvPr/>
          </p:nvSpPr>
          <p:spPr>
            <a:xfrm>
              <a:off x="581025" y="3667125"/>
              <a:ext cx="1733400" cy="1143000"/>
            </a:xfrm>
            <a:prstGeom prst="chevron">
              <a:avLst>
                <a:gd name="adj" fmla="val 50000"/>
              </a:avLst>
            </a:prstGeom>
            <a:solidFill>
              <a:srgbClr val="1C458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52"/>
            <p:cNvSpPr/>
            <p:nvPr/>
          </p:nvSpPr>
          <p:spPr>
            <a:xfrm>
              <a:off x="2190750" y="3667125"/>
              <a:ext cx="1733400" cy="1143000"/>
            </a:xfrm>
            <a:prstGeom prst="chevron">
              <a:avLst>
                <a:gd name="adj" fmla="val 50000"/>
              </a:avLst>
            </a:prstGeom>
            <a:solidFill>
              <a:srgbClr val="1C458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52"/>
            <p:cNvSpPr/>
            <p:nvPr/>
          </p:nvSpPr>
          <p:spPr>
            <a:xfrm>
              <a:off x="3924150" y="3667125"/>
              <a:ext cx="1733400" cy="1143000"/>
            </a:xfrm>
            <a:prstGeom prst="chevron">
              <a:avLst>
                <a:gd name="adj" fmla="val 50000"/>
              </a:avLst>
            </a:prstGeom>
            <a:solidFill>
              <a:srgbClr val="1C458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52"/>
            <p:cNvSpPr/>
            <p:nvPr/>
          </p:nvSpPr>
          <p:spPr>
            <a:xfrm>
              <a:off x="5610225" y="3667125"/>
              <a:ext cx="1733400" cy="1143000"/>
            </a:xfrm>
            <a:prstGeom prst="chevron">
              <a:avLst>
                <a:gd name="adj" fmla="val 50000"/>
              </a:avLst>
            </a:prstGeom>
            <a:solidFill>
              <a:srgbClr val="1C458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52"/>
            <p:cNvSpPr/>
            <p:nvPr/>
          </p:nvSpPr>
          <p:spPr>
            <a:xfrm>
              <a:off x="7191375" y="3667125"/>
              <a:ext cx="1733400" cy="1143000"/>
            </a:xfrm>
            <a:prstGeom prst="chevron">
              <a:avLst>
                <a:gd name="adj" fmla="val 50000"/>
              </a:avLst>
            </a:prstGeom>
            <a:solidFill>
              <a:srgbClr val="1C458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9" name="Google Shape;469;p52"/>
          <p:cNvSpPr txBox="1"/>
          <p:nvPr/>
        </p:nvSpPr>
        <p:spPr>
          <a:xfrm>
            <a:off x="2424588" y="2216900"/>
            <a:ext cx="1443000" cy="1562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latin typeface="Calibri"/>
                <a:ea typeface="Calibri"/>
                <a:cs typeface="Calibri"/>
                <a:sym typeface="Calibri"/>
              </a:rPr>
              <a:t>Once your SIA application is reviewed and meets all requirements, ODE will contact you to begin co-development based on the draft targets you submitted.</a:t>
            </a:r>
            <a:endParaRPr sz="1200">
              <a:latin typeface="Calibri"/>
              <a:ea typeface="Calibri"/>
              <a:cs typeface="Calibri"/>
              <a:sym typeface="Calibri"/>
            </a:endParaRPr>
          </a:p>
        </p:txBody>
      </p:sp>
      <p:grpSp>
        <p:nvGrpSpPr>
          <p:cNvPr id="470" name="Google Shape;470;p52" title="text box"/>
          <p:cNvGrpSpPr/>
          <p:nvPr/>
        </p:nvGrpSpPr>
        <p:grpSpPr>
          <a:xfrm>
            <a:off x="590475" y="1190125"/>
            <a:ext cx="8584000" cy="3064013"/>
            <a:chOff x="590475" y="850963"/>
            <a:chExt cx="8584000" cy="3064013"/>
          </a:xfrm>
        </p:grpSpPr>
        <p:sp>
          <p:nvSpPr>
            <p:cNvPr id="471" name="Google Shape;471;p52"/>
            <p:cNvSpPr txBox="1"/>
            <p:nvPr/>
          </p:nvSpPr>
          <p:spPr>
            <a:xfrm>
              <a:off x="590475" y="1644250"/>
              <a:ext cx="1903200" cy="660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1C4587"/>
                  </a:solidFill>
                  <a:latin typeface="Calibri"/>
                  <a:ea typeface="Calibri"/>
                  <a:cs typeface="Calibri"/>
                  <a:sym typeface="Calibri"/>
                </a:rPr>
                <a:t>Submit                  DRAFT Targets </a:t>
              </a:r>
              <a:endParaRPr b="1">
                <a:solidFill>
                  <a:srgbClr val="1C4587"/>
                </a:solidFill>
                <a:latin typeface="Calibri"/>
                <a:ea typeface="Calibri"/>
                <a:cs typeface="Calibri"/>
                <a:sym typeface="Calibri"/>
              </a:endParaRPr>
            </a:p>
          </p:txBody>
        </p:sp>
        <p:sp>
          <p:nvSpPr>
            <p:cNvPr id="472" name="Google Shape;472;p52"/>
            <p:cNvSpPr txBox="1"/>
            <p:nvPr/>
          </p:nvSpPr>
          <p:spPr>
            <a:xfrm>
              <a:off x="637100" y="2214200"/>
              <a:ext cx="1443000" cy="1562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latin typeface="Calibri"/>
                  <a:ea typeface="Calibri"/>
                  <a:cs typeface="Calibri"/>
                  <a:sym typeface="Calibri"/>
                </a:rPr>
                <a:t>Attach your DRAFT targets with your complete SIA Application during submission: </a:t>
              </a:r>
              <a:endParaRPr sz="1200">
                <a:latin typeface="Calibri"/>
                <a:ea typeface="Calibri"/>
                <a:cs typeface="Calibri"/>
                <a:sym typeface="Calibri"/>
              </a:endParaRPr>
            </a:p>
            <a:p>
              <a:pPr marL="0" lvl="0" indent="0" algn="l" rtl="0">
                <a:spcBef>
                  <a:spcPts val="0"/>
                </a:spcBef>
                <a:spcAft>
                  <a:spcPts val="0"/>
                </a:spcAft>
                <a:buNone/>
              </a:pPr>
              <a:r>
                <a:rPr lang="en" sz="1200">
                  <a:latin typeface="Calibri"/>
                  <a:ea typeface="Calibri"/>
                  <a:cs typeface="Calibri"/>
                  <a:sym typeface="Calibri"/>
                </a:rPr>
                <a:t>March 2 - April 15, 2020.</a:t>
              </a:r>
              <a:endParaRPr sz="1200">
                <a:latin typeface="Calibri"/>
                <a:ea typeface="Calibri"/>
                <a:cs typeface="Calibri"/>
                <a:sym typeface="Calibri"/>
              </a:endParaRPr>
            </a:p>
          </p:txBody>
        </p:sp>
        <p:sp>
          <p:nvSpPr>
            <p:cNvPr id="473" name="Google Shape;473;p52"/>
            <p:cNvSpPr txBox="1"/>
            <p:nvPr/>
          </p:nvSpPr>
          <p:spPr>
            <a:xfrm>
              <a:off x="2320250" y="924300"/>
              <a:ext cx="1903200" cy="513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1C4587"/>
                  </a:solidFill>
                  <a:latin typeface="Calibri"/>
                  <a:ea typeface="Calibri"/>
                  <a:cs typeface="Calibri"/>
                  <a:sym typeface="Calibri"/>
                </a:rPr>
                <a:t>Co-Development of Targets begins once Application Meets Requirements</a:t>
              </a:r>
              <a:endParaRPr b="1">
                <a:solidFill>
                  <a:srgbClr val="1C4587"/>
                </a:solidFill>
                <a:latin typeface="Calibri"/>
                <a:ea typeface="Calibri"/>
                <a:cs typeface="Calibri"/>
                <a:sym typeface="Calibri"/>
              </a:endParaRPr>
            </a:p>
          </p:txBody>
        </p:sp>
        <p:sp>
          <p:nvSpPr>
            <p:cNvPr id="474" name="Google Shape;474;p52"/>
            <p:cNvSpPr txBox="1"/>
            <p:nvPr/>
          </p:nvSpPr>
          <p:spPr>
            <a:xfrm>
              <a:off x="4088225" y="1779550"/>
              <a:ext cx="1604700" cy="660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1C4587"/>
                  </a:solidFill>
                  <a:latin typeface="Calibri"/>
                  <a:ea typeface="Calibri"/>
                  <a:cs typeface="Calibri"/>
                  <a:sym typeface="Calibri"/>
                </a:rPr>
                <a:t>ODE Initiates Grant Agreement Process</a:t>
              </a:r>
              <a:endParaRPr b="1">
                <a:solidFill>
                  <a:srgbClr val="1C4587"/>
                </a:solidFill>
                <a:latin typeface="Calibri"/>
                <a:ea typeface="Calibri"/>
                <a:cs typeface="Calibri"/>
                <a:sym typeface="Calibri"/>
              </a:endParaRPr>
            </a:p>
          </p:txBody>
        </p:sp>
        <p:sp>
          <p:nvSpPr>
            <p:cNvPr id="475" name="Google Shape;475;p52"/>
            <p:cNvSpPr txBox="1"/>
            <p:nvPr/>
          </p:nvSpPr>
          <p:spPr>
            <a:xfrm>
              <a:off x="4173838" y="2352875"/>
              <a:ext cx="1443000" cy="1562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latin typeface="Calibri"/>
                  <a:ea typeface="Calibri"/>
                  <a:cs typeface="Calibri"/>
                  <a:sym typeface="Calibri"/>
                </a:rPr>
                <a:t>ODE will initiate the grant agreement process, to include growth targets as an exhibit for monitoring purposes.</a:t>
              </a:r>
              <a:endParaRPr sz="1200">
                <a:latin typeface="Calibri"/>
                <a:ea typeface="Calibri"/>
                <a:cs typeface="Calibri"/>
                <a:sym typeface="Calibri"/>
              </a:endParaRPr>
            </a:p>
          </p:txBody>
        </p:sp>
        <p:sp>
          <p:nvSpPr>
            <p:cNvPr id="476" name="Google Shape;476;p52"/>
            <p:cNvSpPr txBox="1"/>
            <p:nvPr/>
          </p:nvSpPr>
          <p:spPr>
            <a:xfrm>
              <a:off x="6015600" y="850963"/>
              <a:ext cx="1783500" cy="660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1C4587"/>
                  </a:solidFill>
                  <a:latin typeface="Calibri"/>
                  <a:ea typeface="Calibri"/>
                  <a:cs typeface="Calibri"/>
                  <a:sym typeface="Calibri"/>
                </a:rPr>
                <a:t>Facilitate Public Review of Grant Agreement &amp; Obtain Board Approval </a:t>
              </a:r>
              <a:endParaRPr b="1">
                <a:solidFill>
                  <a:srgbClr val="1C4587"/>
                </a:solidFill>
                <a:latin typeface="Calibri"/>
                <a:ea typeface="Calibri"/>
                <a:cs typeface="Calibri"/>
                <a:sym typeface="Calibri"/>
              </a:endParaRPr>
            </a:p>
          </p:txBody>
        </p:sp>
        <p:sp>
          <p:nvSpPr>
            <p:cNvPr id="477" name="Google Shape;477;p52"/>
            <p:cNvSpPr txBox="1"/>
            <p:nvPr/>
          </p:nvSpPr>
          <p:spPr>
            <a:xfrm>
              <a:off x="6015600" y="1852900"/>
              <a:ext cx="1346700" cy="1562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latin typeface="Calibri"/>
                  <a:ea typeface="Calibri"/>
                  <a:cs typeface="Calibri"/>
                  <a:sym typeface="Calibri"/>
                </a:rPr>
                <a:t>Applicants must post on webpage and/or make available in district office; present grant agreement at an open board meeting and obtain board approval.</a:t>
              </a:r>
              <a:endParaRPr sz="1200">
                <a:latin typeface="Calibri"/>
                <a:ea typeface="Calibri"/>
                <a:cs typeface="Calibri"/>
                <a:sym typeface="Calibri"/>
              </a:endParaRPr>
            </a:p>
          </p:txBody>
        </p:sp>
        <p:sp>
          <p:nvSpPr>
            <p:cNvPr id="478" name="Google Shape;478;p52"/>
            <p:cNvSpPr txBox="1"/>
            <p:nvPr/>
          </p:nvSpPr>
          <p:spPr>
            <a:xfrm>
              <a:off x="7684975" y="2002863"/>
              <a:ext cx="1489500" cy="660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1C4587"/>
                  </a:solidFill>
                  <a:latin typeface="Calibri"/>
                  <a:ea typeface="Calibri"/>
                  <a:cs typeface="Calibri"/>
                  <a:sym typeface="Calibri"/>
                </a:rPr>
                <a:t>Submit Documentation of Board Approval</a:t>
              </a:r>
              <a:endParaRPr b="1">
                <a:solidFill>
                  <a:srgbClr val="1C4587"/>
                </a:solidFill>
                <a:latin typeface="Calibri"/>
                <a:ea typeface="Calibri"/>
                <a:cs typeface="Calibri"/>
                <a:sym typeface="Calibri"/>
              </a:endParaRPr>
            </a:p>
          </p:txBody>
        </p:sp>
        <p:sp>
          <p:nvSpPr>
            <p:cNvPr id="479" name="Google Shape;479;p52"/>
            <p:cNvSpPr txBox="1"/>
            <p:nvPr/>
          </p:nvSpPr>
          <p:spPr>
            <a:xfrm>
              <a:off x="7666250" y="2950175"/>
              <a:ext cx="1269000" cy="944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latin typeface="Calibri"/>
                  <a:ea typeface="Calibri"/>
                  <a:cs typeface="Calibri"/>
                  <a:sym typeface="Calibri"/>
                </a:rPr>
                <a:t>Grant agreement is finalized with ODE and applicant.</a:t>
              </a:r>
              <a:endParaRPr sz="1200">
                <a:latin typeface="Calibri"/>
                <a:ea typeface="Calibri"/>
                <a:cs typeface="Calibri"/>
                <a:sym typeface="Calibri"/>
              </a:endParaRPr>
            </a:p>
          </p:txBody>
        </p:sp>
      </p:grpSp>
      <p:sp>
        <p:nvSpPr>
          <p:cNvPr id="480" name="Google Shape;480;p52"/>
          <p:cNvSpPr txBox="1">
            <a:spLocks noGrp="1"/>
          </p:cNvSpPr>
          <p:nvPr>
            <p:ph type="sldNum" idx="12"/>
          </p:nvPr>
        </p:nvSpPr>
        <p:spPr>
          <a:xfrm>
            <a:off x="8556784" y="6333134"/>
            <a:ext cx="548700" cy="5250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
              <a:t>34</a:t>
            </a:fld>
            <a:endParaRPr/>
          </a:p>
        </p:txBody>
      </p:sp>
      <p:sp>
        <p:nvSpPr>
          <p:cNvPr id="2" name="Title 1" hidden="1"/>
          <p:cNvSpPr>
            <a:spLocks noGrp="1"/>
          </p:cNvSpPr>
          <p:nvPr>
            <p:ph type="title" idx="4294967295"/>
          </p:nvPr>
        </p:nvSpPr>
        <p:spPr/>
        <p:txBody>
          <a:bodyPr/>
          <a:lstStyle/>
          <a:p>
            <a:r>
              <a:rPr lang="en-US" dirty="0" smtClean="0"/>
              <a:t>Co-Development to Agreement</a:t>
            </a:r>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Shape 485"/>
        <p:cNvGrpSpPr/>
        <p:nvPr/>
      </p:nvGrpSpPr>
      <p:grpSpPr>
        <a:xfrm>
          <a:off x="0" y="0"/>
          <a:ext cx="0" cy="0"/>
          <a:chOff x="0" y="0"/>
          <a:chExt cx="0" cy="0"/>
        </a:xfrm>
      </p:grpSpPr>
      <p:sp>
        <p:nvSpPr>
          <p:cNvPr id="486" name="Google Shape;486;p53"/>
          <p:cNvSpPr txBox="1"/>
          <p:nvPr/>
        </p:nvSpPr>
        <p:spPr>
          <a:xfrm>
            <a:off x="601875" y="258750"/>
            <a:ext cx="7845600" cy="902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4800">
                <a:solidFill>
                  <a:srgbClr val="0070C0"/>
                </a:solidFill>
                <a:latin typeface="Calibri"/>
                <a:ea typeface="Calibri"/>
                <a:cs typeface="Calibri"/>
                <a:sym typeface="Calibri"/>
              </a:rPr>
              <a:t>Process for Co-Development</a:t>
            </a:r>
            <a:endParaRPr sz="4800">
              <a:solidFill>
                <a:srgbClr val="0070C0"/>
              </a:solidFill>
              <a:latin typeface="Calibri"/>
              <a:ea typeface="Calibri"/>
              <a:cs typeface="Calibri"/>
              <a:sym typeface="Calibri"/>
            </a:endParaRPr>
          </a:p>
        </p:txBody>
      </p:sp>
      <p:sp>
        <p:nvSpPr>
          <p:cNvPr id="487" name="Google Shape;487;p53"/>
          <p:cNvSpPr txBox="1"/>
          <p:nvPr/>
        </p:nvSpPr>
        <p:spPr>
          <a:xfrm>
            <a:off x="554500" y="1401775"/>
            <a:ext cx="5611500" cy="42918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r>
              <a:rPr lang="en" sz="2000" b="1">
                <a:solidFill>
                  <a:srgbClr val="9F2065"/>
                </a:solidFill>
                <a:latin typeface="Calibri"/>
                <a:ea typeface="Calibri"/>
                <a:cs typeface="Calibri"/>
                <a:sym typeface="Calibri"/>
              </a:rPr>
              <a:t>Step 1</a:t>
            </a:r>
            <a:r>
              <a:rPr lang="en" sz="2000">
                <a:latin typeface="Calibri"/>
                <a:ea typeface="Calibri"/>
                <a:cs typeface="Calibri"/>
                <a:sym typeface="Calibri"/>
              </a:rPr>
              <a:t> </a:t>
            </a:r>
            <a:endParaRPr sz="2000">
              <a:latin typeface="Calibri"/>
              <a:ea typeface="Calibri"/>
              <a:cs typeface="Calibri"/>
              <a:sym typeface="Calibri"/>
            </a:endParaRPr>
          </a:p>
          <a:p>
            <a:pPr marL="457200" marR="0" lvl="0" indent="0" algn="l" rtl="0">
              <a:lnSpc>
                <a:spcPct val="90000"/>
              </a:lnSpc>
              <a:spcBef>
                <a:spcPts val="0"/>
              </a:spcBef>
              <a:spcAft>
                <a:spcPts val="0"/>
              </a:spcAft>
              <a:buNone/>
            </a:pPr>
            <a:r>
              <a:rPr lang="en" sz="2000">
                <a:solidFill>
                  <a:schemeClr val="dk1"/>
                </a:solidFill>
                <a:latin typeface="Calibri"/>
                <a:ea typeface="Calibri"/>
                <a:cs typeface="Calibri"/>
                <a:sym typeface="Calibri"/>
              </a:rPr>
              <a:t>Applicants should include </a:t>
            </a:r>
            <a:r>
              <a:rPr lang="en" sz="2000" i="1">
                <a:solidFill>
                  <a:schemeClr val="dk1"/>
                </a:solidFill>
                <a:latin typeface="Calibri"/>
                <a:ea typeface="Calibri"/>
                <a:cs typeface="Calibri"/>
                <a:sym typeface="Calibri"/>
              </a:rPr>
              <a:t>draft </a:t>
            </a:r>
            <a:r>
              <a:rPr lang="en" sz="2000">
                <a:solidFill>
                  <a:schemeClr val="dk1"/>
                </a:solidFill>
                <a:latin typeface="Calibri"/>
                <a:ea typeface="Calibri"/>
                <a:cs typeface="Calibri"/>
                <a:sym typeface="Calibri"/>
              </a:rPr>
              <a:t>longitudinal performance growth targets with their application submission (March 2 - April 15, 2020). These will not be included in the application review. </a:t>
            </a:r>
            <a:endParaRPr sz="2000">
              <a:solidFill>
                <a:schemeClr val="dk1"/>
              </a:solidFill>
              <a:latin typeface="Calibri"/>
              <a:ea typeface="Calibri"/>
              <a:cs typeface="Calibri"/>
              <a:sym typeface="Calibri"/>
            </a:endParaRPr>
          </a:p>
          <a:p>
            <a:pPr marL="0" marR="0" lvl="0" indent="0" algn="l" rtl="0">
              <a:lnSpc>
                <a:spcPct val="90000"/>
              </a:lnSpc>
              <a:spcBef>
                <a:spcPts val="0"/>
              </a:spcBef>
              <a:spcAft>
                <a:spcPts val="0"/>
              </a:spcAft>
              <a:buNone/>
            </a:pPr>
            <a:r>
              <a:rPr lang="en" sz="2000" b="1">
                <a:solidFill>
                  <a:srgbClr val="9F2065"/>
                </a:solidFill>
                <a:latin typeface="Calibri"/>
                <a:ea typeface="Calibri"/>
                <a:cs typeface="Calibri"/>
                <a:sym typeface="Calibri"/>
              </a:rPr>
              <a:t>Step 2</a:t>
            </a:r>
            <a:r>
              <a:rPr lang="en" sz="2000">
                <a:latin typeface="Calibri"/>
                <a:ea typeface="Calibri"/>
                <a:cs typeface="Calibri"/>
                <a:sym typeface="Calibri"/>
              </a:rPr>
              <a:t> </a:t>
            </a:r>
            <a:endParaRPr sz="2000">
              <a:latin typeface="Calibri"/>
              <a:ea typeface="Calibri"/>
              <a:cs typeface="Calibri"/>
              <a:sym typeface="Calibri"/>
            </a:endParaRPr>
          </a:p>
          <a:p>
            <a:pPr marL="457200" marR="0" lvl="0" indent="0" algn="l" rtl="0">
              <a:lnSpc>
                <a:spcPct val="90000"/>
              </a:lnSpc>
              <a:spcBef>
                <a:spcPts val="0"/>
              </a:spcBef>
              <a:spcAft>
                <a:spcPts val="0"/>
              </a:spcAft>
              <a:buNone/>
            </a:pPr>
            <a:r>
              <a:rPr lang="en" sz="2000">
                <a:latin typeface="Calibri"/>
                <a:ea typeface="Calibri"/>
                <a:cs typeface="Calibri"/>
                <a:sym typeface="Calibri"/>
              </a:rPr>
              <a:t>Application meets requirements.</a:t>
            </a:r>
            <a:endParaRPr sz="2000">
              <a:latin typeface="Calibri"/>
              <a:ea typeface="Calibri"/>
              <a:cs typeface="Calibri"/>
              <a:sym typeface="Calibri"/>
            </a:endParaRPr>
          </a:p>
          <a:p>
            <a:pPr marL="0" marR="0" lvl="0" indent="0" algn="l" rtl="0">
              <a:lnSpc>
                <a:spcPct val="90000"/>
              </a:lnSpc>
              <a:spcBef>
                <a:spcPts val="0"/>
              </a:spcBef>
              <a:spcAft>
                <a:spcPts val="0"/>
              </a:spcAft>
              <a:buNone/>
            </a:pPr>
            <a:r>
              <a:rPr lang="en" sz="2000" b="1">
                <a:solidFill>
                  <a:srgbClr val="9F2065"/>
                </a:solidFill>
                <a:latin typeface="Calibri"/>
                <a:ea typeface="Calibri"/>
                <a:cs typeface="Calibri"/>
                <a:sym typeface="Calibri"/>
              </a:rPr>
              <a:t>Step 3</a:t>
            </a:r>
            <a:r>
              <a:rPr lang="en" sz="2000">
                <a:latin typeface="Calibri"/>
                <a:ea typeface="Calibri"/>
                <a:cs typeface="Calibri"/>
                <a:sym typeface="Calibri"/>
              </a:rPr>
              <a:t> </a:t>
            </a:r>
            <a:endParaRPr sz="2000">
              <a:latin typeface="Calibri"/>
              <a:ea typeface="Calibri"/>
              <a:cs typeface="Calibri"/>
              <a:sym typeface="Calibri"/>
            </a:endParaRPr>
          </a:p>
          <a:p>
            <a:pPr marL="457200" marR="0" lvl="0" indent="0" algn="l" rtl="0">
              <a:lnSpc>
                <a:spcPct val="90000"/>
              </a:lnSpc>
              <a:spcBef>
                <a:spcPts val="0"/>
              </a:spcBef>
              <a:spcAft>
                <a:spcPts val="0"/>
              </a:spcAft>
              <a:buNone/>
            </a:pPr>
            <a:r>
              <a:rPr lang="en" sz="2000">
                <a:latin typeface="Calibri"/>
                <a:ea typeface="Calibri"/>
                <a:cs typeface="Calibri"/>
                <a:sym typeface="Calibri"/>
              </a:rPr>
              <a:t>ODE staff will review your draft targets. </a:t>
            </a:r>
            <a:endParaRPr sz="2000">
              <a:latin typeface="Calibri"/>
              <a:ea typeface="Calibri"/>
              <a:cs typeface="Calibri"/>
              <a:sym typeface="Calibri"/>
            </a:endParaRPr>
          </a:p>
          <a:p>
            <a:pPr marL="0" marR="0" lvl="0" indent="0" algn="l" rtl="0">
              <a:lnSpc>
                <a:spcPct val="90000"/>
              </a:lnSpc>
              <a:spcBef>
                <a:spcPts val="0"/>
              </a:spcBef>
              <a:spcAft>
                <a:spcPts val="0"/>
              </a:spcAft>
              <a:buNone/>
            </a:pPr>
            <a:r>
              <a:rPr lang="en" sz="2000" b="1">
                <a:solidFill>
                  <a:srgbClr val="9F2065"/>
                </a:solidFill>
                <a:latin typeface="Calibri"/>
                <a:ea typeface="Calibri"/>
                <a:cs typeface="Calibri"/>
                <a:sym typeface="Calibri"/>
              </a:rPr>
              <a:t>Step 4</a:t>
            </a:r>
            <a:r>
              <a:rPr lang="en" sz="2000">
                <a:latin typeface="Calibri"/>
                <a:ea typeface="Calibri"/>
                <a:cs typeface="Calibri"/>
                <a:sym typeface="Calibri"/>
              </a:rPr>
              <a:t> </a:t>
            </a:r>
            <a:endParaRPr sz="2000">
              <a:latin typeface="Calibri"/>
              <a:ea typeface="Calibri"/>
              <a:cs typeface="Calibri"/>
              <a:sym typeface="Calibri"/>
            </a:endParaRPr>
          </a:p>
          <a:p>
            <a:pPr marL="457200" marR="0" lvl="0" indent="0" algn="l" rtl="0">
              <a:lnSpc>
                <a:spcPct val="90000"/>
              </a:lnSpc>
              <a:spcBef>
                <a:spcPts val="0"/>
              </a:spcBef>
              <a:spcAft>
                <a:spcPts val="0"/>
              </a:spcAft>
              <a:buNone/>
            </a:pPr>
            <a:r>
              <a:rPr lang="en" sz="2000">
                <a:latin typeface="Calibri"/>
                <a:ea typeface="Calibri"/>
                <a:cs typeface="Calibri"/>
                <a:sym typeface="Calibri"/>
              </a:rPr>
              <a:t>ODE point of contact will communicate with applicant about status of draft targets. </a:t>
            </a:r>
            <a:r>
              <a:rPr lang="en" sz="2000">
                <a:solidFill>
                  <a:schemeClr val="dk1"/>
                </a:solidFill>
                <a:latin typeface="Calibri"/>
                <a:ea typeface="Calibri"/>
                <a:cs typeface="Calibri"/>
                <a:sym typeface="Calibri"/>
              </a:rPr>
              <a:t>Email and Google folder structure will be used for iterative back and forth exchange until agreement is reach. </a:t>
            </a:r>
            <a:endParaRPr sz="2000">
              <a:solidFill>
                <a:schemeClr val="dk1"/>
              </a:solidFill>
              <a:latin typeface="Calibri"/>
              <a:ea typeface="Calibri"/>
              <a:cs typeface="Calibri"/>
              <a:sym typeface="Calibri"/>
            </a:endParaRPr>
          </a:p>
          <a:p>
            <a:pPr marL="0" marR="0" lvl="0" indent="0" algn="l" rtl="0">
              <a:lnSpc>
                <a:spcPct val="90000"/>
              </a:lnSpc>
              <a:spcBef>
                <a:spcPts val="0"/>
              </a:spcBef>
              <a:spcAft>
                <a:spcPts val="0"/>
              </a:spcAft>
              <a:buNone/>
            </a:pPr>
            <a:endParaRPr sz="2000">
              <a:latin typeface="Calibri"/>
              <a:ea typeface="Calibri"/>
              <a:cs typeface="Calibri"/>
              <a:sym typeface="Calibri"/>
            </a:endParaRPr>
          </a:p>
          <a:p>
            <a:pPr marL="0" marR="0" lvl="0" indent="0" algn="l" rtl="0">
              <a:lnSpc>
                <a:spcPct val="90000"/>
              </a:lnSpc>
              <a:spcBef>
                <a:spcPts val="0"/>
              </a:spcBef>
              <a:spcAft>
                <a:spcPts val="0"/>
              </a:spcAft>
              <a:buNone/>
            </a:pPr>
            <a:endParaRPr sz="2000">
              <a:latin typeface="Calibri"/>
              <a:ea typeface="Calibri"/>
              <a:cs typeface="Calibri"/>
              <a:sym typeface="Calibri"/>
            </a:endParaRPr>
          </a:p>
        </p:txBody>
      </p:sp>
      <p:pic>
        <p:nvPicPr>
          <p:cNvPr id="488" name="Google Shape;488;p53" title="ODE Logo"/>
          <p:cNvPicPr preferRelativeResize="0"/>
          <p:nvPr/>
        </p:nvPicPr>
        <p:blipFill>
          <a:blip r:embed="rId3">
            <a:alphaModFix/>
          </a:blip>
          <a:stretch>
            <a:fillRect/>
          </a:stretch>
        </p:blipFill>
        <p:spPr>
          <a:xfrm>
            <a:off x="7924800" y="5818200"/>
            <a:ext cx="935925" cy="944551"/>
          </a:xfrm>
          <a:prstGeom prst="rect">
            <a:avLst/>
          </a:prstGeom>
          <a:noFill/>
          <a:ln>
            <a:noFill/>
          </a:ln>
        </p:spPr>
      </p:pic>
      <p:sp>
        <p:nvSpPr>
          <p:cNvPr id="489" name="Google Shape;489;p53" title="decorative line"/>
          <p:cNvSpPr txBox="1"/>
          <p:nvPr/>
        </p:nvSpPr>
        <p:spPr>
          <a:xfrm rot="10800000" flipH="1">
            <a:off x="0" y="5962573"/>
            <a:ext cx="4662900" cy="9600"/>
          </a:xfrm>
          <a:prstGeom prst="rect">
            <a:avLst/>
          </a:prstGeom>
          <a:solidFill>
            <a:srgbClr val="0070C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FFFF"/>
              </a:buClr>
              <a:buSzPts val="5400"/>
              <a:buFont typeface="Gill Sans"/>
              <a:buNone/>
            </a:pPr>
            <a:endParaRPr sz="4800" b="1" i="0" u="none" strike="noStrike" cap="none">
              <a:solidFill>
                <a:srgbClr val="FFFFFF"/>
              </a:solidFill>
              <a:latin typeface="Gill Sans"/>
              <a:ea typeface="Gill Sans"/>
              <a:cs typeface="Gill Sans"/>
              <a:sym typeface="Gill Sans"/>
            </a:endParaRPr>
          </a:p>
        </p:txBody>
      </p:sp>
      <p:sp>
        <p:nvSpPr>
          <p:cNvPr id="490" name="Google Shape;490;p53"/>
          <p:cNvSpPr txBox="1">
            <a:spLocks noGrp="1"/>
          </p:cNvSpPr>
          <p:nvPr>
            <p:ph type="sldNum" idx="12"/>
          </p:nvPr>
        </p:nvSpPr>
        <p:spPr>
          <a:xfrm>
            <a:off x="8556784" y="6333134"/>
            <a:ext cx="548700" cy="5250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
              <a:t>35</a:t>
            </a:fld>
            <a:endParaRPr/>
          </a:p>
        </p:txBody>
      </p:sp>
      <p:pic>
        <p:nvPicPr>
          <p:cNvPr id="491" name="Google Shape;491;p53" title="thought bubbles"/>
          <p:cNvPicPr preferRelativeResize="0"/>
          <p:nvPr/>
        </p:nvPicPr>
        <p:blipFill>
          <a:blip r:embed="rId4">
            <a:alphaModFix/>
          </a:blip>
          <a:stretch>
            <a:fillRect/>
          </a:stretch>
        </p:blipFill>
        <p:spPr>
          <a:xfrm>
            <a:off x="6203075" y="2015525"/>
            <a:ext cx="2353700" cy="2826931"/>
          </a:xfrm>
          <a:prstGeom prst="rect">
            <a:avLst/>
          </a:prstGeom>
          <a:noFill/>
          <a:ln>
            <a:noFill/>
          </a:ln>
        </p:spPr>
      </p:pic>
      <p:sp>
        <p:nvSpPr>
          <p:cNvPr id="2" name="Title 1" hidden="1"/>
          <p:cNvSpPr>
            <a:spLocks noGrp="1"/>
          </p:cNvSpPr>
          <p:nvPr>
            <p:ph type="title" idx="4294967295"/>
          </p:nvPr>
        </p:nvSpPr>
        <p:spPr/>
        <p:txBody>
          <a:bodyPr/>
          <a:lstStyle/>
          <a:p>
            <a:r>
              <a:rPr lang="en-US" dirty="0" smtClean="0"/>
              <a:t>Process for Co-Development</a:t>
            </a:r>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Shape 496"/>
        <p:cNvGrpSpPr/>
        <p:nvPr/>
      </p:nvGrpSpPr>
      <p:grpSpPr>
        <a:xfrm>
          <a:off x="0" y="0"/>
          <a:ext cx="0" cy="0"/>
          <a:chOff x="0" y="0"/>
          <a:chExt cx="0" cy="0"/>
        </a:xfrm>
      </p:grpSpPr>
      <p:sp>
        <p:nvSpPr>
          <p:cNvPr id="497" name="Google Shape;497;p54"/>
          <p:cNvSpPr txBox="1"/>
          <p:nvPr/>
        </p:nvSpPr>
        <p:spPr>
          <a:xfrm>
            <a:off x="601875" y="258750"/>
            <a:ext cx="7845600" cy="902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4800">
                <a:solidFill>
                  <a:srgbClr val="0070C0"/>
                </a:solidFill>
                <a:latin typeface="Calibri"/>
                <a:ea typeface="Calibri"/>
                <a:cs typeface="Calibri"/>
                <a:sym typeface="Calibri"/>
              </a:rPr>
              <a:t>Roles &amp; Shared Responsibility</a:t>
            </a:r>
            <a:endParaRPr sz="4800">
              <a:solidFill>
                <a:srgbClr val="0070C0"/>
              </a:solidFill>
              <a:latin typeface="Calibri"/>
              <a:ea typeface="Calibri"/>
              <a:cs typeface="Calibri"/>
              <a:sym typeface="Calibri"/>
            </a:endParaRPr>
          </a:p>
        </p:txBody>
      </p:sp>
      <p:pic>
        <p:nvPicPr>
          <p:cNvPr id="498" name="Google Shape;498;p54" title="ODE Logo"/>
          <p:cNvPicPr preferRelativeResize="0"/>
          <p:nvPr/>
        </p:nvPicPr>
        <p:blipFill>
          <a:blip r:embed="rId3">
            <a:alphaModFix/>
          </a:blip>
          <a:stretch>
            <a:fillRect/>
          </a:stretch>
        </p:blipFill>
        <p:spPr>
          <a:xfrm>
            <a:off x="7924800" y="5818200"/>
            <a:ext cx="935925" cy="944551"/>
          </a:xfrm>
          <a:prstGeom prst="rect">
            <a:avLst/>
          </a:prstGeom>
          <a:noFill/>
          <a:ln>
            <a:noFill/>
          </a:ln>
        </p:spPr>
      </p:pic>
      <p:sp>
        <p:nvSpPr>
          <p:cNvPr id="499" name="Google Shape;499;p54" title="decorative line"/>
          <p:cNvSpPr txBox="1"/>
          <p:nvPr/>
        </p:nvSpPr>
        <p:spPr>
          <a:xfrm rot="10800000" flipH="1">
            <a:off x="0" y="5962573"/>
            <a:ext cx="4662900" cy="9600"/>
          </a:xfrm>
          <a:prstGeom prst="rect">
            <a:avLst/>
          </a:prstGeom>
          <a:solidFill>
            <a:srgbClr val="0070C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FFFF"/>
              </a:buClr>
              <a:buSzPts val="5400"/>
              <a:buFont typeface="Gill Sans"/>
              <a:buNone/>
            </a:pPr>
            <a:endParaRPr sz="4800" b="1" i="0" u="none" strike="noStrike" cap="none">
              <a:solidFill>
                <a:srgbClr val="FFFFFF"/>
              </a:solidFill>
              <a:latin typeface="Gill Sans"/>
              <a:ea typeface="Gill Sans"/>
              <a:cs typeface="Gill Sans"/>
              <a:sym typeface="Gill Sans"/>
            </a:endParaRPr>
          </a:p>
        </p:txBody>
      </p:sp>
      <p:sp>
        <p:nvSpPr>
          <p:cNvPr id="500" name="Google Shape;500;p54"/>
          <p:cNvSpPr txBox="1">
            <a:spLocks noGrp="1"/>
          </p:cNvSpPr>
          <p:nvPr>
            <p:ph type="sldNum" idx="12"/>
          </p:nvPr>
        </p:nvSpPr>
        <p:spPr>
          <a:xfrm>
            <a:off x="8556784" y="6333134"/>
            <a:ext cx="548700" cy="5250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
              <a:t>36</a:t>
            </a:fld>
            <a:endParaRPr/>
          </a:p>
        </p:txBody>
      </p:sp>
      <p:graphicFrame>
        <p:nvGraphicFramePr>
          <p:cNvPr id="501" name="Google Shape;501;p54" title="Roles/Responsibilities "/>
          <p:cNvGraphicFramePr/>
          <p:nvPr>
            <p:extLst>
              <p:ext uri="{D42A27DB-BD31-4B8C-83A1-F6EECF244321}">
                <p14:modId xmlns:p14="http://schemas.microsoft.com/office/powerpoint/2010/main" val="2207079625"/>
              </p:ext>
            </p:extLst>
          </p:nvPr>
        </p:nvGraphicFramePr>
        <p:xfrm>
          <a:off x="601875" y="1155413"/>
          <a:ext cx="7669450" cy="4312860"/>
        </p:xfrm>
        <a:graphic>
          <a:graphicData uri="http://schemas.openxmlformats.org/drawingml/2006/table">
            <a:tbl>
              <a:tblPr firstRow="1">
                <a:noFill/>
                <a:tableStyleId>{2858077A-8EDA-4762-9441-A3CF468AF81E}</a:tableStyleId>
              </a:tblPr>
              <a:tblGrid>
                <a:gridCol w="3834725">
                  <a:extLst>
                    <a:ext uri="{9D8B030D-6E8A-4147-A177-3AD203B41FA5}">
                      <a16:colId xmlns:a16="http://schemas.microsoft.com/office/drawing/2014/main" val="20000"/>
                    </a:ext>
                  </a:extLst>
                </a:gridCol>
                <a:gridCol w="3834725">
                  <a:extLst>
                    <a:ext uri="{9D8B030D-6E8A-4147-A177-3AD203B41FA5}">
                      <a16:colId xmlns:a16="http://schemas.microsoft.com/office/drawing/2014/main" val="20001"/>
                    </a:ext>
                  </a:extLst>
                </a:gridCol>
              </a:tblGrid>
              <a:tr h="482575">
                <a:tc>
                  <a:txBody>
                    <a:bodyPr/>
                    <a:lstStyle/>
                    <a:p>
                      <a:pPr marL="0" lvl="0" indent="0" algn="l" rtl="0">
                        <a:lnSpc>
                          <a:spcPct val="100000"/>
                        </a:lnSpc>
                        <a:spcBef>
                          <a:spcPts val="0"/>
                        </a:spcBef>
                        <a:spcAft>
                          <a:spcPts val="0"/>
                        </a:spcAft>
                        <a:buClr>
                          <a:schemeClr val="dk1"/>
                        </a:buClr>
                        <a:buSzPts val="1100"/>
                        <a:buFont typeface="Arial"/>
                        <a:buNone/>
                      </a:pPr>
                      <a:r>
                        <a:rPr lang="en" sz="2400" b="1" dirty="0">
                          <a:solidFill>
                            <a:srgbClr val="FFFFFF"/>
                          </a:solidFill>
                          <a:latin typeface="Calibri"/>
                          <a:ea typeface="Calibri"/>
                          <a:cs typeface="Calibri"/>
                          <a:sym typeface="Calibri"/>
                        </a:rPr>
                        <a:t>ODE will</a:t>
                      </a:r>
                      <a:endParaRPr sz="2400" b="1" dirty="0">
                        <a:solidFill>
                          <a:srgbClr val="FFFFFF"/>
                        </a:solidFill>
                        <a:latin typeface="Calibri"/>
                        <a:ea typeface="Calibri"/>
                        <a:cs typeface="Calibri"/>
                        <a:sym typeface="Calibri"/>
                      </a:endParaRPr>
                    </a:p>
                  </a:txBody>
                  <a:tcPr marL="91425" marR="91425" marT="91425" marB="91425">
                    <a:solidFill>
                      <a:srgbClr val="0070C0"/>
                    </a:solidFill>
                  </a:tcPr>
                </a:tc>
                <a:tc>
                  <a:txBody>
                    <a:bodyPr/>
                    <a:lstStyle/>
                    <a:p>
                      <a:pPr marL="0" lvl="0" indent="0" algn="l" rtl="0">
                        <a:lnSpc>
                          <a:spcPct val="100000"/>
                        </a:lnSpc>
                        <a:spcBef>
                          <a:spcPts val="0"/>
                        </a:spcBef>
                        <a:spcAft>
                          <a:spcPts val="0"/>
                        </a:spcAft>
                        <a:buNone/>
                      </a:pPr>
                      <a:r>
                        <a:rPr lang="en" sz="2400" b="1" dirty="0">
                          <a:solidFill>
                            <a:srgbClr val="FFFFFF"/>
                          </a:solidFill>
                          <a:latin typeface="Calibri"/>
                          <a:ea typeface="Calibri"/>
                          <a:cs typeface="Calibri"/>
                          <a:sym typeface="Calibri"/>
                        </a:rPr>
                        <a:t>Applicants will</a:t>
                      </a:r>
                      <a:endParaRPr sz="2400" b="1" dirty="0">
                        <a:solidFill>
                          <a:srgbClr val="FFFFFF"/>
                        </a:solidFill>
                        <a:latin typeface="Calibri"/>
                        <a:ea typeface="Calibri"/>
                        <a:cs typeface="Calibri"/>
                        <a:sym typeface="Calibri"/>
                      </a:endParaRPr>
                    </a:p>
                  </a:txBody>
                  <a:tcPr marL="91425" marR="91425" marT="91425" marB="91425">
                    <a:solidFill>
                      <a:srgbClr val="0070C0"/>
                    </a:solidFill>
                  </a:tcPr>
                </a:tc>
                <a:extLst>
                  <a:ext uri="{0D108BD9-81ED-4DB2-BD59-A6C34878D82A}">
                    <a16:rowId xmlns:a16="http://schemas.microsoft.com/office/drawing/2014/main" val="10000"/>
                  </a:ext>
                </a:extLst>
              </a:tr>
              <a:tr h="2147500">
                <a:tc>
                  <a:txBody>
                    <a:bodyPr/>
                    <a:lstStyle/>
                    <a:p>
                      <a:pPr marL="457200" lvl="0" indent="-342900" algn="l" rtl="0">
                        <a:lnSpc>
                          <a:spcPct val="115000"/>
                        </a:lnSpc>
                        <a:spcBef>
                          <a:spcPts val="1200"/>
                        </a:spcBef>
                        <a:spcAft>
                          <a:spcPts val="0"/>
                        </a:spcAft>
                        <a:buClr>
                          <a:schemeClr val="dk1"/>
                        </a:buClr>
                        <a:buSzPts val="1800"/>
                        <a:buFont typeface="Calibri"/>
                        <a:buChar char="●"/>
                      </a:pPr>
                      <a:r>
                        <a:rPr lang="en" sz="1800">
                          <a:solidFill>
                            <a:schemeClr val="dk1"/>
                          </a:solidFill>
                          <a:latin typeface="Calibri"/>
                          <a:ea typeface="Calibri"/>
                          <a:cs typeface="Calibri"/>
                          <a:sym typeface="Calibri"/>
                        </a:rPr>
                        <a:t>Engage in open and regular communication with applicants.</a:t>
                      </a:r>
                      <a:endParaRPr sz="1800">
                        <a:solidFill>
                          <a:schemeClr val="dk1"/>
                        </a:solidFill>
                        <a:latin typeface="Calibri"/>
                        <a:ea typeface="Calibri"/>
                        <a:cs typeface="Calibri"/>
                        <a:sym typeface="Calibri"/>
                      </a:endParaRPr>
                    </a:p>
                    <a:p>
                      <a:pPr marL="457200" lvl="0" indent="-342900" algn="l" rtl="0">
                        <a:lnSpc>
                          <a:spcPct val="115000"/>
                        </a:lnSpc>
                        <a:spcBef>
                          <a:spcPts val="0"/>
                        </a:spcBef>
                        <a:spcAft>
                          <a:spcPts val="0"/>
                        </a:spcAft>
                        <a:buClr>
                          <a:schemeClr val="dk1"/>
                        </a:buClr>
                        <a:buSzPts val="1800"/>
                        <a:buFont typeface="Calibri"/>
                        <a:buChar char="●"/>
                      </a:pPr>
                      <a:r>
                        <a:rPr lang="en" sz="1800">
                          <a:solidFill>
                            <a:schemeClr val="dk1"/>
                          </a:solidFill>
                          <a:latin typeface="Calibri"/>
                          <a:ea typeface="Calibri"/>
                          <a:cs typeface="Calibri"/>
                          <a:sym typeface="Calibri"/>
                        </a:rPr>
                        <a:t>Provide each applicant with access to a Google folder for shared artifacts and documents, including the draft longitudinal performance growth targets.</a:t>
                      </a:r>
                      <a:endParaRPr sz="1800">
                        <a:solidFill>
                          <a:schemeClr val="dk1"/>
                        </a:solidFill>
                        <a:latin typeface="Calibri"/>
                        <a:ea typeface="Calibri"/>
                        <a:cs typeface="Calibri"/>
                        <a:sym typeface="Calibri"/>
                      </a:endParaRPr>
                    </a:p>
                    <a:p>
                      <a:pPr marL="457200" lvl="0" indent="-342900" algn="l" rtl="0">
                        <a:lnSpc>
                          <a:spcPct val="115000"/>
                        </a:lnSpc>
                        <a:spcBef>
                          <a:spcPts val="0"/>
                        </a:spcBef>
                        <a:spcAft>
                          <a:spcPts val="0"/>
                        </a:spcAft>
                        <a:buClr>
                          <a:schemeClr val="dk1"/>
                        </a:buClr>
                        <a:buSzPts val="1800"/>
                        <a:buFont typeface="Calibri"/>
                        <a:buChar char="●"/>
                      </a:pPr>
                      <a:r>
                        <a:rPr lang="en" sz="1800">
                          <a:solidFill>
                            <a:schemeClr val="dk1"/>
                          </a:solidFill>
                          <a:latin typeface="Calibri"/>
                          <a:ea typeface="Calibri"/>
                          <a:cs typeface="Calibri"/>
                          <a:sym typeface="Calibri"/>
                        </a:rPr>
                        <a:t>Collaborate with applicants to determine what longitudinal performance targets should be. </a:t>
                      </a:r>
                      <a:endParaRPr sz="1800">
                        <a:solidFill>
                          <a:schemeClr val="dk1"/>
                        </a:solidFill>
                        <a:latin typeface="Calibri"/>
                        <a:ea typeface="Calibri"/>
                        <a:cs typeface="Calibri"/>
                        <a:sym typeface="Calibri"/>
                      </a:endParaRPr>
                    </a:p>
                  </a:txBody>
                  <a:tcPr marL="91425" marR="91425" marT="91425" marB="91425"/>
                </a:tc>
                <a:tc>
                  <a:txBody>
                    <a:bodyPr/>
                    <a:lstStyle/>
                    <a:p>
                      <a:pPr marL="457200" lvl="0" indent="-342900" algn="l" rtl="0">
                        <a:lnSpc>
                          <a:spcPct val="115000"/>
                        </a:lnSpc>
                        <a:spcBef>
                          <a:spcPts val="1200"/>
                        </a:spcBef>
                        <a:spcAft>
                          <a:spcPts val="0"/>
                        </a:spcAft>
                        <a:buClr>
                          <a:schemeClr val="dk1"/>
                        </a:buClr>
                        <a:buSzPts val="1800"/>
                        <a:buFont typeface="Calibri"/>
                        <a:buChar char="●"/>
                      </a:pPr>
                      <a:r>
                        <a:rPr lang="en" sz="1800" dirty="0">
                          <a:solidFill>
                            <a:schemeClr val="dk1"/>
                          </a:solidFill>
                          <a:latin typeface="Calibri"/>
                          <a:ea typeface="Calibri"/>
                          <a:cs typeface="Calibri"/>
                          <a:sym typeface="Calibri"/>
                        </a:rPr>
                        <a:t>Engage in open and regular communication with ODE.</a:t>
                      </a:r>
                      <a:endParaRPr sz="1800" dirty="0">
                        <a:solidFill>
                          <a:schemeClr val="dk1"/>
                        </a:solidFill>
                        <a:latin typeface="Calibri"/>
                        <a:ea typeface="Calibri"/>
                        <a:cs typeface="Calibri"/>
                        <a:sym typeface="Calibri"/>
                      </a:endParaRPr>
                    </a:p>
                    <a:p>
                      <a:pPr marL="457200" lvl="0" indent="-342900" algn="l" rtl="0">
                        <a:lnSpc>
                          <a:spcPct val="115000"/>
                        </a:lnSpc>
                        <a:spcBef>
                          <a:spcPts val="0"/>
                        </a:spcBef>
                        <a:spcAft>
                          <a:spcPts val="0"/>
                        </a:spcAft>
                        <a:buClr>
                          <a:schemeClr val="dk1"/>
                        </a:buClr>
                        <a:buSzPts val="1800"/>
                        <a:buFont typeface="Calibri"/>
                        <a:buChar char="●"/>
                      </a:pPr>
                      <a:r>
                        <a:rPr lang="en" sz="1800" dirty="0">
                          <a:solidFill>
                            <a:schemeClr val="dk1"/>
                          </a:solidFill>
                          <a:latin typeface="Calibri"/>
                          <a:ea typeface="Calibri"/>
                          <a:cs typeface="Calibri"/>
                          <a:sym typeface="Calibri"/>
                        </a:rPr>
                        <a:t>Submit SIA application with draft longitudinal performance growth targets by the deadline, April 15, 2020.</a:t>
                      </a:r>
                      <a:endParaRPr sz="1800" dirty="0">
                        <a:solidFill>
                          <a:schemeClr val="dk1"/>
                        </a:solidFill>
                        <a:latin typeface="Calibri"/>
                        <a:ea typeface="Calibri"/>
                        <a:cs typeface="Calibri"/>
                        <a:sym typeface="Calibri"/>
                      </a:endParaRPr>
                    </a:p>
                    <a:p>
                      <a:pPr marL="457200" lvl="0" indent="-342900" algn="l" rtl="0">
                        <a:lnSpc>
                          <a:spcPct val="115000"/>
                        </a:lnSpc>
                        <a:spcBef>
                          <a:spcPts val="0"/>
                        </a:spcBef>
                        <a:spcAft>
                          <a:spcPts val="0"/>
                        </a:spcAft>
                        <a:buClr>
                          <a:schemeClr val="dk1"/>
                        </a:buClr>
                        <a:buSzPts val="1800"/>
                        <a:buFont typeface="Calibri"/>
                        <a:buChar char="●"/>
                      </a:pPr>
                      <a:r>
                        <a:rPr lang="en" sz="1800" dirty="0">
                          <a:solidFill>
                            <a:schemeClr val="dk1"/>
                          </a:solidFill>
                          <a:latin typeface="Calibri"/>
                          <a:ea typeface="Calibri"/>
                          <a:cs typeface="Calibri"/>
                          <a:sym typeface="Calibri"/>
                        </a:rPr>
                        <a:t>Collaborate with ODE to determine what longitudinal performance growth targets should be. </a:t>
                      </a:r>
                      <a:endParaRPr sz="1800" dirty="0">
                        <a:solidFill>
                          <a:schemeClr val="dk1"/>
                        </a:solidFill>
                        <a:latin typeface="Calibri"/>
                        <a:ea typeface="Calibri"/>
                        <a:cs typeface="Calibri"/>
                        <a:sym typeface="Calibri"/>
                      </a:endParaRPr>
                    </a:p>
                    <a:p>
                      <a:pPr marL="0" lvl="0" indent="0" algn="l" rtl="0">
                        <a:spcBef>
                          <a:spcPts val="1200"/>
                        </a:spcBef>
                        <a:spcAft>
                          <a:spcPts val="0"/>
                        </a:spcAft>
                        <a:buNone/>
                      </a:pPr>
                      <a:endParaRPr sz="1800" dirty="0">
                        <a:latin typeface="Calibri"/>
                        <a:ea typeface="Calibri"/>
                        <a:cs typeface="Calibri"/>
                        <a:sym typeface="Calibri"/>
                      </a:endParaRPr>
                    </a:p>
                  </a:txBody>
                  <a:tcPr marL="91425" marR="91425" marT="91425" marB="91425"/>
                </a:tc>
                <a:extLst>
                  <a:ext uri="{0D108BD9-81ED-4DB2-BD59-A6C34878D82A}">
                    <a16:rowId xmlns:a16="http://schemas.microsoft.com/office/drawing/2014/main" val="10001"/>
                  </a:ext>
                </a:extLst>
              </a:tr>
            </a:tbl>
          </a:graphicData>
        </a:graphic>
      </p:graphicFrame>
      <p:sp>
        <p:nvSpPr>
          <p:cNvPr id="2" name="Title 1" hidden="1"/>
          <p:cNvSpPr>
            <a:spLocks noGrp="1"/>
          </p:cNvSpPr>
          <p:nvPr>
            <p:ph type="title" idx="4294967295"/>
          </p:nvPr>
        </p:nvSpPr>
        <p:spPr/>
        <p:txBody>
          <a:bodyPr/>
          <a:lstStyle/>
          <a:p>
            <a:r>
              <a:rPr lang="en-US" dirty="0" smtClean="0"/>
              <a:t>Roles and Shared Responsibility</a:t>
            </a:r>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Shape 506"/>
        <p:cNvGrpSpPr/>
        <p:nvPr/>
      </p:nvGrpSpPr>
      <p:grpSpPr>
        <a:xfrm>
          <a:off x="0" y="0"/>
          <a:ext cx="0" cy="0"/>
          <a:chOff x="0" y="0"/>
          <a:chExt cx="0" cy="0"/>
        </a:xfrm>
      </p:grpSpPr>
      <p:sp>
        <p:nvSpPr>
          <p:cNvPr id="507" name="Google Shape;507;p55"/>
          <p:cNvSpPr txBox="1"/>
          <p:nvPr/>
        </p:nvSpPr>
        <p:spPr>
          <a:xfrm>
            <a:off x="601875" y="258750"/>
            <a:ext cx="8362200" cy="902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4800">
                <a:solidFill>
                  <a:srgbClr val="0070C0"/>
                </a:solidFill>
                <a:latin typeface="Calibri"/>
                <a:ea typeface="Calibri"/>
                <a:cs typeface="Calibri"/>
                <a:sym typeface="Calibri"/>
              </a:rPr>
              <a:t>Keeping the Big Picture in Mind</a:t>
            </a:r>
            <a:endParaRPr sz="4800">
              <a:solidFill>
                <a:srgbClr val="0070C0"/>
              </a:solidFill>
              <a:latin typeface="Calibri"/>
              <a:ea typeface="Calibri"/>
              <a:cs typeface="Calibri"/>
              <a:sym typeface="Calibri"/>
            </a:endParaRPr>
          </a:p>
        </p:txBody>
      </p:sp>
      <p:pic>
        <p:nvPicPr>
          <p:cNvPr id="508" name="Google Shape;508;p55" title="ODE Logo"/>
          <p:cNvPicPr preferRelativeResize="0"/>
          <p:nvPr/>
        </p:nvPicPr>
        <p:blipFill>
          <a:blip r:embed="rId3">
            <a:alphaModFix/>
          </a:blip>
          <a:stretch>
            <a:fillRect/>
          </a:stretch>
        </p:blipFill>
        <p:spPr>
          <a:xfrm>
            <a:off x="7924800" y="5818200"/>
            <a:ext cx="935925" cy="944551"/>
          </a:xfrm>
          <a:prstGeom prst="rect">
            <a:avLst/>
          </a:prstGeom>
          <a:noFill/>
          <a:ln>
            <a:noFill/>
          </a:ln>
        </p:spPr>
      </p:pic>
      <p:sp>
        <p:nvSpPr>
          <p:cNvPr id="509" name="Google Shape;509;p55" title="decorative line"/>
          <p:cNvSpPr txBox="1"/>
          <p:nvPr/>
        </p:nvSpPr>
        <p:spPr>
          <a:xfrm rot="10800000" flipH="1">
            <a:off x="0" y="5962573"/>
            <a:ext cx="4662900" cy="9600"/>
          </a:xfrm>
          <a:prstGeom prst="rect">
            <a:avLst/>
          </a:prstGeom>
          <a:solidFill>
            <a:srgbClr val="0070C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FFFF"/>
              </a:buClr>
              <a:buSzPts val="5400"/>
              <a:buFont typeface="Gill Sans"/>
              <a:buNone/>
            </a:pPr>
            <a:endParaRPr sz="4800" b="1" i="0" u="none" strike="noStrike" cap="none">
              <a:solidFill>
                <a:srgbClr val="FFFFFF"/>
              </a:solidFill>
              <a:latin typeface="Gill Sans"/>
              <a:ea typeface="Gill Sans"/>
              <a:cs typeface="Gill Sans"/>
              <a:sym typeface="Gill Sans"/>
            </a:endParaRPr>
          </a:p>
        </p:txBody>
      </p:sp>
      <p:pic>
        <p:nvPicPr>
          <p:cNvPr id="510" name="Google Shape;510;p55" title="Timeline"/>
          <p:cNvPicPr preferRelativeResize="0"/>
          <p:nvPr/>
        </p:nvPicPr>
        <p:blipFill rotWithShape="1">
          <a:blip r:embed="rId4">
            <a:alphaModFix/>
          </a:blip>
          <a:srcRect t="9288"/>
          <a:stretch/>
        </p:blipFill>
        <p:spPr>
          <a:xfrm>
            <a:off x="104200" y="1340238"/>
            <a:ext cx="8797149" cy="4488565"/>
          </a:xfrm>
          <a:prstGeom prst="rect">
            <a:avLst/>
          </a:prstGeom>
          <a:noFill/>
          <a:ln>
            <a:noFill/>
          </a:ln>
        </p:spPr>
      </p:pic>
      <p:sp>
        <p:nvSpPr>
          <p:cNvPr id="511" name="Google Shape;511;p55"/>
          <p:cNvSpPr txBox="1">
            <a:spLocks noGrp="1"/>
          </p:cNvSpPr>
          <p:nvPr>
            <p:ph type="sldNum" idx="12"/>
          </p:nvPr>
        </p:nvSpPr>
        <p:spPr>
          <a:xfrm>
            <a:off x="8556784" y="6333134"/>
            <a:ext cx="548700" cy="5250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
              <a:t>37</a:t>
            </a:fld>
            <a:endParaRPr/>
          </a:p>
        </p:txBody>
      </p:sp>
      <p:sp>
        <p:nvSpPr>
          <p:cNvPr id="2" name="Title 1" hidden="1"/>
          <p:cNvSpPr>
            <a:spLocks noGrp="1"/>
          </p:cNvSpPr>
          <p:nvPr>
            <p:ph type="title" idx="4294967295"/>
          </p:nvPr>
        </p:nvSpPr>
        <p:spPr/>
        <p:txBody>
          <a:bodyPr/>
          <a:lstStyle/>
          <a:p>
            <a:r>
              <a:rPr lang="en-US" dirty="0" smtClean="0"/>
              <a:t>Keeping</a:t>
            </a:r>
            <a:r>
              <a:rPr lang="en-US" baseline="0" dirty="0" smtClean="0"/>
              <a:t> the Big Picture in Mind</a:t>
            </a:r>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Shape 516"/>
        <p:cNvGrpSpPr/>
        <p:nvPr/>
      </p:nvGrpSpPr>
      <p:grpSpPr>
        <a:xfrm>
          <a:off x="0" y="0"/>
          <a:ext cx="0" cy="0"/>
          <a:chOff x="0" y="0"/>
          <a:chExt cx="0" cy="0"/>
        </a:xfrm>
      </p:grpSpPr>
      <p:sp>
        <p:nvSpPr>
          <p:cNvPr id="517" name="Google Shape;517;p56"/>
          <p:cNvSpPr txBox="1"/>
          <p:nvPr/>
        </p:nvSpPr>
        <p:spPr>
          <a:xfrm>
            <a:off x="601875" y="258750"/>
            <a:ext cx="7845600" cy="902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4800">
                <a:solidFill>
                  <a:srgbClr val="0070C0"/>
                </a:solidFill>
                <a:latin typeface="Calibri"/>
                <a:ea typeface="Calibri"/>
                <a:cs typeface="Calibri"/>
                <a:sym typeface="Calibri"/>
              </a:rPr>
              <a:t>ESDs a Pivotal Partner</a:t>
            </a:r>
            <a:endParaRPr sz="4800">
              <a:solidFill>
                <a:srgbClr val="0070C0"/>
              </a:solidFill>
              <a:latin typeface="Calibri"/>
              <a:ea typeface="Calibri"/>
              <a:cs typeface="Calibri"/>
              <a:sym typeface="Calibri"/>
            </a:endParaRPr>
          </a:p>
        </p:txBody>
      </p:sp>
      <p:pic>
        <p:nvPicPr>
          <p:cNvPr id="518" name="Google Shape;518;p56" title="ODE Logo"/>
          <p:cNvPicPr preferRelativeResize="0"/>
          <p:nvPr/>
        </p:nvPicPr>
        <p:blipFill>
          <a:blip r:embed="rId3">
            <a:alphaModFix/>
          </a:blip>
          <a:stretch>
            <a:fillRect/>
          </a:stretch>
        </p:blipFill>
        <p:spPr>
          <a:xfrm>
            <a:off x="7924800" y="5818200"/>
            <a:ext cx="935925" cy="944551"/>
          </a:xfrm>
          <a:prstGeom prst="rect">
            <a:avLst/>
          </a:prstGeom>
          <a:noFill/>
          <a:ln>
            <a:noFill/>
          </a:ln>
        </p:spPr>
      </p:pic>
      <p:sp>
        <p:nvSpPr>
          <p:cNvPr id="519" name="Google Shape;519;p56" title="decorative line"/>
          <p:cNvSpPr txBox="1"/>
          <p:nvPr/>
        </p:nvSpPr>
        <p:spPr>
          <a:xfrm rot="10800000" flipH="1">
            <a:off x="0" y="5962573"/>
            <a:ext cx="4662900" cy="9600"/>
          </a:xfrm>
          <a:prstGeom prst="rect">
            <a:avLst/>
          </a:prstGeom>
          <a:solidFill>
            <a:srgbClr val="0070C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FFFF"/>
              </a:buClr>
              <a:buSzPts val="5400"/>
              <a:buFont typeface="Gill Sans"/>
              <a:buNone/>
            </a:pPr>
            <a:endParaRPr sz="4800" b="1" i="0" u="none" strike="noStrike" cap="none">
              <a:solidFill>
                <a:srgbClr val="FFFFFF"/>
              </a:solidFill>
              <a:latin typeface="Gill Sans"/>
              <a:ea typeface="Gill Sans"/>
              <a:cs typeface="Gill Sans"/>
              <a:sym typeface="Gill Sans"/>
            </a:endParaRPr>
          </a:p>
        </p:txBody>
      </p:sp>
      <p:pic>
        <p:nvPicPr>
          <p:cNvPr id="520" name="Google Shape;520;p56" descr="green semi circles"/>
          <p:cNvPicPr preferRelativeResize="0"/>
          <p:nvPr/>
        </p:nvPicPr>
        <p:blipFill>
          <a:blip r:embed="rId4">
            <a:alphaModFix/>
          </a:blip>
          <a:stretch>
            <a:fillRect/>
          </a:stretch>
        </p:blipFill>
        <p:spPr>
          <a:xfrm>
            <a:off x="843000" y="1864900"/>
            <a:ext cx="3493830" cy="3416900"/>
          </a:xfrm>
          <a:prstGeom prst="rect">
            <a:avLst/>
          </a:prstGeom>
          <a:noFill/>
          <a:ln>
            <a:noFill/>
          </a:ln>
        </p:spPr>
      </p:pic>
      <p:sp>
        <p:nvSpPr>
          <p:cNvPr id="521" name="Google Shape;521;p56"/>
          <p:cNvSpPr/>
          <p:nvPr/>
        </p:nvSpPr>
        <p:spPr>
          <a:xfrm>
            <a:off x="4982150" y="1759523"/>
            <a:ext cx="3574500" cy="3257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2200" b="1">
                <a:solidFill>
                  <a:schemeClr val="dk1"/>
                </a:solidFill>
                <a:latin typeface="Calibri"/>
                <a:ea typeface="Calibri"/>
                <a:cs typeface="Calibri"/>
                <a:sym typeface="Calibri"/>
              </a:rPr>
              <a:t>Education Service Districts</a:t>
            </a:r>
            <a:endParaRPr sz="2200" b="1">
              <a:solidFill>
                <a:schemeClr val="dk1"/>
              </a:solidFill>
              <a:latin typeface="Calibri"/>
              <a:ea typeface="Calibri"/>
              <a:cs typeface="Calibri"/>
              <a:sym typeface="Calibri"/>
            </a:endParaRPr>
          </a:p>
          <a:p>
            <a:pPr marL="0" marR="0" lvl="0" indent="0" algn="l" rtl="0">
              <a:spcBef>
                <a:spcPts val="0"/>
              </a:spcBef>
              <a:spcAft>
                <a:spcPts val="0"/>
              </a:spcAft>
              <a:buNone/>
            </a:pPr>
            <a:endParaRPr sz="1400" b="1">
              <a:solidFill>
                <a:schemeClr val="dk1"/>
              </a:solidFill>
              <a:latin typeface="Calibri"/>
              <a:ea typeface="Calibri"/>
              <a:cs typeface="Calibri"/>
              <a:sym typeface="Calibri"/>
            </a:endParaRPr>
          </a:p>
          <a:p>
            <a:pPr marL="0" marR="0" lvl="0" indent="0" algn="l" rtl="0">
              <a:spcBef>
                <a:spcPts val="0"/>
              </a:spcBef>
              <a:spcAft>
                <a:spcPts val="0"/>
              </a:spcAft>
              <a:buNone/>
            </a:pPr>
            <a:r>
              <a:rPr lang="en" sz="2200">
                <a:solidFill>
                  <a:schemeClr val="dk1"/>
                </a:solidFill>
                <a:latin typeface="Calibri"/>
                <a:ea typeface="Calibri"/>
                <a:cs typeface="Calibri"/>
                <a:sym typeface="Calibri"/>
              </a:rPr>
              <a:t>ESDs have regular access to ODE staff and are frequently previewing information. Use them to elevate your questions for quicker response. </a:t>
            </a:r>
            <a:endParaRPr sz="2200" b="1">
              <a:solidFill>
                <a:schemeClr val="dk1"/>
              </a:solidFill>
              <a:latin typeface="Calibri"/>
              <a:ea typeface="Calibri"/>
              <a:cs typeface="Calibri"/>
              <a:sym typeface="Calibri"/>
            </a:endParaRPr>
          </a:p>
        </p:txBody>
      </p:sp>
      <p:sp>
        <p:nvSpPr>
          <p:cNvPr id="522" name="Google Shape;522;p56"/>
          <p:cNvSpPr txBox="1">
            <a:spLocks noGrp="1"/>
          </p:cNvSpPr>
          <p:nvPr>
            <p:ph type="sldNum" idx="12"/>
          </p:nvPr>
        </p:nvSpPr>
        <p:spPr>
          <a:xfrm>
            <a:off x="8556784" y="6333134"/>
            <a:ext cx="548700" cy="5250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
              <a:t>38</a:t>
            </a:fld>
            <a:endParaRPr/>
          </a:p>
        </p:txBody>
      </p:sp>
      <p:sp>
        <p:nvSpPr>
          <p:cNvPr id="2" name="Title 1" hidden="1"/>
          <p:cNvSpPr>
            <a:spLocks noGrp="1"/>
          </p:cNvSpPr>
          <p:nvPr>
            <p:ph type="title" idx="4294967295"/>
          </p:nvPr>
        </p:nvSpPr>
        <p:spPr/>
        <p:txBody>
          <a:bodyPr/>
          <a:lstStyle/>
          <a:p>
            <a:r>
              <a:rPr lang="en-US" dirty="0" smtClean="0"/>
              <a:t>ESDs a Pivotal Partner</a:t>
            </a:r>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Shape 527"/>
        <p:cNvGrpSpPr/>
        <p:nvPr/>
      </p:nvGrpSpPr>
      <p:grpSpPr>
        <a:xfrm>
          <a:off x="0" y="0"/>
          <a:ext cx="0" cy="0"/>
          <a:chOff x="0" y="0"/>
          <a:chExt cx="0" cy="0"/>
        </a:xfrm>
      </p:grpSpPr>
      <p:sp>
        <p:nvSpPr>
          <p:cNvPr id="528" name="Google Shape;528;p57"/>
          <p:cNvSpPr txBox="1"/>
          <p:nvPr/>
        </p:nvSpPr>
        <p:spPr>
          <a:xfrm>
            <a:off x="601875" y="258750"/>
            <a:ext cx="5008500" cy="902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4800">
                <a:solidFill>
                  <a:srgbClr val="0070C0"/>
                </a:solidFill>
                <a:latin typeface="Calibri"/>
                <a:ea typeface="Calibri"/>
                <a:cs typeface="Calibri"/>
                <a:sym typeface="Calibri"/>
              </a:rPr>
              <a:t>Stay Connected</a:t>
            </a:r>
            <a:endParaRPr sz="4800">
              <a:solidFill>
                <a:srgbClr val="0070C0"/>
              </a:solidFill>
              <a:latin typeface="Calibri"/>
              <a:ea typeface="Calibri"/>
              <a:cs typeface="Calibri"/>
              <a:sym typeface="Calibri"/>
            </a:endParaRPr>
          </a:p>
        </p:txBody>
      </p:sp>
      <p:pic>
        <p:nvPicPr>
          <p:cNvPr id="529" name="Google Shape;529;p57" title="ODE Logo"/>
          <p:cNvPicPr preferRelativeResize="0"/>
          <p:nvPr/>
        </p:nvPicPr>
        <p:blipFill>
          <a:blip r:embed="rId3">
            <a:alphaModFix/>
          </a:blip>
          <a:stretch>
            <a:fillRect/>
          </a:stretch>
        </p:blipFill>
        <p:spPr>
          <a:xfrm>
            <a:off x="7924800" y="5818200"/>
            <a:ext cx="935925" cy="944551"/>
          </a:xfrm>
          <a:prstGeom prst="rect">
            <a:avLst/>
          </a:prstGeom>
          <a:noFill/>
          <a:ln>
            <a:noFill/>
          </a:ln>
        </p:spPr>
      </p:pic>
      <p:sp>
        <p:nvSpPr>
          <p:cNvPr id="530" name="Google Shape;530;p57" descr="decorative line"/>
          <p:cNvSpPr txBox="1"/>
          <p:nvPr/>
        </p:nvSpPr>
        <p:spPr>
          <a:xfrm rot="10800000" flipH="1">
            <a:off x="0" y="5962573"/>
            <a:ext cx="4662900" cy="9600"/>
          </a:xfrm>
          <a:prstGeom prst="rect">
            <a:avLst/>
          </a:prstGeom>
          <a:solidFill>
            <a:srgbClr val="0070C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FFFF"/>
              </a:buClr>
              <a:buSzPts val="5400"/>
              <a:buFont typeface="Gill Sans"/>
              <a:buNone/>
            </a:pPr>
            <a:endParaRPr sz="4800" b="1" i="0" u="none" strike="noStrike" cap="none">
              <a:solidFill>
                <a:srgbClr val="FFFFFF"/>
              </a:solidFill>
              <a:latin typeface="Gill Sans"/>
              <a:ea typeface="Gill Sans"/>
              <a:cs typeface="Gill Sans"/>
              <a:sym typeface="Gill Sans"/>
            </a:endParaRPr>
          </a:p>
        </p:txBody>
      </p:sp>
      <p:pic>
        <p:nvPicPr>
          <p:cNvPr id="531" name="Google Shape;531;p57" descr="picture of the SSA web page"/>
          <p:cNvPicPr preferRelativeResize="0"/>
          <p:nvPr/>
        </p:nvPicPr>
        <p:blipFill>
          <a:blip r:embed="rId4">
            <a:alphaModFix/>
          </a:blip>
          <a:stretch>
            <a:fillRect/>
          </a:stretch>
        </p:blipFill>
        <p:spPr>
          <a:xfrm>
            <a:off x="2567425" y="1228375"/>
            <a:ext cx="6024126" cy="3890625"/>
          </a:xfrm>
          <a:prstGeom prst="rect">
            <a:avLst/>
          </a:prstGeom>
          <a:noFill/>
          <a:ln>
            <a:noFill/>
          </a:ln>
        </p:spPr>
      </p:pic>
      <p:pic>
        <p:nvPicPr>
          <p:cNvPr id="532" name="Google Shape;532;p57" descr="small child in graduation cap and gown"/>
          <p:cNvPicPr preferRelativeResize="0"/>
          <p:nvPr/>
        </p:nvPicPr>
        <p:blipFill>
          <a:blip r:embed="rId5">
            <a:alphaModFix/>
          </a:blip>
          <a:stretch>
            <a:fillRect/>
          </a:stretch>
        </p:blipFill>
        <p:spPr>
          <a:xfrm>
            <a:off x="331100" y="2833025"/>
            <a:ext cx="1716775" cy="3129550"/>
          </a:xfrm>
          <a:prstGeom prst="rect">
            <a:avLst/>
          </a:prstGeom>
          <a:noFill/>
          <a:ln>
            <a:noFill/>
          </a:ln>
        </p:spPr>
      </p:pic>
      <p:pic>
        <p:nvPicPr>
          <p:cNvPr id="533" name="Google Shape;533;p57" descr="Have you checked out ODE's SSA Webpage?" title="Thought bubble"/>
          <p:cNvPicPr preferRelativeResize="0"/>
          <p:nvPr/>
        </p:nvPicPr>
        <p:blipFill>
          <a:blip r:embed="rId6">
            <a:alphaModFix/>
          </a:blip>
          <a:stretch>
            <a:fillRect/>
          </a:stretch>
        </p:blipFill>
        <p:spPr>
          <a:xfrm>
            <a:off x="243600" y="1315750"/>
            <a:ext cx="2219500" cy="1446500"/>
          </a:xfrm>
          <a:prstGeom prst="rect">
            <a:avLst/>
          </a:prstGeom>
          <a:noFill/>
          <a:ln>
            <a:noFill/>
          </a:ln>
        </p:spPr>
      </p:pic>
      <p:sp>
        <p:nvSpPr>
          <p:cNvPr id="534" name="Google Shape;534;p57"/>
          <p:cNvSpPr txBox="1"/>
          <p:nvPr/>
        </p:nvSpPr>
        <p:spPr>
          <a:xfrm>
            <a:off x="2567425" y="5056550"/>
            <a:ext cx="5711700" cy="523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b="1">
                <a:solidFill>
                  <a:schemeClr val="hlink"/>
                </a:solidFill>
                <a:uFill>
                  <a:noFill/>
                </a:uFill>
                <a:latin typeface="Calibri"/>
                <a:ea typeface="Calibri"/>
                <a:cs typeface="Calibri"/>
                <a:sym typeface="Calibri"/>
                <a:hlinkClick r:id="rId7"/>
              </a:rPr>
              <a:t>www.oregon.gov/ode/studentsuccess</a:t>
            </a:r>
            <a:r>
              <a:rPr lang="en" sz="2400" b="1">
                <a:latin typeface="Calibri"/>
                <a:ea typeface="Calibri"/>
                <a:cs typeface="Calibri"/>
                <a:sym typeface="Calibri"/>
              </a:rPr>
              <a:t> </a:t>
            </a:r>
            <a:endParaRPr sz="2400" b="1">
              <a:latin typeface="Calibri"/>
              <a:ea typeface="Calibri"/>
              <a:cs typeface="Calibri"/>
              <a:sym typeface="Calibri"/>
            </a:endParaRPr>
          </a:p>
        </p:txBody>
      </p:sp>
      <p:sp>
        <p:nvSpPr>
          <p:cNvPr id="535" name="Google Shape;535;p57"/>
          <p:cNvSpPr txBox="1">
            <a:spLocks noGrp="1"/>
          </p:cNvSpPr>
          <p:nvPr>
            <p:ph type="sldNum" idx="12"/>
          </p:nvPr>
        </p:nvSpPr>
        <p:spPr>
          <a:xfrm>
            <a:off x="8556784" y="6333134"/>
            <a:ext cx="548700" cy="5250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
              <a:t>39</a:t>
            </a:fld>
            <a:endParaRPr/>
          </a:p>
        </p:txBody>
      </p:sp>
      <p:sp>
        <p:nvSpPr>
          <p:cNvPr id="2" name="Title 1" hidden="1"/>
          <p:cNvSpPr>
            <a:spLocks noGrp="1"/>
          </p:cNvSpPr>
          <p:nvPr>
            <p:ph type="title" idx="4294967295"/>
          </p:nvPr>
        </p:nvSpPr>
        <p:spPr/>
        <p:txBody>
          <a:bodyPr/>
          <a:lstStyle/>
          <a:p>
            <a:r>
              <a:rPr lang="en-US" dirty="0" smtClean="0"/>
              <a:t>Stay Connected</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Shape 129"/>
        <p:cNvGrpSpPr/>
        <p:nvPr/>
      </p:nvGrpSpPr>
      <p:grpSpPr>
        <a:xfrm>
          <a:off x="0" y="0"/>
          <a:ext cx="0" cy="0"/>
          <a:chOff x="0" y="0"/>
          <a:chExt cx="0" cy="0"/>
        </a:xfrm>
      </p:grpSpPr>
      <p:sp>
        <p:nvSpPr>
          <p:cNvPr id="130" name="Google Shape;130;p22"/>
          <p:cNvSpPr txBox="1"/>
          <p:nvPr/>
        </p:nvSpPr>
        <p:spPr>
          <a:xfrm>
            <a:off x="601875" y="258750"/>
            <a:ext cx="5008500" cy="902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4800">
                <a:solidFill>
                  <a:srgbClr val="0070C0"/>
                </a:solidFill>
                <a:latin typeface="Calibri"/>
                <a:ea typeface="Calibri"/>
                <a:cs typeface="Calibri"/>
                <a:sym typeface="Calibri"/>
              </a:rPr>
              <a:t>Objectives </a:t>
            </a:r>
            <a:endParaRPr sz="4800">
              <a:solidFill>
                <a:srgbClr val="0070C0"/>
              </a:solidFill>
              <a:latin typeface="Calibri"/>
              <a:ea typeface="Calibri"/>
              <a:cs typeface="Calibri"/>
              <a:sym typeface="Calibri"/>
            </a:endParaRPr>
          </a:p>
        </p:txBody>
      </p:sp>
      <p:sp>
        <p:nvSpPr>
          <p:cNvPr id="131" name="Google Shape;131;p22"/>
          <p:cNvSpPr txBox="1"/>
          <p:nvPr/>
        </p:nvSpPr>
        <p:spPr>
          <a:xfrm>
            <a:off x="696450" y="1417575"/>
            <a:ext cx="7751100" cy="34701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r>
              <a:rPr lang="en" sz="3000">
                <a:latin typeface="Calibri"/>
                <a:ea typeface="Calibri"/>
                <a:cs typeface="Calibri"/>
                <a:sym typeface="Calibri"/>
              </a:rPr>
              <a:t>In viewing this webinar, you can expect to come away with a clear understanding of the:</a:t>
            </a:r>
            <a:endParaRPr sz="3000">
              <a:latin typeface="Calibri"/>
              <a:ea typeface="Calibri"/>
              <a:cs typeface="Calibri"/>
              <a:sym typeface="Calibri"/>
            </a:endParaRPr>
          </a:p>
          <a:p>
            <a:pPr marL="0" marR="0" lvl="0" indent="0" algn="l" rtl="0">
              <a:lnSpc>
                <a:spcPct val="90000"/>
              </a:lnSpc>
              <a:spcBef>
                <a:spcPts val="0"/>
              </a:spcBef>
              <a:spcAft>
                <a:spcPts val="0"/>
              </a:spcAft>
              <a:buNone/>
            </a:pPr>
            <a:endParaRPr sz="3000">
              <a:latin typeface="Calibri"/>
              <a:ea typeface="Calibri"/>
              <a:cs typeface="Calibri"/>
              <a:sym typeface="Calibri"/>
            </a:endParaRPr>
          </a:p>
          <a:p>
            <a:pPr marL="457200" marR="0" lvl="0" indent="-419100" algn="l" rtl="0">
              <a:lnSpc>
                <a:spcPct val="90000"/>
              </a:lnSpc>
              <a:spcBef>
                <a:spcPts val="0"/>
              </a:spcBef>
              <a:spcAft>
                <a:spcPts val="0"/>
              </a:spcAft>
              <a:buSzPts val="3000"/>
              <a:buFont typeface="Calibri"/>
              <a:buChar char="❏"/>
            </a:pPr>
            <a:r>
              <a:rPr lang="en" sz="3000">
                <a:latin typeface="Calibri"/>
                <a:ea typeface="Calibri"/>
                <a:cs typeface="Calibri"/>
                <a:sym typeface="Calibri"/>
              </a:rPr>
              <a:t>Overall approach;</a:t>
            </a:r>
            <a:endParaRPr sz="3000">
              <a:latin typeface="Calibri"/>
              <a:ea typeface="Calibri"/>
              <a:cs typeface="Calibri"/>
              <a:sym typeface="Calibri"/>
            </a:endParaRPr>
          </a:p>
          <a:p>
            <a:pPr marL="457200" marR="0" lvl="0" indent="-419100" algn="l" rtl="0">
              <a:lnSpc>
                <a:spcPct val="90000"/>
              </a:lnSpc>
              <a:spcBef>
                <a:spcPts val="0"/>
              </a:spcBef>
              <a:spcAft>
                <a:spcPts val="0"/>
              </a:spcAft>
              <a:buSzPts val="3000"/>
              <a:buFont typeface="Calibri"/>
              <a:buChar char="❏"/>
            </a:pPr>
            <a:r>
              <a:rPr lang="en" sz="3000">
                <a:latin typeface="Calibri"/>
                <a:ea typeface="Calibri"/>
                <a:cs typeface="Calibri"/>
                <a:sym typeface="Calibri"/>
              </a:rPr>
              <a:t>Terminology and concepts;</a:t>
            </a:r>
            <a:endParaRPr sz="3000">
              <a:latin typeface="Calibri"/>
              <a:ea typeface="Calibri"/>
              <a:cs typeface="Calibri"/>
              <a:sym typeface="Calibri"/>
            </a:endParaRPr>
          </a:p>
          <a:p>
            <a:pPr marL="457200" marR="0" lvl="0" indent="-419100" algn="l" rtl="0">
              <a:lnSpc>
                <a:spcPct val="90000"/>
              </a:lnSpc>
              <a:spcBef>
                <a:spcPts val="0"/>
              </a:spcBef>
              <a:spcAft>
                <a:spcPts val="0"/>
              </a:spcAft>
              <a:buSzPts val="3000"/>
              <a:buFont typeface="Calibri"/>
              <a:buChar char="❏"/>
            </a:pPr>
            <a:r>
              <a:rPr lang="en" sz="3000">
                <a:latin typeface="Calibri"/>
                <a:ea typeface="Calibri"/>
                <a:cs typeface="Calibri"/>
                <a:sym typeface="Calibri"/>
              </a:rPr>
              <a:t>Requirements set out in law;</a:t>
            </a:r>
            <a:endParaRPr sz="3000">
              <a:latin typeface="Calibri"/>
              <a:ea typeface="Calibri"/>
              <a:cs typeface="Calibri"/>
              <a:sym typeface="Calibri"/>
            </a:endParaRPr>
          </a:p>
          <a:p>
            <a:pPr marL="457200" marR="0" lvl="0" indent="-419100" algn="l" rtl="0">
              <a:lnSpc>
                <a:spcPct val="90000"/>
              </a:lnSpc>
              <a:spcBef>
                <a:spcPts val="0"/>
              </a:spcBef>
              <a:spcAft>
                <a:spcPts val="0"/>
              </a:spcAft>
              <a:buSzPts val="3000"/>
              <a:buFont typeface="Calibri"/>
              <a:buChar char="❏"/>
            </a:pPr>
            <a:r>
              <a:rPr lang="en" sz="3000">
                <a:latin typeface="Calibri"/>
                <a:ea typeface="Calibri"/>
                <a:cs typeface="Calibri"/>
                <a:sym typeface="Calibri"/>
              </a:rPr>
              <a:t>Process for setting targets; and</a:t>
            </a:r>
            <a:endParaRPr sz="3000">
              <a:latin typeface="Calibri"/>
              <a:ea typeface="Calibri"/>
              <a:cs typeface="Calibri"/>
              <a:sym typeface="Calibri"/>
            </a:endParaRPr>
          </a:p>
          <a:p>
            <a:pPr marL="457200" marR="0" lvl="0" indent="-419100" algn="l" rtl="0">
              <a:lnSpc>
                <a:spcPct val="90000"/>
              </a:lnSpc>
              <a:spcBef>
                <a:spcPts val="0"/>
              </a:spcBef>
              <a:spcAft>
                <a:spcPts val="0"/>
              </a:spcAft>
              <a:buSzPts val="3000"/>
              <a:buFont typeface="Calibri"/>
              <a:buChar char="❏"/>
            </a:pPr>
            <a:r>
              <a:rPr lang="en" sz="3000">
                <a:latin typeface="Calibri"/>
                <a:ea typeface="Calibri"/>
                <a:cs typeface="Calibri"/>
                <a:sym typeface="Calibri"/>
              </a:rPr>
              <a:t>Responsibilities and roles to co-develop targets with the Oregon Department of Education. </a:t>
            </a:r>
            <a:endParaRPr sz="3000">
              <a:latin typeface="Calibri"/>
              <a:ea typeface="Calibri"/>
              <a:cs typeface="Calibri"/>
              <a:sym typeface="Calibri"/>
            </a:endParaRPr>
          </a:p>
          <a:p>
            <a:pPr marL="457200" marR="0" lvl="0" indent="0" algn="l" rtl="0">
              <a:lnSpc>
                <a:spcPct val="90000"/>
              </a:lnSpc>
              <a:spcBef>
                <a:spcPts val="1000"/>
              </a:spcBef>
              <a:spcAft>
                <a:spcPts val="0"/>
              </a:spcAft>
              <a:buNone/>
            </a:pPr>
            <a:endParaRPr sz="2400">
              <a:latin typeface="Calibri"/>
              <a:ea typeface="Calibri"/>
              <a:cs typeface="Calibri"/>
              <a:sym typeface="Calibri"/>
            </a:endParaRPr>
          </a:p>
        </p:txBody>
      </p:sp>
      <p:pic>
        <p:nvPicPr>
          <p:cNvPr id="132" name="Google Shape;132;p22" title="ODE Logo"/>
          <p:cNvPicPr preferRelativeResize="0"/>
          <p:nvPr/>
        </p:nvPicPr>
        <p:blipFill>
          <a:blip r:embed="rId3">
            <a:alphaModFix/>
          </a:blip>
          <a:stretch>
            <a:fillRect/>
          </a:stretch>
        </p:blipFill>
        <p:spPr>
          <a:xfrm>
            <a:off x="7924800" y="5818200"/>
            <a:ext cx="935925" cy="944551"/>
          </a:xfrm>
          <a:prstGeom prst="rect">
            <a:avLst/>
          </a:prstGeom>
          <a:noFill/>
          <a:ln>
            <a:noFill/>
          </a:ln>
        </p:spPr>
      </p:pic>
      <p:sp>
        <p:nvSpPr>
          <p:cNvPr id="133" name="Google Shape;133;p22" title="decorative line"/>
          <p:cNvSpPr txBox="1"/>
          <p:nvPr/>
        </p:nvSpPr>
        <p:spPr>
          <a:xfrm rot="10800000" flipH="1">
            <a:off x="0" y="5962573"/>
            <a:ext cx="4662900" cy="9600"/>
          </a:xfrm>
          <a:prstGeom prst="rect">
            <a:avLst/>
          </a:prstGeom>
          <a:solidFill>
            <a:srgbClr val="0070C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FFFF"/>
              </a:buClr>
              <a:buSzPts val="5400"/>
              <a:buFont typeface="Gill Sans"/>
              <a:buNone/>
            </a:pPr>
            <a:endParaRPr sz="4800" b="1" i="0" u="none" strike="noStrike" cap="none">
              <a:solidFill>
                <a:srgbClr val="FFFFFF"/>
              </a:solidFill>
              <a:latin typeface="Gill Sans"/>
              <a:ea typeface="Gill Sans"/>
              <a:cs typeface="Gill Sans"/>
              <a:sym typeface="Gill Sans"/>
            </a:endParaRPr>
          </a:p>
        </p:txBody>
      </p:sp>
      <p:sp>
        <p:nvSpPr>
          <p:cNvPr id="134" name="Google Shape;134;p22"/>
          <p:cNvSpPr txBox="1">
            <a:spLocks noGrp="1"/>
          </p:cNvSpPr>
          <p:nvPr>
            <p:ph type="sldNum" idx="12"/>
          </p:nvPr>
        </p:nvSpPr>
        <p:spPr>
          <a:xfrm>
            <a:off x="8556784" y="6333134"/>
            <a:ext cx="548700" cy="5250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
              <a:t>4</a:t>
            </a:fld>
            <a:endParaRPr/>
          </a:p>
        </p:txBody>
      </p:sp>
      <p:sp>
        <p:nvSpPr>
          <p:cNvPr id="2" name="Title 1" hidden="1"/>
          <p:cNvSpPr>
            <a:spLocks noGrp="1"/>
          </p:cNvSpPr>
          <p:nvPr>
            <p:ph type="title" idx="4294967295"/>
          </p:nvPr>
        </p:nvSpPr>
        <p:spPr/>
        <p:txBody>
          <a:bodyPr/>
          <a:lstStyle/>
          <a:p>
            <a:r>
              <a:rPr lang="en-US" dirty="0" smtClean="0"/>
              <a:t>Objectives</a:t>
            </a:r>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Shape 540"/>
        <p:cNvGrpSpPr/>
        <p:nvPr/>
      </p:nvGrpSpPr>
      <p:grpSpPr>
        <a:xfrm>
          <a:off x="0" y="0"/>
          <a:ext cx="0" cy="0"/>
          <a:chOff x="0" y="0"/>
          <a:chExt cx="0" cy="0"/>
        </a:xfrm>
      </p:grpSpPr>
      <p:sp>
        <p:nvSpPr>
          <p:cNvPr id="541" name="Google Shape;541;p58"/>
          <p:cNvSpPr txBox="1"/>
          <p:nvPr/>
        </p:nvSpPr>
        <p:spPr>
          <a:xfrm>
            <a:off x="601875" y="258750"/>
            <a:ext cx="5008500" cy="902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4800">
                <a:solidFill>
                  <a:srgbClr val="0070C0"/>
                </a:solidFill>
                <a:latin typeface="Calibri"/>
                <a:ea typeface="Calibri"/>
                <a:cs typeface="Calibri"/>
                <a:sym typeface="Calibri"/>
              </a:rPr>
              <a:t>Thank You!</a:t>
            </a:r>
            <a:endParaRPr sz="4800">
              <a:solidFill>
                <a:srgbClr val="0070C0"/>
              </a:solidFill>
              <a:latin typeface="Calibri"/>
              <a:ea typeface="Calibri"/>
              <a:cs typeface="Calibri"/>
              <a:sym typeface="Calibri"/>
            </a:endParaRPr>
          </a:p>
        </p:txBody>
      </p:sp>
      <p:pic>
        <p:nvPicPr>
          <p:cNvPr id="542" name="Google Shape;542;p58" title="ODE Logo"/>
          <p:cNvPicPr preferRelativeResize="0"/>
          <p:nvPr/>
        </p:nvPicPr>
        <p:blipFill>
          <a:blip r:embed="rId3">
            <a:alphaModFix/>
          </a:blip>
          <a:stretch>
            <a:fillRect/>
          </a:stretch>
        </p:blipFill>
        <p:spPr>
          <a:xfrm>
            <a:off x="7924800" y="5818200"/>
            <a:ext cx="935925" cy="944551"/>
          </a:xfrm>
          <a:prstGeom prst="rect">
            <a:avLst/>
          </a:prstGeom>
          <a:noFill/>
          <a:ln>
            <a:noFill/>
          </a:ln>
        </p:spPr>
      </p:pic>
      <p:sp>
        <p:nvSpPr>
          <p:cNvPr id="543" name="Google Shape;543;p58" title="decorative line"/>
          <p:cNvSpPr txBox="1"/>
          <p:nvPr/>
        </p:nvSpPr>
        <p:spPr>
          <a:xfrm rot="10800000" flipH="1">
            <a:off x="0" y="5962573"/>
            <a:ext cx="4662900" cy="9600"/>
          </a:xfrm>
          <a:prstGeom prst="rect">
            <a:avLst/>
          </a:prstGeom>
          <a:solidFill>
            <a:srgbClr val="0070C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FFFF"/>
              </a:buClr>
              <a:buSzPts val="5400"/>
              <a:buFont typeface="Gill Sans"/>
              <a:buNone/>
            </a:pPr>
            <a:endParaRPr sz="4800" b="1" i="0" u="none" strike="noStrike" cap="none">
              <a:solidFill>
                <a:srgbClr val="FFFFFF"/>
              </a:solidFill>
              <a:latin typeface="Gill Sans"/>
              <a:ea typeface="Gill Sans"/>
              <a:cs typeface="Gill Sans"/>
              <a:sym typeface="Gill Sans"/>
            </a:endParaRPr>
          </a:p>
        </p:txBody>
      </p:sp>
      <p:sp>
        <p:nvSpPr>
          <p:cNvPr id="544" name="Google Shape;544;p58"/>
          <p:cNvSpPr txBox="1"/>
          <p:nvPr/>
        </p:nvSpPr>
        <p:spPr>
          <a:xfrm>
            <a:off x="1521450" y="1501538"/>
            <a:ext cx="5711700" cy="1117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sz="3600">
              <a:latin typeface="Calibri"/>
              <a:ea typeface="Calibri"/>
              <a:cs typeface="Calibri"/>
              <a:sym typeface="Calibri"/>
            </a:endParaRPr>
          </a:p>
          <a:p>
            <a:pPr marL="0" lvl="0" indent="0" algn="ctr" rtl="0">
              <a:spcBef>
                <a:spcPts val="0"/>
              </a:spcBef>
              <a:spcAft>
                <a:spcPts val="0"/>
              </a:spcAft>
              <a:buNone/>
            </a:pPr>
            <a:r>
              <a:rPr lang="en" sz="3600">
                <a:latin typeface="Calibri"/>
                <a:ea typeface="Calibri"/>
                <a:cs typeface="Calibri"/>
                <a:sym typeface="Calibri"/>
              </a:rPr>
              <a:t>Contact us with Questions</a:t>
            </a:r>
            <a:endParaRPr sz="3600">
              <a:latin typeface="Calibri"/>
              <a:ea typeface="Calibri"/>
              <a:cs typeface="Calibri"/>
              <a:sym typeface="Calibri"/>
            </a:endParaRPr>
          </a:p>
          <a:p>
            <a:pPr marL="0" lvl="0" indent="0" algn="ctr" rtl="0">
              <a:spcBef>
                <a:spcPts val="0"/>
              </a:spcBef>
              <a:spcAft>
                <a:spcPts val="0"/>
              </a:spcAft>
              <a:buNone/>
            </a:pPr>
            <a:r>
              <a:rPr lang="en" sz="3600" u="sng">
                <a:solidFill>
                  <a:schemeClr val="hlink"/>
                </a:solidFill>
                <a:latin typeface="Calibri"/>
                <a:ea typeface="Calibri"/>
                <a:cs typeface="Calibri"/>
                <a:sym typeface="Calibri"/>
                <a:hlinkClick r:id="rId4"/>
              </a:rPr>
              <a:t>SIAinfo@state.or.us</a:t>
            </a:r>
            <a:r>
              <a:rPr lang="en" sz="3600">
                <a:latin typeface="Calibri"/>
                <a:ea typeface="Calibri"/>
                <a:cs typeface="Calibri"/>
                <a:sym typeface="Calibri"/>
              </a:rPr>
              <a:t> </a:t>
            </a:r>
            <a:endParaRPr sz="3600">
              <a:latin typeface="Calibri"/>
              <a:ea typeface="Calibri"/>
              <a:cs typeface="Calibri"/>
              <a:sym typeface="Calibri"/>
            </a:endParaRPr>
          </a:p>
        </p:txBody>
      </p:sp>
      <p:sp>
        <p:nvSpPr>
          <p:cNvPr id="545" name="Google Shape;545;p58"/>
          <p:cNvSpPr txBox="1">
            <a:spLocks noGrp="1"/>
          </p:cNvSpPr>
          <p:nvPr>
            <p:ph type="sldNum" idx="12"/>
          </p:nvPr>
        </p:nvSpPr>
        <p:spPr>
          <a:xfrm>
            <a:off x="8556784" y="6333134"/>
            <a:ext cx="548700" cy="5250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
              <a:t>40</a:t>
            </a:fld>
            <a:endParaRPr/>
          </a:p>
        </p:txBody>
      </p:sp>
      <p:pic>
        <p:nvPicPr>
          <p:cNvPr id="546" name="Google Shape;546;p58" descr="colored pencil tips"/>
          <p:cNvPicPr preferRelativeResize="0"/>
          <p:nvPr/>
        </p:nvPicPr>
        <p:blipFill>
          <a:blip r:embed="rId5">
            <a:alphaModFix/>
          </a:blip>
          <a:stretch>
            <a:fillRect/>
          </a:stretch>
        </p:blipFill>
        <p:spPr>
          <a:xfrm>
            <a:off x="72550" y="3913025"/>
            <a:ext cx="8839200" cy="1832293"/>
          </a:xfrm>
          <a:prstGeom prst="rect">
            <a:avLst/>
          </a:prstGeom>
          <a:noFill/>
          <a:ln>
            <a:noFill/>
          </a:ln>
        </p:spPr>
      </p:pic>
      <p:sp>
        <p:nvSpPr>
          <p:cNvPr id="2" name="Title 1" hidden="1"/>
          <p:cNvSpPr>
            <a:spLocks noGrp="1"/>
          </p:cNvSpPr>
          <p:nvPr>
            <p:ph type="title" idx="4294967295"/>
          </p:nvPr>
        </p:nvSpPr>
        <p:spPr/>
        <p:txBody>
          <a:bodyPr/>
          <a:lstStyle/>
          <a:p>
            <a:r>
              <a:rPr lang="en-US" dirty="0" smtClean="0"/>
              <a:t>Thank you!</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Shape 139"/>
        <p:cNvGrpSpPr/>
        <p:nvPr/>
      </p:nvGrpSpPr>
      <p:grpSpPr>
        <a:xfrm>
          <a:off x="0" y="0"/>
          <a:ext cx="0" cy="0"/>
          <a:chOff x="0" y="0"/>
          <a:chExt cx="0" cy="0"/>
        </a:xfrm>
      </p:grpSpPr>
      <p:sp>
        <p:nvSpPr>
          <p:cNvPr id="140" name="Google Shape;140;p23"/>
          <p:cNvSpPr txBox="1"/>
          <p:nvPr/>
        </p:nvSpPr>
        <p:spPr>
          <a:xfrm>
            <a:off x="601875" y="258750"/>
            <a:ext cx="6831300" cy="902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4800">
                <a:solidFill>
                  <a:srgbClr val="0070C0"/>
                </a:solidFill>
                <a:latin typeface="Calibri"/>
                <a:ea typeface="Calibri"/>
                <a:cs typeface="Calibri"/>
                <a:sym typeface="Calibri"/>
              </a:rPr>
              <a:t>For More Information</a:t>
            </a:r>
            <a:endParaRPr sz="4800">
              <a:solidFill>
                <a:srgbClr val="0070C0"/>
              </a:solidFill>
              <a:latin typeface="Calibri"/>
              <a:ea typeface="Calibri"/>
              <a:cs typeface="Calibri"/>
              <a:sym typeface="Calibri"/>
            </a:endParaRPr>
          </a:p>
        </p:txBody>
      </p:sp>
      <p:pic>
        <p:nvPicPr>
          <p:cNvPr id="142" name="Google Shape;142;p23" title="ODE Logo"/>
          <p:cNvPicPr preferRelativeResize="0"/>
          <p:nvPr/>
        </p:nvPicPr>
        <p:blipFill>
          <a:blip r:embed="rId3">
            <a:alphaModFix/>
          </a:blip>
          <a:stretch>
            <a:fillRect/>
          </a:stretch>
        </p:blipFill>
        <p:spPr>
          <a:xfrm>
            <a:off x="7924800" y="5818200"/>
            <a:ext cx="935925" cy="944551"/>
          </a:xfrm>
          <a:prstGeom prst="rect">
            <a:avLst/>
          </a:prstGeom>
          <a:noFill/>
          <a:ln>
            <a:noFill/>
          </a:ln>
        </p:spPr>
      </p:pic>
      <p:sp>
        <p:nvSpPr>
          <p:cNvPr id="143" name="Google Shape;143;p23" title="decorative line"/>
          <p:cNvSpPr txBox="1"/>
          <p:nvPr/>
        </p:nvSpPr>
        <p:spPr>
          <a:xfrm rot="10800000" flipH="1">
            <a:off x="0" y="5962573"/>
            <a:ext cx="4662900" cy="9600"/>
          </a:xfrm>
          <a:prstGeom prst="rect">
            <a:avLst/>
          </a:prstGeom>
          <a:solidFill>
            <a:srgbClr val="0070C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FFFF"/>
              </a:buClr>
              <a:buSzPts val="5400"/>
              <a:buFont typeface="Gill Sans"/>
              <a:buNone/>
            </a:pPr>
            <a:endParaRPr sz="4800" b="1" i="0" u="none" strike="noStrike" cap="none">
              <a:solidFill>
                <a:srgbClr val="FFFFFF"/>
              </a:solidFill>
              <a:latin typeface="Gill Sans"/>
              <a:ea typeface="Gill Sans"/>
              <a:cs typeface="Gill Sans"/>
              <a:sym typeface="Gill Sans"/>
            </a:endParaRPr>
          </a:p>
        </p:txBody>
      </p:sp>
      <p:sp>
        <p:nvSpPr>
          <p:cNvPr id="144" name="Google Shape;144;p23"/>
          <p:cNvSpPr txBox="1"/>
          <p:nvPr/>
        </p:nvSpPr>
        <p:spPr>
          <a:xfrm>
            <a:off x="601875" y="1859725"/>
            <a:ext cx="4954500" cy="3662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a:latin typeface="Calibri"/>
                <a:ea typeface="Calibri"/>
                <a:cs typeface="Calibri"/>
                <a:sym typeface="Calibri"/>
              </a:rPr>
              <a:t>How to Design Your Monitoring and Evaluation System</a:t>
            </a:r>
            <a:endParaRPr sz="3000">
              <a:latin typeface="Calibri"/>
              <a:ea typeface="Calibri"/>
              <a:cs typeface="Calibri"/>
              <a:sym typeface="Calibri"/>
            </a:endParaRPr>
          </a:p>
          <a:p>
            <a:pPr marL="914400" lvl="0" indent="-419100" algn="l" rtl="0">
              <a:spcBef>
                <a:spcPts val="0"/>
              </a:spcBef>
              <a:spcAft>
                <a:spcPts val="0"/>
              </a:spcAft>
              <a:buSzPts val="3000"/>
              <a:buFont typeface="Calibri"/>
              <a:buChar char="●"/>
            </a:pPr>
            <a:r>
              <a:rPr lang="en" sz="3000">
                <a:latin typeface="Calibri"/>
                <a:ea typeface="Calibri"/>
                <a:cs typeface="Calibri"/>
                <a:sym typeface="Calibri"/>
              </a:rPr>
              <a:t>Longitudinal Performance Growth Targets</a:t>
            </a:r>
            <a:endParaRPr sz="3000">
              <a:latin typeface="Calibri"/>
              <a:ea typeface="Calibri"/>
              <a:cs typeface="Calibri"/>
              <a:sym typeface="Calibri"/>
            </a:endParaRPr>
          </a:p>
          <a:p>
            <a:pPr marL="914400" lvl="0" indent="-419100" algn="l" rtl="0">
              <a:spcBef>
                <a:spcPts val="0"/>
              </a:spcBef>
              <a:spcAft>
                <a:spcPts val="0"/>
              </a:spcAft>
              <a:buSzPts val="3000"/>
              <a:buFont typeface="Calibri"/>
              <a:buChar char="●"/>
            </a:pPr>
            <a:r>
              <a:rPr lang="en" sz="3000">
                <a:latin typeface="Calibri"/>
                <a:ea typeface="Calibri"/>
                <a:cs typeface="Calibri"/>
                <a:sym typeface="Calibri"/>
              </a:rPr>
              <a:t>Progress Markers</a:t>
            </a:r>
            <a:endParaRPr sz="3000">
              <a:latin typeface="Calibri"/>
              <a:ea typeface="Calibri"/>
              <a:cs typeface="Calibri"/>
              <a:sym typeface="Calibri"/>
            </a:endParaRPr>
          </a:p>
          <a:p>
            <a:pPr marL="914400" lvl="0" indent="-419100" algn="l" rtl="0">
              <a:spcBef>
                <a:spcPts val="0"/>
              </a:spcBef>
              <a:spcAft>
                <a:spcPts val="0"/>
              </a:spcAft>
              <a:buSzPts val="3000"/>
              <a:buFont typeface="Calibri"/>
              <a:buChar char="●"/>
            </a:pPr>
            <a:r>
              <a:rPr lang="en" sz="3000">
                <a:latin typeface="Calibri"/>
                <a:ea typeface="Calibri"/>
                <a:cs typeface="Calibri"/>
                <a:sym typeface="Calibri"/>
              </a:rPr>
              <a:t>...and more!</a:t>
            </a:r>
            <a:endParaRPr sz="3000">
              <a:latin typeface="Calibri"/>
              <a:ea typeface="Calibri"/>
              <a:cs typeface="Calibri"/>
              <a:sym typeface="Calibri"/>
            </a:endParaRPr>
          </a:p>
        </p:txBody>
      </p:sp>
      <p:pic>
        <p:nvPicPr>
          <p:cNvPr id="145" name="Google Shape;145;p23" title="Create a Common &amp; Customized Framework"/>
          <p:cNvPicPr preferRelativeResize="0"/>
          <p:nvPr/>
        </p:nvPicPr>
        <p:blipFill>
          <a:blip r:embed="rId4">
            <a:alphaModFix/>
          </a:blip>
          <a:stretch>
            <a:fillRect/>
          </a:stretch>
        </p:blipFill>
        <p:spPr>
          <a:xfrm>
            <a:off x="5516750" y="2093738"/>
            <a:ext cx="2760926" cy="3564948"/>
          </a:xfrm>
          <a:prstGeom prst="rect">
            <a:avLst/>
          </a:prstGeom>
          <a:noFill/>
          <a:ln>
            <a:noFill/>
          </a:ln>
        </p:spPr>
      </p:pic>
      <p:sp>
        <p:nvSpPr>
          <p:cNvPr id="146" name="Google Shape;146;p23"/>
          <p:cNvSpPr txBox="1"/>
          <p:nvPr/>
        </p:nvSpPr>
        <p:spPr>
          <a:xfrm>
            <a:off x="601875" y="1279925"/>
            <a:ext cx="8259000" cy="654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b="1">
                <a:solidFill>
                  <a:schemeClr val="dk1"/>
                </a:solidFill>
                <a:latin typeface="Calibri"/>
                <a:ea typeface="Calibri"/>
                <a:cs typeface="Calibri"/>
                <a:sym typeface="Calibri"/>
              </a:rPr>
              <a:t>Section Four in the SIA Comprehensive Guidance </a:t>
            </a:r>
            <a:endParaRPr/>
          </a:p>
        </p:txBody>
      </p:sp>
      <p:sp>
        <p:nvSpPr>
          <p:cNvPr id="147" name="Google Shape;147;p23"/>
          <p:cNvSpPr txBox="1">
            <a:spLocks noGrp="1"/>
          </p:cNvSpPr>
          <p:nvPr>
            <p:ph type="sldNum" idx="12"/>
          </p:nvPr>
        </p:nvSpPr>
        <p:spPr>
          <a:xfrm>
            <a:off x="8556784" y="6333134"/>
            <a:ext cx="548700" cy="5250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
              <a:t>5</a:t>
            </a:fld>
            <a:endParaRPr/>
          </a:p>
        </p:txBody>
      </p:sp>
      <p:sp>
        <p:nvSpPr>
          <p:cNvPr id="2" name="Title 1" hidden="1"/>
          <p:cNvSpPr>
            <a:spLocks noGrp="1"/>
          </p:cNvSpPr>
          <p:nvPr>
            <p:ph type="title" idx="4294967295"/>
          </p:nvPr>
        </p:nvSpPr>
        <p:spPr/>
        <p:txBody>
          <a:bodyPr/>
          <a:lstStyle/>
          <a:p>
            <a:r>
              <a:rPr lang="en-US" dirty="0" smtClean="0"/>
              <a:t>For More Information</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4"/>
          <p:cNvSpPr/>
          <p:nvPr/>
        </p:nvSpPr>
        <p:spPr>
          <a:xfrm>
            <a:off x="3143251" y="1685925"/>
            <a:ext cx="5427600" cy="27399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1000"/>
              </a:spcBef>
              <a:spcAft>
                <a:spcPts val="0"/>
              </a:spcAft>
              <a:buClr>
                <a:schemeClr val="dk1"/>
              </a:buClr>
              <a:buSzPts val="1100"/>
              <a:buFont typeface="Arial"/>
              <a:buNone/>
            </a:pPr>
            <a:r>
              <a:rPr lang="en" sz="7200">
                <a:solidFill>
                  <a:schemeClr val="dk1"/>
                </a:solidFill>
                <a:latin typeface="Calibri"/>
                <a:ea typeface="Calibri"/>
                <a:cs typeface="Calibri"/>
                <a:sym typeface="Calibri"/>
              </a:rPr>
              <a:t>Approach &amp; Terminology</a:t>
            </a:r>
            <a:endParaRPr sz="7200">
              <a:solidFill>
                <a:schemeClr val="dk1"/>
              </a:solidFill>
              <a:latin typeface="Calibri"/>
              <a:ea typeface="Calibri"/>
              <a:cs typeface="Calibri"/>
              <a:sym typeface="Calibri"/>
            </a:endParaRPr>
          </a:p>
          <a:p>
            <a:pPr marL="0" lvl="0" indent="0" algn="ctr" rtl="0">
              <a:lnSpc>
                <a:spcPct val="90000"/>
              </a:lnSpc>
              <a:spcBef>
                <a:spcPts val="1000"/>
              </a:spcBef>
              <a:spcAft>
                <a:spcPts val="0"/>
              </a:spcAft>
              <a:buClr>
                <a:schemeClr val="dk1"/>
              </a:buClr>
              <a:buSzPts val="1100"/>
              <a:buFont typeface="Arial"/>
              <a:buNone/>
            </a:pPr>
            <a:r>
              <a:rPr lang="en" sz="3600">
                <a:solidFill>
                  <a:schemeClr val="dk1"/>
                </a:solidFill>
                <a:latin typeface="Calibri"/>
                <a:ea typeface="Calibri"/>
                <a:cs typeface="Calibri"/>
                <a:sym typeface="Calibri"/>
              </a:rPr>
              <a:t>Understand the basics</a:t>
            </a:r>
            <a:endParaRPr sz="4800">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3200"/>
              <a:buFont typeface="Calibri"/>
              <a:buNone/>
            </a:pPr>
            <a:endParaRPr sz="3200">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1400"/>
              <a:buFont typeface="Calibri"/>
              <a:buNone/>
            </a:pPr>
            <a:endParaRPr sz="1400" i="0" u="none" strike="noStrike" cap="none">
              <a:latin typeface="Calibri"/>
              <a:ea typeface="Calibri"/>
              <a:cs typeface="Calibri"/>
              <a:sym typeface="Calibri"/>
            </a:endParaRPr>
          </a:p>
        </p:txBody>
      </p:sp>
      <p:pic>
        <p:nvPicPr>
          <p:cNvPr id="154" name="Google Shape;154;p24" title="ODE Logo"/>
          <p:cNvPicPr preferRelativeResize="0"/>
          <p:nvPr/>
        </p:nvPicPr>
        <p:blipFill>
          <a:blip r:embed="rId3">
            <a:alphaModFix/>
          </a:blip>
          <a:stretch>
            <a:fillRect/>
          </a:stretch>
        </p:blipFill>
        <p:spPr>
          <a:xfrm>
            <a:off x="457200" y="4924425"/>
            <a:ext cx="1533525" cy="1547649"/>
          </a:xfrm>
          <a:prstGeom prst="rect">
            <a:avLst/>
          </a:prstGeom>
          <a:noFill/>
          <a:ln>
            <a:noFill/>
          </a:ln>
        </p:spPr>
      </p:pic>
      <p:sp>
        <p:nvSpPr>
          <p:cNvPr id="155" name="Google Shape;155;p24"/>
          <p:cNvSpPr txBox="1">
            <a:spLocks noGrp="1"/>
          </p:cNvSpPr>
          <p:nvPr>
            <p:ph type="sldNum" idx="12"/>
          </p:nvPr>
        </p:nvSpPr>
        <p:spPr>
          <a:xfrm>
            <a:off x="6457950" y="6492537"/>
            <a:ext cx="20574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chemeClr val="lt1"/>
              </a:buClr>
              <a:buSzPts val="1200"/>
              <a:buFont typeface="Calibri"/>
              <a:buNone/>
            </a:pPr>
            <a:fld id="{00000000-1234-1234-1234-123412341234}" type="slidenum">
              <a:rPr lang="en"/>
              <a:t>6</a:t>
            </a:fld>
            <a:endParaRPr/>
          </a:p>
        </p:txBody>
      </p:sp>
      <p:sp>
        <p:nvSpPr>
          <p:cNvPr id="2" name="Title 1" hidden="1"/>
          <p:cNvSpPr>
            <a:spLocks noGrp="1"/>
          </p:cNvSpPr>
          <p:nvPr>
            <p:ph type="title"/>
          </p:nvPr>
        </p:nvSpPr>
        <p:spPr/>
        <p:txBody>
          <a:bodyPr/>
          <a:lstStyle/>
          <a:p>
            <a:r>
              <a:rPr lang="en-US" dirty="0" smtClean="0"/>
              <a:t>Approach &amp; Terminology</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Shape 160"/>
        <p:cNvGrpSpPr/>
        <p:nvPr/>
      </p:nvGrpSpPr>
      <p:grpSpPr>
        <a:xfrm>
          <a:off x="0" y="0"/>
          <a:ext cx="0" cy="0"/>
          <a:chOff x="0" y="0"/>
          <a:chExt cx="0" cy="0"/>
        </a:xfrm>
      </p:grpSpPr>
      <p:sp>
        <p:nvSpPr>
          <p:cNvPr id="161" name="Google Shape;161;p25"/>
          <p:cNvSpPr txBox="1"/>
          <p:nvPr/>
        </p:nvSpPr>
        <p:spPr>
          <a:xfrm>
            <a:off x="601875" y="258750"/>
            <a:ext cx="6485100" cy="902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4800">
                <a:solidFill>
                  <a:srgbClr val="0070C0"/>
                </a:solidFill>
                <a:latin typeface="Calibri"/>
                <a:ea typeface="Calibri"/>
                <a:cs typeface="Calibri"/>
                <a:sym typeface="Calibri"/>
              </a:rPr>
              <a:t>Common Metrics</a:t>
            </a:r>
            <a:endParaRPr sz="4800">
              <a:solidFill>
                <a:srgbClr val="0070C0"/>
              </a:solidFill>
              <a:latin typeface="Calibri"/>
              <a:ea typeface="Calibri"/>
              <a:cs typeface="Calibri"/>
              <a:sym typeface="Calibri"/>
            </a:endParaRPr>
          </a:p>
        </p:txBody>
      </p:sp>
      <p:sp>
        <p:nvSpPr>
          <p:cNvPr id="162" name="Google Shape;162;p25"/>
          <p:cNvSpPr txBox="1"/>
          <p:nvPr/>
        </p:nvSpPr>
        <p:spPr>
          <a:xfrm>
            <a:off x="77325" y="1161150"/>
            <a:ext cx="8309700" cy="3470100"/>
          </a:xfrm>
          <a:prstGeom prst="rect">
            <a:avLst/>
          </a:prstGeom>
          <a:noFill/>
          <a:ln>
            <a:noFill/>
          </a:ln>
        </p:spPr>
        <p:txBody>
          <a:bodyPr spcFirstLastPara="1" wrap="square" lIns="91425" tIns="45700" rIns="91425" bIns="45700" anchor="t" anchorCtr="0">
            <a:noAutofit/>
          </a:bodyPr>
          <a:lstStyle/>
          <a:p>
            <a:pPr marL="457200" lvl="0" indent="0" algn="l" rtl="0">
              <a:lnSpc>
                <a:spcPct val="100000"/>
              </a:lnSpc>
              <a:spcBef>
                <a:spcPts val="1200"/>
              </a:spcBef>
              <a:spcAft>
                <a:spcPts val="0"/>
              </a:spcAft>
              <a:buNone/>
            </a:pPr>
            <a:r>
              <a:rPr lang="en" sz="2000" b="1">
                <a:solidFill>
                  <a:schemeClr val="dk1"/>
                </a:solidFill>
                <a:latin typeface="Calibri"/>
                <a:ea typeface="Calibri"/>
                <a:cs typeface="Calibri"/>
                <a:sym typeface="Calibri"/>
              </a:rPr>
              <a:t>1.</a:t>
            </a:r>
            <a:r>
              <a:rPr lang="en" sz="2000">
                <a:solidFill>
                  <a:schemeClr val="dk1"/>
                </a:solidFill>
                <a:latin typeface="Calibri"/>
                <a:ea typeface="Calibri"/>
                <a:cs typeface="Calibri"/>
                <a:sym typeface="Calibri"/>
              </a:rPr>
              <a:t>  </a:t>
            </a:r>
            <a:r>
              <a:rPr lang="en" sz="2000" b="1">
                <a:solidFill>
                  <a:schemeClr val="dk1"/>
                </a:solidFill>
                <a:latin typeface="Calibri"/>
                <a:ea typeface="Calibri"/>
                <a:cs typeface="Calibri"/>
                <a:sym typeface="Calibri"/>
              </a:rPr>
              <a:t>Four-year Graduation</a:t>
            </a:r>
            <a:r>
              <a:rPr lang="en" sz="1800">
                <a:solidFill>
                  <a:schemeClr val="dk1"/>
                </a:solidFill>
                <a:latin typeface="Calibri"/>
                <a:ea typeface="Calibri"/>
                <a:cs typeface="Calibri"/>
                <a:sym typeface="Calibri"/>
              </a:rPr>
              <a:t> - The percentage of students earning a regular or modified diploma by the end of the summer following their first four years in high school.</a:t>
            </a:r>
            <a:endParaRPr sz="1800">
              <a:solidFill>
                <a:schemeClr val="dk1"/>
              </a:solidFill>
              <a:latin typeface="Calibri"/>
              <a:ea typeface="Calibri"/>
              <a:cs typeface="Calibri"/>
              <a:sym typeface="Calibri"/>
            </a:endParaRPr>
          </a:p>
          <a:p>
            <a:pPr marL="457200" lvl="0" indent="0" algn="l" rtl="0">
              <a:lnSpc>
                <a:spcPct val="100000"/>
              </a:lnSpc>
              <a:spcBef>
                <a:spcPts val="1200"/>
              </a:spcBef>
              <a:spcAft>
                <a:spcPts val="0"/>
              </a:spcAft>
              <a:buNone/>
            </a:pPr>
            <a:r>
              <a:rPr lang="en" sz="2000" b="1">
                <a:solidFill>
                  <a:schemeClr val="dk1"/>
                </a:solidFill>
                <a:latin typeface="Calibri"/>
                <a:ea typeface="Calibri"/>
                <a:cs typeface="Calibri"/>
                <a:sym typeface="Calibri"/>
              </a:rPr>
              <a:t>2.</a:t>
            </a:r>
            <a:r>
              <a:rPr lang="en" sz="2000">
                <a:solidFill>
                  <a:schemeClr val="dk1"/>
                </a:solidFill>
                <a:latin typeface="Calibri"/>
                <a:ea typeface="Calibri"/>
                <a:cs typeface="Calibri"/>
                <a:sym typeface="Calibri"/>
              </a:rPr>
              <a:t>  </a:t>
            </a:r>
            <a:r>
              <a:rPr lang="en" sz="2000" b="1">
                <a:solidFill>
                  <a:schemeClr val="dk1"/>
                </a:solidFill>
                <a:latin typeface="Calibri"/>
                <a:ea typeface="Calibri"/>
                <a:cs typeface="Calibri"/>
                <a:sym typeface="Calibri"/>
              </a:rPr>
              <a:t>Five-year Completion</a:t>
            </a:r>
            <a:r>
              <a:rPr lang="en" sz="2000">
                <a:solidFill>
                  <a:schemeClr val="dk1"/>
                </a:solidFill>
                <a:latin typeface="Calibri"/>
                <a:ea typeface="Calibri"/>
                <a:cs typeface="Calibri"/>
                <a:sym typeface="Calibri"/>
              </a:rPr>
              <a:t> -</a:t>
            </a:r>
            <a:r>
              <a:rPr lang="en" sz="1800">
                <a:solidFill>
                  <a:schemeClr val="dk1"/>
                </a:solidFill>
                <a:latin typeface="Calibri"/>
                <a:ea typeface="Calibri"/>
                <a:cs typeface="Calibri"/>
                <a:sym typeface="Calibri"/>
              </a:rPr>
              <a:t> The percentage of students earning a regular, modified, extended or adult high school diploma, or a GED within five years of entering high school.</a:t>
            </a:r>
            <a:endParaRPr sz="1800">
              <a:solidFill>
                <a:schemeClr val="dk1"/>
              </a:solidFill>
              <a:latin typeface="Calibri"/>
              <a:ea typeface="Calibri"/>
              <a:cs typeface="Calibri"/>
              <a:sym typeface="Calibri"/>
            </a:endParaRPr>
          </a:p>
          <a:p>
            <a:pPr marL="457200" lvl="0" indent="0" algn="l" rtl="0">
              <a:lnSpc>
                <a:spcPct val="100000"/>
              </a:lnSpc>
              <a:spcBef>
                <a:spcPts val="1200"/>
              </a:spcBef>
              <a:spcAft>
                <a:spcPts val="0"/>
              </a:spcAft>
              <a:buNone/>
            </a:pPr>
            <a:r>
              <a:rPr lang="en" sz="2000" b="1">
                <a:solidFill>
                  <a:schemeClr val="dk1"/>
                </a:solidFill>
                <a:latin typeface="Calibri"/>
                <a:ea typeface="Calibri"/>
                <a:cs typeface="Calibri"/>
                <a:sym typeface="Calibri"/>
              </a:rPr>
              <a:t>3.</a:t>
            </a:r>
            <a:r>
              <a:rPr lang="en" sz="2000">
                <a:solidFill>
                  <a:schemeClr val="dk1"/>
                </a:solidFill>
                <a:latin typeface="Calibri"/>
                <a:ea typeface="Calibri"/>
                <a:cs typeface="Calibri"/>
                <a:sym typeface="Calibri"/>
              </a:rPr>
              <a:t>  </a:t>
            </a:r>
            <a:r>
              <a:rPr lang="en" sz="2000" b="1">
                <a:solidFill>
                  <a:schemeClr val="dk1"/>
                </a:solidFill>
                <a:latin typeface="Calibri"/>
                <a:ea typeface="Calibri"/>
                <a:cs typeface="Calibri"/>
                <a:sym typeface="Calibri"/>
              </a:rPr>
              <a:t>Third Grade Reading</a:t>
            </a:r>
            <a:r>
              <a:rPr lang="en" sz="2000">
                <a:solidFill>
                  <a:schemeClr val="dk1"/>
                </a:solidFill>
                <a:latin typeface="Calibri"/>
                <a:ea typeface="Calibri"/>
                <a:cs typeface="Calibri"/>
                <a:sym typeface="Calibri"/>
              </a:rPr>
              <a:t> </a:t>
            </a:r>
            <a:r>
              <a:rPr lang="en" sz="1800">
                <a:solidFill>
                  <a:schemeClr val="dk1"/>
                </a:solidFill>
                <a:latin typeface="Calibri"/>
                <a:ea typeface="Calibri"/>
                <a:cs typeface="Calibri"/>
                <a:sym typeface="Calibri"/>
              </a:rPr>
              <a:t>- The percentage of students proficient on statewide English language arts (ELA) assessments in 3rd grade. </a:t>
            </a:r>
            <a:endParaRPr sz="1800">
              <a:solidFill>
                <a:schemeClr val="dk1"/>
              </a:solidFill>
              <a:latin typeface="Calibri"/>
              <a:ea typeface="Calibri"/>
              <a:cs typeface="Calibri"/>
              <a:sym typeface="Calibri"/>
            </a:endParaRPr>
          </a:p>
          <a:p>
            <a:pPr marL="457200" lvl="0" indent="0" algn="l" rtl="0">
              <a:lnSpc>
                <a:spcPct val="100000"/>
              </a:lnSpc>
              <a:spcBef>
                <a:spcPts val="1200"/>
              </a:spcBef>
              <a:spcAft>
                <a:spcPts val="0"/>
              </a:spcAft>
              <a:buNone/>
            </a:pPr>
            <a:r>
              <a:rPr lang="en" sz="2000" b="1">
                <a:solidFill>
                  <a:schemeClr val="dk1"/>
                </a:solidFill>
                <a:latin typeface="Calibri"/>
                <a:ea typeface="Calibri"/>
                <a:cs typeface="Calibri"/>
                <a:sym typeface="Calibri"/>
              </a:rPr>
              <a:t>4.</a:t>
            </a:r>
            <a:r>
              <a:rPr lang="en" sz="2000">
                <a:solidFill>
                  <a:schemeClr val="dk1"/>
                </a:solidFill>
                <a:latin typeface="Calibri"/>
                <a:ea typeface="Calibri"/>
                <a:cs typeface="Calibri"/>
                <a:sym typeface="Calibri"/>
              </a:rPr>
              <a:t>  </a:t>
            </a:r>
            <a:r>
              <a:rPr lang="en" sz="2000" b="1">
                <a:solidFill>
                  <a:schemeClr val="dk1"/>
                </a:solidFill>
                <a:latin typeface="Calibri"/>
                <a:ea typeface="Calibri"/>
                <a:cs typeface="Calibri"/>
                <a:sym typeface="Calibri"/>
              </a:rPr>
              <a:t>Ninth Grade On Track</a:t>
            </a:r>
            <a:r>
              <a:rPr lang="en" sz="2000">
                <a:solidFill>
                  <a:schemeClr val="dk1"/>
                </a:solidFill>
                <a:latin typeface="Calibri"/>
                <a:ea typeface="Calibri"/>
                <a:cs typeface="Calibri"/>
                <a:sym typeface="Calibri"/>
              </a:rPr>
              <a:t> </a:t>
            </a:r>
            <a:r>
              <a:rPr lang="en" sz="1800">
                <a:solidFill>
                  <a:schemeClr val="dk1"/>
                </a:solidFill>
                <a:latin typeface="Calibri"/>
                <a:ea typeface="Calibri"/>
                <a:cs typeface="Calibri"/>
                <a:sym typeface="Calibri"/>
              </a:rPr>
              <a:t>- The percentage of students earning at least one-quarter of their graduation credits by the end of the summer following their 9th grade year.</a:t>
            </a:r>
            <a:endParaRPr sz="1800">
              <a:solidFill>
                <a:schemeClr val="dk1"/>
              </a:solidFill>
              <a:latin typeface="Calibri"/>
              <a:ea typeface="Calibri"/>
              <a:cs typeface="Calibri"/>
              <a:sym typeface="Calibri"/>
            </a:endParaRPr>
          </a:p>
          <a:p>
            <a:pPr marL="457200" lvl="0" indent="0" algn="l" rtl="0">
              <a:lnSpc>
                <a:spcPct val="100000"/>
              </a:lnSpc>
              <a:spcBef>
                <a:spcPts val="1200"/>
              </a:spcBef>
              <a:spcAft>
                <a:spcPts val="0"/>
              </a:spcAft>
              <a:buNone/>
            </a:pPr>
            <a:r>
              <a:rPr lang="en" sz="2000" b="1">
                <a:solidFill>
                  <a:schemeClr val="dk1"/>
                </a:solidFill>
                <a:latin typeface="Calibri"/>
                <a:ea typeface="Calibri"/>
                <a:cs typeface="Calibri"/>
                <a:sym typeface="Calibri"/>
              </a:rPr>
              <a:t>5.</a:t>
            </a:r>
            <a:r>
              <a:rPr lang="en" sz="2000">
                <a:solidFill>
                  <a:schemeClr val="dk1"/>
                </a:solidFill>
                <a:latin typeface="Calibri"/>
                <a:ea typeface="Calibri"/>
                <a:cs typeface="Calibri"/>
                <a:sym typeface="Calibri"/>
              </a:rPr>
              <a:t>  </a:t>
            </a:r>
            <a:r>
              <a:rPr lang="en" sz="2000" b="1">
                <a:solidFill>
                  <a:schemeClr val="dk1"/>
                </a:solidFill>
                <a:latin typeface="Calibri"/>
                <a:ea typeface="Calibri"/>
                <a:cs typeface="Calibri"/>
                <a:sym typeface="Calibri"/>
              </a:rPr>
              <a:t>Regular Attenders</a:t>
            </a:r>
            <a:r>
              <a:rPr lang="en" sz="1800">
                <a:solidFill>
                  <a:schemeClr val="dk1"/>
                </a:solidFill>
                <a:latin typeface="Calibri"/>
                <a:ea typeface="Calibri"/>
                <a:cs typeface="Calibri"/>
                <a:sym typeface="Calibri"/>
              </a:rPr>
              <a:t> -The percentage of students attending more than 90 percent of their enrolled school days.</a:t>
            </a:r>
            <a:endParaRPr sz="1800">
              <a:solidFill>
                <a:schemeClr val="dk1"/>
              </a:solidFill>
              <a:latin typeface="Calibri"/>
              <a:ea typeface="Calibri"/>
              <a:cs typeface="Calibri"/>
              <a:sym typeface="Calibri"/>
            </a:endParaRPr>
          </a:p>
          <a:p>
            <a:pPr marL="0" marR="0" lvl="0" indent="0" algn="l" rtl="0">
              <a:lnSpc>
                <a:spcPct val="100000"/>
              </a:lnSpc>
              <a:spcBef>
                <a:spcPts val="1200"/>
              </a:spcBef>
              <a:spcAft>
                <a:spcPts val="0"/>
              </a:spcAft>
              <a:buNone/>
            </a:pPr>
            <a:endParaRPr sz="1800">
              <a:latin typeface="Calibri"/>
              <a:ea typeface="Calibri"/>
              <a:cs typeface="Calibri"/>
              <a:sym typeface="Calibri"/>
            </a:endParaRPr>
          </a:p>
          <a:p>
            <a:pPr marL="457200" marR="0" lvl="0" indent="0" algn="l" rtl="0">
              <a:lnSpc>
                <a:spcPct val="100000"/>
              </a:lnSpc>
              <a:spcBef>
                <a:spcPts val="1000"/>
              </a:spcBef>
              <a:spcAft>
                <a:spcPts val="0"/>
              </a:spcAft>
              <a:buNone/>
            </a:pPr>
            <a:endParaRPr sz="1800">
              <a:latin typeface="Calibri"/>
              <a:ea typeface="Calibri"/>
              <a:cs typeface="Calibri"/>
              <a:sym typeface="Calibri"/>
            </a:endParaRPr>
          </a:p>
        </p:txBody>
      </p:sp>
      <p:pic>
        <p:nvPicPr>
          <p:cNvPr id="163" name="Google Shape;163;p25" title="ODE Logo"/>
          <p:cNvPicPr preferRelativeResize="0"/>
          <p:nvPr/>
        </p:nvPicPr>
        <p:blipFill>
          <a:blip r:embed="rId3">
            <a:alphaModFix/>
          </a:blip>
          <a:stretch>
            <a:fillRect/>
          </a:stretch>
        </p:blipFill>
        <p:spPr>
          <a:xfrm>
            <a:off x="7924800" y="5818200"/>
            <a:ext cx="935925" cy="944551"/>
          </a:xfrm>
          <a:prstGeom prst="rect">
            <a:avLst/>
          </a:prstGeom>
          <a:noFill/>
          <a:ln>
            <a:noFill/>
          </a:ln>
        </p:spPr>
      </p:pic>
      <p:sp>
        <p:nvSpPr>
          <p:cNvPr id="164" name="Google Shape;164;p25" title="decorative line"/>
          <p:cNvSpPr txBox="1"/>
          <p:nvPr/>
        </p:nvSpPr>
        <p:spPr>
          <a:xfrm rot="10800000" flipH="1">
            <a:off x="0" y="5962573"/>
            <a:ext cx="4662900" cy="9600"/>
          </a:xfrm>
          <a:prstGeom prst="rect">
            <a:avLst/>
          </a:prstGeom>
          <a:solidFill>
            <a:srgbClr val="0070C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FFFF"/>
              </a:buClr>
              <a:buSzPts val="5400"/>
              <a:buFont typeface="Gill Sans"/>
              <a:buNone/>
            </a:pPr>
            <a:endParaRPr sz="4800" b="1" i="0" u="none" strike="noStrike" cap="none">
              <a:solidFill>
                <a:srgbClr val="FFFFFF"/>
              </a:solidFill>
              <a:latin typeface="Gill Sans"/>
              <a:ea typeface="Gill Sans"/>
              <a:cs typeface="Gill Sans"/>
              <a:sym typeface="Gill Sans"/>
            </a:endParaRPr>
          </a:p>
        </p:txBody>
      </p:sp>
      <p:sp>
        <p:nvSpPr>
          <p:cNvPr id="165" name="Google Shape;165;p25"/>
          <p:cNvSpPr txBox="1">
            <a:spLocks noGrp="1"/>
          </p:cNvSpPr>
          <p:nvPr>
            <p:ph type="sldNum" idx="12"/>
          </p:nvPr>
        </p:nvSpPr>
        <p:spPr>
          <a:xfrm>
            <a:off x="8556784" y="6333134"/>
            <a:ext cx="548700" cy="5250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
              <a:t>7</a:t>
            </a:fld>
            <a:endParaRPr/>
          </a:p>
        </p:txBody>
      </p:sp>
      <p:sp>
        <p:nvSpPr>
          <p:cNvPr id="2" name="Title 1" hidden="1"/>
          <p:cNvSpPr>
            <a:spLocks noGrp="1"/>
          </p:cNvSpPr>
          <p:nvPr>
            <p:ph type="title" idx="4294967295"/>
          </p:nvPr>
        </p:nvSpPr>
        <p:spPr/>
        <p:txBody>
          <a:bodyPr/>
          <a:lstStyle/>
          <a:p>
            <a:r>
              <a:rPr lang="en-US" dirty="0" smtClean="0"/>
              <a:t>Common Metrics</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Shape 170"/>
        <p:cNvGrpSpPr/>
        <p:nvPr/>
      </p:nvGrpSpPr>
      <p:grpSpPr>
        <a:xfrm>
          <a:off x="0" y="0"/>
          <a:ext cx="0" cy="0"/>
          <a:chOff x="0" y="0"/>
          <a:chExt cx="0" cy="0"/>
        </a:xfrm>
      </p:grpSpPr>
      <p:sp>
        <p:nvSpPr>
          <p:cNvPr id="171" name="Google Shape;171;p26"/>
          <p:cNvSpPr txBox="1"/>
          <p:nvPr/>
        </p:nvSpPr>
        <p:spPr>
          <a:xfrm>
            <a:off x="601875" y="258750"/>
            <a:ext cx="8259000" cy="902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4800">
                <a:solidFill>
                  <a:srgbClr val="0070C0"/>
                </a:solidFill>
                <a:latin typeface="Calibri"/>
                <a:ea typeface="Calibri"/>
                <a:cs typeface="Calibri"/>
                <a:sym typeface="Calibri"/>
              </a:rPr>
              <a:t>What are Longitudinal Performance Growth Targets?</a:t>
            </a:r>
            <a:endParaRPr sz="4800">
              <a:solidFill>
                <a:srgbClr val="0070C0"/>
              </a:solidFill>
              <a:latin typeface="Calibri"/>
              <a:ea typeface="Calibri"/>
              <a:cs typeface="Calibri"/>
              <a:sym typeface="Calibri"/>
            </a:endParaRPr>
          </a:p>
        </p:txBody>
      </p:sp>
      <p:sp>
        <p:nvSpPr>
          <p:cNvPr id="172" name="Google Shape;172;p26"/>
          <p:cNvSpPr txBox="1"/>
          <p:nvPr/>
        </p:nvSpPr>
        <p:spPr>
          <a:xfrm>
            <a:off x="210050" y="2483900"/>
            <a:ext cx="5524200" cy="2936100"/>
          </a:xfrm>
          <a:prstGeom prst="rect">
            <a:avLst/>
          </a:prstGeom>
          <a:noFill/>
          <a:ln>
            <a:noFill/>
          </a:ln>
        </p:spPr>
        <p:txBody>
          <a:bodyPr spcFirstLastPara="1" wrap="square" lIns="91425" tIns="45700" rIns="91425" bIns="45700" anchor="t" anchorCtr="0">
            <a:noAutofit/>
          </a:bodyPr>
          <a:lstStyle/>
          <a:p>
            <a:pPr marL="914400" lvl="0" indent="-381000" algn="l" rtl="0">
              <a:lnSpc>
                <a:spcPct val="100000"/>
              </a:lnSpc>
              <a:spcBef>
                <a:spcPts val="1200"/>
              </a:spcBef>
              <a:spcAft>
                <a:spcPts val="0"/>
              </a:spcAft>
              <a:buClr>
                <a:schemeClr val="dk1"/>
              </a:buClr>
              <a:buSzPts val="2400"/>
              <a:buFont typeface="Calibri"/>
              <a:buChar char="●"/>
            </a:pPr>
            <a:r>
              <a:rPr lang="en" sz="2400">
                <a:solidFill>
                  <a:schemeClr val="dk1"/>
                </a:solidFill>
                <a:latin typeface="Calibri"/>
                <a:ea typeface="Calibri"/>
                <a:cs typeface="Calibri"/>
                <a:sym typeface="Calibri"/>
              </a:rPr>
              <a:t>Based on data available for longitudinal analysis; </a:t>
            </a:r>
            <a:endParaRPr sz="2400">
              <a:solidFill>
                <a:schemeClr val="dk1"/>
              </a:solidFill>
              <a:latin typeface="Calibri"/>
              <a:ea typeface="Calibri"/>
              <a:cs typeface="Calibri"/>
              <a:sym typeface="Calibri"/>
            </a:endParaRPr>
          </a:p>
          <a:p>
            <a:pPr marL="914400" lvl="0" indent="-381000" algn="l" rtl="0">
              <a:lnSpc>
                <a:spcPct val="100000"/>
              </a:lnSpc>
              <a:spcBef>
                <a:spcPts val="0"/>
              </a:spcBef>
              <a:spcAft>
                <a:spcPts val="0"/>
              </a:spcAft>
              <a:buClr>
                <a:schemeClr val="dk1"/>
              </a:buClr>
              <a:buSzPts val="2400"/>
              <a:buFont typeface="Calibri"/>
              <a:buChar char="●"/>
            </a:pPr>
            <a:r>
              <a:rPr lang="en" sz="2400">
                <a:solidFill>
                  <a:schemeClr val="dk1"/>
                </a:solidFill>
                <a:latin typeface="Calibri"/>
                <a:ea typeface="Calibri"/>
                <a:cs typeface="Calibri"/>
                <a:sym typeface="Calibri"/>
              </a:rPr>
              <a:t>Use overall rates for districts and gaps in disaggregated rates; and</a:t>
            </a:r>
            <a:endParaRPr sz="2400">
              <a:solidFill>
                <a:schemeClr val="dk1"/>
              </a:solidFill>
              <a:latin typeface="Calibri"/>
              <a:ea typeface="Calibri"/>
              <a:cs typeface="Calibri"/>
              <a:sym typeface="Calibri"/>
            </a:endParaRPr>
          </a:p>
          <a:p>
            <a:pPr marL="914400" lvl="0" indent="-381000" algn="l" rtl="0">
              <a:lnSpc>
                <a:spcPct val="100000"/>
              </a:lnSpc>
              <a:spcBef>
                <a:spcPts val="0"/>
              </a:spcBef>
              <a:spcAft>
                <a:spcPts val="0"/>
              </a:spcAft>
              <a:buClr>
                <a:schemeClr val="dk1"/>
              </a:buClr>
              <a:buSzPts val="2400"/>
              <a:buFont typeface="Calibri"/>
              <a:buChar char="●"/>
            </a:pPr>
            <a:r>
              <a:rPr lang="en" sz="2400">
                <a:solidFill>
                  <a:schemeClr val="dk1"/>
                </a:solidFill>
                <a:latin typeface="Calibri"/>
                <a:ea typeface="Calibri"/>
                <a:cs typeface="Calibri"/>
                <a:sym typeface="Calibri"/>
              </a:rPr>
              <a:t>Include the common metrics and any locally defined metrics included in an applicant’s SIA plan.</a:t>
            </a:r>
            <a:endParaRPr sz="1800">
              <a:latin typeface="Calibri"/>
              <a:ea typeface="Calibri"/>
              <a:cs typeface="Calibri"/>
              <a:sym typeface="Calibri"/>
            </a:endParaRPr>
          </a:p>
          <a:p>
            <a:pPr marL="457200" marR="0" lvl="0" indent="0" algn="l" rtl="0">
              <a:lnSpc>
                <a:spcPct val="100000"/>
              </a:lnSpc>
              <a:spcBef>
                <a:spcPts val="1200"/>
              </a:spcBef>
              <a:spcAft>
                <a:spcPts val="0"/>
              </a:spcAft>
              <a:buNone/>
            </a:pPr>
            <a:endParaRPr sz="1800">
              <a:latin typeface="Calibri"/>
              <a:ea typeface="Calibri"/>
              <a:cs typeface="Calibri"/>
              <a:sym typeface="Calibri"/>
            </a:endParaRPr>
          </a:p>
        </p:txBody>
      </p:sp>
      <p:pic>
        <p:nvPicPr>
          <p:cNvPr id="173" name="Google Shape;173;p26" title="ODE Logo"/>
          <p:cNvPicPr preferRelativeResize="0"/>
          <p:nvPr/>
        </p:nvPicPr>
        <p:blipFill>
          <a:blip r:embed="rId3">
            <a:alphaModFix/>
          </a:blip>
          <a:stretch>
            <a:fillRect/>
          </a:stretch>
        </p:blipFill>
        <p:spPr>
          <a:xfrm>
            <a:off x="7924800" y="5818200"/>
            <a:ext cx="935925" cy="944551"/>
          </a:xfrm>
          <a:prstGeom prst="rect">
            <a:avLst/>
          </a:prstGeom>
          <a:noFill/>
          <a:ln>
            <a:noFill/>
          </a:ln>
        </p:spPr>
      </p:pic>
      <p:sp>
        <p:nvSpPr>
          <p:cNvPr id="174" name="Google Shape;174;p26" title="decorative line"/>
          <p:cNvSpPr txBox="1"/>
          <p:nvPr/>
        </p:nvSpPr>
        <p:spPr>
          <a:xfrm rot="10800000" flipH="1">
            <a:off x="0" y="5962573"/>
            <a:ext cx="4662900" cy="9600"/>
          </a:xfrm>
          <a:prstGeom prst="rect">
            <a:avLst/>
          </a:prstGeom>
          <a:solidFill>
            <a:srgbClr val="0070C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FFFF"/>
              </a:buClr>
              <a:buSzPts val="5400"/>
              <a:buFont typeface="Gill Sans"/>
              <a:buNone/>
            </a:pPr>
            <a:endParaRPr sz="4800" b="1" i="0" u="none" strike="noStrike" cap="none">
              <a:solidFill>
                <a:srgbClr val="FFFFFF"/>
              </a:solidFill>
              <a:latin typeface="Gill Sans"/>
              <a:ea typeface="Gill Sans"/>
              <a:cs typeface="Gill Sans"/>
              <a:sym typeface="Gill Sans"/>
            </a:endParaRPr>
          </a:p>
        </p:txBody>
      </p:sp>
      <p:pic>
        <p:nvPicPr>
          <p:cNvPr id="175" name="Google Shape;175;p26" descr="with pencils and crayons" title="chalk drawing "/>
          <p:cNvPicPr preferRelativeResize="0"/>
          <p:nvPr/>
        </p:nvPicPr>
        <p:blipFill>
          <a:blip r:embed="rId4">
            <a:alphaModFix/>
          </a:blip>
          <a:stretch>
            <a:fillRect/>
          </a:stretch>
        </p:blipFill>
        <p:spPr>
          <a:xfrm>
            <a:off x="6026050" y="2748337"/>
            <a:ext cx="2389400" cy="2584175"/>
          </a:xfrm>
          <a:prstGeom prst="rect">
            <a:avLst/>
          </a:prstGeom>
          <a:noFill/>
          <a:ln>
            <a:noFill/>
          </a:ln>
        </p:spPr>
      </p:pic>
      <p:sp>
        <p:nvSpPr>
          <p:cNvPr id="176" name="Google Shape;176;p26"/>
          <p:cNvSpPr txBox="1"/>
          <p:nvPr/>
        </p:nvSpPr>
        <p:spPr>
          <a:xfrm>
            <a:off x="210050" y="1869150"/>
            <a:ext cx="7886700" cy="1118100"/>
          </a:xfrm>
          <a:prstGeom prst="rect">
            <a:avLst/>
          </a:prstGeom>
          <a:noFill/>
          <a:ln>
            <a:noFill/>
          </a:ln>
        </p:spPr>
        <p:txBody>
          <a:bodyPr spcFirstLastPara="1" wrap="square" lIns="91425" tIns="91425" rIns="91425" bIns="91425" anchor="t" anchorCtr="0">
            <a:noAutofit/>
          </a:bodyPr>
          <a:lstStyle/>
          <a:p>
            <a:pPr marL="457200" lvl="0" indent="0" algn="l" rtl="0">
              <a:spcBef>
                <a:spcPts val="1200"/>
              </a:spcBef>
              <a:spcAft>
                <a:spcPts val="1200"/>
              </a:spcAft>
              <a:buNone/>
            </a:pPr>
            <a:r>
              <a:rPr lang="en" sz="2400" b="1">
                <a:solidFill>
                  <a:schemeClr val="dk1"/>
                </a:solidFill>
                <a:latin typeface="Calibri"/>
                <a:ea typeface="Calibri"/>
                <a:cs typeface="Calibri"/>
                <a:sym typeface="Calibri"/>
              </a:rPr>
              <a:t>Longitudinal Performance Growth Targets are:</a:t>
            </a:r>
            <a:endParaRPr sz="2400" b="1">
              <a:solidFill>
                <a:schemeClr val="dk1"/>
              </a:solidFill>
              <a:latin typeface="Calibri"/>
              <a:ea typeface="Calibri"/>
              <a:cs typeface="Calibri"/>
              <a:sym typeface="Calibri"/>
            </a:endParaRPr>
          </a:p>
        </p:txBody>
      </p:sp>
      <p:sp>
        <p:nvSpPr>
          <p:cNvPr id="177" name="Google Shape;177;p26"/>
          <p:cNvSpPr txBox="1">
            <a:spLocks noGrp="1"/>
          </p:cNvSpPr>
          <p:nvPr>
            <p:ph type="sldNum" idx="12"/>
          </p:nvPr>
        </p:nvSpPr>
        <p:spPr>
          <a:xfrm>
            <a:off x="8556784" y="6333134"/>
            <a:ext cx="548700" cy="5250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
              <a:t>8</a:t>
            </a:fld>
            <a:endParaRPr/>
          </a:p>
        </p:txBody>
      </p:sp>
      <p:sp>
        <p:nvSpPr>
          <p:cNvPr id="2" name="Title 1" hidden="1"/>
          <p:cNvSpPr>
            <a:spLocks noGrp="1"/>
          </p:cNvSpPr>
          <p:nvPr>
            <p:ph type="title" idx="4294967295"/>
          </p:nvPr>
        </p:nvSpPr>
        <p:spPr/>
        <p:txBody>
          <a:bodyPr/>
          <a:lstStyle/>
          <a:p>
            <a:r>
              <a:rPr lang="en-US" dirty="0" smtClean="0"/>
              <a:t>What are Longitudinal Performance Growth Targets?</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Shape 182"/>
        <p:cNvGrpSpPr/>
        <p:nvPr/>
      </p:nvGrpSpPr>
      <p:grpSpPr>
        <a:xfrm>
          <a:off x="0" y="0"/>
          <a:ext cx="0" cy="0"/>
          <a:chOff x="0" y="0"/>
          <a:chExt cx="0" cy="0"/>
        </a:xfrm>
      </p:grpSpPr>
      <p:sp>
        <p:nvSpPr>
          <p:cNvPr id="183" name="Google Shape;183;p27"/>
          <p:cNvSpPr txBox="1"/>
          <p:nvPr/>
        </p:nvSpPr>
        <p:spPr>
          <a:xfrm>
            <a:off x="601875" y="258750"/>
            <a:ext cx="8259000" cy="902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4800">
                <a:solidFill>
                  <a:srgbClr val="0070C0"/>
                </a:solidFill>
                <a:latin typeface="Calibri"/>
                <a:ea typeface="Calibri"/>
                <a:cs typeface="Calibri"/>
                <a:sym typeface="Calibri"/>
              </a:rPr>
              <a:t>What are Progress Markers?</a:t>
            </a:r>
            <a:endParaRPr sz="4800">
              <a:solidFill>
                <a:srgbClr val="0070C0"/>
              </a:solidFill>
              <a:latin typeface="Calibri"/>
              <a:ea typeface="Calibri"/>
              <a:cs typeface="Calibri"/>
              <a:sym typeface="Calibri"/>
            </a:endParaRPr>
          </a:p>
        </p:txBody>
      </p:sp>
      <p:sp>
        <p:nvSpPr>
          <p:cNvPr id="184" name="Google Shape;184;p27"/>
          <p:cNvSpPr txBox="1"/>
          <p:nvPr/>
        </p:nvSpPr>
        <p:spPr>
          <a:xfrm>
            <a:off x="722725" y="1581275"/>
            <a:ext cx="7291500" cy="29361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None/>
            </a:pPr>
            <a:r>
              <a:rPr lang="en" sz="2400">
                <a:solidFill>
                  <a:schemeClr val="dk1"/>
                </a:solidFill>
                <a:latin typeface="Calibri"/>
                <a:ea typeface="Calibri"/>
                <a:cs typeface="Calibri"/>
                <a:sym typeface="Calibri"/>
              </a:rPr>
              <a:t>For each of the five common metrics, ODE is introducing the use of “progress markers” - sets of indicators that identify the kinds of changes we would expect and like to see in policies, practices and approaches over the next three years that we think would lead to applicants reaching their longitudinal performance growth targets.</a:t>
            </a:r>
            <a:endParaRPr sz="1800">
              <a:latin typeface="Calibri"/>
              <a:ea typeface="Calibri"/>
              <a:cs typeface="Calibri"/>
              <a:sym typeface="Calibri"/>
            </a:endParaRPr>
          </a:p>
          <a:p>
            <a:pPr marL="457200" marR="0" lvl="0" indent="0" algn="l" rtl="0">
              <a:lnSpc>
                <a:spcPct val="100000"/>
              </a:lnSpc>
              <a:spcBef>
                <a:spcPts val="1200"/>
              </a:spcBef>
              <a:spcAft>
                <a:spcPts val="0"/>
              </a:spcAft>
              <a:buNone/>
            </a:pPr>
            <a:endParaRPr sz="1800">
              <a:latin typeface="Calibri"/>
              <a:ea typeface="Calibri"/>
              <a:cs typeface="Calibri"/>
              <a:sym typeface="Calibri"/>
            </a:endParaRPr>
          </a:p>
        </p:txBody>
      </p:sp>
      <p:pic>
        <p:nvPicPr>
          <p:cNvPr id="185" name="Google Shape;185;p27" title="ODE Logo"/>
          <p:cNvPicPr preferRelativeResize="0"/>
          <p:nvPr/>
        </p:nvPicPr>
        <p:blipFill>
          <a:blip r:embed="rId3">
            <a:alphaModFix/>
          </a:blip>
          <a:stretch>
            <a:fillRect/>
          </a:stretch>
        </p:blipFill>
        <p:spPr>
          <a:xfrm>
            <a:off x="7924800" y="5818200"/>
            <a:ext cx="935925" cy="944551"/>
          </a:xfrm>
          <a:prstGeom prst="rect">
            <a:avLst/>
          </a:prstGeom>
          <a:noFill/>
          <a:ln>
            <a:noFill/>
          </a:ln>
        </p:spPr>
      </p:pic>
      <p:sp>
        <p:nvSpPr>
          <p:cNvPr id="186" name="Google Shape;186;p27" title="decorative line"/>
          <p:cNvSpPr txBox="1"/>
          <p:nvPr/>
        </p:nvSpPr>
        <p:spPr>
          <a:xfrm rot="10800000" flipH="1">
            <a:off x="0" y="5962573"/>
            <a:ext cx="4662900" cy="9600"/>
          </a:xfrm>
          <a:prstGeom prst="rect">
            <a:avLst/>
          </a:prstGeom>
          <a:solidFill>
            <a:srgbClr val="0070C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FFFF"/>
              </a:buClr>
              <a:buSzPts val="5400"/>
              <a:buFont typeface="Gill Sans"/>
              <a:buNone/>
            </a:pPr>
            <a:endParaRPr sz="4800" b="1" i="0" u="none" strike="noStrike" cap="none">
              <a:solidFill>
                <a:srgbClr val="FFFFFF"/>
              </a:solidFill>
              <a:latin typeface="Gill Sans"/>
              <a:ea typeface="Gill Sans"/>
              <a:cs typeface="Gill Sans"/>
              <a:sym typeface="Gill Sans"/>
            </a:endParaRPr>
          </a:p>
        </p:txBody>
      </p:sp>
      <p:sp>
        <p:nvSpPr>
          <p:cNvPr id="187" name="Google Shape;187;p27"/>
          <p:cNvSpPr txBox="1"/>
          <p:nvPr/>
        </p:nvSpPr>
        <p:spPr>
          <a:xfrm>
            <a:off x="291825" y="1100350"/>
            <a:ext cx="7886700" cy="1118100"/>
          </a:xfrm>
          <a:prstGeom prst="rect">
            <a:avLst/>
          </a:prstGeom>
          <a:noFill/>
          <a:ln>
            <a:noFill/>
          </a:ln>
        </p:spPr>
        <p:txBody>
          <a:bodyPr spcFirstLastPara="1" wrap="square" lIns="91425" tIns="91425" rIns="91425" bIns="91425" anchor="t" anchorCtr="0">
            <a:noAutofit/>
          </a:bodyPr>
          <a:lstStyle/>
          <a:p>
            <a:pPr marL="457200" lvl="0" indent="0" algn="l" rtl="0">
              <a:spcBef>
                <a:spcPts val="1200"/>
              </a:spcBef>
              <a:spcAft>
                <a:spcPts val="1200"/>
              </a:spcAft>
              <a:buNone/>
            </a:pPr>
            <a:r>
              <a:rPr lang="en" sz="2400" b="1">
                <a:solidFill>
                  <a:schemeClr val="dk1"/>
                </a:solidFill>
                <a:latin typeface="Calibri"/>
                <a:ea typeface="Calibri"/>
                <a:cs typeface="Calibri"/>
                <a:sym typeface="Calibri"/>
              </a:rPr>
              <a:t>Progress Markers:</a:t>
            </a:r>
            <a:endParaRPr sz="2400" b="1">
              <a:solidFill>
                <a:schemeClr val="dk1"/>
              </a:solidFill>
              <a:latin typeface="Calibri"/>
              <a:ea typeface="Calibri"/>
              <a:cs typeface="Calibri"/>
              <a:sym typeface="Calibri"/>
            </a:endParaRPr>
          </a:p>
        </p:txBody>
      </p:sp>
      <p:pic>
        <p:nvPicPr>
          <p:cNvPr id="188" name="Google Shape;188;p27" title="multi colored gears"/>
          <p:cNvPicPr preferRelativeResize="0"/>
          <p:nvPr/>
        </p:nvPicPr>
        <p:blipFill>
          <a:blip r:embed="rId4">
            <a:alphaModFix/>
          </a:blip>
          <a:stretch>
            <a:fillRect/>
          </a:stretch>
        </p:blipFill>
        <p:spPr>
          <a:xfrm>
            <a:off x="628725" y="4376575"/>
            <a:ext cx="7479499" cy="1441625"/>
          </a:xfrm>
          <a:prstGeom prst="rect">
            <a:avLst/>
          </a:prstGeom>
          <a:noFill/>
          <a:ln>
            <a:noFill/>
          </a:ln>
        </p:spPr>
      </p:pic>
      <p:sp>
        <p:nvSpPr>
          <p:cNvPr id="189" name="Google Shape;189;p27"/>
          <p:cNvSpPr txBox="1">
            <a:spLocks noGrp="1"/>
          </p:cNvSpPr>
          <p:nvPr>
            <p:ph type="sldNum" idx="12"/>
          </p:nvPr>
        </p:nvSpPr>
        <p:spPr>
          <a:xfrm>
            <a:off x="8556784" y="6333134"/>
            <a:ext cx="548700" cy="5250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
              <a:t>9</a:t>
            </a:fld>
            <a:endParaRPr/>
          </a:p>
        </p:txBody>
      </p:sp>
      <p:sp>
        <p:nvSpPr>
          <p:cNvPr id="2" name="Title 1" hidden="1"/>
          <p:cNvSpPr>
            <a:spLocks noGrp="1"/>
          </p:cNvSpPr>
          <p:nvPr>
            <p:ph type="title" idx="4294967295"/>
          </p:nvPr>
        </p:nvSpPr>
        <p:spPr/>
        <p:txBody>
          <a:bodyPr/>
          <a:lstStyle/>
          <a:p>
            <a:r>
              <a:rPr lang="en-US" dirty="0" smtClean="0"/>
              <a:t>What are Progress</a:t>
            </a:r>
            <a:r>
              <a:rPr lang="en-US" baseline="0" dirty="0" smtClean="0"/>
              <a:t> Markers?</a:t>
            </a:r>
            <a:endParaRPr lang="en-US" dirty="0"/>
          </a:p>
        </p:txBody>
      </p:sp>
    </p:spTree>
  </p:cSld>
  <p:clrMapOvr>
    <a:masterClrMapping/>
  </p:clrMapOvr>
</p:sld>
</file>

<file path=ppt/theme/theme1.xml><?xml version="1.0" encoding="utf-8"?>
<a:theme xmlns:a="http://schemas.openxmlformats.org/drawingml/2006/main" name="ODE_Powerpoint - pattern background">
  <a:themeElements>
    <a:clrScheme name="ODE Color Theme">
      <a:dk1>
        <a:srgbClr val="000000"/>
      </a:dk1>
      <a:lt1>
        <a:srgbClr val="FFFFFF"/>
      </a:lt1>
      <a:dk2>
        <a:srgbClr val="344654"/>
      </a:dk2>
      <a:lt2>
        <a:srgbClr val="E2F4FC"/>
      </a:lt2>
      <a:accent1>
        <a:srgbClr val="1B75BC"/>
      </a:accent1>
      <a:accent2>
        <a:srgbClr val="9F2065"/>
      </a:accent2>
      <a:accent3>
        <a:srgbClr val="E26B2A"/>
      </a:accent3>
      <a:accent4>
        <a:srgbClr val="72C9F1"/>
      </a:accent4>
      <a:accent5>
        <a:srgbClr val="408740"/>
      </a:accent5>
      <a:accent6>
        <a:srgbClr val="1B75BC"/>
      </a:accent6>
      <a:hlink>
        <a:srgbClr val="1B75BC"/>
      </a:hlink>
      <a:folHlink>
        <a:srgbClr val="21AA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2E4031395D90947ABECDA869C06B2A5" ma:contentTypeVersion="7" ma:contentTypeDescription="Create a new document." ma:contentTypeScope="" ma:versionID="a787c52e11333a9464cb0e6fbe9eae54">
  <xsd:schema xmlns:xsd="http://www.w3.org/2001/XMLSchema" xmlns:xs="http://www.w3.org/2001/XMLSchema" xmlns:p="http://schemas.microsoft.com/office/2006/metadata/properties" xmlns:ns1="http://schemas.microsoft.com/sharepoint/v3" xmlns:ns2="3815300f-9bc2-46c5-83e2-2c3e624abb24" xmlns:ns3="54031767-dd6d-417c-ab73-583408f47564" targetNamespace="http://schemas.microsoft.com/office/2006/metadata/properties" ma:root="true" ma:fieldsID="f2e14f5b86c3ce0673d081ad5753ed89" ns1:_="" ns2:_="" ns3:_="">
    <xsd:import namespace="http://schemas.microsoft.com/sharepoint/v3"/>
    <xsd:import namespace="3815300f-9bc2-46c5-83e2-2c3e624abb24"/>
    <xsd:import namespace="54031767-dd6d-417c-ab73-583408f47564"/>
    <xsd:element name="properties">
      <xsd:complexType>
        <xsd:sequence>
          <xsd:element name="documentManagement">
            <xsd:complexType>
              <xsd:all>
                <xsd:element ref="ns1:PublishingStartDate" minOccurs="0"/>
                <xsd:element ref="ns1:PublishingExpirationDate" minOccurs="0"/>
                <xsd:element ref="ns2:Estimated_x0020_Creation_x0020_Date" minOccurs="0"/>
                <xsd:element ref="ns2:Remediation_x0020_Date" minOccurs="0"/>
                <xsd:element ref="ns2:Priority"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815300f-9bc2-46c5-83e2-2c3e624abb24" elementFormDefault="qualified">
    <xsd:import namespace="http://schemas.microsoft.com/office/2006/documentManagement/types"/>
    <xsd:import namespace="http://schemas.microsoft.com/office/infopath/2007/PartnerControls"/>
    <xsd:element name="Estimated_x0020_Creation_x0020_Date" ma:index="6" nillable="true" ma:displayName="Estimated Creation Date" ma:format="DateOnly" ma:internalName="Estimated_x0020_Creation_x0020_Date" ma:readOnly="false">
      <xsd:simpleType>
        <xsd:restriction base="dms:DateTime"/>
      </xsd:simpleType>
    </xsd:element>
    <xsd:element name="Remediation_x0020_Date" ma:index="7" nillable="true" ma:displayName="Remediation Date" ma:default="[today]" ma:format="DateOnly" ma:internalName="Remediation_x0020_Date" ma:readOnly="false">
      <xsd:simpleType>
        <xsd:restriction base="dms:DateTime"/>
      </xsd:simpleType>
    </xsd:element>
    <xsd:element name="Priority" ma:index="8" nillable="true" ma:displayName="Priority" ma:default="New" ma:description="What Priority Level Is This Document?" ma:format="RadioButtons" ma:internalName="Priority" ma:readOnly="false">
      <xsd:simpleType>
        <xsd:restriction base="dms:Choice">
          <xsd:enumeration value="New"/>
          <xsd:enumeration value="Legacy"/>
          <xsd:enumeration value="Tier 1"/>
          <xsd:enumeration value="Tier 2"/>
          <xsd:enumeration value="Tier 3"/>
        </xsd:restriction>
      </xsd:simpleType>
    </xsd:element>
  </xsd:schema>
  <xsd:schema xmlns:xsd="http://www.w3.org/2001/XMLSchema" xmlns:xs="http://www.w3.org/2001/XMLSchema" xmlns:dms="http://schemas.microsoft.com/office/2006/documentManagement/types" xmlns:pc="http://schemas.microsoft.com/office/infopath/2007/PartnerControls" targetNamespace="54031767-dd6d-417c-ab73-583408f47564"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Estimated_x0020_Creation_x0020_Date xmlns="3815300f-9bc2-46c5-83e2-2c3e624abb24" xsi:nil="true"/>
    <Priority xmlns="3815300f-9bc2-46c5-83e2-2c3e624abb24">New</Priority>
    <Remediation_x0020_Date xmlns="3815300f-9bc2-46c5-83e2-2c3e624abb24">2020-02-06T08:00:00+00:00</Remediation_x0020_Date>
  </documentManagement>
</p:properties>
</file>

<file path=customXml/itemProps1.xml><?xml version="1.0" encoding="utf-8"?>
<ds:datastoreItem xmlns:ds="http://schemas.openxmlformats.org/officeDocument/2006/customXml" ds:itemID="{A861F3A2-7959-4466-ABF7-531FAB0BDA82}"/>
</file>

<file path=customXml/itemProps2.xml><?xml version="1.0" encoding="utf-8"?>
<ds:datastoreItem xmlns:ds="http://schemas.openxmlformats.org/officeDocument/2006/customXml" ds:itemID="{66A284D2-7ACF-4A3C-8B47-B94E8715D157}"/>
</file>

<file path=customXml/itemProps3.xml><?xml version="1.0" encoding="utf-8"?>
<ds:datastoreItem xmlns:ds="http://schemas.openxmlformats.org/officeDocument/2006/customXml" ds:itemID="{A7DFB1F8-AA14-48A9-A65C-054ED8BA81F3}"/>
</file>

<file path=docProps/app.xml><?xml version="1.0" encoding="utf-8"?>
<Properties xmlns="http://schemas.openxmlformats.org/officeDocument/2006/extended-properties" xmlns:vt="http://schemas.openxmlformats.org/officeDocument/2006/docPropsVTypes">
  <TotalTime>54</TotalTime>
  <Words>2355</Words>
  <Application>Microsoft Office PowerPoint</Application>
  <PresentationFormat>On-screen Show (4:3)</PresentationFormat>
  <Paragraphs>474</Paragraphs>
  <Slides>40</Slides>
  <Notes>40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40</vt:i4>
      </vt:variant>
    </vt:vector>
  </HeadingPairs>
  <TitlesOfParts>
    <vt:vector size="45" baseType="lpstr">
      <vt:lpstr>Arial</vt:lpstr>
      <vt:lpstr>Calibri</vt:lpstr>
      <vt:lpstr>Gill Sans</vt:lpstr>
      <vt:lpstr>Comfortaa Regular</vt:lpstr>
      <vt:lpstr>ODE_Powerpoint - pattern background</vt:lpstr>
      <vt:lpstr>Setting Longitudinal Performance Growth Targets </vt:lpstr>
      <vt:lpstr>Welcome</vt:lpstr>
      <vt:lpstr>Save the Date</vt:lpstr>
      <vt:lpstr>Objectives</vt:lpstr>
      <vt:lpstr>For More Information</vt:lpstr>
      <vt:lpstr>Approach &amp; Terminology</vt:lpstr>
      <vt:lpstr>Common Metrics</vt:lpstr>
      <vt:lpstr>What are Longitudinal Performance Growth Targets?</vt:lpstr>
      <vt:lpstr>What are Progress Markers?</vt:lpstr>
      <vt:lpstr>A Foundational Year</vt:lpstr>
      <vt:lpstr>Values &amp; Approach</vt:lpstr>
      <vt:lpstr>Oregon’s Smallest Districts</vt:lpstr>
      <vt:lpstr>A few notes</vt:lpstr>
      <vt:lpstr>Requirements</vt:lpstr>
      <vt:lpstr>What You’ll Develop &amp; Submit</vt:lpstr>
      <vt:lpstr>Required by Law</vt:lpstr>
      <vt:lpstr>Data Visuals</vt:lpstr>
      <vt:lpstr>Long Term, Five-Year Targets</vt:lpstr>
      <vt:lpstr>Baseline &amp; Stretch Targets</vt:lpstr>
      <vt:lpstr>Gap Closing Targets</vt:lpstr>
      <vt:lpstr>The Process</vt:lpstr>
      <vt:lpstr>A Visual for Our Work</vt:lpstr>
      <vt:lpstr>Metrics “Move” Differently</vt:lpstr>
      <vt:lpstr>Considering Historic State &amp; District Trends</vt:lpstr>
      <vt:lpstr>Setting Long-Term, Five-Year Targets</vt:lpstr>
      <vt:lpstr>Setting Baseline &amp; Stretch Targets</vt:lpstr>
      <vt:lpstr>Baseline and stretch targets</vt:lpstr>
      <vt:lpstr>Setting Gap Closing Targets</vt:lpstr>
      <vt:lpstr>Setting Gap Closing targets continued</vt:lpstr>
      <vt:lpstr>Customizing your Monitoring &amp; Evaluation Framework</vt:lpstr>
      <vt:lpstr>Progress markers</vt:lpstr>
      <vt:lpstr>Optional Local Metrics</vt:lpstr>
      <vt:lpstr>Roles &amp; Responsibilities</vt:lpstr>
      <vt:lpstr>Co-Development to Agreement</vt:lpstr>
      <vt:lpstr>Process for Co-Development</vt:lpstr>
      <vt:lpstr>Roles and Shared Responsibility</vt:lpstr>
      <vt:lpstr>Keeping the Big Picture in Mind</vt:lpstr>
      <vt:lpstr>ESDs a Pivotal Partner</vt:lpstr>
      <vt:lpstr>Stay Connected</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DUMAS Sheli - ODE</dc:creator>
  <cp:lastModifiedBy>RUDY Peter - ODE</cp:lastModifiedBy>
  <cp:revision>9</cp:revision>
  <dcterms:modified xsi:type="dcterms:W3CDTF">2020-02-06T22:57:17Z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0x01010022E4031395D90947ABECDA869C06B2A5</vt:lpwstr>
  </property>
</Properties>
</file>