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handoutMasterIdLst>
    <p:handoutMasterId r:id="rId7"/>
  </p:handoutMasterIdLst>
  <p:sldIdLst>
    <p:sldId id="258" r:id="rId2"/>
    <p:sldId id="257" r:id="rId3"/>
    <p:sldId id="294" r:id="rId4"/>
    <p:sldId id="286" r:id="rId5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43" autoAdjust="0"/>
    <p:restoredTop sz="89302" autoAdjust="0"/>
  </p:normalViewPr>
  <p:slideViewPr>
    <p:cSldViewPr>
      <p:cViewPr varScale="1">
        <p:scale>
          <a:sx n="30" d="100"/>
          <a:sy n="30" d="100"/>
        </p:scale>
        <p:origin x="60" y="7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2DE066A-9A01-4DF3-BB04-6761B4005E17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4742F26-D69D-47A0-8869-F26E0BEF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1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1D45D18-6393-45AA-9BDC-983052B8E5F7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29FE0B8-4B27-4B96-82D5-3C6CC8C3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6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73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796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2113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103652"/>
            <a:ext cx="8833104" cy="59756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2207560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17ACD3B2-23CE-4CC1-AC69-CE896D43AD09}" type="datetime1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35760241-52D4-4C0D-9708-865D3B8131F7}" type="datetime1">
              <a:rPr lang="en-US" smtClean="0"/>
              <a:t>12/5/2018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6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20251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103652"/>
            <a:ext cx="8845296" cy="59756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42" y="2209800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</p:spPr>
        <p:txBody>
          <a:bodyPr/>
          <a:lstStyle/>
          <a:p>
            <a:fld id="{82C6D8B5-3D11-470C-873E-925C97ADE43D}" type="datetime1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A8775C08-7F7B-406A-A262-BBC4C127E453}" type="datetime1">
              <a:rPr lang="en-US" smtClean="0"/>
              <a:t>12/5/2018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8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1050525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FDD5EBE9-E9DB-497A-8535-1DE8D4B3D0A9}" type="datetime1">
              <a:rPr lang="en-US" smtClean="0"/>
              <a:t>12/5/2018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C79052FC-CBE8-452E-B7D3-6BE30A91BDBD}" type="datetime1">
              <a:rPr lang="en-US" smtClean="0"/>
              <a:t>12/5/2018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11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777" y="6327792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564C0C39-5FE3-49BE-88E5-9372A4820644}" type="datetime1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22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322751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059E0B67-9E5B-4777-A009-858CEC886942}" type="datetime1">
              <a:rPr lang="en-US" smtClean="0"/>
              <a:t>12/5/2018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23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323088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103653"/>
            <a:ext cx="8842248" cy="5942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pic>
        <p:nvPicPr>
          <p:cNvPr id="1026" name="Picture 2" descr="OAKS Web Button_201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1050525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February 14, 2018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DTC Webinar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89934" y="3741002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Welcome!  Thank you for joining us.  We will begin shortly.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375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Reminders</a:t>
            </a:r>
            <a:endParaRPr lang="en-US" dirty="0"/>
          </a:p>
        </p:txBody>
      </p:sp>
      <p:sp>
        <p:nvSpPr>
          <p:cNvPr id="5" name="Content Placeholder 4" descr="Reminders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Oregon </a:t>
            </a:r>
            <a:r>
              <a:rPr lang="en-US" dirty="0"/>
              <a:t>Extended Assessments 1% Cap Justification Submission Form Due to </a:t>
            </a:r>
            <a:r>
              <a:rPr lang="en-US" dirty="0" smtClean="0"/>
              <a:t>ODE 2/15</a:t>
            </a:r>
          </a:p>
          <a:p>
            <a:r>
              <a:rPr lang="en-US" dirty="0"/>
              <a:t>Oregon Extended Assessments Testing Window for English Language Arts, Mathematics, and </a:t>
            </a:r>
            <a:r>
              <a:rPr lang="en-US" dirty="0" smtClean="0"/>
              <a:t>Science opens 2/15</a:t>
            </a:r>
          </a:p>
          <a:p>
            <a:r>
              <a:rPr lang="en-US" dirty="0"/>
              <a:t>OAKS Online Test Delivery System (including Practice Tests), TIDE, and Online Reporting System (ORS) offline for scheduled </a:t>
            </a:r>
            <a:r>
              <a:rPr lang="en-US" dirty="0" smtClean="0"/>
              <a:t>maintenance 2/16-2/19</a:t>
            </a:r>
          </a:p>
        </p:txBody>
      </p:sp>
    </p:spTree>
    <p:extLst>
      <p:ext uri="{BB962C8B-B14F-4D97-AF65-F5344CB8AC3E}">
        <p14:creationId xmlns:p14="http://schemas.microsoft.com/office/powerpoint/2010/main" val="26841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Sharespace</a:t>
            </a:r>
            <a:r>
              <a:rPr lang="en-US" dirty="0" smtClean="0"/>
              <a:t>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 am making rosters in SBAC &amp; OAKS. There are students in the data base that are no longer here. There are some that I know are at another school in our district. I am not adding them to our rosters. Will they still be associated with our school? I know that we aren’t responsible for students who enroll with us after May 1</a:t>
            </a:r>
            <a:r>
              <a:rPr lang="en-US" baseline="30000" dirty="0"/>
              <a:t>st</a:t>
            </a:r>
            <a:r>
              <a:rPr lang="en-US" dirty="0"/>
              <a:t>, but what should we be doing with students who are still in the data base through the Oaks site and aren’t in our district any longer? </a:t>
            </a:r>
          </a:p>
        </p:txBody>
      </p:sp>
    </p:spTree>
    <p:extLst>
      <p:ext uri="{BB962C8B-B14F-4D97-AF65-F5344CB8AC3E}">
        <p14:creationId xmlns:p14="http://schemas.microsoft.com/office/powerpoint/2010/main" val="19239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&amp;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*Intentionally left blank*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41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0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2060"/>
      </a:hlink>
      <a:folHlink>
        <a:srgbClr val="00206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E426A0BE1DCD4282029129806F0353" ma:contentTypeVersion="8" ma:contentTypeDescription="Create a new document." ma:contentTypeScope="" ma:versionID="2fa6e710697f4022c0d5a648e4491bb5">
  <xsd:schema xmlns:xsd="http://www.w3.org/2001/XMLSchema" xmlns:xs="http://www.w3.org/2001/XMLSchema" xmlns:p="http://schemas.microsoft.com/office/2006/metadata/properties" xmlns:ns1="http://schemas.microsoft.com/sharepoint/v3" xmlns:ns2="826a7eb6-1fc1-4229-aedf-6a10bdcdc31e" xmlns:ns3="54031767-dd6d-417c-ab73-583408f47564" targetNamespace="http://schemas.microsoft.com/office/2006/metadata/properties" ma:root="true" ma:fieldsID="256e605d0e29d97c9081fe2632c68745" ns1:_="" ns2:_="" ns3:_="">
    <xsd:import namespace="http://schemas.microsoft.com/sharepoint/v3"/>
    <xsd:import namespace="826a7eb6-1fc1-4229-aedf-6a10bdcdc31e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a7eb6-1fc1-4229-aedf-6a10bdcdc31e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StartDate xmlns="http://schemas.microsoft.com/sharepoint/v3" xsi:nil="true"/>
    <PublishingExpirationDate xmlns="http://schemas.microsoft.com/sharepoint/v3" xsi:nil="true"/>
    <Remediation_x0020_Date xmlns="826a7eb6-1fc1-4229-aedf-6a10bdcdc31e">2018-12-05T08:00:00+00:00</Remediation_x0020_Date>
    <Priority xmlns="826a7eb6-1fc1-4229-aedf-6a10bdcdc31e">New</Priority>
    <Estimated_x0020_Creation_x0020_Date xmlns="826a7eb6-1fc1-4229-aedf-6a10bdcdc31e" xsi:nil="true"/>
  </documentManagement>
</p:properties>
</file>

<file path=customXml/itemProps1.xml><?xml version="1.0" encoding="utf-8"?>
<ds:datastoreItem xmlns:ds="http://schemas.openxmlformats.org/officeDocument/2006/customXml" ds:itemID="{327D6124-B0F0-4D00-818D-B719D517BC33}"/>
</file>

<file path=customXml/itemProps2.xml><?xml version="1.0" encoding="utf-8"?>
<ds:datastoreItem xmlns:ds="http://schemas.openxmlformats.org/officeDocument/2006/customXml" ds:itemID="{DEDF4BFB-F7AB-4F7C-8E9E-BEEFBF3A7E7E}"/>
</file>

<file path=customXml/itemProps3.xml><?xml version="1.0" encoding="utf-8"?>
<ds:datastoreItem xmlns:ds="http://schemas.openxmlformats.org/officeDocument/2006/customXml" ds:itemID="{90CF350C-E803-4383-A062-B0693881D6BD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1318</TotalTime>
  <Words>185</Words>
  <Application>Microsoft Office PowerPoint</Application>
  <PresentationFormat>On-screen Show (4:3)</PresentationFormat>
  <Paragraphs>17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Georgia</vt:lpstr>
      <vt:lpstr>Wingdings</vt:lpstr>
      <vt:lpstr>Wingdings 2</vt:lpstr>
      <vt:lpstr>Civic</vt:lpstr>
      <vt:lpstr>Informal DTC Webinar</vt:lpstr>
      <vt:lpstr>Quick Reminders</vt:lpstr>
      <vt:lpstr>Sharespace Topics</vt:lpstr>
      <vt:lpstr>Question &amp; Answer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LEDOUX Renee - ODE</cp:lastModifiedBy>
  <cp:revision>191</cp:revision>
  <cp:lastPrinted>2014-12-09T22:00:27Z</cp:lastPrinted>
  <dcterms:created xsi:type="dcterms:W3CDTF">2014-07-22T18:09:16Z</dcterms:created>
  <dcterms:modified xsi:type="dcterms:W3CDTF">2018-12-05T21:08:02Z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0x010100ACE426A0BE1DCD4282029129806F0353</vt:lpwstr>
  </property>
</Properties>
</file>