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handoutMasterIdLst>
    <p:handoutMasterId r:id="rId7"/>
  </p:handoutMasterIdLst>
  <p:sldIdLst>
    <p:sldId id="258" r:id="rId2"/>
    <p:sldId id="257" r:id="rId3"/>
    <p:sldId id="286" r:id="rId4"/>
    <p:sldId id="287" r:id="rId5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1685" autoAdjust="0"/>
  </p:normalViewPr>
  <p:slideViewPr>
    <p:cSldViewPr>
      <p:cViewPr>
        <p:scale>
          <a:sx n="70" d="100"/>
          <a:sy n="70" d="100"/>
        </p:scale>
        <p:origin x="-12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52DE066A-9A01-4DF3-BB04-6761B4005E17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54742F26-D69D-47A0-8869-F26E0BEFA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818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B1D45D18-6393-45AA-9BDC-983052B8E5F7}" type="datetimeFigureOut">
              <a:rPr lang="en-US" smtClean="0"/>
              <a:t>3/6/2017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229FE0B8-4B27-4B96-82D5-3C6CC8C3E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969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FE0B8-4B27-4B96-82D5-3C6CC8C3EC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73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FE0B8-4B27-4B96-82D5-3C6CC8C3EC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2796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FE0B8-4B27-4B96-82D5-3C6CC8C3EC5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839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103652"/>
            <a:ext cx="8833104" cy="597567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20" name="Picture 2" descr="OAKS Web Button_201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876" y="2207560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 descr="X:\Library\Logos and Brands\2016\O_TeachingLearningAsmt\lbl_TeachingLearningAsmt-sm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6096000"/>
            <a:ext cx="2362200" cy="63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" descr="X:\Library\Logos and Brands\2016\O_AccountabilityResearchInfoServices\lbl_AccountabilityResearchInfoServices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6069100"/>
            <a:ext cx="3022092" cy="66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/>
          <a:lstStyle/>
          <a:p>
            <a:fld id="{17ACD3B2-23CE-4CC1-AC69-CE896D43AD09}" type="datetime1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/>
          <a:lstStyle/>
          <a:p>
            <a:fld id="{CEB2204D-2938-493C-86A2-C49CF71EEF5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/>
          <a:lstStyle/>
          <a:p>
            <a:fld id="{35760241-52D4-4C0D-9708-865D3B8131F7}" type="datetime1">
              <a:rPr lang="en-US" smtClean="0"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pic>
        <p:nvPicPr>
          <p:cNvPr id="16" name="Picture 2" descr="OAKS Web Button_201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020251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 descr="Office of Learni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8604" y="6424103"/>
            <a:ext cx="2514600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  <a:prstGeom prst="rect">
            <a:avLst/>
          </a:prstGeom>
        </p:spPr>
        <p:txBody>
          <a:bodyPr/>
          <a:lstStyle/>
          <a:p>
            <a:fld id="{CEB2204D-2938-493C-86A2-C49CF71EEF5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103652"/>
            <a:ext cx="8845296" cy="597567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20" name="Picture 2" descr="OAKS Web Button_201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442" y="2209800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X:\Library\Logos and Brands\2016\O_TeachingLearningAsmt\lbl_TeachingLearningAsmt-sm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6096000"/>
            <a:ext cx="2362200" cy="63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X:\Library\Logos and Brands\2016\O_AccountabilityResearchInfoServices\lbl_AccountabilityResearchInfoServices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6069100"/>
            <a:ext cx="3022092" cy="66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  <a:prstGeom prst="rect">
            <a:avLst/>
          </a:prstGeom>
        </p:spPr>
        <p:txBody>
          <a:bodyPr/>
          <a:lstStyle/>
          <a:p>
            <a:fld id="{82C6D8B5-3D11-470C-873E-925C97ADE43D}" type="datetime1">
              <a:rPr lang="en-US" smtClean="0"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/>
          <a:lstStyle/>
          <a:p>
            <a:fld id="{CEB2204D-2938-493C-86A2-C49CF71EEF5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/>
          <a:lstStyle/>
          <a:p>
            <a:fld id="{A8775C08-7F7B-406A-A262-BBC4C127E453}" type="datetime1">
              <a:rPr lang="en-US" smtClean="0"/>
              <a:t>3/6/2017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28" name="Picture 2" descr="OAKS Web Button_201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876" y="1050525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" descr="Office of Learni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8604" y="6424103"/>
            <a:ext cx="2514600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/>
          <a:lstStyle/>
          <a:p>
            <a:fld id="{FDD5EBE9-E9DB-497A-8535-1DE8D4B3D0A9}" type="datetime1">
              <a:rPr lang="en-US" smtClean="0"/>
              <a:t>3/6/2017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  <a:prstGeom prst="rect">
            <a:avLst/>
          </a:prstGeom>
        </p:spPr>
        <p:txBody>
          <a:bodyPr/>
          <a:lstStyle/>
          <a:p>
            <a:fld id="{CEB2204D-2938-493C-86A2-C49CF71EEF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/>
          <a:lstStyle/>
          <a:p>
            <a:fld id="{C79052FC-CBE8-452E-B7D3-6BE30A91BDBD}" type="datetime1">
              <a:rPr lang="en-US" smtClean="0"/>
              <a:t>3/6/2017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pic>
        <p:nvPicPr>
          <p:cNvPr id="11" name="Picture 2" descr="OAKS Web Button_201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777" y="6327792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/>
          <a:lstStyle/>
          <a:p>
            <a:fld id="{564C0C39-5FE3-49BE-88E5-9372A4820644}" type="datetime1">
              <a:rPr lang="en-US" smtClean="0"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pic>
        <p:nvPicPr>
          <p:cNvPr id="22" name="Picture 2" descr="OAKS Web Button_201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9888" y="322751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" descr="Office of Learni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8604" y="6424103"/>
            <a:ext cx="2514600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  <a:prstGeom prst="rect">
            <a:avLst/>
          </a:prstGeom>
        </p:spPr>
        <p:txBody>
          <a:bodyPr/>
          <a:lstStyle/>
          <a:p>
            <a:fld id="{059E0B67-9E5B-4777-A009-858CEC886942}" type="datetime1">
              <a:rPr lang="en-US" smtClean="0"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pic>
        <p:nvPicPr>
          <p:cNvPr id="23" name="Picture 2" descr="OAKS Web Button_201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9888" y="323088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" descr="Office of Learni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8604" y="6424103"/>
            <a:ext cx="2514600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5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103653"/>
            <a:ext cx="8842248" cy="5942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pic>
        <p:nvPicPr>
          <p:cNvPr id="1026" name="Picture 2" descr="OAKS Web Button_2014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876" y="1050525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2" descr="X:\Library\Logos and Brands\2016\O_TeachingLearningAsmt\lbl_TeachingLearningAsmt-sm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6096000"/>
            <a:ext cx="2362200" cy="63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" descr="X:\Library\Logos and Brands\2016\O_AccountabilityResearchInfoServices\lbl_AccountabilityResearchInfoServices.jp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6069100"/>
            <a:ext cx="3022092" cy="66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March</a:t>
            </a:r>
            <a:r>
              <a:rPr lang="en-US" dirty="0" smtClean="0"/>
              <a:t> </a:t>
            </a:r>
            <a:r>
              <a:rPr lang="en-US" dirty="0" smtClean="0"/>
              <a:t>8, 2017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Informal DTC Webinar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489934" y="3741002"/>
            <a:ext cx="624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Welcome!  Thank you for joining us.  We will begin shortly.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375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Reminders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1527048"/>
            <a:ext cx="86868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Open Test Windows:</a:t>
            </a:r>
          </a:p>
          <a:p>
            <a:pPr lvl="1"/>
            <a:r>
              <a:rPr lang="en-US" sz="1900" dirty="0" smtClean="0"/>
              <a:t>Smarter Balanced Math</a:t>
            </a:r>
          </a:p>
          <a:p>
            <a:pPr lvl="1"/>
            <a:r>
              <a:rPr lang="en-US" sz="1900" dirty="0" smtClean="0"/>
              <a:t>Smarter Balanced ELA</a:t>
            </a:r>
          </a:p>
          <a:p>
            <a:pPr lvl="1"/>
            <a:r>
              <a:rPr lang="en-US" sz="1900" dirty="0" smtClean="0"/>
              <a:t>ELPA21</a:t>
            </a:r>
          </a:p>
          <a:p>
            <a:pPr lvl="1"/>
            <a:r>
              <a:rPr lang="en-US" sz="1900" dirty="0" smtClean="0"/>
              <a:t>OAKS Science</a:t>
            </a:r>
          </a:p>
          <a:p>
            <a:pPr lvl="1"/>
            <a:r>
              <a:rPr lang="en-US" sz="1900" dirty="0" smtClean="0"/>
              <a:t>OAKS Social Sciences</a:t>
            </a:r>
          </a:p>
          <a:p>
            <a:pPr lvl="1"/>
            <a:r>
              <a:rPr lang="en-US" sz="1900" dirty="0" smtClean="0"/>
              <a:t>Extended Assessments</a:t>
            </a:r>
          </a:p>
        </p:txBody>
      </p:sp>
    </p:spTree>
    <p:extLst>
      <p:ext uri="{BB962C8B-B14F-4D97-AF65-F5344CB8AC3E}">
        <p14:creationId xmlns:p14="http://schemas.microsoft.com/office/powerpoint/2010/main" val="268414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&amp; 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i="1" dirty="0" smtClean="0"/>
              <a:t>*Intentionally left blank*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5411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Sharespace</a:t>
            </a:r>
            <a:r>
              <a:rPr lang="en-US" dirty="0" smtClean="0"/>
              <a:t>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We are looking for help offering work samples in Punjabi or translated test directions help or suggestions. </a:t>
            </a:r>
          </a:p>
        </p:txBody>
      </p:sp>
    </p:spTree>
    <p:extLst>
      <p:ext uri="{BB962C8B-B14F-4D97-AF65-F5344CB8AC3E}">
        <p14:creationId xmlns:p14="http://schemas.microsoft.com/office/powerpoint/2010/main" val="3066182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10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2060"/>
      </a:hlink>
      <a:folHlink>
        <a:srgbClr val="00206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Remediation_x0020_Date xmlns="826a7eb6-1fc1-4229-aedf-6a10bdcdc31e" xsi:nil="true"/>
    <Estimated_x0020_Creation_x0020_Date xmlns="826a7eb6-1fc1-4229-aedf-6a10bdcdc31e" xsi:nil="true"/>
    <Priority xmlns="826a7eb6-1fc1-4229-aedf-6a10bdcdc31e">New</Priority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E426A0BE1DCD4282029129806F0353" ma:contentTypeVersion="8" ma:contentTypeDescription="Create a new document." ma:contentTypeScope="" ma:versionID="2fa6e710697f4022c0d5a648e4491bb5">
  <xsd:schema xmlns:xsd="http://www.w3.org/2001/XMLSchema" xmlns:xs="http://www.w3.org/2001/XMLSchema" xmlns:p="http://schemas.microsoft.com/office/2006/metadata/properties" xmlns:ns1="http://schemas.microsoft.com/sharepoint/v3" xmlns:ns2="826a7eb6-1fc1-4229-aedf-6a10bdcdc31e" xmlns:ns3="54031767-dd6d-417c-ab73-583408f47564" targetNamespace="http://schemas.microsoft.com/office/2006/metadata/properties" ma:root="true" ma:fieldsID="256e605d0e29d97c9081fe2632c68745" ns1:_="" ns2:_="" ns3:_="">
    <xsd:import namespace="http://schemas.microsoft.com/sharepoint/v3"/>
    <xsd:import namespace="826a7eb6-1fc1-4229-aedf-6a10bdcdc31e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a7eb6-1fc1-4229-aedf-6a10bdcdc31e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6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7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8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B0E345-446B-48BD-871C-E69AD975BA8F}"/>
</file>

<file path=customXml/itemProps2.xml><?xml version="1.0" encoding="utf-8"?>
<ds:datastoreItem xmlns:ds="http://schemas.openxmlformats.org/officeDocument/2006/customXml" ds:itemID="{19ACE496-C460-44E4-B9FA-B521E23532F7}"/>
</file>

<file path=customXml/itemProps3.xml><?xml version="1.0" encoding="utf-8"?>
<ds:datastoreItem xmlns:ds="http://schemas.openxmlformats.org/officeDocument/2006/customXml" ds:itemID="{929D1D72-79C8-45DB-A997-C4018073CC2E}"/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807</TotalTime>
  <Words>71</Words>
  <Application>Microsoft Office PowerPoint</Application>
  <PresentationFormat>On-screen Show (4:3)</PresentationFormat>
  <Paragraphs>21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Civic</vt:lpstr>
      <vt:lpstr>Informal DTC Webinar</vt:lpstr>
      <vt:lpstr>Quick Reminders</vt:lpstr>
      <vt:lpstr>Question &amp; Answer</vt:lpstr>
      <vt:lpstr>Sharespace Topics</vt:lpstr>
    </vt:vector>
  </TitlesOfParts>
  <Company>Oregon Department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HEIDE Jordan - ODE</cp:lastModifiedBy>
  <cp:revision>132</cp:revision>
  <cp:lastPrinted>2014-12-09T22:00:27Z</cp:lastPrinted>
  <dcterms:created xsi:type="dcterms:W3CDTF">2014-07-22T18:09:16Z</dcterms:created>
  <dcterms:modified xsi:type="dcterms:W3CDTF">2017-03-06T19:37:19Z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0x010100ACE426A0BE1DCD4282029129806F0353</vt:lpwstr>
  </property>
</Properties>
</file>