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8" r:id="rId2"/>
    <p:sldId id="257" r:id="rId3"/>
    <p:sldId id="286" r:id="rId4"/>
    <p:sldId id="287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685" autoAdjust="0"/>
  </p:normalViewPr>
  <p:slideViewPr>
    <p:cSldViewPr>
      <p:cViewPr>
        <p:scale>
          <a:sx n="70" d="100"/>
          <a:sy n="7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DE066A-9A01-4DF3-BB04-6761B4005E1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742F26-D69D-47A0-8869-F26E0BEF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D45D18-6393-45AA-9BDC-983052B8E5F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9FE0B8-4B27-4B96-82D5-3C6CC8C3E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3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103652"/>
            <a:ext cx="8833104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220756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17ACD3B2-23CE-4CC1-AC69-CE896D43AD09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35760241-52D4-4C0D-9708-865D3B8131F7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6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02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103652"/>
            <a:ext cx="8845296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2" y="220980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2C6D8B5-3D11-470C-873E-925C97ADE43D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8775C08-7F7B-406A-A262-BBC4C127E453}" type="datetime1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D5EBE9-E9DB-497A-8535-1DE8D4B3D0A9}" type="datetime1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79052FC-CBE8-452E-B7D3-6BE30A91BDBD}" type="datetime1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11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77" y="6327792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564C0C39-5FE3-49BE-88E5-9372A4820644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2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27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059E0B67-9E5B-4777-A009-858CEC886942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3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3088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103653"/>
            <a:ext cx="8842248" cy="5942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1026" name="Picture 2" descr="OAKS Web Button_20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8, 2017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DTC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34" y="374100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Welcome!  Thank you for joining us.  We will begin shortly.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527048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Test Windows:</a:t>
            </a:r>
          </a:p>
          <a:p>
            <a:pPr lvl="1"/>
            <a:r>
              <a:rPr lang="en-US" sz="1900" dirty="0" smtClean="0"/>
              <a:t>Smarter Balanced Math</a:t>
            </a:r>
          </a:p>
          <a:p>
            <a:pPr lvl="1"/>
            <a:r>
              <a:rPr lang="en-US" sz="1900" dirty="0" smtClean="0"/>
              <a:t>Smarter Balanced ELA</a:t>
            </a:r>
          </a:p>
          <a:p>
            <a:pPr lvl="1"/>
            <a:r>
              <a:rPr lang="en-US" sz="1900" dirty="0" smtClean="0"/>
              <a:t>ELPA21</a:t>
            </a:r>
          </a:p>
          <a:p>
            <a:pPr lvl="1"/>
            <a:r>
              <a:rPr lang="en-US" sz="1900" dirty="0" smtClean="0"/>
              <a:t>OAKS Science</a:t>
            </a:r>
          </a:p>
          <a:p>
            <a:pPr lvl="1"/>
            <a:r>
              <a:rPr lang="en-US" sz="1900" dirty="0" smtClean="0"/>
              <a:t>OAKS Social Sciences</a:t>
            </a:r>
          </a:p>
          <a:p>
            <a:pPr lvl="1"/>
            <a:r>
              <a:rPr lang="en-US" sz="1900" dirty="0" smtClean="0"/>
              <a:t>Extended Assessments</a:t>
            </a:r>
          </a:p>
        </p:txBody>
      </p:sp>
    </p:spTree>
    <p:extLst>
      <p:ext uri="{BB962C8B-B14F-4D97-AF65-F5344CB8AC3E}">
        <p14:creationId xmlns:p14="http://schemas.microsoft.com/office/powerpoint/2010/main" val="2684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*Intentionally left blank*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1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Sharespace</a:t>
            </a:r>
            <a:r>
              <a:rPr lang="en-US" dirty="0" smtClean="0"/>
              <a:t>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are looking for help offering work samples in Punjabi or translated test directions help or suggestions. </a:t>
            </a:r>
          </a:p>
        </p:txBody>
      </p:sp>
    </p:spTree>
    <p:extLst>
      <p:ext uri="{BB962C8B-B14F-4D97-AF65-F5344CB8AC3E}">
        <p14:creationId xmlns:p14="http://schemas.microsoft.com/office/powerpoint/2010/main" val="306618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0020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826a7eb6-1fc1-4229-aedf-6a10bdcdc31e" xsi:nil="true"/>
    <Estimated_x0020_Creation_x0020_Date xmlns="826a7eb6-1fc1-4229-aedf-6a10bdcdc31e" xsi:nil="true"/>
    <Priority xmlns="826a7eb6-1fc1-4229-aedf-6a10bdcdc31e">New</Prior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0E345-446B-48BD-871C-E69AD975BA8F}"/>
</file>

<file path=customXml/itemProps2.xml><?xml version="1.0" encoding="utf-8"?>
<ds:datastoreItem xmlns:ds="http://schemas.openxmlformats.org/officeDocument/2006/customXml" ds:itemID="{19ACE496-C460-44E4-B9FA-B521E23532F7}"/>
</file>

<file path=customXml/itemProps3.xml><?xml version="1.0" encoding="utf-8"?>
<ds:datastoreItem xmlns:ds="http://schemas.openxmlformats.org/officeDocument/2006/customXml" ds:itemID="{929D1D72-79C8-45DB-A997-C4018073CC2E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807</TotalTime>
  <Words>71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Informal DTC Webinar</vt:lpstr>
      <vt:lpstr>Quick Reminders</vt:lpstr>
      <vt:lpstr>Question &amp; Answer</vt:lpstr>
      <vt:lpstr>Sharespace Topics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HEIDE Jordan - ODE</cp:lastModifiedBy>
  <cp:revision>132</cp:revision>
  <cp:lastPrinted>2014-12-09T22:00:27Z</cp:lastPrinted>
  <dcterms:created xsi:type="dcterms:W3CDTF">2014-07-22T18:09:16Z</dcterms:created>
  <dcterms:modified xsi:type="dcterms:W3CDTF">2017-03-06T19:37:19Z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0x010100ACE426A0BE1DCD4282029129806F0353</vt:lpwstr>
  </property>
</Properties>
</file>