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4"/>
  </p:notesMasterIdLst>
  <p:sldIdLst>
    <p:sldId id="273" r:id="rId5"/>
    <p:sldId id="265" r:id="rId6"/>
    <p:sldId id="266" r:id="rId7"/>
    <p:sldId id="267" r:id="rId8"/>
    <p:sldId id="268" r:id="rId9"/>
    <p:sldId id="269" r:id="rId10"/>
    <p:sldId id="270" r:id="rId11"/>
    <p:sldId id="271" r:id="rId12"/>
    <p:sldId id="272" r:id="rId13"/>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1" autoAdjust="0"/>
    <p:restoredTop sz="69357" autoAdjust="0"/>
  </p:normalViewPr>
  <p:slideViewPr>
    <p:cSldViewPr snapToGrid="0">
      <p:cViewPr varScale="1">
        <p:scale>
          <a:sx n="68" d="100"/>
          <a:sy n="68" d="100"/>
        </p:scale>
        <p:origin x="1014" y="5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939E28-C326-4354-A4EC-BEE6A8BFF5E6}" type="datetimeFigureOut">
              <a:rPr lang="en-US" smtClean="0"/>
              <a:t>9/4/2020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0E74A5-EF4D-4912-BB50-31048A363D88}" type="slidenum">
              <a:rPr lang="en-US" smtClean="0"/>
              <a:t>‹#›</a:t>
            </a:fld>
            <a:endParaRPr lang="en-US"/>
          </a:p>
        </p:txBody>
      </p:sp>
    </p:spTree>
    <p:extLst>
      <p:ext uri="{BB962C8B-B14F-4D97-AF65-F5344CB8AC3E}">
        <p14:creationId xmlns:p14="http://schemas.microsoft.com/office/powerpoint/2010/main" val="4284316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0E74A5-EF4D-4912-BB50-31048A363D88}" type="slidenum">
              <a:rPr lang="en-US" smtClean="0"/>
              <a:t>2</a:t>
            </a:fld>
            <a:endParaRPr lang="en-US"/>
          </a:p>
        </p:txBody>
      </p:sp>
    </p:spTree>
    <p:extLst>
      <p:ext uri="{BB962C8B-B14F-4D97-AF65-F5344CB8AC3E}">
        <p14:creationId xmlns:p14="http://schemas.microsoft.com/office/powerpoint/2010/main" val="1514157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Rationale: </a:t>
            </a:r>
          </a:p>
          <a:p>
            <a:pPr marL="573088" marR="0" lvl="0" indent="-339725" algn="l" defTabSz="914400" rtl="0" eaLnBrk="1" fontAlgn="auto" latinLnBrk="0" hangingPunct="1">
              <a:lnSpc>
                <a:spcPct val="100000"/>
              </a:lnSpc>
              <a:spcBef>
                <a:spcPts val="0"/>
              </a:spcBef>
              <a:spcAft>
                <a:spcPts val="0"/>
              </a:spcAft>
              <a:buClrTx/>
              <a:buSzTx/>
              <a:buFont typeface="+mj-lt"/>
              <a:buAutoNum type="arabicPeriod"/>
              <a:tabLst/>
              <a:defRPr/>
            </a:pPr>
            <a:r>
              <a:rPr lang="en-US" dirty="0"/>
              <a:t>“They make</a:t>
            </a:r>
            <a:r>
              <a:rPr lang="en-US" baseline="0" dirty="0"/>
              <a:t> a pattern</a:t>
            </a:r>
            <a:r>
              <a:rPr lang="en-US" dirty="0"/>
              <a:t>” is an appropriate and</a:t>
            </a:r>
            <a:r>
              <a:rPr lang="en-US" baseline="0" dirty="0"/>
              <a:t> accurate response to the prompt and meets all criteria at the 2 point level.</a:t>
            </a:r>
          </a:p>
          <a:p>
            <a:pPr marL="573088" lvl="0" indent="-339725">
              <a:buFont typeface="+mj-lt"/>
              <a:buAutoNum type="arabicPeriod"/>
            </a:pPr>
            <a:r>
              <a:rPr lang="en-US" baseline="0" dirty="0"/>
              <a:t>“</a:t>
            </a:r>
            <a:r>
              <a:rPr lang="en-US" baseline="0" dirty="0" err="1"/>
              <a:t>omocha</a:t>
            </a:r>
            <a:r>
              <a:rPr lang="en-US" baseline="0" dirty="0"/>
              <a:t> to </a:t>
            </a:r>
            <a:r>
              <a:rPr lang="en-US" baseline="0" dirty="0" err="1"/>
              <a:t>asobu</a:t>
            </a:r>
            <a:r>
              <a:rPr lang="en-US" baseline="0" dirty="0"/>
              <a:t>” is a Japanese phrase that describes the actions of the girls on the carpet. The rubric states specifically that responses in a language other than English receive zero points. </a:t>
            </a:r>
          </a:p>
          <a:p>
            <a:pPr marL="573088" lvl="0" indent="-339725">
              <a:buFont typeface="+mj-lt"/>
              <a:buAutoNum type="arabicPeriod"/>
            </a:pPr>
            <a:r>
              <a:rPr lang="en-US" baseline="0" dirty="0"/>
              <a:t>“Draw” is a response that is related to the visual stimulus, but not to the specific question being asked. The student who is drawing or painting is not at the table. This response meets the criteria of level 1, but not level 2. (from rubric: </a:t>
            </a:r>
            <a:r>
              <a:rPr lang="en-US" dirty="0"/>
              <a:t>The response may include words and phrases related to the stimulus).</a:t>
            </a:r>
            <a:r>
              <a:rPr lang="en-US" baseline="0" dirty="0"/>
              <a:t> </a:t>
            </a:r>
            <a:r>
              <a:rPr lang="en-US" dirty="0"/>
              <a:t>While the student described a</a:t>
            </a:r>
            <a:r>
              <a:rPr lang="en-US" baseline="0" dirty="0"/>
              <a:t> different student’s actions, the response was related to the stimulus and partially answered the prompt. </a:t>
            </a:r>
            <a:endParaRPr lang="en-US" dirty="0"/>
          </a:p>
          <a:p>
            <a:pPr marL="573088" lvl="0" indent="-339725">
              <a:buFont typeface="+mj-lt"/>
              <a:buAutoNum type="arabicPeriod"/>
            </a:pPr>
            <a:r>
              <a:rPr lang="en-US" baseline="0" dirty="0"/>
              <a:t>“They sit” </a:t>
            </a:r>
            <a:r>
              <a:rPr lang="en-US" dirty="0"/>
              <a:t>is an appropriate and</a:t>
            </a:r>
            <a:r>
              <a:rPr lang="en-US" baseline="0" dirty="0"/>
              <a:t> accurate response to the prompt and meets all criteria at the 2 point level.</a:t>
            </a:r>
          </a:p>
          <a:p>
            <a:pPr marL="573088" lvl="0" indent="-339725">
              <a:buFont typeface="+mj-lt"/>
              <a:buAutoNum type="arabicPeriod"/>
            </a:pPr>
            <a:r>
              <a:rPr lang="en-US" baseline="0" dirty="0"/>
              <a:t>“Build.” </a:t>
            </a:r>
            <a:r>
              <a:rPr lang="en-US" dirty="0"/>
              <a:t>is an appropriate and</a:t>
            </a:r>
            <a:r>
              <a:rPr lang="en-US" baseline="0" dirty="0"/>
              <a:t> accurate response to the prompt and meets all criteria at the 2 point level.</a:t>
            </a:r>
          </a:p>
          <a:p>
            <a:pPr marL="573088" lvl="0" indent="-339725">
              <a:buFont typeface="+mj-lt"/>
              <a:buAutoNum type="arabicPeriod"/>
            </a:pPr>
            <a:r>
              <a:rPr lang="en-US" baseline="0" dirty="0"/>
              <a:t>“Blocks” </a:t>
            </a:r>
            <a:r>
              <a:rPr lang="en-US" dirty="0"/>
              <a:t>is an appropriate and</a:t>
            </a:r>
            <a:r>
              <a:rPr lang="en-US" baseline="0" dirty="0"/>
              <a:t> accurate response to the prompt and meets all criteria at the 2 point level.</a:t>
            </a:r>
          </a:p>
          <a:p>
            <a:pPr marL="573088" lvl="0" indent="-339725">
              <a:buFont typeface="+mj-lt"/>
              <a:buAutoNum type="arabicPeriod"/>
            </a:pPr>
            <a:r>
              <a:rPr lang="en-US" baseline="0" dirty="0"/>
              <a:t>“Sitting” </a:t>
            </a:r>
            <a:r>
              <a:rPr lang="en-US" dirty="0"/>
              <a:t>is an appropriate and</a:t>
            </a:r>
            <a:r>
              <a:rPr lang="en-US" baseline="0" dirty="0"/>
              <a:t> accurate response to the prompt and meets all criteria at the 2 point level.</a:t>
            </a:r>
          </a:p>
          <a:p>
            <a:pPr marL="573088" lvl="0" indent="-339725">
              <a:buFont typeface="+mj-lt"/>
              <a:buAutoNum type="arabicPeriod"/>
            </a:pPr>
            <a:r>
              <a:rPr lang="en-US" baseline="0" dirty="0"/>
              <a:t>“Play on the floor” is another response that is clearly related to the prompt, but misses the mark on the exact question. The response is inaccurate as it has mistaken the subject, but is clearly related to the stimulus and meets the criteria of Level 1. </a:t>
            </a:r>
          </a:p>
          <a:p>
            <a:pPr marL="233363" lvl="0" indent="0">
              <a:buFont typeface="+mj-lt"/>
              <a:buNone/>
            </a:pPr>
            <a:endParaRPr lang="en-US" baseline="0" dirty="0"/>
          </a:p>
          <a:p>
            <a:pPr marL="233363" lvl="0" indent="0">
              <a:buFont typeface="+mj-lt"/>
              <a:buNone/>
            </a:pPr>
            <a:r>
              <a:rPr lang="en-US" baseline="0" dirty="0"/>
              <a:t>Another level 2 response may be “math”</a:t>
            </a:r>
          </a:p>
        </p:txBody>
      </p:sp>
      <p:sp>
        <p:nvSpPr>
          <p:cNvPr id="4" name="Slide Number Placeholder 3"/>
          <p:cNvSpPr>
            <a:spLocks noGrp="1"/>
          </p:cNvSpPr>
          <p:nvPr>
            <p:ph type="sldNum" sz="quarter" idx="10"/>
          </p:nvPr>
        </p:nvSpPr>
        <p:spPr/>
        <p:txBody>
          <a:bodyPr/>
          <a:lstStyle/>
          <a:p>
            <a:fld id="{4743F1E3-71E9-4C9D-979A-507005575817}" type="slidenum">
              <a:rPr lang="en-US" smtClean="0"/>
              <a:t>3</a:t>
            </a:fld>
            <a:endParaRPr lang="en-US"/>
          </a:p>
        </p:txBody>
      </p:sp>
    </p:spTree>
    <p:extLst>
      <p:ext uri="{BB962C8B-B14F-4D97-AF65-F5344CB8AC3E}">
        <p14:creationId xmlns:p14="http://schemas.microsoft.com/office/powerpoint/2010/main" val="1739710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Rationale: </a:t>
            </a:r>
          </a:p>
          <a:p>
            <a:pPr marL="573088" marR="0" lvl="0" indent="-339725" algn="l" defTabSz="914400" rtl="0" eaLnBrk="1" fontAlgn="auto" latinLnBrk="0" hangingPunct="1">
              <a:lnSpc>
                <a:spcPct val="100000"/>
              </a:lnSpc>
              <a:spcBef>
                <a:spcPts val="0"/>
              </a:spcBef>
              <a:spcAft>
                <a:spcPts val="0"/>
              </a:spcAft>
              <a:buClrTx/>
              <a:buSzTx/>
              <a:buFont typeface="+mj-lt"/>
              <a:buAutoNum type="arabicPeriod"/>
              <a:tabLst/>
              <a:defRPr/>
            </a:pPr>
            <a:r>
              <a:rPr lang="en-US" dirty="0"/>
              <a:t>“on the carpet/rug” is an appropriate and</a:t>
            </a:r>
            <a:r>
              <a:rPr lang="en-US" baseline="0" dirty="0"/>
              <a:t> accurate response to the prompt and meets all criteria at the 2 point level.</a:t>
            </a:r>
          </a:p>
          <a:p>
            <a:pPr marL="573088" lvl="0" indent="-339725">
              <a:buFont typeface="+mj-lt"/>
              <a:buAutoNum type="arabicPeriod"/>
            </a:pPr>
            <a:r>
              <a:rPr lang="en-US" baseline="0" dirty="0"/>
              <a:t>“close” is </a:t>
            </a:r>
            <a:r>
              <a:rPr lang="en-US" baseline="0" dirty="0" smtClean="0"/>
              <a:t>unclear </a:t>
            </a:r>
            <a:r>
              <a:rPr lang="en-US" baseline="0" dirty="0"/>
              <a:t>without a word or phrase to accompany it. This response may be enough to score 1 point as the girls in the visual are close together or close to the student who is painting, but it does not fully address the prompt at a level 2. </a:t>
            </a:r>
          </a:p>
          <a:p>
            <a:pPr marL="573088" lvl="0" indent="-339725">
              <a:buFont typeface="+mj-lt"/>
              <a:buAutoNum type="arabicPeriod"/>
            </a:pPr>
            <a:r>
              <a:rPr lang="en-US" baseline="0" dirty="0"/>
              <a:t>“together” </a:t>
            </a:r>
            <a:r>
              <a:rPr lang="en-US" dirty="0"/>
              <a:t>is an appropriate and</a:t>
            </a:r>
            <a:r>
              <a:rPr lang="en-US" baseline="0" dirty="0"/>
              <a:t> accurate response to the prompt and meets all criteria at the 2 point level.</a:t>
            </a:r>
          </a:p>
          <a:p>
            <a:pPr marL="573088" lvl="0" indent="-339725">
              <a:buFont typeface="+mj-lt"/>
              <a:buAutoNum type="arabicPeriod"/>
            </a:pPr>
            <a:r>
              <a:rPr lang="en-US" baseline="0" dirty="0"/>
              <a:t>“building blocks” is a response that is related to the visual stimulus, but not to the specific question being asked. It does not address the “where” of the question, but does speak specifically to the portion of the visual that this prompt is centered on. </a:t>
            </a:r>
            <a:endParaRPr lang="en-US" dirty="0"/>
          </a:p>
          <a:p>
            <a:pPr marL="573088" lvl="0" indent="-339725">
              <a:buFont typeface="+mj-lt"/>
              <a:buAutoNum type="arabicPeriod"/>
            </a:pPr>
            <a:r>
              <a:rPr lang="en-US" baseline="0" dirty="0"/>
              <a:t>“In the middle” </a:t>
            </a:r>
            <a:r>
              <a:rPr lang="en-US" dirty="0"/>
              <a:t>is an appropriate and</a:t>
            </a:r>
            <a:r>
              <a:rPr lang="en-US" baseline="0" dirty="0"/>
              <a:t> accurate response to the prompt and meets all criteria at the 2 point level.</a:t>
            </a:r>
          </a:p>
          <a:p>
            <a:pPr marL="573088" lvl="0" indent="-339725">
              <a:buFont typeface="+mj-lt"/>
              <a:buAutoNum type="arabicPeriod"/>
            </a:pPr>
            <a:r>
              <a:rPr lang="en-US" baseline="0" dirty="0"/>
              <a:t>“behind the boy/girl.” </a:t>
            </a:r>
            <a:r>
              <a:rPr lang="en-US" dirty="0"/>
              <a:t>is an appropriate and</a:t>
            </a:r>
            <a:r>
              <a:rPr lang="en-US" baseline="0" dirty="0"/>
              <a:t> accurate response to the prompt and meets all criteria at the 2 point level. The gender of the student who is painting is not clear and it is unnecessary to withhold points based on a difference in perceived gender of a </a:t>
            </a:r>
            <a:r>
              <a:rPr lang="en-US" baseline="0" dirty="0" smtClean="0"/>
              <a:t>character.</a:t>
            </a:r>
            <a:endParaRPr lang="en-US" baseline="0" dirty="0"/>
          </a:p>
          <a:p>
            <a:pPr marL="573088" lvl="0" indent="-339725">
              <a:buFont typeface="+mj-lt"/>
              <a:buAutoNum type="arabicPeriod"/>
            </a:pPr>
            <a:r>
              <a:rPr lang="en-US" baseline="0" dirty="0"/>
              <a:t>“Sitting” </a:t>
            </a:r>
            <a:r>
              <a:rPr lang="en-US" dirty="0"/>
              <a:t>is a response that follows the same logic as “building blocks</a:t>
            </a:r>
            <a:r>
              <a:rPr lang="en-US" baseline="0" dirty="0"/>
              <a:t>.”</a:t>
            </a:r>
          </a:p>
          <a:p>
            <a:pPr marL="573088" lvl="0" indent="-339725">
              <a:buFont typeface="+mj-lt"/>
              <a:buAutoNum type="arabicPeriod"/>
            </a:pPr>
            <a:r>
              <a:rPr lang="en-US" baseline="0" dirty="0"/>
              <a:t>“Play on the floor” </a:t>
            </a:r>
            <a:r>
              <a:rPr lang="en-US" dirty="0"/>
              <a:t>is an appropriate and</a:t>
            </a:r>
            <a:r>
              <a:rPr lang="en-US" baseline="0" dirty="0"/>
              <a:t> accurate response to the prompt and meets all criteria at the 2 point level.  This response differs from other responses at the 1 point level that are related to the activities of the girls by providing the location. </a:t>
            </a:r>
            <a:endParaRPr lang="en-US" dirty="0"/>
          </a:p>
        </p:txBody>
      </p:sp>
      <p:sp>
        <p:nvSpPr>
          <p:cNvPr id="4" name="Slide Number Placeholder 3"/>
          <p:cNvSpPr>
            <a:spLocks noGrp="1"/>
          </p:cNvSpPr>
          <p:nvPr>
            <p:ph type="sldNum" sz="quarter" idx="10"/>
          </p:nvPr>
        </p:nvSpPr>
        <p:spPr/>
        <p:txBody>
          <a:bodyPr/>
          <a:lstStyle/>
          <a:p>
            <a:fld id="{4743F1E3-71E9-4C9D-979A-507005575817}" type="slidenum">
              <a:rPr lang="en-US" smtClean="0"/>
              <a:t>5</a:t>
            </a:fld>
            <a:endParaRPr lang="en-US"/>
          </a:p>
        </p:txBody>
      </p:sp>
    </p:spTree>
    <p:extLst>
      <p:ext uri="{BB962C8B-B14F-4D97-AF65-F5344CB8AC3E}">
        <p14:creationId xmlns:p14="http://schemas.microsoft.com/office/powerpoint/2010/main" val="2635532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Rationale: </a:t>
            </a:r>
          </a:p>
          <a:p>
            <a:pPr marL="573088" marR="0" lvl="0" indent="-339725" algn="l" defTabSz="914400" rtl="0" eaLnBrk="1" fontAlgn="auto" latinLnBrk="0" hangingPunct="1">
              <a:lnSpc>
                <a:spcPct val="100000"/>
              </a:lnSpc>
              <a:spcBef>
                <a:spcPts val="0"/>
              </a:spcBef>
              <a:spcAft>
                <a:spcPts val="0"/>
              </a:spcAft>
              <a:buClrTx/>
              <a:buSzTx/>
              <a:buFont typeface="+mj-lt"/>
              <a:buAutoNum type="arabicPeriod"/>
              <a:tabLst/>
              <a:defRPr/>
            </a:pPr>
            <a:r>
              <a:rPr lang="en-US" dirty="0"/>
              <a:t>“a picture” is an appropriate and</a:t>
            </a:r>
            <a:r>
              <a:rPr lang="en-US" baseline="0" dirty="0"/>
              <a:t> accurate response to the prompt and meets all criteria at the 2 point level.</a:t>
            </a:r>
          </a:p>
          <a:p>
            <a:pPr marL="573088" marR="0" lvl="0" indent="-339725"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a:t>“star” </a:t>
            </a:r>
            <a:r>
              <a:rPr lang="en-US" dirty="0"/>
              <a:t>is an appropriate and</a:t>
            </a:r>
            <a:r>
              <a:rPr lang="en-US" baseline="0" dirty="0"/>
              <a:t> accurate response to the prompt and meets all criteria at the 2 point level.</a:t>
            </a:r>
          </a:p>
          <a:p>
            <a:pPr marL="573088" lvl="0" indent="-339725">
              <a:buFont typeface="+mj-lt"/>
              <a:buAutoNum type="arabicPeriod"/>
            </a:pPr>
            <a:r>
              <a:rPr lang="en-US" baseline="0" dirty="0"/>
              <a:t>“no” is a response specifically listed as a zero point response in the rubric. </a:t>
            </a:r>
          </a:p>
          <a:p>
            <a:pPr marL="573088" marR="0" lvl="0" indent="-339725"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a:t>“window” </a:t>
            </a:r>
            <a:r>
              <a:rPr lang="en-US" dirty="0"/>
              <a:t>is an appropriate and</a:t>
            </a:r>
            <a:r>
              <a:rPr lang="en-US" baseline="0" dirty="0"/>
              <a:t> accurate response to the prompt and meets all criteria at the 2 point level.</a:t>
            </a:r>
          </a:p>
          <a:p>
            <a:pPr marL="573088" marR="0" lvl="0" indent="-339725"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a:t>“rainbow” </a:t>
            </a:r>
            <a:r>
              <a:rPr lang="en-US" dirty="0"/>
              <a:t>is an appropriate and</a:t>
            </a:r>
            <a:r>
              <a:rPr lang="en-US" baseline="0" dirty="0"/>
              <a:t> accurate response to the prompt and meets all criteria at the 2 point level.</a:t>
            </a:r>
          </a:p>
          <a:p>
            <a:pPr marL="573088" lvl="0" indent="-339725">
              <a:buFont typeface="+mj-lt"/>
              <a:buAutoNum type="arabicPeriod"/>
            </a:pPr>
            <a:r>
              <a:rPr lang="en-US" baseline="0" dirty="0"/>
              <a:t>“alone” is a response that is unrelated to either the visual or the prompting question. </a:t>
            </a:r>
          </a:p>
          <a:p>
            <a:pPr marL="573088" lvl="0" indent="-339725">
              <a:buFont typeface="+mj-lt"/>
              <a:buAutoNum type="arabicPeriod"/>
            </a:pPr>
            <a:r>
              <a:rPr lang="en-US" baseline="0" dirty="0"/>
              <a:t>“purple and yellow” is a response that describes one of the pictures on the wall and thus partially addresses the prompt, but it does not meet all the criteria for 2 points. </a:t>
            </a:r>
          </a:p>
          <a:p>
            <a:pPr marL="573088" lvl="0" indent="-339725">
              <a:buFont typeface="+mj-lt"/>
              <a:buAutoNum type="arabicPeriod"/>
            </a:pPr>
            <a:r>
              <a:rPr lang="en-US" baseline="0" dirty="0"/>
              <a:t>“a shape” is a response similar to “purple and yellow” and would be insufficient for level 2, but is related to the prompt.</a:t>
            </a:r>
          </a:p>
        </p:txBody>
      </p:sp>
      <p:sp>
        <p:nvSpPr>
          <p:cNvPr id="4" name="Slide Number Placeholder 3"/>
          <p:cNvSpPr>
            <a:spLocks noGrp="1"/>
          </p:cNvSpPr>
          <p:nvPr>
            <p:ph type="sldNum" sz="quarter" idx="10"/>
          </p:nvPr>
        </p:nvSpPr>
        <p:spPr/>
        <p:txBody>
          <a:bodyPr/>
          <a:lstStyle/>
          <a:p>
            <a:fld id="{4743F1E3-71E9-4C9D-979A-507005575817}" type="slidenum">
              <a:rPr lang="en-US" smtClean="0"/>
              <a:t>7</a:t>
            </a:fld>
            <a:endParaRPr lang="en-US"/>
          </a:p>
        </p:txBody>
      </p:sp>
    </p:spTree>
    <p:extLst>
      <p:ext uri="{BB962C8B-B14F-4D97-AF65-F5344CB8AC3E}">
        <p14:creationId xmlns:p14="http://schemas.microsoft.com/office/powerpoint/2010/main" val="3514704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Rationale: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“Clean up” </a:t>
            </a:r>
            <a:r>
              <a:rPr lang="en-US" dirty="0"/>
              <a:t>is an appropriate and</a:t>
            </a:r>
            <a:r>
              <a:rPr lang="en-US" baseline="0" dirty="0"/>
              <a:t> accurate response to the prompt and meets all criteria at the 2 point level.</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“they write homework” is response that meets the criteria at a 2 point level. The students may do homework “next” if “next” is interpreted as any time that day after the current activity. The rubric specifically states that “next” should be interpreted broadly.</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“recess” </a:t>
            </a:r>
            <a:r>
              <a:rPr lang="en-US" dirty="0"/>
              <a:t>is an appropriate and</a:t>
            </a:r>
            <a:r>
              <a:rPr lang="en-US" baseline="0" dirty="0"/>
              <a:t> accurate response to the prompt and meets all criteria at the 2 point level.</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“Beautiful day” is a response that is related to the visual stimulus for this item, but does not fully address the prompt at the 2 point level.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“the kids play at recess” </a:t>
            </a:r>
            <a:r>
              <a:rPr lang="en-US" dirty="0"/>
              <a:t>is an appropriate and</a:t>
            </a:r>
            <a:r>
              <a:rPr lang="en-US" baseline="0" dirty="0"/>
              <a:t> accurate response to the prompt and meets all criteria at the 2 point level.</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“They go home” </a:t>
            </a:r>
            <a:r>
              <a:rPr lang="en-US" dirty="0"/>
              <a:t>is an appropriate and</a:t>
            </a:r>
            <a:r>
              <a:rPr lang="en-US" baseline="0" dirty="0"/>
              <a:t> accurate response to the prompt and meets all criteria at the 2 point level.</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“line up” </a:t>
            </a:r>
            <a:r>
              <a:rPr lang="en-US" dirty="0"/>
              <a:t>is an appropriate and</a:t>
            </a:r>
            <a:r>
              <a:rPr lang="en-US" baseline="0" dirty="0"/>
              <a:t> accurate response to the prompt and meets all criteria at the 2 point level.</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“eat lunch” </a:t>
            </a:r>
            <a:r>
              <a:rPr lang="en-US" dirty="0"/>
              <a:t>is an appropriate and</a:t>
            </a:r>
            <a:r>
              <a:rPr lang="en-US" baseline="0" dirty="0"/>
              <a:t> accurate response to the prompt and meets all criteria at the 2 point level.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a:p>
          <a:p>
            <a:endParaRPr lang="en-US" dirty="0"/>
          </a:p>
        </p:txBody>
      </p:sp>
      <p:sp>
        <p:nvSpPr>
          <p:cNvPr id="4" name="Slide Number Placeholder 3"/>
          <p:cNvSpPr>
            <a:spLocks noGrp="1"/>
          </p:cNvSpPr>
          <p:nvPr>
            <p:ph type="sldNum" sz="quarter" idx="10"/>
          </p:nvPr>
        </p:nvSpPr>
        <p:spPr/>
        <p:txBody>
          <a:bodyPr/>
          <a:lstStyle/>
          <a:p>
            <a:fld id="{4743F1E3-71E9-4C9D-979A-507005575817}" type="slidenum">
              <a:rPr lang="en-US" smtClean="0"/>
              <a:t>9</a:t>
            </a:fld>
            <a:endParaRPr lang="en-US"/>
          </a:p>
        </p:txBody>
      </p:sp>
    </p:spTree>
    <p:extLst>
      <p:ext uri="{BB962C8B-B14F-4D97-AF65-F5344CB8AC3E}">
        <p14:creationId xmlns:p14="http://schemas.microsoft.com/office/powerpoint/2010/main" val="2360015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621618" y="609601"/>
            <a:ext cx="4948767"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26"/>
            <a:ext cx="10363200" cy="1470025"/>
          </a:xfrm>
        </p:spPr>
        <p:txBody>
          <a:bodyPr/>
          <a:lstStyle>
            <a:lvl1pPr>
              <a:defRPr sz="40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sz="3000">
                <a:latin typeface="Arial" panose="020B0604020202020204" pitchFamily="34" charset="0"/>
                <a:cs typeface="Arial" panose="020B0604020202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Tree>
    <p:extLst>
      <p:ext uri="{BB962C8B-B14F-4D97-AF65-F5344CB8AC3E}">
        <p14:creationId xmlns:p14="http://schemas.microsoft.com/office/powerpoint/2010/main" val="1041569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4"/>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4000">
                <a:latin typeface="Bookman Old Style" panose="02050604050505020204" pitchFamily="18"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Bookman Old Style" panose="02050604050505020204" pitchFamily="18" charset="0"/>
              </a:defRPr>
            </a:lvl1pPr>
            <a:lvl2pPr>
              <a:defRPr>
                <a:latin typeface="Bookman Old Style" panose="02050604050505020204" pitchFamily="18" charset="0"/>
              </a:defRPr>
            </a:lvl2pPr>
            <a:lvl3pPr>
              <a:defRPr>
                <a:latin typeface="Bookman Old Style" panose="02050604050505020204" pitchFamily="18" charset="0"/>
              </a:defRPr>
            </a:lvl3pPr>
            <a:lvl4pPr>
              <a:defRPr>
                <a:latin typeface="Bookman Old Style" panose="02050604050505020204" pitchFamily="18" charset="0"/>
              </a:defRPr>
            </a:lvl4pPr>
            <a:lvl5pPr marL="2057400" indent="-228600">
              <a:buFont typeface="Arial" panose="020B0604020202020204" pitchFamily="34" charset="0"/>
              <a:buChar char="•"/>
              <a:defRPr>
                <a:latin typeface="Bookman Old Style" panose="02050604050505020204" pitchFamily="18"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Slide Number Placeholder 5"/>
          <p:cNvSpPr>
            <a:spLocks noGrp="1"/>
          </p:cNvSpPr>
          <p:nvPr>
            <p:ph type="sldNum" sz="quarter" idx="11"/>
          </p:nvPr>
        </p:nvSpPr>
        <p:spPr>
          <a:xfrm>
            <a:off x="8128000" y="6245225"/>
            <a:ext cx="2844800" cy="476250"/>
          </a:xfrm>
        </p:spPr>
        <p:txBody>
          <a:bodyPr/>
          <a:lstStyle>
            <a:lvl1pPr>
              <a:defRPr/>
            </a:lvl1pPr>
          </a:lstStyle>
          <a:p>
            <a:pPr>
              <a:defRPr/>
            </a:pPr>
            <a:fld id="{009469E9-0418-4C3D-B736-CDA947BD4FC6}" type="slidenum">
              <a:rPr lang="en-US" altLang="en-US"/>
              <a:pPr>
                <a:defRPr/>
              </a:pPr>
              <a:t>‹#›</a:t>
            </a:fld>
            <a:endParaRPr lang="en-US" altLang="en-US"/>
          </a:p>
        </p:txBody>
      </p:sp>
    </p:spTree>
    <p:extLst>
      <p:ext uri="{BB962C8B-B14F-4D97-AF65-F5344CB8AC3E}">
        <p14:creationId xmlns:p14="http://schemas.microsoft.com/office/powerpoint/2010/main" val="1344516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4"/>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9347200" y="274639"/>
            <a:ext cx="2743200" cy="5851525"/>
          </a:xfrm>
        </p:spPr>
        <p:txBody>
          <a:bodyPr vert="eaVert"/>
          <a:lstStyle>
            <a:lvl1pPr>
              <a:defRPr sz="4000">
                <a:latin typeface="Bookman Old Style" panose="02050604050505020204" pitchFamily="18"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7600" y="274639"/>
            <a:ext cx="8026400" cy="5578705"/>
          </a:xfrm>
        </p:spPr>
        <p:txBody>
          <a:bodyPr vert="eaVert"/>
          <a:lstStyle>
            <a:lvl1pPr>
              <a:defRPr>
                <a:latin typeface="Bookman Old Style" panose="02050604050505020204" pitchFamily="18" charset="0"/>
              </a:defRPr>
            </a:lvl1pPr>
            <a:lvl2pPr>
              <a:defRPr>
                <a:latin typeface="Bookman Old Style" panose="02050604050505020204" pitchFamily="18" charset="0"/>
              </a:defRPr>
            </a:lvl2pPr>
            <a:lvl3pPr>
              <a:defRPr>
                <a:latin typeface="Bookman Old Style" panose="02050604050505020204" pitchFamily="18" charset="0"/>
              </a:defRPr>
            </a:lvl3pPr>
            <a:lvl4pPr>
              <a:defRPr>
                <a:latin typeface="Bookman Old Style" panose="02050604050505020204" pitchFamily="18" charset="0"/>
              </a:defRPr>
            </a:lvl4pPr>
            <a:lvl5pPr marL="2057400" indent="-228600">
              <a:buFont typeface="Arial" panose="020B0604020202020204" pitchFamily="34" charset="0"/>
              <a:buChar char="•"/>
              <a:defRPr>
                <a:latin typeface="Bookman Old Style" panose="02050604050505020204" pitchFamily="18"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Slide Number Placeholder 5"/>
          <p:cNvSpPr>
            <a:spLocks noGrp="1"/>
          </p:cNvSpPr>
          <p:nvPr>
            <p:ph type="sldNum" sz="quarter" idx="11"/>
          </p:nvPr>
        </p:nvSpPr>
        <p:spPr>
          <a:xfrm>
            <a:off x="8128000" y="6245225"/>
            <a:ext cx="2844800" cy="476250"/>
          </a:xfrm>
        </p:spPr>
        <p:txBody>
          <a:bodyPr/>
          <a:lstStyle>
            <a:lvl1pPr>
              <a:defRPr/>
            </a:lvl1pPr>
          </a:lstStyle>
          <a:p>
            <a:pPr>
              <a:defRPr/>
            </a:pPr>
            <a:fld id="{756E58F0-8A76-43A2-9714-A00B8B39E720}" type="slidenum">
              <a:rPr lang="en-US" altLang="en-US"/>
              <a:pPr>
                <a:defRPr/>
              </a:pPr>
              <a:t>‹#›</a:t>
            </a:fld>
            <a:endParaRPr lang="en-US" altLang="en-US"/>
          </a:p>
        </p:txBody>
      </p:sp>
    </p:spTree>
    <p:extLst>
      <p:ext uri="{BB962C8B-B14F-4D97-AF65-F5344CB8AC3E}">
        <p14:creationId xmlns:p14="http://schemas.microsoft.com/office/powerpoint/2010/main" val="335706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4"/>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40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117600" y="1600202"/>
            <a:ext cx="10972800" cy="4267199"/>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marL="2057400" indent="-228600">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endParaRPr lang="en-US" altLang="en-US"/>
          </a:p>
        </p:txBody>
      </p:sp>
      <p:sp>
        <p:nvSpPr>
          <p:cNvPr id="6" name="Slide Number Placeholder 5"/>
          <p:cNvSpPr>
            <a:spLocks noGrp="1"/>
          </p:cNvSpPr>
          <p:nvPr>
            <p:ph type="sldNum" sz="quarter" idx="11"/>
          </p:nvPr>
        </p:nvSpPr>
        <p:spPr>
          <a:xfrm>
            <a:off x="8128000" y="6245225"/>
            <a:ext cx="2844800" cy="476250"/>
          </a:xfrm>
        </p:spPr>
        <p:txBody>
          <a:bodyPr/>
          <a:lstStyle>
            <a:lvl1pPr>
              <a:defRPr>
                <a:latin typeface="Arial" panose="020B0604020202020204" pitchFamily="34" charset="0"/>
                <a:cs typeface="Arial" panose="020B0604020202020204" pitchFamily="34" charset="0"/>
              </a:defRPr>
            </a:lvl1pPr>
          </a:lstStyle>
          <a:p>
            <a:pPr>
              <a:defRPr/>
            </a:pPr>
            <a:fld id="{B64809B7-C5B5-4638-B479-F570D7710832}" type="slidenum">
              <a:rPr lang="en-US" altLang="en-US"/>
              <a:pPr>
                <a:defRPr/>
              </a:pPr>
              <a:t>‹#›</a:t>
            </a:fld>
            <a:endParaRPr lang="en-US" altLang="en-US"/>
          </a:p>
        </p:txBody>
      </p:sp>
    </p:spTree>
    <p:extLst>
      <p:ext uri="{BB962C8B-B14F-4D97-AF65-F5344CB8AC3E}">
        <p14:creationId xmlns:p14="http://schemas.microsoft.com/office/powerpoint/2010/main" val="1609438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621618" y="609601"/>
            <a:ext cx="4948767"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63084" y="4406901"/>
            <a:ext cx="10363200" cy="1362075"/>
          </a:xfrm>
        </p:spPr>
        <p:txBody>
          <a:bodyPr anchor="t"/>
          <a:lstStyle>
            <a:lvl1pPr algn="l">
              <a:defRPr sz="4000" b="0" cap="a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atin typeface="Arial" panose="020B0604020202020204" pitchFamily="34" charset="0"/>
                <a:cs typeface="Arial" panose="020B060402020202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Tree>
    <p:extLst>
      <p:ext uri="{BB962C8B-B14F-4D97-AF65-F5344CB8AC3E}">
        <p14:creationId xmlns:p14="http://schemas.microsoft.com/office/powerpoint/2010/main" val="1814157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4"/>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17600" y="1600201"/>
            <a:ext cx="5384800" cy="42531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705600" y="1600201"/>
            <a:ext cx="5384800" cy="42531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endParaRPr lang="en-US" altLang="en-US"/>
          </a:p>
        </p:txBody>
      </p:sp>
      <p:sp>
        <p:nvSpPr>
          <p:cNvPr id="7" name="Slide Number Placeholder 6"/>
          <p:cNvSpPr>
            <a:spLocks noGrp="1"/>
          </p:cNvSpPr>
          <p:nvPr>
            <p:ph type="sldNum" sz="quarter" idx="11"/>
          </p:nvPr>
        </p:nvSpPr>
        <p:spPr>
          <a:xfrm>
            <a:off x="8128000" y="6245225"/>
            <a:ext cx="2844800" cy="476250"/>
          </a:xfrm>
        </p:spPr>
        <p:txBody>
          <a:bodyPr/>
          <a:lstStyle>
            <a:lvl1pPr>
              <a:defRPr>
                <a:latin typeface="Arial" panose="020B0604020202020204" pitchFamily="34" charset="0"/>
                <a:cs typeface="Arial" panose="020B0604020202020204" pitchFamily="34" charset="0"/>
              </a:defRPr>
            </a:lvl1pPr>
          </a:lstStyle>
          <a:p>
            <a:pPr>
              <a:defRPr/>
            </a:pPr>
            <a:fld id="{068A924F-B567-484D-8F33-8AC74423F201}" type="slidenum">
              <a:rPr lang="en-US" altLang="en-US"/>
              <a:pPr>
                <a:defRPr/>
              </a:pPr>
              <a:t>‹#›</a:t>
            </a:fld>
            <a:endParaRPr lang="en-US" altLang="en-US"/>
          </a:p>
        </p:txBody>
      </p:sp>
    </p:spTree>
    <p:extLst>
      <p:ext uri="{BB962C8B-B14F-4D97-AF65-F5344CB8AC3E}">
        <p14:creationId xmlns:p14="http://schemas.microsoft.com/office/powerpoint/2010/main" val="3725965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4"/>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0" y="274638"/>
            <a:ext cx="10972800" cy="1143000"/>
          </a:xfrm>
        </p:spPr>
        <p:txBody>
          <a:bodyPr/>
          <a:lstStyle>
            <a:lvl1pPr>
              <a:defRPr sz="40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lgn="ctr">
              <a:buNone/>
              <a:defRPr sz="2400" b="0" u="sng">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lgn="ctr">
              <a:buNone/>
              <a:defRPr sz="2400" b="0" u="sng">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endParaRPr lang="en-US" altLang="en-US"/>
          </a:p>
        </p:txBody>
      </p:sp>
      <p:sp>
        <p:nvSpPr>
          <p:cNvPr id="9" name="Slide Number Placeholder 8"/>
          <p:cNvSpPr>
            <a:spLocks noGrp="1"/>
          </p:cNvSpPr>
          <p:nvPr>
            <p:ph type="sldNum" sz="quarter" idx="11"/>
          </p:nvPr>
        </p:nvSpPr>
        <p:spPr>
          <a:xfrm>
            <a:off x="8128000" y="6245225"/>
            <a:ext cx="2844800" cy="476250"/>
          </a:xfrm>
        </p:spPr>
        <p:txBody>
          <a:bodyPr/>
          <a:lstStyle>
            <a:lvl1pPr>
              <a:defRPr>
                <a:latin typeface="Arial" panose="020B0604020202020204" pitchFamily="34" charset="0"/>
                <a:cs typeface="Arial" panose="020B0604020202020204" pitchFamily="34" charset="0"/>
              </a:defRPr>
            </a:lvl1pPr>
          </a:lstStyle>
          <a:p>
            <a:pPr>
              <a:defRPr/>
            </a:pPr>
            <a:fld id="{BC9B9384-BE3F-43FC-8FC8-1549B2036410}" type="slidenum">
              <a:rPr lang="en-US" altLang="en-US"/>
              <a:pPr>
                <a:defRPr/>
              </a:pPr>
              <a:t>‹#›</a:t>
            </a:fld>
            <a:endParaRPr lang="en-US" altLang="en-US"/>
          </a:p>
        </p:txBody>
      </p:sp>
    </p:spTree>
    <p:extLst>
      <p:ext uri="{BB962C8B-B14F-4D97-AF65-F5344CB8AC3E}">
        <p14:creationId xmlns:p14="http://schemas.microsoft.com/office/powerpoint/2010/main" val="349319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4"/>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40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4" name="Date Placeholder 2"/>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endParaRPr lang="en-US" altLang="en-US"/>
          </a:p>
        </p:txBody>
      </p:sp>
      <p:sp>
        <p:nvSpPr>
          <p:cNvPr id="5" name="Slide Number Placeholder 4"/>
          <p:cNvSpPr>
            <a:spLocks noGrp="1"/>
          </p:cNvSpPr>
          <p:nvPr>
            <p:ph type="sldNum" sz="quarter" idx="11"/>
          </p:nvPr>
        </p:nvSpPr>
        <p:spPr>
          <a:xfrm>
            <a:off x="8128000" y="6245225"/>
            <a:ext cx="2844800" cy="476250"/>
          </a:xfrm>
        </p:spPr>
        <p:txBody>
          <a:bodyPr/>
          <a:lstStyle>
            <a:lvl1pPr>
              <a:defRPr>
                <a:latin typeface="Arial" panose="020B0604020202020204" pitchFamily="34" charset="0"/>
                <a:cs typeface="Arial" panose="020B0604020202020204" pitchFamily="34" charset="0"/>
              </a:defRPr>
            </a:lvl1pPr>
          </a:lstStyle>
          <a:p>
            <a:pPr>
              <a:defRPr/>
            </a:pPr>
            <a:fld id="{F115DC89-2D08-4D67-AC57-E32A2CDB534B}" type="slidenum">
              <a:rPr lang="en-US" altLang="en-US"/>
              <a:pPr>
                <a:defRPr/>
              </a:pPr>
              <a:t>‹#›</a:t>
            </a:fld>
            <a:endParaRPr lang="en-US" altLang="en-US"/>
          </a:p>
        </p:txBody>
      </p:sp>
    </p:spTree>
    <p:extLst>
      <p:ext uri="{BB962C8B-B14F-4D97-AF65-F5344CB8AC3E}">
        <p14:creationId xmlns:p14="http://schemas.microsoft.com/office/powerpoint/2010/main" val="1375433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4"/>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a:defRPr/>
            </a:pPr>
            <a:endParaRPr lang="en-US" altLang="en-US"/>
          </a:p>
        </p:txBody>
      </p:sp>
      <p:sp>
        <p:nvSpPr>
          <p:cNvPr id="4" name="Slide Number Placeholder 3"/>
          <p:cNvSpPr>
            <a:spLocks noGrp="1"/>
          </p:cNvSpPr>
          <p:nvPr>
            <p:ph type="sldNum" sz="quarter" idx="11"/>
          </p:nvPr>
        </p:nvSpPr>
        <p:spPr>
          <a:xfrm>
            <a:off x="8128000" y="6245225"/>
            <a:ext cx="2844800" cy="476250"/>
          </a:xfrm>
        </p:spPr>
        <p:txBody>
          <a:bodyPr/>
          <a:lstStyle>
            <a:lvl1pPr>
              <a:defRPr>
                <a:latin typeface="Arial" panose="020B0604020202020204" pitchFamily="34" charset="0"/>
                <a:cs typeface="Arial" panose="020B0604020202020204" pitchFamily="34" charset="0"/>
              </a:defRPr>
            </a:lvl1pPr>
          </a:lstStyle>
          <a:p>
            <a:pPr>
              <a:defRPr/>
            </a:pPr>
            <a:fld id="{9E176CEE-43F5-4766-87B8-427AFE0EB8CE}" type="slidenum">
              <a:rPr lang="en-US" altLang="en-US"/>
              <a:pPr>
                <a:defRPr/>
              </a:pPr>
              <a:t>‹#›</a:t>
            </a:fld>
            <a:endParaRPr lang="en-US" altLang="en-US" dirty="0"/>
          </a:p>
        </p:txBody>
      </p:sp>
    </p:spTree>
    <p:extLst>
      <p:ext uri="{BB962C8B-B14F-4D97-AF65-F5344CB8AC3E}">
        <p14:creationId xmlns:p14="http://schemas.microsoft.com/office/powerpoint/2010/main" val="2781834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4"/>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ctr">
              <a:defRPr sz="2000" b="1">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766733" y="273051"/>
            <a:ext cx="6815667" cy="558029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marL="2057400" indent="-228600">
              <a:buFont typeface="Arial" panose="020B0604020202020204" pitchFamily="34" charset="0"/>
              <a:buChar cha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1" y="1435101"/>
            <a:ext cx="4011084" cy="4472407"/>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endParaRPr lang="en-US" altLang="en-US"/>
          </a:p>
        </p:txBody>
      </p:sp>
      <p:sp>
        <p:nvSpPr>
          <p:cNvPr id="7" name="Slide Number Placeholder 6"/>
          <p:cNvSpPr>
            <a:spLocks noGrp="1"/>
          </p:cNvSpPr>
          <p:nvPr>
            <p:ph type="sldNum" sz="quarter" idx="11"/>
          </p:nvPr>
        </p:nvSpPr>
        <p:spPr>
          <a:xfrm>
            <a:off x="8128000" y="6245225"/>
            <a:ext cx="2844800" cy="476250"/>
          </a:xfrm>
        </p:spPr>
        <p:txBody>
          <a:bodyPr/>
          <a:lstStyle>
            <a:lvl1pPr>
              <a:defRPr>
                <a:latin typeface="Arial" panose="020B0604020202020204" pitchFamily="34" charset="0"/>
                <a:cs typeface="Arial" panose="020B0604020202020204" pitchFamily="34" charset="0"/>
              </a:defRPr>
            </a:lvl1pPr>
          </a:lstStyle>
          <a:p>
            <a:pPr>
              <a:defRPr/>
            </a:pPr>
            <a:fld id="{0B88F129-CCB1-4B4C-8451-C1BFB0D3066F}" type="slidenum">
              <a:rPr lang="en-US" altLang="en-US"/>
              <a:pPr>
                <a:defRPr/>
              </a:pPr>
              <a:t>‹#›</a:t>
            </a:fld>
            <a:endParaRPr lang="en-US" altLang="en-US" dirty="0"/>
          </a:p>
        </p:txBody>
      </p:sp>
    </p:spTree>
    <p:extLst>
      <p:ext uri="{BB962C8B-B14F-4D97-AF65-F5344CB8AC3E}">
        <p14:creationId xmlns:p14="http://schemas.microsoft.com/office/powerpoint/2010/main" val="605185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4"/>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389717" y="4800600"/>
            <a:ext cx="7315200" cy="566738"/>
          </a:xfrm>
        </p:spPr>
        <p:txBody>
          <a:bodyPr anchor="b"/>
          <a:lstStyle>
            <a:lvl1pPr algn="ctr">
              <a:defRPr sz="2000" b="0" u="sng">
                <a:latin typeface="Bookman Old Style" panose="02050604050505020204" pitchFamily="18"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atin typeface="Bookman Old Style" panose="02050604050505020204"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2389717" y="5367339"/>
            <a:ext cx="7315200" cy="486005"/>
          </a:xfrm>
        </p:spPr>
        <p:txBody>
          <a:bodyPr/>
          <a:lstStyle>
            <a:lvl1pPr marL="0" indent="0" algn="ctr">
              <a:buNone/>
              <a:defRPr sz="1400">
                <a:latin typeface="Bookman Old Style" panose="020506040505050202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Date Placeholder 4"/>
          <p:cNvSpPr>
            <a:spLocks noGrp="1"/>
          </p:cNvSpPr>
          <p:nvPr>
            <p:ph type="dt" sz="half" idx="10"/>
          </p:nvPr>
        </p:nvSpPr>
        <p:spPr/>
        <p:txBody>
          <a:bodyPr/>
          <a:lstStyle>
            <a:lvl1pPr>
              <a:defRPr/>
            </a:lvl1pPr>
          </a:lstStyle>
          <a:p>
            <a:pPr>
              <a:defRPr/>
            </a:pPr>
            <a:endParaRPr lang="en-US" altLang="en-US"/>
          </a:p>
        </p:txBody>
      </p:sp>
      <p:sp>
        <p:nvSpPr>
          <p:cNvPr id="7" name="Slide Number Placeholder 6"/>
          <p:cNvSpPr>
            <a:spLocks noGrp="1"/>
          </p:cNvSpPr>
          <p:nvPr>
            <p:ph type="sldNum" sz="quarter" idx="11"/>
          </p:nvPr>
        </p:nvSpPr>
        <p:spPr>
          <a:xfrm>
            <a:off x="8128000" y="6245225"/>
            <a:ext cx="2844800" cy="476250"/>
          </a:xfrm>
        </p:spPr>
        <p:txBody>
          <a:bodyPr/>
          <a:lstStyle>
            <a:lvl1pPr>
              <a:defRPr/>
            </a:lvl1pPr>
          </a:lstStyle>
          <a:p>
            <a:pPr>
              <a:defRPr/>
            </a:pPr>
            <a:fld id="{785073B9-A360-4416-A2C1-9A99E4ABFB78}" type="slidenum">
              <a:rPr lang="en-US" altLang="en-US"/>
              <a:pPr>
                <a:defRPr/>
              </a:pPr>
              <a:t>‹#›</a:t>
            </a:fld>
            <a:endParaRPr lang="en-US" altLang="en-US"/>
          </a:p>
        </p:txBody>
      </p:sp>
    </p:spTree>
    <p:extLst>
      <p:ext uri="{BB962C8B-B14F-4D97-AF65-F5344CB8AC3E}">
        <p14:creationId xmlns:p14="http://schemas.microsoft.com/office/powerpoint/2010/main" val="1424123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17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117600" y="1600200"/>
            <a:ext cx="10972800" cy="431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638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anose="020B0604020202020204" pitchFamily="34" charset="0"/>
                <a:cs typeface="Arial" panose="020B0604020202020204" pitchFamily="34" charset="0"/>
              </a:defRPr>
            </a:lvl1pPr>
          </a:lstStyle>
          <a:p>
            <a:pPr>
              <a:defRPr/>
            </a:pPr>
            <a:endParaRPr lang="en-US" altLang="en-US"/>
          </a:p>
        </p:txBody>
      </p:sp>
      <p:sp>
        <p:nvSpPr>
          <p:cNvPr id="16390" name="Rectangle 6"/>
          <p:cNvSpPr>
            <a:spLocks noGrp="1" noChangeArrowheads="1"/>
          </p:cNvSpPr>
          <p:nvPr>
            <p:ph type="sldNum" sz="quarter" idx="4"/>
          </p:nvPr>
        </p:nvSpPr>
        <p:spPr bwMode="auto">
          <a:xfrm>
            <a:off x="84328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cs typeface="Arial" panose="020B0604020202020204" pitchFamily="34" charset="0"/>
              </a:defRPr>
            </a:lvl1pPr>
          </a:lstStyle>
          <a:p>
            <a:pPr>
              <a:defRPr/>
            </a:pPr>
            <a:fld id="{600AE717-2294-4A19-AA34-D65D5F954A77}" type="slidenum">
              <a:rPr lang="en-US" altLang="en-US"/>
              <a:pPr>
                <a:defRPr/>
              </a:pPr>
              <a:t>‹#›</a:t>
            </a:fld>
            <a:endParaRPr lang="en-US" altLang="en-US" dirty="0"/>
          </a:p>
        </p:txBody>
      </p:sp>
    </p:spTree>
    <p:extLst>
      <p:ext uri="{BB962C8B-B14F-4D97-AF65-F5344CB8AC3E}">
        <p14:creationId xmlns:p14="http://schemas.microsoft.com/office/powerpoint/2010/main" val="15711658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701926"/>
            <a:ext cx="10363200" cy="1470025"/>
          </a:xfrm>
        </p:spPr>
        <p:txBody>
          <a:bodyPr/>
          <a:lstStyle/>
          <a:p>
            <a:r>
              <a:rPr lang="en-US" dirty="0" smtClean="0"/>
              <a:t>ELPA21 Screener Speaking scoring slides with rationales</a:t>
            </a:r>
            <a:endParaRPr lang="en-US" dirty="0"/>
          </a:p>
        </p:txBody>
      </p:sp>
      <p:sp>
        <p:nvSpPr>
          <p:cNvPr id="3" name="Subtitle 2"/>
          <p:cNvSpPr>
            <a:spLocks noGrp="1"/>
          </p:cNvSpPr>
          <p:nvPr>
            <p:ph type="subTitle" idx="1"/>
          </p:nvPr>
        </p:nvSpPr>
        <p:spPr>
          <a:xfrm>
            <a:off x="4533900" y="5295900"/>
            <a:ext cx="6743700" cy="838200"/>
          </a:xfrm>
        </p:spPr>
        <p:txBody>
          <a:bodyPr/>
          <a:lstStyle/>
          <a:p>
            <a:r>
              <a:rPr lang="en-US" sz="2400" dirty="0" smtClean="0"/>
              <a:t>Created 6/11/2018 by the Washington State Office of Superintendent of Public Instruction</a:t>
            </a:r>
            <a:endParaRPr lang="en-US" sz="2400" dirty="0"/>
          </a:p>
        </p:txBody>
      </p:sp>
    </p:spTree>
    <p:extLst>
      <p:ext uri="{BB962C8B-B14F-4D97-AF65-F5344CB8AC3E}">
        <p14:creationId xmlns:p14="http://schemas.microsoft.com/office/powerpoint/2010/main" val="2303761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Fly” Scoring: Example 1</a:t>
            </a:r>
          </a:p>
        </p:txBody>
      </p:sp>
      <p:sp>
        <p:nvSpPr>
          <p:cNvPr id="3" name="Content Placeholder 2"/>
          <p:cNvSpPr>
            <a:spLocks noGrp="1"/>
          </p:cNvSpPr>
          <p:nvPr>
            <p:ph idx="1"/>
          </p:nvPr>
        </p:nvSpPr>
        <p:spPr>
          <a:xfrm>
            <a:off x="1485900" y="1412876"/>
            <a:ext cx="4636255" cy="3616603"/>
          </a:xfrm>
        </p:spPr>
        <p:txBody>
          <a:bodyPr>
            <a:normAutofit fontScale="70000" lnSpcReduction="20000"/>
          </a:bodyPr>
          <a:lstStyle/>
          <a:p>
            <a:pPr marL="0" indent="0">
              <a:buNone/>
            </a:pPr>
            <a:r>
              <a:rPr lang="en-US" dirty="0"/>
              <a:t>What are the boy and the teacher doing at the table? </a:t>
            </a:r>
          </a:p>
          <a:p>
            <a:pPr marL="0" indent="0">
              <a:buNone/>
            </a:pPr>
            <a:r>
              <a:rPr lang="en-US" dirty="0"/>
              <a:t>1. They make a pattern.</a:t>
            </a:r>
          </a:p>
          <a:p>
            <a:pPr marL="0" indent="0">
              <a:buNone/>
            </a:pPr>
            <a:r>
              <a:rPr lang="en-US" dirty="0"/>
              <a:t>2</a:t>
            </a:r>
            <a:r>
              <a:rPr lang="en-US" dirty="0"/>
              <a:t>. “</a:t>
            </a:r>
            <a:r>
              <a:rPr lang="en-US" dirty="0" err="1"/>
              <a:t>omocha</a:t>
            </a:r>
            <a:r>
              <a:rPr lang="en-US" dirty="0"/>
              <a:t> to </a:t>
            </a:r>
            <a:r>
              <a:rPr lang="en-US" dirty="0" err="1"/>
              <a:t>asobu</a:t>
            </a:r>
            <a:r>
              <a:rPr lang="en-US" dirty="0" smtClean="0"/>
              <a:t>”</a:t>
            </a:r>
          </a:p>
          <a:p>
            <a:pPr marL="0" indent="0">
              <a:buNone/>
            </a:pPr>
            <a:r>
              <a:rPr lang="en-US" dirty="0" smtClean="0"/>
              <a:t>3</a:t>
            </a:r>
            <a:r>
              <a:rPr lang="en-US" dirty="0" smtClean="0"/>
              <a:t>. Draw</a:t>
            </a:r>
          </a:p>
          <a:p>
            <a:pPr marL="0" indent="0">
              <a:buNone/>
            </a:pPr>
            <a:r>
              <a:rPr lang="en-US" dirty="0" smtClean="0"/>
              <a:t>4</a:t>
            </a:r>
            <a:r>
              <a:rPr lang="en-US" dirty="0"/>
              <a:t>. They sit</a:t>
            </a:r>
          </a:p>
          <a:p>
            <a:pPr marL="0" indent="0">
              <a:buNone/>
            </a:pPr>
            <a:r>
              <a:rPr lang="en-US" dirty="0"/>
              <a:t>5. Build </a:t>
            </a:r>
          </a:p>
          <a:p>
            <a:pPr marL="0" indent="0">
              <a:buNone/>
            </a:pPr>
            <a:r>
              <a:rPr lang="en-US" dirty="0"/>
              <a:t>6. Blocks</a:t>
            </a:r>
          </a:p>
          <a:p>
            <a:pPr marL="0" indent="0">
              <a:buNone/>
            </a:pPr>
            <a:r>
              <a:rPr lang="en-US" dirty="0"/>
              <a:t>7. </a:t>
            </a:r>
            <a:r>
              <a:rPr lang="en-US" dirty="0" smtClean="0"/>
              <a:t>Sitting</a:t>
            </a:r>
            <a:endParaRPr lang="en-US" dirty="0"/>
          </a:p>
          <a:p>
            <a:pPr marL="0" indent="0">
              <a:buNone/>
            </a:pPr>
            <a:r>
              <a:rPr lang="en-US" dirty="0"/>
              <a:t>8. Play on the floor</a:t>
            </a:r>
          </a:p>
        </p:txBody>
      </p:sp>
      <p:sp>
        <p:nvSpPr>
          <p:cNvPr id="6" name="Slide Number Placeholder 5"/>
          <p:cNvSpPr>
            <a:spLocks noGrp="1"/>
          </p:cNvSpPr>
          <p:nvPr>
            <p:ph type="sldNum" sz="quarter" idx="11"/>
          </p:nvPr>
        </p:nvSpPr>
        <p:spPr>
          <a:xfrm>
            <a:off x="9448800" y="6356350"/>
            <a:ext cx="2743200" cy="365125"/>
          </a:xfrm>
          <a:prstGeom prst="rect">
            <a:avLst/>
          </a:prstGeom>
        </p:spPr>
        <p:txBody>
          <a:bodyPr/>
          <a:lstStyle/>
          <a:p>
            <a:fld id="{6113E31D-E2AB-40D1-8B51-AFA5AFEF393A}" type="slidenum">
              <a:rPr lang="en-US" smtClean="0"/>
              <a:t>2</a:t>
            </a:fld>
            <a:endParaRPr lang="en-US" dirty="0"/>
          </a:p>
        </p:txBody>
      </p:sp>
      <p:pic>
        <p:nvPicPr>
          <p:cNvPr id="2051"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4049" y="1845734"/>
            <a:ext cx="5799775" cy="367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6020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Fly” Scoring: Example 1</a:t>
            </a:r>
          </a:p>
        </p:txBody>
      </p:sp>
      <p:sp>
        <p:nvSpPr>
          <p:cNvPr id="3" name="Content Placeholder 2"/>
          <p:cNvSpPr>
            <a:spLocks noGrp="1"/>
          </p:cNvSpPr>
          <p:nvPr>
            <p:ph idx="1"/>
          </p:nvPr>
        </p:nvSpPr>
        <p:spPr>
          <a:xfrm>
            <a:off x="1447800" y="1412876"/>
            <a:ext cx="4636255" cy="3616603"/>
          </a:xfrm>
        </p:spPr>
        <p:txBody>
          <a:bodyPr>
            <a:normAutofit fontScale="70000" lnSpcReduction="20000"/>
          </a:bodyPr>
          <a:lstStyle/>
          <a:p>
            <a:pPr marL="0" indent="0">
              <a:buNone/>
            </a:pPr>
            <a:r>
              <a:rPr lang="en-US" dirty="0"/>
              <a:t>What are the boy and the teacher doing at the table? </a:t>
            </a:r>
          </a:p>
          <a:p>
            <a:pPr marL="0" indent="0">
              <a:buNone/>
            </a:pPr>
            <a:r>
              <a:rPr lang="en-US" dirty="0"/>
              <a:t>1. They make a pattern. (2)</a:t>
            </a:r>
          </a:p>
          <a:p>
            <a:pPr marL="0" indent="0">
              <a:buNone/>
            </a:pPr>
            <a:r>
              <a:rPr lang="en-US" dirty="0"/>
              <a:t>2. “</a:t>
            </a:r>
            <a:r>
              <a:rPr lang="en-US" dirty="0" err="1"/>
              <a:t>omocha</a:t>
            </a:r>
            <a:r>
              <a:rPr lang="en-US" dirty="0"/>
              <a:t> to </a:t>
            </a:r>
            <a:r>
              <a:rPr lang="en-US" dirty="0" err="1"/>
              <a:t>asobu</a:t>
            </a:r>
            <a:r>
              <a:rPr lang="en-US" dirty="0"/>
              <a:t>” (0)</a:t>
            </a:r>
          </a:p>
          <a:p>
            <a:pPr marL="0" indent="0">
              <a:buNone/>
            </a:pPr>
            <a:r>
              <a:rPr lang="en-US" dirty="0"/>
              <a:t>3. Draw (1)</a:t>
            </a:r>
          </a:p>
          <a:p>
            <a:pPr marL="0" indent="0">
              <a:buNone/>
            </a:pPr>
            <a:r>
              <a:rPr lang="en-US" dirty="0"/>
              <a:t>4. They sit (2)</a:t>
            </a:r>
          </a:p>
          <a:p>
            <a:pPr marL="0" indent="0">
              <a:buNone/>
            </a:pPr>
            <a:r>
              <a:rPr lang="en-US" dirty="0"/>
              <a:t>5. Build (2)</a:t>
            </a:r>
          </a:p>
          <a:p>
            <a:pPr marL="0" indent="0">
              <a:buNone/>
            </a:pPr>
            <a:r>
              <a:rPr lang="en-US" dirty="0"/>
              <a:t>6. Blocks (2)</a:t>
            </a:r>
          </a:p>
          <a:p>
            <a:pPr marL="0" indent="0">
              <a:buNone/>
            </a:pPr>
            <a:r>
              <a:rPr lang="en-US" dirty="0"/>
              <a:t>7. </a:t>
            </a:r>
            <a:r>
              <a:rPr lang="en-US" dirty="0" smtClean="0"/>
              <a:t>Sitting </a:t>
            </a:r>
            <a:r>
              <a:rPr lang="en-US" dirty="0"/>
              <a:t>(2)</a:t>
            </a:r>
          </a:p>
          <a:p>
            <a:pPr marL="0" indent="0">
              <a:buNone/>
            </a:pPr>
            <a:r>
              <a:rPr lang="en-US" dirty="0"/>
              <a:t>8. Play on the floor (1)</a:t>
            </a:r>
          </a:p>
        </p:txBody>
      </p:sp>
      <p:sp>
        <p:nvSpPr>
          <p:cNvPr id="6" name="Slide Number Placeholder 5"/>
          <p:cNvSpPr>
            <a:spLocks noGrp="1"/>
          </p:cNvSpPr>
          <p:nvPr>
            <p:ph type="sldNum" sz="quarter" idx="11"/>
          </p:nvPr>
        </p:nvSpPr>
        <p:spPr>
          <a:xfrm>
            <a:off x="9448800" y="6356350"/>
            <a:ext cx="2743200" cy="365125"/>
          </a:xfrm>
          <a:prstGeom prst="rect">
            <a:avLst/>
          </a:prstGeom>
        </p:spPr>
        <p:txBody>
          <a:bodyPr/>
          <a:lstStyle/>
          <a:p>
            <a:fld id="{6113E31D-E2AB-40D1-8B51-AFA5AFEF393A}" type="slidenum">
              <a:rPr lang="en-US" smtClean="0"/>
              <a:t>3</a:t>
            </a:fld>
            <a:endParaRPr lang="en-US" dirty="0"/>
          </a:p>
        </p:txBody>
      </p:sp>
      <p:pic>
        <p:nvPicPr>
          <p:cNvPr id="2051"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4049" y="1845734"/>
            <a:ext cx="5799775" cy="367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1966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Fly” Scoring: Example 2</a:t>
            </a:r>
          </a:p>
        </p:txBody>
      </p:sp>
      <p:sp>
        <p:nvSpPr>
          <p:cNvPr id="3" name="Content Placeholder 2"/>
          <p:cNvSpPr>
            <a:spLocks noGrp="1"/>
          </p:cNvSpPr>
          <p:nvPr>
            <p:ph idx="1"/>
          </p:nvPr>
        </p:nvSpPr>
        <p:spPr>
          <a:xfrm>
            <a:off x="1967745" y="1417638"/>
            <a:ext cx="4636255" cy="3616603"/>
          </a:xfrm>
        </p:spPr>
        <p:txBody>
          <a:bodyPr>
            <a:normAutofit fontScale="77500" lnSpcReduction="20000"/>
          </a:bodyPr>
          <a:lstStyle/>
          <a:p>
            <a:pPr marL="0" indent="0">
              <a:buNone/>
            </a:pPr>
            <a:r>
              <a:rPr lang="en-US" dirty="0"/>
              <a:t>Where are the girls? </a:t>
            </a:r>
          </a:p>
          <a:p>
            <a:pPr marL="0" indent="0">
              <a:buNone/>
            </a:pPr>
            <a:r>
              <a:rPr lang="en-US" dirty="0"/>
              <a:t>1. on the carpet/rug</a:t>
            </a:r>
          </a:p>
          <a:p>
            <a:pPr marL="0" indent="0">
              <a:buNone/>
            </a:pPr>
            <a:r>
              <a:rPr lang="en-US" dirty="0"/>
              <a:t>2. close</a:t>
            </a:r>
          </a:p>
          <a:p>
            <a:pPr marL="0" indent="0">
              <a:buNone/>
            </a:pPr>
            <a:r>
              <a:rPr lang="en-US" dirty="0"/>
              <a:t>3. together</a:t>
            </a:r>
          </a:p>
          <a:p>
            <a:pPr marL="0" indent="0">
              <a:buNone/>
            </a:pPr>
            <a:r>
              <a:rPr lang="en-US" dirty="0"/>
              <a:t>4. building blocks</a:t>
            </a:r>
          </a:p>
          <a:p>
            <a:pPr marL="0" indent="0">
              <a:buNone/>
            </a:pPr>
            <a:r>
              <a:rPr lang="en-US" dirty="0"/>
              <a:t>5. in the middle </a:t>
            </a:r>
          </a:p>
          <a:p>
            <a:pPr marL="0" indent="0">
              <a:buNone/>
            </a:pPr>
            <a:r>
              <a:rPr lang="en-US" dirty="0"/>
              <a:t>6. behind the boy</a:t>
            </a:r>
          </a:p>
          <a:p>
            <a:pPr marL="0" indent="0">
              <a:buNone/>
            </a:pPr>
            <a:r>
              <a:rPr lang="en-US" dirty="0"/>
              <a:t>7. </a:t>
            </a:r>
            <a:r>
              <a:rPr lang="en-US" dirty="0" smtClean="0"/>
              <a:t>Sitting</a:t>
            </a:r>
            <a:endParaRPr lang="en-US" dirty="0"/>
          </a:p>
          <a:p>
            <a:pPr marL="0" indent="0">
              <a:buNone/>
            </a:pPr>
            <a:r>
              <a:rPr lang="en-US" dirty="0"/>
              <a:t>8. Play on the floor</a:t>
            </a:r>
          </a:p>
        </p:txBody>
      </p:sp>
      <p:sp>
        <p:nvSpPr>
          <p:cNvPr id="6" name="Slide Number Placeholder 5"/>
          <p:cNvSpPr>
            <a:spLocks noGrp="1"/>
          </p:cNvSpPr>
          <p:nvPr>
            <p:ph type="sldNum" sz="quarter" idx="11"/>
          </p:nvPr>
        </p:nvSpPr>
        <p:spPr>
          <a:xfrm>
            <a:off x="9448800" y="6356350"/>
            <a:ext cx="2743200" cy="365125"/>
          </a:xfrm>
          <a:prstGeom prst="rect">
            <a:avLst/>
          </a:prstGeom>
        </p:spPr>
        <p:txBody>
          <a:bodyPr/>
          <a:lstStyle/>
          <a:p>
            <a:fld id="{6113E31D-E2AB-40D1-8B51-AFA5AFEF393A}" type="slidenum">
              <a:rPr lang="en-US" smtClean="0"/>
              <a:t>4</a:t>
            </a:fld>
            <a:endParaRPr lang="en-US" dirty="0"/>
          </a:p>
        </p:txBody>
      </p:sp>
      <p:pic>
        <p:nvPicPr>
          <p:cNvPr id="2051" name="Picture 2"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4049" y="1845734"/>
            <a:ext cx="5799775" cy="367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2998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Fly” Scoring: Example 2</a:t>
            </a:r>
          </a:p>
        </p:txBody>
      </p:sp>
      <p:sp>
        <p:nvSpPr>
          <p:cNvPr id="3" name="Content Placeholder 2"/>
          <p:cNvSpPr>
            <a:spLocks noGrp="1"/>
          </p:cNvSpPr>
          <p:nvPr>
            <p:ph idx="1"/>
          </p:nvPr>
        </p:nvSpPr>
        <p:spPr>
          <a:xfrm>
            <a:off x="1967745" y="1417638"/>
            <a:ext cx="4636255" cy="3616603"/>
          </a:xfrm>
        </p:spPr>
        <p:txBody>
          <a:bodyPr>
            <a:normAutofit fontScale="77500" lnSpcReduction="20000"/>
          </a:bodyPr>
          <a:lstStyle/>
          <a:p>
            <a:pPr marL="0" indent="0">
              <a:buNone/>
            </a:pPr>
            <a:r>
              <a:rPr lang="en-US" dirty="0"/>
              <a:t>Where are the girls?</a:t>
            </a:r>
          </a:p>
          <a:p>
            <a:pPr marL="0" indent="0">
              <a:buNone/>
            </a:pPr>
            <a:r>
              <a:rPr lang="en-US" dirty="0"/>
              <a:t>1. on the carpet/rug (2)</a:t>
            </a:r>
          </a:p>
          <a:p>
            <a:pPr marL="0" indent="0">
              <a:buNone/>
            </a:pPr>
            <a:r>
              <a:rPr lang="en-US" dirty="0"/>
              <a:t>2. close (1)</a:t>
            </a:r>
          </a:p>
          <a:p>
            <a:pPr marL="0" indent="0">
              <a:buNone/>
            </a:pPr>
            <a:r>
              <a:rPr lang="en-US" dirty="0"/>
              <a:t>3. together </a:t>
            </a:r>
            <a:r>
              <a:rPr lang="en-US" dirty="0" smtClean="0"/>
              <a:t>(2)</a:t>
            </a:r>
            <a:endParaRPr lang="en-US" dirty="0"/>
          </a:p>
          <a:p>
            <a:pPr marL="0" indent="0">
              <a:buNone/>
            </a:pPr>
            <a:r>
              <a:rPr lang="en-US" dirty="0"/>
              <a:t>4. building blocks (1)</a:t>
            </a:r>
          </a:p>
          <a:p>
            <a:pPr marL="0" indent="0">
              <a:buNone/>
            </a:pPr>
            <a:r>
              <a:rPr lang="en-US" dirty="0"/>
              <a:t>5. in the middle  (2)</a:t>
            </a:r>
          </a:p>
          <a:p>
            <a:pPr marL="0" indent="0">
              <a:buNone/>
            </a:pPr>
            <a:r>
              <a:rPr lang="en-US" dirty="0"/>
              <a:t>6. behind the boy/girl (2)</a:t>
            </a:r>
          </a:p>
          <a:p>
            <a:pPr marL="0" indent="0">
              <a:buNone/>
            </a:pPr>
            <a:r>
              <a:rPr lang="en-US" dirty="0"/>
              <a:t>7. </a:t>
            </a:r>
            <a:r>
              <a:rPr lang="en-US" dirty="0" smtClean="0"/>
              <a:t>Sitting </a:t>
            </a:r>
            <a:r>
              <a:rPr lang="en-US" dirty="0"/>
              <a:t>(1)</a:t>
            </a:r>
          </a:p>
          <a:p>
            <a:pPr marL="0" indent="0">
              <a:buNone/>
            </a:pPr>
            <a:r>
              <a:rPr lang="en-US" dirty="0"/>
              <a:t>8. Play on the floor (2)</a:t>
            </a:r>
          </a:p>
        </p:txBody>
      </p:sp>
      <p:sp>
        <p:nvSpPr>
          <p:cNvPr id="6" name="Slide Number Placeholder 5"/>
          <p:cNvSpPr>
            <a:spLocks noGrp="1"/>
          </p:cNvSpPr>
          <p:nvPr>
            <p:ph type="sldNum" sz="quarter" idx="11"/>
          </p:nvPr>
        </p:nvSpPr>
        <p:spPr>
          <a:xfrm>
            <a:off x="9448800" y="6356350"/>
            <a:ext cx="2743200" cy="365125"/>
          </a:xfrm>
          <a:prstGeom prst="rect">
            <a:avLst/>
          </a:prstGeom>
        </p:spPr>
        <p:txBody>
          <a:bodyPr/>
          <a:lstStyle/>
          <a:p>
            <a:fld id="{6113E31D-E2AB-40D1-8B51-AFA5AFEF393A}" type="slidenum">
              <a:rPr lang="en-US" smtClean="0"/>
              <a:t>5</a:t>
            </a:fld>
            <a:endParaRPr lang="en-US" dirty="0"/>
          </a:p>
        </p:txBody>
      </p:sp>
      <p:pic>
        <p:nvPicPr>
          <p:cNvPr id="2051"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4049" y="1845734"/>
            <a:ext cx="5799775" cy="367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1677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Fly” Scoring: Example 3</a:t>
            </a:r>
          </a:p>
        </p:txBody>
      </p:sp>
      <p:sp>
        <p:nvSpPr>
          <p:cNvPr id="3" name="Content Placeholder 2"/>
          <p:cNvSpPr>
            <a:spLocks noGrp="1"/>
          </p:cNvSpPr>
          <p:nvPr>
            <p:ph idx="1"/>
          </p:nvPr>
        </p:nvSpPr>
        <p:spPr>
          <a:xfrm>
            <a:off x="1967745" y="1312334"/>
            <a:ext cx="4636255" cy="3616603"/>
          </a:xfrm>
        </p:spPr>
        <p:txBody>
          <a:bodyPr>
            <a:normAutofit fontScale="77500" lnSpcReduction="20000"/>
          </a:bodyPr>
          <a:lstStyle/>
          <a:p>
            <a:pPr marL="0" indent="0">
              <a:buNone/>
            </a:pPr>
            <a:r>
              <a:rPr lang="en-US" dirty="0"/>
              <a:t>What is on the wall?</a:t>
            </a:r>
          </a:p>
          <a:p>
            <a:pPr marL="0" indent="0">
              <a:buNone/>
            </a:pPr>
            <a:r>
              <a:rPr lang="en-US" dirty="0"/>
              <a:t>1. a </a:t>
            </a:r>
            <a:r>
              <a:rPr lang="en-US" dirty="0" smtClean="0"/>
              <a:t>picture</a:t>
            </a:r>
            <a:endParaRPr lang="en-US" dirty="0"/>
          </a:p>
          <a:p>
            <a:pPr marL="0" indent="0">
              <a:buNone/>
            </a:pPr>
            <a:r>
              <a:rPr lang="en-US" dirty="0"/>
              <a:t>2. </a:t>
            </a:r>
            <a:r>
              <a:rPr lang="en-US" dirty="0" smtClean="0"/>
              <a:t>star</a:t>
            </a:r>
            <a:endParaRPr lang="en-US" dirty="0"/>
          </a:p>
          <a:p>
            <a:pPr marL="0" indent="0">
              <a:buNone/>
            </a:pPr>
            <a:r>
              <a:rPr lang="en-US" dirty="0"/>
              <a:t>3. </a:t>
            </a:r>
            <a:r>
              <a:rPr lang="en-US" dirty="0" smtClean="0"/>
              <a:t>no</a:t>
            </a:r>
            <a:endParaRPr lang="en-US" dirty="0"/>
          </a:p>
          <a:p>
            <a:pPr marL="0" indent="0">
              <a:buNone/>
            </a:pPr>
            <a:r>
              <a:rPr lang="en-US" dirty="0"/>
              <a:t>4. </a:t>
            </a:r>
            <a:r>
              <a:rPr lang="en-US" dirty="0" smtClean="0"/>
              <a:t>window</a:t>
            </a:r>
            <a:endParaRPr lang="en-US" dirty="0"/>
          </a:p>
          <a:p>
            <a:pPr marL="0" indent="0">
              <a:buNone/>
            </a:pPr>
            <a:r>
              <a:rPr lang="en-US" dirty="0"/>
              <a:t>5. </a:t>
            </a:r>
            <a:r>
              <a:rPr lang="en-US" dirty="0" smtClean="0"/>
              <a:t>rainbow</a:t>
            </a:r>
            <a:endParaRPr lang="en-US" dirty="0"/>
          </a:p>
          <a:p>
            <a:pPr marL="0" indent="0">
              <a:buNone/>
            </a:pPr>
            <a:r>
              <a:rPr lang="en-US" dirty="0"/>
              <a:t>6. </a:t>
            </a:r>
            <a:r>
              <a:rPr lang="en-US" dirty="0" smtClean="0"/>
              <a:t>alone</a:t>
            </a:r>
            <a:endParaRPr lang="en-US" dirty="0"/>
          </a:p>
          <a:p>
            <a:pPr marL="0" indent="0">
              <a:buNone/>
            </a:pPr>
            <a:r>
              <a:rPr lang="en-US" dirty="0"/>
              <a:t>7. purple and </a:t>
            </a:r>
            <a:r>
              <a:rPr lang="en-US" dirty="0" smtClean="0"/>
              <a:t>yellow</a:t>
            </a:r>
            <a:endParaRPr lang="en-US" dirty="0"/>
          </a:p>
          <a:p>
            <a:pPr marL="0" indent="0">
              <a:buNone/>
            </a:pPr>
            <a:r>
              <a:rPr lang="en-US" dirty="0"/>
              <a:t>8. a </a:t>
            </a:r>
            <a:r>
              <a:rPr lang="en-US" dirty="0" smtClean="0"/>
              <a:t>shape</a:t>
            </a:r>
            <a:endParaRPr lang="en-US" dirty="0"/>
          </a:p>
        </p:txBody>
      </p:sp>
      <p:sp>
        <p:nvSpPr>
          <p:cNvPr id="6" name="Slide Number Placeholder 5"/>
          <p:cNvSpPr>
            <a:spLocks noGrp="1"/>
          </p:cNvSpPr>
          <p:nvPr>
            <p:ph type="sldNum" sz="quarter" idx="11"/>
          </p:nvPr>
        </p:nvSpPr>
        <p:spPr>
          <a:xfrm>
            <a:off x="9448800" y="6356350"/>
            <a:ext cx="2743200" cy="365125"/>
          </a:xfrm>
          <a:prstGeom prst="rect">
            <a:avLst/>
          </a:prstGeom>
        </p:spPr>
        <p:txBody>
          <a:bodyPr/>
          <a:lstStyle/>
          <a:p>
            <a:fld id="{6113E31D-E2AB-40D1-8B51-AFA5AFEF393A}" type="slidenum">
              <a:rPr lang="en-US" smtClean="0"/>
              <a:t>6</a:t>
            </a:fld>
            <a:endParaRPr lang="en-US" dirty="0"/>
          </a:p>
        </p:txBody>
      </p:sp>
      <p:pic>
        <p:nvPicPr>
          <p:cNvPr id="2051" name="Picture 2"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4049" y="1845734"/>
            <a:ext cx="5799775" cy="367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3387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Fly” Scoring: Example 3</a:t>
            </a:r>
          </a:p>
        </p:txBody>
      </p:sp>
      <p:sp>
        <p:nvSpPr>
          <p:cNvPr id="3" name="Content Placeholder 2"/>
          <p:cNvSpPr>
            <a:spLocks noGrp="1"/>
          </p:cNvSpPr>
          <p:nvPr>
            <p:ph idx="1"/>
          </p:nvPr>
        </p:nvSpPr>
        <p:spPr>
          <a:xfrm>
            <a:off x="1967745" y="1417638"/>
            <a:ext cx="4636255" cy="3777826"/>
          </a:xfrm>
        </p:spPr>
        <p:txBody>
          <a:bodyPr>
            <a:normAutofit fontScale="85000" lnSpcReduction="20000"/>
          </a:bodyPr>
          <a:lstStyle/>
          <a:p>
            <a:pPr marL="0" indent="0">
              <a:buNone/>
            </a:pPr>
            <a:r>
              <a:rPr lang="en-US" dirty="0"/>
              <a:t>What is on the wall?</a:t>
            </a:r>
          </a:p>
          <a:p>
            <a:pPr marL="0" indent="0">
              <a:buNone/>
            </a:pPr>
            <a:r>
              <a:rPr lang="en-US" dirty="0"/>
              <a:t>1. a picture (2)</a:t>
            </a:r>
          </a:p>
          <a:p>
            <a:pPr marL="0" indent="0">
              <a:buNone/>
            </a:pPr>
            <a:r>
              <a:rPr lang="en-US" dirty="0"/>
              <a:t>2. star (2)</a:t>
            </a:r>
          </a:p>
          <a:p>
            <a:pPr marL="0" indent="0">
              <a:buNone/>
            </a:pPr>
            <a:r>
              <a:rPr lang="en-US" dirty="0"/>
              <a:t>3. no (0)</a:t>
            </a:r>
          </a:p>
          <a:p>
            <a:pPr marL="0" indent="0">
              <a:buNone/>
            </a:pPr>
            <a:r>
              <a:rPr lang="en-US" dirty="0"/>
              <a:t>4. window (2)</a:t>
            </a:r>
          </a:p>
          <a:p>
            <a:pPr marL="0" indent="0">
              <a:buNone/>
            </a:pPr>
            <a:r>
              <a:rPr lang="en-US" dirty="0"/>
              <a:t>5. rainbow (2)</a:t>
            </a:r>
          </a:p>
          <a:p>
            <a:pPr marL="0" indent="0">
              <a:buNone/>
            </a:pPr>
            <a:r>
              <a:rPr lang="en-US" dirty="0"/>
              <a:t>6. alone (0)</a:t>
            </a:r>
          </a:p>
          <a:p>
            <a:pPr marL="0" indent="0">
              <a:buNone/>
            </a:pPr>
            <a:r>
              <a:rPr lang="en-US" dirty="0"/>
              <a:t>7. </a:t>
            </a:r>
            <a:r>
              <a:rPr lang="en-US" dirty="0" smtClean="0"/>
              <a:t>purple </a:t>
            </a:r>
            <a:r>
              <a:rPr lang="en-US" dirty="0"/>
              <a:t>and yellow (1)</a:t>
            </a:r>
          </a:p>
          <a:p>
            <a:pPr marL="0" indent="0">
              <a:buNone/>
            </a:pPr>
            <a:r>
              <a:rPr lang="en-US" dirty="0"/>
              <a:t>8. </a:t>
            </a:r>
            <a:r>
              <a:rPr lang="en-US" dirty="0" smtClean="0"/>
              <a:t>a </a:t>
            </a:r>
            <a:r>
              <a:rPr lang="en-US" dirty="0"/>
              <a:t>shape (1)</a:t>
            </a:r>
          </a:p>
        </p:txBody>
      </p:sp>
      <p:sp>
        <p:nvSpPr>
          <p:cNvPr id="6" name="Slide Number Placeholder 5"/>
          <p:cNvSpPr>
            <a:spLocks noGrp="1"/>
          </p:cNvSpPr>
          <p:nvPr>
            <p:ph type="sldNum" sz="quarter" idx="11"/>
          </p:nvPr>
        </p:nvSpPr>
        <p:spPr>
          <a:xfrm>
            <a:off x="9448800" y="6356350"/>
            <a:ext cx="2743200" cy="365125"/>
          </a:xfrm>
          <a:prstGeom prst="rect">
            <a:avLst/>
          </a:prstGeom>
        </p:spPr>
        <p:txBody>
          <a:bodyPr/>
          <a:lstStyle/>
          <a:p>
            <a:fld id="{6113E31D-E2AB-40D1-8B51-AFA5AFEF393A}" type="slidenum">
              <a:rPr lang="en-US" smtClean="0"/>
              <a:t>7</a:t>
            </a:fld>
            <a:endParaRPr lang="en-US" dirty="0"/>
          </a:p>
        </p:txBody>
      </p:sp>
      <p:pic>
        <p:nvPicPr>
          <p:cNvPr id="2051"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4049" y="1845734"/>
            <a:ext cx="5799775" cy="367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0188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Fly” Scoring: Example 4</a:t>
            </a:r>
          </a:p>
        </p:txBody>
      </p:sp>
      <p:sp>
        <p:nvSpPr>
          <p:cNvPr id="3" name="Content Placeholder 2"/>
          <p:cNvSpPr>
            <a:spLocks noGrp="1"/>
          </p:cNvSpPr>
          <p:nvPr>
            <p:ph idx="1"/>
          </p:nvPr>
        </p:nvSpPr>
        <p:spPr>
          <a:xfrm>
            <a:off x="1770380" y="1417638"/>
            <a:ext cx="4636255" cy="3616603"/>
          </a:xfrm>
        </p:spPr>
        <p:txBody>
          <a:bodyPr>
            <a:normAutofit fontScale="70000" lnSpcReduction="20000"/>
          </a:bodyPr>
          <a:lstStyle/>
          <a:p>
            <a:pPr marL="0" indent="0">
              <a:buNone/>
            </a:pPr>
            <a:r>
              <a:rPr lang="en-US" dirty="0"/>
              <a:t>It’s almost time for recess. What do you think will happen next?</a:t>
            </a:r>
          </a:p>
          <a:p>
            <a:pPr marL="0" indent="0">
              <a:buNone/>
            </a:pPr>
            <a:r>
              <a:rPr lang="en-US" dirty="0"/>
              <a:t>1. clean up</a:t>
            </a:r>
          </a:p>
          <a:p>
            <a:pPr marL="0" indent="0">
              <a:buNone/>
            </a:pPr>
            <a:r>
              <a:rPr lang="en-US" dirty="0"/>
              <a:t>2. they write homework </a:t>
            </a:r>
          </a:p>
          <a:p>
            <a:pPr marL="0" indent="0">
              <a:buNone/>
            </a:pPr>
            <a:r>
              <a:rPr lang="en-US" dirty="0"/>
              <a:t>3. recess</a:t>
            </a:r>
          </a:p>
          <a:p>
            <a:pPr marL="0" indent="0">
              <a:buNone/>
            </a:pPr>
            <a:r>
              <a:rPr lang="en-US" dirty="0"/>
              <a:t>4. beautiful day </a:t>
            </a:r>
          </a:p>
          <a:p>
            <a:pPr marL="0" indent="0">
              <a:buNone/>
            </a:pPr>
            <a:r>
              <a:rPr lang="en-US" dirty="0"/>
              <a:t>5. the kids play recess</a:t>
            </a:r>
          </a:p>
          <a:p>
            <a:pPr marL="0" indent="0">
              <a:buNone/>
            </a:pPr>
            <a:r>
              <a:rPr lang="en-US" dirty="0"/>
              <a:t>6. They go home</a:t>
            </a:r>
          </a:p>
          <a:p>
            <a:pPr marL="0" indent="0">
              <a:buNone/>
            </a:pPr>
            <a:r>
              <a:rPr lang="en-US" dirty="0"/>
              <a:t>7. </a:t>
            </a:r>
            <a:r>
              <a:rPr lang="en-US" dirty="0" smtClean="0"/>
              <a:t>line </a:t>
            </a:r>
            <a:r>
              <a:rPr lang="en-US" dirty="0"/>
              <a:t>up</a:t>
            </a:r>
          </a:p>
          <a:p>
            <a:pPr marL="0" indent="0">
              <a:buNone/>
            </a:pPr>
            <a:r>
              <a:rPr lang="en-US" dirty="0"/>
              <a:t>8. </a:t>
            </a:r>
            <a:r>
              <a:rPr lang="en-US" dirty="0" smtClean="0"/>
              <a:t>eat </a:t>
            </a:r>
            <a:r>
              <a:rPr lang="en-US" dirty="0"/>
              <a:t>lunch </a:t>
            </a:r>
          </a:p>
        </p:txBody>
      </p:sp>
      <p:sp>
        <p:nvSpPr>
          <p:cNvPr id="6" name="Slide Number Placeholder 5"/>
          <p:cNvSpPr>
            <a:spLocks noGrp="1"/>
          </p:cNvSpPr>
          <p:nvPr>
            <p:ph type="sldNum" sz="quarter" idx="11"/>
          </p:nvPr>
        </p:nvSpPr>
        <p:spPr>
          <a:xfrm>
            <a:off x="9448800" y="6356350"/>
            <a:ext cx="2743200" cy="365125"/>
          </a:xfrm>
          <a:prstGeom prst="rect">
            <a:avLst/>
          </a:prstGeom>
        </p:spPr>
        <p:txBody>
          <a:bodyPr/>
          <a:lstStyle/>
          <a:p>
            <a:fld id="{6113E31D-E2AB-40D1-8B51-AFA5AFEF393A}" type="slidenum">
              <a:rPr lang="en-US" smtClean="0"/>
              <a:t>8</a:t>
            </a:fld>
            <a:endParaRPr lang="en-US" dirty="0"/>
          </a:p>
        </p:txBody>
      </p:sp>
      <p:pic>
        <p:nvPicPr>
          <p:cNvPr id="2051" name="Picture 2"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4049" y="1845734"/>
            <a:ext cx="5799775" cy="367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7867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Fly” Scoring: </a:t>
            </a:r>
            <a:r>
              <a:rPr lang="en-US"/>
              <a:t>Example 4</a:t>
            </a:r>
            <a:endParaRPr lang="en-US" dirty="0"/>
          </a:p>
        </p:txBody>
      </p:sp>
      <p:sp>
        <p:nvSpPr>
          <p:cNvPr id="3" name="Content Placeholder 2"/>
          <p:cNvSpPr>
            <a:spLocks noGrp="1"/>
          </p:cNvSpPr>
          <p:nvPr>
            <p:ph idx="1"/>
          </p:nvPr>
        </p:nvSpPr>
        <p:spPr>
          <a:xfrm>
            <a:off x="1694180" y="1417638"/>
            <a:ext cx="4636255" cy="3616603"/>
          </a:xfrm>
        </p:spPr>
        <p:txBody>
          <a:bodyPr>
            <a:normAutofit fontScale="70000" lnSpcReduction="20000"/>
          </a:bodyPr>
          <a:lstStyle/>
          <a:p>
            <a:pPr marL="0" indent="0">
              <a:buNone/>
            </a:pPr>
            <a:r>
              <a:rPr lang="en-US" dirty="0"/>
              <a:t>It’s almost time for recess. What do you think will happen next?</a:t>
            </a:r>
          </a:p>
          <a:p>
            <a:pPr marL="0" indent="0">
              <a:buNone/>
            </a:pPr>
            <a:r>
              <a:rPr lang="en-US" dirty="0"/>
              <a:t>1. clean up (2)</a:t>
            </a:r>
          </a:p>
          <a:p>
            <a:pPr marL="0" indent="0">
              <a:buNone/>
            </a:pPr>
            <a:r>
              <a:rPr lang="en-US" dirty="0"/>
              <a:t>2. they write homework (2)</a:t>
            </a:r>
          </a:p>
          <a:p>
            <a:pPr marL="0" indent="0">
              <a:buNone/>
            </a:pPr>
            <a:r>
              <a:rPr lang="en-US" dirty="0"/>
              <a:t>3. recess (2)</a:t>
            </a:r>
          </a:p>
          <a:p>
            <a:pPr marL="0" indent="0">
              <a:buNone/>
            </a:pPr>
            <a:r>
              <a:rPr lang="en-US" dirty="0"/>
              <a:t>4. beautiful day (1)</a:t>
            </a:r>
          </a:p>
          <a:p>
            <a:pPr marL="0" indent="0">
              <a:buNone/>
            </a:pPr>
            <a:r>
              <a:rPr lang="en-US" dirty="0"/>
              <a:t>5. the kids play recess (2)</a:t>
            </a:r>
          </a:p>
          <a:p>
            <a:pPr marL="0" indent="0">
              <a:buNone/>
            </a:pPr>
            <a:r>
              <a:rPr lang="en-US" dirty="0"/>
              <a:t>6. They go home (2)</a:t>
            </a:r>
          </a:p>
          <a:p>
            <a:pPr marL="0" indent="0">
              <a:buNone/>
            </a:pPr>
            <a:r>
              <a:rPr lang="en-US" dirty="0"/>
              <a:t>7. </a:t>
            </a:r>
            <a:r>
              <a:rPr lang="en-US" dirty="0" smtClean="0"/>
              <a:t>line </a:t>
            </a:r>
            <a:r>
              <a:rPr lang="en-US" dirty="0"/>
              <a:t>up (2)</a:t>
            </a:r>
          </a:p>
          <a:p>
            <a:pPr marL="0" indent="0">
              <a:buNone/>
            </a:pPr>
            <a:r>
              <a:rPr lang="en-US" dirty="0"/>
              <a:t>8. </a:t>
            </a:r>
            <a:r>
              <a:rPr lang="en-US" dirty="0" smtClean="0"/>
              <a:t>eat </a:t>
            </a:r>
            <a:r>
              <a:rPr lang="en-US" dirty="0"/>
              <a:t>lunch (2)</a:t>
            </a:r>
          </a:p>
        </p:txBody>
      </p:sp>
      <p:sp>
        <p:nvSpPr>
          <p:cNvPr id="6" name="Slide Number Placeholder 5"/>
          <p:cNvSpPr>
            <a:spLocks noGrp="1"/>
          </p:cNvSpPr>
          <p:nvPr>
            <p:ph type="sldNum" sz="quarter" idx="11"/>
          </p:nvPr>
        </p:nvSpPr>
        <p:spPr>
          <a:xfrm>
            <a:off x="9448800" y="6356350"/>
            <a:ext cx="2743200" cy="365125"/>
          </a:xfrm>
          <a:prstGeom prst="rect">
            <a:avLst/>
          </a:prstGeom>
        </p:spPr>
        <p:txBody>
          <a:bodyPr/>
          <a:lstStyle/>
          <a:p>
            <a:fld id="{6113E31D-E2AB-40D1-8B51-AFA5AFEF393A}" type="slidenum">
              <a:rPr lang="en-US" smtClean="0"/>
              <a:t>9</a:t>
            </a:fld>
            <a:endParaRPr lang="en-US" dirty="0"/>
          </a:p>
        </p:txBody>
      </p:sp>
      <p:pic>
        <p:nvPicPr>
          <p:cNvPr id="2051"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4049" y="1845734"/>
            <a:ext cx="5799775" cy="367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6341975"/>
      </p:ext>
    </p:extLst>
  </p:cSld>
  <p:clrMapOvr>
    <a:masterClrMapping/>
  </p:clrMapOvr>
</p:sld>
</file>

<file path=ppt/theme/theme1.xml><?xml version="1.0" encoding="utf-8"?>
<a:theme xmlns:a="http://schemas.openxmlformats.org/drawingml/2006/main" name="1_simple">
  <a:themeElements>
    <a:clrScheme name="1_simple 2">
      <a:dk1>
        <a:srgbClr val="000000"/>
      </a:dk1>
      <a:lt1>
        <a:srgbClr val="99CCFF"/>
      </a:lt1>
      <a:dk2>
        <a:srgbClr val="1C1C1C"/>
      </a:dk2>
      <a:lt2>
        <a:srgbClr val="4D4D4D"/>
      </a:lt2>
      <a:accent1>
        <a:srgbClr val="CC0066"/>
      </a:accent1>
      <a:accent2>
        <a:srgbClr val="3366FF"/>
      </a:accent2>
      <a:accent3>
        <a:srgbClr val="CAE2FF"/>
      </a:accent3>
      <a:accent4>
        <a:srgbClr val="000000"/>
      </a:accent4>
      <a:accent5>
        <a:srgbClr val="E2AAB8"/>
      </a:accent5>
      <a:accent6>
        <a:srgbClr val="2D5CE7"/>
      </a:accent6>
      <a:hlink>
        <a:srgbClr val="FF0000"/>
      </a:hlink>
      <a:folHlink>
        <a:srgbClr val="FFFF00"/>
      </a:folHlink>
    </a:clrScheme>
    <a:fontScheme name="1_sim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imple 1">
        <a:dk1>
          <a:srgbClr val="C0C0C0"/>
        </a:dk1>
        <a:lt1>
          <a:srgbClr val="FFFFFF"/>
        </a:lt1>
        <a:dk2>
          <a:srgbClr val="000099"/>
        </a:dk2>
        <a:lt2>
          <a:srgbClr val="CCECFF"/>
        </a:lt2>
        <a:accent1>
          <a:srgbClr val="FF3399"/>
        </a:accent1>
        <a:accent2>
          <a:srgbClr val="99CCFF"/>
        </a:accent2>
        <a:accent3>
          <a:srgbClr val="AAAACA"/>
        </a:accent3>
        <a:accent4>
          <a:srgbClr val="DADADA"/>
        </a:accent4>
        <a:accent5>
          <a:srgbClr val="FFADCA"/>
        </a:accent5>
        <a:accent6>
          <a:srgbClr val="8AB9E7"/>
        </a:accent6>
        <a:hlink>
          <a:srgbClr val="FF5050"/>
        </a:hlink>
        <a:folHlink>
          <a:srgbClr val="FFFF99"/>
        </a:folHlink>
      </a:clrScheme>
      <a:clrMap bg1="dk2" tx1="lt1" bg2="dk1" tx2="lt2" accent1="accent1" accent2="accent2" accent3="accent3" accent4="accent4" accent5="accent5" accent6="accent6" hlink="hlink" folHlink="folHlink"/>
    </a:extraClrScheme>
    <a:extraClrScheme>
      <a:clrScheme name="1_simple 2">
        <a:dk1>
          <a:srgbClr val="000000"/>
        </a:dk1>
        <a:lt1>
          <a:srgbClr val="99CCFF"/>
        </a:lt1>
        <a:dk2>
          <a:srgbClr val="1C1C1C"/>
        </a:dk2>
        <a:lt2>
          <a:srgbClr val="4D4D4D"/>
        </a:lt2>
        <a:accent1>
          <a:srgbClr val="CC0066"/>
        </a:accent1>
        <a:accent2>
          <a:srgbClr val="3366FF"/>
        </a:accent2>
        <a:accent3>
          <a:srgbClr val="CAE2FF"/>
        </a:accent3>
        <a:accent4>
          <a:srgbClr val="000000"/>
        </a:accent4>
        <a:accent5>
          <a:srgbClr val="E2AAB8"/>
        </a:accent5>
        <a:accent6>
          <a:srgbClr val="2D5CE7"/>
        </a:accent6>
        <a:hlink>
          <a:srgbClr val="FF0000"/>
        </a:hlink>
        <a:folHlink>
          <a:srgbClr val="FFFF00"/>
        </a:folHlink>
      </a:clrScheme>
      <a:clrMap bg1="lt1" tx1="dk1" bg2="lt2" tx2="dk2" accent1="accent1" accent2="accent2" accent3="accent3" accent4="accent4" accent5="accent5" accent6="accent6" hlink="hlink" folHlink="folHlink"/>
    </a:extraClrScheme>
    <a:extraClrScheme>
      <a:clrScheme name="1_simple 3">
        <a:dk1>
          <a:srgbClr val="C0C0C0"/>
        </a:dk1>
        <a:lt1>
          <a:srgbClr val="FFFFFF"/>
        </a:lt1>
        <a:dk2>
          <a:srgbClr val="800000"/>
        </a:dk2>
        <a:lt2>
          <a:srgbClr val="FFCC99"/>
        </a:lt2>
        <a:accent1>
          <a:srgbClr val="FF9900"/>
        </a:accent1>
        <a:accent2>
          <a:srgbClr val="CC0000"/>
        </a:accent2>
        <a:accent3>
          <a:srgbClr val="C0AAAA"/>
        </a:accent3>
        <a:accent4>
          <a:srgbClr val="DADADA"/>
        </a:accent4>
        <a:accent5>
          <a:srgbClr val="FFCAAA"/>
        </a:accent5>
        <a:accent6>
          <a:srgbClr val="B90000"/>
        </a:accent6>
        <a:hlink>
          <a:srgbClr val="FF33CC"/>
        </a:hlink>
        <a:folHlink>
          <a:srgbClr val="FFCC00"/>
        </a:folHlink>
      </a:clrScheme>
      <a:clrMap bg1="dk2" tx1="lt1" bg2="dk1" tx2="lt2" accent1="accent1" accent2="accent2" accent3="accent3" accent4="accent4" accent5="accent5" accent6="accent6" hlink="hlink" folHlink="folHlink"/>
    </a:extraClrScheme>
    <a:extraClrScheme>
      <a:clrScheme name="1_simple 4">
        <a:dk1>
          <a:srgbClr val="000000"/>
        </a:dk1>
        <a:lt1>
          <a:srgbClr val="FF9966"/>
        </a:lt1>
        <a:dk2>
          <a:srgbClr val="1C1C1C"/>
        </a:dk2>
        <a:lt2>
          <a:srgbClr val="4D4D4D"/>
        </a:lt2>
        <a:accent1>
          <a:srgbClr val="FF0000"/>
        </a:accent1>
        <a:accent2>
          <a:srgbClr val="FF6699"/>
        </a:accent2>
        <a:accent3>
          <a:srgbClr val="FFCAB8"/>
        </a:accent3>
        <a:accent4>
          <a:srgbClr val="000000"/>
        </a:accent4>
        <a:accent5>
          <a:srgbClr val="FFAAAA"/>
        </a:accent5>
        <a:accent6>
          <a:srgbClr val="E75C8A"/>
        </a:accent6>
        <a:hlink>
          <a:srgbClr val="CC00CC"/>
        </a:hlink>
        <a:folHlink>
          <a:srgbClr val="FFCC00"/>
        </a:folHlink>
      </a:clrScheme>
      <a:clrMap bg1="lt1" tx1="dk1" bg2="lt2" tx2="dk2" accent1="accent1" accent2="accent2" accent3="accent3" accent4="accent4" accent5="accent5" accent6="accent6" hlink="hlink" folHlink="folHlink"/>
    </a:extraClrScheme>
    <a:extraClrScheme>
      <a:clrScheme name="1_simple 5">
        <a:dk1>
          <a:srgbClr val="C0C0C0"/>
        </a:dk1>
        <a:lt1>
          <a:srgbClr val="FFFFFF"/>
        </a:lt1>
        <a:dk2>
          <a:srgbClr val="008000"/>
        </a:dk2>
        <a:lt2>
          <a:srgbClr val="CCECFF"/>
        </a:lt2>
        <a:accent1>
          <a:srgbClr val="0066FF"/>
        </a:accent1>
        <a:accent2>
          <a:srgbClr val="00FF00"/>
        </a:accent2>
        <a:accent3>
          <a:srgbClr val="AAC0AA"/>
        </a:accent3>
        <a:accent4>
          <a:srgbClr val="DADADA"/>
        </a:accent4>
        <a:accent5>
          <a:srgbClr val="AAB8FF"/>
        </a:accent5>
        <a:accent6>
          <a:srgbClr val="00E700"/>
        </a:accent6>
        <a:hlink>
          <a:srgbClr val="A29E00"/>
        </a:hlink>
        <a:folHlink>
          <a:srgbClr val="EA8B00"/>
        </a:folHlink>
      </a:clrScheme>
      <a:clrMap bg1="dk2" tx1="lt1" bg2="dk1" tx2="lt2" accent1="accent1" accent2="accent2" accent3="accent3" accent4="accent4" accent5="accent5" accent6="accent6" hlink="hlink" folHlink="folHlink"/>
    </a:extraClrScheme>
    <a:extraClrScheme>
      <a:clrScheme name="1_simple 6">
        <a:dk1>
          <a:srgbClr val="000000"/>
        </a:dk1>
        <a:lt1>
          <a:srgbClr val="97E183"/>
        </a:lt1>
        <a:dk2>
          <a:srgbClr val="1C1C1C"/>
        </a:dk2>
        <a:lt2>
          <a:srgbClr val="4D4D4D"/>
        </a:lt2>
        <a:accent1>
          <a:srgbClr val="0066FF"/>
        </a:accent1>
        <a:accent2>
          <a:srgbClr val="99FF99"/>
        </a:accent2>
        <a:accent3>
          <a:srgbClr val="C9EEC1"/>
        </a:accent3>
        <a:accent4>
          <a:srgbClr val="000000"/>
        </a:accent4>
        <a:accent5>
          <a:srgbClr val="AAB8FF"/>
        </a:accent5>
        <a:accent6>
          <a:srgbClr val="8AE78A"/>
        </a:accent6>
        <a:hlink>
          <a:srgbClr val="CC9900"/>
        </a:hlink>
        <a:folHlink>
          <a:srgbClr val="FFCC66"/>
        </a:folHlink>
      </a:clrScheme>
      <a:clrMap bg1="lt1" tx1="dk1" bg2="lt2" tx2="dk2" accent1="accent1" accent2="accent2" accent3="accent3" accent4="accent4" accent5="accent5" accent6="accent6" hlink="hlink" folHlink="folHlink"/>
    </a:extraClrScheme>
    <a:extraClrScheme>
      <a:clrScheme name="1_simple 7">
        <a:dk1>
          <a:srgbClr val="C0C0C0"/>
        </a:dk1>
        <a:lt1>
          <a:srgbClr val="FFFFFF"/>
        </a:lt1>
        <a:dk2>
          <a:srgbClr val="008080"/>
        </a:dk2>
        <a:lt2>
          <a:srgbClr val="CCECFF"/>
        </a:lt2>
        <a:accent1>
          <a:srgbClr val="29A329"/>
        </a:accent1>
        <a:accent2>
          <a:srgbClr val="00FFFF"/>
        </a:accent2>
        <a:accent3>
          <a:srgbClr val="AAC0C0"/>
        </a:accent3>
        <a:accent4>
          <a:srgbClr val="DADADA"/>
        </a:accent4>
        <a:accent5>
          <a:srgbClr val="ACCEAC"/>
        </a:accent5>
        <a:accent6>
          <a:srgbClr val="00E7E7"/>
        </a:accent6>
        <a:hlink>
          <a:srgbClr val="3B6AFF"/>
        </a:hlink>
        <a:folHlink>
          <a:srgbClr val="FF9900"/>
        </a:folHlink>
      </a:clrScheme>
      <a:clrMap bg1="dk2" tx1="lt1" bg2="dk1" tx2="lt2" accent1="accent1" accent2="accent2" accent3="accent3" accent4="accent4" accent5="accent5" accent6="accent6" hlink="hlink" folHlink="folHlink"/>
    </a:extraClrScheme>
    <a:extraClrScheme>
      <a:clrScheme name="1_simple 8">
        <a:dk1>
          <a:srgbClr val="000000"/>
        </a:dk1>
        <a:lt1>
          <a:srgbClr val="64F0BE"/>
        </a:lt1>
        <a:dk2>
          <a:srgbClr val="1C1C1C"/>
        </a:dk2>
        <a:lt2>
          <a:srgbClr val="4D4D4D"/>
        </a:lt2>
        <a:accent1>
          <a:srgbClr val="008000"/>
        </a:accent1>
        <a:accent2>
          <a:srgbClr val="00FFFF"/>
        </a:accent2>
        <a:accent3>
          <a:srgbClr val="B8F6DB"/>
        </a:accent3>
        <a:accent4>
          <a:srgbClr val="000000"/>
        </a:accent4>
        <a:accent5>
          <a:srgbClr val="AAC0AA"/>
        </a:accent5>
        <a:accent6>
          <a:srgbClr val="00E7E7"/>
        </a:accent6>
        <a:hlink>
          <a:srgbClr val="3366FF"/>
        </a:hlink>
        <a:folHlink>
          <a:srgbClr val="FFCC66"/>
        </a:folHlink>
      </a:clrScheme>
      <a:clrMap bg1="lt1" tx1="dk1" bg2="lt2" tx2="dk2" accent1="accent1" accent2="accent2" accent3="accent3" accent4="accent4" accent5="accent5" accent6="accent6" hlink="hlink" folHlink="folHlink"/>
    </a:extraClrScheme>
    <a:extraClrScheme>
      <a:clrScheme name="1_simple 9">
        <a:dk1>
          <a:srgbClr val="C0C0C0"/>
        </a:dk1>
        <a:lt1>
          <a:srgbClr val="FFFFFF"/>
        </a:lt1>
        <a:dk2>
          <a:srgbClr val="CC9900"/>
        </a:dk2>
        <a:lt2>
          <a:srgbClr val="FFFFCC"/>
        </a:lt2>
        <a:accent1>
          <a:srgbClr val="FF3300"/>
        </a:accent1>
        <a:accent2>
          <a:srgbClr val="FFCC66"/>
        </a:accent2>
        <a:accent3>
          <a:srgbClr val="E2CAAA"/>
        </a:accent3>
        <a:accent4>
          <a:srgbClr val="DADADA"/>
        </a:accent4>
        <a:accent5>
          <a:srgbClr val="FFADAA"/>
        </a:accent5>
        <a:accent6>
          <a:srgbClr val="E7B95C"/>
        </a:accent6>
        <a:hlink>
          <a:srgbClr val="008080"/>
        </a:hlink>
        <a:folHlink>
          <a:srgbClr val="3399FF"/>
        </a:folHlink>
      </a:clrScheme>
      <a:clrMap bg1="dk2" tx1="lt1" bg2="dk1" tx2="lt2" accent1="accent1" accent2="accent2" accent3="accent3" accent4="accent4" accent5="accent5" accent6="accent6" hlink="hlink" folHlink="folHlink"/>
    </a:extraClrScheme>
    <a:extraClrScheme>
      <a:clrScheme name="1_simple 10">
        <a:dk1>
          <a:srgbClr val="000000"/>
        </a:dk1>
        <a:lt1>
          <a:srgbClr val="EFF274"/>
        </a:lt1>
        <a:dk2>
          <a:srgbClr val="1C1C1C"/>
        </a:dk2>
        <a:lt2>
          <a:srgbClr val="4D4D4D"/>
        </a:lt2>
        <a:accent1>
          <a:srgbClr val="9966FF"/>
        </a:accent1>
        <a:accent2>
          <a:srgbClr val="FFFFCC"/>
        </a:accent2>
        <a:accent3>
          <a:srgbClr val="F6F7BC"/>
        </a:accent3>
        <a:accent4>
          <a:srgbClr val="000000"/>
        </a:accent4>
        <a:accent5>
          <a:srgbClr val="CAB8FF"/>
        </a:accent5>
        <a:accent6>
          <a:srgbClr val="E7E7B9"/>
        </a:accent6>
        <a:hlink>
          <a:srgbClr val="6666FF"/>
        </a:hlink>
        <a:folHlink>
          <a:srgbClr val="99CCFF"/>
        </a:folHlink>
      </a:clrScheme>
      <a:clrMap bg1="lt1" tx1="dk1" bg2="lt2" tx2="dk2" accent1="accent1" accent2="accent2" accent3="accent3" accent4="accent4" accent5="accent5" accent6="accent6" hlink="hlink" folHlink="folHlink"/>
    </a:extraClrScheme>
    <a:extraClrScheme>
      <a:clrScheme name="1_simple 11">
        <a:dk1>
          <a:srgbClr val="C0C0C0"/>
        </a:dk1>
        <a:lt1>
          <a:srgbClr val="FFFFFF"/>
        </a:lt1>
        <a:dk2>
          <a:srgbClr val="6600CC"/>
        </a:dk2>
        <a:lt2>
          <a:srgbClr val="CCCCFF"/>
        </a:lt2>
        <a:accent1>
          <a:srgbClr val="D60093"/>
        </a:accent1>
        <a:accent2>
          <a:srgbClr val="9999FF"/>
        </a:accent2>
        <a:accent3>
          <a:srgbClr val="B8AAE2"/>
        </a:accent3>
        <a:accent4>
          <a:srgbClr val="DADADA"/>
        </a:accent4>
        <a:accent5>
          <a:srgbClr val="E8AAC8"/>
        </a:accent5>
        <a:accent6>
          <a:srgbClr val="8A8AE7"/>
        </a:accent6>
        <a:hlink>
          <a:srgbClr val="008000"/>
        </a:hlink>
        <a:folHlink>
          <a:srgbClr val="FF9966"/>
        </a:folHlink>
      </a:clrScheme>
      <a:clrMap bg1="dk2" tx1="lt1" bg2="dk1" tx2="lt2" accent1="accent1" accent2="accent2" accent3="accent3" accent4="accent4" accent5="accent5" accent6="accent6" hlink="hlink" folHlink="folHlink"/>
    </a:extraClrScheme>
    <a:extraClrScheme>
      <a:clrScheme name="1_simple 12">
        <a:dk1>
          <a:srgbClr val="000000"/>
        </a:dk1>
        <a:lt1>
          <a:srgbClr val="CC99FF"/>
        </a:lt1>
        <a:dk2>
          <a:srgbClr val="1C1C1C"/>
        </a:dk2>
        <a:lt2>
          <a:srgbClr val="4D4D4D"/>
        </a:lt2>
        <a:accent1>
          <a:srgbClr val="0066FF"/>
        </a:accent1>
        <a:accent2>
          <a:srgbClr val="CCCCFF"/>
        </a:accent2>
        <a:accent3>
          <a:srgbClr val="E2CAFF"/>
        </a:accent3>
        <a:accent4>
          <a:srgbClr val="000000"/>
        </a:accent4>
        <a:accent5>
          <a:srgbClr val="AAB8FF"/>
        </a:accent5>
        <a:accent6>
          <a:srgbClr val="B9B9E7"/>
        </a:accent6>
        <a:hlink>
          <a:srgbClr val="FF0066"/>
        </a:hlink>
        <a:folHlink>
          <a:srgbClr val="66CCFF"/>
        </a:folHlink>
      </a:clrScheme>
      <a:clrMap bg1="lt1" tx1="dk1" bg2="lt2" tx2="dk2" accent1="accent1" accent2="accent2" accent3="accent3" accent4="accent4" accent5="accent5" accent6="accent6" hlink="hlink" folHlink="folHlink"/>
    </a:extraClrScheme>
    <a:extraClrScheme>
      <a:clrScheme name="1_simple 13">
        <a:dk1>
          <a:srgbClr val="C0C0C0"/>
        </a:dk1>
        <a:lt1>
          <a:srgbClr val="FFFFFF"/>
        </a:lt1>
        <a:dk2>
          <a:srgbClr val="CC0066"/>
        </a:dk2>
        <a:lt2>
          <a:srgbClr val="FFCCCC"/>
        </a:lt2>
        <a:accent1>
          <a:srgbClr val="993366"/>
        </a:accent1>
        <a:accent2>
          <a:srgbClr val="FF9999"/>
        </a:accent2>
        <a:accent3>
          <a:srgbClr val="E2AAB8"/>
        </a:accent3>
        <a:accent4>
          <a:srgbClr val="DADADA"/>
        </a:accent4>
        <a:accent5>
          <a:srgbClr val="CAADB8"/>
        </a:accent5>
        <a:accent6>
          <a:srgbClr val="E78A8A"/>
        </a:accent6>
        <a:hlink>
          <a:srgbClr val="009999"/>
        </a:hlink>
        <a:folHlink>
          <a:srgbClr val="FF9933"/>
        </a:folHlink>
      </a:clrScheme>
      <a:clrMap bg1="dk2" tx1="lt1" bg2="dk1" tx2="lt2" accent1="accent1" accent2="accent2" accent3="accent3" accent4="accent4" accent5="accent5" accent6="accent6" hlink="hlink" folHlink="folHlink"/>
    </a:extraClrScheme>
    <a:extraClrScheme>
      <a:clrScheme name="1_simple 14">
        <a:dk1>
          <a:srgbClr val="000000"/>
        </a:dk1>
        <a:lt1>
          <a:srgbClr val="FF99CC"/>
        </a:lt1>
        <a:dk2>
          <a:srgbClr val="1C1C1C"/>
        </a:dk2>
        <a:lt2>
          <a:srgbClr val="4D4D4D"/>
        </a:lt2>
        <a:accent1>
          <a:srgbClr val="FF0000"/>
        </a:accent1>
        <a:accent2>
          <a:srgbClr val="FF99CC"/>
        </a:accent2>
        <a:accent3>
          <a:srgbClr val="FFCAE2"/>
        </a:accent3>
        <a:accent4>
          <a:srgbClr val="000000"/>
        </a:accent4>
        <a:accent5>
          <a:srgbClr val="FFAAAA"/>
        </a:accent5>
        <a:accent6>
          <a:srgbClr val="E78AB9"/>
        </a:accent6>
        <a:hlink>
          <a:srgbClr val="9933FF"/>
        </a:hlink>
        <a:folHlink>
          <a:srgbClr val="44C63A"/>
        </a:folHlink>
      </a:clrScheme>
      <a:clrMap bg1="lt1" tx1="dk1" bg2="lt2" tx2="dk2" accent1="accent1" accent2="accent2" accent3="accent3" accent4="accent4" accent5="accent5" accent6="accent6" hlink="hlink" folHlink="folHlink"/>
    </a:extraClrScheme>
    <a:extraClrScheme>
      <a:clrScheme name="1_simple 15">
        <a:dk1>
          <a:srgbClr val="C0C0C0"/>
        </a:dk1>
        <a:lt1>
          <a:srgbClr val="FFFFFF"/>
        </a:lt1>
        <a:dk2>
          <a:srgbClr val="000000"/>
        </a:dk2>
        <a:lt2>
          <a:srgbClr val="DDDDDD"/>
        </a:lt2>
        <a:accent1>
          <a:srgbClr val="4D4D4D"/>
        </a:accent1>
        <a:accent2>
          <a:srgbClr val="C0C0C0"/>
        </a:accent2>
        <a:accent3>
          <a:srgbClr val="AAAAAA"/>
        </a:accent3>
        <a:accent4>
          <a:srgbClr val="DADADA"/>
        </a:accent4>
        <a:accent5>
          <a:srgbClr val="B2B2B2"/>
        </a:accent5>
        <a:accent6>
          <a:srgbClr val="AEAEAE"/>
        </a:accent6>
        <a:hlink>
          <a:srgbClr val="777777"/>
        </a:hlink>
        <a:folHlink>
          <a:srgbClr val="FFFFFF"/>
        </a:folHlink>
      </a:clrScheme>
      <a:clrMap bg1="dk2" tx1="lt1" bg2="dk1" tx2="lt2" accent1="accent1" accent2="accent2" accent3="accent3" accent4="accent4" accent5="accent5" accent6="accent6" hlink="hlink" folHlink="folHlink"/>
    </a:extraClrScheme>
    <a:extraClrScheme>
      <a:clrScheme name="1_simple 16">
        <a:dk1>
          <a:srgbClr val="000000"/>
        </a:dk1>
        <a:lt1>
          <a:srgbClr val="FFFFFF"/>
        </a:lt1>
        <a:dk2>
          <a:srgbClr val="1C1C1C"/>
        </a:dk2>
        <a:lt2>
          <a:srgbClr val="4D4D4D"/>
        </a:lt2>
        <a:accent1>
          <a:srgbClr val="4D4D4D"/>
        </a:accent1>
        <a:accent2>
          <a:srgbClr val="DDDDDD"/>
        </a:accent2>
        <a:accent3>
          <a:srgbClr val="FFFFFF"/>
        </a:accent3>
        <a:accent4>
          <a:srgbClr val="000000"/>
        </a:accent4>
        <a:accent5>
          <a:srgbClr val="B2B2B2"/>
        </a:accent5>
        <a:accent6>
          <a:srgbClr val="C8C8C8"/>
        </a:accent6>
        <a:hlink>
          <a:srgbClr val="808080"/>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E426A0BE1DCD4282029129806F0353" ma:contentTypeVersion="8" ma:contentTypeDescription="Create a new document." ma:contentTypeScope="" ma:versionID="2fa6e710697f4022c0d5a648e4491bb5">
  <xsd:schema xmlns:xsd="http://www.w3.org/2001/XMLSchema" xmlns:xs="http://www.w3.org/2001/XMLSchema" xmlns:p="http://schemas.microsoft.com/office/2006/metadata/properties" xmlns:ns1="http://schemas.microsoft.com/sharepoint/v3" xmlns:ns2="826a7eb6-1fc1-4229-aedf-6a10bdcdc31e" xmlns:ns3="54031767-dd6d-417c-ab73-583408f47564" targetNamespace="http://schemas.microsoft.com/office/2006/metadata/properties" ma:root="true" ma:fieldsID="256e605d0e29d97c9081fe2632c68745" ns1:_="" ns2:_="" ns3:_="">
    <xsd:import namespace="http://schemas.microsoft.com/sharepoint/v3"/>
    <xsd:import namespace="826a7eb6-1fc1-4229-aedf-6a10bdcdc31e"/>
    <xsd:import namespace="54031767-dd6d-417c-ab73-583408f47564"/>
    <xsd:element name="properties">
      <xsd:complexType>
        <xsd:sequence>
          <xsd:element name="documentManagement">
            <xsd:complexType>
              <xsd:all>
                <xsd:element ref="ns1:PublishingStartDate" minOccurs="0"/>
                <xsd:element ref="ns1:PublishingExpirationDate" minOccurs="0"/>
                <xsd:element ref="ns2:Estimated_x0020_Creation_x0020_Date" minOccurs="0"/>
                <xsd:element ref="ns2:Remediation_x0020_Date" minOccurs="0"/>
                <xsd:element ref="ns2:Priority"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26a7eb6-1fc1-4229-aedf-6a10bdcdc31e" elementFormDefault="qualified">
    <xsd:import namespace="http://schemas.microsoft.com/office/2006/documentManagement/types"/>
    <xsd:import namespace="http://schemas.microsoft.com/office/infopath/2007/PartnerControls"/>
    <xsd:element name="Estimated_x0020_Creation_x0020_Date" ma:index="6" nillable="true" ma:displayName="Estimated Creation Date" ma:format="DateOnly" ma:internalName="Estimated_x0020_Creation_x0020_Date" ma:readOnly="false">
      <xsd:simpleType>
        <xsd:restriction base="dms:DateTime"/>
      </xsd:simpleType>
    </xsd:element>
    <xsd:element name="Remediation_x0020_Date" ma:index="7" nillable="true" ma:displayName="Remediation Date" ma:default="[today]" ma:format="DateOnly" ma:internalName="Remediation_x0020_Date" ma:readOnly="false">
      <xsd:simpleType>
        <xsd:restriction base="dms:DateTime"/>
      </xsd:simpleType>
    </xsd:element>
    <xsd:element name="Priority" ma:index="8" nillable="true" ma:displayName="Priority" ma:default="New" ma:description="What Priority Level Is This Document?" ma:format="RadioButtons" ma:internalName="Priority" ma:readOnly="false">
      <xsd:simpleType>
        <xsd:restriction base="dms:Choice">
          <xsd:enumeration value="New"/>
          <xsd:enumeration value="Legacy"/>
          <xsd:enumeration value="Tier 1"/>
          <xsd:enumeration value="Tier 2"/>
          <xsd:enumeration value="Tier 3"/>
        </xsd:restriction>
      </xsd:simpleType>
    </xsd:element>
  </xsd:schema>
  <xsd:schema xmlns:xsd="http://www.w3.org/2001/XMLSchema" xmlns:xs="http://www.w3.org/2001/XMLSchema" xmlns:dms="http://schemas.microsoft.com/office/2006/documentManagement/types" xmlns:pc="http://schemas.microsoft.com/office/infopath/2007/PartnerControls" targetNamespace="54031767-dd6d-417c-ab73-583408f475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Remediation_x0020_Date xmlns="826a7eb6-1fc1-4229-aedf-6a10bdcdc31e" xsi:nil="true"/>
    <Estimated_x0020_Creation_x0020_Date xmlns="826a7eb6-1fc1-4229-aedf-6a10bdcdc31e" xsi:nil="true"/>
    <Priority xmlns="826a7eb6-1fc1-4229-aedf-6a10bdcdc31e">New</Priority>
  </documentManagement>
</p:properties>
</file>

<file path=customXml/itemProps1.xml><?xml version="1.0" encoding="utf-8"?>
<ds:datastoreItem xmlns:ds="http://schemas.openxmlformats.org/officeDocument/2006/customXml" ds:itemID="{49AD7545-8A04-48A7-B28F-3832A7A7C4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26a7eb6-1fc1-4229-aedf-6a10bdcdc31e"/>
    <ds:schemaRef ds:uri="54031767-dd6d-417c-ab73-583408f475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8A1FED2-CC7B-4BE9-93DC-04AAAF2EC8D8}">
  <ds:schemaRefs>
    <ds:schemaRef ds:uri="http://schemas.microsoft.com/sharepoint/v3/contenttype/forms"/>
  </ds:schemaRefs>
</ds:datastoreItem>
</file>

<file path=customXml/itemProps3.xml><?xml version="1.0" encoding="utf-8"?>
<ds:datastoreItem xmlns:ds="http://schemas.openxmlformats.org/officeDocument/2006/customXml" ds:itemID="{6A466BB3-C3EA-4588-B718-D767142B3777}">
  <ds:schemaRefs>
    <ds:schemaRef ds:uri="http://schemas.microsoft.com/office/2006/metadata/properties"/>
    <ds:schemaRef ds:uri="http://schemas.microsoft.com/office/infopath/2007/PartnerControls"/>
    <ds:schemaRef ds:uri="http://schemas.microsoft.com/sharepoint/v3"/>
    <ds:schemaRef ds:uri="826a7eb6-1fc1-4229-aedf-6a10bdcdc31e"/>
  </ds:schemaRefs>
</ds:datastoreItem>
</file>

<file path=docProps/app.xml><?xml version="1.0" encoding="utf-8"?>
<Properties xmlns="http://schemas.openxmlformats.org/officeDocument/2006/extended-properties" xmlns:vt="http://schemas.openxmlformats.org/officeDocument/2006/docPropsVTypes">
  <Template>ode-template_2017</Template>
  <TotalTime>18</TotalTime>
  <Words>1558</Words>
  <Application>Microsoft Office PowerPoint</Application>
  <PresentationFormat>Widescreen</PresentationFormat>
  <Paragraphs>134</Paragraphs>
  <Slides>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Bookman Old Style</vt:lpstr>
      <vt:lpstr>Calibri</vt:lpstr>
      <vt:lpstr>1_simple</vt:lpstr>
      <vt:lpstr>ELPA21 Screener Speaking scoring slides with rationales</vt:lpstr>
      <vt:lpstr>“On The Fly” Scoring: Example 1</vt:lpstr>
      <vt:lpstr>“On The Fly” Scoring: Example 1</vt:lpstr>
      <vt:lpstr>“On The Fly” Scoring: Example 2</vt:lpstr>
      <vt:lpstr>“On The Fly” Scoring: Example 2</vt:lpstr>
      <vt:lpstr>“On The Fly” Scoring: Example 3</vt:lpstr>
      <vt:lpstr>“On The Fly” Scoring: Example 3</vt:lpstr>
      <vt:lpstr>“On The Fly” Scoring: Example 4</vt:lpstr>
      <vt:lpstr>“On The Fly” Scoring: Example 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Leslie Huff</dc:creator>
  <cp:lastModifiedBy>"WolcottB"</cp:lastModifiedBy>
  <cp:revision>6</cp:revision>
  <dcterms:created xsi:type="dcterms:W3CDTF">2018-06-05T16:26:53Z</dcterms:created>
  <dcterms:modified xsi:type="dcterms:W3CDTF">2020-09-04T22:52:13Z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0x010100ACE426A0BE1DCD4282029129806F0353</vt:lpwstr>
  </property>
</Properties>
</file>