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entation.xml" ContentType="application/vnd.openxmlformats-officedocument.presentationml.presentation.main+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slideLayouts/slideLayout65.xml" ContentType="application/vnd.openxmlformats-officedocument.presentationml.slideLayout+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16.xml" ContentType="application/vnd.openxmlformats-officedocument.presentationml.notesSlide+xml"/>
  <Override PartName="/ppt/slideMasters/slideMaster1.xml" ContentType="application/vnd.openxmlformats-officedocument.presentationml.slideMaster+xml"/>
  <Override PartName="/ppt/theme/theme2.xml" ContentType="application/vnd.openxmlformats-officedocument.theme+xml"/>
  <Override PartName="/ppt/theme/theme8.xml" ContentType="application/vnd.openxmlformats-officedocument.theme+xml"/>
  <Override PartName="/ppt/theme/theme1.xml" ContentType="application/vnd.openxmlformats-officedocument.theme+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9.xml" ContentType="application/vnd.openxmlformats-officedocument.theme+xml"/>
  <Override PartName="/ppt/theme/theme7.xml" ContentType="application/vnd.openxmlformats-officedocument.theme+xml"/>
  <Override PartName="/ppt/theme/theme6.xml" ContentType="application/vnd.openxmlformats-officedocument.theme+xml"/>
  <Override PartName="/ppt/theme/theme5.xml" ContentType="application/vnd.openxmlformats-officedocument.theme+xml"/>
  <Override PartName="/ppt/theme/theme4.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5712" r:id="rId1"/>
    <p:sldMasterId id="2147485737" r:id="rId2"/>
    <p:sldMasterId id="2147485749" r:id="rId3"/>
    <p:sldMasterId id="2147485761" r:id="rId4"/>
    <p:sldMasterId id="2147485773" r:id="rId5"/>
    <p:sldMasterId id="2147485785" r:id="rId6"/>
    <p:sldMasterId id="2147485797" r:id="rId7"/>
  </p:sldMasterIdLst>
  <p:notesMasterIdLst>
    <p:notesMasterId r:id="rId30"/>
  </p:notesMasterIdLst>
  <p:handoutMasterIdLst>
    <p:handoutMasterId r:id="rId31"/>
  </p:handoutMasterIdLst>
  <p:sldIdLst>
    <p:sldId id="367" r:id="rId8"/>
    <p:sldId id="394" r:id="rId9"/>
    <p:sldId id="395" r:id="rId10"/>
    <p:sldId id="383" r:id="rId11"/>
    <p:sldId id="420" r:id="rId12"/>
    <p:sldId id="404" r:id="rId13"/>
    <p:sldId id="273" r:id="rId14"/>
    <p:sldId id="274" r:id="rId15"/>
    <p:sldId id="310" r:id="rId16"/>
    <p:sldId id="322" r:id="rId17"/>
    <p:sldId id="423" r:id="rId18"/>
    <p:sldId id="422" r:id="rId19"/>
    <p:sldId id="271" r:id="rId20"/>
    <p:sldId id="275" r:id="rId21"/>
    <p:sldId id="407" r:id="rId22"/>
    <p:sldId id="421" r:id="rId23"/>
    <p:sldId id="425" r:id="rId24"/>
    <p:sldId id="424" r:id="rId25"/>
    <p:sldId id="311" r:id="rId26"/>
    <p:sldId id="375" r:id="rId27"/>
    <p:sldId id="380" r:id="rId28"/>
    <p:sldId id="368" r:id="rId29"/>
  </p:sldIdLst>
  <p:sldSz cx="12192000" cy="6858000"/>
  <p:notesSz cx="6881813"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IVERS Mason * ODE" initials="RM*O" lastIdx="1" clrIdx="0">
    <p:extLst>
      <p:ext uri="{19B8F6BF-5375-455C-9EA6-DF929625EA0E}">
        <p15:presenceInfo xmlns:p15="http://schemas.microsoft.com/office/powerpoint/2012/main" userId="S-1-5-21-2237050375-1962090969-1930583096-54754" providerId="AD"/>
      </p:ext>
    </p:extLst>
  </p:cmAuthor>
  <p:cmAuthor id="2" name="WOLCOTT Ben * ODE" initials="WB*O" lastIdx="1" clrIdx="1">
    <p:extLst>
      <p:ext uri="{19B8F6BF-5375-455C-9EA6-DF929625EA0E}">
        <p15:presenceInfo xmlns:p15="http://schemas.microsoft.com/office/powerpoint/2012/main" userId="S-1-5-21-2237050375-1962090969-1930583096-4490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6A45"/>
    <a:srgbClr val="AF2B15"/>
    <a:srgbClr val="F8C29A"/>
    <a:srgbClr val="FFFFCC"/>
    <a:srgbClr val="EAB386"/>
    <a:srgbClr val="E9FFAB"/>
    <a:srgbClr val="66FFFF"/>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022" autoAdjust="0"/>
    <p:restoredTop sz="79288" autoAdjust="0"/>
  </p:normalViewPr>
  <p:slideViewPr>
    <p:cSldViewPr>
      <p:cViewPr varScale="1">
        <p:scale>
          <a:sx n="80" d="100"/>
          <a:sy n="80" d="100"/>
        </p:scale>
        <p:origin x="528" y="60"/>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customXml" Target="../customXml/item3.xml"/><Relationship Id="rId21" Type="http://schemas.openxmlformats.org/officeDocument/2006/relationships/slide" Target="slides/slide14.xml"/><Relationship Id="rId34" Type="http://schemas.openxmlformats.org/officeDocument/2006/relationships/viewProps" Target="viewProps.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presProps" Target="presProps.xml"/><Relationship Id="rId38" Type="http://schemas.openxmlformats.org/officeDocument/2006/relationships/customXml" Target="../customXml/item2.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commentAuthors" Target="commentAuthors.xml"/><Relationship Id="rId37" Type="http://schemas.openxmlformats.org/officeDocument/2006/relationships/customXml" Target="../customXml/item1.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tableStyles" Target="tableStyles.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1.xml"/><Relationship Id="rId3" Type="http://schemas.openxmlformats.org/officeDocument/2006/relationships/slideMaster" Target="slideMasters/slideMaster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154" name="Rectangle 2"/>
          <p:cNvSpPr>
            <a:spLocks noGrp="1" noChangeArrowheads="1"/>
          </p:cNvSpPr>
          <p:nvPr>
            <p:ph type="hdr" sz="quarter"/>
          </p:nvPr>
        </p:nvSpPr>
        <p:spPr bwMode="auto">
          <a:xfrm>
            <a:off x="2" y="0"/>
            <a:ext cx="2982742"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dirty="0"/>
          </a:p>
        </p:txBody>
      </p:sp>
      <p:sp>
        <p:nvSpPr>
          <p:cNvPr id="49155" name="Rectangle 3"/>
          <p:cNvSpPr>
            <a:spLocks noGrp="1" noChangeArrowheads="1"/>
          </p:cNvSpPr>
          <p:nvPr>
            <p:ph type="dt" sz="quarter" idx="1"/>
          </p:nvPr>
        </p:nvSpPr>
        <p:spPr bwMode="auto">
          <a:xfrm>
            <a:off x="3897513" y="0"/>
            <a:ext cx="2982742"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dirty="0"/>
          </a:p>
        </p:txBody>
      </p:sp>
      <p:sp>
        <p:nvSpPr>
          <p:cNvPr id="49156" name="Rectangle 4"/>
          <p:cNvSpPr>
            <a:spLocks noGrp="1" noChangeArrowheads="1"/>
          </p:cNvSpPr>
          <p:nvPr>
            <p:ph type="ftr" sz="quarter" idx="2"/>
          </p:nvPr>
        </p:nvSpPr>
        <p:spPr bwMode="auto">
          <a:xfrm>
            <a:off x="2" y="8829675"/>
            <a:ext cx="2982742"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dirty="0"/>
          </a:p>
        </p:txBody>
      </p:sp>
      <p:sp>
        <p:nvSpPr>
          <p:cNvPr id="49157" name="Rectangle 5"/>
          <p:cNvSpPr>
            <a:spLocks noGrp="1" noChangeArrowheads="1"/>
          </p:cNvSpPr>
          <p:nvPr>
            <p:ph type="sldNum" sz="quarter" idx="3"/>
          </p:nvPr>
        </p:nvSpPr>
        <p:spPr bwMode="auto">
          <a:xfrm>
            <a:off x="3897513" y="8829675"/>
            <a:ext cx="2982742"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D2155E96-1FF3-462D-A319-1C9BB22EF1FF}" type="slidenum">
              <a:rPr lang="en-US" altLang="en-US"/>
              <a:pPr>
                <a:defRPr/>
              </a:pPr>
              <a:t>‹#›</a:t>
            </a:fld>
            <a:endParaRPr lang="en-US" alt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2" y="0"/>
            <a:ext cx="2982742" cy="465138"/>
          </a:xfrm>
          <a:prstGeom prst="rect">
            <a:avLst/>
          </a:prstGeom>
          <a:noFill/>
          <a:ln w="9525">
            <a:noFill/>
            <a:miter lim="800000"/>
            <a:headEnd/>
            <a:tailEnd/>
          </a:ln>
          <a:effectLst/>
        </p:spPr>
        <p:txBody>
          <a:bodyPr vert="horz" wrap="square" lIns="93175" tIns="46588" rIns="93175" bIns="46588" numCol="1" anchor="t" anchorCtr="0" compatLnSpc="1">
            <a:prstTxWarp prst="textNoShape">
              <a:avLst/>
            </a:prstTxWarp>
          </a:bodyPr>
          <a:lstStyle>
            <a:lvl1pPr defTabSz="931863" eaLnBrk="1" hangingPunct="1">
              <a:defRPr sz="1200"/>
            </a:lvl1pPr>
          </a:lstStyle>
          <a:p>
            <a:pPr>
              <a:defRPr/>
            </a:pPr>
            <a:endParaRPr lang="en-US" dirty="0"/>
          </a:p>
        </p:txBody>
      </p:sp>
      <p:sp>
        <p:nvSpPr>
          <p:cNvPr id="4099" name="Rectangle 3"/>
          <p:cNvSpPr>
            <a:spLocks noGrp="1" noChangeArrowheads="1"/>
          </p:cNvSpPr>
          <p:nvPr>
            <p:ph type="dt" idx="1"/>
          </p:nvPr>
        </p:nvSpPr>
        <p:spPr bwMode="auto">
          <a:xfrm>
            <a:off x="3899072" y="0"/>
            <a:ext cx="2982742" cy="465138"/>
          </a:xfrm>
          <a:prstGeom prst="rect">
            <a:avLst/>
          </a:prstGeom>
          <a:noFill/>
          <a:ln w="9525">
            <a:noFill/>
            <a:miter lim="800000"/>
            <a:headEnd/>
            <a:tailEnd/>
          </a:ln>
          <a:effectLst/>
        </p:spPr>
        <p:txBody>
          <a:bodyPr vert="horz" wrap="square" lIns="93175" tIns="46588" rIns="93175" bIns="46588" numCol="1" anchor="t" anchorCtr="0" compatLnSpc="1">
            <a:prstTxWarp prst="textNoShape">
              <a:avLst/>
            </a:prstTxWarp>
          </a:bodyPr>
          <a:lstStyle>
            <a:lvl1pPr algn="r" defTabSz="931863" eaLnBrk="1" hangingPunct="1">
              <a:defRPr sz="1200"/>
            </a:lvl1pPr>
          </a:lstStyle>
          <a:p>
            <a:pPr>
              <a:defRPr/>
            </a:pPr>
            <a:endParaRPr lang="en-US" dirty="0"/>
          </a:p>
        </p:txBody>
      </p:sp>
      <p:sp>
        <p:nvSpPr>
          <p:cNvPr id="26628" name="Rectangle 4"/>
          <p:cNvSpPr>
            <a:spLocks noGrp="1" noRot="1" noChangeAspect="1" noChangeArrowheads="1" noTextEdit="1"/>
          </p:cNvSpPr>
          <p:nvPr>
            <p:ph type="sldImg" idx="2"/>
          </p:nvPr>
        </p:nvSpPr>
        <p:spPr bwMode="auto">
          <a:xfrm>
            <a:off x="342900" y="696913"/>
            <a:ext cx="6196013"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17887" y="4416427"/>
            <a:ext cx="5046040" cy="4183063"/>
          </a:xfrm>
          <a:prstGeom prst="rect">
            <a:avLst/>
          </a:prstGeom>
          <a:noFill/>
          <a:ln w="9525">
            <a:noFill/>
            <a:miter lim="800000"/>
            <a:headEnd/>
            <a:tailEnd/>
          </a:ln>
          <a:effectLst/>
        </p:spPr>
        <p:txBody>
          <a:bodyPr vert="horz" wrap="square" lIns="93175" tIns="46588" rIns="93175" bIns="4658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p:cNvSpPr>
            <a:spLocks noGrp="1" noChangeArrowheads="1"/>
          </p:cNvSpPr>
          <p:nvPr>
            <p:ph type="ftr" sz="quarter" idx="4"/>
          </p:nvPr>
        </p:nvSpPr>
        <p:spPr bwMode="auto">
          <a:xfrm>
            <a:off x="2" y="8831265"/>
            <a:ext cx="2982742" cy="465137"/>
          </a:xfrm>
          <a:prstGeom prst="rect">
            <a:avLst/>
          </a:prstGeom>
          <a:noFill/>
          <a:ln w="9525">
            <a:noFill/>
            <a:miter lim="800000"/>
            <a:headEnd/>
            <a:tailEnd/>
          </a:ln>
          <a:effectLst/>
        </p:spPr>
        <p:txBody>
          <a:bodyPr vert="horz" wrap="square" lIns="93175" tIns="46588" rIns="93175" bIns="46588" numCol="1" anchor="b" anchorCtr="0" compatLnSpc="1">
            <a:prstTxWarp prst="textNoShape">
              <a:avLst/>
            </a:prstTxWarp>
          </a:bodyPr>
          <a:lstStyle>
            <a:lvl1pPr defTabSz="931863" eaLnBrk="1" hangingPunct="1">
              <a:defRPr sz="1200"/>
            </a:lvl1pPr>
          </a:lstStyle>
          <a:p>
            <a:pPr>
              <a:defRPr/>
            </a:pPr>
            <a:endParaRPr lang="en-US" dirty="0"/>
          </a:p>
        </p:txBody>
      </p:sp>
      <p:sp>
        <p:nvSpPr>
          <p:cNvPr id="4103" name="Rectangle 7"/>
          <p:cNvSpPr>
            <a:spLocks noGrp="1" noChangeArrowheads="1"/>
          </p:cNvSpPr>
          <p:nvPr>
            <p:ph type="sldNum" sz="quarter" idx="5"/>
          </p:nvPr>
        </p:nvSpPr>
        <p:spPr bwMode="auto">
          <a:xfrm>
            <a:off x="3899072" y="8831265"/>
            <a:ext cx="2982742" cy="465137"/>
          </a:xfrm>
          <a:prstGeom prst="rect">
            <a:avLst/>
          </a:prstGeom>
          <a:noFill/>
          <a:ln w="9525">
            <a:noFill/>
            <a:miter lim="800000"/>
            <a:headEnd/>
            <a:tailEnd/>
          </a:ln>
          <a:effectLst/>
        </p:spPr>
        <p:txBody>
          <a:bodyPr vert="horz" wrap="square" lIns="93175" tIns="46588" rIns="93175" bIns="46588" numCol="1" anchor="b" anchorCtr="0" compatLnSpc="1">
            <a:prstTxWarp prst="textNoShape">
              <a:avLst/>
            </a:prstTxWarp>
          </a:bodyPr>
          <a:lstStyle>
            <a:lvl1pPr algn="r" defTabSz="931863" eaLnBrk="1" hangingPunct="1">
              <a:defRPr sz="1200"/>
            </a:lvl1pPr>
          </a:lstStyle>
          <a:p>
            <a:pPr>
              <a:defRPr/>
            </a:pPr>
            <a:fld id="{C67B1E1D-D3C3-4691-8C34-51F8AFDE2CDE}"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xfrm>
            <a:off x="342900" y="696913"/>
            <a:ext cx="6196013" cy="3486150"/>
          </a:xfrm>
          <a:ln/>
        </p:spPr>
      </p:sp>
      <p:sp>
        <p:nvSpPr>
          <p:cNvPr id="296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aseline="0" dirty="0"/>
              <a:t>This is the English Language Proficiency Assessment Informational Webinar. As a reminder, all information in this optional webinar is communicated through multiple ODE communication channels.</a:t>
            </a:r>
            <a:endParaRPr lang="en-US" altLang="en-US" dirty="0"/>
          </a:p>
        </p:txBody>
      </p:sp>
      <p:sp>
        <p:nvSpPr>
          <p:cNvPr id="297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Times New Roman" panose="02020603050405020304" pitchFamily="18" charset="0"/>
              </a:defRPr>
            </a:lvl1pPr>
            <a:lvl2pPr marL="742950" indent="-285750" defTabSz="931863">
              <a:spcBef>
                <a:spcPct val="30000"/>
              </a:spcBef>
              <a:defRPr sz="1200">
                <a:solidFill>
                  <a:schemeClr val="tx1"/>
                </a:solidFill>
                <a:latin typeface="Times New Roman" panose="02020603050405020304" pitchFamily="18" charset="0"/>
              </a:defRPr>
            </a:lvl2pPr>
            <a:lvl3pPr marL="1143000" indent="-228600" defTabSz="931863">
              <a:spcBef>
                <a:spcPct val="30000"/>
              </a:spcBef>
              <a:defRPr sz="1200">
                <a:solidFill>
                  <a:schemeClr val="tx1"/>
                </a:solidFill>
                <a:latin typeface="Times New Roman" panose="02020603050405020304" pitchFamily="18" charset="0"/>
              </a:defRPr>
            </a:lvl3pPr>
            <a:lvl4pPr marL="1600200" indent="-228600" defTabSz="931863">
              <a:spcBef>
                <a:spcPct val="30000"/>
              </a:spcBef>
              <a:defRPr sz="1200">
                <a:solidFill>
                  <a:schemeClr val="tx1"/>
                </a:solidFill>
                <a:latin typeface="Times New Roman" panose="02020603050405020304" pitchFamily="18" charset="0"/>
              </a:defRPr>
            </a:lvl4pPr>
            <a:lvl5pPr marL="2057400" indent="-228600" defTabSz="931863">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DE68FA61-D56E-4A9F-9CFF-451E1D718C14}" type="slidenum">
              <a:rPr lang="en-US" altLang="en-US" smtClean="0"/>
              <a:pPr>
                <a:spcBef>
                  <a:spcPct val="0"/>
                </a:spcBef>
              </a:pPr>
              <a:t>1</a:t>
            </a:fld>
            <a:endParaRPr lang="en-US" altLang="en-US" dirty="0"/>
          </a:p>
        </p:txBody>
      </p:sp>
    </p:spTree>
    <p:extLst>
      <p:ext uri="{BB962C8B-B14F-4D97-AF65-F5344CB8AC3E}">
        <p14:creationId xmlns:p14="http://schemas.microsoft.com/office/powerpoint/2010/main" val="16950585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have talked about an ELPA Interim in development multiple times in this space. We learned earlier this year that the lead state for this project, Louisiana, canceled the project and returned federal funds associated with the competitive grant. The project will therefore not move forward at present. ELPA21 is aware, and ODE will continue to emphasize, that an ELPA interim is a matter of great interest to districts and educators. ELPA21 has expressed a desire to continue this project, but to date no firm plans or timelines have been announced.</a:t>
            </a:r>
          </a:p>
        </p:txBody>
      </p:sp>
      <p:sp>
        <p:nvSpPr>
          <p:cNvPr id="4" name="Slide Number Placeholder 3"/>
          <p:cNvSpPr>
            <a:spLocks noGrp="1"/>
          </p:cNvSpPr>
          <p:nvPr>
            <p:ph type="sldNum" sz="quarter" idx="5"/>
          </p:nvPr>
        </p:nvSpPr>
        <p:spPr/>
        <p:txBody>
          <a:bodyPr/>
          <a:lstStyle/>
          <a:p>
            <a:pPr>
              <a:defRPr/>
            </a:pPr>
            <a:fld id="{C67B1E1D-D3C3-4691-8C34-51F8AFDE2CDE}" type="slidenum">
              <a:rPr lang="en-US" altLang="en-US" smtClean="0"/>
              <a:pPr>
                <a:defRPr/>
              </a:pPr>
              <a:t>10</a:t>
            </a:fld>
            <a:endParaRPr lang="en-US" altLang="en-US" dirty="0"/>
          </a:p>
        </p:txBody>
      </p:sp>
    </p:spTree>
    <p:extLst>
      <p:ext uri="{BB962C8B-B14F-4D97-AF65-F5344CB8AC3E}">
        <p14:creationId xmlns:p14="http://schemas.microsoft.com/office/powerpoint/2010/main" val="42489356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996AE2-4783-EA82-97AB-99BA65343C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589EB7-D341-06FB-51D1-6D19AF160DC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320084-CA59-8BA4-12C3-209AB004CCF9}"/>
              </a:ext>
            </a:extLst>
          </p:cNvPr>
          <p:cNvSpPr>
            <a:spLocks noGrp="1"/>
          </p:cNvSpPr>
          <p:nvPr>
            <p:ph type="body" idx="1"/>
          </p:nvPr>
        </p:nvSpPr>
        <p:spPr/>
        <p:txBody>
          <a:bodyPr/>
          <a:lstStyle/>
          <a:p>
            <a:r>
              <a:rPr lang="en-US" dirty="0"/>
              <a:t>ODE will be moving from the semi-adaptive “CAT” format to a fixed form format for the 2025-26 ELPA Summative. A fixed form means students in the same grade band will see the same set of items. ODE is already using fixed forms for all other ELPA tests (remote ELPA Summative, ELPA Screener, and Alt ELPA). There are no changes to test content; however, the fixed form test is administered by domain rather than as a single blended test. For most students, the most noticeable change will be the requirement to log in separately for Reading, Writing, Listening, and Speaking tests. They will no longer receive Reading, Writing, and Listening items mixed together, and will be able to complete the domains in any order.</a:t>
            </a:r>
          </a:p>
        </p:txBody>
      </p:sp>
      <p:sp>
        <p:nvSpPr>
          <p:cNvPr id="4" name="Slide Number Placeholder 3">
            <a:extLst>
              <a:ext uri="{FF2B5EF4-FFF2-40B4-BE49-F238E27FC236}">
                <a16:creationId xmlns:a16="http://schemas.microsoft.com/office/drawing/2014/main" id="{19359E8F-0873-1EB2-7E71-5B5C611F9686}"/>
              </a:ext>
            </a:extLst>
          </p:cNvPr>
          <p:cNvSpPr>
            <a:spLocks noGrp="1"/>
          </p:cNvSpPr>
          <p:nvPr>
            <p:ph type="sldNum" sz="quarter" idx="5"/>
          </p:nvPr>
        </p:nvSpPr>
        <p:spPr/>
        <p:txBody>
          <a:bodyPr/>
          <a:lstStyle/>
          <a:p>
            <a:pPr>
              <a:defRPr/>
            </a:pPr>
            <a:fld id="{C67B1E1D-D3C3-4691-8C34-51F8AFDE2CDE}" type="slidenum">
              <a:rPr lang="en-US" altLang="en-US" smtClean="0"/>
              <a:pPr>
                <a:defRPr/>
              </a:pPr>
              <a:t>11</a:t>
            </a:fld>
            <a:endParaRPr lang="en-US" altLang="en-US" dirty="0"/>
          </a:p>
        </p:txBody>
      </p:sp>
    </p:spTree>
    <p:extLst>
      <p:ext uri="{BB962C8B-B14F-4D97-AF65-F5344CB8AC3E}">
        <p14:creationId xmlns:p14="http://schemas.microsoft.com/office/powerpoint/2010/main" val="1342051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96BF9A-9C5D-7174-8AAA-3AE237BD02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E9071C-957E-4180-FC04-C4508FE081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A9A78D6-8AF3-BA34-98E9-92A5EFB5B47E}"/>
              </a:ext>
            </a:extLst>
          </p:cNvPr>
          <p:cNvSpPr>
            <a:spLocks noGrp="1"/>
          </p:cNvSpPr>
          <p:nvPr>
            <p:ph type="body" idx="1"/>
          </p:nvPr>
        </p:nvSpPr>
        <p:spPr/>
        <p:txBody>
          <a:bodyPr/>
          <a:lstStyle/>
          <a:p>
            <a:r>
              <a:rPr lang="en-US" dirty="0"/>
              <a:t>In 2024-25, ELPA21 shortened the length of their fixed form to roughly the same length as Oregon’s semi-adaptive version. With this comparative advantage removed, ODE concluded that moving to the fixed form would address some outstanding issues without sacrificing test validity or reliability. The fixed form increased flexibility to districts and students, allowed domains to be tested in any order. Separate domain tests may also make it easier to correct some types of test improprieties and streamline implementation of some policies such as Honoring Student Proficiency. Finally, adopting a fixed form also frees up items for potential use in projects such as interim development and refreshing Sample tests.</a:t>
            </a:r>
          </a:p>
        </p:txBody>
      </p:sp>
      <p:sp>
        <p:nvSpPr>
          <p:cNvPr id="4" name="Slide Number Placeholder 3">
            <a:extLst>
              <a:ext uri="{FF2B5EF4-FFF2-40B4-BE49-F238E27FC236}">
                <a16:creationId xmlns:a16="http://schemas.microsoft.com/office/drawing/2014/main" id="{7866D22D-778B-CBD1-6DE8-E5339AEC8E17}"/>
              </a:ext>
            </a:extLst>
          </p:cNvPr>
          <p:cNvSpPr>
            <a:spLocks noGrp="1"/>
          </p:cNvSpPr>
          <p:nvPr>
            <p:ph type="sldNum" sz="quarter" idx="5"/>
          </p:nvPr>
        </p:nvSpPr>
        <p:spPr/>
        <p:txBody>
          <a:bodyPr/>
          <a:lstStyle/>
          <a:p>
            <a:pPr>
              <a:defRPr/>
            </a:pPr>
            <a:fld id="{C67B1E1D-D3C3-4691-8C34-51F8AFDE2CDE}" type="slidenum">
              <a:rPr lang="en-US" altLang="en-US" smtClean="0"/>
              <a:pPr>
                <a:defRPr/>
              </a:pPr>
              <a:t>12</a:t>
            </a:fld>
            <a:endParaRPr lang="en-US" altLang="en-US" dirty="0"/>
          </a:p>
        </p:txBody>
      </p:sp>
    </p:spTree>
    <p:extLst>
      <p:ext uri="{BB962C8B-B14F-4D97-AF65-F5344CB8AC3E}">
        <p14:creationId xmlns:p14="http://schemas.microsoft.com/office/powerpoint/2010/main" val="20762809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2025-26, a new scoring category will appear on ELPA Summative tests. This category, called Early Proficient, is a variety of the existing Proficient scoring category. The scoring range for this category is very narrow and is based on the standard error of measure for the testing student. This means that the Early Proficient scoring range is different for every student. It will not be possible to publish a table with predefined Early Proficient scoring ranges.</a:t>
            </a:r>
          </a:p>
          <a:p>
            <a:endParaRPr lang="en-US" dirty="0"/>
          </a:p>
          <a:p>
            <a:r>
              <a:rPr lang="en-US" dirty="0"/>
              <a:t>This slide defines the concepts of “just below” and “just above”. In Early Proficient engagements to date, educators tend to express the most confusion about the “just above” definition. Prior to Early Proficient, a test result of all 4s or greater was considered Proficient, regardless of the standard error of measure. Including a “just above” definition in Early Proficient strikes some educators as an unneeded increase in difficulty or rigor.</a:t>
            </a:r>
          </a:p>
          <a:p>
            <a:endParaRPr lang="en-US" dirty="0"/>
          </a:p>
          <a:p>
            <a:r>
              <a:rPr lang="en-US" dirty="0"/>
              <a:t>The central argument for Early Proficient is based on standard error of measure. That is, we believe that the student most likely scored as reported, but the student could have scored higher </a:t>
            </a:r>
            <a:r>
              <a:rPr lang="en-US" i="1" dirty="0"/>
              <a:t>or lower</a:t>
            </a:r>
            <a:r>
              <a:rPr lang="en-US" i="0" dirty="0"/>
              <a:t> than the reported score. Applying standard error of measure in only one direction (agreeing that the student could have scored higher, but denying that they could have scored lower), is a misuse of the concept.</a:t>
            </a:r>
          </a:p>
          <a:p>
            <a:endParaRPr lang="en-US" i="0" dirty="0"/>
          </a:p>
          <a:p>
            <a:r>
              <a:rPr lang="en-US" dirty="0"/>
              <a:t>For all students who score Early Proficient, the district will be required to contact the family (parent, guardian, or adult student). The family will make the final decision as to whether the student exits EL status or remains in EL status.</a:t>
            </a:r>
          </a:p>
        </p:txBody>
      </p:sp>
      <p:sp>
        <p:nvSpPr>
          <p:cNvPr id="4" name="Slide Number Placeholder 3"/>
          <p:cNvSpPr>
            <a:spLocks noGrp="1"/>
          </p:cNvSpPr>
          <p:nvPr>
            <p:ph type="sldNum" sz="quarter" idx="5"/>
          </p:nvPr>
        </p:nvSpPr>
        <p:spPr/>
        <p:txBody>
          <a:bodyPr/>
          <a:lstStyle/>
          <a:p>
            <a:pPr>
              <a:defRPr/>
            </a:pPr>
            <a:fld id="{C67B1E1D-D3C3-4691-8C34-51F8AFDE2CDE}" type="slidenum">
              <a:rPr lang="en-US" altLang="en-US" smtClean="0"/>
              <a:pPr>
                <a:defRPr/>
              </a:pPr>
              <a:t>13</a:t>
            </a:fld>
            <a:endParaRPr lang="en-US" altLang="en-US" dirty="0"/>
          </a:p>
        </p:txBody>
      </p:sp>
    </p:spTree>
    <p:extLst>
      <p:ext uri="{BB962C8B-B14F-4D97-AF65-F5344CB8AC3E}">
        <p14:creationId xmlns:p14="http://schemas.microsoft.com/office/powerpoint/2010/main" val="12992874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Early Proficient will first appear on score reports generated for tests taken in spring of 2026. Early Proficient will appear on Individual Student Reports (ISRs) in the overall proficiency determination field; there will be no change to domain score reporting. Districts can confirm the Early Proficient result in the </a:t>
            </a:r>
            <a:r>
              <a:rPr lang="en-US" sz="1800" dirty="0">
                <a:effectLst/>
                <a:latin typeface="Calibri" panose="020F0502020204030204" pitchFamily="34" charset="0"/>
                <a:ea typeface="Calibri" panose="020F0502020204030204" pitchFamily="34" charset="0"/>
                <a:cs typeface="Arial" panose="020B0604020202020204" pitchFamily="34" charset="0"/>
              </a:rPr>
              <a:t>ELPA21ProfSts field. The </a:t>
            </a:r>
            <a:r>
              <a:rPr lang="en-US" sz="1800" dirty="0" err="1">
                <a:effectLst/>
                <a:latin typeface="Calibri" panose="020F0502020204030204" pitchFamily="34" charset="0"/>
                <a:ea typeface="Calibri" panose="020F0502020204030204" pitchFamily="34" charset="0"/>
                <a:cs typeface="Arial" panose="020B0604020202020204" pitchFamily="34" charset="0"/>
              </a:rPr>
              <a:t>ApprchngProfCd</a:t>
            </a:r>
            <a:r>
              <a:rPr lang="en-US" sz="1800" dirty="0">
                <a:effectLst/>
                <a:latin typeface="Calibri" panose="020F0502020204030204" pitchFamily="34" charset="0"/>
                <a:ea typeface="Calibri" panose="020F0502020204030204" pitchFamily="34" charset="0"/>
                <a:cs typeface="Arial" panose="020B0604020202020204" pitchFamily="34" charset="0"/>
              </a:rPr>
              <a:t> field will indicate </a:t>
            </a:r>
            <a:r>
              <a:rPr lang="en-US" dirty="0"/>
              <a:t>which domains qualified a student for Early Proficient.</a:t>
            </a:r>
          </a:p>
          <a:p>
            <a:endParaRPr lang="en-US" dirty="0"/>
          </a:p>
          <a:p>
            <a:r>
              <a:rPr lang="en-US" dirty="0"/>
              <a:t>A policy explanation and guidance document is now available on the ODE website. This document is required reading, as it outlines district responsibilities when a student scores Early Proficient. Family-facing materials, including a flyer that explains Early Proficient and a family decision form which will be used to officially document the family’s decision, and in development and being reviewed by various external partners. ODE plans to publish these resources in late November.</a:t>
            </a:r>
          </a:p>
        </p:txBody>
      </p:sp>
      <p:sp>
        <p:nvSpPr>
          <p:cNvPr id="4" name="Slide Number Placeholder 3"/>
          <p:cNvSpPr>
            <a:spLocks noGrp="1"/>
          </p:cNvSpPr>
          <p:nvPr>
            <p:ph type="sldNum" sz="quarter" idx="5"/>
          </p:nvPr>
        </p:nvSpPr>
        <p:spPr/>
        <p:txBody>
          <a:bodyPr/>
          <a:lstStyle/>
          <a:p>
            <a:pPr>
              <a:defRPr/>
            </a:pPr>
            <a:fld id="{C67B1E1D-D3C3-4691-8C34-51F8AFDE2CDE}" type="slidenum">
              <a:rPr lang="en-US" altLang="en-US" smtClean="0"/>
              <a:pPr>
                <a:defRPr/>
              </a:pPr>
              <a:t>14</a:t>
            </a:fld>
            <a:endParaRPr lang="en-US" altLang="en-US" dirty="0"/>
          </a:p>
        </p:txBody>
      </p:sp>
    </p:spTree>
    <p:extLst>
      <p:ext uri="{BB962C8B-B14F-4D97-AF65-F5344CB8AC3E}">
        <p14:creationId xmlns:p14="http://schemas.microsoft.com/office/powerpoint/2010/main" val="35997166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42900" y="696913"/>
            <a:ext cx="6196013" cy="3486150"/>
          </a:xfrm>
        </p:spPr>
      </p:sp>
      <p:sp>
        <p:nvSpPr>
          <p:cNvPr id="3" name="Notes Placeholder 2"/>
          <p:cNvSpPr>
            <a:spLocks noGrp="1"/>
          </p:cNvSpPr>
          <p:nvPr>
            <p:ph type="body" idx="1"/>
          </p:nvPr>
        </p:nvSpPr>
        <p:spPr/>
        <p:txBody>
          <a:bodyPr/>
          <a:lstStyle/>
          <a:p>
            <a:r>
              <a:rPr lang="en-US" dirty="0"/>
              <a:t>The US Department of Education approved ODE’s request to renew its policy Honoring Student Proficiency on the HS ELPA Summative. This renewal includes:</a:t>
            </a:r>
          </a:p>
          <a:p>
            <a:pPr marL="171450" indent="-171450">
              <a:buFont typeface="Arial" panose="020B0604020202020204" pitchFamily="34" charset="0"/>
              <a:buChar char="•"/>
            </a:pPr>
            <a:r>
              <a:rPr lang="en-US" dirty="0"/>
              <a:t>Addition of the Alt ELPA. The Alt ELPA is scored at the modality rather than the domain level, so Honoring Student Proficiency allows carrying of modalities rather than domains. Modalities with a score of 3 or higher will be carried. There are only two modalities on the Alt ELPA, so a given student will never carry more than one modality.</a:t>
            </a:r>
          </a:p>
          <a:p>
            <a:pPr marL="171450" indent="-171450">
              <a:buFont typeface="Arial" panose="020B0604020202020204" pitchFamily="34" charset="0"/>
              <a:buChar char="•"/>
            </a:pPr>
            <a:r>
              <a:rPr lang="en-US" dirty="0"/>
              <a:t>Extension into Grades 6-8. To carry a domain or modality on the Grade 6-8 test, the student must exceed the Grade 8 threshold. Items and performance expectations change from Grade 6-8 to Grade 9-12; no domains or modalities will be carried from the Grade 6-8 test onto the Grade 9-12 test.</a:t>
            </a:r>
          </a:p>
          <a:p>
            <a:pPr marL="171450" indent="-171450">
              <a:buFont typeface="Arial" panose="020B0604020202020204" pitchFamily="34" charset="0"/>
              <a:buChar char="•"/>
            </a:pPr>
            <a:r>
              <a:rPr lang="en-US" dirty="0"/>
              <a:t>“Freezing domains/modalities”: on all ELPA tests, scoring interactions modify the final performance level for domains or modalities (carried or not). “Freezing” means these interactions will not be permitted to pull a domain below the performance level that qualified it for carrying. For example, domain interactions might reduce an ELPA Summative Listening scale score, but it cannot be pulled below a performance level of 4.</a:t>
            </a:r>
          </a:p>
        </p:txBody>
      </p:sp>
      <p:sp>
        <p:nvSpPr>
          <p:cNvPr id="4" name="Slide Number Placeholder 3"/>
          <p:cNvSpPr>
            <a:spLocks noGrp="1"/>
          </p:cNvSpPr>
          <p:nvPr>
            <p:ph type="sldNum" sz="quarter" idx="10"/>
          </p:nvPr>
        </p:nvSpPr>
        <p:spPr/>
        <p:txBody>
          <a:bodyPr/>
          <a:lstStyle/>
          <a:p>
            <a:pPr>
              <a:defRPr/>
            </a:pPr>
            <a:fld id="{C67B1E1D-D3C3-4691-8C34-51F8AFDE2CDE}" type="slidenum">
              <a:rPr lang="en-US" altLang="en-US" smtClean="0"/>
              <a:pPr>
                <a:defRPr/>
              </a:pPr>
              <a:t>15</a:t>
            </a:fld>
            <a:endParaRPr lang="en-US" altLang="en-US" dirty="0"/>
          </a:p>
        </p:txBody>
      </p:sp>
    </p:spTree>
    <p:extLst>
      <p:ext uri="{BB962C8B-B14F-4D97-AF65-F5344CB8AC3E}">
        <p14:creationId xmlns:p14="http://schemas.microsoft.com/office/powerpoint/2010/main" val="10163003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summarizes a minor change in the Test Information and Distribution Engine (TIDE). The ELPA Summative and Alt ELPA test groups will be split, with the result that in 2025-26, a Test Administrator can be assigned permissions to administer one, both, or neither of these tests, as the DTC desires.</a:t>
            </a:r>
          </a:p>
        </p:txBody>
      </p:sp>
      <p:sp>
        <p:nvSpPr>
          <p:cNvPr id="4" name="Slide Number Placeholder 3"/>
          <p:cNvSpPr>
            <a:spLocks noGrp="1"/>
          </p:cNvSpPr>
          <p:nvPr>
            <p:ph type="sldNum" sz="quarter" idx="5"/>
          </p:nvPr>
        </p:nvSpPr>
        <p:spPr/>
        <p:txBody>
          <a:bodyPr/>
          <a:lstStyle/>
          <a:p>
            <a:pPr>
              <a:defRPr/>
            </a:pPr>
            <a:fld id="{C67B1E1D-D3C3-4691-8C34-51F8AFDE2CDE}" type="slidenum">
              <a:rPr lang="en-US" altLang="en-US" smtClean="0"/>
              <a:pPr>
                <a:defRPr/>
              </a:pPr>
              <a:t>16</a:t>
            </a:fld>
            <a:endParaRPr lang="en-US" altLang="en-US" dirty="0"/>
          </a:p>
        </p:txBody>
      </p:sp>
    </p:spTree>
    <p:extLst>
      <p:ext uri="{BB962C8B-B14F-4D97-AF65-F5344CB8AC3E}">
        <p14:creationId xmlns:p14="http://schemas.microsoft.com/office/powerpoint/2010/main" val="4554280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Each year, there comes a point beyond which it is no longer possible to modify test records in TIDE. This is called a “test status change deadline” and is mentioned in the Test Administration Manual section 3.5. The test status change deadline falls early in June for the ELPA Summative and Alt ELPA, and late in June for the ELPA Screener. It is still possible to modify tests in ODE data systems through the end of the yearly validation window </a:t>
            </a:r>
            <a:r>
              <a:rPr lang="en-US"/>
              <a:t>in mid-August. DTCs </a:t>
            </a:r>
            <a:r>
              <a:rPr lang="en-US" dirty="0"/>
              <a:t>should still report improprieties even if the test status change deadline for a test has passed, but should be aware that it may no longer be possible to modify test records.</a:t>
            </a:r>
          </a:p>
        </p:txBody>
      </p:sp>
      <p:sp>
        <p:nvSpPr>
          <p:cNvPr id="4" name="Slide Number Placeholder 3"/>
          <p:cNvSpPr>
            <a:spLocks noGrp="1"/>
          </p:cNvSpPr>
          <p:nvPr>
            <p:ph type="sldNum" sz="quarter" idx="5"/>
          </p:nvPr>
        </p:nvSpPr>
        <p:spPr/>
        <p:txBody>
          <a:bodyPr/>
          <a:lstStyle/>
          <a:p>
            <a:pPr>
              <a:defRPr/>
            </a:pPr>
            <a:fld id="{C67B1E1D-D3C3-4691-8C34-51F8AFDE2CDE}" type="slidenum">
              <a:rPr lang="en-US" altLang="en-US" smtClean="0"/>
              <a:pPr>
                <a:defRPr/>
              </a:pPr>
              <a:t>17</a:t>
            </a:fld>
            <a:endParaRPr lang="en-US" altLang="en-US" dirty="0"/>
          </a:p>
        </p:txBody>
      </p:sp>
    </p:spTree>
    <p:extLst>
      <p:ext uri="{BB962C8B-B14F-4D97-AF65-F5344CB8AC3E}">
        <p14:creationId xmlns:p14="http://schemas.microsoft.com/office/powerpoint/2010/main" val="360989835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Our vendor Cambium Assessment, Inc. (CAI) has a new data retention policy for the Centralized Reporting System (CRS). From the 2025-26 school year onward, only recent testing data will be accessible to users in the Centralized reporting system. For ELPA Summative and Alt ELPA tests, “recent” means the last 15 years. For summative ELA, Math, and Science tests, “recent” means within the last 10 years. For ELPA Screener and OSAS Interim tests, “recent” means the last 5 years. This means that with the most recent system rollover, ELPA Screener data from 2020-21 and earlier was archived and can no longer be retrieved from CRS. Next year, 2021-22 data will be archived, and so on. No ELPA Summative or Alt ELPA data have been archived yet because there are no data older than 15 years.</a:t>
            </a:r>
          </a:p>
          <a:p>
            <a:endParaRPr lang="en-US" sz="1200" dirty="0"/>
          </a:p>
          <a:p>
            <a:r>
              <a:rPr lang="en-US" sz="1200" dirty="0"/>
              <a:t>If you need to access archived data, contact your Regional ESD Partner.</a:t>
            </a:r>
            <a:endParaRPr lang="en-US" dirty="0"/>
          </a:p>
        </p:txBody>
      </p:sp>
      <p:sp>
        <p:nvSpPr>
          <p:cNvPr id="4" name="Slide Number Placeholder 3"/>
          <p:cNvSpPr>
            <a:spLocks noGrp="1"/>
          </p:cNvSpPr>
          <p:nvPr>
            <p:ph type="sldNum" sz="quarter" idx="5"/>
          </p:nvPr>
        </p:nvSpPr>
        <p:spPr/>
        <p:txBody>
          <a:bodyPr/>
          <a:lstStyle/>
          <a:p>
            <a:pPr>
              <a:defRPr/>
            </a:pPr>
            <a:fld id="{C67B1E1D-D3C3-4691-8C34-51F8AFDE2CDE}" type="slidenum">
              <a:rPr lang="en-US" altLang="en-US" smtClean="0"/>
              <a:pPr>
                <a:defRPr/>
              </a:pPr>
              <a:t>18</a:t>
            </a:fld>
            <a:endParaRPr lang="en-US" altLang="en-US" dirty="0"/>
          </a:p>
        </p:txBody>
      </p:sp>
    </p:spTree>
    <p:extLst>
      <p:ext uri="{BB962C8B-B14F-4D97-AF65-F5344CB8AC3E}">
        <p14:creationId xmlns:p14="http://schemas.microsoft.com/office/powerpoint/2010/main" val="422499040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 ELPA Standards Report is now available. This report recombines existing data from the ELPA Summative (not any other ELPA test) to indicate how students with EL status in a school or district are performing not only by domain, but also by standard. Data from the most recent testing season is added each August. You can find out more about the ELPA Standards Report, including how to retrieve, interpret, and use the report, on the ELP Assessment page.</a:t>
            </a:r>
          </a:p>
        </p:txBody>
      </p:sp>
      <p:sp>
        <p:nvSpPr>
          <p:cNvPr id="4" name="Slide Number Placeholder 3"/>
          <p:cNvSpPr>
            <a:spLocks noGrp="1"/>
          </p:cNvSpPr>
          <p:nvPr>
            <p:ph type="sldNum" sz="quarter" idx="5"/>
          </p:nvPr>
        </p:nvSpPr>
        <p:spPr/>
        <p:txBody>
          <a:bodyPr/>
          <a:lstStyle/>
          <a:p>
            <a:pPr>
              <a:defRPr/>
            </a:pPr>
            <a:fld id="{C67B1E1D-D3C3-4691-8C34-51F8AFDE2CDE}" type="slidenum">
              <a:rPr lang="en-US" altLang="en-US" smtClean="0"/>
              <a:pPr>
                <a:defRPr/>
              </a:pPr>
              <a:t>19</a:t>
            </a:fld>
            <a:endParaRPr lang="en-US" altLang="en-US" dirty="0"/>
          </a:p>
        </p:txBody>
      </p:sp>
    </p:spTree>
    <p:extLst>
      <p:ext uri="{BB962C8B-B14F-4D97-AF65-F5344CB8AC3E}">
        <p14:creationId xmlns:p14="http://schemas.microsoft.com/office/powerpoint/2010/main" val="27839078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42900" y="696913"/>
            <a:ext cx="6196013" cy="3486150"/>
          </a:xfrm>
        </p:spPr>
      </p:sp>
      <p:sp>
        <p:nvSpPr>
          <p:cNvPr id="3" name="Notes Placeholder 2"/>
          <p:cNvSpPr>
            <a:spLocks noGrp="1"/>
          </p:cNvSpPr>
          <p:nvPr>
            <p:ph type="body" idx="1"/>
          </p:nvPr>
        </p:nvSpPr>
        <p:spPr/>
        <p:txBody>
          <a:bodyPr/>
          <a:lstStyle/>
          <a:p>
            <a:r>
              <a:rPr lang="en-US" dirty="0"/>
              <a:t>We</a:t>
            </a:r>
            <a:r>
              <a:rPr lang="en-US" baseline="0" dirty="0"/>
              <a:t> will begin by reviewing some important developments that took place in the 2024-25 school year.</a:t>
            </a:r>
            <a:endParaRPr lang="en-US" dirty="0"/>
          </a:p>
        </p:txBody>
      </p:sp>
      <p:sp>
        <p:nvSpPr>
          <p:cNvPr id="4" name="Slide Number Placeholder 3"/>
          <p:cNvSpPr>
            <a:spLocks noGrp="1"/>
          </p:cNvSpPr>
          <p:nvPr>
            <p:ph type="sldNum" sz="quarter" idx="10"/>
          </p:nvPr>
        </p:nvSpPr>
        <p:spPr/>
        <p:txBody>
          <a:bodyPr/>
          <a:lstStyle/>
          <a:p>
            <a:pPr>
              <a:defRPr/>
            </a:pPr>
            <a:fld id="{C67B1E1D-D3C3-4691-8C34-51F8AFDE2CDE}" type="slidenum">
              <a:rPr lang="en-US" altLang="en-US" smtClean="0"/>
              <a:pPr>
                <a:defRPr/>
              </a:pPr>
              <a:t>2</a:t>
            </a:fld>
            <a:endParaRPr lang="en-US" altLang="en-US" dirty="0"/>
          </a:p>
        </p:txBody>
      </p:sp>
    </p:spTree>
    <p:extLst>
      <p:ext uri="{BB962C8B-B14F-4D97-AF65-F5344CB8AC3E}">
        <p14:creationId xmlns:p14="http://schemas.microsoft.com/office/powerpoint/2010/main" val="29358700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xfrm>
            <a:off x="342900" y="696913"/>
            <a:ext cx="6196013" cy="3486150"/>
          </a:xfrm>
          <a:ln/>
        </p:spPr>
      </p:sp>
      <p:sp>
        <p:nvSpPr>
          <p:cNvPr id="522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aseline="0" dirty="0"/>
              <a:t>At this point during the live webinar, time was made available for questions and answers. </a:t>
            </a:r>
            <a:r>
              <a:rPr lang="en-US" sz="1200" kern="1200" dirty="0">
                <a:solidFill>
                  <a:schemeClr val="tx1"/>
                </a:solidFill>
                <a:effectLst/>
                <a:latin typeface="Times New Roman" pitchFamily="18" charset="0"/>
                <a:ea typeface="+mn-ea"/>
                <a:cs typeface="+mn-cs"/>
              </a:rPr>
              <a:t>Those questions, along with their answers, are</a:t>
            </a:r>
            <a:r>
              <a:rPr lang="en-US" altLang="en-US" baseline="0" dirty="0"/>
              <a:t> recorded in the Informational Webinar Q&amp;A document located next to the link for this slide deck.</a:t>
            </a:r>
            <a:endParaRPr lang="en-US" altLang="en-US" dirty="0"/>
          </a:p>
        </p:txBody>
      </p:sp>
      <p:sp>
        <p:nvSpPr>
          <p:cNvPr id="522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Times New Roman" panose="02020603050405020304" pitchFamily="18" charset="0"/>
              </a:defRPr>
            </a:lvl1pPr>
            <a:lvl2pPr marL="742950" indent="-285750" defTabSz="931863">
              <a:spcBef>
                <a:spcPct val="30000"/>
              </a:spcBef>
              <a:defRPr sz="1200">
                <a:solidFill>
                  <a:schemeClr val="tx1"/>
                </a:solidFill>
                <a:latin typeface="Times New Roman" panose="02020603050405020304" pitchFamily="18" charset="0"/>
              </a:defRPr>
            </a:lvl2pPr>
            <a:lvl3pPr marL="1143000" indent="-228600" defTabSz="931863">
              <a:spcBef>
                <a:spcPct val="30000"/>
              </a:spcBef>
              <a:defRPr sz="1200">
                <a:solidFill>
                  <a:schemeClr val="tx1"/>
                </a:solidFill>
                <a:latin typeface="Times New Roman" panose="02020603050405020304" pitchFamily="18" charset="0"/>
              </a:defRPr>
            </a:lvl3pPr>
            <a:lvl4pPr marL="1600200" indent="-228600" defTabSz="931863">
              <a:spcBef>
                <a:spcPct val="30000"/>
              </a:spcBef>
              <a:defRPr sz="1200">
                <a:solidFill>
                  <a:schemeClr val="tx1"/>
                </a:solidFill>
                <a:latin typeface="Times New Roman" panose="02020603050405020304" pitchFamily="18" charset="0"/>
              </a:defRPr>
            </a:lvl4pPr>
            <a:lvl5pPr marL="2057400" indent="-228600" defTabSz="931863">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1F5BF21-9435-4C05-B7C1-8AB5B9729F7B}" type="slidenum">
              <a:rPr lang="en-US" altLang="en-US" smtClean="0"/>
              <a:pPr>
                <a:spcBef>
                  <a:spcPct val="0"/>
                </a:spcBef>
              </a:pPr>
              <a:t>20</a:t>
            </a:fld>
            <a:endParaRPr lang="en-US" altLang="en-US" dirty="0"/>
          </a:p>
        </p:txBody>
      </p:sp>
    </p:spTree>
    <p:extLst>
      <p:ext uri="{BB962C8B-B14F-4D97-AF65-F5344CB8AC3E}">
        <p14:creationId xmlns:p14="http://schemas.microsoft.com/office/powerpoint/2010/main" val="28500562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xfrm>
            <a:off x="342900" y="696913"/>
            <a:ext cx="6196013" cy="3486150"/>
          </a:xfrm>
          <a:ln/>
        </p:spPr>
      </p:sp>
      <p:sp>
        <p:nvSpPr>
          <p:cNvPr id="522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en-US" dirty="0"/>
              <a:t>This slide includes</a:t>
            </a:r>
            <a:r>
              <a:rPr lang="en-US" altLang="en-US" baseline="0" dirty="0"/>
              <a:t> contact information for two primary sources of help with ELPA Screener administration or score retrieval.</a:t>
            </a:r>
            <a:endParaRPr lang="en-US" altLang="en-US" dirty="0"/>
          </a:p>
          <a:p>
            <a:endParaRPr lang="en-US" altLang="en-US" dirty="0"/>
          </a:p>
        </p:txBody>
      </p:sp>
      <p:sp>
        <p:nvSpPr>
          <p:cNvPr id="522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Times New Roman" panose="02020603050405020304" pitchFamily="18" charset="0"/>
              </a:defRPr>
            </a:lvl1pPr>
            <a:lvl2pPr marL="742950" indent="-285750" defTabSz="931863">
              <a:spcBef>
                <a:spcPct val="30000"/>
              </a:spcBef>
              <a:defRPr sz="1200">
                <a:solidFill>
                  <a:schemeClr val="tx1"/>
                </a:solidFill>
                <a:latin typeface="Times New Roman" panose="02020603050405020304" pitchFamily="18" charset="0"/>
              </a:defRPr>
            </a:lvl2pPr>
            <a:lvl3pPr marL="1143000" indent="-228600" defTabSz="931863">
              <a:spcBef>
                <a:spcPct val="30000"/>
              </a:spcBef>
              <a:defRPr sz="1200">
                <a:solidFill>
                  <a:schemeClr val="tx1"/>
                </a:solidFill>
                <a:latin typeface="Times New Roman" panose="02020603050405020304" pitchFamily="18" charset="0"/>
              </a:defRPr>
            </a:lvl3pPr>
            <a:lvl4pPr marL="1600200" indent="-228600" defTabSz="931863">
              <a:spcBef>
                <a:spcPct val="30000"/>
              </a:spcBef>
              <a:defRPr sz="1200">
                <a:solidFill>
                  <a:schemeClr val="tx1"/>
                </a:solidFill>
                <a:latin typeface="Times New Roman" panose="02020603050405020304" pitchFamily="18" charset="0"/>
              </a:defRPr>
            </a:lvl4pPr>
            <a:lvl5pPr marL="2057400" indent="-228600" defTabSz="931863">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1F5BF21-9435-4C05-B7C1-8AB5B9729F7B}" type="slidenum">
              <a:rPr lang="en-US" altLang="en-US" smtClean="0"/>
              <a:pPr>
                <a:spcBef>
                  <a:spcPct val="0"/>
                </a:spcBef>
              </a:pPr>
              <a:t>21</a:t>
            </a:fld>
            <a:endParaRPr lang="en-US" altLang="en-US" dirty="0"/>
          </a:p>
        </p:txBody>
      </p:sp>
    </p:spTree>
    <p:extLst>
      <p:ext uri="{BB962C8B-B14F-4D97-AF65-F5344CB8AC3E}">
        <p14:creationId xmlns:p14="http://schemas.microsoft.com/office/powerpoint/2010/main" val="174923696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42900" y="696913"/>
            <a:ext cx="6196013" cy="3486150"/>
          </a:xfrm>
        </p:spPr>
      </p:sp>
      <p:sp>
        <p:nvSpPr>
          <p:cNvPr id="3" name="Notes Placeholder 2"/>
          <p:cNvSpPr>
            <a:spLocks noGrp="1"/>
          </p:cNvSpPr>
          <p:nvPr>
            <p:ph type="body" idx="1"/>
          </p:nvPr>
        </p:nvSpPr>
        <p:spPr/>
        <p:txBody>
          <a:bodyPr/>
          <a:lstStyle/>
          <a:p>
            <a:r>
              <a:rPr lang="en-US" baseline="0" dirty="0"/>
              <a:t>Ben and Mason work together on Alt ELPA questions.</a:t>
            </a:r>
          </a:p>
        </p:txBody>
      </p:sp>
      <p:sp>
        <p:nvSpPr>
          <p:cNvPr id="4" name="Slide Number Placeholder 3"/>
          <p:cNvSpPr>
            <a:spLocks noGrp="1"/>
          </p:cNvSpPr>
          <p:nvPr>
            <p:ph type="sldNum" sz="quarter" idx="10"/>
          </p:nvPr>
        </p:nvSpPr>
        <p:spPr/>
        <p:txBody>
          <a:bodyPr/>
          <a:lstStyle/>
          <a:p>
            <a:pPr>
              <a:defRPr/>
            </a:pPr>
            <a:fld id="{C67B1E1D-D3C3-4691-8C34-51F8AFDE2CDE}" type="slidenum">
              <a:rPr lang="en-US" altLang="en-US" smtClean="0"/>
              <a:pPr>
                <a:defRPr/>
              </a:pPr>
              <a:t>22</a:t>
            </a:fld>
            <a:endParaRPr lang="en-US" altLang="en-US" dirty="0"/>
          </a:p>
        </p:txBody>
      </p:sp>
    </p:spTree>
    <p:extLst>
      <p:ext uri="{BB962C8B-B14F-4D97-AF65-F5344CB8AC3E}">
        <p14:creationId xmlns:p14="http://schemas.microsoft.com/office/powerpoint/2010/main" val="13006225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42900" y="696913"/>
            <a:ext cx="6196013" cy="3486150"/>
          </a:xfrm>
        </p:spPr>
      </p:sp>
      <p:sp>
        <p:nvSpPr>
          <p:cNvPr id="3" name="Notes Placeholder 2"/>
          <p:cNvSpPr>
            <a:spLocks noGrp="1"/>
          </p:cNvSpPr>
          <p:nvPr>
            <p:ph type="body" idx="1"/>
          </p:nvPr>
        </p:nvSpPr>
        <p:spPr/>
        <p:txBody>
          <a:bodyPr/>
          <a:lstStyle/>
          <a:p>
            <a:r>
              <a:rPr lang="en-US" baseline="0" dirty="0"/>
              <a:t>This slide lists ELPA-related changes in 2024-25.</a:t>
            </a:r>
          </a:p>
          <a:p>
            <a:endParaRPr lang="en-US" baseline="0" dirty="0"/>
          </a:p>
        </p:txBody>
      </p:sp>
      <p:sp>
        <p:nvSpPr>
          <p:cNvPr id="4" name="Slide Number Placeholder 3"/>
          <p:cNvSpPr>
            <a:spLocks noGrp="1"/>
          </p:cNvSpPr>
          <p:nvPr>
            <p:ph type="sldNum" sz="quarter" idx="10"/>
          </p:nvPr>
        </p:nvSpPr>
        <p:spPr/>
        <p:txBody>
          <a:bodyPr/>
          <a:lstStyle/>
          <a:p>
            <a:pPr>
              <a:defRPr/>
            </a:pPr>
            <a:fld id="{C67B1E1D-D3C3-4691-8C34-51F8AFDE2CDE}" type="slidenum">
              <a:rPr lang="en-US" altLang="en-US" smtClean="0"/>
              <a:pPr>
                <a:defRPr/>
              </a:pPr>
              <a:t>3</a:t>
            </a:fld>
            <a:endParaRPr lang="en-US" altLang="en-US" dirty="0"/>
          </a:p>
        </p:txBody>
      </p:sp>
    </p:spTree>
    <p:extLst>
      <p:ext uri="{BB962C8B-B14F-4D97-AF65-F5344CB8AC3E}">
        <p14:creationId xmlns:p14="http://schemas.microsoft.com/office/powerpoint/2010/main" val="16746131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42900" y="696913"/>
            <a:ext cx="6196013" cy="3486150"/>
          </a:xfrm>
        </p:spPr>
      </p:sp>
      <p:sp>
        <p:nvSpPr>
          <p:cNvPr id="3" name="Notes Placeholder 2"/>
          <p:cNvSpPr>
            <a:spLocks noGrp="1"/>
          </p:cNvSpPr>
          <p:nvPr>
            <p:ph type="body" idx="1"/>
          </p:nvPr>
        </p:nvSpPr>
        <p:spPr/>
        <p:txBody>
          <a:bodyPr/>
          <a:lstStyle/>
          <a:p>
            <a:r>
              <a:rPr lang="en-US" dirty="0"/>
              <a:t>The following slides list relevant news and updates for the 2025-26 school year.</a:t>
            </a:r>
          </a:p>
        </p:txBody>
      </p:sp>
      <p:sp>
        <p:nvSpPr>
          <p:cNvPr id="4" name="Slide Number Placeholder 3"/>
          <p:cNvSpPr>
            <a:spLocks noGrp="1"/>
          </p:cNvSpPr>
          <p:nvPr>
            <p:ph type="sldNum" sz="quarter" idx="10"/>
          </p:nvPr>
        </p:nvSpPr>
        <p:spPr/>
        <p:txBody>
          <a:bodyPr/>
          <a:lstStyle/>
          <a:p>
            <a:pPr>
              <a:defRPr/>
            </a:pPr>
            <a:fld id="{C67B1E1D-D3C3-4691-8C34-51F8AFDE2CDE}" type="slidenum">
              <a:rPr lang="en-US" altLang="en-US" smtClean="0"/>
              <a:pPr>
                <a:defRPr/>
              </a:pPr>
              <a:t>4</a:t>
            </a:fld>
            <a:endParaRPr lang="en-US" altLang="en-US" dirty="0"/>
          </a:p>
        </p:txBody>
      </p:sp>
    </p:spTree>
    <p:extLst>
      <p:ext uri="{BB962C8B-B14F-4D97-AF65-F5344CB8AC3E}">
        <p14:creationId xmlns:p14="http://schemas.microsoft.com/office/powerpoint/2010/main" val="31045043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xfrm>
            <a:off x="342900" y="696913"/>
            <a:ext cx="6196013" cy="3486150"/>
          </a:xfrm>
          <a:ln/>
        </p:spPr>
      </p:sp>
      <p:sp>
        <p:nvSpPr>
          <p:cNvPr id="522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ELPA21 has developed a screening instrument meant to accompany the Alt ELPA Summative. States wishing to participate opted in to a pilot beginning in August 2024. ODE chose not to opt in to this pilot. Among other reasons, the instrument was not available for review and ODE did not believe there was sufficient time to effectively prepare for administration. Subsequent testing has revealed that very few students participate in this test, making it difficult to accumulate enough data for a robust analysis of test performance. Because ODE needs to add new tests to its data systems significantly in advance of the testing year, we had to decide about participation before ELPA21 made a final decision about completing or extending the pilot. Having only the same information that was available in spring 2024, ODE decided not the participate. ELP21 subsequently decided to extend the pilot through 2025-26 for the same reasons. It is expected that two pilot years will provide enough information to conduct a meaningful analysis of test performance.</a:t>
            </a:r>
          </a:p>
        </p:txBody>
      </p:sp>
      <p:sp>
        <p:nvSpPr>
          <p:cNvPr id="522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Times New Roman" panose="02020603050405020304" pitchFamily="18" charset="0"/>
              </a:defRPr>
            </a:lvl1pPr>
            <a:lvl2pPr marL="742950" indent="-285750" defTabSz="931863">
              <a:spcBef>
                <a:spcPct val="30000"/>
              </a:spcBef>
              <a:defRPr sz="1200">
                <a:solidFill>
                  <a:schemeClr val="tx1"/>
                </a:solidFill>
                <a:latin typeface="Times New Roman" panose="02020603050405020304" pitchFamily="18" charset="0"/>
              </a:defRPr>
            </a:lvl2pPr>
            <a:lvl3pPr marL="1143000" indent="-228600" defTabSz="931863">
              <a:spcBef>
                <a:spcPct val="30000"/>
              </a:spcBef>
              <a:defRPr sz="1200">
                <a:solidFill>
                  <a:schemeClr val="tx1"/>
                </a:solidFill>
                <a:latin typeface="Times New Roman" panose="02020603050405020304" pitchFamily="18" charset="0"/>
              </a:defRPr>
            </a:lvl3pPr>
            <a:lvl4pPr marL="1600200" indent="-228600" defTabSz="931863">
              <a:spcBef>
                <a:spcPct val="30000"/>
              </a:spcBef>
              <a:defRPr sz="1200">
                <a:solidFill>
                  <a:schemeClr val="tx1"/>
                </a:solidFill>
                <a:latin typeface="Times New Roman" panose="02020603050405020304" pitchFamily="18" charset="0"/>
              </a:defRPr>
            </a:lvl4pPr>
            <a:lvl5pPr marL="2057400" indent="-228600" defTabSz="931863">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1F5BF21-9435-4C05-B7C1-8AB5B9729F7B}" type="slidenum">
              <a:rPr lang="en-US" altLang="en-US" smtClean="0"/>
              <a:pPr>
                <a:spcBef>
                  <a:spcPct val="0"/>
                </a:spcBef>
              </a:pPr>
              <a:t>5</a:t>
            </a:fld>
            <a:endParaRPr lang="en-US" altLang="en-US" dirty="0"/>
          </a:p>
        </p:txBody>
      </p:sp>
    </p:spTree>
    <p:extLst>
      <p:ext uri="{BB962C8B-B14F-4D97-AF65-F5344CB8AC3E}">
        <p14:creationId xmlns:p14="http://schemas.microsoft.com/office/powerpoint/2010/main" val="8360414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42900" y="696913"/>
            <a:ext cx="6196013" cy="3486150"/>
          </a:xfrm>
        </p:spPr>
      </p:sp>
      <p:sp>
        <p:nvSpPr>
          <p:cNvPr id="3" name="Notes Placeholder 2"/>
          <p:cNvSpPr>
            <a:spLocks noGrp="1"/>
          </p:cNvSpPr>
          <p:nvPr>
            <p:ph type="body" idx="1"/>
          </p:nvPr>
        </p:nvSpPr>
        <p:spPr/>
        <p:txBody>
          <a:bodyPr/>
          <a:lstStyle/>
          <a:p>
            <a:r>
              <a:rPr lang="en-US" dirty="0"/>
              <a:t>As a reminder, the Future/Early K and Grade K Screeners have an alternating window. In the fall, only the Future/Early K Screener is available. When the ELPA Summative window opens, the Future/Early K Screener window closes and the Grade K window opens. In the months of March through July, both Screeners are open, to allow for early testing of students who will be entering Kindergarten in the fall as well as testing of current Kindergarteners arriving in the latter half of their Kindergarten year.</a:t>
            </a:r>
          </a:p>
        </p:txBody>
      </p:sp>
      <p:sp>
        <p:nvSpPr>
          <p:cNvPr id="4" name="Slide Number Placeholder 3"/>
          <p:cNvSpPr>
            <a:spLocks noGrp="1"/>
          </p:cNvSpPr>
          <p:nvPr>
            <p:ph type="sldNum" sz="quarter" idx="10"/>
          </p:nvPr>
        </p:nvSpPr>
        <p:spPr/>
        <p:txBody>
          <a:bodyPr/>
          <a:lstStyle/>
          <a:p>
            <a:pPr>
              <a:defRPr/>
            </a:pPr>
            <a:fld id="{C67B1E1D-D3C3-4691-8C34-51F8AFDE2CDE}" type="slidenum">
              <a:rPr lang="en-US" altLang="en-US" smtClean="0"/>
              <a:pPr>
                <a:defRPr/>
              </a:pPr>
              <a:t>6</a:t>
            </a:fld>
            <a:endParaRPr lang="en-US" altLang="en-US" dirty="0"/>
          </a:p>
        </p:txBody>
      </p:sp>
    </p:spTree>
    <p:extLst>
      <p:ext uri="{BB962C8B-B14F-4D97-AF65-F5344CB8AC3E}">
        <p14:creationId xmlns:p14="http://schemas.microsoft.com/office/powerpoint/2010/main" val="25659318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ODE has been closely monitoring the Future/Early K and Grade K ELPA Screeners since their addition to the ELPA21 suite. Analysis of testing data led ODE to conclude in 2023 that the cut scores for both instruments should be adjusted, and scoring thresholds were subsequently lowered for both tests. These cut score adjustments were temporary estimations, to be confirmed or corrected with more in-depth activities directly involving Oregon educators. However, these participatory studies could not be carried out as originally planned.</a:t>
            </a:r>
          </a:p>
        </p:txBody>
      </p:sp>
      <p:sp>
        <p:nvSpPr>
          <p:cNvPr id="4" name="Slide Number Placeholder 3"/>
          <p:cNvSpPr>
            <a:spLocks noGrp="1"/>
          </p:cNvSpPr>
          <p:nvPr>
            <p:ph type="sldNum" sz="quarter" idx="5"/>
          </p:nvPr>
        </p:nvSpPr>
        <p:spPr/>
        <p:txBody>
          <a:bodyPr/>
          <a:lstStyle/>
          <a:p>
            <a:pPr>
              <a:defRPr/>
            </a:pPr>
            <a:fld id="{C67B1E1D-D3C3-4691-8C34-51F8AFDE2CDE}" type="slidenum">
              <a:rPr lang="en-US" altLang="en-US" smtClean="0"/>
              <a:pPr>
                <a:defRPr/>
              </a:pPr>
              <a:t>7</a:t>
            </a:fld>
            <a:endParaRPr lang="en-US" altLang="en-US" dirty="0"/>
          </a:p>
        </p:txBody>
      </p:sp>
    </p:spTree>
    <p:extLst>
      <p:ext uri="{BB962C8B-B14F-4D97-AF65-F5344CB8AC3E}">
        <p14:creationId xmlns:p14="http://schemas.microsoft.com/office/powerpoint/2010/main" val="23113689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Future/Early K and Grade K verification study will still move forward, but not as originally conceived. ODE has planned the modified verification study for the weeks of 9/8/25 and 9/15/25. The study will involve both internal ODE personnel and external educators. Following completion of the study, the currently posted 2024-25 Future/Early K and Grade K Screener Updates resource will need updating or removal.</a:t>
            </a:r>
          </a:p>
        </p:txBody>
      </p:sp>
      <p:sp>
        <p:nvSpPr>
          <p:cNvPr id="4" name="Slide Number Placeholder 3"/>
          <p:cNvSpPr>
            <a:spLocks noGrp="1"/>
          </p:cNvSpPr>
          <p:nvPr>
            <p:ph type="sldNum" sz="quarter" idx="5"/>
          </p:nvPr>
        </p:nvSpPr>
        <p:spPr/>
        <p:txBody>
          <a:bodyPr/>
          <a:lstStyle/>
          <a:p>
            <a:pPr>
              <a:defRPr/>
            </a:pPr>
            <a:fld id="{C67B1E1D-D3C3-4691-8C34-51F8AFDE2CDE}" type="slidenum">
              <a:rPr lang="en-US" altLang="en-US" smtClean="0"/>
              <a:pPr>
                <a:defRPr/>
              </a:pPr>
              <a:t>8</a:t>
            </a:fld>
            <a:endParaRPr lang="en-US" altLang="en-US" dirty="0"/>
          </a:p>
        </p:txBody>
      </p:sp>
    </p:spTree>
    <p:extLst>
      <p:ext uri="{BB962C8B-B14F-4D97-AF65-F5344CB8AC3E}">
        <p14:creationId xmlns:p14="http://schemas.microsoft.com/office/powerpoint/2010/main" val="35156305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2024-25 school year, educators in a handful of districts contacted ODE expressing concern that they had chosen the wrong test for screening incoming kindergarteners. In all these cases, the correct test had been chosen, but educators experienced confusion over the Future K test title. ODE added the word “early” to the Future K test title to better signal that this is indeed the correct test for students who are screening prior to the opening of the ELPA Summative test window of their kindergarten year.</a:t>
            </a:r>
          </a:p>
        </p:txBody>
      </p:sp>
      <p:sp>
        <p:nvSpPr>
          <p:cNvPr id="4" name="Slide Number Placeholder 3"/>
          <p:cNvSpPr>
            <a:spLocks noGrp="1"/>
          </p:cNvSpPr>
          <p:nvPr>
            <p:ph type="sldNum" sz="quarter" idx="5"/>
          </p:nvPr>
        </p:nvSpPr>
        <p:spPr/>
        <p:txBody>
          <a:bodyPr/>
          <a:lstStyle/>
          <a:p>
            <a:pPr>
              <a:defRPr/>
            </a:pPr>
            <a:fld id="{C67B1E1D-D3C3-4691-8C34-51F8AFDE2CDE}" type="slidenum">
              <a:rPr lang="en-US" altLang="en-US" smtClean="0"/>
              <a:pPr>
                <a:defRPr/>
              </a:pPr>
              <a:t>9</a:t>
            </a:fld>
            <a:endParaRPr lang="en-US" altLang="en-US" dirty="0"/>
          </a:p>
        </p:txBody>
      </p:sp>
    </p:spTree>
    <p:extLst>
      <p:ext uri="{BB962C8B-B14F-4D97-AF65-F5344CB8AC3E}">
        <p14:creationId xmlns:p14="http://schemas.microsoft.com/office/powerpoint/2010/main" val="374105124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Master" Target="../slideMasters/slideMaster2.xml"/><Relationship Id="rId4" Type="http://schemas.openxmlformats.org/officeDocument/2006/relationships/image" Target="../media/image8.png"/></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Master" Target="../slideMasters/slideMaster3.xml"/><Relationship Id="rId4" Type="http://schemas.openxmlformats.org/officeDocument/2006/relationships/image" Target="../media/image8.png"/></Relationships>
</file>

<file path=ppt/slideLayouts/_rels/slideLayout3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Master" Target="../slideMasters/slideMaster4.xml"/><Relationship Id="rId4" Type="http://schemas.openxmlformats.org/officeDocument/2006/relationships/image" Target="../media/image8.png"/></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Master" Target="../slideMasters/slideMaster5.xml"/><Relationship Id="rId4" Type="http://schemas.openxmlformats.org/officeDocument/2006/relationships/image" Target="../media/image8.png"/></Relationships>
</file>

<file path=ppt/slideLayouts/_rels/slideLayout6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Master" Target="../slideMasters/slideMaster6.xml"/><Relationship Id="rId4" Type="http://schemas.openxmlformats.org/officeDocument/2006/relationships/image" Target="../media/image8.png"/></Relationships>
</file>

<file path=ppt/slideLayouts/_rels/slideLayout7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7.xml"/></Relationships>
</file>

<file path=ppt/slideLayouts/_rels/slideLayout8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Master" Target="../slideMasters/slideMaster7.xml"/><Relationship Id="rId4" Type="http://schemas.openxmlformats.org/officeDocument/2006/relationships/image" Target="../media/image8.png"/></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621618" y="609601"/>
            <a:ext cx="4948767" cy="166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2130426"/>
            <a:ext cx="10363200" cy="1470025"/>
          </a:xfrm>
        </p:spPr>
        <p:txBody>
          <a:bodyPr/>
          <a:lstStyle>
            <a:lvl1pPr>
              <a:defRPr sz="40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sz="3000">
                <a:latin typeface="Arial" panose="020B0604020202020204" pitchFamily="34" charset="0"/>
                <a:cs typeface="Arial" panose="020B0604020202020204"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US" dirty="0"/>
          </a:p>
        </p:txBody>
      </p:sp>
      <p:sp>
        <p:nvSpPr>
          <p:cNvPr id="5" name="Slide Number Placeholder 4"/>
          <p:cNvSpPr>
            <a:spLocks noGrp="1"/>
          </p:cNvSpPr>
          <p:nvPr>
            <p:ph type="sldNum" sz="quarter" idx="10"/>
          </p:nvPr>
        </p:nvSpPr>
        <p:spPr/>
        <p:txBody>
          <a:bodyPr/>
          <a:lstStyle/>
          <a:p>
            <a:pPr>
              <a:defRPr/>
            </a:pPr>
            <a:fld id="{600AE717-2294-4A19-AA34-D65D5F954A77}" type="slidenum">
              <a:rPr lang="en-US" altLang="en-US" smtClean="0"/>
              <a:pPr>
                <a:defRPr/>
              </a:pPr>
              <a:t>‹#›</a:t>
            </a:fld>
            <a:endParaRPr lang="en-US" altLang="en-US" dirty="0"/>
          </a:p>
        </p:txBody>
      </p:sp>
    </p:spTree>
    <p:extLst>
      <p:ext uri="{BB962C8B-B14F-4D97-AF65-F5344CB8AC3E}">
        <p14:creationId xmlns:p14="http://schemas.microsoft.com/office/powerpoint/2010/main" val="7601514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673600" y="5853114"/>
            <a:ext cx="2540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sz="4000">
                <a:latin typeface="Bookman Old Style" panose="02050604050505020204" pitchFamily="18" charset="0"/>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a:latin typeface="Bookman Old Style" panose="02050604050505020204" pitchFamily="18" charset="0"/>
              </a:defRPr>
            </a:lvl1pPr>
            <a:lvl2pPr>
              <a:defRPr>
                <a:latin typeface="Bookman Old Style" panose="02050604050505020204" pitchFamily="18" charset="0"/>
              </a:defRPr>
            </a:lvl2pPr>
            <a:lvl3pPr>
              <a:defRPr>
                <a:latin typeface="Bookman Old Style" panose="02050604050505020204" pitchFamily="18" charset="0"/>
              </a:defRPr>
            </a:lvl3pPr>
            <a:lvl4pPr>
              <a:defRPr>
                <a:latin typeface="Bookman Old Style" panose="02050604050505020204" pitchFamily="18" charset="0"/>
              </a:defRPr>
            </a:lvl4pPr>
            <a:lvl5pPr marL="2057400" indent="-228600">
              <a:buFont typeface="Arial" panose="020B0604020202020204" pitchFamily="34" charset="0"/>
              <a:buChar char="•"/>
              <a:defRPr>
                <a:latin typeface="Bookman Old Style" panose="02050604050505020204" pitchFamily="18"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p:cNvSpPr>
            <a:spLocks noGrp="1"/>
          </p:cNvSpPr>
          <p:nvPr>
            <p:ph type="dt" sz="half" idx="10"/>
          </p:nvPr>
        </p:nvSpPr>
        <p:spPr>
          <a:xfrm>
            <a:off x="609600" y="6245225"/>
            <a:ext cx="2844800" cy="476250"/>
          </a:xfrm>
          <a:prstGeom prst="rect">
            <a:avLst/>
          </a:prstGeom>
        </p:spPr>
        <p:txBody>
          <a:bodyPr/>
          <a:lstStyle>
            <a:lvl1pPr>
              <a:defRPr/>
            </a:lvl1pPr>
          </a:lstStyle>
          <a:p>
            <a:pPr>
              <a:defRPr/>
            </a:pPr>
            <a:fld id="{4F27FEFD-4A48-404F-9949-D221A4ECBA43}" type="datetime1">
              <a:rPr lang="en-US" altLang="en-US" smtClean="0"/>
              <a:t>8/22/2025</a:t>
            </a:fld>
            <a:endParaRPr lang="en-US" altLang="en-US" dirty="0"/>
          </a:p>
        </p:txBody>
      </p:sp>
      <p:sp>
        <p:nvSpPr>
          <p:cNvPr id="6" name="Slide Number Placeholder 5"/>
          <p:cNvSpPr>
            <a:spLocks noGrp="1"/>
          </p:cNvSpPr>
          <p:nvPr>
            <p:ph type="sldNum" sz="quarter" idx="11"/>
          </p:nvPr>
        </p:nvSpPr>
        <p:spPr>
          <a:xfrm>
            <a:off x="8128000" y="6245225"/>
            <a:ext cx="2844800" cy="476250"/>
          </a:xfrm>
        </p:spPr>
        <p:txBody>
          <a:bodyPr/>
          <a:lstStyle>
            <a:lvl1pPr>
              <a:defRPr/>
            </a:lvl1pPr>
          </a:lstStyle>
          <a:p>
            <a:pPr>
              <a:defRPr/>
            </a:pPr>
            <a:fld id="{009469E9-0418-4C3D-B736-CDA947BD4FC6}" type="slidenum">
              <a:rPr lang="en-US" altLang="en-US"/>
              <a:pPr>
                <a:defRPr/>
              </a:pPr>
              <a:t>‹#›</a:t>
            </a:fld>
            <a:endParaRPr lang="en-US" altLang="en-US" dirty="0"/>
          </a:p>
        </p:txBody>
      </p:sp>
    </p:spTree>
    <p:extLst>
      <p:ext uri="{BB962C8B-B14F-4D97-AF65-F5344CB8AC3E}">
        <p14:creationId xmlns:p14="http://schemas.microsoft.com/office/powerpoint/2010/main" val="41407146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673600" y="5853114"/>
            <a:ext cx="2540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Vertical Title 1"/>
          <p:cNvSpPr>
            <a:spLocks noGrp="1"/>
          </p:cNvSpPr>
          <p:nvPr>
            <p:ph type="title" orient="vert"/>
          </p:nvPr>
        </p:nvSpPr>
        <p:spPr>
          <a:xfrm>
            <a:off x="9347200" y="274639"/>
            <a:ext cx="2743200" cy="5851525"/>
          </a:xfrm>
        </p:spPr>
        <p:txBody>
          <a:bodyPr vert="eaVert"/>
          <a:lstStyle>
            <a:lvl1pPr>
              <a:defRPr sz="4000">
                <a:latin typeface="Bookman Old Style" panose="02050604050505020204" pitchFamily="18" charset="0"/>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117600" y="274639"/>
            <a:ext cx="8026400" cy="5578705"/>
          </a:xfrm>
        </p:spPr>
        <p:txBody>
          <a:bodyPr vert="eaVert"/>
          <a:lstStyle>
            <a:lvl1pPr>
              <a:defRPr>
                <a:latin typeface="Bookman Old Style" panose="02050604050505020204" pitchFamily="18" charset="0"/>
              </a:defRPr>
            </a:lvl1pPr>
            <a:lvl2pPr>
              <a:defRPr>
                <a:latin typeface="Bookman Old Style" panose="02050604050505020204" pitchFamily="18" charset="0"/>
              </a:defRPr>
            </a:lvl2pPr>
            <a:lvl3pPr>
              <a:defRPr>
                <a:latin typeface="Bookman Old Style" panose="02050604050505020204" pitchFamily="18" charset="0"/>
              </a:defRPr>
            </a:lvl3pPr>
            <a:lvl4pPr>
              <a:defRPr>
                <a:latin typeface="Bookman Old Style" panose="02050604050505020204" pitchFamily="18" charset="0"/>
              </a:defRPr>
            </a:lvl4pPr>
            <a:lvl5pPr marL="2057400" indent="-228600">
              <a:buFont typeface="Arial" panose="020B0604020202020204" pitchFamily="34" charset="0"/>
              <a:buChar char="•"/>
              <a:defRPr>
                <a:latin typeface="Bookman Old Style" panose="02050604050505020204" pitchFamily="18"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p:cNvSpPr>
            <a:spLocks noGrp="1"/>
          </p:cNvSpPr>
          <p:nvPr>
            <p:ph type="dt" sz="half" idx="10"/>
          </p:nvPr>
        </p:nvSpPr>
        <p:spPr>
          <a:xfrm>
            <a:off x="609600" y="6245225"/>
            <a:ext cx="2844800" cy="476250"/>
          </a:xfrm>
          <a:prstGeom prst="rect">
            <a:avLst/>
          </a:prstGeom>
        </p:spPr>
        <p:txBody>
          <a:bodyPr/>
          <a:lstStyle>
            <a:lvl1pPr>
              <a:defRPr/>
            </a:lvl1pPr>
          </a:lstStyle>
          <a:p>
            <a:pPr>
              <a:defRPr/>
            </a:pPr>
            <a:fld id="{1743977F-D4FD-45D5-9871-EEAFF538FF86}" type="datetime1">
              <a:rPr lang="en-US" altLang="en-US" smtClean="0"/>
              <a:t>8/22/2025</a:t>
            </a:fld>
            <a:endParaRPr lang="en-US" altLang="en-US" dirty="0"/>
          </a:p>
        </p:txBody>
      </p:sp>
      <p:sp>
        <p:nvSpPr>
          <p:cNvPr id="6" name="Slide Number Placeholder 5"/>
          <p:cNvSpPr>
            <a:spLocks noGrp="1"/>
          </p:cNvSpPr>
          <p:nvPr>
            <p:ph type="sldNum" sz="quarter" idx="11"/>
          </p:nvPr>
        </p:nvSpPr>
        <p:spPr>
          <a:xfrm>
            <a:off x="8128000" y="6245225"/>
            <a:ext cx="2844800" cy="476250"/>
          </a:xfrm>
        </p:spPr>
        <p:txBody>
          <a:bodyPr/>
          <a:lstStyle>
            <a:lvl1pPr>
              <a:defRPr/>
            </a:lvl1pPr>
          </a:lstStyle>
          <a:p>
            <a:pPr>
              <a:defRPr/>
            </a:pPr>
            <a:fld id="{756E58F0-8A76-43A2-9714-A00B8B39E720}" type="slidenum">
              <a:rPr lang="en-US" altLang="en-US"/>
              <a:pPr>
                <a:defRPr/>
              </a:pPr>
              <a:t>‹#›</a:t>
            </a:fld>
            <a:endParaRPr lang="en-US" altLang="en-US" dirty="0"/>
          </a:p>
        </p:txBody>
      </p:sp>
    </p:spTree>
    <p:extLst>
      <p:ext uri="{BB962C8B-B14F-4D97-AF65-F5344CB8AC3E}">
        <p14:creationId xmlns:p14="http://schemas.microsoft.com/office/powerpoint/2010/main" val="30201426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sp>
        <p:nvSpPr>
          <p:cNvPr id="4" name="Straight Connector 3"/>
          <p:cNvSpPr>
            <a:spLocks noChangeShapeType="1"/>
          </p:cNvSpPr>
          <p:nvPr userDrawn="1"/>
        </p:nvSpPr>
        <p:spPr bwMode="auto">
          <a:xfrm>
            <a:off x="1215178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hangingPunct="1">
              <a:defRPr/>
            </a:pPr>
            <a:endParaRPr lang="en-US" dirty="0"/>
          </a:p>
        </p:txBody>
      </p:sp>
      <p:sp>
        <p:nvSpPr>
          <p:cNvPr id="5" name="Oval 4"/>
          <p:cNvSpPr/>
          <p:nvPr userDrawn="1"/>
        </p:nvSpPr>
        <p:spPr bwMode="auto">
          <a:xfrm>
            <a:off x="5181601" y="3505200"/>
            <a:ext cx="918633" cy="688975"/>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pic>
        <p:nvPicPr>
          <p:cNvPr id="6" name="Picture 2" descr="OAKS Tree Only Paper_2014"/>
          <p:cNvPicPr>
            <a:picLocks noChangeAspect="1" noChangeArrowheads="1"/>
          </p:cNvPicPr>
          <p:nvPr userDrawn="1"/>
        </p:nvPicPr>
        <p:blipFill>
          <a:blip r:embed="rId2">
            <a:extLst>
              <a:ext uri="{28A0092B-C50C-407E-A947-70E740481C1C}">
                <a14:useLocalDpi xmlns:a14="http://schemas.microsoft.com/office/drawing/2010/main" val="0"/>
              </a:ext>
            </a:extLst>
          </a:blip>
          <a:srcRect l="27104" t="1495" r="28221" b="39485"/>
          <a:stretch>
            <a:fillRect/>
          </a:stretch>
        </p:blipFill>
        <p:spPr bwMode="auto">
          <a:xfrm>
            <a:off x="5240867" y="3516313"/>
            <a:ext cx="855133"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7"/>
          <p:cNvSpPr>
            <a:spLocks noGrp="1"/>
          </p:cNvSpPr>
          <p:nvPr>
            <p:ph type="ctrTitle"/>
          </p:nvPr>
        </p:nvSpPr>
        <p:spPr>
          <a:xfrm>
            <a:off x="1524000" y="1371600"/>
            <a:ext cx="8229600" cy="1371600"/>
          </a:xfrm>
        </p:spPr>
        <p:txBody>
          <a:bodyPr/>
          <a:lstStyle>
            <a:lvl1pPr algn="ctr">
              <a:defRPr sz="3600" b="1" cap="none" baseline="0"/>
            </a:lvl1pPr>
          </a:lstStyle>
          <a:p>
            <a:r>
              <a:rPr lang="en-US" dirty="0"/>
              <a:t>Click to edit Master title style</a:t>
            </a:r>
          </a:p>
        </p:txBody>
      </p:sp>
      <p:sp>
        <p:nvSpPr>
          <p:cNvPr id="10" name="Content Placeholder 7"/>
          <p:cNvSpPr>
            <a:spLocks noGrp="1"/>
          </p:cNvSpPr>
          <p:nvPr>
            <p:ph sz="quarter" idx="1"/>
          </p:nvPr>
        </p:nvSpPr>
        <p:spPr>
          <a:xfrm>
            <a:off x="1524000" y="2743200"/>
            <a:ext cx="8229600" cy="457200"/>
          </a:xfrm>
        </p:spPr>
        <p:txBody>
          <a:bodyPr/>
          <a:lstStyle>
            <a:lvl1pPr marL="0" indent="0" algn="ctr">
              <a:buFont typeface="Wingdings" panose="05000000000000000000" pitchFamily="2" charset="2"/>
              <a:buNone/>
              <a:defRPr sz="1800" i="1"/>
            </a:lvl1pPr>
            <a:lvl2pPr marL="639763" indent="-273050">
              <a:buFont typeface="Wingdings" panose="05000000000000000000" pitchFamily="2" charset="2"/>
              <a:buChar char="Ø"/>
              <a:defRPr/>
            </a:lvl2pPr>
          </a:lstStyle>
          <a:p>
            <a:pPr lvl="0"/>
            <a:r>
              <a:rPr lang="en-US" dirty="0"/>
              <a:t>Click to edit Master text styles</a:t>
            </a:r>
          </a:p>
        </p:txBody>
      </p:sp>
    </p:spTree>
    <p:extLst>
      <p:ext uri="{BB962C8B-B14F-4D97-AF65-F5344CB8AC3E}">
        <p14:creationId xmlns:p14="http://schemas.microsoft.com/office/powerpoint/2010/main" val="246372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1215178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hangingPunct="1">
              <a:defRPr/>
            </a:pPr>
            <a:endParaRPr lang="en-US" dirty="0">
              <a:solidFill>
                <a:srgbClr val="4A3927"/>
              </a:solidFill>
            </a:endParaRPr>
          </a:p>
        </p:txBody>
      </p:sp>
      <p:sp>
        <p:nvSpPr>
          <p:cNvPr id="5" name="Oval 4"/>
          <p:cNvSpPr/>
          <p:nvPr userDrawn="1"/>
        </p:nvSpPr>
        <p:spPr bwMode="auto">
          <a:xfrm>
            <a:off x="5181601" y="3505200"/>
            <a:ext cx="918633" cy="688975"/>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solidFill>
                <a:prstClr val="white"/>
              </a:solidFill>
            </a:endParaRPr>
          </a:p>
        </p:txBody>
      </p:sp>
      <p:pic>
        <p:nvPicPr>
          <p:cNvPr id="6" name="Picture 2" descr="OAKS Tree Only Paper_2014"/>
          <p:cNvPicPr>
            <a:picLocks noChangeAspect="1" noChangeArrowheads="1"/>
          </p:cNvPicPr>
          <p:nvPr userDrawn="1"/>
        </p:nvPicPr>
        <p:blipFill>
          <a:blip r:embed="rId2">
            <a:extLst>
              <a:ext uri="{28A0092B-C50C-407E-A947-70E740481C1C}">
                <a14:useLocalDpi xmlns:a14="http://schemas.microsoft.com/office/drawing/2010/main" val="0"/>
              </a:ext>
            </a:extLst>
          </a:blip>
          <a:srcRect l="27104" t="1495" r="28221" b="39485"/>
          <a:stretch>
            <a:fillRect/>
          </a:stretch>
        </p:blipFill>
        <p:spPr bwMode="auto">
          <a:xfrm>
            <a:off x="5240867" y="3516313"/>
            <a:ext cx="855133"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7"/>
          <p:cNvSpPr>
            <a:spLocks noGrp="1"/>
          </p:cNvSpPr>
          <p:nvPr>
            <p:ph type="ctrTitle"/>
          </p:nvPr>
        </p:nvSpPr>
        <p:spPr>
          <a:xfrm>
            <a:off x="1524000" y="1371600"/>
            <a:ext cx="8229600" cy="1371600"/>
          </a:xfrm>
        </p:spPr>
        <p:txBody>
          <a:bodyPr/>
          <a:lstStyle>
            <a:lvl1pPr algn="ctr">
              <a:defRPr b="1"/>
            </a:lvl1pPr>
          </a:lstStyle>
          <a:p>
            <a:r>
              <a:rPr lang="en-US" dirty="0"/>
              <a:t>Click to edit Master title style</a:t>
            </a:r>
          </a:p>
        </p:txBody>
      </p:sp>
      <p:sp>
        <p:nvSpPr>
          <p:cNvPr id="7" name="Content Placeholder 7"/>
          <p:cNvSpPr>
            <a:spLocks noGrp="1"/>
          </p:cNvSpPr>
          <p:nvPr>
            <p:ph sz="quarter" idx="1"/>
          </p:nvPr>
        </p:nvSpPr>
        <p:spPr>
          <a:xfrm>
            <a:off x="1524000" y="2743200"/>
            <a:ext cx="8229600" cy="457200"/>
          </a:xfrm>
        </p:spPr>
        <p:txBody>
          <a:bodyPr/>
          <a:lstStyle>
            <a:lvl1pPr marL="0" indent="0" algn="ctr">
              <a:buFont typeface="Wingdings" panose="05000000000000000000" pitchFamily="2" charset="2"/>
              <a:buNone/>
              <a:defRPr sz="1900" i="1"/>
            </a:lvl1pPr>
            <a:lvl2pPr marL="639763" indent="-273050">
              <a:buFont typeface="Wingdings" panose="05000000000000000000" pitchFamily="2" charset="2"/>
              <a:buChar char="Ø"/>
              <a:defRPr/>
            </a:lvl2pPr>
          </a:lstStyle>
          <a:p>
            <a:pPr lvl="0"/>
            <a:r>
              <a:rPr lang="en-US" dirty="0"/>
              <a:t>Click to edit Master text styles</a:t>
            </a:r>
          </a:p>
        </p:txBody>
      </p:sp>
    </p:spTree>
    <p:extLst>
      <p:ext uri="{BB962C8B-B14F-4D97-AF65-F5344CB8AC3E}">
        <p14:creationId xmlns:p14="http://schemas.microsoft.com/office/powerpoint/2010/main" val="31012937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cSld name="1_Section Header">
    <p:bg>
      <p:bgPr>
        <a:solidFill>
          <a:schemeClr val="accent1"/>
        </a:solidFill>
        <a:effectLst/>
      </p:bgPr>
    </p:bg>
    <p:spTree>
      <p:nvGrpSpPr>
        <p:cNvPr id="1" name=""/>
        <p:cNvGrpSpPr/>
        <p:nvPr/>
      </p:nvGrpSpPr>
      <p:grpSpPr>
        <a:xfrm>
          <a:off x="0" y="0"/>
          <a:ext cx="0" cy="0"/>
          <a:chOff x="0" y="0"/>
          <a:chExt cx="0" cy="0"/>
        </a:xfrm>
      </p:grpSpPr>
      <p:sp>
        <p:nvSpPr>
          <p:cNvPr id="9" name="Title 1"/>
          <p:cNvSpPr>
            <a:spLocks noGrp="1"/>
          </p:cNvSpPr>
          <p:nvPr>
            <p:ph type="ctrTitle"/>
          </p:nvPr>
        </p:nvSpPr>
        <p:spPr>
          <a:xfrm>
            <a:off x="717178" y="2488759"/>
            <a:ext cx="10784543" cy="1900363"/>
          </a:xfrm>
        </p:spPr>
        <p:txBody>
          <a:bodyPr anchor="ctr" anchorCtr="0">
            <a:noAutofit/>
          </a:bodyPr>
          <a:lstStyle>
            <a:lvl1pPr algn="ctr">
              <a:defRPr sz="5100">
                <a:solidFill>
                  <a:schemeClr val="accent1"/>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5" y="6139795"/>
            <a:ext cx="4509247" cy="365125"/>
          </a:xfrm>
        </p:spPr>
        <p:txBody>
          <a:bodyPr/>
          <a:lstStyle/>
          <a:p>
            <a:fld id="{7E8BE4CC-D85A-4BD7-82BB-CBB095815D3B}" type="datetime1">
              <a:rPr lang="en-US" smtClean="0"/>
              <a:t>8/22/2025</a:t>
            </a:fld>
            <a:endParaRPr lang="en-US" dirty="0"/>
          </a:p>
        </p:txBody>
      </p:sp>
      <p:sp>
        <p:nvSpPr>
          <p:cNvPr id="11" name="Footer Placeholder 4"/>
          <p:cNvSpPr>
            <a:spLocks noGrp="1"/>
          </p:cNvSpPr>
          <p:nvPr>
            <p:ph type="ftr" sz="quarter" idx="11"/>
          </p:nvPr>
        </p:nvSpPr>
        <p:spPr>
          <a:xfrm>
            <a:off x="717176" y="6139795"/>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1" y="6139795"/>
            <a:ext cx="2891119" cy="365125"/>
          </a:xfrm>
        </p:spPr>
        <p:txBody>
          <a:bodyPr/>
          <a:lstStyle/>
          <a:p>
            <a:fld id="{D16AC7E5-7E7A-4455-8A13-FD1063EE8E5D}" type="slidenum">
              <a:rPr lang="en-US" smtClean="0"/>
              <a:t>‹#›</a:t>
            </a:fld>
            <a:endParaRPr lang="en-US" dirty="0"/>
          </a:p>
        </p:txBody>
      </p:sp>
    </p:spTree>
    <p:extLst>
      <p:ext uri="{BB962C8B-B14F-4D97-AF65-F5344CB8AC3E}">
        <p14:creationId xmlns:p14="http://schemas.microsoft.com/office/powerpoint/2010/main" val="9361001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cSld name="Title Bar and Content">
    <p:bg>
      <p:bgPr>
        <a:solidFill>
          <a:schemeClr val="accent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0D5BCD-C127-4E21-BC08-9CA40CB7BA13}" type="datetime1">
              <a:rPr lang="en-US" smtClean="0"/>
              <a:t>8/22/2025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D16AC7E5-7E7A-4455-8A13-FD1063EE8E5D}" type="slidenum">
              <a:rPr lang="en-US" smtClean="0"/>
              <a:t>‹#›</a:t>
            </a:fld>
            <a:endParaRPr lang="en-US" dirty="0"/>
          </a:p>
        </p:txBody>
      </p:sp>
      <p:sp>
        <p:nvSpPr>
          <p:cNvPr id="9" name="Title 1"/>
          <p:cNvSpPr>
            <a:spLocks noGrp="1"/>
          </p:cNvSpPr>
          <p:nvPr>
            <p:ph type="title"/>
          </p:nvPr>
        </p:nvSpPr>
        <p:spPr>
          <a:xfrm>
            <a:off x="717177" y="457200"/>
            <a:ext cx="10784543"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3971574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4"/>
            <a:ext cx="11775141" cy="69924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1" y="3472133"/>
            <a:ext cx="1286259" cy="24384"/>
          </a:xfrm>
          <a:prstGeom prst="rect">
            <a:avLst/>
          </a:prstGeom>
        </p:spPr>
      </p:pic>
      <p:sp>
        <p:nvSpPr>
          <p:cNvPr id="2" name="Title 1"/>
          <p:cNvSpPr>
            <a:spLocks noGrp="1"/>
          </p:cNvSpPr>
          <p:nvPr>
            <p:ph type="ctrTitle"/>
          </p:nvPr>
        </p:nvSpPr>
        <p:spPr>
          <a:xfrm>
            <a:off x="1524000" y="2486703"/>
            <a:ext cx="9144000" cy="1023261"/>
          </a:xfrm>
        </p:spPr>
        <p:txBody>
          <a:bodyPr anchor="b">
            <a:normAutofit/>
          </a:bodyPr>
          <a:lstStyle>
            <a:lvl1pPr algn="ctr">
              <a:defRPr sz="405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1800">
                <a:solidFill>
                  <a:schemeClr val="accent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80C2968-C8AF-4A3D-B327-0671629A8B1F}" type="datetime1">
              <a:rPr lang="en-US" smtClean="0"/>
              <a:t>8/22/2025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33771" y="214049"/>
            <a:ext cx="2124460" cy="2167132"/>
          </a:xfrm>
          <a:prstGeom prst="rect">
            <a:avLst/>
          </a:prstGeom>
        </p:spPr>
      </p:pic>
    </p:spTree>
    <p:extLst>
      <p:ext uri="{BB962C8B-B14F-4D97-AF65-F5344CB8AC3E}">
        <p14:creationId xmlns:p14="http://schemas.microsoft.com/office/powerpoint/2010/main" val="41096281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1"/>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8" y="2488759"/>
            <a:ext cx="11775141" cy="190036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p>
        </p:txBody>
      </p:sp>
      <p:sp>
        <p:nvSpPr>
          <p:cNvPr id="9" name="Title 1"/>
          <p:cNvSpPr>
            <a:spLocks noGrp="1"/>
          </p:cNvSpPr>
          <p:nvPr>
            <p:ph type="ctrTitle"/>
          </p:nvPr>
        </p:nvSpPr>
        <p:spPr>
          <a:xfrm>
            <a:off x="717178" y="2488759"/>
            <a:ext cx="10784543" cy="1900363"/>
          </a:xfrm>
        </p:spPr>
        <p:txBody>
          <a:bodyPr anchor="ctr" anchorCtr="0">
            <a:noAutofit/>
          </a:bodyPr>
          <a:lstStyle>
            <a:lvl1pPr algn="ctr">
              <a:defRPr sz="5100">
                <a:solidFill>
                  <a:schemeClr val="accent1"/>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5" y="6139795"/>
            <a:ext cx="4509247" cy="365125"/>
          </a:xfrm>
        </p:spPr>
        <p:txBody>
          <a:bodyPr/>
          <a:lstStyle/>
          <a:p>
            <a:fld id="{7E8BE4CC-D85A-4BD7-82BB-CBB095815D3B}" type="datetime1">
              <a:rPr lang="en-US" smtClean="0"/>
              <a:t>8/22/2025</a:t>
            </a:fld>
            <a:endParaRPr lang="en-US" dirty="0"/>
          </a:p>
        </p:txBody>
      </p:sp>
      <p:sp>
        <p:nvSpPr>
          <p:cNvPr id="11" name="Footer Placeholder 4"/>
          <p:cNvSpPr>
            <a:spLocks noGrp="1"/>
          </p:cNvSpPr>
          <p:nvPr>
            <p:ph type="ftr" sz="quarter" idx="11"/>
          </p:nvPr>
        </p:nvSpPr>
        <p:spPr>
          <a:xfrm>
            <a:off x="717176" y="6139795"/>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1" y="6139795"/>
            <a:ext cx="2891119" cy="365125"/>
          </a:xfrm>
        </p:spPr>
        <p:txBody>
          <a:bodyPr/>
          <a:lstStyle/>
          <a:p>
            <a:fld id="{D16AC7E5-7E7A-4455-8A13-FD1063EE8E5D}" type="slidenum">
              <a:rPr lang="en-US" smtClean="0"/>
              <a:t>‹#›</a:t>
            </a:fld>
            <a:endParaRPr lang="en-US" dirty="0"/>
          </a:p>
        </p:txBody>
      </p:sp>
      <p:pic>
        <p:nvPicPr>
          <p:cNvPr id="13" name="Picture 12" descr="Oregon Department of Education Logo"/>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33771" y="214049"/>
            <a:ext cx="2124460" cy="2167132"/>
          </a:xfrm>
          <a:prstGeom prst="rect">
            <a:avLst/>
          </a:prstGeom>
        </p:spPr>
      </p:pic>
    </p:spTree>
    <p:extLst>
      <p:ext uri="{BB962C8B-B14F-4D97-AF65-F5344CB8AC3E}">
        <p14:creationId xmlns:p14="http://schemas.microsoft.com/office/powerpoint/2010/main" val="10465871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p:cSld name="Title Bar and Content">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lvl2pPr marL="514350" indent="-171450">
              <a:buFont typeface="Calibri" panose="020F0502020204030204" pitchFamily="34" charset="0"/>
              <a:buChar char="◦"/>
              <a:defRPr/>
            </a:lvl2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640D5BCD-C127-4E21-BC08-9CA40CB7BA13}" type="datetime1">
              <a:rPr lang="en-US" smtClean="0"/>
              <a:t>8/22/2025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D16AC7E5-7E7A-4455-8A13-FD1063EE8E5D}" type="slidenum">
              <a:rPr lang="en-US" smtClean="0"/>
              <a:t>‹#›</a:t>
            </a:fld>
            <a:endParaRPr lang="en-US" dirty="0"/>
          </a:p>
        </p:txBody>
      </p:sp>
      <p:sp>
        <p:nvSpPr>
          <p:cNvPr id="9" name="Title 1"/>
          <p:cNvSpPr>
            <a:spLocks noGrp="1"/>
          </p:cNvSpPr>
          <p:nvPr>
            <p:ph type="title"/>
          </p:nvPr>
        </p:nvSpPr>
        <p:spPr>
          <a:xfrm>
            <a:off x="717177" y="457200"/>
            <a:ext cx="10784543"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24529461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90" y="215153"/>
            <a:ext cx="4730471" cy="64321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7" cy="2525617"/>
          </a:xfrm>
        </p:spPr>
        <p:txBody>
          <a:bodyPr anchor="t" anchorCtr="0">
            <a:normAutofit/>
          </a:bodyPr>
          <a:lstStyle>
            <a:lvl1pPr>
              <a:defRPr sz="33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1800"/>
            </a:lvl1pPr>
            <a:lvl2pPr>
              <a:defRPr sz="1800"/>
            </a:lvl2pPr>
            <a:lvl3pPr>
              <a:defRPr sz="1800"/>
            </a:lvl3pPr>
            <a:lvl4pPr>
              <a:defRPr sz="1800"/>
            </a:lvl4pPr>
            <a:lvl5pPr>
              <a:defRPr sz="18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CB63431-4032-43AA-B285-E525F0074792}" type="datetime1">
              <a:rPr lang="en-US" smtClean="0"/>
              <a:t>8/22/2025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D16AC7E5-7E7A-4455-8A13-FD1063EE8E5D}" type="slidenum">
              <a:rPr lang="en-US" smtClean="0"/>
              <a:t>‹#›</a:t>
            </a:fld>
            <a:endParaRPr lang="en-US" dirty="0"/>
          </a:p>
        </p:txBody>
      </p:sp>
      <p:sp>
        <p:nvSpPr>
          <p:cNvPr id="9" name="Picture Placeholder 8"/>
          <p:cNvSpPr>
            <a:spLocks noGrp="1"/>
          </p:cNvSpPr>
          <p:nvPr>
            <p:ph type="pic" sz="quarter" idx="13"/>
          </p:nvPr>
        </p:nvSpPr>
        <p:spPr>
          <a:xfrm>
            <a:off x="717177" y="3540125"/>
            <a:ext cx="3931827" cy="2320926"/>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40229639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673600" y="5853114"/>
            <a:ext cx="2540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sz="40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1117600" y="1600202"/>
            <a:ext cx="10972800" cy="4267199"/>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marL="2057400" indent="-228600">
              <a:buFont typeface="Arial" panose="020B0604020202020204" pitchFamily="34" charset="0"/>
              <a:buChar cha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p:cNvSpPr>
            <a:spLocks noGrp="1"/>
          </p:cNvSpPr>
          <p:nvPr>
            <p:ph type="dt" sz="half" idx="10"/>
          </p:nvPr>
        </p:nvSpPr>
        <p:spPr>
          <a:xfrm>
            <a:off x="609600" y="6245225"/>
            <a:ext cx="2844800" cy="476250"/>
          </a:xfrm>
          <a:prstGeom prst="rect">
            <a:avLst/>
          </a:prstGeom>
        </p:spPr>
        <p:txBody>
          <a:bodyPr/>
          <a:lstStyle>
            <a:lvl1pPr>
              <a:defRPr>
                <a:latin typeface="Arial" panose="020B0604020202020204" pitchFamily="34" charset="0"/>
                <a:cs typeface="Arial" panose="020B0604020202020204" pitchFamily="34" charset="0"/>
              </a:defRPr>
            </a:lvl1pPr>
          </a:lstStyle>
          <a:p>
            <a:pPr>
              <a:defRPr/>
            </a:pPr>
            <a:fld id="{6A85E9C6-66C3-4488-978C-2017E90630A2}" type="datetime1">
              <a:rPr lang="en-US" altLang="en-US" smtClean="0"/>
              <a:t>8/22/2025</a:t>
            </a:fld>
            <a:endParaRPr lang="en-US" altLang="en-US" dirty="0"/>
          </a:p>
        </p:txBody>
      </p:sp>
      <p:sp>
        <p:nvSpPr>
          <p:cNvPr id="6" name="Slide Number Placeholder 5"/>
          <p:cNvSpPr>
            <a:spLocks noGrp="1"/>
          </p:cNvSpPr>
          <p:nvPr>
            <p:ph type="sldNum" sz="quarter" idx="11"/>
          </p:nvPr>
        </p:nvSpPr>
        <p:spPr>
          <a:xfrm>
            <a:off x="8128000" y="6245225"/>
            <a:ext cx="2844800" cy="476250"/>
          </a:xfrm>
        </p:spPr>
        <p:txBody>
          <a:bodyPr/>
          <a:lstStyle>
            <a:lvl1pPr>
              <a:defRPr>
                <a:latin typeface="Arial" panose="020B0604020202020204" pitchFamily="34" charset="0"/>
                <a:cs typeface="Arial" panose="020B0604020202020204" pitchFamily="34" charset="0"/>
              </a:defRPr>
            </a:lvl1pPr>
          </a:lstStyle>
          <a:p>
            <a:pPr>
              <a:defRPr/>
            </a:pPr>
            <a:fld id="{B64809B7-C5B5-4638-B479-F570D7710832}" type="slidenum">
              <a:rPr lang="en-US" altLang="en-US"/>
              <a:pPr>
                <a:defRPr/>
              </a:pPr>
              <a:t>‹#›</a:t>
            </a:fld>
            <a:endParaRPr lang="en-US" altLang="en-US" dirty="0"/>
          </a:p>
        </p:txBody>
      </p:sp>
    </p:spTree>
    <p:extLst>
      <p:ext uri="{BB962C8B-B14F-4D97-AF65-F5344CB8AC3E}">
        <p14:creationId xmlns:p14="http://schemas.microsoft.com/office/powerpoint/2010/main" val="389644322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7F2E8A-4E57-4712-B1E3-40DF235C90C8}" type="datetime1">
              <a:rPr lang="en-US" smtClean="0"/>
              <a:t>8/22/2025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D16AC7E5-7E7A-4455-8A13-FD1063EE8E5D}" type="slidenum">
              <a:rPr lang="en-US" smtClean="0"/>
              <a:t>‹#›</a:t>
            </a:fld>
            <a:endParaRPr lang="en-US" dirty="0"/>
          </a:p>
        </p:txBody>
      </p:sp>
    </p:spTree>
    <p:extLst>
      <p:ext uri="{BB962C8B-B14F-4D97-AF65-F5344CB8AC3E}">
        <p14:creationId xmlns:p14="http://schemas.microsoft.com/office/powerpoint/2010/main" val="35283542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1" y="1825625"/>
            <a:ext cx="5329519"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DC0B499-BF27-4F27-B33D-FACFC2898C39}" type="datetime1">
              <a:rPr lang="en-US" smtClean="0"/>
              <a:t>8/22/2025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D16AC7E5-7E7A-4455-8A13-FD1063EE8E5D}" type="slidenum">
              <a:rPr lang="en-US" smtClean="0"/>
              <a:t>‹#›</a:t>
            </a:fld>
            <a:endParaRPr lang="en-US" dirty="0"/>
          </a:p>
        </p:txBody>
      </p:sp>
    </p:spTree>
    <p:extLst>
      <p:ext uri="{BB962C8B-B14F-4D97-AF65-F5344CB8AC3E}">
        <p14:creationId xmlns:p14="http://schemas.microsoft.com/office/powerpoint/2010/main" val="372325052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8" y="1681163"/>
            <a:ext cx="5280399" cy="823912"/>
          </a:xfrm>
        </p:spPr>
        <p:txBody>
          <a:bodyPr anchor="t" anchorCtr="0">
            <a:normAutofit/>
          </a:bodyPr>
          <a:lstStyle>
            <a:lvl1pPr marL="0" indent="0">
              <a:buNone/>
              <a:defRPr sz="2400" b="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717178" y="2505077"/>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329519" cy="823912"/>
          </a:xfrm>
        </p:spPr>
        <p:txBody>
          <a:bodyPr anchor="t" anchorCtr="0"/>
          <a:lstStyle>
            <a:lvl1pPr marL="0" indent="0">
              <a:buNone/>
              <a:defRPr sz="2400" b="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6172201" y="2505077"/>
            <a:ext cx="532951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E358E86-32BC-4E63-9B31-D70C811B540F}" type="datetime1">
              <a:rPr lang="en-US" smtClean="0"/>
              <a:t>8/22/2025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D16AC7E5-7E7A-4455-8A13-FD1063EE8E5D}" type="slidenum">
              <a:rPr lang="en-US" smtClean="0"/>
              <a:t>‹#›</a:t>
            </a:fld>
            <a:endParaRPr lang="en-US" dirty="0"/>
          </a:p>
        </p:txBody>
      </p:sp>
      <p:sp>
        <p:nvSpPr>
          <p:cNvPr id="10" name="Title 1"/>
          <p:cNvSpPr>
            <a:spLocks noGrp="1"/>
          </p:cNvSpPr>
          <p:nvPr>
            <p:ph type="title"/>
          </p:nvPr>
        </p:nvSpPr>
        <p:spPr>
          <a:xfrm>
            <a:off x="717177" y="457200"/>
            <a:ext cx="10784543" cy="1026460"/>
          </a:xfrm>
        </p:spPr>
        <p:txBody>
          <a:bodyPr>
            <a:normAutofit/>
          </a:bodyPr>
          <a:lstStyle>
            <a:lvl1pPr>
              <a:defRPr sz="2400"/>
            </a:lvl1pPr>
          </a:lstStyle>
          <a:p>
            <a:r>
              <a:rPr lang="en-US"/>
              <a:t>Click to edit Master title style</a:t>
            </a:r>
            <a:endParaRPr lang="en-US" dirty="0"/>
          </a:p>
        </p:txBody>
      </p:sp>
    </p:spTree>
    <p:extLst>
      <p:ext uri="{BB962C8B-B14F-4D97-AF65-F5344CB8AC3E}">
        <p14:creationId xmlns:p14="http://schemas.microsoft.com/office/powerpoint/2010/main" val="23694393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p:cSld name="Title Only">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852962F-054E-4CDB-9B9A-DFD3E6C3A1B6}" type="datetime1">
              <a:rPr lang="en-US" smtClean="0"/>
              <a:t>8/22/2025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7" y="457200"/>
            <a:ext cx="10784543"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1184299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F2407B57-70C1-480C-BF97-48F9F47AF846}" type="datetime1">
              <a:rPr lang="en-US" smtClean="0"/>
              <a:t>8/22/2025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D16AC7E5-7E7A-4455-8A13-FD1063EE8E5D}" type="slidenum">
              <a:rPr lang="en-US" smtClean="0"/>
              <a:t>‹#›</a:t>
            </a:fld>
            <a:endParaRPr lang="en-US" dirty="0"/>
          </a:p>
        </p:txBody>
      </p:sp>
      <p:sp>
        <p:nvSpPr>
          <p:cNvPr id="7" name="Content Placeholder 6"/>
          <p:cNvSpPr>
            <a:spLocks noGrp="1"/>
          </p:cNvSpPr>
          <p:nvPr>
            <p:ph sz="quarter" idx="13"/>
          </p:nvPr>
        </p:nvSpPr>
        <p:spPr>
          <a:xfrm>
            <a:off x="717177" y="659958"/>
            <a:ext cx="10784543"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4790077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1"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9000">
                <a:solidFill>
                  <a:schemeClr val="accent1"/>
                </a:solidFill>
              </a:defRPr>
            </a:lvl1pPr>
          </a:lstStyle>
          <a:p>
            <a:r>
              <a:rPr lang="en-US" dirty="0"/>
              <a:t>Text here</a:t>
            </a:r>
          </a:p>
        </p:txBody>
      </p:sp>
      <p:sp>
        <p:nvSpPr>
          <p:cNvPr id="4" name="Date Placeholder 3"/>
          <p:cNvSpPr>
            <a:spLocks noGrp="1"/>
          </p:cNvSpPr>
          <p:nvPr>
            <p:ph type="dt" sz="half" idx="10"/>
          </p:nvPr>
        </p:nvSpPr>
        <p:spPr/>
        <p:txBody>
          <a:bodyPr/>
          <a:lstStyle/>
          <a:p>
            <a:fld id="{3CFDEEA8-4CC5-46FB-87BB-75DB41CFD2BC}" type="datetime1">
              <a:rPr lang="en-US" smtClean="0"/>
              <a:t>8/22/2025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D16AC7E5-7E7A-4455-8A13-FD1063EE8E5D}" type="slidenum">
              <a:rPr lang="en-US" smtClean="0"/>
              <a:t>‹#›</a:t>
            </a:fld>
            <a:endParaRPr lang="en-US" dirty="0"/>
          </a:p>
        </p:txBody>
      </p:sp>
      <p:sp>
        <p:nvSpPr>
          <p:cNvPr id="9" name="Subtitle 2"/>
          <p:cNvSpPr>
            <a:spLocks noGrp="1"/>
          </p:cNvSpPr>
          <p:nvPr>
            <p:ph type="subTitle" idx="1"/>
          </p:nvPr>
        </p:nvSpPr>
        <p:spPr>
          <a:xfrm>
            <a:off x="1524000" y="4003186"/>
            <a:ext cx="9144000" cy="880607"/>
          </a:xfrm>
        </p:spPr>
        <p:txBody>
          <a:bodyPr/>
          <a:lstStyle>
            <a:lvl1pPr marL="0" indent="0" algn="ctr">
              <a:buNone/>
              <a:defRPr sz="1800">
                <a:solidFill>
                  <a:schemeClr val="accent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Tree>
    <p:extLst>
      <p:ext uri="{BB962C8B-B14F-4D97-AF65-F5344CB8AC3E}">
        <p14:creationId xmlns:p14="http://schemas.microsoft.com/office/powerpoint/2010/main" val="31139697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1"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9000">
                <a:solidFill>
                  <a:schemeClr val="accent1"/>
                </a:solidFill>
              </a:defRPr>
            </a:lvl1pPr>
          </a:lstStyle>
          <a:p>
            <a:r>
              <a:rPr lang="en-US" dirty="0"/>
              <a:t>Text here</a:t>
            </a:r>
          </a:p>
        </p:txBody>
      </p:sp>
      <p:sp>
        <p:nvSpPr>
          <p:cNvPr id="4" name="Date Placeholder 3"/>
          <p:cNvSpPr>
            <a:spLocks noGrp="1"/>
          </p:cNvSpPr>
          <p:nvPr>
            <p:ph type="dt" sz="half" idx="10"/>
          </p:nvPr>
        </p:nvSpPr>
        <p:spPr/>
        <p:txBody>
          <a:bodyPr/>
          <a:lstStyle/>
          <a:p>
            <a:fld id="{31A77E97-8D5D-4589-AEA7-11BA11901245}" type="datetime1">
              <a:rPr lang="en-US" smtClean="0"/>
              <a:t>8/22/2025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D16AC7E5-7E7A-4455-8A13-FD1063EE8E5D}" type="slidenum">
              <a:rPr lang="en-US" smtClean="0"/>
              <a:t>‹#›</a:t>
            </a:fld>
            <a:endParaRPr lang="en-US" dirty="0"/>
          </a:p>
        </p:txBody>
      </p:sp>
      <p:pic>
        <p:nvPicPr>
          <p:cNvPr id="10" name="Picture 9" descr="Twitter ico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18291" y="4043402"/>
            <a:ext cx="500040" cy="500040"/>
          </a:xfrm>
          <a:prstGeom prst="rect">
            <a:avLst/>
          </a:prstGeom>
        </p:spPr>
      </p:pic>
      <p:pic>
        <p:nvPicPr>
          <p:cNvPr id="12" name="Picture 11" descr="Facebook icon"/>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1" y="4043402"/>
            <a:ext cx="6806709" cy="369332"/>
          </a:xfrm>
          <a:prstGeom prst="rect">
            <a:avLst/>
          </a:prstGeom>
          <a:noFill/>
        </p:spPr>
        <p:txBody>
          <a:bodyPr wrap="square" rtlCol="0">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solidFill>
                  <a:schemeClr val="accent1"/>
                </a:solidFill>
              </a:rPr>
              <a:t>twitter.com/</a:t>
            </a:r>
            <a:r>
              <a:rPr lang="en-US" sz="1800" dirty="0" err="1">
                <a:solidFill>
                  <a:schemeClr val="accent1"/>
                </a:solidFill>
              </a:rPr>
              <a:t>ORDeptEd</a:t>
            </a:r>
            <a:r>
              <a:rPr lang="en-US" sz="1800" dirty="0">
                <a:solidFill>
                  <a:schemeClr val="accent1"/>
                </a:solidFill>
              </a:rPr>
              <a:t> | fb.com/</a:t>
            </a:r>
            <a:r>
              <a:rPr lang="en-US" sz="1800" dirty="0" err="1">
                <a:solidFill>
                  <a:schemeClr val="accent1"/>
                </a:solidFill>
              </a:rPr>
              <a:t>ORDeptEd</a:t>
            </a:r>
            <a:endParaRPr lang="en-US" sz="1800" dirty="0">
              <a:solidFill>
                <a:schemeClr val="accent1"/>
              </a:solidFill>
            </a:endParaRPr>
          </a:p>
        </p:txBody>
      </p:sp>
    </p:spTree>
    <p:extLst>
      <p:ext uri="{BB962C8B-B14F-4D97-AF65-F5344CB8AC3E}">
        <p14:creationId xmlns:p14="http://schemas.microsoft.com/office/powerpoint/2010/main" val="118184406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Gold_5-Title and Content">
  <p:cSld name="Gold_5-Title and Content">
    <p:bg>
      <p:bgPr>
        <a:solidFill>
          <a:schemeClr val="accent4"/>
        </a:solidFill>
        <a:effectLst/>
      </p:bgPr>
    </p:bg>
    <p:spTree>
      <p:nvGrpSpPr>
        <p:cNvPr id="1" name="Shape 106"/>
        <p:cNvGrpSpPr/>
        <p:nvPr/>
      </p:nvGrpSpPr>
      <p:grpSpPr>
        <a:xfrm>
          <a:off x="0" y="0"/>
          <a:ext cx="0" cy="0"/>
          <a:chOff x="0" y="0"/>
          <a:chExt cx="0" cy="0"/>
        </a:xfrm>
      </p:grpSpPr>
      <p:sp>
        <p:nvSpPr>
          <p:cNvPr id="107" name="Google Shape;107;p40"/>
          <p:cNvSpPr txBox="1">
            <a:spLocks noGrp="1"/>
          </p:cNvSpPr>
          <p:nvPr>
            <p:ph type="title"/>
          </p:nvPr>
        </p:nvSpPr>
        <p:spPr>
          <a:xfrm>
            <a:off x="717176" y="457200"/>
            <a:ext cx="10784400" cy="102640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accent4"/>
              </a:buClr>
              <a:buSzPts val="3300"/>
              <a:buFont typeface="Calibri"/>
              <a:buNone/>
              <a:defRPr>
                <a:solidFill>
                  <a:schemeClr val="accent4"/>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108" name="Google Shape;108;p40"/>
          <p:cNvSpPr txBox="1">
            <a:spLocks noGrp="1"/>
          </p:cNvSpPr>
          <p:nvPr>
            <p:ph type="body" idx="1"/>
          </p:nvPr>
        </p:nvSpPr>
        <p:spPr>
          <a:xfrm>
            <a:off x="717176" y="1825625"/>
            <a:ext cx="10784400" cy="4109200"/>
          </a:xfrm>
          <a:prstGeom prst="rect">
            <a:avLst/>
          </a:prstGeom>
          <a:noFill/>
          <a:ln>
            <a:noFill/>
          </a:ln>
        </p:spPr>
        <p:txBody>
          <a:bodyPr spcFirstLastPara="1" wrap="square" lIns="68575" tIns="34275" rIns="68575" bIns="34275" anchor="t" anchorCtr="0">
            <a:normAutofit/>
          </a:bodyPr>
          <a:lstStyle>
            <a:lvl1pPr marL="609585" lvl="0" indent="-423323" algn="l">
              <a:lnSpc>
                <a:spcPct val="90000"/>
              </a:lnSpc>
              <a:spcBef>
                <a:spcPts val="1067"/>
              </a:spcBef>
              <a:spcAft>
                <a:spcPts val="0"/>
              </a:spcAft>
              <a:buClr>
                <a:schemeClr val="dk1"/>
              </a:buClr>
              <a:buSzPts val="1400"/>
              <a:buChar char="•"/>
              <a:defRPr/>
            </a:lvl1pPr>
            <a:lvl2pPr marL="1219170" lvl="1" indent="-423323" algn="l">
              <a:lnSpc>
                <a:spcPct val="90000"/>
              </a:lnSpc>
              <a:spcBef>
                <a:spcPts val="533"/>
              </a:spcBef>
              <a:spcAft>
                <a:spcPts val="0"/>
              </a:spcAft>
              <a:buClr>
                <a:schemeClr val="dk1"/>
              </a:buClr>
              <a:buSzPts val="1400"/>
              <a:buChar char="•"/>
              <a:defRPr/>
            </a:lvl2pPr>
            <a:lvl3pPr marL="1828754" lvl="2" indent="-423323" algn="l">
              <a:lnSpc>
                <a:spcPct val="90000"/>
              </a:lnSpc>
              <a:spcBef>
                <a:spcPts val="533"/>
              </a:spcBef>
              <a:spcAft>
                <a:spcPts val="0"/>
              </a:spcAft>
              <a:buClr>
                <a:schemeClr val="dk1"/>
              </a:buClr>
              <a:buSzPts val="1400"/>
              <a:buChar char="•"/>
              <a:defRPr/>
            </a:lvl3pPr>
            <a:lvl4pPr marL="2438339" lvl="3" indent="-423323" algn="l">
              <a:lnSpc>
                <a:spcPct val="90000"/>
              </a:lnSpc>
              <a:spcBef>
                <a:spcPts val="533"/>
              </a:spcBef>
              <a:spcAft>
                <a:spcPts val="0"/>
              </a:spcAft>
              <a:buClr>
                <a:schemeClr val="dk1"/>
              </a:buClr>
              <a:buSzPts val="1400"/>
              <a:buChar char="•"/>
              <a:defRPr/>
            </a:lvl4pPr>
            <a:lvl5pPr marL="3047924" lvl="4" indent="-423323" algn="l">
              <a:lnSpc>
                <a:spcPct val="90000"/>
              </a:lnSpc>
              <a:spcBef>
                <a:spcPts val="533"/>
              </a:spcBef>
              <a:spcAft>
                <a:spcPts val="0"/>
              </a:spcAft>
              <a:buClr>
                <a:schemeClr val="dk1"/>
              </a:buClr>
              <a:buSzPts val="1400"/>
              <a:buChar char="•"/>
              <a:defRPr/>
            </a:lvl5pPr>
            <a:lvl6pPr marL="3657509" lvl="5" indent="-423323" algn="l">
              <a:lnSpc>
                <a:spcPct val="90000"/>
              </a:lnSpc>
              <a:spcBef>
                <a:spcPts val="533"/>
              </a:spcBef>
              <a:spcAft>
                <a:spcPts val="0"/>
              </a:spcAft>
              <a:buClr>
                <a:schemeClr val="dk1"/>
              </a:buClr>
              <a:buSzPts val="1400"/>
              <a:buChar char="•"/>
              <a:defRPr/>
            </a:lvl6pPr>
            <a:lvl7pPr marL="4267093" lvl="6" indent="-423323" algn="l">
              <a:lnSpc>
                <a:spcPct val="90000"/>
              </a:lnSpc>
              <a:spcBef>
                <a:spcPts val="533"/>
              </a:spcBef>
              <a:spcAft>
                <a:spcPts val="0"/>
              </a:spcAft>
              <a:buClr>
                <a:schemeClr val="dk1"/>
              </a:buClr>
              <a:buSzPts val="1400"/>
              <a:buChar char="•"/>
              <a:defRPr/>
            </a:lvl7pPr>
            <a:lvl8pPr marL="4876678" lvl="7" indent="-423323" algn="l">
              <a:lnSpc>
                <a:spcPct val="90000"/>
              </a:lnSpc>
              <a:spcBef>
                <a:spcPts val="533"/>
              </a:spcBef>
              <a:spcAft>
                <a:spcPts val="0"/>
              </a:spcAft>
              <a:buClr>
                <a:schemeClr val="dk1"/>
              </a:buClr>
              <a:buSzPts val="1400"/>
              <a:buChar char="•"/>
              <a:defRPr/>
            </a:lvl8pPr>
            <a:lvl9pPr marL="5486263" lvl="8" indent="-423323" algn="l">
              <a:lnSpc>
                <a:spcPct val="90000"/>
              </a:lnSpc>
              <a:spcBef>
                <a:spcPts val="533"/>
              </a:spcBef>
              <a:spcAft>
                <a:spcPts val="0"/>
              </a:spcAft>
              <a:buClr>
                <a:schemeClr val="dk1"/>
              </a:buClr>
              <a:buSzPts val="1400"/>
              <a:buChar char="•"/>
              <a:defRPr/>
            </a:lvl9pPr>
          </a:lstStyle>
          <a:p>
            <a:endParaRPr/>
          </a:p>
        </p:txBody>
      </p:sp>
      <p:sp>
        <p:nvSpPr>
          <p:cNvPr id="109" name="Google Shape;109;p40"/>
          <p:cNvSpPr txBox="1"/>
          <p:nvPr/>
        </p:nvSpPr>
        <p:spPr>
          <a:xfrm>
            <a:off x="717176" y="6188050"/>
            <a:ext cx="7646800" cy="276959"/>
          </a:xfrm>
          <a:prstGeom prst="rect">
            <a:avLst/>
          </a:prstGeom>
          <a:noFill/>
          <a:ln>
            <a:noFill/>
          </a:ln>
        </p:spPr>
        <p:txBody>
          <a:bodyPr spcFirstLastPara="1" wrap="square" lIns="91433" tIns="45700" rIns="91433" bIns="45700"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 sz="1200" b="0" i="0" u="none" strike="noStrike" cap="none">
                <a:solidFill>
                  <a:srgbClr val="595959"/>
                </a:solidFill>
                <a:latin typeface="Calibri"/>
                <a:ea typeface="Calibri"/>
                <a:cs typeface="Calibri"/>
                <a:sym typeface="Calibri"/>
              </a:rPr>
              <a:t>Oregon Department of Education</a:t>
            </a:r>
            <a:endParaRPr sz="1467" b="0" i="0" u="none" strike="noStrike" cap="none">
              <a:solidFill>
                <a:srgbClr val="000000"/>
              </a:solidFill>
              <a:latin typeface="Arial"/>
              <a:ea typeface="Arial"/>
              <a:cs typeface="Arial"/>
              <a:sym typeface="Arial"/>
            </a:endParaRPr>
          </a:p>
        </p:txBody>
      </p:sp>
      <p:sp>
        <p:nvSpPr>
          <p:cNvPr id="110" name="Google Shape;110;p40"/>
          <p:cNvSpPr txBox="1">
            <a:spLocks noGrp="1"/>
          </p:cNvSpPr>
          <p:nvPr>
            <p:ph type="sldNum" idx="12"/>
          </p:nvPr>
        </p:nvSpPr>
        <p:spPr>
          <a:xfrm>
            <a:off x="8610600" y="6139793"/>
            <a:ext cx="2891200" cy="3652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1200" b="0" i="0" u="none" strike="noStrike" cap="none">
                <a:solidFill>
                  <a:srgbClr val="595959"/>
                </a:solidFill>
                <a:latin typeface="Calibri"/>
                <a:ea typeface="Calibri"/>
                <a:cs typeface="Calibri"/>
                <a:sym typeface="Calibri"/>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26990110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5"/>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4"/>
            <a:ext cx="11775141" cy="699247"/>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1" y="3472133"/>
            <a:ext cx="1286259" cy="24384"/>
          </a:xfrm>
          <a:prstGeom prst="rect">
            <a:avLst/>
          </a:prstGeom>
        </p:spPr>
      </p:pic>
      <p:sp>
        <p:nvSpPr>
          <p:cNvPr id="2" name="Title 1"/>
          <p:cNvSpPr>
            <a:spLocks noGrp="1"/>
          </p:cNvSpPr>
          <p:nvPr>
            <p:ph type="ctrTitle"/>
          </p:nvPr>
        </p:nvSpPr>
        <p:spPr>
          <a:xfrm>
            <a:off x="1524000" y="2486703"/>
            <a:ext cx="9144000" cy="1023261"/>
          </a:xfrm>
        </p:spPr>
        <p:txBody>
          <a:bodyPr anchor="b">
            <a:normAutofit/>
          </a:bodyPr>
          <a:lstStyle>
            <a:lvl1pPr algn="ctr">
              <a:defRPr sz="4050">
                <a:solidFill>
                  <a:schemeClr val="accent5"/>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1800">
                <a:solidFill>
                  <a:schemeClr val="accent5"/>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911872D-ED25-457A-A372-5618B0BF89C9}" type="datetime1">
              <a:rPr lang="en-US" smtClean="0"/>
              <a:t>8/22/2025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033771" y="214049"/>
            <a:ext cx="2124460" cy="2167132"/>
          </a:xfrm>
          <a:prstGeom prst="rect">
            <a:avLst/>
          </a:prstGeom>
        </p:spPr>
      </p:pic>
    </p:spTree>
    <p:extLst>
      <p:ext uri="{BB962C8B-B14F-4D97-AF65-F5344CB8AC3E}">
        <p14:creationId xmlns:p14="http://schemas.microsoft.com/office/powerpoint/2010/main" val="342378140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5"/>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8" y="2488759"/>
            <a:ext cx="11775141" cy="1900363"/>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p>
        </p:txBody>
      </p:sp>
      <p:sp>
        <p:nvSpPr>
          <p:cNvPr id="9" name="Title 1"/>
          <p:cNvSpPr>
            <a:spLocks noGrp="1"/>
          </p:cNvSpPr>
          <p:nvPr>
            <p:ph type="ctrTitle"/>
          </p:nvPr>
        </p:nvSpPr>
        <p:spPr>
          <a:xfrm>
            <a:off x="717178" y="2488759"/>
            <a:ext cx="10784543" cy="1900363"/>
          </a:xfrm>
        </p:spPr>
        <p:txBody>
          <a:bodyPr anchor="ctr" anchorCtr="0">
            <a:noAutofit/>
          </a:bodyPr>
          <a:lstStyle>
            <a:lvl1pPr algn="ctr">
              <a:defRPr sz="5100">
                <a:solidFill>
                  <a:schemeClr val="accent5"/>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5" y="6139795"/>
            <a:ext cx="4509247" cy="365125"/>
          </a:xfrm>
        </p:spPr>
        <p:txBody>
          <a:bodyPr/>
          <a:lstStyle/>
          <a:p>
            <a:fld id="{EA7D1C9E-5A7E-4821-8D91-12C6B133A07F}" type="datetime1">
              <a:rPr lang="en-US" smtClean="0"/>
              <a:t>8/22/2025</a:t>
            </a:fld>
            <a:endParaRPr lang="en-US" dirty="0"/>
          </a:p>
        </p:txBody>
      </p:sp>
      <p:sp>
        <p:nvSpPr>
          <p:cNvPr id="11" name="Footer Placeholder 4"/>
          <p:cNvSpPr>
            <a:spLocks noGrp="1"/>
          </p:cNvSpPr>
          <p:nvPr>
            <p:ph type="ftr" sz="quarter" idx="11"/>
          </p:nvPr>
        </p:nvSpPr>
        <p:spPr>
          <a:xfrm>
            <a:off x="717176" y="6139795"/>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1" y="6139795"/>
            <a:ext cx="2891119"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33771" y="214049"/>
            <a:ext cx="2124460" cy="2167132"/>
          </a:xfrm>
          <a:prstGeom prst="rect">
            <a:avLst/>
          </a:prstGeom>
        </p:spPr>
      </p:pic>
    </p:spTree>
    <p:extLst>
      <p:ext uri="{BB962C8B-B14F-4D97-AF65-F5344CB8AC3E}">
        <p14:creationId xmlns:p14="http://schemas.microsoft.com/office/powerpoint/2010/main" val="980201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621618" y="609601"/>
            <a:ext cx="4948767" cy="166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963084" y="4406901"/>
            <a:ext cx="10363200" cy="1362075"/>
          </a:xfrm>
        </p:spPr>
        <p:txBody>
          <a:bodyPr anchor="t"/>
          <a:lstStyle>
            <a:lvl1pPr algn="l">
              <a:defRPr sz="4000" b="0" cap="all">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atin typeface="Arial" panose="020B0604020202020204" pitchFamily="34" charset="0"/>
                <a:cs typeface="Arial" panose="020B0604020202020204"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
        <p:nvSpPr>
          <p:cNvPr id="5" name="Slide Number Placeholder 4"/>
          <p:cNvSpPr>
            <a:spLocks noGrp="1"/>
          </p:cNvSpPr>
          <p:nvPr>
            <p:ph type="sldNum" sz="quarter" idx="10"/>
          </p:nvPr>
        </p:nvSpPr>
        <p:spPr/>
        <p:txBody>
          <a:bodyPr/>
          <a:lstStyle/>
          <a:p>
            <a:pPr>
              <a:defRPr/>
            </a:pPr>
            <a:fld id="{600AE717-2294-4A19-AA34-D65D5F954A77}" type="slidenum">
              <a:rPr lang="en-US" altLang="en-US" smtClean="0"/>
              <a:pPr>
                <a:defRPr/>
              </a:pPr>
              <a:t>‹#›</a:t>
            </a:fld>
            <a:endParaRPr lang="en-US" altLang="en-US" dirty="0"/>
          </a:p>
        </p:txBody>
      </p:sp>
    </p:spTree>
    <p:extLst>
      <p:ext uri="{BB962C8B-B14F-4D97-AF65-F5344CB8AC3E}">
        <p14:creationId xmlns:p14="http://schemas.microsoft.com/office/powerpoint/2010/main" val="422639433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185998-22C3-4017-9AED-AF728A355DAD}" type="datetime1">
              <a:rPr lang="en-US" smtClean="0"/>
              <a:t>8/22/2025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7" y="457200"/>
            <a:ext cx="10784543" cy="1026460"/>
          </a:xfrm>
        </p:spPr>
        <p:txBody>
          <a:bodyPr/>
          <a:lstStyle/>
          <a:p>
            <a:r>
              <a:rPr lang="en-US"/>
              <a:t>Click to edit Master title style</a:t>
            </a:r>
          </a:p>
        </p:txBody>
      </p:sp>
    </p:spTree>
    <p:extLst>
      <p:ext uri="{BB962C8B-B14F-4D97-AF65-F5344CB8AC3E}">
        <p14:creationId xmlns:p14="http://schemas.microsoft.com/office/powerpoint/2010/main" val="49391316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90" y="215153"/>
            <a:ext cx="4730471" cy="6432176"/>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7" cy="2542395"/>
          </a:xfrm>
        </p:spPr>
        <p:txBody>
          <a:bodyPr anchor="t" anchorCtr="0">
            <a:normAutofit/>
          </a:bodyPr>
          <a:lstStyle>
            <a:lvl1pPr>
              <a:defRPr sz="33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1800"/>
            </a:lvl1pPr>
            <a:lvl2pPr>
              <a:defRPr sz="1800"/>
            </a:lvl2pPr>
            <a:lvl3pPr>
              <a:defRPr sz="1800"/>
            </a:lvl3pPr>
            <a:lvl4pPr>
              <a:defRPr sz="1800"/>
            </a:lvl4pPr>
            <a:lvl5pPr>
              <a:defRPr sz="18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D0E6839-5371-47B2-AF42-8BA2DA39D303}" type="datetime1">
              <a:rPr lang="en-US" smtClean="0"/>
              <a:t>8/22/2025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7" cy="2320926"/>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31905767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E6FF11A-B149-4CE2-8C22-39067BA0AF8E}" type="datetime1">
              <a:rPr lang="en-US" smtClean="0"/>
              <a:t>8/22/2025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54006564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1" y="1825625"/>
            <a:ext cx="5329519"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8EA25D-BA1A-4150-BBC1-C42188982B54}" type="datetime1">
              <a:rPr lang="en-US" smtClean="0"/>
              <a:t>8/22/2025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88056498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5"/>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8" y="1681163"/>
            <a:ext cx="5280399" cy="823912"/>
          </a:xfrm>
        </p:spPr>
        <p:txBody>
          <a:bodyPr anchor="t" anchorCtr="0">
            <a:normAutofit/>
          </a:bodyPr>
          <a:lstStyle>
            <a:lvl1pPr marL="0" indent="0">
              <a:buNone/>
              <a:defRPr sz="2400" b="0">
                <a:solidFill>
                  <a:schemeClr val="accent5"/>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717178" y="2505077"/>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329519" cy="823912"/>
          </a:xfrm>
        </p:spPr>
        <p:txBody>
          <a:bodyPr anchor="t" anchorCtr="0"/>
          <a:lstStyle>
            <a:lvl1pPr marL="0" indent="0">
              <a:buNone/>
              <a:defRPr sz="2400" b="0">
                <a:solidFill>
                  <a:schemeClr val="accent5"/>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6172201" y="2505077"/>
            <a:ext cx="532951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A8F0CD8-17C0-43D4-A4E6-4940238D7397}" type="datetime1">
              <a:rPr lang="en-US" smtClean="0"/>
              <a:t>8/22/2025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7" y="457200"/>
            <a:ext cx="10784543" cy="1026460"/>
          </a:xfrm>
        </p:spPr>
        <p:txBody>
          <a:bodyPr>
            <a:normAutofit/>
          </a:bodyPr>
          <a:lstStyle>
            <a:lvl1pPr>
              <a:defRPr sz="2400"/>
            </a:lvl1pPr>
          </a:lstStyle>
          <a:p>
            <a:r>
              <a:rPr lang="en-US"/>
              <a:t>Click to edit Master title style</a:t>
            </a:r>
            <a:endParaRPr lang="en-US" dirty="0"/>
          </a:p>
        </p:txBody>
      </p:sp>
    </p:spTree>
    <p:extLst>
      <p:ext uri="{BB962C8B-B14F-4D97-AF65-F5344CB8AC3E}">
        <p14:creationId xmlns:p14="http://schemas.microsoft.com/office/powerpoint/2010/main" val="61241969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5"/>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A3F6545A-FB48-4256-86EF-3A3ED8A155C5}" type="datetime1">
              <a:rPr lang="en-US" smtClean="0"/>
              <a:t>8/22/2025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7" y="457200"/>
            <a:ext cx="10784543" cy="1026460"/>
          </a:xfrm>
        </p:spPr>
        <p:txBody>
          <a:bodyPr/>
          <a:lstStyle/>
          <a:p>
            <a:r>
              <a:rPr lang="en-US"/>
              <a:t>Click to edit Master title style</a:t>
            </a:r>
          </a:p>
        </p:txBody>
      </p:sp>
    </p:spTree>
    <p:extLst>
      <p:ext uri="{BB962C8B-B14F-4D97-AF65-F5344CB8AC3E}">
        <p14:creationId xmlns:p14="http://schemas.microsoft.com/office/powerpoint/2010/main" val="43871379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5"/>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3E25822A-6DDF-461D-898B-D6481E598417}" type="datetime1">
              <a:rPr lang="en-US" smtClean="0"/>
              <a:t>8/22/2025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7" y="659958"/>
            <a:ext cx="10784543"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18626362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1"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9000">
                <a:solidFill>
                  <a:schemeClr val="accent5"/>
                </a:solidFill>
              </a:defRPr>
            </a:lvl1pPr>
          </a:lstStyle>
          <a:p>
            <a:r>
              <a:rPr lang="en-US" dirty="0"/>
              <a:t>Text here</a:t>
            </a:r>
          </a:p>
        </p:txBody>
      </p:sp>
      <p:sp>
        <p:nvSpPr>
          <p:cNvPr id="4" name="Date Placeholder 3"/>
          <p:cNvSpPr>
            <a:spLocks noGrp="1"/>
          </p:cNvSpPr>
          <p:nvPr>
            <p:ph type="dt" sz="half" idx="10"/>
          </p:nvPr>
        </p:nvSpPr>
        <p:spPr/>
        <p:txBody>
          <a:bodyPr/>
          <a:lstStyle/>
          <a:p>
            <a:fld id="{7367EF1F-8801-4B7A-A686-D4CD93FCE7AB}" type="datetime1">
              <a:rPr lang="en-US" smtClean="0"/>
              <a:t>8/22/2025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6"/>
            <a:ext cx="9144000" cy="880607"/>
          </a:xfrm>
        </p:spPr>
        <p:txBody>
          <a:bodyPr/>
          <a:lstStyle>
            <a:lvl1pPr marL="0" indent="0" algn="ctr">
              <a:buNone/>
              <a:defRPr sz="1800">
                <a:solidFill>
                  <a:schemeClr val="accent5"/>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Tree>
    <p:extLst>
      <p:ext uri="{BB962C8B-B14F-4D97-AF65-F5344CB8AC3E}">
        <p14:creationId xmlns:p14="http://schemas.microsoft.com/office/powerpoint/2010/main" val="291932953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1"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9000">
                <a:solidFill>
                  <a:schemeClr val="accent5"/>
                </a:solidFill>
              </a:defRPr>
            </a:lvl1pPr>
          </a:lstStyle>
          <a:p>
            <a:r>
              <a:rPr lang="en-US" dirty="0"/>
              <a:t>Text here</a:t>
            </a:r>
          </a:p>
        </p:txBody>
      </p:sp>
      <p:sp>
        <p:nvSpPr>
          <p:cNvPr id="4" name="Date Placeholder 3"/>
          <p:cNvSpPr>
            <a:spLocks noGrp="1"/>
          </p:cNvSpPr>
          <p:nvPr>
            <p:ph type="dt" sz="half" idx="10"/>
          </p:nvPr>
        </p:nvSpPr>
        <p:spPr/>
        <p:txBody>
          <a:bodyPr/>
          <a:lstStyle/>
          <a:p>
            <a:fld id="{9E032132-BF43-48BB-9056-FB9A16F43051}" type="datetime1">
              <a:rPr lang="en-US" smtClean="0"/>
              <a:t>8/22/2025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18291" y="4043402"/>
            <a:ext cx="500040" cy="500040"/>
          </a:xfrm>
          <a:prstGeom prst="rect">
            <a:avLst/>
          </a:prstGeom>
        </p:spPr>
      </p:pic>
      <p:pic>
        <p:nvPicPr>
          <p:cNvPr id="12" name="Picture 11" descr="Facebook icon"/>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1" y="4043402"/>
            <a:ext cx="6806709" cy="369332"/>
          </a:xfrm>
          <a:prstGeom prst="rect">
            <a:avLst/>
          </a:prstGeom>
          <a:noFill/>
        </p:spPr>
        <p:txBody>
          <a:bodyPr wrap="square" rtlCol="0">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solidFill>
                  <a:schemeClr val="accent1"/>
                </a:solidFill>
              </a:rPr>
              <a:t>twitter.com/</a:t>
            </a:r>
            <a:r>
              <a:rPr lang="en-US" sz="1800" dirty="0" err="1">
                <a:solidFill>
                  <a:schemeClr val="accent1"/>
                </a:solidFill>
              </a:rPr>
              <a:t>ORDeptEd</a:t>
            </a:r>
            <a:r>
              <a:rPr lang="en-US" sz="1800" dirty="0">
                <a:solidFill>
                  <a:schemeClr val="accent1"/>
                </a:solidFill>
              </a:rPr>
              <a:t> | fb.com/</a:t>
            </a:r>
            <a:r>
              <a:rPr lang="en-US" sz="1800" dirty="0" err="1">
                <a:solidFill>
                  <a:schemeClr val="accent1"/>
                </a:solidFill>
              </a:rPr>
              <a:t>ORDeptEd</a:t>
            </a:r>
            <a:endParaRPr lang="en-US" sz="1800" dirty="0">
              <a:solidFill>
                <a:schemeClr val="accent1"/>
              </a:solidFill>
            </a:endParaRPr>
          </a:p>
        </p:txBody>
      </p:sp>
    </p:spTree>
    <p:extLst>
      <p:ext uri="{BB962C8B-B14F-4D97-AF65-F5344CB8AC3E}">
        <p14:creationId xmlns:p14="http://schemas.microsoft.com/office/powerpoint/2010/main" val="297006310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4"/>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4"/>
            <a:ext cx="11775141" cy="699247"/>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1" y="3472133"/>
            <a:ext cx="1286259" cy="24384"/>
          </a:xfrm>
          <a:prstGeom prst="rect">
            <a:avLst/>
          </a:prstGeom>
        </p:spPr>
      </p:pic>
      <p:sp>
        <p:nvSpPr>
          <p:cNvPr id="2" name="Title 1"/>
          <p:cNvSpPr>
            <a:spLocks noGrp="1"/>
          </p:cNvSpPr>
          <p:nvPr>
            <p:ph type="ctrTitle"/>
          </p:nvPr>
        </p:nvSpPr>
        <p:spPr>
          <a:xfrm>
            <a:off x="1524000" y="2486703"/>
            <a:ext cx="9144000" cy="1023261"/>
          </a:xfrm>
        </p:spPr>
        <p:txBody>
          <a:bodyPr anchor="b">
            <a:normAutofit/>
          </a:bodyPr>
          <a:lstStyle>
            <a:lvl1pPr algn="ctr">
              <a:defRPr sz="4050">
                <a:solidFill>
                  <a:schemeClr val="accent4"/>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1800">
                <a:solidFill>
                  <a:schemeClr val="accent4"/>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BA97736-6CEF-407E-AB8B-DE99C98B8764}" type="datetime1">
              <a:rPr lang="en-US" smtClean="0"/>
              <a:t>8/22/2025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033771" y="214049"/>
            <a:ext cx="2124460" cy="2167132"/>
          </a:xfrm>
          <a:prstGeom prst="rect">
            <a:avLst/>
          </a:prstGeom>
        </p:spPr>
      </p:pic>
    </p:spTree>
    <p:extLst>
      <p:ext uri="{BB962C8B-B14F-4D97-AF65-F5344CB8AC3E}">
        <p14:creationId xmlns:p14="http://schemas.microsoft.com/office/powerpoint/2010/main" val="6269613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673600" y="5853114"/>
            <a:ext cx="2540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17600" y="1600201"/>
            <a:ext cx="5384800" cy="425314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705600" y="1600201"/>
            <a:ext cx="5384800" cy="425314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4"/>
          <p:cNvSpPr>
            <a:spLocks noGrp="1"/>
          </p:cNvSpPr>
          <p:nvPr>
            <p:ph type="dt" sz="half" idx="10"/>
          </p:nvPr>
        </p:nvSpPr>
        <p:spPr>
          <a:xfrm>
            <a:off x="609600" y="6245225"/>
            <a:ext cx="2844800" cy="476250"/>
          </a:xfrm>
          <a:prstGeom prst="rect">
            <a:avLst/>
          </a:prstGeom>
        </p:spPr>
        <p:txBody>
          <a:bodyPr/>
          <a:lstStyle>
            <a:lvl1pPr>
              <a:defRPr>
                <a:latin typeface="Arial" panose="020B0604020202020204" pitchFamily="34" charset="0"/>
                <a:cs typeface="Arial" panose="020B0604020202020204" pitchFamily="34" charset="0"/>
              </a:defRPr>
            </a:lvl1pPr>
          </a:lstStyle>
          <a:p>
            <a:pPr>
              <a:defRPr/>
            </a:pPr>
            <a:fld id="{4380C14D-DAEE-4F0C-BA35-9D73D0AD87E4}" type="datetime1">
              <a:rPr lang="en-US" altLang="en-US" smtClean="0"/>
              <a:t>8/22/2025</a:t>
            </a:fld>
            <a:endParaRPr lang="en-US" altLang="en-US" dirty="0"/>
          </a:p>
        </p:txBody>
      </p:sp>
      <p:sp>
        <p:nvSpPr>
          <p:cNvPr id="7" name="Slide Number Placeholder 6"/>
          <p:cNvSpPr>
            <a:spLocks noGrp="1"/>
          </p:cNvSpPr>
          <p:nvPr>
            <p:ph type="sldNum" sz="quarter" idx="11"/>
          </p:nvPr>
        </p:nvSpPr>
        <p:spPr>
          <a:xfrm>
            <a:off x="8128000" y="6245225"/>
            <a:ext cx="2844800" cy="476250"/>
          </a:xfrm>
        </p:spPr>
        <p:txBody>
          <a:bodyPr/>
          <a:lstStyle>
            <a:lvl1pPr>
              <a:defRPr>
                <a:latin typeface="Arial" panose="020B0604020202020204" pitchFamily="34" charset="0"/>
                <a:cs typeface="Arial" panose="020B0604020202020204" pitchFamily="34" charset="0"/>
              </a:defRPr>
            </a:lvl1pPr>
          </a:lstStyle>
          <a:p>
            <a:pPr>
              <a:defRPr/>
            </a:pPr>
            <a:fld id="{068A924F-B567-484D-8F33-8AC74423F201}" type="slidenum">
              <a:rPr lang="en-US" altLang="en-US"/>
              <a:pPr>
                <a:defRPr/>
              </a:pPr>
              <a:t>‹#›</a:t>
            </a:fld>
            <a:endParaRPr lang="en-US" altLang="en-US" dirty="0"/>
          </a:p>
        </p:txBody>
      </p:sp>
    </p:spTree>
    <p:extLst>
      <p:ext uri="{BB962C8B-B14F-4D97-AF65-F5344CB8AC3E}">
        <p14:creationId xmlns:p14="http://schemas.microsoft.com/office/powerpoint/2010/main" val="238998978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4"/>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8" y="2488759"/>
            <a:ext cx="11775141" cy="1900363"/>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p>
        </p:txBody>
      </p:sp>
      <p:sp>
        <p:nvSpPr>
          <p:cNvPr id="9" name="Title 1"/>
          <p:cNvSpPr>
            <a:spLocks noGrp="1"/>
          </p:cNvSpPr>
          <p:nvPr>
            <p:ph type="ctrTitle"/>
          </p:nvPr>
        </p:nvSpPr>
        <p:spPr>
          <a:xfrm>
            <a:off x="717178" y="2488759"/>
            <a:ext cx="10784543" cy="1900363"/>
          </a:xfrm>
        </p:spPr>
        <p:txBody>
          <a:bodyPr anchor="ctr" anchorCtr="0">
            <a:noAutofit/>
          </a:bodyPr>
          <a:lstStyle>
            <a:lvl1pPr algn="ctr">
              <a:defRPr sz="5100">
                <a:solidFill>
                  <a:schemeClr val="accent4"/>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5" y="6139795"/>
            <a:ext cx="4509247" cy="365125"/>
          </a:xfrm>
        </p:spPr>
        <p:txBody>
          <a:bodyPr/>
          <a:lstStyle/>
          <a:p>
            <a:fld id="{86040A1D-D624-444C-9157-C8BBFD6582E9}" type="datetime1">
              <a:rPr lang="en-US" smtClean="0"/>
              <a:t>8/22/2025</a:t>
            </a:fld>
            <a:endParaRPr lang="en-US" dirty="0"/>
          </a:p>
        </p:txBody>
      </p:sp>
      <p:sp>
        <p:nvSpPr>
          <p:cNvPr id="11" name="Footer Placeholder 4"/>
          <p:cNvSpPr>
            <a:spLocks noGrp="1"/>
          </p:cNvSpPr>
          <p:nvPr>
            <p:ph type="ftr" sz="quarter" idx="11"/>
          </p:nvPr>
        </p:nvSpPr>
        <p:spPr>
          <a:xfrm>
            <a:off x="717176" y="6139795"/>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1" y="6139795"/>
            <a:ext cx="2891119"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33771" y="214049"/>
            <a:ext cx="2124460" cy="2167132"/>
          </a:xfrm>
          <a:prstGeom prst="rect">
            <a:avLst/>
          </a:prstGeom>
        </p:spPr>
      </p:pic>
    </p:spTree>
    <p:extLst>
      <p:ext uri="{BB962C8B-B14F-4D97-AF65-F5344CB8AC3E}">
        <p14:creationId xmlns:p14="http://schemas.microsoft.com/office/powerpoint/2010/main" val="238554510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2C2893-E0FD-4804-AABF-356F5885735A}" type="datetime1">
              <a:rPr lang="en-US" smtClean="0"/>
              <a:t>8/22/2025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7" y="457200"/>
            <a:ext cx="10784543" cy="1026460"/>
          </a:xfrm>
        </p:spPr>
        <p:txBody>
          <a:bodyPr/>
          <a:lstStyle/>
          <a:p>
            <a:r>
              <a:rPr lang="en-US"/>
              <a:t>Click to edit Master title style</a:t>
            </a:r>
          </a:p>
        </p:txBody>
      </p:sp>
    </p:spTree>
    <p:extLst>
      <p:ext uri="{BB962C8B-B14F-4D97-AF65-F5344CB8AC3E}">
        <p14:creationId xmlns:p14="http://schemas.microsoft.com/office/powerpoint/2010/main" val="309175371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90" y="215153"/>
            <a:ext cx="4730471" cy="6432176"/>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7" cy="2538201"/>
          </a:xfrm>
        </p:spPr>
        <p:txBody>
          <a:bodyPr anchor="t" anchorCtr="0">
            <a:normAutofit/>
          </a:bodyPr>
          <a:lstStyle>
            <a:lvl1pPr>
              <a:defRPr sz="33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1800"/>
            </a:lvl1pPr>
            <a:lvl2pPr>
              <a:defRPr sz="1800"/>
            </a:lvl2pPr>
            <a:lvl3pPr>
              <a:defRPr sz="1800"/>
            </a:lvl3pPr>
            <a:lvl4pPr>
              <a:defRPr sz="1800"/>
            </a:lvl4pPr>
            <a:lvl5pPr>
              <a:defRPr sz="18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BE733B3-7379-4F4C-9A53-EB4BD68CDC96}" type="datetime1">
              <a:rPr lang="en-US" smtClean="0"/>
              <a:t>8/22/2025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7" cy="2320926"/>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126094978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D337003-7118-4A63-8CB2-578AAF73CCC4}" type="datetime1">
              <a:rPr lang="en-US" smtClean="0"/>
              <a:t>8/22/2025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93908933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1" y="1825625"/>
            <a:ext cx="5329519"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E65BB74-0235-4328-918B-93673A0573E1}" type="datetime1">
              <a:rPr lang="en-US" smtClean="0"/>
              <a:t>8/22/2025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68787124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4"/>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8" y="1681163"/>
            <a:ext cx="5280399" cy="823912"/>
          </a:xfrm>
        </p:spPr>
        <p:txBody>
          <a:bodyPr anchor="t" anchorCtr="0">
            <a:normAutofit/>
          </a:bodyPr>
          <a:lstStyle>
            <a:lvl1pPr marL="0" indent="0">
              <a:buNone/>
              <a:defRPr sz="2400" b="0">
                <a:solidFill>
                  <a:schemeClr val="accent4"/>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717178" y="2505077"/>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329519" cy="823912"/>
          </a:xfrm>
        </p:spPr>
        <p:txBody>
          <a:bodyPr anchor="t" anchorCtr="0"/>
          <a:lstStyle>
            <a:lvl1pPr marL="0" indent="0">
              <a:buNone/>
              <a:defRPr sz="2400" b="0">
                <a:solidFill>
                  <a:schemeClr val="accent4"/>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6172201" y="2505077"/>
            <a:ext cx="532951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4B5567D-974E-4E9F-820F-DB6CBB489402}" type="datetime1">
              <a:rPr lang="en-US" smtClean="0"/>
              <a:t>8/22/2025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7" y="457200"/>
            <a:ext cx="10784543" cy="1026460"/>
          </a:xfrm>
        </p:spPr>
        <p:txBody>
          <a:bodyPr>
            <a:normAutofit/>
          </a:bodyPr>
          <a:lstStyle>
            <a:lvl1pPr>
              <a:defRPr sz="2400"/>
            </a:lvl1pPr>
          </a:lstStyle>
          <a:p>
            <a:r>
              <a:rPr lang="en-US"/>
              <a:t>Click to edit Master title style</a:t>
            </a:r>
            <a:endParaRPr lang="en-US" dirty="0"/>
          </a:p>
        </p:txBody>
      </p:sp>
    </p:spTree>
    <p:extLst>
      <p:ext uri="{BB962C8B-B14F-4D97-AF65-F5344CB8AC3E}">
        <p14:creationId xmlns:p14="http://schemas.microsoft.com/office/powerpoint/2010/main" val="362682165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4"/>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8465AE11-6E96-47D7-B9EB-7AAAF6AF6210}" type="datetime1">
              <a:rPr lang="en-US" smtClean="0"/>
              <a:t>8/22/2025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7" y="457200"/>
            <a:ext cx="10784543" cy="1026460"/>
          </a:xfrm>
        </p:spPr>
        <p:txBody>
          <a:bodyPr/>
          <a:lstStyle/>
          <a:p>
            <a:r>
              <a:rPr lang="en-US"/>
              <a:t>Click to edit Master title style</a:t>
            </a:r>
          </a:p>
        </p:txBody>
      </p:sp>
    </p:spTree>
    <p:extLst>
      <p:ext uri="{BB962C8B-B14F-4D97-AF65-F5344CB8AC3E}">
        <p14:creationId xmlns:p14="http://schemas.microsoft.com/office/powerpoint/2010/main" val="299352263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4"/>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766F1665-FBB8-44FE-8926-8F945669D4ED}" type="datetime1">
              <a:rPr lang="en-US" smtClean="0"/>
              <a:t>8/22/2025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7" y="659958"/>
            <a:ext cx="10784543"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8661110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1"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9000">
                <a:solidFill>
                  <a:schemeClr val="accent4"/>
                </a:solidFill>
              </a:defRPr>
            </a:lvl1pPr>
          </a:lstStyle>
          <a:p>
            <a:r>
              <a:rPr lang="en-US" dirty="0"/>
              <a:t>Text here</a:t>
            </a:r>
          </a:p>
        </p:txBody>
      </p:sp>
      <p:sp>
        <p:nvSpPr>
          <p:cNvPr id="4" name="Date Placeholder 3"/>
          <p:cNvSpPr>
            <a:spLocks noGrp="1"/>
          </p:cNvSpPr>
          <p:nvPr>
            <p:ph type="dt" sz="half" idx="10"/>
          </p:nvPr>
        </p:nvSpPr>
        <p:spPr/>
        <p:txBody>
          <a:bodyPr/>
          <a:lstStyle/>
          <a:p>
            <a:fld id="{5D3DC30A-BD02-4BAA-BF4D-6010B65692D5}" type="datetime1">
              <a:rPr lang="en-US" smtClean="0"/>
              <a:t>8/22/2025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6"/>
            <a:ext cx="9144000" cy="880607"/>
          </a:xfrm>
        </p:spPr>
        <p:txBody>
          <a:bodyPr/>
          <a:lstStyle>
            <a:lvl1pPr marL="0" indent="0" algn="ctr">
              <a:buNone/>
              <a:defRPr sz="1800">
                <a:solidFill>
                  <a:schemeClr val="accent4"/>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Tree>
    <p:extLst>
      <p:ext uri="{BB962C8B-B14F-4D97-AF65-F5344CB8AC3E}">
        <p14:creationId xmlns:p14="http://schemas.microsoft.com/office/powerpoint/2010/main" val="118357618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1"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9000">
                <a:solidFill>
                  <a:schemeClr val="accent4"/>
                </a:solidFill>
              </a:defRPr>
            </a:lvl1pPr>
          </a:lstStyle>
          <a:p>
            <a:r>
              <a:rPr lang="en-US" dirty="0"/>
              <a:t>Text here</a:t>
            </a:r>
          </a:p>
        </p:txBody>
      </p:sp>
      <p:sp>
        <p:nvSpPr>
          <p:cNvPr id="4" name="Date Placeholder 3"/>
          <p:cNvSpPr>
            <a:spLocks noGrp="1"/>
          </p:cNvSpPr>
          <p:nvPr>
            <p:ph type="dt" sz="half" idx="10"/>
          </p:nvPr>
        </p:nvSpPr>
        <p:spPr/>
        <p:txBody>
          <a:bodyPr/>
          <a:lstStyle/>
          <a:p>
            <a:fld id="{E8BBDAD3-0E7A-44B7-983F-01AF5757131A}" type="datetime1">
              <a:rPr lang="en-US" smtClean="0"/>
              <a:t>8/22/2025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18291" y="4043402"/>
            <a:ext cx="500040" cy="500040"/>
          </a:xfrm>
          <a:prstGeom prst="rect">
            <a:avLst/>
          </a:prstGeom>
        </p:spPr>
      </p:pic>
      <p:pic>
        <p:nvPicPr>
          <p:cNvPr id="12" name="Picture 11" descr="Facebook icon"/>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1" y="4043402"/>
            <a:ext cx="6806709" cy="369332"/>
          </a:xfrm>
          <a:prstGeom prst="rect">
            <a:avLst/>
          </a:prstGeom>
          <a:noFill/>
        </p:spPr>
        <p:txBody>
          <a:bodyPr wrap="square" rtlCol="0">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solidFill>
                  <a:schemeClr val="accent1"/>
                </a:solidFill>
              </a:rPr>
              <a:t>twitter.com/</a:t>
            </a:r>
            <a:r>
              <a:rPr lang="en-US" sz="1800" dirty="0" err="1">
                <a:solidFill>
                  <a:schemeClr val="accent1"/>
                </a:solidFill>
              </a:rPr>
              <a:t>ORDeptEd</a:t>
            </a:r>
            <a:r>
              <a:rPr lang="en-US" sz="1800" dirty="0">
                <a:solidFill>
                  <a:schemeClr val="accent1"/>
                </a:solidFill>
              </a:rPr>
              <a:t> | fb.com/</a:t>
            </a:r>
            <a:r>
              <a:rPr lang="en-US" sz="1800" dirty="0" err="1">
                <a:solidFill>
                  <a:schemeClr val="accent1"/>
                </a:solidFill>
              </a:rPr>
              <a:t>ORDeptEd</a:t>
            </a:r>
            <a:endParaRPr lang="en-US" sz="1800" dirty="0">
              <a:solidFill>
                <a:schemeClr val="accent1"/>
              </a:solidFill>
            </a:endParaRPr>
          </a:p>
        </p:txBody>
      </p:sp>
    </p:spTree>
    <p:extLst>
      <p:ext uri="{BB962C8B-B14F-4D97-AF65-F5344CB8AC3E}">
        <p14:creationId xmlns:p14="http://schemas.microsoft.com/office/powerpoint/2010/main" val="27498277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673600" y="5853114"/>
            <a:ext cx="2540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9600" y="274638"/>
            <a:ext cx="10972800" cy="1143000"/>
          </a:xfrm>
        </p:spPr>
        <p:txBody>
          <a:bodyPr/>
          <a:lstStyle>
            <a:lvl1pPr>
              <a:defRPr sz="40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609600" y="1535113"/>
            <a:ext cx="5386917" cy="639762"/>
          </a:xfrm>
        </p:spPr>
        <p:txBody>
          <a:bodyPr anchor="b"/>
          <a:lstStyle>
            <a:lvl1pPr marL="0" indent="0" algn="ctr">
              <a:buNone/>
              <a:defRPr sz="2400" b="0" u="sng">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174875"/>
            <a:ext cx="5386917" cy="3768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lgn="ctr">
              <a:buNone/>
              <a:defRPr sz="2400" b="0" u="sng">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174875"/>
            <a:ext cx="5389033" cy="3768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6"/>
          <p:cNvSpPr>
            <a:spLocks noGrp="1"/>
          </p:cNvSpPr>
          <p:nvPr>
            <p:ph type="dt" sz="half" idx="10"/>
          </p:nvPr>
        </p:nvSpPr>
        <p:spPr>
          <a:xfrm>
            <a:off x="609600" y="6245225"/>
            <a:ext cx="2844800" cy="476250"/>
          </a:xfrm>
          <a:prstGeom prst="rect">
            <a:avLst/>
          </a:prstGeom>
        </p:spPr>
        <p:txBody>
          <a:bodyPr/>
          <a:lstStyle>
            <a:lvl1pPr>
              <a:defRPr>
                <a:latin typeface="Arial" panose="020B0604020202020204" pitchFamily="34" charset="0"/>
                <a:cs typeface="Arial" panose="020B0604020202020204" pitchFamily="34" charset="0"/>
              </a:defRPr>
            </a:lvl1pPr>
          </a:lstStyle>
          <a:p>
            <a:pPr>
              <a:defRPr/>
            </a:pPr>
            <a:fld id="{27A74C12-9E25-43C4-852C-5745B3EFFCE6}" type="datetime1">
              <a:rPr lang="en-US" altLang="en-US" smtClean="0"/>
              <a:t>8/22/2025</a:t>
            </a:fld>
            <a:endParaRPr lang="en-US" altLang="en-US" dirty="0"/>
          </a:p>
        </p:txBody>
      </p:sp>
      <p:sp>
        <p:nvSpPr>
          <p:cNvPr id="9" name="Slide Number Placeholder 8"/>
          <p:cNvSpPr>
            <a:spLocks noGrp="1"/>
          </p:cNvSpPr>
          <p:nvPr>
            <p:ph type="sldNum" sz="quarter" idx="11"/>
          </p:nvPr>
        </p:nvSpPr>
        <p:spPr>
          <a:xfrm>
            <a:off x="8128000" y="6245225"/>
            <a:ext cx="2844800" cy="476250"/>
          </a:xfrm>
        </p:spPr>
        <p:txBody>
          <a:bodyPr/>
          <a:lstStyle>
            <a:lvl1pPr>
              <a:defRPr>
                <a:latin typeface="Arial" panose="020B0604020202020204" pitchFamily="34" charset="0"/>
                <a:cs typeface="Arial" panose="020B0604020202020204" pitchFamily="34" charset="0"/>
              </a:defRPr>
            </a:lvl1pPr>
          </a:lstStyle>
          <a:p>
            <a:pPr>
              <a:defRPr/>
            </a:pPr>
            <a:fld id="{BC9B9384-BE3F-43FC-8FC8-1549B2036410}" type="slidenum">
              <a:rPr lang="en-US" altLang="en-US"/>
              <a:pPr>
                <a:defRPr/>
              </a:pPr>
              <a:t>‹#›</a:t>
            </a:fld>
            <a:endParaRPr lang="en-US" altLang="en-US" dirty="0"/>
          </a:p>
        </p:txBody>
      </p:sp>
    </p:spTree>
    <p:extLst>
      <p:ext uri="{BB962C8B-B14F-4D97-AF65-F5344CB8AC3E}">
        <p14:creationId xmlns:p14="http://schemas.microsoft.com/office/powerpoint/2010/main" val="89756008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3"/>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4"/>
            <a:ext cx="11775141" cy="699247"/>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1" y="3472133"/>
            <a:ext cx="1286259" cy="24384"/>
          </a:xfrm>
          <a:prstGeom prst="rect">
            <a:avLst/>
          </a:prstGeom>
        </p:spPr>
      </p:pic>
      <p:sp>
        <p:nvSpPr>
          <p:cNvPr id="2" name="Title 1"/>
          <p:cNvSpPr>
            <a:spLocks noGrp="1"/>
          </p:cNvSpPr>
          <p:nvPr>
            <p:ph type="ctrTitle"/>
          </p:nvPr>
        </p:nvSpPr>
        <p:spPr>
          <a:xfrm>
            <a:off x="1524000" y="2486703"/>
            <a:ext cx="9144000" cy="1023261"/>
          </a:xfrm>
        </p:spPr>
        <p:txBody>
          <a:bodyPr anchor="b">
            <a:normAutofit/>
          </a:bodyPr>
          <a:lstStyle>
            <a:lvl1pPr algn="ctr">
              <a:defRPr sz="4050">
                <a:solidFill>
                  <a:schemeClr val="accent3"/>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1800">
                <a:solidFill>
                  <a:schemeClr val="accent3"/>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668FF54-7B36-4A82-9539-37F8F695965A}" type="datetime1">
              <a:rPr lang="en-US" smtClean="0"/>
              <a:t>8/22/2025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033771" y="214049"/>
            <a:ext cx="2124460" cy="2167132"/>
          </a:xfrm>
          <a:prstGeom prst="rect">
            <a:avLst/>
          </a:prstGeom>
        </p:spPr>
      </p:pic>
    </p:spTree>
    <p:extLst>
      <p:ext uri="{BB962C8B-B14F-4D97-AF65-F5344CB8AC3E}">
        <p14:creationId xmlns:p14="http://schemas.microsoft.com/office/powerpoint/2010/main" val="249768142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3"/>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8" y="2488759"/>
            <a:ext cx="11775141" cy="1900363"/>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p>
        </p:txBody>
      </p:sp>
      <p:sp>
        <p:nvSpPr>
          <p:cNvPr id="9" name="Title 1"/>
          <p:cNvSpPr>
            <a:spLocks noGrp="1"/>
          </p:cNvSpPr>
          <p:nvPr>
            <p:ph type="ctrTitle"/>
          </p:nvPr>
        </p:nvSpPr>
        <p:spPr>
          <a:xfrm>
            <a:off x="717178" y="2488759"/>
            <a:ext cx="10784543" cy="1900363"/>
          </a:xfrm>
        </p:spPr>
        <p:txBody>
          <a:bodyPr anchor="ctr" anchorCtr="0">
            <a:noAutofit/>
          </a:bodyPr>
          <a:lstStyle>
            <a:lvl1pPr algn="ctr">
              <a:defRPr sz="5100">
                <a:solidFill>
                  <a:schemeClr val="accent3"/>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5" y="6139795"/>
            <a:ext cx="4509247" cy="365125"/>
          </a:xfrm>
        </p:spPr>
        <p:txBody>
          <a:bodyPr/>
          <a:lstStyle/>
          <a:p>
            <a:fld id="{4E7E8407-676C-4A26-9036-58692EE040D0}" type="datetime1">
              <a:rPr lang="en-US" smtClean="0"/>
              <a:t>8/22/2025</a:t>
            </a:fld>
            <a:endParaRPr lang="en-US" dirty="0"/>
          </a:p>
        </p:txBody>
      </p:sp>
      <p:sp>
        <p:nvSpPr>
          <p:cNvPr id="11" name="Footer Placeholder 4"/>
          <p:cNvSpPr>
            <a:spLocks noGrp="1"/>
          </p:cNvSpPr>
          <p:nvPr>
            <p:ph type="ftr" sz="quarter" idx="11"/>
          </p:nvPr>
        </p:nvSpPr>
        <p:spPr>
          <a:xfrm>
            <a:off x="717176" y="6139795"/>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1" y="6139795"/>
            <a:ext cx="2891119"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33771" y="214049"/>
            <a:ext cx="2124460" cy="2167132"/>
          </a:xfrm>
          <a:prstGeom prst="rect">
            <a:avLst/>
          </a:prstGeom>
        </p:spPr>
      </p:pic>
    </p:spTree>
    <p:extLst>
      <p:ext uri="{BB962C8B-B14F-4D97-AF65-F5344CB8AC3E}">
        <p14:creationId xmlns:p14="http://schemas.microsoft.com/office/powerpoint/2010/main" val="67191192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553FDA-6DBF-493D-9E6C-FFCC6413576F}" type="datetime1">
              <a:rPr lang="en-US" smtClean="0"/>
              <a:t>8/22/2025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7" y="457200"/>
            <a:ext cx="10784543" cy="1026460"/>
          </a:xfrm>
        </p:spPr>
        <p:txBody>
          <a:bodyPr/>
          <a:lstStyle/>
          <a:p>
            <a:r>
              <a:rPr lang="en-US"/>
              <a:t>Click to edit Master title style</a:t>
            </a:r>
          </a:p>
        </p:txBody>
      </p:sp>
    </p:spTree>
    <p:extLst>
      <p:ext uri="{BB962C8B-B14F-4D97-AF65-F5344CB8AC3E}">
        <p14:creationId xmlns:p14="http://schemas.microsoft.com/office/powerpoint/2010/main" val="87791071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90" y="215153"/>
            <a:ext cx="4730471" cy="6432176"/>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7" cy="2534006"/>
          </a:xfrm>
        </p:spPr>
        <p:txBody>
          <a:bodyPr anchor="t" anchorCtr="0">
            <a:normAutofit/>
          </a:bodyPr>
          <a:lstStyle>
            <a:lvl1pPr>
              <a:defRPr sz="33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1800"/>
            </a:lvl1pPr>
            <a:lvl2pPr>
              <a:defRPr sz="1800"/>
            </a:lvl2pPr>
            <a:lvl3pPr>
              <a:defRPr sz="1800"/>
            </a:lvl3pPr>
            <a:lvl4pPr>
              <a:defRPr sz="1800"/>
            </a:lvl4pPr>
            <a:lvl5pPr>
              <a:defRPr sz="18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8A3A374-83B2-41E0-A256-7DF85925AC92}" type="datetime1">
              <a:rPr lang="en-US" smtClean="0"/>
              <a:t>8/22/2025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7" cy="2320926"/>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121142896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0AE1351-532E-4C68-BF3D-807A3FA5A89A}" type="datetime1">
              <a:rPr lang="en-US" smtClean="0"/>
              <a:t>8/22/2025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657101767"/>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1" y="1825625"/>
            <a:ext cx="5329519"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A64DFF9-1677-46EB-91B4-CAD6969CE19D}" type="datetime1">
              <a:rPr lang="en-US" smtClean="0"/>
              <a:t>8/22/2025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97793344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3"/>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8" y="1681163"/>
            <a:ext cx="5280399" cy="823912"/>
          </a:xfrm>
        </p:spPr>
        <p:txBody>
          <a:bodyPr anchor="t" anchorCtr="0">
            <a:normAutofit/>
          </a:bodyPr>
          <a:lstStyle>
            <a:lvl1pPr marL="0" indent="0">
              <a:buNone/>
              <a:defRPr sz="2400" b="0">
                <a:solidFill>
                  <a:schemeClr val="accent3"/>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717178" y="2505077"/>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329519" cy="823912"/>
          </a:xfrm>
        </p:spPr>
        <p:txBody>
          <a:bodyPr anchor="t" anchorCtr="0"/>
          <a:lstStyle>
            <a:lvl1pPr marL="0" indent="0">
              <a:buNone/>
              <a:defRPr sz="2400" b="0">
                <a:solidFill>
                  <a:schemeClr val="accent3"/>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6172201" y="2505077"/>
            <a:ext cx="532951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2A29FDE-A2AA-4C2F-AEA7-7E006A446253}" type="datetime1">
              <a:rPr lang="en-US" smtClean="0"/>
              <a:t>8/22/2025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7" y="457200"/>
            <a:ext cx="10784543" cy="1026460"/>
          </a:xfrm>
        </p:spPr>
        <p:txBody>
          <a:bodyPr>
            <a:normAutofit/>
          </a:bodyPr>
          <a:lstStyle>
            <a:lvl1pPr>
              <a:defRPr sz="2400"/>
            </a:lvl1pPr>
          </a:lstStyle>
          <a:p>
            <a:r>
              <a:rPr lang="en-US"/>
              <a:t>Click to edit Master title style</a:t>
            </a:r>
            <a:endParaRPr lang="en-US" dirty="0"/>
          </a:p>
        </p:txBody>
      </p:sp>
    </p:spTree>
    <p:extLst>
      <p:ext uri="{BB962C8B-B14F-4D97-AF65-F5344CB8AC3E}">
        <p14:creationId xmlns:p14="http://schemas.microsoft.com/office/powerpoint/2010/main" val="2849502531"/>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3"/>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4C1F63C4-0A07-4235-8E0E-E77A19084B58}" type="datetime1">
              <a:rPr lang="en-US" smtClean="0"/>
              <a:t>8/22/2025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7" y="457200"/>
            <a:ext cx="10784543" cy="1026460"/>
          </a:xfrm>
        </p:spPr>
        <p:txBody>
          <a:bodyPr/>
          <a:lstStyle/>
          <a:p>
            <a:r>
              <a:rPr lang="en-US"/>
              <a:t>Click to edit Master title style</a:t>
            </a:r>
          </a:p>
        </p:txBody>
      </p:sp>
    </p:spTree>
    <p:extLst>
      <p:ext uri="{BB962C8B-B14F-4D97-AF65-F5344CB8AC3E}">
        <p14:creationId xmlns:p14="http://schemas.microsoft.com/office/powerpoint/2010/main" val="2756030968"/>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3"/>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20849012-D99D-49BB-A9BC-C8A8E25B16B8}" type="datetime1">
              <a:rPr lang="en-US" smtClean="0"/>
              <a:t>8/22/2025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7" y="659958"/>
            <a:ext cx="10784543"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636523961"/>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1"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9000">
                <a:solidFill>
                  <a:schemeClr val="accent3"/>
                </a:solidFill>
              </a:defRPr>
            </a:lvl1pPr>
          </a:lstStyle>
          <a:p>
            <a:r>
              <a:rPr lang="en-US" dirty="0"/>
              <a:t>Text here</a:t>
            </a:r>
          </a:p>
        </p:txBody>
      </p:sp>
      <p:sp>
        <p:nvSpPr>
          <p:cNvPr id="4" name="Date Placeholder 3"/>
          <p:cNvSpPr>
            <a:spLocks noGrp="1"/>
          </p:cNvSpPr>
          <p:nvPr>
            <p:ph type="dt" sz="half" idx="10"/>
          </p:nvPr>
        </p:nvSpPr>
        <p:spPr/>
        <p:txBody>
          <a:bodyPr/>
          <a:lstStyle/>
          <a:p>
            <a:fld id="{87828644-7342-447D-8161-B1668E3E5782}" type="datetime1">
              <a:rPr lang="en-US" smtClean="0"/>
              <a:t>8/22/2025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6"/>
            <a:ext cx="9144000" cy="880607"/>
          </a:xfrm>
        </p:spPr>
        <p:txBody>
          <a:bodyPr/>
          <a:lstStyle>
            <a:lvl1pPr marL="0" indent="0" algn="ctr">
              <a:buNone/>
              <a:defRPr sz="1800">
                <a:solidFill>
                  <a:schemeClr val="accent3"/>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Tree>
    <p:extLst>
      <p:ext uri="{BB962C8B-B14F-4D97-AF65-F5344CB8AC3E}">
        <p14:creationId xmlns:p14="http://schemas.microsoft.com/office/powerpoint/2010/main" val="2492727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673600" y="5853114"/>
            <a:ext cx="2540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sz="40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4" name="Date Placeholder 2"/>
          <p:cNvSpPr>
            <a:spLocks noGrp="1"/>
          </p:cNvSpPr>
          <p:nvPr>
            <p:ph type="dt" sz="half" idx="10"/>
          </p:nvPr>
        </p:nvSpPr>
        <p:spPr>
          <a:xfrm>
            <a:off x="609600" y="6245225"/>
            <a:ext cx="2844800" cy="476250"/>
          </a:xfrm>
          <a:prstGeom prst="rect">
            <a:avLst/>
          </a:prstGeom>
        </p:spPr>
        <p:txBody>
          <a:bodyPr/>
          <a:lstStyle>
            <a:lvl1pPr>
              <a:defRPr>
                <a:latin typeface="Arial" panose="020B0604020202020204" pitchFamily="34" charset="0"/>
                <a:cs typeface="Arial" panose="020B0604020202020204" pitchFamily="34" charset="0"/>
              </a:defRPr>
            </a:lvl1pPr>
          </a:lstStyle>
          <a:p>
            <a:pPr>
              <a:defRPr/>
            </a:pPr>
            <a:fld id="{8BECE23D-61AD-4D96-A6CF-1A728396F3D7}" type="datetime1">
              <a:rPr lang="en-US" altLang="en-US" smtClean="0"/>
              <a:t>8/22/2025</a:t>
            </a:fld>
            <a:endParaRPr lang="en-US" altLang="en-US" dirty="0"/>
          </a:p>
        </p:txBody>
      </p:sp>
      <p:sp>
        <p:nvSpPr>
          <p:cNvPr id="5" name="Slide Number Placeholder 4"/>
          <p:cNvSpPr>
            <a:spLocks noGrp="1"/>
          </p:cNvSpPr>
          <p:nvPr>
            <p:ph type="sldNum" sz="quarter" idx="11"/>
          </p:nvPr>
        </p:nvSpPr>
        <p:spPr>
          <a:xfrm>
            <a:off x="8128000" y="6245225"/>
            <a:ext cx="2844800" cy="476250"/>
          </a:xfrm>
        </p:spPr>
        <p:txBody>
          <a:bodyPr/>
          <a:lstStyle>
            <a:lvl1pPr>
              <a:defRPr>
                <a:latin typeface="Arial" panose="020B0604020202020204" pitchFamily="34" charset="0"/>
                <a:cs typeface="Arial" panose="020B0604020202020204" pitchFamily="34" charset="0"/>
              </a:defRPr>
            </a:lvl1pPr>
          </a:lstStyle>
          <a:p>
            <a:pPr>
              <a:defRPr/>
            </a:pPr>
            <a:fld id="{F115DC89-2D08-4D67-AC57-E32A2CDB534B}" type="slidenum">
              <a:rPr lang="en-US" altLang="en-US"/>
              <a:pPr>
                <a:defRPr/>
              </a:pPr>
              <a:t>‹#›</a:t>
            </a:fld>
            <a:endParaRPr lang="en-US" altLang="en-US" dirty="0"/>
          </a:p>
        </p:txBody>
      </p:sp>
    </p:spTree>
    <p:extLst>
      <p:ext uri="{BB962C8B-B14F-4D97-AF65-F5344CB8AC3E}">
        <p14:creationId xmlns:p14="http://schemas.microsoft.com/office/powerpoint/2010/main" val="601362547"/>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1"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9000">
                <a:solidFill>
                  <a:schemeClr val="accent3"/>
                </a:solidFill>
              </a:defRPr>
            </a:lvl1pPr>
          </a:lstStyle>
          <a:p>
            <a:r>
              <a:rPr lang="en-US" dirty="0"/>
              <a:t>Text here</a:t>
            </a:r>
          </a:p>
        </p:txBody>
      </p:sp>
      <p:sp>
        <p:nvSpPr>
          <p:cNvPr id="4" name="Date Placeholder 3"/>
          <p:cNvSpPr>
            <a:spLocks noGrp="1"/>
          </p:cNvSpPr>
          <p:nvPr>
            <p:ph type="dt" sz="half" idx="10"/>
          </p:nvPr>
        </p:nvSpPr>
        <p:spPr/>
        <p:txBody>
          <a:bodyPr/>
          <a:lstStyle/>
          <a:p>
            <a:fld id="{B530B414-25AB-4F66-AA9D-A6AB2BB429DF}" type="datetime1">
              <a:rPr lang="en-US" smtClean="0"/>
              <a:t>8/22/2025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18291" y="4043402"/>
            <a:ext cx="500040" cy="500040"/>
          </a:xfrm>
          <a:prstGeom prst="rect">
            <a:avLst/>
          </a:prstGeom>
        </p:spPr>
      </p:pic>
      <p:pic>
        <p:nvPicPr>
          <p:cNvPr id="12" name="Picture 11" descr="Facebook icon"/>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1" y="4043402"/>
            <a:ext cx="6806709" cy="369332"/>
          </a:xfrm>
          <a:prstGeom prst="rect">
            <a:avLst/>
          </a:prstGeom>
          <a:noFill/>
        </p:spPr>
        <p:txBody>
          <a:bodyPr wrap="square" rtlCol="0">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solidFill>
                  <a:schemeClr val="accent1"/>
                </a:solidFill>
              </a:rPr>
              <a:t>twitter.com/</a:t>
            </a:r>
            <a:r>
              <a:rPr lang="en-US" sz="1800" dirty="0" err="1">
                <a:solidFill>
                  <a:schemeClr val="accent1"/>
                </a:solidFill>
              </a:rPr>
              <a:t>ORDeptEd</a:t>
            </a:r>
            <a:r>
              <a:rPr lang="en-US" sz="1800" dirty="0">
                <a:solidFill>
                  <a:schemeClr val="accent1"/>
                </a:solidFill>
              </a:rPr>
              <a:t> | fb.com/</a:t>
            </a:r>
            <a:r>
              <a:rPr lang="en-US" sz="1800" dirty="0" err="1">
                <a:solidFill>
                  <a:schemeClr val="accent1"/>
                </a:solidFill>
              </a:rPr>
              <a:t>ORDeptEd</a:t>
            </a:r>
            <a:endParaRPr lang="en-US" sz="1800" dirty="0">
              <a:solidFill>
                <a:schemeClr val="accent1"/>
              </a:solidFill>
            </a:endParaRPr>
          </a:p>
        </p:txBody>
      </p:sp>
    </p:spTree>
    <p:extLst>
      <p:ext uri="{BB962C8B-B14F-4D97-AF65-F5344CB8AC3E}">
        <p14:creationId xmlns:p14="http://schemas.microsoft.com/office/powerpoint/2010/main" val="347721080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4"/>
            <a:ext cx="11775141" cy="699247"/>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1" y="3472133"/>
            <a:ext cx="1286259" cy="24384"/>
          </a:xfrm>
          <a:prstGeom prst="rect">
            <a:avLst/>
          </a:prstGeom>
        </p:spPr>
      </p:pic>
      <p:sp>
        <p:nvSpPr>
          <p:cNvPr id="2" name="Title 1"/>
          <p:cNvSpPr>
            <a:spLocks noGrp="1"/>
          </p:cNvSpPr>
          <p:nvPr>
            <p:ph type="ctrTitle"/>
          </p:nvPr>
        </p:nvSpPr>
        <p:spPr>
          <a:xfrm>
            <a:off x="1524000" y="2486703"/>
            <a:ext cx="9144000" cy="1023261"/>
          </a:xfrm>
        </p:spPr>
        <p:txBody>
          <a:bodyPr anchor="b">
            <a:normAutofit/>
          </a:bodyPr>
          <a:lstStyle>
            <a:lvl1pPr algn="ctr">
              <a:defRPr sz="4050">
                <a:solidFill>
                  <a:schemeClr val="accent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1800">
                <a:solidFill>
                  <a:schemeClr val="accent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A8C3C81-AC89-48D9-8C0A-78F56417F990}" type="datetime1">
              <a:rPr lang="en-US" smtClean="0"/>
              <a:t>8/22/2025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033771" y="214049"/>
            <a:ext cx="2124460" cy="2167132"/>
          </a:xfrm>
          <a:prstGeom prst="rect">
            <a:avLst/>
          </a:prstGeom>
        </p:spPr>
      </p:pic>
    </p:spTree>
    <p:extLst>
      <p:ext uri="{BB962C8B-B14F-4D97-AF65-F5344CB8AC3E}">
        <p14:creationId xmlns:p14="http://schemas.microsoft.com/office/powerpoint/2010/main" val="1370043888"/>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8" y="2488759"/>
            <a:ext cx="11775141" cy="1900363"/>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p>
        </p:txBody>
      </p:sp>
      <p:sp>
        <p:nvSpPr>
          <p:cNvPr id="9" name="Title 1"/>
          <p:cNvSpPr>
            <a:spLocks noGrp="1"/>
          </p:cNvSpPr>
          <p:nvPr>
            <p:ph type="ctrTitle"/>
          </p:nvPr>
        </p:nvSpPr>
        <p:spPr>
          <a:xfrm>
            <a:off x="717178" y="2488759"/>
            <a:ext cx="10784543" cy="1900363"/>
          </a:xfrm>
        </p:spPr>
        <p:txBody>
          <a:bodyPr anchor="ctr" anchorCtr="0">
            <a:noAutofit/>
          </a:bodyPr>
          <a:lstStyle>
            <a:lvl1pPr algn="ctr">
              <a:defRPr sz="5100">
                <a:solidFill>
                  <a:schemeClr val="accent2"/>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5" y="6139795"/>
            <a:ext cx="4509247" cy="365125"/>
          </a:xfrm>
        </p:spPr>
        <p:txBody>
          <a:bodyPr/>
          <a:lstStyle/>
          <a:p>
            <a:fld id="{EDED56FA-0F96-45CD-86F2-0EBCFFB8606E}" type="datetime1">
              <a:rPr lang="en-US" smtClean="0"/>
              <a:t>8/22/2025</a:t>
            </a:fld>
            <a:endParaRPr lang="en-US" dirty="0"/>
          </a:p>
        </p:txBody>
      </p:sp>
      <p:sp>
        <p:nvSpPr>
          <p:cNvPr id="11" name="Footer Placeholder 4"/>
          <p:cNvSpPr>
            <a:spLocks noGrp="1"/>
          </p:cNvSpPr>
          <p:nvPr>
            <p:ph type="ftr" sz="quarter" idx="11"/>
          </p:nvPr>
        </p:nvSpPr>
        <p:spPr>
          <a:xfrm>
            <a:off x="717176" y="6139795"/>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1" y="6139795"/>
            <a:ext cx="2891119"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33771" y="214049"/>
            <a:ext cx="2124460" cy="2167132"/>
          </a:xfrm>
          <a:prstGeom prst="rect">
            <a:avLst/>
          </a:prstGeom>
        </p:spPr>
      </p:pic>
    </p:spTree>
    <p:extLst>
      <p:ext uri="{BB962C8B-B14F-4D97-AF65-F5344CB8AC3E}">
        <p14:creationId xmlns:p14="http://schemas.microsoft.com/office/powerpoint/2010/main" val="2562114045"/>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1A4D113-558F-426D-AEB3-56E8B362F624}" type="datetime1">
              <a:rPr lang="en-US" smtClean="0"/>
              <a:t>8/22/2025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7" y="457200"/>
            <a:ext cx="10784543"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1775306740"/>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90" y="215153"/>
            <a:ext cx="4730471" cy="6432176"/>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7" cy="2529812"/>
          </a:xfrm>
        </p:spPr>
        <p:txBody>
          <a:bodyPr anchor="t" anchorCtr="0">
            <a:normAutofit/>
          </a:bodyPr>
          <a:lstStyle>
            <a:lvl1pPr>
              <a:defRPr sz="33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1800"/>
            </a:lvl1pPr>
            <a:lvl2pPr>
              <a:defRPr sz="1800"/>
            </a:lvl2pPr>
            <a:lvl3pPr>
              <a:defRPr sz="1800"/>
            </a:lvl3pPr>
            <a:lvl4pPr>
              <a:defRPr sz="1800"/>
            </a:lvl4pPr>
            <a:lvl5pPr>
              <a:defRPr sz="18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124DA06-1F63-4A0A-B273-1EEAA71B3334}" type="datetime1">
              <a:rPr lang="en-US" smtClean="0"/>
              <a:t>8/22/2025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7" cy="2320926"/>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4102291451"/>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9A0467-0863-4B17-A504-6ED35B9F2717}" type="datetime1">
              <a:rPr lang="en-US" smtClean="0"/>
              <a:t>8/22/2025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569949096"/>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1" y="1825625"/>
            <a:ext cx="5329519"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D6D7CED-A5C7-4A6E-A0F1-7E46AC2FC1BB}" type="datetime1">
              <a:rPr lang="en-US" smtClean="0"/>
              <a:t>8/22/2025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308202470"/>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8" y="1681163"/>
            <a:ext cx="5280399" cy="823912"/>
          </a:xfrm>
        </p:spPr>
        <p:txBody>
          <a:bodyPr anchor="t" anchorCtr="0">
            <a:normAutofit/>
          </a:bodyPr>
          <a:lstStyle>
            <a:lvl1pPr marL="0" indent="0">
              <a:buNone/>
              <a:defRPr sz="2400" b="0">
                <a:solidFill>
                  <a:schemeClr val="accent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717178" y="2505077"/>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329519" cy="823912"/>
          </a:xfrm>
        </p:spPr>
        <p:txBody>
          <a:bodyPr anchor="t" anchorCtr="0"/>
          <a:lstStyle>
            <a:lvl1pPr marL="0" indent="0">
              <a:buNone/>
              <a:defRPr sz="2400" b="0">
                <a:solidFill>
                  <a:schemeClr val="accent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6172201" y="2505077"/>
            <a:ext cx="532951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2B1D235-4BE1-4F5F-9B48-CF9583677AF5}" type="datetime1">
              <a:rPr lang="en-US" smtClean="0"/>
              <a:t>8/22/2025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7" y="457200"/>
            <a:ext cx="10784543" cy="1026460"/>
          </a:xfrm>
        </p:spPr>
        <p:txBody>
          <a:bodyPr>
            <a:normAutofit/>
          </a:bodyPr>
          <a:lstStyle>
            <a:lvl1pPr>
              <a:defRPr sz="2400"/>
            </a:lvl1pPr>
          </a:lstStyle>
          <a:p>
            <a:r>
              <a:rPr lang="en-US"/>
              <a:t>Click to edit Master title style</a:t>
            </a:r>
            <a:endParaRPr lang="en-US" dirty="0"/>
          </a:p>
        </p:txBody>
      </p:sp>
    </p:spTree>
    <p:extLst>
      <p:ext uri="{BB962C8B-B14F-4D97-AF65-F5344CB8AC3E}">
        <p14:creationId xmlns:p14="http://schemas.microsoft.com/office/powerpoint/2010/main" val="890789817"/>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64587DD1-0F90-44ED-B80B-7E5B4C8B755D}" type="datetime1">
              <a:rPr lang="en-US" smtClean="0"/>
              <a:t>8/22/2025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7" y="457200"/>
            <a:ext cx="10784543"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3166876924"/>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CC495987-CAB5-493E-BC93-F9241C745DEB}" type="datetime1">
              <a:rPr lang="en-US" smtClean="0"/>
              <a:t>8/22/2025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7" y="659958"/>
            <a:ext cx="10784543"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8750348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673600" y="5853114"/>
            <a:ext cx="2540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Date Placeholder 1"/>
          <p:cNvSpPr>
            <a:spLocks noGrp="1"/>
          </p:cNvSpPr>
          <p:nvPr>
            <p:ph type="dt" sz="half" idx="10"/>
          </p:nvPr>
        </p:nvSpPr>
        <p:spPr>
          <a:xfrm>
            <a:off x="609600" y="6245225"/>
            <a:ext cx="2844800" cy="476250"/>
          </a:xfrm>
          <a:prstGeom prst="rect">
            <a:avLst/>
          </a:prstGeom>
        </p:spPr>
        <p:txBody>
          <a:bodyPr/>
          <a:lstStyle>
            <a:lvl1pPr>
              <a:defRPr/>
            </a:lvl1pPr>
          </a:lstStyle>
          <a:p>
            <a:pPr>
              <a:defRPr/>
            </a:pPr>
            <a:fld id="{6F68F6EC-41CF-44F4-AC4B-E5D3F0723D02}" type="datetime1">
              <a:rPr lang="en-US" altLang="en-US" smtClean="0"/>
              <a:t>8/22/2025</a:t>
            </a:fld>
            <a:endParaRPr lang="en-US" altLang="en-US" dirty="0"/>
          </a:p>
        </p:txBody>
      </p:sp>
      <p:sp>
        <p:nvSpPr>
          <p:cNvPr id="4" name="Slide Number Placeholder 3"/>
          <p:cNvSpPr>
            <a:spLocks noGrp="1"/>
          </p:cNvSpPr>
          <p:nvPr>
            <p:ph type="sldNum" sz="quarter" idx="11"/>
          </p:nvPr>
        </p:nvSpPr>
        <p:spPr>
          <a:xfrm>
            <a:off x="8128000" y="6245225"/>
            <a:ext cx="2844800" cy="476250"/>
          </a:xfrm>
        </p:spPr>
        <p:txBody>
          <a:bodyPr/>
          <a:lstStyle>
            <a:lvl1pPr>
              <a:defRPr>
                <a:latin typeface="Arial" panose="020B0604020202020204" pitchFamily="34" charset="0"/>
                <a:cs typeface="Arial" panose="020B0604020202020204" pitchFamily="34" charset="0"/>
              </a:defRPr>
            </a:lvl1pPr>
          </a:lstStyle>
          <a:p>
            <a:pPr>
              <a:defRPr/>
            </a:pPr>
            <a:fld id="{9E176CEE-43F5-4766-87B8-427AFE0EB8CE}" type="slidenum">
              <a:rPr lang="en-US" altLang="en-US"/>
              <a:pPr>
                <a:defRPr/>
              </a:pPr>
              <a:t>‹#›</a:t>
            </a:fld>
            <a:endParaRPr lang="en-US" altLang="en-US" dirty="0"/>
          </a:p>
        </p:txBody>
      </p:sp>
    </p:spTree>
    <p:extLst>
      <p:ext uri="{BB962C8B-B14F-4D97-AF65-F5344CB8AC3E}">
        <p14:creationId xmlns:p14="http://schemas.microsoft.com/office/powerpoint/2010/main" val="2030311085"/>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1"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9000">
                <a:solidFill>
                  <a:schemeClr val="accent2"/>
                </a:solidFill>
              </a:defRPr>
            </a:lvl1pPr>
          </a:lstStyle>
          <a:p>
            <a:r>
              <a:rPr lang="en-US" dirty="0"/>
              <a:t>Text here</a:t>
            </a:r>
          </a:p>
        </p:txBody>
      </p:sp>
      <p:sp>
        <p:nvSpPr>
          <p:cNvPr id="4" name="Date Placeholder 3"/>
          <p:cNvSpPr>
            <a:spLocks noGrp="1"/>
          </p:cNvSpPr>
          <p:nvPr>
            <p:ph type="dt" sz="half" idx="10"/>
          </p:nvPr>
        </p:nvSpPr>
        <p:spPr/>
        <p:txBody>
          <a:bodyPr/>
          <a:lstStyle/>
          <a:p>
            <a:fld id="{6D5154DE-B5B2-44A3-801A-E1402D648372}" type="datetime1">
              <a:rPr lang="en-US" smtClean="0"/>
              <a:t>8/22/2025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6"/>
            <a:ext cx="9144000" cy="880607"/>
          </a:xfrm>
        </p:spPr>
        <p:txBody>
          <a:bodyPr/>
          <a:lstStyle>
            <a:lvl1pPr marL="0" indent="0" algn="ctr">
              <a:buNone/>
              <a:defRPr sz="1800">
                <a:solidFill>
                  <a:schemeClr val="accent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Tree>
    <p:extLst>
      <p:ext uri="{BB962C8B-B14F-4D97-AF65-F5344CB8AC3E}">
        <p14:creationId xmlns:p14="http://schemas.microsoft.com/office/powerpoint/2010/main" val="2221900234"/>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1"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9000">
                <a:solidFill>
                  <a:schemeClr val="accent2"/>
                </a:solidFill>
              </a:defRPr>
            </a:lvl1pPr>
          </a:lstStyle>
          <a:p>
            <a:r>
              <a:rPr lang="en-US" dirty="0"/>
              <a:t>Text here</a:t>
            </a:r>
          </a:p>
        </p:txBody>
      </p:sp>
      <p:sp>
        <p:nvSpPr>
          <p:cNvPr id="4" name="Date Placeholder 3"/>
          <p:cNvSpPr>
            <a:spLocks noGrp="1"/>
          </p:cNvSpPr>
          <p:nvPr>
            <p:ph type="dt" sz="half" idx="10"/>
          </p:nvPr>
        </p:nvSpPr>
        <p:spPr/>
        <p:txBody>
          <a:bodyPr/>
          <a:lstStyle/>
          <a:p>
            <a:fld id="{5C9472E4-D07F-4D85-98F0-8BD0A755D346}" type="datetime1">
              <a:rPr lang="en-US" smtClean="0"/>
              <a:t>8/22/2025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18291" y="4043402"/>
            <a:ext cx="500040" cy="500040"/>
          </a:xfrm>
          <a:prstGeom prst="rect">
            <a:avLst/>
          </a:prstGeom>
        </p:spPr>
      </p:pic>
      <p:pic>
        <p:nvPicPr>
          <p:cNvPr id="12" name="Picture 11" descr="Facebook icon"/>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1" y="4043402"/>
            <a:ext cx="6806709" cy="369332"/>
          </a:xfrm>
          <a:prstGeom prst="rect">
            <a:avLst/>
          </a:prstGeom>
          <a:noFill/>
        </p:spPr>
        <p:txBody>
          <a:bodyPr wrap="square" rtlCol="0">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solidFill>
                  <a:schemeClr val="accent1"/>
                </a:solidFill>
              </a:rPr>
              <a:t>twitter.com/</a:t>
            </a:r>
            <a:r>
              <a:rPr lang="en-US" sz="1800" dirty="0" err="1">
                <a:solidFill>
                  <a:schemeClr val="accent1"/>
                </a:solidFill>
              </a:rPr>
              <a:t>ORDeptEd</a:t>
            </a:r>
            <a:r>
              <a:rPr lang="en-US" sz="1800" dirty="0">
                <a:solidFill>
                  <a:schemeClr val="accent1"/>
                </a:solidFill>
              </a:rPr>
              <a:t> | fb.com/</a:t>
            </a:r>
            <a:r>
              <a:rPr lang="en-US" sz="1800" dirty="0" err="1">
                <a:solidFill>
                  <a:schemeClr val="accent1"/>
                </a:solidFill>
              </a:rPr>
              <a:t>ORDeptEd</a:t>
            </a:r>
            <a:endParaRPr lang="en-US" sz="1800" dirty="0">
              <a:solidFill>
                <a:schemeClr val="accent1"/>
              </a:solidFill>
            </a:endParaRPr>
          </a:p>
        </p:txBody>
      </p:sp>
    </p:spTree>
    <p:extLst>
      <p:ext uri="{BB962C8B-B14F-4D97-AF65-F5344CB8AC3E}">
        <p14:creationId xmlns:p14="http://schemas.microsoft.com/office/powerpoint/2010/main" val="55619682"/>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4"/>
            <a:ext cx="11775141" cy="699247"/>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1" y="3472133"/>
            <a:ext cx="1286259" cy="24384"/>
          </a:xfrm>
          <a:prstGeom prst="rect">
            <a:avLst/>
          </a:prstGeom>
        </p:spPr>
      </p:pic>
      <p:sp>
        <p:nvSpPr>
          <p:cNvPr id="2" name="Title 1"/>
          <p:cNvSpPr>
            <a:spLocks noGrp="1"/>
          </p:cNvSpPr>
          <p:nvPr>
            <p:ph type="ctrTitle"/>
          </p:nvPr>
        </p:nvSpPr>
        <p:spPr>
          <a:xfrm>
            <a:off x="1524000" y="2486703"/>
            <a:ext cx="9144000" cy="1023261"/>
          </a:xfrm>
        </p:spPr>
        <p:txBody>
          <a:bodyPr anchor="b">
            <a:normAutofit/>
          </a:bodyPr>
          <a:lstStyle>
            <a:lvl1pPr algn="ctr">
              <a:defRPr sz="405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1800">
                <a:solidFill>
                  <a:schemeClr val="tx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A835A1A-995B-4605-ACAF-C2154621C770}" type="datetime1">
              <a:rPr lang="en-US" smtClean="0"/>
              <a:t>8/22/2025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33771" y="214049"/>
            <a:ext cx="2124460" cy="2167132"/>
          </a:xfrm>
          <a:prstGeom prst="rect">
            <a:avLst/>
          </a:prstGeom>
        </p:spPr>
      </p:pic>
    </p:spTree>
    <p:extLst>
      <p:ext uri="{BB962C8B-B14F-4D97-AF65-F5344CB8AC3E}">
        <p14:creationId xmlns:p14="http://schemas.microsoft.com/office/powerpoint/2010/main" val="3425450153"/>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tx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8" y="2488759"/>
            <a:ext cx="11775141" cy="1900363"/>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p>
        </p:txBody>
      </p:sp>
      <p:sp>
        <p:nvSpPr>
          <p:cNvPr id="9" name="Title 1"/>
          <p:cNvSpPr>
            <a:spLocks noGrp="1"/>
          </p:cNvSpPr>
          <p:nvPr>
            <p:ph type="ctrTitle"/>
          </p:nvPr>
        </p:nvSpPr>
        <p:spPr>
          <a:xfrm>
            <a:off x="717178" y="2488759"/>
            <a:ext cx="10784543" cy="1900363"/>
          </a:xfrm>
        </p:spPr>
        <p:txBody>
          <a:bodyPr anchor="ctr" anchorCtr="0">
            <a:noAutofit/>
          </a:bodyPr>
          <a:lstStyle>
            <a:lvl1pPr algn="ctr">
              <a:defRPr sz="5100">
                <a:solidFill>
                  <a:schemeClr val="tx2"/>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5" y="6139795"/>
            <a:ext cx="4509247" cy="365125"/>
          </a:xfrm>
        </p:spPr>
        <p:txBody>
          <a:bodyPr/>
          <a:lstStyle/>
          <a:p>
            <a:fld id="{435DD95A-7DB3-4B08-8270-0BB0831E6627}" type="datetime1">
              <a:rPr lang="en-US" smtClean="0"/>
              <a:t>8/22/2025</a:t>
            </a:fld>
            <a:endParaRPr lang="en-US" dirty="0"/>
          </a:p>
        </p:txBody>
      </p:sp>
      <p:sp>
        <p:nvSpPr>
          <p:cNvPr id="11" name="Footer Placeholder 4"/>
          <p:cNvSpPr>
            <a:spLocks noGrp="1"/>
          </p:cNvSpPr>
          <p:nvPr>
            <p:ph type="ftr" sz="quarter" idx="11"/>
          </p:nvPr>
        </p:nvSpPr>
        <p:spPr>
          <a:xfrm>
            <a:off x="717176" y="6139795"/>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1" y="6139795"/>
            <a:ext cx="2891119"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33771" y="214049"/>
            <a:ext cx="2124460" cy="2167132"/>
          </a:xfrm>
          <a:prstGeom prst="rect">
            <a:avLst/>
          </a:prstGeom>
        </p:spPr>
      </p:pic>
    </p:spTree>
    <p:extLst>
      <p:ext uri="{BB962C8B-B14F-4D97-AF65-F5344CB8AC3E}">
        <p14:creationId xmlns:p14="http://schemas.microsoft.com/office/powerpoint/2010/main" val="3366071942"/>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AE580F-8096-44AA-901B-79A95AD62859}" type="datetime1">
              <a:rPr lang="en-US" smtClean="0"/>
              <a:t>8/22/2025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7" y="457200"/>
            <a:ext cx="10784543" cy="1026460"/>
          </a:xfrm>
        </p:spPr>
        <p:txBody>
          <a:bodyPr/>
          <a:lstStyle/>
          <a:p>
            <a:r>
              <a:rPr lang="en-US"/>
              <a:t>Click to edit Master title style</a:t>
            </a:r>
          </a:p>
        </p:txBody>
      </p:sp>
    </p:spTree>
    <p:extLst>
      <p:ext uri="{BB962C8B-B14F-4D97-AF65-F5344CB8AC3E}">
        <p14:creationId xmlns:p14="http://schemas.microsoft.com/office/powerpoint/2010/main" val="2507708399"/>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90" y="215153"/>
            <a:ext cx="4730471" cy="6432176"/>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7" cy="2529812"/>
          </a:xfrm>
        </p:spPr>
        <p:txBody>
          <a:bodyPr anchor="t" anchorCtr="0">
            <a:normAutofit/>
          </a:bodyPr>
          <a:lstStyle>
            <a:lvl1pPr>
              <a:defRPr sz="33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1800"/>
            </a:lvl1pPr>
            <a:lvl2pPr>
              <a:defRPr sz="1800"/>
            </a:lvl2pPr>
            <a:lvl3pPr>
              <a:defRPr sz="1800"/>
            </a:lvl3pPr>
            <a:lvl4pPr>
              <a:defRPr sz="1800"/>
            </a:lvl4pPr>
            <a:lvl5pPr>
              <a:defRPr sz="18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CCF8774-5DA8-451D-AA01-9A982FEFE20F}" type="datetime1">
              <a:rPr lang="en-US" smtClean="0"/>
              <a:t>8/22/2025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7" cy="2320926"/>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2118678835"/>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7A44234-67BE-4AF7-9D96-412A9BE32981}" type="datetime1">
              <a:rPr lang="en-US" smtClean="0"/>
              <a:t>8/22/2025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097230727"/>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1" y="1825625"/>
            <a:ext cx="5329519"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4EB2CFE-D975-4548-9AE4-D87F3E2EA611}" type="datetime1">
              <a:rPr lang="en-US" smtClean="0"/>
              <a:t>8/22/2025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702332276"/>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tx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8" y="1681163"/>
            <a:ext cx="5280399" cy="823912"/>
          </a:xfrm>
        </p:spPr>
        <p:txBody>
          <a:bodyPr anchor="t" anchorCtr="0">
            <a:normAutofit/>
          </a:bodyPr>
          <a:lstStyle>
            <a:lvl1pPr marL="0" indent="0">
              <a:buNone/>
              <a:defRPr sz="2400" b="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717178" y="2505077"/>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329519" cy="823912"/>
          </a:xfrm>
        </p:spPr>
        <p:txBody>
          <a:bodyPr anchor="t" anchorCtr="0"/>
          <a:lstStyle>
            <a:lvl1pPr marL="0" indent="0">
              <a:buNone/>
              <a:defRPr sz="2400" b="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6172201" y="2505077"/>
            <a:ext cx="532951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FB57B21-858E-4732-B88A-135176DAC6E5}" type="datetime1">
              <a:rPr lang="en-US" smtClean="0"/>
              <a:t>8/22/2025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7" y="457200"/>
            <a:ext cx="10784543" cy="1026460"/>
          </a:xfrm>
        </p:spPr>
        <p:txBody>
          <a:bodyPr>
            <a:normAutofit/>
          </a:bodyPr>
          <a:lstStyle>
            <a:lvl1pPr>
              <a:defRPr sz="2400"/>
            </a:lvl1pPr>
          </a:lstStyle>
          <a:p>
            <a:r>
              <a:rPr lang="en-US"/>
              <a:t>Click to edit Master title style</a:t>
            </a:r>
            <a:endParaRPr lang="en-US" dirty="0"/>
          </a:p>
        </p:txBody>
      </p:sp>
    </p:spTree>
    <p:extLst>
      <p:ext uri="{BB962C8B-B14F-4D97-AF65-F5344CB8AC3E}">
        <p14:creationId xmlns:p14="http://schemas.microsoft.com/office/powerpoint/2010/main" val="1072157629"/>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tx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EBDC437A-48FE-4D1D-A63C-F8274B9AA71C}" type="datetime1">
              <a:rPr lang="en-US" smtClean="0"/>
              <a:t>8/22/2025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7" y="457200"/>
            <a:ext cx="10784543" cy="1026460"/>
          </a:xfrm>
        </p:spPr>
        <p:txBody>
          <a:bodyPr/>
          <a:lstStyle/>
          <a:p>
            <a:r>
              <a:rPr lang="en-US"/>
              <a:t>Click to edit Master title style</a:t>
            </a:r>
          </a:p>
        </p:txBody>
      </p:sp>
    </p:spTree>
    <p:extLst>
      <p:ext uri="{BB962C8B-B14F-4D97-AF65-F5344CB8AC3E}">
        <p14:creationId xmlns:p14="http://schemas.microsoft.com/office/powerpoint/2010/main" val="32182731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673600" y="5853114"/>
            <a:ext cx="2540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9601" y="273050"/>
            <a:ext cx="4011084" cy="1162050"/>
          </a:xfrm>
        </p:spPr>
        <p:txBody>
          <a:bodyPr anchor="b"/>
          <a:lstStyle>
            <a:lvl1pPr algn="ctr">
              <a:defRPr sz="2000" b="1">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4766733" y="273051"/>
            <a:ext cx="6815667" cy="5580293"/>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marL="2057400" indent="-228600">
              <a:buFont typeface="Arial" panose="020B0604020202020204" pitchFamily="34" charset="0"/>
              <a:buChar cha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1" y="1435101"/>
            <a:ext cx="4011084" cy="4472407"/>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Date Placeholder 4"/>
          <p:cNvSpPr>
            <a:spLocks noGrp="1"/>
          </p:cNvSpPr>
          <p:nvPr>
            <p:ph type="dt" sz="half" idx="10"/>
          </p:nvPr>
        </p:nvSpPr>
        <p:spPr>
          <a:xfrm>
            <a:off x="609600" y="6245225"/>
            <a:ext cx="2844800" cy="476250"/>
          </a:xfrm>
          <a:prstGeom prst="rect">
            <a:avLst/>
          </a:prstGeom>
        </p:spPr>
        <p:txBody>
          <a:bodyPr/>
          <a:lstStyle>
            <a:lvl1pPr>
              <a:defRPr>
                <a:latin typeface="Arial" panose="020B0604020202020204" pitchFamily="34" charset="0"/>
                <a:cs typeface="Arial" panose="020B0604020202020204" pitchFamily="34" charset="0"/>
              </a:defRPr>
            </a:lvl1pPr>
          </a:lstStyle>
          <a:p>
            <a:pPr>
              <a:defRPr/>
            </a:pPr>
            <a:fld id="{88245D44-3AEF-4CC4-BC9A-E3939F592A5C}" type="datetime1">
              <a:rPr lang="en-US" altLang="en-US" smtClean="0"/>
              <a:t>8/22/2025</a:t>
            </a:fld>
            <a:endParaRPr lang="en-US" altLang="en-US" dirty="0"/>
          </a:p>
        </p:txBody>
      </p:sp>
      <p:sp>
        <p:nvSpPr>
          <p:cNvPr id="7" name="Slide Number Placeholder 6"/>
          <p:cNvSpPr>
            <a:spLocks noGrp="1"/>
          </p:cNvSpPr>
          <p:nvPr>
            <p:ph type="sldNum" sz="quarter" idx="11"/>
          </p:nvPr>
        </p:nvSpPr>
        <p:spPr>
          <a:xfrm>
            <a:off x="8128000" y="6245225"/>
            <a:ext cx="2844800" cy="476250"/>
          </a:xfrm>
        </p:spPr>
        <p:txBody>
          <a:bodyPr/>
          <a:lstStyle>
            <a:lvl1pPr>
              <a:defRPr>
                <a:latin typeface="Arial" panose="020B0604020202020204" pitchFamily="34" charset="0"/>
                <a:cs typeface="Arial" panose="020B0604020202020204" pitchFamily="34" charset="0"/>
              </a:defRPr>
            </a:lvl1pPr>
          </a:lstStyle>
          <a:p>
            <a:pPr>
              <a:defRPr/>
            </a:pPr>
            <a:fld id="{0B88F129-CCB1-4B4C-8451-C1BFB0D3066F}" type="slidenum">
              <a:rPr lang="en-US" altLang="en-US"/>
              <a:pPr>
                <a:defRPr/>
              </a:pPr>
              <a:t>‹#›</a:t>
            </a:fld>
            <a:endParaRPr lang="en-US" altLang="en-US" dirty="0"/>
          </a:p>
        </p:txBody>
      </p:sp>
    </p:spTree>
    <p:extLst>
      <p:ext uri="{BB962C8B-B14F-4D97-AF65-F5344CB8AC3E}">
        <p14:creationId xmlns:p14="http://schemas.microsoft.com/office/powerpoint/2010/main" val="2301548125"/>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tx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2C676DD0-C972-4ED2-80A1-8462A4A3119E}" type="datetime1">
              <a:rPr lang="en-US" smtClean="0"/>
              <a:t>8/22/2025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7" y="659958"/>
            <a:ext cx="10784543"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97248005"/>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1"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9000">
                <a:solidFill>
                  <a:schemeClr val="tx2"/>
                </a:solidFill>
              </a:defRPr>
            </a:lvl1pPr>
          </a:lstStyle>
          <a:p>
            <a:r>
              <a:rPr lang="en-US" dirty="0"/>
              <a:t>Text here</a:t>
            </a:r>
          </a:p>
        </p:txBody>
      </p:sp>
      <p:sp>
        <p:nvSpPr>
          <p:cNvPr id="4" name="Date Placeholder 3"/>
          <p:cNvSpPr>
            <a:spLocks noGrp="1"/>
          </p:cNvSpPr>
          <p:nvPr>
            <p:ph type="dt" sz="half" idx="10"/>
          </p:nvPr>
        </p:nvSpPr>
        <p:spPr/>
        <p:txBody>
          <a:bodyPr/>
          <a:lstStyle/>
          <a:p>
            <a:fld id="{5033FA2E-B963-40C9-A47C-AF38190309CE}" type="datetime1">
              <a:rPr lang="en-US" smtClean="0"/>
              <a:t>8/22/2025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6"/>
            <a:ext cx="9144000" cy="880607"/>
          </a:xfrm>
        </p:spPr>
        <p:txBody>
          <a:bodyPr/>
          <a:lstStyle>
            <a:lvl1pPr marL="0" indent="0" algn="ctr">
              <a:buNone/>
              <a:defRPr sz="1800">
                <a:solidFill>
                  <a:schemeClr val="tx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Tree>
    <p:extLst>
      <p:ext uri="{BB962C8B-B14F-4D97-AF65-F5344CB8AC3E}">
        <p14:creationId xmlns:p14="http://schemas.microsoft.com/office/powerpoint/2010/main" val="3120841419"/>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1"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9000">
                <a:solidFill>
                  <a:schemeClr val="tx2"/>
                </a:solidFill>
              </a:defRPr>
            </a:lvl1pPr>
          </a:lstStyle>
          <a:p>
            <a:r>
              <a:rPr lang="en-US" dirty="0"/>
              <a:t>Text here</a:t>
            </a:r>
          </a:p>
        </p:txBody>
      </p:sp>
      <p:sp>
        <p:nvSpPr>
          <p:cNvPr id="4" name="Date Placeholder 3"/>
          <p:cNvSpPr>
            <a:spLocks noGrp="1"/>
          </p:cNvSpPr>
          <p:nvPr>
            <p:ph type="dt" sz="half" idx="10"/>
          </p:nvPr>
        </p:nvSpPr>
        <p:spPr/>
        <p:txBody>
          <a:bodyPr/>
          <a:lstStyle/>
          <a:p>
            <a:fld id="{1B66F663-A254-4A93-867D-252FC698DF46}" type="datetime1">
              <a:rPr lang="en-US" smtClean="0"/>
              <a:t>8/22/2025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18291" y="4043402"/>
            <a:ext cx="500040" cy="500040"/>
          </a:xfrm>
          <a:prstGeom prst="rect">
            <a:avLst/>
          </a:prstGeom>
        </p:spPr>
      </p:pic>
      <p:pic>
        <p:nvPicPr>
          <p:cNvPr id="12" name="Picture 11" descr="Facebook icon"/>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1" y="4043402"/>
            <a:ext cx="6806709" cy="369332"/>
          </a:xfrm>
          <a:prstGeom prst="rect">
            <a:avLst/>
          </a:prstGeom>
          <a:noFill/>
        </p:spPr>
        <p:txBody>
          <a:bodyPr wrap="square" rtlCol="0">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solidFill>
                  <a:schemeClr val="accent1"/>
                </a:solidFill>
              </a:rPr>
              <a:t>twitter.com/</a:t>
            </a:r>
            <a:r>
              <a:rPr lang="en-US" sz="1800" dirty="0" err="1">
                <a:solidFill>
                  <a:schemeClr val="accent1"/>
                </a:solidFill>
              </a:rPr>
              <a:t>ORDeptEd</a:t>
            </a:r>
            <a:r>
              <a:rPr lang="en-US" sz="1800" dirty="0">
                <a:solidFill>
                  <a:schemeClr val="accent1"/>
                </a:solidFill>
              </a:rPr>
              <a:t> | fb.com/</a:t>
            </a:r>
            <a:r>
              <a:rPr lang="en-US" sz="1800" dirty="0" err="1">
                <a:solidFill>
                  <a:schemeClr val="accent1"/>
                </a:solidFill>
              </a:rPr>
              <a:t>ORDeptEd</a:t>
            </a:r>
            <a:endParaRPr lang="en-US" sz="1800" dirty="0">
              <a:solidFill>
                <a:schemeClr val="accent1"/>
              </a:solidFill>
            </a:endParaRPr>
          </a:p>
        </p:txBody>
      </p:sp>
    </p:spTree>
    <p:extLst>
      <p:ext uri="{BB962C8B-B14F-4D97-AF65-F5344CB8AC3E}">
        <p14:creationId xmlns:p14="http://schemas.microsoft.com/office/powerpoint/2010/main" val="23648421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5" descr="I:\aOutsideOffice\Jenni Knaus ODE\Publishing Development ODE\1170823_ODE_HLogo TAG_2016-FINAL-RGB from Illustratorr.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673600" y="5853114"/>
            <a:ext cx="2540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389717" y="4800600"/>
            <a:ext cx="7315200" cy="566738"/>
          </a:xfrm>
        </p:spPr>
        <p:txBody>
          <a:bodyPr anchor="b"/>
          <a:lstStyle>
            <a:lvl1pPr algn="ctr">
              <a:defRPr sz="2000" b="0" u="sng">
                <a:latin typeface="Bookman Old Style" panose="02050604050505020204" pitchFamily="18" charset="0"/>
              </a:defRPr>
            </a:lvl1pPr>
          </a:lstStyle>
          <a:p>
            <a:r>
              <a:rPr lang="en-US"/>
              <a:t>Click to edit Master title style</a:t>
            </a:r>
            <a:endParaRPr lang="en-US" dirty="0"/>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atin typeface="Bookman Old Style" panose="02050604050505020204" pitchFamily="18"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2389717" y="5367339"/>
            <a:ext cx="7315200" cy="486005"/>
          </a:xfrm>
        </p:spPr>
        <p:txBody>
          <a:bodyPr/>
          <a:lstStyle>
            <a:lvl1pPr marL="0" indent="0" algn="ctr">
              <a:buNone/>
              <a:defRPr sz="1400">
                <a:latin typeface="Bookman Old Style" panose="020506040505050202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Date Placeholder 4"/>
          <p:cNvSpPr>
            <a:spLocks noGrp="1"/>
          </p:cNvSpPr>
          <p:nvPr>
            <p:ph type="dt" sz="half" idx="10"/>
          </p:nvPr>
        </p:nvSpPr>
        <p:spPr>
          <a:xfrm>
            <a:off x="609600" y="6245225"/>
            <a:ext cx="2844800" cy="476250"/>
          </a:xfrm>
          <a:prstGeom prst="rect">
            <a:avLst/>
          </a:prstGeom>
        </p:spPr>
        <p:txBody>
          <a:bodyPr/>
          <a:lstStyle>
            <a:lvl1pPr>
              <a:defRPr/>
            </a:lvl1pPr>
          </a:lstStyle>
          <a:p>
            <a:pPr>
              <a:defRPr/>
            </a:pPr>
            <a:fld id="{575D4CD3-7BF0-4930-A057-6BB64987E2A2}" type="datetime1">
              <a:rPr lang="en-US" altLang="en-US" smtClean="0"/>
              <a:t>8/22/2025</a:t>
            </a:fld>
            <a:endParaRPr lang="en-US" altLang="en-US" dirty="0"/>
          </a:p>
        </p:txBody>
      </p:sp>
      <p:sp>
        <p:nvSpPr>
          <p:cNvPr id="7" name="Slide Number Placeholder 6"/>
          <p:cNvSpPr>
            <a:spLocks noGrp="1"/>
          </p:cNvSpPr>
          <p:nvPr>
            <p:ph type="sldNum" sz="quarter" idx="11"/>
          </p:nvPr>
        </p:nvSpPr>
        <p:spPr>
          <a:xfrm>
            <a:off x="8128000" y="6245225"/>
            <a:ext cx="2844800" cy="476250"/>
          </a:xfrm>
        </p:spPr>
        <p:txBody>
          <a:bodyPr/>
          <a:lstStyle>
            <a:lvl1pPr>
              <a:defRPr/>
            </a:lvl1pPr>
          </a:lstStyle>
          <a:p>
            <a:pPr>
              <a:defRPr/>
            </a:pPr>
            <a:fld id="{785073B9-A360-4416-A2C1-9A99E4ABFB78}" type="slidenum">
              <a:rPr lang="en-US" altLang="en-US"/>
              <a:pPr>
                <a:defRPr/>
              </a:pPr>
              <a:t>‹#›</a:t>
            </a:fld>
            <a:endParaRPr lang="en-US" altLang="en-US" dirty="0"/>
          </a:p>
        </p:txBody>
      </p:sp>
    </p:spTree>
    <p:extLst>
      <p:ext uri="{BB962C8B-B14F-4D97-AF65-F5344CB8AC3E}">
        <p14:creationId xmlns:p14="http://schemas.microsoft.com/office/powerpoint/2010/main" val="29764562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theme" Target="../theme/theme2.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image" Target="../media/image5.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5.xml"/><Relationship Id="rId13" Type="http://schemas.openxmlformats.org/officeDocument/2006/relationships/image" Target="../media/image5.png"/><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theme" Target="../theme/theme3.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0" Type="http://schemas.openxmlformats.org/officeDocument/2006/relationships/slideLayout" Target="../slideLayouts/slideLayout37.xml"/><Relationship Id="rId4" Type="http://schemas.openxmlformats.org/officeDocument/2006/relationships/slideLayout" Target="../slideLayouts/slideLayout31.xml"/><Relationship Id="rId9" Type="http://schemas.openxmlformats.org/officeDocument/2006/relationships/slideLayout" Target="../slideLayouts/slideLayout3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6.xml"/><Relationship Id="rId13" Type="http://schemas.openxmlformats.org/officeDocument/2006/relationships/image" Target="../media/image5.png"/><Relationship Id="rId3" Type="http://schemas.openxmlformats.org/officeDocument/2006/relationships/slideLayout" Target="../slideLayouts/slideLayout41.xml"/><Relationship Id="rId7" Type="http://schemas.openxmlformats.org/officeDocument/2006/relationships/slideLayout" Target="../slideLayouts/slideLayout45.xml"/><Relationship Id="rId12" Type="http://schemas.openxmlformats.org/officeDocument/2006/relationships/theme" Target="../theme/theme4.xml"/><Relationship Id="rId2" Type="http://schemas.openxmlformats.org/officeDocument/2006/relationships/slideLayout" Target="../slideLayouts/slideLayout40.xml"/><Relationship Id="rId1" Type="http://schemas.openxmlformats.org/officeDocument/2006/relationships/slideLayout" Target="../slideLayouts/slideLayout39.xml"/><Relationship Id="rId6" Type="http://schemas.openxmlformats.org/officeDocument/2006/relationships/slideLayout" Target="../slideLayouts/slideLayout44.xml"/><Relationship Id="rId11" Type="http://schemas.openxmlformats.org/officeDocument/2006/relationships/slideLayout" Target="../slideLayouts/slideLayout49.xml"/><Relationship Id="rId5" Type="http://schemas.openxmlformats.org/officeDocument/2006/relationships/slideLayout" Target="../slideLayouts/slideLayout43.xml"/><Relationship Id="rId10" Type="http://schemas.openxmlformats.org/officeDocument/2006/relationships/slideLayout" Target="../slideLayouts/slideLayout48.xml"/><Relationship Id="rId4" Type="http://schemas.openxmlformats.org/officeDocument/2006/relationships/slideLayout" Target="../slideLayouts/slideLayout42.xml"/><Relationship Id="rId9" Type="http://schemas.openxmlformats.org/officeDocument/2006/relationships/slideLayout" Target="../slideLayouts/slideLayout47.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7.xml"/><Relationship Id="rId13" Type="http://schemas.openxmlformats.org/officeDocument/2006/relationships/image" Target="../media/image5.png"/><Relationship Id="rId3" Type="http://schemas.openxmlformats.org/officeDocument/2006/relationships/slideLayout" Target="../slideLayouts/slideLayout52.xml"/><Relationship Id="rId7" Type="http://schemas.openxmlformats.org/officeDocument/2006/relationships/slideLayout" Target="../slideLayouts/slideLayout56.xml"/><Relationship Id="rId12" Type="http://schemas.openxmlformats.org/officeDocument/2006/relationships/theme" Target="../theme/theme5.xml"/><Relationship Id="rId2" Type="http://schemas.openxmlformats.org/officeDocument/2006/relationships/slideLayout" Target="../slideLayouts/slideLayout51.xml"/><Relationship Id="rId1" Type="http://schemas.openxmlformats.org/officeDocument/2006/relationships/slideLayout" Target="../slideLayouts/slideLayout50.xml"/><Relationship Id="rId6" Type="http://schemas.openxmlformats.org/officeDocument/2006/relationships/slideLayout" Target="../slideLayouts/slideLayout55.xml"/><Relationship Id="rId11" Type="http://schemas.openxmlformats.org/officeDocument/2006/relationships/slideLayout" Target="../slideLayouts/slideLayout60.xml"/><Relationship Id="rId5" Type="http://schemas.openxmlformats.org/officeDocument/2006/relationships/slideLayout" Target="../slideLayouts/slideLayout54.xml"/><Relationship Id="rId10" Type="http://schemas.openxmlformats.org/officeDocument/2006/relationships/slideLayout" Target="../slideLayouts/slideLayout59.xml"/><Relationship Id="rId4" Type="http://schemas.openxmlformats.org/officeDocument/2006/relationships/slideLayout" Target="../slideLayouts/slideLayout53.xml"/><Relationship Id="rId9" Type="http://schemas.openxmlformats.org/officeDocument/2006/relationships/slideLayout" Target="../slideLayouts/slideLayout58.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8.xml"/><Relationship Id="rId13" Type="http://schemas.openxmlformats.org/officeDocument/2006/relationships/image" Target="../media/image5.png"/><Relationship Id="rId3" Type="http://schemas.openxmlformats.org/officeDocument/2006/relationships/slideLayout" Target="../slideLayouts/slideLayout63.xml"/><Relationship Id="rId7" Type="http://schemas.openxmlformats.org/officeDocument/2006/relationships/slideLayout" Target="../slideLayouts/slideLayout67.xml"/><Relationship Id="rId12" Type="http://schemas.openxmlformats.org/officeDocument/2006/relationships/theme" Target="../theme/theme6.xml"/><Relationship Id="rId2" Type="http://schemas.openxmlformats.org/officeDocument/2006/relationships/slideLayout" Target="../slideLayouts/slideLayout62.xml"/><Relationship Id="rId1" Type="http://schemas.openxmlformats.org/officeDocument/2006/relationships/slideLayout" Target="../slideLayouts/slideLayout61.xml"/><Relationship Id="rId6" Type="http://schemas.openxmlformats.org/officeDocument/2006/relationships/slideLayout" Target="../slideLayouts/slideLayout66.xml"/><Relationship Id="rId11" Type="http://schemas.openxmlformats.org/officeDocument/2006/relationships/slideLayout" Target="../slideLayouts/slideLayout71.xml"/><Relationship Id="rId5" Type="http://schemas.openxmlformats.org/officeDocument/2006/relationships/slideLayout" Target="../slideLayouts/slideLayout65.xml"/><Relationship Id="rId10" Type="http://schemas.openxmlformats.org/officeDocument/2006/relationships/slideLayout" Target="../slideLayouts/slideLayout70.xml"/><Relationship Id="rId4" Type="http://schemas.openxmlformats.org/officeDocument/2006/relationships/slideLayout" Target="../slideLayouts/slideLayout64.xml"/><Relationship Id="rId9" Type="http://schemas.openxmlformats.org/officeDocument/2006/relationships/slideLayout" Target="../slideLayouts/slideLayout69.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9.xml"/><Relationship Id="rId13" Type="http://schemas.openxmlformats.org/officeDocument/2006/relationships/image" Target="../media/image5.png"/><Relationship Id="rId3" Type="http://schemas.openxmlformats.org/officeDocument/2006/relationships/slideLayout" Target="../slideLayouts/slideLayout74.xml"/><Relationship Id="rId7" Type="http://schemas.openxmlformats.org/officeDocument/2006/relationships/slideLayout" Target="../slideLayouts/slideLayout78.xml"/><Relationship Id="rId12" Type="http://schemas.openxmlformats.org/officeDocument/2006/relationships/theme" Target="../theme/theme7.xml"/><Relationship Id="rId2" Type="http://schemas.openxmlformats.org/officeDocument/2006/relationships/slideLayout" Target="../slideLayouts/slideLayout73.xml"/><Relationship Id="rId1" Type="http://schemas.openxmlformats.org/officeDocument/2006/relationships/slideLayout" Target="../slideLayouts/slideLayout72.xml"/><Relationship Id="rId6" Type="http://schemas.openxmlformats.org/officeDocument/2006/relationships/slideLayout" Target="../slideLayouts/slideLayout77.xml"/><Relationship Id="rId11" Type="http://schemas.openxmlformats.org/officeDocument/2006/relationships/slideLayout" Target="../slideLayouts/slideLayout82.xml"/><Relationship Id="rId5" Type="http://schemas.openxmlformats.org/officeDocument/2006/relationships/slideLayout" Target="../slideLayouts/slideLayout76.xml"/><Relationship Id="rId10" Type="http://schemas.openxmlformats.org/officeDocument/2006/relationships/slideLayout" Target="../slideLayouts/slideLayout81.xml"/><Relationship Id="rId4" Type="http://schemas.openxmlformats.org/officeDocument/2006/relationships/slideLayout" Target="../slideLayouts/slideLayout75.xml"/><Relationship Id="rId9" Type="http://schemas.openxmlformats.org/officeDocument/2006/relationships/slideLayout" Target="../slideLayouts/slideLayout8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7"/>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117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1117600" y="1600200"/>
            <a:ext cx="10972800" cy="4311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6390" name="Rectangle 6"/>
          <p:cNvSpPr>
            <a:spLocks noGrp="1" noChangeArrowheads="1"/>
          </p:cNvSpPr>
          <p:nvPr>
            <p:ph type="sldNum" sz="quarter" idx="4"/>
          </p:nvPr>
        </p:nvSpPr>
        <p:spPr bwMode="auto">
          <a:xfrm>
            <a:off x="8534400" y="6094412"/>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Arial" panose="020B0604020202020204" pitchFamily="34" charset="0"/>
                <a:cs typeface="Arial" panose="020B0604020202020204" pitchFamily="34" charset="0"/>
              </a:defRPr>
            </a:lvl1pPr>
          </a:lstStyle>
          <a:p>
            <a:pPr>
              <a:defRPr/>
            </a:pPr>
            <a:fld id="{600AE717-2294-4A19-AA34-D65D5F954A77}" type="slidenum">
              <a:rPr lang="en-US" altLang="en-US"/>
              <a:pPr>
                <a:defRPr/>
              </a:pPr>
              <a:t>‹#›</a:t>
            </a:fld>
            <a:endParaRPr lang="en-US" altLang="en-US" dirty="0"/>
          </a:p>
        </p:txBody>
      </p:sp>
    </p:spTree>
    <p:extLst>
      <p:ext uri="{BB962C8B-B14F-4D97-AF65-F5344CB8AC3E}">
        <p14:creationId xmlns:p14="http://schemas.microsoft.com/office/powerpoint/2010/main" val="3416513251"/>
      </p:ext>
    </p:extLst>
  </p:cSld>
  <p:clrMap bg1="lt1" tx1="dk1" bg2="lt2" tx2="dk2" accent1="accent1" accent2="accent2" accent3="accent3" accent4="accent4" accent5="accent5" accent6="accent6" hlink="hlink" folHlink="folHlink"/>
  <p:sldLayoutIdLst>
    <p:sldLayoutId id="2147485713" r:id="rId1"/>
    <p:sldLayoutId id="2147485714" r:id="rId2"/>
    <p:sldLayoutId id="2147485715" r:id="rId3"/>
    <p:sldLayoutId id="2147485716" r:id="rId4"/>
    <p:sldLayoutId id="2147485717" r:id="rId5"/>
    <p:sldLayoutId id="2147485718" r:id="rId6"/>
    <p:sldLayoutId id="2147485719" r:id="rId7"/>
    <p:sldLayoutId id="2147485720" r:id="rId8"/>
    <p:sldLayoutId id="2147485721" r:id="rId9"/>
    <p:sldLayoutId id="2147485722" r:id="rId10"/>
    <p:sldLayoutId id="2147485723" r:id="rId11"/>
    <p:sldLayoutId id="2147485724" r:id="rId12"/>
    <p:sldLayoutId id="2147485698" r:id="rId13"/>
    <p:sldLayoutId id="2147485809" r:id="rId14"/>
    <p:sldLayoutId id="2147485810" r:id="rId15"/>
  </p:sldLayoutIdLst>
  <p:hf hdr="0" ftr="0" dt="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1"/>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endParaRPr>
          </a:p>
        </p:txBody>
      </p:sp>
      <p:sp>
        <p:nvSpPr>
          <p:cNvPr id="2" name="Title Placeholder 1"/>
          <p:cNvSpPr>
            <a:spLocks noGrp="1"/>
          </p:cNvSpPr>
          <p:nvPr>
            <p:ph type="title"/>
          </p:nvPr>
        </p:nvSpPr>
        <p:spPr>
          <a:xfrm>
            <a:off x="717177" y="457200"/>
            <a:ext cx="10784543"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7" y="1825625"/>
            <a:ext cx="10784543"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5"/>
            <a:ext cx="2864224" cy="365125"/>
          </a:xfrm>
          <a:prstGeom prst="rect">
            <a:avLst/>
          </a:prstGeom>
        </p:spPr>
        <p:txBody>
          <a:bodyPr vert="horz" lIns="91440" tIns="45720" rIns="91440" bIns="45720" rtlCol="0" anchor="ctr"/>
          <a:lstStyle>
            <a:lvl1pPr algn="l">
              <a:defRPr sz="9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5" y="6139795"/>
            <a:ext cx="4509247" cy="365125"/>
          </a:xfrm>
          <a:prstGeom prst="rect">
            <a:avLst/>
          </a:prstGeom>
        </p:spPr>
        <p:txBody>
          <a:bodyPr vert="horz" lIns="91440" tIns="45720" rIns="91440" bIns="45720" rtlCol="0" anchor="ctr"/>
          <a:lstStyle>
            <a:lvl1pPr algn="ctr">
              <a:defRPr sz="900">
                <a:solidFill>
                  <a:schemeClr val="tx1">
                    <a:lumMod val="65000"/>
                    <a:lumOff val="35000"/>
                  </a:schemeClr>
                </a:solidFill>
              </a:defRPr>
            </a:lvl1pPr>
          </a:lstStyle>
          <a:p>
            <a:fld id="{3856B291-E8B8-457D-9D44-406A0F0339F2}" type="datetime1">
              <a:rPr lang="en-US" smtClean="0"/>
              <a:t>8/22/2025</a:t>
            </a:fld>
            <a:endParaRPr lang="en-US" dirty="0"/>
          </a:p>
        </p:txBody>
      </p:sp>
      <p:sp>
        <p:nvSpPr>
          <p:cNvPr id="6" name="Slide Number Placeholder 5"/>
          <p:cNvSpPr>
            <a:spLocks noGrp="1"/>
          </p:cNvSpPr>
          <p:nvPr>
            <p:ph type="sldNum" sz="quarter" idx="4"/>
          </p:nvPr>
        </p:nvSpPr>
        <p:spPr>
          <a:xfrm>
            <a:off x="8610601" y="6139795"/>
            <a:ext cx="2891119" cy="365125"/>
          </a:xfrm>
          <a:prstGeom prst="rect">
            <a:avLst/>
          </a:prstGeom>
        </p:spPr>
        <p:txBody>
          <a:bodyPr vert="horz" lIns="91440" tIns="45720" rIns="91440" bIns="45720" rtlCol="0" anchor="ctr"/>
          <a:lstStyle>
            <a:lvl1pPr algn="r">
              <a:defRPr sz="900">
                <a:solidFill>
                  <a:schemeClr val="tx1">
                    <a:lumMod val="65000"/>
                    <a:lumOff val="35000"/>
                  </a:schemeClr>
                </a:solidFill>
              </a:defRPr>
            </a:lvl1pPr>
          </a:lstStyle>
          <a:p>
            <a:pPr>
              <a:defRPr/>
            </a:pPr>
            <a:fld id="{600AE717-2294-4A19-AA34-D65D5F954A77}" type="slidenum">
              <a:rPr lang="en-US" altLang="en-US" smtClean="0"/>
              <a:pPr>
                <a:defRPr/>
              </a:pPr>
              <a:t>‹#›</a:t>
            </a:fld>
            <a:endParaRPr lang="en-US" altLang="en-US" dirty="0"/>
          </a:p>
        </p:txBody>
      </p:sp>
      <p:pic>
        <p:nvPicPr>
          <p:cNvPr id="10" name="Picture 9" descr="Decorative line break"/>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804671" y="1558360"/>
            <a:ext cx="1286259" cy="24384"/>
          </a:xfrm>
          <a:prstGeom prst="rect">
            <a:avLst/>
          </a:prstGeom>
        </p:spPr>
      </p:pic>
    </p:spTree>
    <p:extLst>
      <p:ext uri="{BB962C8B-B14F-4D97-AF65-F5344CB8AC3E}">
        <p14:creationId xmlns:p14="http://schemas.microsoft.com/office/powerpoint/2010/main" val="1474637211"/>
      </p:ext>
    </p:extLst>
  </p:cSld>
  <p:clrMap bg1="lt1" tx1="dk1" bg2="lt2" tx2="dk2" accent1="accent1" accent2="accent2" accent3="accent3" accent4="accent4" accent5="accent5" accent6="accent6" hlink="hlink" folHlink="folHlink"/>
  <p:sldLayoutIdLst>
    <p:sldLayoutId id="2147485738" r:id="rId1"/>
    <p:sldLayoutId id="2147485739" r:id="rId2"/>
    <p:sldLayoutId id="2147485740" r:id="rId3"/>
    <p:sldLayoutId id="2147485741" r:id="rId4"/>
    <p:sldLayoutId id="2147485742" r:id="rId5"/>
    <p:sldLayoutId id="2147485743" r:id="rId6"/>
    <p:sldLayoutId id="2147485744" r:id="rId7"/>
    <p:sldLayoutId id="2147485745" r:id="rId8"/>
    <p:sldLayoutId id="2147485746" r:id="rId9"/>
    <p:sldLayoutId id="2147485747" r:id="rId10"/>
    <p:sldLayoutId id="2147485748" r:id="rId11"/>
    <p:sldLayoutId id="2147485811" r:id="rId12"/>
  </p:sldLayoutIdLst>
  <p:hf hdr="0" ftr="0" dt="0"/>
  <p:txStyles>
    <p:titleStyle>
      <a:lvl1pPr algn="l" defTabSz="685800" rtl="0" eaLnBrk="1" latinLnBrk="0" hangingPunct="1">
        <a:lnSpc>
          <a:spcPct val="90000"/>
        </a:lnSpc>
        <a:spcBef>
          <a:spcPct val="0"/>
        </a:spcBef>
        <a:buNone/>
        <a:defRPr sz="3300" kern="1200">
          <a:solidFill>
            <a:schemeClr val="accent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lang="en-US" sz="1800" kern="1200" dirty="0" smtClean="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accent5"/>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7" y="457200"/>
            <a:ext cx="10784543"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7" y="1825625"/>
            <a:ext cx="10784543"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5"/>
            <a:ext cx="2864224" cy="365125"/>
          </a:xfrm>
          <a:prstGeom prst="rect">
            <a:avLst/>
          </a:prstGeom>
        </p:spPr>
        <p:txBody>
          <a:bodyPr vert="horz" lIns="91440" tIns="45720" rIns="91440" bIns="45720" rtlCol="0" anchor="ctr"/>
          <a:lstStyle>
            <a:lvl1pPr algn="l">
              <a:defRPr sz="9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5" y="6139795"/>
            <a:ext cx="4509247" cy="365125"/>
          </a:xfrm>
          <a:prstGeom prst="rect">
            <a:avLst/>
          </a:prstGeom>
        </p:spPr>
        <p:txBody>
          <a:bodyPr vert="horz" lIns="91440" tIns="45720" rIns="91440" bIns="45720" rtlCol="0" anchor="ctr"/>
          <a:lstStyle>
            <a:lvl1pPr algn="ctr">
              <a:defRPr sz="900">
                <a:solidFill>
                  <a:schemeClr val="tx1">
                    <a:lumMod val="65000"/>
                    <a:lumOff val="35000"/>
                  </a:schemeClr>
                </a:solidFill>
              </a:defRPr>
            </a:lvl1pPr>
          </a:lstStyle>
          <a:p>
            <a:fld id="{CB459F5E-6702-41A0-88CF-D588768971D2}" type="datetime1">
              <a:rPr lang="en-US" smtClean="0"/>
              <a:t>8/22/2025</a:t>
            </a:fld>
            <a:endParaRPr lang="en-US" dirty="0"/>
          </a:p>
        </p:txBody>
      </p:sp>
      <p:sp>
        <p:nvSpPr>
          <p:cNvPr id="6" name="Slide Number Placeholder 5"/>
          <p:cNvSpPr>
            <a:spLocks noGrp="1"/>
          </p:cNvSpPr>
          <p:nvPr>
            <p:ph type="sldNum" sz="quarter" idx="4"/>
          </p:nvPr>
        </p:nvSpPr>
        <p:spPr>
          <a:xfrm>
            <a:off x="8610601" y="6139795"/>
            <a:ext cx="2891119" cy="365125"/>
          </a:xfrm>
          <a:prstGeom prst="rect">
            <a:avLst/>
          </a:prstGeom>
        </p:spPr>
        <p:txBody>
          <a:bodyPr vert="horz" lIns="91440" tIns="45720" rIns="91440" bIns="45720" rtlCol="0" anchor="ctr"/>
          <a:lstStyle>
            <a:lvl1pPr algn="r">
              <a:defRPr sz="9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1" y="1558360"/>
            <a:ext cx="1286259" cy="24384"/>
          </a:xfrm>
          <a:prstGeom prst="rect">
            <a:avLst/>
          </a:prstGeom>
        </p:spPr>
      </p:pic>
    </p:spTree>
    <p:extLst>
      <p:ext uri="{BB962C8B-B14F-4D97-AF65-F5344CB8AC3E}">
        <p14:creationId xmlns:p14="http://schemas.microsoft.com/office/powerpoint/2010/main" val="2459088596"/>
      </p:ext>
    </p:extLst>
  </p:cSld>
  <p:clrMap bg1="lt1" tx1="dk1" bg2="lt2" tx2="dk2" accent1="accent1" accent2="accent2" accent3="accent3" accent4="accent4" accent5="accent5" accent6="accent6" hlink="hlink" folHlink="folHlink"/>
  <p:sldLayoutIdLst>
    <p:sldLayoutId id="2147485750" r:id="rId1"/>
    <p:sldLayoutId id="2147485751" r:id="rId2"/>
    <p:sldLayoutId id="2147485752" r:id="rId3"/>
    <p:sldLayoutId id="2147485753" r:id="rId4"/>
    <p:sldLayoutId id="2147485754" r:id="rId5"/>
    <p:sldLayoutId id="2147485755" r:id="rId6"/>
    <p:sldLayoutId id="2147485756" r:id="rId7"/>
    <p:sldLayoutId id="2147485757" r:id="rId8"/>
    <p:sldLayoutId id="2147485758" r:id="rId9"/>
    <p:sldLayoutId id="2147485759" r:id="rId10"/>
    <p:sldLayoutId id="2147485760" r:id="rId11"/>
  </p:sldLayoutIdLst>
  <p:hf hdr="0" ftr="0" dt="0"/>
  <p:txStyles>
    <p:titleStyle>
      <a:lvl1pPr algn="l" defTabSz="685800" rtl="0" eaLnBrk="1" latinLnBrk="0" hangingPunct="1">
        <a:lnSpc>
          <a:spcPct val="90000"/>
        </a:lnSpc>
        <a:spcBef>
          <a:spcPct val="0"/>
        </a:spcBef>
        <a:buNone/>
        <a:defRPr sz="3300" kern="1200">
          <a:solidFill>
            <a:schemeClr val="accent5"/>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lang="en-US" sz="1800" kern="1200" dirty="0" smtClean="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accent4"/>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7" y="457200"/>
            <a:ext cx="10784543"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7" y="1825625"/>
            <a:ext cx="10784543"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5"/>
            <a:ext cx="2864224" cy="365125"/>
          </a:xfrm>
          <a:prstGeom prst="rect">
            <a:avLst/>
          </a:prstGeom>
        </p:spPr>
        <p:txBody>
          <a:bodyPr vert="horz" lIns="91440" tIns="45720" rIns="91440" bIns="45720" rtlCol="0" anchor="ctr"/>
          <a:lstStyle>
            <a:lvl1pPr algn="l">
              <a:defRPr sz="9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5" y="6139795"/>
            <a:ext cx="4509247" cy="365125"/>
          </a:xfrm>
          <a:prstGeom prst="rect">
            <a:avLst/>
          </a:prstGeom>
        </p:spPr>
        <p:txBody>
          <a:bodyPr vert="horz" lIns="91440" tIns="45720" rIns="91440" bIns="45720" rtlCol="0" anchor="ctr"/>
          <a:lstStyle>
            <a:lvl1pPr algn="ctr">
              <a:defRPr sz="900">
                <a:solidFill>
                  <a:schemeClr val="tx1">
                    <a:lumMod val="65000"/>
                    <a:lumOff val="35000"/>
                  </a:schemeClr>
                </a:solidFill>
              </a:defRPr>
            </a:lvl1pPr>
          </a:lstStyle>
          <a:p>
            <a:fld id="{05F34F28-BED7-4461-B8AA-137842D7D8D1}" type="datetime1">
              <a:rPr lang="en-US" smtClean="0"/>
              <a:t>8/22/2025</a:t>
            </a:fld>
            <a:endParaRPr lang="en-US" dirty="0"/>
          </a:p>
        </p:txBody>
      </p:sp>
      <p:sp>
        <p:nvSpPr>
          <p:cNvPr id="6" name="Slide Number Placeholder 5"/>
          <p:cNvSpPr>
            <a:spLocks noGrp="1"/>
          </p:cNvSpPr>
          <p:nvPr>
            <p:ph type="sldNum" sz="quarter" idx="4"/>
          </p:nvPr>
        </p:nvSpPr>
        <p:spPr>
          <a:xfrm>
            <a:off x="8610601" y="6139795"/>
            <a:ext cx="2891119" cy="365125"/>
          </a:xfrm>
          <a:prstGeom prst="rect">
            <a:avLst/>
          </a:prstGeom>
        </p:spPr>
        <p:txBody>
          <a:bodyPr vert="horz" lIns="91440" tIns="45720" rIns="91440" bIns="45720" rtlCol="0" anchor="ctr"/>
          <a:lstStyle>
            <a:lvl1pPr algn="r">
              <a:defRPr sz="9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1" y="1558360"/>
            <a:ext cx="1286259" cy="24384"/>
          </a:xfrm>
          <a:prstGeom prst="rect">
            <a:avLst/>
          </a:prstGeom>
        </p:spPr>
      </p:pic>
    </p:spTree>
    <p:extLst>
      <p:ext uri="{BB962C8B-B14F-4D97-AF65-F5344CB8AC3E}">
        <p14:creationId xmlns:p14="http://schemas.microsoft.com/office/powerpoint/2010/main" val="2814488764"/>
      </p:ext>
    </p:extLst>
  </p:cSld>
  <p:clrMap bg1="lt1" tx1="dk1" bg2="lt2" tx2="dk2" accent1="accent1" accent2="accent2" accent3="accent3" accent4="accent4" accent5="accent5" accent6="accent6" hlink="hlink" folHlink="folHlink"/>
  <p:sldLayoutIdLst>
    <p:sldLayoutId id="2147485762" r:id="rId1"/>
    <p:sldLayoutId id="2147485763" r:id="rId2"/>
    <p:sldLayoutId id="2147485764" r:id="rId3"/>
    <p:sldLayoutId id="2147485765" r:id="rId4"/>
    <p:sldLayoutId id="2147485766" r:id="rId5"/>
    <p:sldLayoutId id="2147485767" r:id="rId6"/>
    <p:sldLayoutId id="2147485768" r:id="rId7"/>
    <p:sldLayoutId id="2147485769" r:id="rId8"/>
    <p:sldLayoutId id="2147485770" r:id="rId9"/>
    <p:sldLayoutId id="2147485771" r:id="rId10"/>
    <p:sldLayoutId id="2147485772" r:id="rId11"/>
  </p:sldLayoutIdLst>
  <p:hf hdr="0" ftr="0" dt="0"/>
  <p:txStyles>
    <p:titleStyle>
      <a:lvl1pPr algn="l" defTabSz="685800" rtl="0" eaLnBrk="1" latinLnBrk="0" hangingPunct="1">
        <a:lnSpc>
          <a:spcPct val="90000"/>
        </a:lnSpc>
        <a:spcBef>
          <a:spcPct val="0"/>
        </a:spcBef>
        <a:buNone/>
        <a:defRPr sz="3300" kern="1200">
          <a:solidFill>
            <a:schemeClr val="accent4"/>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lang="en-US" sz="1800" kern="1200" dirty="0" smtClean="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accent3"/>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7" y="457200"/>
            <a:ext cx="10784543"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7" y="1825625"/>
            <a:ext cx="10784543"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5"/>
            <a:ext cx="2864224" cy="365125"/>
          </a:xfrm>
          <a:prstGeom prst="rect">
            <a:avLst/>
          </a:prstGeom>
        </p:spPr>
        <p:txBody>
          <a:bodyPr vert="horz" lIns="91440" tIns="45720" rIns="91440" bIns="45720" rtlCol="0" anchor="ctr"/>
          <a:lstStyle>
            <a:lvl1pPr algn="l">
              <a:defRPr sz="9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5" y="6139795"/>
            <a:ext cx="4509247" cy="365125"/>
          </a:xfrm>
          <a:prstGeom prst="rect">
            <a:avLst/>
          </a:prstGeom>
        </p:spPr>
        <p:txBody>
          <a:bodyPr vert="horz" lIns="91440" tIns="45720" rIns="91440" bIns="45720" rtlCol="0" anchor="ctr"/>
          <a:lstStyle>
            <a:lvl1pPr algn="ctr">
              <a:defRPr sz="900">
                <a:solidFill>
                  <a:schemeClr val="tx1">
                    <a:lumMod val="65000"/>
                    <a:lumOff val="35000"/>
                  </a:schemeClr>
                </a:solidFill>
              </a:defRPr>
            </a:lvl1pPr>
          </a:lstStyle>
          <a:p>
            <a:fld id="{BD4B5A6F-FB77-4191-8A8D-11464498EC2F}" type="datetime1">
              <a:rPr lang="en-US" smtClean="0"/>
              <a:t>8/22/2025</a:t>
            </a:fld>
            <a:endParaRPr lang="en-US" dirty="0"/>
          </a:p>
        </p:txBody>
      </p:sp>
      <p:sp>
        <p:nvSpPr>
          <p:cNvPr id="6" name="Slide Number Placeholder 5"/>
          <p:cNvSpPr>
            <a:spLocks noGrp="1"/>
          </p:cNvSpPr>
          <p:nvPr>
            <p:ph type="sldNum" sz="quarter" idx="4"/>
          </p:nvPr>
        </p:nvSpPr>
        <p:spPr>
          <a:xfrm>
            <a:off x="8610601" y="6139795"/>
            <a:ext cx="2891119" cy="365125"/>
          </a:xfrm>
          <a:prstGeom prst="rect">
            <a:avLst/>
          </a:prstGeom>
        </p:spPr>
        <p:txBody>
          <a:bodyPr vert="horz" lIns="91440" tIns="45720" rIns="91440" bIns="45720" rtlCol="0" anchor="ctr"/>
          <a:lstStyle>
            <a:lvl1pPr algn="r">
              <a:defRPr sz="9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1" y="1558360"/>
            <a:ext cx="1286259" cy="24384"/>
          </a:xfrm>
          <a:prstGeom prst="rect">
            <a:avLst/>
          </a:prstGeom>
        </p:spPr>
      </p:pic>
    </p:spTree>
    <p:extLst>
      <p:ext uri="{BB962C8B-B14F-4D97-AF65-F5344CB8AC3E}">
        <p14:creationId xmlns:p14="http://schemas.microsoft.com/office/powerpoint/2010/main" val="2923460042"/>
      </p:ext>
    </p:extLst>
  </p:cSld>
  <p:clrMap bg1="lt1" tx1="dk1" bg2="lt2" tx2="dk2" accent1="accent1" accent2="accent2" accent3="accent3" accent4="accent4" accent5="accent5" accent6="accent6" hlink="hlink" folHlink="folHlink"/>
  <p:sldLayoutIdLst>
    <p:sldLayoutId id="2147485774" r:id="rId1"/>
    <p:sldLayoutId id="2147485775" r:id="rId2"/>
    <p:sldLayoutId id="2147485776" r:id="rId3"/>
    <p:sldLayoutId id="2147485777" r:id="rId4"/>
    <p:sldLayoutId id="2147485778" r:id="rId5"/>
    <p:sldLayoutId id="2147485779" r:id="rId6"/>
    <p:sldLayoutId id="2147485780" r:id="rId7"/>
    <p:sldLayoutId id="2147485781" r:id="rId8"/>
    <p:sldLayoutId id="2147485782" r:id="rId9"/>
    <p:sldLayoutId id="2147485783" r:id="rId10"/>
    <p:sldLayoutId id="2147485784" r:id="rId11"/>
  </p:sldLayoutIdLst>
  <p:hf hdr="0" ftr="0" dt="0"/>
  <p:txStyles>
    <p:titleStyle>
      <a:lvl1pPr algn="l" defTabSz="685800" rtl="0" eaLnBrk="1" latinLnBrk="0" hangingPunct="1">
        <a:lnSpc>
          <a:spcPct val="90000"/>
        </a:lnSpc>
        <a:spcBef>
          <a:spcPct val="0"/>
        </a:spcBef>
        <a:buNone/>
        <a:defRPr sz="3300" kern="1200">
          <a:solidFill>
            <a:schemeClr val="accent3"/>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lang="en-US" sz="1800" kern="1200" dirty="0" smtClean="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accent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7" y="457200"/>
            <a:ext cx="10784543"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7" y="1825625"/>
            <a:ext cx="10784543"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5"/>
            <a:ext cx="2864224" cy="365125"/>
          </a:xfrm>
          <a:prstGeom prst="rect">
            <a:avLst/>
          </a:prstGeom>
        </p:spPr>
        <p:txBody>
          <a:bodyPr vert="horz" lIns="91440" tIns="45720" rIns="91440" bIns="45720" rtlCol="0" anchor="ctr"/>
          <a:lstStyle>
            <a:lvl1pPr algn="l">
              <a:defRPr sz="9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5" y="6139795"/>
            <a:ext cx="4509247" cy="365125"/>
          </a:xfrm>
          <a:prstGeom prst="rect">
            <a:avLst/>
          </a:prstGeom>
        </p:spPr>
        <p:txBody>
          <a:bodyPr vert="horz" lIns="91440" tIns="45720" rIns="91440" bIns="45720" rtlCol="0" anchor="ctr"/>
          <a:lstStyle>
            <a:lvl1pPr algn="ctr">
              <a:defRPr sz="900">
                <a:solidFill>
                  <a:schemeClr val="tx1">
                    <a:lumMod val="65000"/>
                    <a:lumOff val="35000"/>
                  </a:schemeClr>
                </a:solidFill>
              </a:defRPr>
            </a:lvl1pPr>
          </a:lstStyle>
          <a:p>
            <a:fld id="{F84F87CA-65FC-41E3-935F-D206B11EC933}" type="datetime1">
              <a:rPr lang="en-US" smtClean="0"/>
              <a:t>8/22/2025</a:t>
            </a:fld>
            <a:endParaRPr lang="en-US" dirty="0"/>
          </a:p>
        </p:txBody>
      </p:sp>
      <p:sp>
        <p:nvSpPr>
          <p:cNvPr id="6" name="Slide Number Placeholder 5"/>
          <p:cNvSpPr>
            <a:spLocks noGrp="1"/>
          </p:cNvSpPr>
          <p:nvPr>
            <p:ph type="sldNum" sz="quarter" idx="4"/>
          </p:nvPr>
        </p:nvSpPr>
        <p:spPr>
          <a:xfrm>
            <a:off x="8610601" y="6139795"/>
            <a:ext cx="2891119" cy="365125"/>
          </a:xfrm>
          <a:prstGeom prst="rect">
            <a:avLst/>
          </a:prstGeom>
        </p:spPr>
        <p:txBody>
          <a:bodyPr vert="horz" lIns="91440" tIns="45720" rIns="91440" bIns="45720" rtlCol="0" anchor="ctr"/>
          <a:lstStyle>
            <a:lvl1pPr algn="r">
              <a:defRPr sz="9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1" y="1558360"/>
            <a:ext cx="1286259" cy="24384"/>
          </a:xfrm>
          <a:prstGeom prst="rect">
            <a:avLst/>
          </a:prstGeom>
        </p:spPr>
      </p:pic>
    </p:spTree>
    <p:extLst>
      <p:ext uri="{BB962C8B-B14F-4D97-AF65-F5344CB8AC3E}">
        <p14:creationId xmlns:p14="http://schemas.microsoft.com/office/powerpoint/2010/main" val="2359425796"/>
      </p:ext>
    </p:extLst>
  </p:cSld>
  <p:clrMap bg1="lt1" tx1="dk1" bg2="lt2" tx2="dk2" accent1="accent1" accent2="accent2" accent3="accent3" accent4="accent4" accent5="accent5" accent6="accent6" hlink="hlink" folHlink="folHlink"/>
  <p:sldLayoutIdLst>
    <p:sldLayoutId id="2147485786" r:id="rId1"/>
    <p:sldLayoutId id="2147485787" r:id="rId2"/>
    <p:sldLayoutId id="2147485788" r:id="rId3"/>
    <p:sldLayoutId id="2147485789" r:id="rId4"/>
    <p:sldLayoutId id="2147485790" r:id="rId5"/>
    <p:sldLayoutId id="2147485791" r:id="rId6"/>
    <p:sldLayoutId id="2147485792" r:id="rId7"/>
    <p:sldLayoutId id="2147485793" r:id="rId8"/>
    <p:sldLayoutId id="2147485794" r:id="rId9"/>
    <p:sldLayoutId id="2147485795" r:id="rId10"/>
    <p:sldLayoutId id="2147485796" r:id="rId11"/>
  </p:sldLayoutIdLst>
  <p:hf hdr="0" ftr="0" dt="0"/>
  <p:txStyles>
    <p:titleStyle>
      <a:lvl1pPr algn="l" defTabSz="685800" rtl="0" eaLnBrk="1" latinLnBrk="0" hangingPunct="1">
        <a:lnSpc>
          <a:spcPct val="90000"/>
        </a:lnSpc>
        <a:spcBef>
          <a:spcPct val="0"/>
        </a:spcBef>
        <a:buNone/>
        <a:defRPr sz="3300" kern="1200">
          <a:solidFill>
            <a:schemeClr val="accent2"/>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lang="en-US" sz="1800" kern="1200" dirty="0" smtClean="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7" y="457200"/>
            <a:ext cx="10784543"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7" y="1825625"/>
            <a:ext cx="10784543"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5"/>
            <a:ext cx="2864224" cy="365125"/>
          </a:xfrm>
          <a:prstGeom prst="rect">
            <a:avLst/>
          </a:prstGeom>
        </p:spPr>
        <p:txBody>
          <a:bodyPr vert="horz" lIns="91440" tIns="45720" rIns="91440" bIns="45720" rtlCol="0" anchor="ctr"/>
          <a:lstStyle>
            <a:lvl1pPr algn="l">
              <a:defRPr sz="9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5" y="6139795"/>
            <a:ext cx="4509247" cy="365125"/>
          </a:xfrm>
          <a:prstGeom prst="rect">
            <a:avLst/>
          </a:prstGeom>
        </p:spPr>
        <p:txBody>
          <a:bodyPr vert="horz" lIns="91440" tIns="45720" rIns="91440" bIns="45720" rtlCol="0" anchor="ctr"/>
          <a:lstStyle>
            <a:lvl1pPr algn="ctr">
              <a:defRPr sz="900">
                <a:solidFill>
                  <a:schemeClr val="tx1">
                    <a:lumMod val="65000"/>
                    <a:lumOff val="35000"/>
                  </a:schemeClr>
                </a:solidFill>
              </a:defRPr>
            </a:lvl1pPr>
          </a:lstStyle>
          <a:p>
            <a:fld id="{A1015FB1-4A56-42D6-87C1-C6C95445C6C1}" type="datetime1">
              <a:rPr lang="en-US" smtClean="0"/>
              <a:t>8/22/2025</a:t>
            </a:fld>
            <a:endParaRPr lang="en-US" dirty="0"/>
          </a:p>
        </p:txBody>
      </p:sp>
      <p:sp>
        <p:nvSpPr>
          <p:cNvPr id="6" name="Slide Number Placeholder 5"/>
          <p:cNvSpPr>
            <a:spLocks noGrp="1"/>
          </p:cNvSpPr>
          <p:nvPr>
            <p:ph type="sldNum" sz="quarter" idx="4"/>
          </p:nvPr>
        </p:nvSpPr>
        <p:spPr>
          <a:xfrm>
            <a:off x="8610601" y="6139795"/>
            <a:ext cx="2891119" cy="365125"/>
          </a:xfrm>
          <a:prstGeom prst="rect">
            <a:avLst/>
          </a:prstGeom>
        </p:spPr>
        <p:txBody>
          <a:bodyPr vert="horz" lIns="91440" tIns="45720" rIns="91440" bIns="45720" rtlCol="0" anchor="ctr"/>
          <a:lstStyle>
            <a:lvl1pPr algn="r">
              <a:defRPr sz="9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1" y="1558360"/>
            <a:ext cx="1286259" cy="24384"/>
          </a:xfrm>
          <a:prstGeom prst="rect">
            <a:avLst/>
          </a:prstGeom>
        </p:spPr>
      </p:pic>
    </p:spTree>
    <p:extLst>
      <p:ext uri="{BB962C8B-B14F-4D97-AF65-F5344CB8AC3E}">
        <p14:creationId xmlns:p14="http://schemas.microsoft.com/office/powerpoint/2010/main" val="3838610705"/>
      </p:ext>
    </p:extLst>
  </p:cSld>
  <p:clrMap bg1="lt1" tx1="dk1" bg2="lt2" tx2="dk2" accent1="accent1" accent2="accent2" accent3="accent3" accent4="accent4" accent5="accent5" accent6="accent6" hlink="hlink" folHlink="folHlink"/>
  <p:sldLayoutIdLst>
    <p:sldLayoutId id="2147485798" r:id="rId1"/>
    <p:sldLayoutId id="2147485799" r:id="rId2"/>
    <p:sldLayoutId id="2147485800" r:id="rId3"/>
    <p:sldLayoutId id="2147485801" r:id="rId4"/>
    <p:sldLayoutId id="2147485802" r:id="rId5"/>
    <p:sldLayoutId id="2147485803" r:id="rId6"/>
    <p:sldLayoutId id="2147485804" r:id="rId7"/>
    <p:sldLayoutId id="2147485805" r:id="rId8"/>
    <p:sldLayoutId id="2147485806" r:id="rId9"/>
    <p:sldLayoutId id="2147485807" r:id="rId10"/>
    <p:sldLayoutId id="2147485808" r:id="rId11"/>
  </p:sldLayoutIdLst>
  <p:hf hdr="0" ftr="0" dt="0"/>
  <p:txStyles>
    <p:titleStyle>
      <a:lvl1pPr algn="l" defTabSz="685800" rtl="0" eaLnBrk="1" latinLnBrk="0" hangingPunct="1">
        <a:lnSpc>
          <a:spcPct val="90000"/>
        </a:lnSpc>
        <a:spcBef>
          <a:spcPct val="0"/>
        </a:spcBef>
        <a:buNone/>
        <a:defRPr sz="3300" kern="1200">
          <a:solidFill>
            <a:schemeClr val="tx2"/>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lang="en-US" sz="1800" kern="1200" dirty="0" smtClean="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3" Type="http://schemas.openxmlformats.org/officeDocument/2006/relationships/hyperlink" Target="https://www.oregon.gov/ode/educator-resources/assessment/Documents/Early_Proficient_Policy_and_Resources.pdf" TargetMode="External"/><Relationship Id="rId2" Type="http://schemas.openxmlformats.org/officeDocument/2006/relationships/notesSlide" Target="../notesSlides/notesSlide14.xml"/><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3" Type="http://schemas.openxmlformats.org/officeDocument/2006/relationships/hyperlink" Target="https://www.oregon.gov/ode/educator-resources/assessment/Documents/Honoring_Student_Proficiency_on_ELPA_Summative_and_Alt_ELPA.pdf" TargetMode="External"/><Relationship Id="rId2" Type="http://schemas.openxmlformats.org/officeDocument/2006/relationships/notesSlide" Target="../notesSlides/notesSlide15.xml"/><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3" Type="http://schemas.openxmlformats.org/officeDocument/2006/relationships/hyperlink" Target="https://www.oregon.gov/ode/educator-resources/assessment/Documents/esdpartners.pdf" TargetMode="External"/><Relationship Id="rId2" Type="http://schemas.openxmlformats.org/officeDocument/2006/relationships/notesSlide" Target="../notesSlides/notesSlide18.xml"/><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3" Type="http://schemas.openxmlformats.org/officeDocument/2006/relationships/hyperlink" Target="https://www.oregon.gov/ode/educator-resources/assessment/Documents/ELPA_Standards_Report_Guide.pdf" TargetMode="External"/><Relationship Id="rId2" Type="http://schemas.openxmlformats.org/officeDocument/2006/relationships/notesSlide" Target="../notesSlides/notesSlide19.xml"/><Relationship Id="rId1" Type="http://schemas.openxmlformats.org/officeDocument/2006/relationships/slideLayout" Target="../slideLayouts/slideLayout18.xml"/><Relationship Id="rId5" Type="http://schemas.openxmlformats.org/officeDocument/2006/relationships/hyperlink" Target="https://district.ode.state.or.us/CentralLogin/DSASearch" TargetMode="External"/><Relationship Id="rId4" Type="http://schemas.openxmlformats.org/officeDocument/2006/relationships/hyperlink" Target="https://www.oregon.gov/ode/educator-resources/assessment/Pages/English-Language-Proficiency.aspx"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0.xml"/><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3" Type="http://schemas.openxmlformats.org/officeDocument/2006/relationships/hyperlink" Target="https://osasportal.org/contact-us.stml" TargetMode="External"/><Relationship Id="rId2" Type="http://schemas.openxmlformats.org/officeDocument/2006/relationships/notesSlide" Target="../notesSlides/notesSlide21.xml"/><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3" Type="http://schemas.openxmlformats.org/officeDocument/2006/relationships/hyperlink" Target="mailto:ben.wolcott@ode.oregon.gov" TargetMode="External"/><Relationship Id="rId2" Type="http://schemas.openxmlformats.org/officeDocument/2006/relationships/notesSlide" Target="../notesSlides/notesSlide22.xml"/><Relationship Id="rId1" Type="http://schemas.openxmlformats.org/officeDocument/2006/relationships/slideLayout" Target="../slideLayouts/slideLayout18.xml"/><Relationship Id="rId4" Type="http://schemas.openxmlformats.org/officeDocument/2006/relationships/hyperlink" Target="mailto:mason.rivers@ode.oregon.gov"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3" Type="http://schemas.openxmlformats.org/officeDocument/2006/relationships/hyperlink" Target="https://www.oregon.gov/ode/educator-resources/assessment/Documents/Future_K_and_Grade_K_Screener_Updates.pdf" TargetMode="External"/><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3" Type="http://schemas.openxmlformats.org/officeDocument/2006/relationships/hyperlink" Target="https://www.oregon.gov/ode/educator-resources/assessment/Documents/Future_K_and_Grade_K_Screener_Updates.pdf" TargetMode="External"/><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19300" y="2269884"/>
            <a:ext cx="8153400" cy="1023261"/>
          </a:xfrm>
        </p:spPr>
        <p:txBody>
          <a:bodyPr>
            <a:noAutofit/>
          </a:bodyPr>
          <a:lstStyle/>
          <a:p>
            <a:r>
              <a:rPr lang="en-US" sz="3600" dirty="0"/>
              <a:t>English Language Proficiency Assessment (ELPA)</a:t>
            </a:r>
          </a:p>
        </p:txBody>
      </p:sp>
      <p:sp>
        <p:nvSpPr>
          <p:cNvPr id="28676" name="Subtitle 2"/>
          <p:cNvSpPr>
            <a:spLocks noGrp="1"/>
          </p:cNvSpPr>
          <p:nvPr>
            <p:ph type="subTitle" idx="1"/>
          </p:nvPr>
        </p:nvSpPr>
        <p:spPr/>
        <p:txBody>
          <a:bodyPr/>
          <a:lstStyle/>
          <a:p>
            <a:r>
              <a:rPr lang="en-US" sz="3200" dirty="0"/>
              <a:t>Informational Webinar</a:t>
            </a:r>
          </a:p>
          <a:p>
            <a:r>
              <a:rPr lang="en-US" altLang="en-US" dirty="0"/>
              <a:t>2025-26</a:t>
            </a:r>
          </a:p>
          <a:p>
            <a:r>
              <a:rPr lang="en-US" altLang="en-US" dirty="0"/>
              <a:t>Ben Wolcott, ELPA Specialist</a:t>
            </a:r>
          </a:p>
        </p:txBody>
      </p:sp>
      <p:sp>
        <p:nvSpPr>
          <p:cNvPr id="3" name="TextBox 2"/>
          <p:cNvSpPr txBox="1"/>
          <p:nvPr/>
        </p:nvSpPr>
        <p:spPr>
          <a:xfrm>
            <a:off x="304800" y="6172200"/>
            <a:ext cx="1447800" cy="369332"/>
          </a:xfrm>
          <a:prstGeom prst="rect">
            <a:avLst/>
          </a:prstGeom>
          <a:noFill/>
        </p:spPr>
        <p:txBody>
          <a:bodyPr wrap="square" rtlCol="0">
            <a:spAutoFit/>
          </a:bodyPr>
          <a:lstStyle/>
          <a:p>
            <a:r>
              <a:rPr lang="en-US" dirty="0">
                <a:solidFill>
                  <a:schemeClr val="bg2">
                    <a:lumMod val="25000"/>
                  </a:schemeClr>
                </a:solidFill>
              </a:rPr>
              <a:t>Introduction</a:t>
            </a:r>
          </a:p>
        </p:txBody>
      </p:sp>
    </p:spTree>
    <p:extLst>
      <p:ext uri="{BB962C8B-B14F-4D97-AF65-F5344CB8AC3E}">
        <p14:creationId xmlns:p14="http://schemas.microsoft.com/office/powerpoint/2010/main" val="1565056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0941F04-08CF-FFB1-4C73-CBEDB87995A4}"/>
              </a:ext>
            </a:extLst>
          </p:cNvPr>
          <p:cNvSpPr>
            <a:spLocks noGrp="1"/>
          </p:cNvSpPr>
          <p:nvPr>
            <p:ph idx="1"/>
          </p:nvPr>
        </p:nvSpPr>
        <p:spPr/>
        <p:txBody>
          <a:bodyPr>
            <a:normAutofit/>
          </a:bodyPr>
          <a:lstStyle/>
          <a:p>
            <a:r>
              <a:rPr lang="en-US" sz="2400" dirty="0"/>
              <a:t>An ELPA Interim, called Project INTEL, was approved for a federal competitive assessment grant</a:t>
            </a:r>
          </a:p>
          <a:p>
            <a:r>
              <a:rPr lang="en-US" sz="2400" dirty="0"/>
              <a:t>LA, the grant award state, canceled the project and returned the grant funds to US Department of Education</a:t>
            </a:r>
          </a:p>
          <a:p>
            <a:pPr lvl="1"/>
            <a:r>
              <a:rPr lang="en-US" sz="2400" dirty="0"/>
              <a:t>The funds were </a:t>
            </a:r>
            <a:r>
              <a:rPr lang="en-US" sz="2400" i="1" dirty="0"/>
              <a:t>not</a:t>
            </a:r>
            <a:r>
              <a:rPr lang="en-US" sz="2400" dirty="0"/>
              <a:t> cut off by USDE</a:t>
            </a:r>
          </a:p>
          <a:p>
            <a:r>
              <a:rPr lang="en-US" sz="2400" dirty="0"/>
              <a:t>ELPA21 desires to continue this project but plans and deadlines still need developing</a:t>
            </a:r>
          </a:p>
        </p:txBody>
      </p:sp>
      <p:sp>
        <p:nvSpPr>
          <p:cNvPr id="2" name="Title 1">
            <a:extLst>
              <a:ext uri="{FF2B5EF4-FFF2-40B4-BE49-F238E27FC236}">
                <a16:creationId xmlns:a16="http://schemas.microsoft.com/office/drawing/2014/main" id="{A78D639C-7B2C-72C8-AD4D-C7F2513DBF0E}"/>
              </a:ext>
            </a:extLst>
          </p:cNvPr>
          <p:cNvSpPr>
            <a:spLocks noGrp="1"/>
          </p:cNvSpPr>
          <p:nvPr>
            <p:ph type="title"/>
          </p:nvPr>
        </p:nvSpPr>
        <p:spPr/>
        <p:txBody>
          <a:bodyPr>
            <a:normAutofit/>
          </a:bodyPr>
          <a:lstStyle/>
          <a:p>
            <a:r>
              <a:rPr lang="en-US" sz="4000" dirty="0"/>
              <a:t>ELPA21 Interim Canceled</a:t>
            </a:r>
          </a:p>
        </p:txBody>
      </p:sp>
      <p:sp>
        <p:nvSpPr>
          <p:cNvPr id="4" name="TextBox 3">
            <a:extLst>
              <a:ext uri="{FF2B5EF4-FFF2-40B4-BE49-F238E27FC236}">
                <a16:creationId xmlns:a16="http://schemas.microsoft.com/office/drawing/2014/main" id="{683D69A7-7B63-9863-9BC6-D6CA9242E456}"/>
              </a:ext>
            </a:extLst>
          </p:cNvPr>
          <p:cNvSpPr txBox="1"/>
          <p:nvPr/>
        </p:nvSpPr>
        <p:spPr>
          <a:xfrm>
            <a:off x="304800" y="6248400"/>
            <a:ext cx="2204545" cy="369332"/>
          </a:xfrm>
          <a:prstGeom prst="rect">
            <a:avLst/>
          </a:prstGeom>
          <a:noFill/>
        </p:spPr>
        <p:txBody>
          <a:bodyPr wrap="square" rtlCol="0">
            <a:spAutoFit/>
          </a:bodyPr>
          <a:lstStyle/>
          <a:p>
            <a:r>
              <a:rPr lang="en-US" dirty="0">
                <a:solidFill>
                  <a:srgbClr val="0070C0"/>
                </a:solidFill>
              </a:rPr>
              <a:t>2025-26</a:t>
            </a:r>
          </a:p>
        </p:txBody>
      </p:sp>
    </p:spTree>
    <p:extLst>
      <p:ext uri="{BB962C8B-B14F-4D97-AF65-F5344CB8AC3E}">
        <p14:creationId xmlns:p14="http://schemas.microsoft.com/office/powerpoint/2010/main" val="42630741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95F207-A756-2FC0-3509-740B3758EAF1}"/>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D3692449-E2CD-FEF1-EBAD-61F9F9CF39DD}"/>
              </a:ext>
            </a:extLst>
          </p:cNvPr>
          <p:cNvSpPr>
            <a:spLocks noGrp="1"/>
          </p:cNvSpPr>
          <p:nvPr>
            <p:ph idx="1"/>
          </p:nvPr>
        </p:nvSpPr>
        <p:spPr>
          <a:xfrm>
            <a:off x="717177" y="1825624"/>
            <a:ext cx="10784543" cy="4679296"/>
          </a:xfrm>
        </p:spPr>
        <p:txBody>
          <a:bodyPr>
            <a:normAutofit/>
          </a:bodyPr>
          <a:lstStyle/>
          <a:p>
            <a:pPr marL="0" indent="0">
              <a:buNone/>
            </a:pPr>
            <a:r>
              <a:rPr lang="en-US" sz="2400" b="1" dirty="0"/>
              <a:t>What is changing?</a:t>
            </a:r>
          </a:p>
          <a:p>
            <a:r>
              <a:rPr lang="en-US" sz="2400" dirty="0"/>
              <a:t>ELPA Summative moving from semi-adaptive to fixed form in 2025-26</a:t>
            </a:r>
          </a:p>
          <a:p>
            <a:pPr lvl="1"/>
            <a:r>
              <a:rPr lang="en-US" sz="2400" dirty="0"/>
              <a:t>Four independent domain tests (Reading, Writing, Listening, Speaking) which can be administered in any order, so students must log in up to four times</a:t>
            </a:r>
          </a:p>
          <a:p>
            <a:pPr lvl="1"/>
            <a:r>
              <a:rPr lang="en-US" sz="2400" dirty="0"/>
              <a:t>Similar expected length and testing time to prior years</a:t>
            </a:r>
          </a:p>
          <a:p>
            <a:pPr lvl="1"/>
            <a:r>
              <a:rPr lang="en-US" sz="2400" dirty="0"/>
              <a:t>No changes to items, scoring, presentation, difficulty, accessibility supports, etc.</a:t>
            </a:r>
          </a:p>
        </p:txBody>
      </p:sp>
      <p:sp>
        <p:nvSpPr>
          <p:cNvPr id="8" name="Slide Number Placeholder 2">
            <a:extLst>
              <a:ext uri="{FF2B5EF4-FFF2-40B4-BE49-F238E27FC236}">
                <a16:creationId xmlns:a16="http://schemas.microsoft.com/office/drawing/2014/main" id="{FDA2729B-6403-F166-F431-8E129271CE25}"/>
              </a:ext>
            </a:extLst>
          </p:cNvPr>
          <p:cNvSpPr>
            <a:spLocks noGrp="1"/>
          </p:cNvSpPr>
          <p:nvPr>
            <p:ph type="sldNum" sz="quarter" idx="12"/>
          </p:nvPr>
        </p:nvSpPr>
        <p:spPr>
          <a:xfrm>
            <a:off x="8610601" y="6139795"/>
            <a:ext cx="2891119" cy="365125"/>
          </a:xfrm>
        </p:spPr>
        <p:txBody>
          <a:bodyPr/>
          <a:lstStyle/>
          <a:p>
            <a:pPr>
              <a:spcAft>
                <a:spcPts val="600"/>
              </a:spcAft>
            </a:pPr>
            <a:fld id="{D16AC7E5-7E7A-4455-8A13-FD1063EE8E5D}" type="slidenum">
              <a:rPr lang="en-US" smtClean="0"/>
              <a:pPr>
                <a:spcAft>
                  <a:spcPts val="600"/>
                </a:spcAft>
              </a:pPr>
              <a:t>11</a:t>
            </a:fld>
            <a:endParaRPr lang="en-US"/>
          </a:p>
        </p:txBody>
      </p:sp>
      <p:sp>
        <p:nvSpPr>
          <p:cNvPr id="2" name="Title 1">
            <a:extLst>
              <a:ext uri="{FF2B5EF4-FFF2-40B4-BE49-F238E27FC236}">
                <a16:creationId xmlns:a16="http://schemas.microsoft.com/office/drawing/2014/main" id="{7C909740-EA8F-86E5-21EE-F538BA812B83}"/>
              </a:ext>
            </a:extLst>
          </p:cNvPr>
          <p:cNvSpPr>
            <a:spLocks noGrp="1"/>
          </p:cNvSpPr>
          <p:nvPr>
            <p:ph type="title"/>
          </p:nvPr>
        </p:nvSpPr>
        <p:spPr>
          <a:xfrm>
            <a:off x="717177" y="457200"/>
            <a:ext cx="10784543" cy="1026460"/>
          </a:xfrm>
        </p:spPr>
        <p:txBody>
          <a:bodyPr anchor="b">
            <a:normAutofit/>
          </a:bodyPr>
          <a:lstStyle/>
          <a:p>
            <a:r>
              <a:rPr lang="en-US" sz="4000" dirty="0"/>
              <a:t>ELPA Summative Fixed Form 1</a:t>
            </a:r>
          </a:p>
        </p:txBody>
      </p:sp>
      <p:sp>
        <p:nvSpPr>
          <p:cNvPr id="4" name="TextBox 3">
            <a:extLst>
              <a:ext uri="{FF2B5EF4-FFF2-40B4-BE49-F238E27FC236}">
                <a16:creationId xmlns:a16="http://schemas.microsoft.com/office/drawing/2014/main" id="{3AC1056F-444B-D289-9D7A-97CDC1BC960F}"/>
              </a:ext>
            </a:extLst>
          </p:cNvPr>
          <p:cNvSpPr txBox="1"/>
          <p:nvPr/>
        </p:nvSpPr>
        <p:spPr>
          <a:xfrm>
            <a:off x="304800" y="6248400"/>
            <a:ext cx="2204545" cy="369332"/>
          </a:xfrm>
          <a:prstGeom prst="rect">
            <a:avLst/>
          </a:prstGeom>
          <a:noFill/>
        </p:spPr>
        <p:txBody>
          <a:bodyPr wrap="square" rtlCol="0">
            <a:spAutoFit/>
          </a:bodyPr>
          <a:lstStyle/>
          <a:p>
            <a:r>
              <a:rPr lang="en-US" dirty="0">
                <a:solidFill>
                  <a:srgbClr val="0070C0"/>
                </a:solidFill>
              </a:rPr>
              <a:t>2025-26</a:t>
            </a:r>
          </a:p>
        </p:txBody>
      </p:sp>
    </p:spTree>
    <p:extLst>
      <p:ext uri="{BB962C8B-B14F-4D97-AF65-F5344CB8AC3E}">
        <p14:creationId xmlns:p14="http://schemas.microsoft.com/office/powerpoint/2010/main" val="22256890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E0C5F9-5CA5-83DE-DAF4-4433D443728A}"/>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EEC6473B-A63A-C153-5023-E9ACBFF0B529}"/>
              </a:ext>
            </a:extLst>
          </p:cNvPr>
          <p:cNvSpPr>
            <a:spLocks noGrp="1"/>
          </p:cNvSpPr>
          <p:nvPr>
            <p:ph idx="1"/>
          </p:nvPr>
        </p:nvSpPr>
        <p:spPr>
          <a:xfrm>
            <a:off x="717177" y="1825624"/>
            <a:ext cx="10784543" cy="4679296"/>
          </a:xfrm>
        </p:spPr>
        <p:txBody>
          <a:bodyPr>
            <a:normAutofit/>
          </a:bodyPr>
          <a:lstStyle/>
          <a:p>
            <a:pPr marL="0" indent="0">
              <a:buNone/>
            </a:pPr>
            <a:r>
              <a:rPr lang="en-US" sz="2400" b="1" dirty="0"/>
              <a:t>Why change?</a:t>
            </a:r>
          </a:p>
          <a:p>
            <a:r>
              <a:rPr lang="en-US" sz="2400" dirty="0"/>
              <a:t>Relative advantages of the semi-adaptive version have shrunk.</a:t>
            </a:r>
          </a:p>
          <a:p>
            <a:r>
              <a:rPr lang="en-US" sz="2400" dirty="0"/>
              <a:t>Potential increased ability to prevent or correct some test improprieties.</a:t>
            </a:r>
          </a:p>
          <a:p>
            <a:r>
              <a:rPr lang="en-US" sz="2400" dirty="0"/>
              <a:t>Potentially improves student experience by adding natural “pause points” to test.</a:t>
            </a:r>
          </a:p>
          <a:p>
            <a:r>
              <a:rPr lang="en-US" sz="2400" dirty="0"/>
              <a:t>Fixes minor issues such as item counter accuracy.</a:t>
            </a:r>
          </a:p>
          <a:p>
            <a:r>
              <a:rPr lang="en-US" sz="2400" dirty="0"/>
              <a:t>Frees up items for potential use in future interim development, Sample test refreshes, etc.</a:t>
            </a:r>
          </a:p>
        </p:txBody>
      </p:sp>
      <p:sp>
        <p:nvSpPr>
          <p:cNvPr id="8" name="Slide Number Placeholder 2">
            <a:extLst>
              <a:ext uri="{FF2B5EF4-FFF2-40B4-BE49-F238E27FC236}">
                <a16:creationId xmlns:a16="http://schemas.microsoft.com/office/drawing/2014/main" id="{B49EBEFF-E1DA-2A69-78CE-75803EE7F0CD}"/>
              </a:ext>
            </a:extLst>
          </p:cNvPr>
          <p:cNvSpPr>
            <a:spLocks noGrp="1"/>
          </p:cNvSpPr>
          <p:nvPr>
            <p:ph type="sldNum" sz="quarter" idx="12"/>
          </p:nvPr>
        </p:nvSpPr>
        <p:spPr>
          <a:xfrm>
            <a:off x="8610601" y="6139795"/>
            <a:ext cx="2891119" cy="365125"/>
          </a:xfrm>
        </p:spPr>
        <p:txBody>
          <a:bodyPr/>
          <a:lstStyle/>
          <a:p>
            <a:pPr>
              <a:spcAft>
                <a:spcPts val="600"/>
              </a:spcAft>
            </a:pPr>
            <a:fld id="{D16AC7E5-7E7A-4455-8A13-FD1063EE8E5D}" type="slidenum">
              <a:rPr lang="en-US" smtClean="0"/>
              <a:pPr>
                <a:spcAft>
                  <a:spcPts val="600"/>
                </a:spcAft>
              </a:pPr>
              <a:t>12</a:t>
            </a:fld>
            <a:endParaRPr lang="en-US"/>
          </a:p>
        </p:txBody>
      </p:sp>
      <p:sp>
        <p:nvSpPr>
          <p:cNvPr id="2" name="Title 1">
            <a:extLst>
              <a:ext uri="{FF2B5EF4-FFF2-40B4-BE49-F238E27FC236}">
                <a16:creationId xmlns:a16="http://schemas.microsoft.com/office/drawing/2014/main" id="{BD9EC3EE-DCBF-85D2-5A9F-7027DA0C7011}"/>
              </a:ext>
            </a:extLst>
          </p:cNvPr>
          <p:cNvSpPr>
            <a:spLocks noGrp="1"/>
          </p:cNvSpPr>
          <p:nvPr>
            <p:ph type="title"/>
          </p:nvPr>
        </p:nvSpPr>
        <p:spPr>
          <a:xfrm>
            <a:off x="717177" y="457200"/>
            <a:ext cx="10784543" cy="1026460"/>
          </a:xfrm>
        </p:spPr>
        <p:txBody>
          <a:bodyPr anchor="b">
            <a:normAutofit/>
          </a:bodyPr>
          <a:lstStyle/>
          <a:p>
            <a:r>
              <a:rPr lang="en-US" sz="4000" dirty="0"/>
              <a:t>ELPA Summative Fixed Form 2</a:t>
            </a:r>
          </a:p>
        </p:txBody>
      </p:sp>
      <p:sp>
        <p:nvSpPr>
          <p:cNvPr id="4" name="TextBox 3">
            <a:extLst>
              <a:ext uri="{FF2B5EF4-FFF2-40B4-BE49-F238E27FC236}">
                <a16:creationId xmlns:a16="http://schemas.microsoft.com/office/drawing/2014/main" id="{0AE2A12E-1411-338A-A4FF-2D5A13D0E904}"/>
              </a:ext>
            </a:extLst>
          </p:cNvPr>
          <p:cNvSpPr txBox="1"/>
          <p:nvPr/>
        </p:nvSpPr>
        <p:spPr>
          <a:xfrm>
            <a:off x="304800" y="6248400"/>
            <a:ext cx="2204545" cy="369332"/>
          </a:xfrm>
          <a:prstGeom prst="rect">
            <a:avLst/>
          </a:prstGeom>
          <a:noFill/>
        </p:spPr>
        <p:txBody>
          <a:bodyPr wrap="square" rtlCol="0">
            <a:spAutoFit/>
          </a:bodyPr>
          <a:lstStyle/>
          <a:p>
            <a:r>
              <a:rPr lang="en-US" dirty="0">
                <a:solidFill>
                  <a:srgbClr val="0070C0"/>
                </a:solidFill>
              </a:rPr>
              <a:t>2025-26</a:t>
            </a:r>
          </a:p>
        </p:txBody>
      </p:sp>
    </p:spTree>
    <p:extLst>
      <p:ext uri="{BB962C8B-B14F-4D97-AF65-F5344CB8AC3E}">
        <p14:creationId xmlns:p14="http://schemas.microsoft.com/office/powerpoint/2010/main" val="34839457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EC97AA11-E26A-0DD4-7308-69679FE348C5}"/>
              </a:ext>
            </a:extLst>
          </p:cNvPr>
          <p:cNvSpPr>
            <a:spLocks noGrp="1"/>
          </p:cNvSpPr>
          <p:nvPr>
            <p:ph idx="1"/>
          </p:nvPr>
        </p:nvSpPr>
        <p:spPr/>
        <p:txBody>
          <a:bodyPr>
            <a:normAutofit/>
          </a:bodyPr>
          <a:lstStyle/>
          <a:p>
            <a:pPr rtl="0" fontAlgn="base">
              <a:buSzPct val="100000"/>
              <a:buFont typeface="Arial" panose="020B0604020202020204" pitchFamily="34" charset="0"/>
              <a:buChar char="•"/>
            </a:pPr>
            <a:r>
              <a:rPr lang="en-US" sz="2400" dirty="0">
                <a:solidFill>
                  <a:srgbClr val="233A44"/>
                </a:solidFill>
              </a:rPr>
              <a:t>Early Proficient is a </a:t>
            </a:r>
            <a:r>
              <a:rPr lang="en-US" sz="2400" i="1" dirty="0">
                <a:solidFill>
                  <a:srgbClr val="233A44"/>
                </a:solidFill>
              </a:rPr>
              <a:t>test result</a:t>
            </a:r>
            <a:r>
              <a:rPr lang="en-US" sz="2400" dirty="0">
                <a:solidFill>
                  <a:srgbClr val="233A44"/>
                </a:solidFill>
              </a:rPr>
              <a:t> on the K-12 ELPA Summative (no other ELPA test).</a:t>
            </a:r>
            <a:endParaRPr lang="en-US" sz="2400" dirty="0">
              <a:solidFill>
                <a:srgbClr val="FFFFFF"/>
              </a:solidFill>
            </a:endParaRPr>
          </a:p>
          <a:p>
            <a:pPr lvl="1">
              <a:spcBef>
                <a:spcPts val="1100"/>
              </a:spcBef>
              <a:buSzPct val="100000"/>
            </a:pPr>
            <a:r>
              <a:rPr lang="en-US" sz="2400" b="0" i="0" u="none" strike="noStrike" dirty="0">
                <a:solidFill>
                  <a:srgbClr val="233A44"/>
                </a:solidFill>
                <a:effectLst/>
              </a:rPr>
              <a:t>Emerging </a:t>
            </a:r>
            <a:r>
              <a:rPr lang="en-US" sz="2400" b="0" i="0" u="none" strike="noStrike" dirty="0">
                <a:solidFill>
                  <a:srgbClr val="233A44"/>
                </a:solidFill>
                <a:effectLst/>
                <a:sym typeface="Wingdings" panose="05000000000000000000" pitchFamily="2" charset="2"/>
              </a:rPr>
              <a:t></a:t>
            </a:r>
            <a:r>
              <a:rPr lang="en-US" sz="2400" b="0" i="0" u="none" strike="noStrike" dirty="0">
                <a:solidFill>
                  <a:srgbClr val="233A44"/>
                </a:solidFill>
                <a:effectLst/>
              </a:rPr>
              <a:t> Progressing </a:t>
            </a:r>
            <a:r>
              <a:rPr lang="en-US" sz="2400" b="0" i="0" u="none" strike="noStrike" dirty="0">
                <a:solidFill>
                  <a:srgbClr val="233A44"/>
                </a:solidFill>
                <a:effectLst/>
                <a:sym typeface="Wingdings" panose="05000000000000000000" pitchFamily="2" charset="2"/>
              </a:rPr>
              <a:t></a:t>
            </a:r>
            <a:r>
              <a:rPr lang="en-US" sz="2400" b="0" i="0" u="none" strike="noStrike" dirty="0">
                <a:solidFill>
                  <a:srgbClr val="233A44"/>
                </a:solidFill>
                <a:effectLst/>
              </a:rPr>
              <a:t> </a:t>
            </a:r>
            <a:r>
              <a:rPr lang="en-US" sz="2400" b="0" i="0" u="none" strike="noStrike" dirty="0">
                <a:solidFill>
                  <a:srgbClr val="00B050"/>
                </a:solidFill>
                <a:effectLst/>
              </a:rPr>
              <a:t>Early Proficient</a:t>
            </a:r>
            <a:r>
              <a:rPr lang="en-US" sz="2400" b="0" i="0" u="none" strike="noStrike" dirty="0">
                <a:solidFill>
                  <a:srgbClr val="233A44"/>
                </a:solidFill>
                <a:effectLst/>
              </a:rPr>
              <a:t> </a:t>
            </a:r>
            <a:r>
              <a:rPr lang="en-US" sz="2400" b="0" i="0" u="none" strike="noStrike" dirty="0">
                <a:solidFill>
                  <a:srgbClr val="233A44"/>
                </a:solidFill>
                <a:effectLst/>
                <a:sym typeface="Wingdings" panose="05000000000000000000" pitchFamily="2" charset="2"/>
              </a:rPr>
              <a:t></a:t>
            </a:r>
            <a:r>
              <a:rPr lang="en-US" sz="2400" b="0" i="0" u="none" strike="noStrike" dirty="0">
                <a:solidFill>
                  <a:srgbClr val="233A44"/>
                </a:solidFill>
                <a:effectLst/>
              </a:rPr>
              <a:t> Proficient</a:t>
            </a:r>
            <a:endParaRPr lang="en-US" sz="2400" dirty="0">
              <a:effectLst/>
            </a:endParaRPr>
          </a:p>
          <a:p>
            <a:pPr fontAlgn="base">
              <a:spcBef>
                <a:spcPts val="1100"/>
              </a:spcBef>
              <a:buSzPct val="100000"/>
            </a:pPr>
            <a:r>
              <a:rPr lang="en-US" sz="2400" dirty="0">
                <a:solidFill>
                  <a:srgbClr val="233A44"/>
                </a:solidFill>
              </a:rPr>
              <a:t>Early Proficient is for students who score “just above” or “just below” the Proficient threshold.</a:t>
            </a:r>
          </a:p>
          <a:p>
            <a:pPr lvl="1" fontAlgn="base">
              <a:spcBef>
                <a:spcPts val="1100"/>
              </a:spcBef>
              <a:buSzPct val="100000"/>
            </a:pPr>
            <a:r>
              <a:rPr lang="en-US" sz="2400" dirty="0">
                <a:solidFill>
                  <a:srgbClr val="233A44"/>
                </a:solidFill>
              </a:rPr>
              <a:t>“Just above”: 4s in every non-exempt domain, and all those 4s are within one standard error of measure of the level 4 cut point</a:t>
            </a:r>
          </a:p>
          <a:p>
            <a:pPr lvl="1" fontAlgn="base">
              <a:spcBef>
                <a:spcPts val="1100"/>
              </a:spcBef>
              <a:buSzPct val="100000"/>
            </a:pPr>
            <a:r>
              <a:rPr lang="en-US" sz="2400" dirty="0">
                <a:solidFill>
                  <a:srgbClr val="233A44"/>
                </a:solidFill>
              </a:rPr>
              <a:t>“Just below”: exactly one 3, where that 3 is within one standard error of measure of the level 4 cut point, and all other non-exempt domains are 4 or 5</a:t>
            </a:r>
          </a:p>
          <a:p>
            <a:pPr fontAlgn="base">
              <a:spcBef>
                <a:spcPts val="1100"/>
              </a:spcBef>
              <a:buSzPct val="100000"/>
            </a:pPr>
            <a:r>
              <a:rPr lang="en-US" sz="2400" dirty="0">
                <a:solidFill>
                  <a:srgbClr val="233A44"/>
                </a:solidFill>
              </a:rPr>
              <a:t>District contacts parent/guardian/adult student, who then makes the final exiting decision for the student with an Early Proficient result</a:t>
            </a:r>
            <a:endParaRPr lang="en-US" sz="2400" dirty="0">
              <a:solidFill>
                <a:srgbClr val="FFFFFF"/>
              </a:solidFill>
            </a:endParaRPr>
          </a:p>
        </p:txBody>
      </p:sp>
      <p:sp>
        <p:nvSpPr>
          <p:cNvPr id="4" name="Slide Number Placeholder 3">
            <a:extLst>
              <a:ext uri="{FF2B5EF4-FFF2-40B4-BE49-F238E27FC236}">
                <a16:creationId xmlns:a16="http://schemas.microsoft.com/office/drawing/2014/main" id="{1FB085F3-D364-D68D-6CAD-76C9A35BE845}"/>
              </a:ext>
            </a:extLst>
          </p:cNvPr>
          <p:cNvSpPr>
            <a:spLocks noGrp="1"/>
          </p:cNvSpPr>
          <p:nvPr>
            <p:ph type="sldNum" sz="quarter" idx="12"/>
          </p:nvPr>
        </p:nvSpPr>
        <p:spPr/>
        <p:txBody>
          <a:bodyPr/>
          <a:lstStyle/>
          <a:p>
            <a:fld id="{357F5B69-6281-4C1F-8C38-6DA0F56DA430}" type="slidenum">
              <a:rPr lang="en-US" smtClean="0"/>
              <a:t>13</a:t>
            </a:fld>
            <a:endParaRPr lang="en-US"/>
          </a:p>
        </p:txBody>
      </p:sp>
      <p:sp>
        <p:nvSpPr>
          <p:cNvPr id="5" name="Title 4">
            <a:extLst>
              <a:ext uri="{FF2B5EF4-FFF2-40B4-BE49-F238E27FC236}">
                <a16:creationId xmlns:a16="http://schemas.microsoft.com/office/drawing/2014/main" id="{5A4DE1FC-B78D-75ED-8A22-274AD4F52D42}"/>
              </a:ext>
            </a:extLst>
          </p:cNvPr>
          <p:cNvSpPr>
            <a:spLocks noGrp="1"/>
          </p:cNvSpPr>
          <p:nvPr>
            <p:ph type="title"/>
          </p:nvPr>
        </p:nvSpPr>
        <p:spPr/>
        <p:txBody>
          <a:bodyPr>
            <a:normAutofit/>
          </a:bodyPr>
          <a:lstStyle/>
          <a:p>
            <a:r>
              <a:rPr lang="en-US" sz="4000" dirty="0"/>
              <a:t>“Early Proficient” Review</a:t>
            </a:r>
          </a:p>
        </p:txBody>
      </p:sp>
      <p:sp>
        <p:nvSpPr>
          <p:cNvPr id="2" name="TextBox 1">
            <a:extLst>
              <a:ext uri="{FF2B5EF4-FFF2-40B4-BE49-F238E27FC236}">
                <a16:creationId xmlns:a16="http://schemas.microsoft.com/office/drawing/2014/main" id="{BE1DB93C-434E-A1B4-1BB8-218976BE84BB}"/>
              </a:ext>
            </a:extLst>
          </p:cNvPr>
          <p:cNvSpPr txBox="1"/>
          <p:nvPr/>
        </p:nvSpPr>
        <p:spPr>
          <a:xfrm>
            <a:off x="304800" y="6248400"/>
            <a:ext cx="2204545" cy="369332"/>
          </a:xfrm>
          <a:prstGeom prst="rect">
            <a:avLst/>
          </a:prstGeom>
          <a:noFill/>
        </p:spPr>
        <p:txBody>
          <a:bodyPr wrap="square" rtlCol="0">
            <a:spAutoFit/>
          </a:bodyPr>
          <a:lstStyle/>
          <a:p>
            <a:r>
              <a:rPr lang="en-US" dirty="0">
                <a:solidFill>
                  <a:srgbClr val="0070C0"/>
                </a:solidFill>
              </a:rPr>
              <a:t>2025-26</a:t>
            </a:r>
          </a:p>
        </p:txBody>
      </p:sp>
    </p:spTree>
    <p:extLst>
      <p:ext uri="{BB962C8B-B14F-4D97-AF65-F5344CB8AC3E}">
        <p14:creationId xmlns:p14="http://schemas.microsoft.com/office/powerpoint/2010/main" val="5830046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9D21752-1706-0223-C690-6FE1F2B7FFE4}"/>
              </a:ext>
            </a:extLst>
          </p:cNvPr>
          <p:cNvSpPr>
            <a:spLocks noGrp="1"/>
          </p:cNvSpPr>
          <p:nvPr>
            <p:ph idx="1"/>
          </p:nvPr>
        </p:nvSpPr>
        <p:spPr/>
        <p:txBody>
          <a:bodyPr>
            <a:normAutofit/>
          </a:bodyPr>
          <a:lstStyle/>
          <a:p>
            <a:pPr marL="76198" fontAlgn="base">
              <a:buSzPct val="100000"/>
            </a:pPr>
            <a:r>
              <a:rPr lang="en-US" sz="2400" dirty="0">
                <a:solidFill>
                  <a:srgbClr val="000000"/>
                </a:solidFill>
              </a:rPr>
              <a:t>Early Proficient was approved for the 2025-26 school year.</a:t>
            </a:r>
          </a:p>
          <a:p>
            <a:pPr marL="742932" lvl="1" indent="-285744" fontAlgn="base">
              <a:spcBef>
                <a:spcPts val="500"/>
              </a:spcBef>
              <a:buSzPct val="100000"/>
            </a:pPr>
            <a:r>
              <a:rPr lang="en-US" sz="2400" dirty="0">
                <a:solidFill>
                  <a:srgbClr val="000000"/>
                </a:solidFill>
              </a:rPr>
              <a:t>The new score result will be available on ELPA Summative tests taken in Jan-April 2026.</a:t>
            </a:r>
          </a:p>
          <a:p>
            <a:pPr marL="742932" lvl="1" indent="-285744" fontAlgn="base">
              <a:spcBef>
                <a:spcPts val="500"/>
              </a:spcBef>
              <a:buSzPct val="100000"/>
            </a:pPr>
            <a:r>
              <a:rPr lang="en-US" sz="2400" dirty="0">
                <a:solidFill>
                  <a:srgbClr val="000000"/>
                </a:solidFill>
              </a:rPr>
              <a:t>Students eligible to exit via Early Proficient would enter their first year of monitoring in 2026-27.</a:t>
            </a:r>
          </a:p>
          <a:p>
            <a:pPr marL="380990" indent="-380990" fontAlgn="base">
              <a:buSzPct val="100000"/>
            </a:pPr>
            <a:r>
              <a:rPr lang="en-US" sz="2400" dirty="0"/>
              <a:t>Supporting documentation for Early Proficient will be published as it is completed.</a:t>
            </a:r>
          </a:p>
          <a:p>
            <a:pPr marL="723890" lvl="1" indent="-380990" fontAlgn="base">
              <a:buSzPct val="100000"/>
            </a:pPr>
            <a:r>
              <a:rPr lang="en-US" sz="2400" dirty="0">
                <a:hlinkClick r:id="rId3"/>
              </a:rPr>
              <a:t>Early Proficient Policy and Resources​</a:t>
            </a:r>
            <a:r>
              <a:rPr lang="en-US" sz="2400" dirty="0"/>
              <a:t> now available (and required reading).</a:t>
            </a:r>
          </a:p>
          <a:p>
            <a:pPr marL="723890" lvl="1" indent="-380990" fontAlgn="base">
              <a:buSzPct val="100000"/>
            </a:pPr>
            <a:r>
              <a:rPr lang="en-US" sz="2400" dirty="0"/>
              <a:t>Family-facing resources in development; publication targeted for late November.</a:t>
            </a:r>
          </a:p>
          <a:p>
            <a:pPr marL="76198" fontAlgn="base">
              <a:buSzPct val="100000"/>
            </a:pPr>
            <a:r>
              <a:rPr lang="en-US" sz="2400" dirty="0">
                <a:solidFill>
                  <a:srgbClr val="000000"/>
                </a:solidFill>
              </a:rPr>
              <a:t>Districts have requested that family-facing materials be provided in translation.</a:t>
            </a:r>
            <a:endParaRPr lang="en-US" sz="2400" dirty="0">
              <a:effectLst/>
            </a:endParaRPr>
          </a:p>
        </p:txBody>
      </p:sp>
      <p:sp>
        <p:nvSpPr>
          <p:cNvPr id="4" name="Slide Number Placeholder 3">
            <a:extLst>
              <a:ext uri="{FF2B5EF4-FFF2-40B4-BE49-F238E27FC236}">
                <a16:creationId xmlns:a16="http://schemas.microsoft.com/office/drawing/2014/main" id="{A13D9827-2B7A-1148-A295-C4DB795719C5}"/>
              </a:ext>
            </a:extLst>
          </p:cNvPr>
          <p:cNvSpPr>
            <a:spLocks noGrp="1"/>
          </p:cNvSpPr>
          <p:nvPr>
            <p:ph type="sldNum" sz="quarter" idx="12"/>
          </p:nvPr>
        </p:nvSpPr>
        <p:spPr/>
        <p:txBody>
          <a:bodyPr/>
          <a:lstStyle/>
          <a:p>
            <a:fld id="{357F5B69-6281-4C1F-8C38-6DA0F56DA430}" type="slidenum">
              <a:rPr lang="en-US" smtClean="0"/>
              <a:pPr/>
              <a:t>14</a:t>
            </a:fld>
            <a:endParaRPr lang="en-US"/>
          </a:p>
        </p:txBody>
      </p:sp>
      <p:sp>
        <p:nvSpPr>
          <p:cNvPr id="5" name="Title 4">
            <a:extLst>
              <a:ext uri="{FF2B5EF4-FFF2-40B4-BE49-F238E27FC236}">
                <a16:creationId xmlns:a16="http://schemas.microsoft.com/office/drawing/2014/main" id="{597D9F29-15EF-24A0-E957-9F9BC9CB257C}"/>
              </a:ext>
            </a:extLst>
          </p:cNvPr>
          <p:cNvSpPr>
            <a:spLocks noGrp="1"/>
          </p:cNvSpPr>
          <p:nvPr>
            <p:ph type="title"/>
          </p:nvPr>
        </p:nvSpPr>
        <p:spPr/>
        <p:txBody>
          <a:bodyPr>
            <a:normAutofit/>
          </a:bodyPr>
          <a:lstStyle/>
          <a:p>
            <a:r>
              <a:rPr lang="en-US" sz="4000" dirty="0"/>
              <a:t>Early Proficient Implementation</a:t>
            </a:r>
          </a:p>
        </p:txBody>
      </p:sp>
      <p:sp>
        <p:nvSpPr>
          <p:cNvPr id="3" name="TextBox 2">
            <a:extLst>
              <a:ext uri="{FF2B5EF4-FFF2-40B4-BE49-F238E27FC236}">
                <a16:creationId xmlns:a16="http://schemas.microsoft.com/office/drawing/2014/main" id="{ABD6F585-5C3E-52E3-D6B5-33E5CFFB9B50}"/>
              </a:ext>
            </a:extLst>
          </p:cNvPr>
          <p:cNvSpPr txBox="1"/>
          <p:nvPr/>
        </p:nvSpPr>
        <p:spPr>
          <a:xfrm>
            <a:off x="304800" y="6248400"/>
            <a:ext cx="2204545" cy="369332"/>
          </a:xfrm>
          <a:prstGeom prst="rect">
            <a:avLst/>
          </a:prstGeom>
          <a:noFill/>
        </p:spPr>
        <p:txBody>
          <a:bodyPr wrap="square" rtlCol="0">
            <a:spAutoFit/>
          </a:bodyPr>
          <a:lstStyle/>
          <a:p>
            <a:r>
              <a:rPr lang="en-US" dirty="0">
                <a:solidFill>
                  <a:srgbClr val="0070C0"/>
                </a:solidFill>
              </a:rPr>
              <a:t>2025-26</a:t>
            </a:r>
          </a:p>
        </p:txBody>
      </p:sp>
    </p:spTree>
    <p:extLst>
      <p:ext uri="{BB962C8B-B14F-4D97-AF65-F5344CB8AC3E}">
        <p14:creationId xmlns:p14="http://schemas.microsoft.com/office/powerpoint/2010/main" val="40027008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85800" y="1825625"/>
            <a:ext cx="10815919" cy="4679295"/>
          </a:xfrm>
        </p:spPr>
        <p:txBody>
          <a:bodyPr>
            <a:normAutofit/>
          </a:bodyPr>
          <a:lstStyle/>
          <a:p>
            <a:pPr>
              <a:lnSpc>
                <a:spcPct val="100000"/>
              </a:lnSpc>
            </a:pPr>
            <a:r>
              <a:rPr lang="en-US" sz="2400" dirty="0"/>
              <a:t>Approved by US Department of Education, with the following enhancements:</a:t>
            </a:r>
          </a:p>
          <a:p>
            <a:pPr lvl="1">
              <a:lnSpc>
                <a:spcPct val="100000"/>
              </a:lnSpc>
            </a:pPr>
            <a:r>
              <a:rPr lang="en-US" sz="2400" dirty="0"/>
              <a:t>Add Alt ELPA (carries modalities, not domains)</a:t>
            </a:r>
          </a:p>
          <a:p>
            <a:pPr lvl="1">
              <a:lnSpc>
                <a:spcPct val="100000"/>
              </a:lnSpc>
            </a:pPr>
            <a:r>
              <a:rPr lang="en-US" sz="2400" dirty="0"/>
              <a:t>Add Grades 6-8 (must exceed Grade 8 performance threshold, does not carry onto 9-12 test)</a:t>
            </a:r>
          </a:p>
          <a:p>
            <a:pPr lvl="1">
              <a:lnSpc>
                <a:spcPct val="100000"/>
              </a:lnSpc>
            </a:pPr>
            <a:r>
              <a:rPr lang="en-US" sz="2400" dirty="0"/>
              <a:t>“Freeze” carried domains/modalities (so they cannot be pulled below the eligible performance threshold in future years)</a:t>
            </a:r>
          </a:p>
          <a:p>
            <a:pPr>
              <a:lnSpc>
                <a:spcPct val="100000"/>
              </a:lnSpc>
              <a:buSzPct val="100000"/>
            </a:pPr>
            <a:r>
              <a:rPr lang="en-US" sz="2400" dirty="0"/>
              <a:t>Approval good through 2028-29 school year (four years)</a:t>
            </a:r>
          </a:p>
          <a:p>
            <a:pPr>
              <a:lnSpc>
                <a:spcPct val="100000"/>
              </a:lnSpc>
              <a:buSzPct val="100000"/>
            </a:pPr>
            <a:r>
              <a:rPr lang="en-US" sz="2400" dirty="0"/>
              <a:t>Updated guidance document: </a:t>
            </a:r>
            <a:r>
              <a:rPr lang="en-US" sz="2400" dirty="0">
                <a:hlinkClick r:id="rId3"/>
              </a:rPr>
              <a:t>Honoring Student Proficiency on the ELPA Summative and Alt ELPA​</a:t>
            </a:r>
            <a:r>
              <a:rPr lang="en-US" sz="2400" dirty="0"/>
              <a:t>​</a:t>
            </a:r>
          </a:p>
        </p:txBody>
      </p:sp>
      <p:sp>
        <p:nvSpPr>
          <p:cNvPr id="3" name="Slide Number Placeholder 2"/>
          <p:cNvSpPr>
            <a:spLocks noGrp="1"/>
          </p:cNvSpPr>
          <p:nvPr>
            <p:ph type="sldNum" sz="quarter" idx="12"/>
          </p:nvPr>
        </p:nvSpPr>
        <p:spPr/>
        <p:txBody>
          <a:bodyPr/>
          <a:lstStyle/>
          <a:p>
            <a:fld id="{D16AC7E5-7E7A-4455-8A13-FD1063EE8E5D}" type="slidenum">
              <a:rPr lang="en-US" smtClean="0"/>
              <a:t>15</a:t>
            </a:fld>
            <a:endParaRPr lang="en-US" dirty="0"/>
          </a:p>
        </p:txBody>
      </p:sp>
      <p:sp>
        <p:nvSpPr>
          <p:cNvPr id="4" name="Title 3"/>
          <p:cNvSpPr>
            <a:spLocks noGrp="1"/>
          </p:cNvSpPr>
          <p:nvPr>
            <p:ph type="title"/>
          </p:nvPr>
        </p:nvSpPr>
        <p:spPr>
          <a:xfrm>
            <a:off x="685800" y="457200"/>
            <a:ext cx="10744200" cy="1026460"/>
          </a:xfrm>
        </p:spPr>
        <p:txBody>
          <a:bodyPr>
            <a:normAutofit/>
          </a:bodyPr>
          <a:lstStyle/>
          <a:p>
            <a:r>
              <a:rPr lang="en-US" sz="4000" dirty="0"/>
              <a:t>Honoring Student Proficiency Renewal</a:t>
            </a:r>
          </a:p>
        </p:txBody>
      </p:sp>
      <p:sp>
        <p:nvSpPr>
          <p:cNvPr id="5" name="TextBox 4"/>
          <p:cNvSpPr txBox="1"/>
          <p:nvPr/>
        </p:nvSpPr>
        <p:spPr>
          <a:xfrm>
            <a:off x="304800" y="6248400"/>
            <a:ext cx="2204545" cy="369332"/>
          </a:xfrm>
          <a:prstGeom prst="rect">
            <a:avLst/>
          </a:prstGeom>
          <a:noFill/>
        </p:spPr>
        <p:txBody>
          <a:bodyPr wrap="square" rtlCol="0">
            <a:spAutoFit/>
          </a:bodyPr>
          <a:lstStyle/>
          <a:p>
            <a:r>
              <a:rPr lang="en-US" dirty="0">
                <a:solidFill>
                  <a:srgbClr val="0070C0"/>
                </a:solidFill>
              </a:rPr>
              <a:t>2025-26</a:t>
            </a:r>
          </a:p>
        </p:txBody>
      </p:sp>
    </p:spTree>
    <p:extLst>
      <p:ext uri="{BB962C8B-B14F-4D97-AF65-F5344CB8AC3E}">
        <p14:creationId xmlns:p14="http://schemas.microsoft.com/office/powerpoint/2010/main" val="22309464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7BA24B-CE81-4083-7AC0-4DB9BEA4FB60}"/>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23D8D665-6482-13E4-D235-853A2B53DCAD}"/>
              </a:ext>
            </a:extLst>
          </p:cNvPr>
          <p:cNvSpPr>
            <a:spLocks noGrp="1"/>
          </p:cNvSpPr>
          <p:nvPr>
            <p:ph idx="1"/>
          </p:nvPr>
        </p:nvSpPr>
        <p:spPr/>
        <p:txBody>
          <a:bodyPr>
            <a:normAutofit/>
          </a:bodyPr>
          <a:lstStyle/>
          <a:p>
            <a:r>
              <a:rPr lang="en-US" sz="2400" dirty="0"/>
              <a:t>“Test groups” govern which tests a Test Administrator (TA) can administer.</a:t>
            </a:r>
          </a:p>
          <a:p>
            <a:r>
              <a:rPr lang="en-US" sz="2400" dirty="0"/>
              <a:t>Current function: assigning the ELPA Summative test group to a TA allow them to administer both the Alt ELPA and the ELPA Summative.</a:t>
            </a:r>
          </a:p>
          <a:p>
            <a:r>
              <a:rPr lang="en-US" sz="2400" dirty="0"/>
              <a:t>Change for 2025-26: group will be split into Alt ELPA and ELPA Summative. TAs will only be able to administer both tests if the District Test Coordinator assigns that TA both test groups.</a:t>
            </a:r>
          </a:p>
        </p:txBody>
      </p:sp>
      <p:sp>
        <p:nvSpPr>
          <p:cNvPr id="2" name="Title 1">
            <a:extLst>
              <a:ext uri="{FF2B5EF4-FFF2-40B4-BE49-F238E27FC236}">
                <a16:creationId xmlns:a16="http://schemas.microsoft.com/office/drawing/2014/main" id="{86474A3B-8AC5-47CD-85EB-C28B3F671C9E}"/>
              </a:ext>
            </a:extLst>
          </p:cNvPr>
          <p:cNvSpPr>
            <a:spLocks noGrp="1"/>
          </p:cNvSpPr>
          <p:nvPr>
            <p:ph type="title"/>
          </p:nvPr>
        </p:nvSpPr>
        <p:spPr/>
        <p:txBody>
          <a:bodyPr>
            <a:normAutofit fontScale="90000"/>
          </a:bodyPr>
          <a:lstStyle/>
          <a:p>
            <a:r>
              <a:rPr lang="en-US" sz="4000" dirty="0"/>
              <a:t>Alt ELPA and ELPA Summative Test Groups Separated</a:t>
            </a:r>
          </a:p>
        </p:txBody>
      </p:sp>
      <p:sp>
        <p:nvSpPr>
          <p:cNvPr id="4" name="TextBox 3">
            <a:extLst>
              <a:ext uri="{FF2B5EF4-FFF2-40B4-BE49-F238E27FC236}">
                <a16:creationId xmlns:a16="http://schemas.microsoft.com/office/drawing/2014/main" id="{CFC6A019-C264-E50D-2021-75A6EFDE41F7}"/>
              </a:ext>
            </a:extLst>
          </p:cNvPr>
          <p:cNvSpPr txBox="1"/>
          <p:nvPr/>
        </p:nvSpPr>
        <p:spPr>
          <a:xfrm>
            <a:off x="304800" y="6248400"/>
            <a:ext cx="2204545" cy="369332"/>
          </a:xfrm>
          <a:prstGeom prst="rect">
            <a:avLst/>
          </a:prstGeom>
          <a:noFill/>
        </p:spPr>
        <p:txBody>
          <a:bodyPr wrap="square" rtlCol="0">
            <a:spAutoFit/>
          </a:bodyPr>
          <a:lstStyle/>
          <a:p>
            <a:r>
              <a:rPr lang="en-US" dirty="0">
                <a:solidFill>
                  <a:srgbClr val="0070C0"/>
                </a:solidFill>
              </a:rPr>
              <a:t>2025-26</a:t>
            </a:r>
          </a:p>
        </p:txBody>
      </p:sp>
    </p:spTree>
    <p:extLst>
      <p:ext uri="{BB962C8B-B14F-4D97-AF65-F5344CB8AC3E}">
        <p14:creationId xmlns:p14="http://schemas.microsoft.com/office/powerpoint/2010/main" val="1129072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5002FAB-EB3E-6191-24F4-899EB18A9D7D}"/>
              </a:ext>
            </a:extLst>
          </p:cNvPr>
          <p:cNvSpPr>
            <a:spLocks noGrp="1"/>
          </p:cNvSpPr>
          <p:nvPr>
            <p:ph idx="1"/>
          </p:nvPr>
        </p:nvSpPr>
        <p:spPr/>
        <p:txBody>
          <a:bodyPr>
            <a:normAutofit/>
          </a:bodyPr>
          <a:lstStyle/>
          <a:p>
            <a:pPr>
              <a:lnSpc>
                <a:spcPct val="100000"/>
              </a:lnSpc>
            </a:pPr>
            <a:r>
              <a:rPr lang="en-US" sz="2400" dirty="0"/>
              <a:t>Point beyond which test records cannot be modified in TIDE</a:t>
            </a:r>
          </a:p>
          <a:p>
            <a:pPr lvl="1">
              <a:lnSpc>
                <a:spcPct val="100000"/>
              </a:lnSpc>
            </a:pPr>
            <a:r>
              <a:rPr lang="en-US" sz="2400" dirty="0"/>
              <a:t>6/5/26 for ELPA Summative and Alt ELPA</a:t>
            </a:r>
          </a:p>
          <a:p>
            <a:pPr lvl="1">
              <a:lnSpc>
                <a:spcPct val="100000"/>
              </a:lnSpc>
            </a:pPr>
            <a:r>
              <a:rPr lang="en-US" sz="2400"/>
              <a:t>6/18/26 </a:t>
            </a:r>
            <a:r>
              <a:rPr lang="en-US" sz="2400" dirty="0"/>
              <a:t>for ELPA Screener (added this year)</a:t>
            </a:r>
          </a:p>
          <a:p>
            <a:pPr>
              <a:lnSpc>
                <a:spcPct val="100000"/>
              </a:lnSpc>
            </a:pPr>
            <a:r>
              <a:rPr lang="en-US" sz="2400" dirty="0"/>
              <a:t>Test records can be invalidated in ODE data systems until mid-August</a:t>
            </a:r>
          </a:p>
          <a:p>
            <a:pPr>
              <a:lnSpc>
                <a:spcPct val="100000"/>
              </a:lnSpc>
            </a:pPr>
            <a:r>
              <a:rPr lang="en-US" sz="2400" dirty="0"/>
              <a:t>Continue reporting improprieties even if the deadline has passed (but be aware it may no longer be possible to modify the test record)</a:t>
            </a:r>
          </a:p>
        </p:txBody>
      </p:sp>
      <p:sp>
        <p:nvSpPr>
          <p:cNvPr id="3" name="Slide Number Placeholder 2">
            <a:extLst>
              <a:ext uri="{FF2B5EF4-FFF2-40B4-BE49-F238E27FC236}">
                <a16:creationId xmlns:a16="http://schemas.microsoft.com/office/drawing/2014/main" id="{457BB76A-99B9-767E-8DE6-5888600084E3}"/>
              </a:ext>
            </a:extLst>
          </p:cNvPr>
          <p:cNvSpPr>
            <a:spLocks noGrp="1"/>
          </p:cNvSpPr>
          <p:nvPr>
            <p:ph type="sldNum" sz="quarter" idx="12"/>
          </p:nvPr>
        </p:nvSpPr>
        <p:spPr/>
        <p:txBody>
          <a:bodyPr/>
          <a:lstStyle/>
          <a:p>
            <a:fld id="{D16AC7E5-7E7A-4455-8A13-FD1063EE8E5D}" type="slidenum">
              <a:rPr lang="en-US" smtClean="0"/>
              <a:t>17</a:t>
            </a:fld>
            <a:endParaRPr lang="en-US" dirty="0"/>
          </a:p>
        </p:txBody>
      </p:sp>
      <p:sp>
        <p:nvSpPr>
          <p:cNvPr id="4" name="Title 3">
            <a:extLst>
              <a:ext uri="{FF2B5EF4-FFF2-40B4-BE49-F238E27FC236}">
                <a16:creationId xmlns:a16="http://schemas.microsoft.com/office/drawing/2014/main" id="{A36E2972-A1C7-1967-D111-7CEF768E6383}"/>
              </a:ext>
            </a:extLst>
          </p:cNvPr>
          <p:cNvSpPr>
            <a:spLocks noGrp="1"/>
          </p:cNvSpPr>
          <p:nvPr>
            <p:ph type="title"/>
          </p:nvPr>
        </p:nvSpPr>
        <p:spPr/>
        <p:txBody>
          <a:bodyPr>
            <a:normAutofit/>
          </a:bodyPr>
          <a:lstStyle/>
          <a:p>
            <a:r>
              <a:rPr lang="en-US" sz="4000" dirty="0"/>
              <a:t>Reminder: Test Status Change Deadlines</a:t>
            </a:r>
          </a:p>
        </p:txBody>
      </p:sp>
    </p:spTree>
    <p:extLst>
      <p:ext uri="{BB962C8B-B14F-4D97-AF65-F5344CB8AC3E}">
        <p14:creationId xmlns:p14="http://schemas.microsoft.com/office/powerpoint/2010/main" val="28830324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6084EE4-317A-F63E-D961-0472F219D000}"/>
              </a:ext>
            </a:extLst>
          </p:cNvPr>
          <p:cNvSpPr>
            <a:spLocks noGrp="1"/>
          </p:cNvSpPr>
          <p:nvPr>
            <p:ph idx="1"/>
          </p:nvPr>
        </p:nvSpPr>
        <p:spPr/>
        <p:txBody>
          <a:bodyPr>
            <a:normAutofit/>
          </a:bodyPr>
          <a:lstStyle/>
          <a:p>
            <a:pPr>
              <a:lnSpc>
                <a:spcPct val="100000"/>
              </a:lnSpc>
            </a:pPr>
            <a:r>
              <a:rPr lang="en-US" sz="2400" dirty="0"/>
              <a:t>New data retention policy for the Centralized Reporting System (CRS)</a:t>
            </a:r>
          </a:p>
          <a:p>
            <a:pPr>
              <a:lnSpc>
                <a:spcPct val="100000"/>
              </a:lnSpc>
            </a:pPr>
            <a:r>
              <a:rPr lang="en-US" sz="2400" dirty="0"/>
              <a:t>Test data archived if older than…</a:t>
            </a:r>
          </a:p>
          <a:p>
            <a:pPr lvl="1">
              <a:lnSpc>
                <a:spcPct val="100000"/>
              </a:lnSpc>
            </a:pPr>
            <a:r>
              <a:rPr lang="en-US" sz="2400" dirty="0"/>
              <a:t>ELPA and Alt ELPA: 15 years</a:t>
            </a:r>
          </a:p>
          <a:p>
            <a:pPr lvl="1">
              <a:lnSpc>
                <a:spcPct val="100000"/>
              </a:lnSpc>
            </a:pPr>
            <a:r>
              <a:rPr lang="en-US" sz="2400" dirty="0"/>
              <a:t>ELA, Math, and Science: 10 years</a:t>
            </a:r>
          </a:p>
          <a:p>
            <a:pPr lvl="1">
              <a:lnSpc>
                <a:spcPct val="100000"/>
              </a:lnSpc>
            </a:pPr>
            <a:r>
              <a:rPr lang="en-US" sz="2400" dirty="0"/>
              <a:t>ELPA Screener and OSAS Interims : 5 years</a:t>
            </a:r>
          </a:p>
          <a:p>
            <a:pPr>
              <a:lnSpc>
                <a:spcPct val="100000"/>
              </a:lnSpc>
            </a:pPr>
            <a:r>
              <a:rPr lang="en-US" sz="2400" dirty="0"/>
              <a:t>Therefore, ELPA Screener data from 2020-21 and earlier is now inaccessible.</a:t>
            </a:r>
          </a:p>
          <a:p>
            <a:pPr lvl="1">
              <a:lnSpc>
                <a:spcPct val="100000"/>
              </a:lnSpc>
            </a:pPr>
            <a:r>
              <a:rPr lang="en-US" sz="2400" dirty="0"/>
              <a:t>Next year, 2021-22 data will be archived, and so on.</a:t>
            </a:r>
          </a:p>
          <a:p>
            <a:pPr>
              <a:lnSpc>
                <a:spcPct val="100000"/>
              </a:lnSpc>
            </a:pPr>
            <a:r>
              <a:rPr lang="en-US" sz="2400" dirty="0"/>
              <a:t>Need archived data? Contact your </a:t>
            </a:r>
            <a:r>
              <a:rPr lang="en-US" sz="2400" dirty="0">
                <a:hlinkClick r:id="rId3"/>
              </a:rPr>
              <a:t>Regional ESD Partner</a:t>
            </a:r>
            <a:r>
              <a:rPr lang="en-US" sz="2400" dirty="0"/>
              <a:t>.</a:t>
            </a:r>
          </a:p>
        </p:txBody>
      </p:sp>
      <p:sp>
        <p:nvSpPr>
          <p:cNvPr id="3" name="Slide Number Placeholder 2">
            <a:extLst>
              <a:ext uri="{FF2B5EF4-FFF2-40B4-BE49-F238E27FC236}">
                <a16:creationId xmlns:a16="http://schemas.microsoft.com/office/drawing/2014/main" id="{C318C396-3340-FEC3-B5B4-EFDF027E9A41}"/>
              </a:ext>
            </a:extLst>
          </p:cNvPr>
          <p:cNvSpPr>
            <a:spLocks noGrp="1"/>
          </p:cNvSpPr>
          <p:nvPr>
            <p:ph type="sldNum" sz="quarter" idx="12"/>
          </p:nvPr>
        </p:nvSpPr>
        <p:spPr/>
        <p:txBody>
          <a:bodyPr/>
          <a:lstStyle/>
          <a:p>
            <a:fld id="{D16AC7E5-7E7A-4455-8A13-FD1063EE8E5D}" type="slidenum">
              <a:rPr lang="en-US" smtClean="0"/>
              <a:t>18</a:t>
            </a:fld>
            <a:endParaRPr lang="en-US" dirty="0"/>
          </a:p>
        </p:txBody>
      </p:sp>
      <p:sp>
        <p:nvSpPr>
          <p:cNvPr id="4" name="Title 3">
            <a:extLst>
              <a:ext uri="{FF2B5EF4-FFF2-40B4-BE49-F238E27FC236}">
                <a16:creationId xmlns:a16="http://schemas.microsoft.com/office/drawing/2014/main" id="{27B62FCF-C1CD-78CB-A5AB-02C7040A714C}"/>
              </a:ext>
            </a:extLst>
          </p:cNvPr>
          <p:cNvSpPr>
            <a:spLocks noGrp="1"/>
          </p:cNvSpPr>
          <p:nvPr>
            <p:ph type="title"/>
          </p:nvPr>
        </p:nvSpPr>
        <p:spPr/>
        <p:txBody>
          <a:bodyPr>
            <a:normAutofit/>
          </a:bodyPr>
          <a:lstStyle/>
          <a:p>
            <a:r>
              <a:rPr lang="en-US" sz="4000" dirty="0"/>
              <a:t>ELPA Data Retention Policy</a:t>
            </a:r>
          </a:p>
        </p:txBody>
      </p:sp>
    </p:spTree>
    <p:extLst>
      <p:ext uri="{BB962C8B-B14F-4D97-AF65-F5344CB8AC3E}">
        <p14:creationId xmlns:p14="http://schemas.microsoft.com/office/powerpoint/2010/main" val="22388196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EA03FD4-7170-664E-218E-0D9913EBD666}"/>
              </a:ext>
            </a:extLst>
          </p:cNvPr>
          <p:cNvSpPr>
            <a:spLocks noGrp="1"/>
          </p:cNvSpPr>
          <p:nvPr>
            <p:ph idx="1"/>
          </p:nvPr>
        </p:nvSpPr>
        <p:spPr/>
        <p:txBody>
          <a:bodyPr>
            <a:normAutofit/>
          </a:bodyPr>
          <a:lstStyle/>
          <a:p>
            <a:r>
              <a:rPr lang="en-US" sz="2400" dirty="0"/>
              <a:t>Reports district and school ELPA Summative performance by domain/standard combination</a:t>
            </a:r>
          </a:p>
          <a:p>
            <a:r>
              <a:rPr lang="en-US" sz="2400" dirty="0"/>
              <a:t>Retrieval and interpretation instructions in the </a:t>
            </a:r>
            <a:r>
              <a:rPr lang="en-US" sz="2400" dirty="0">
                <a:hlinkClick r:id="rId3"/>
              </a:rPr>
              <a:t>ELPA Standards Report Guide</a:t>
            </a:r>
            <a:r>
              <a:rPr lang="en-US" sz="2400" dirty="0"/>
              <a:t>, found in the Resources accordion of the </a:t>
            </a:r>
            <a:r>
              <a:rPr lang="en-US" sz="2400" dirty="0">
                <a:hlinkClick r:id="rId4"/>
              </a:rPr>
              <a:t>ELP Assessment page</a:t>
            </a:r>
            <a:endParaRPr lang="en-US" sz="2400" dirty="0"/>
          </a:p>
          <a:p>
            <a:r>
              <a:rPr lang="en-US" sz="2400" dirty="0"/>
              <a:t>Found in the ODE application Achievement Data Insight</a:t>
            </a:r>
          </a:p>
          <a:p>
            <a:pPr lvl="1"/>
            <a:r>
              <a:rPr lang="en-US" sz="2400" dirty="0"/>
              <a:t>Report has 23-24 and 24-25 data; updated each August</a:t>
            </a:r>
          </a:p>
          <a:p>
            <a:pPr lvl="1"/>
            <a:r>
              <a:rPr lang="en-US" sz="2400" dirty="0"/>
              <a:t>Not sure who has ADI access in your district? </a:t>
            </a:r>
            <a:r>
              <a:rPr lang="en-US" sz="2400" dirty="0">
                <a:hlinkClick r:id="rId5"/>
              </a:rPr>
              <a:t>Look up your district security administrator</a:t>
            </a:r>
            <a:endParaRPr lang="en-US" sz="2400" dirty="0"/>
          </a:p>
        </p:txBody>
      </p:sp>
      <p:sp>
        <p:nvSpPr>
          <p:cNvPr id="2" name="Title 1">
            <a:extLst>
              <a:ext uri="{FF2B5EF4-FFF2-40B4-BE49-F238E27FC236}">
                <a16:creationId xmlns:a16="http://schemas.microsoft.com/office/drawing/2014/main" id="{A9DB0E1D-EAED-0931-4FD9-2D1CFA8154EF}"/>
              </a:ext>
            </a:extLst>
          </p:cNvPr>
          <p:cNvSpPr>
            <a:spLocks noGrp="1"/>
          </p:cNvSpPr>
          <p:nvPr>
            <p:ph type="title"/>
          </p:nvPr>
        </p:nvSpPr>
        <p:spPr/>
        <p:txBody>
          <a:bodyPr>
            <a:normAutofit/>
          </a:bodyPr>
          <a:lstStyle/>
          <a:p>
            <a:r>
              <a:rPr lang="en-US" sz="4000" dirty="0"/>
              <a:t>ELPA Standards Report Now Available</a:t>
            </a:r>
          </a:p>
        </p:txBody>
      </p:sp>
      <p:sp>
        <p:nvSpPr>
          <p:cNvPr id="4" name="TextBox 3">
            <a:extLst>
              <a:ext uri="{FF2B5EF4-FFF2-40B4-BE49-F238E27FC236}">
                <a16:creationId xmlns:a16="http://schemas.microsoft.com/office/drawing/2014/main" id="{AA775FD4-7502-FAED-747B-B6DE184794C0}"/>
              </a:ext>
            </a:extLst>
          </p:cNvPr>
          <p:cNvSpPr txBox="1"/>
          <p:nvPr/>
        </p:nvSpPr>
        <p:spPr>
          <a:xfrm>
            <a:off x="304800" y="6248400"/>
            <a:ext cx="2204545" cy="369332"/>
          </a:xfrm>
          <a:prstGeom prst="rect">
            <a:avLst/>
          </a:prstGeom>
          <a:noFill/>
        </p:spPr>
        <p:txBody>
          <a:bodyPr wrap="square" rtlCol="0">
            <a:spAutoFit/>
          </a:bodyPr>
          <a:lstStyle/>
          <a:p>
            <a:r>
              <a:rPr lang="en-US" dirty="0">
                <a:solidFill>
                  <a:srgbClr val="0070C0"/>
                </a:solidFill>
              </a:rPr>
              <a:t>2025-26</a:t>
            </a:r>
          </a:p>
        </p:txBody>
      </p:sp>
    </p:spTree>
    <p:extLst>
      <p:ext uri="{BB962C8B-B14F-4D97-AF65-F5344CB8AC3E}">
        <p14:creationId xmlns:p14="http://schemas.microsoft.com/office/powerpoint/2010/main" val="38993901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2024-25 In Review</a:t>
            </a:r>
          </a:p>
        </p:txBody>
      </p:sp>
      <p:sp>
        <p:nvSpPr>
          <p:cNvPr id="3" name="Slide Number Placeholder 2"/>
          <p:cNvSpPr>
            <a:spLocks noGrp="1"/>
          </p:cNvSpPr>
          <p:nvPr>
            <p:ph type="sldNum" sz="quarter" idx="12"/>
          </p:nvPr>
        </p:nvSpPr>
        <p:spPr/>
        <p:txBody>
          <a:bodyPr/>
          <a:lstStyle/>
          <a:p>
            <a:fld id="{D16AC7E5-7E7A-4455-8A13-FD1063EE8E5D}" type="slidenum">
              <a:rPr lang="en-US" smtClean="0"/>
              <a:t>2</a:t>
            </a:fld>
            <a:endParaRPr lang="en-US" dirty="0"/>
          </a:p>
        </p:txBody>
      </p:sp>
    </p:spTree>
    <p:extLst>
      <p:ext uri="{BB962C8B-B14F-4D97-AF65-F5344CB8AC3E}">
        <p14:creationId xmlns:p14="http://schemas.microsoft.com/office/powerpoint/2010/main" val="18924503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16AC7E5-7E7A-4455-8A13-FD1063EE8E5D}" type="slidenum">
              <a:rPr lang="en-US" smtClean="0"/>
              <a:t>20</a:t>
            </a:fld>
            <a:endParaRPr lang="en-US" dirty="0"/>
          </a:p>
        </p:txBody>
      </p:sp>
      <p:sp>
        <p:nvSpPr>
          <p:cNvPr id="51202" name="Title 1"/>
          <p:cNvSpPr>
            <a:spLocks noGrp="1"/>
          </p:cNvSpPr>
          <p:nvPr>
            <p:ph type="title"/>
          </p:nvPr>
        </p:nvSpPr>
        <p:spPr bwMode="auto"/>
        <p:txBody>
          <a:bodyPr vert="horz" wrap="square" lIns="91440" tIns="45720" rIns="91440" bIns="45720" numCol="1" rtlCol="0" anchor="b" anchorCtr="0" compatLnSpc="1">
            <a:prstTxWarp prst="textNoShape">
              <a:avLst/>
            </a:prstTxWarp>
            <a:noAutofit/>
          </a:bodyPr>
          <a:lstStyle/>
          <a:p>
            <a:r>
              <a:rPr lang="en-US" altLang="en-US" sz="4000" dirty="0">
                <a:solidFill>
                  <a:srgbClr val="0070C0"/>
                </a:solidFill>
              </a:rPr>
              <a:t>Questions and Answers</a:t>
            </a:r>
          </a:p>
        </p:txBody>
      </p:sp>
      <p:sp>
        <p:nvSpPr>
          <p:cNvPr id="4" name="Rectangle 3" descr="&quot;&quot;"/>
          <p:cNvSpPr/>
          <p:nvPr/>
        </p:nvSpPr>
        <p:spPr>
          <a:xfrm>
            <a:off x="2895600" y="2133600"/>
            <a:ext cx="6400800" cy="3962400"/>
          </a:xfrm>
          <a:prstGeom prst="rect">
            <a:avLst/>
          </a:prstGeom>
          <a:blipFill dpi="0" rotWithShape="1">
            <a:blip r:embed="rId3">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p:cNvSpPr txBox="1"/>
          <p:nvPr/>
        </p:nvSpPr>
        <p:spPr>
          <a:xfrm>
            <a:off x="304800" y="6207726"/>
            <a:ext cx="2509346" cy="369332"/>
          </a:xfrm>
          <a:prstGeom prst="rect">
            <a:avLst/>
          </a:prstGeom>
          <a:noFill/>
        </p:spPr>
        <p:txBody>
          <a:bodyPr wrap="square" rtlCol="0">
            <a:spAutoFit/>
          </a:bodyPr>
          <a:lstStyle/>
          <a:p>
            <a:r>
              <a:rPr lang="en-US" dirty="0">
                <a:solidFill>
                  <a:srgbClr val="0070C0"/>
                </a:solidFill>
              </a:rPr>
              <a:t>Wrap-up</a:t>
            </a:r>
          </a:p>
        </p:txBody>
      </p:sp>
    </p:spTree>
    <p:extLst>
      <p:ext uri="{BB962C8B-B14F-4D97-AF65-F5344CB8AC3E}">
        <p14:creationId xmlns:p14="http://schemas.microsoft.com/office/powerpoint/2010/main" val="40982810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lvl="1" indent="0">
              <a:lnSpc>
                <a:spcPts val="3000"/>
              </a:lnSpc>
              <a:spcBef>
                <a:spcPts val="0"/>
              </a:spcBef>
              <a:spcAft>
                <a:spcPts val="600"/>
              </a:spcAft>
              <a:buSzPct val="100000"/>
              <a:buNone/>
              <a:defRPr/>
            </a:pPr>
            <a:r>
              <a:rPr lang="en-US" altLang="en-US" sz="2400" dirty="0"/>
              <a:t>For help with interpreting policies, diagnosing system problems, or retrieving scores, contact your </a:t>
            </a:r>
            <a:r>
              <a:rPr lang="en-US" altLang="en-US" sz="2400" dirty="0">
                <a:hlinkClick r:id="rId3"/>
              </a:rPr>
              <a:t>Regional ESD Partner</a:t>
            </a:r>
            <a:r>
              <a:rPr lang="en-US" altLang="en-US" sz="2400" dirty="0"/>
              <a:t>.</a:t>
            </a:r>
          </a:p>
          <a:p>
            <a:pPr marL="0" lvl="1" indent="0">
              <a:lnSpc>
                <a:spcPts val="3000"/>
              </a:lnSpc>
              <a:spcBef>
                <a:spcPts val="0"/>
              </a:spcBef>
              <a:spcAft>
                <a:spcPts val="600"/>
              </a:spcAft>
              <a:buSzPct val="100000"/>
              <a:buNone/>
              <a:defRPr/>
            </a:pPr>
            <a:endParaRPr lang="en-US" altLang="en-US" sz="2400" dirty="0"/>
          </a:p>
          <a:p>
            <a:pPr marL="0" lvl="1" indent="0">
              <a:lnSpc>
                <a:spcPts val="3000"/>
              </a:lnSpc>
              <a:spcBef>
                <a:spcPts val="0"/>
              </a:spcBef>
              <a:spcAft>
                <a:spcPts val="600"/>
              </a:spcAft>
              <a:buSzPct val="100000"/>
              <a:buNone/>
              <a:defRPr/>
            </a:pPr>
            <a:r>
              <a:rPr lang="en-US" altLang="en-US" sz="2400" dirty="0"/>
              <a:t>For step-by-step help with a technical problem, contact the </a:t>
            </a:r>
            <a:r>
              <a:rPr lang="en-US" altLang="en-US" sz="2400" dirty="0">
                <a:hlinkClick r:id="rId3"/>
              </a:rPr>
              <a:t>OSAS Helpdesk</a:t>
            </a:r>
            <a:r>
              <a:rPr lang="en-US" altLang="en-US" sz="2400" dirty="0"/>
              <a:t>.</a:t>
            </a:r>
          </a:p>
        </p:txBody>
      </p:sp>
      <p:sp>
        <p:nvSpPr>
          <p:cNvPr id="2" name="Slide Number Placeholder 1"/>
          <p:cNvSpPr>
            <a:spLocks noGrp="1"/>
          </p:cNvSpPr>
          <p:nvPr>
            <p:ph type="sldNum" sz="quarter" idx="12"/>
          </p:nvPr>
        </p:nvSpPr>
        <p:spPr/>
        <p:txBody>
          <a:bodyPr/>
          <a:lstStyle/>
          <a:p>
            <a:fld id="{D16AC7E5-7E7A-4455-8A13-FD1063EE8E5D}" type="slidenum">
              <a:rPr lang="en-US" smtClean="0"/>
              <a:t>21</a:t>
            </a:fld>
            <a:endParaRPr lang="en-US" dirty="0"/>
          </a:p>
        </p:txBody>
      </p:sp>
      <p:sp>
        <p:nvSpPr>
          <p:cNvPr id="51202" name="Title 1"/>
          <p:cNvSpPr>
            <a:spLocks noGrp="1"/>
          </p:cNvSpPr>
          <p:nvPr>
            <p:ph type="title"/>
          </p:nvPr>
        </p:nvSpPr>
        <p:spPr bwMode="auto"/>
        <p:txBody>
          <a:bodyPr vert="horz" wrap="square" lIns="91440" tIns="45720" rIns="91440" bIns="45720" numCol="1" rtlCol="0" anchor="b" anchorCtr="0" compatLnSpc="1">
            <a:prstTxWarp prst="textNoShape">
              <a:avLst/>
            </a:prstTxWarp>
            <a:noAutofit/>
          </a:bodyPr>
          <a:lstStyle/>
          <a:p>
            <a:r>
              <a:rPr lang="en-US" altLang="en-US" sz="4000" dirty="0">
                <a:solidFill>
                  <a:srgbClr val="0070C0"/>
                </a:solidFill>
              </a:rPr>
              <a:t>Need in-depth help?</a:t>
            </a:r>
          </a:p>
        </p:txBody>
      </p:sp>
      <p:sp>
        <p:nvSpPr>
          <p:cNvPr id="6" name="TextBox 5"/>
          <p:cNvSpPr txBox="1"/>
          <p:nvPr/>
        </p:nvSpPr>
        <p:spPr>
          <a:xfrm>
            <a:off x="304800" y="6207726"/>
            <a:ext cx="2509346" cy="369332"/>
          </a:xfrm>
          <a:prstGeom prst="rect">
            <a:avLst/>
          </a:prstGeom>
          <a:noFill/>
        </p:spPr>
        <p:txBody>
          <a:bodyPr wrap="square" rtlCol="0">
            <a:spAutoFit/>
          </a:bodyPr>
          <a:lstStyle/>
          <a:p>
            <a:r>
              <a:rPr lang="en-US" dirty="0">
                <a:solidFill>
                  <a:srgbClr val="0070C0"/>
                </a:solidFill>
              </a:rPr>
              <a:t>Wrap-up</a:t>
            </a:r>
          </a:p>
        </p:txBody>
      </p:sp>
    </p:spTree>
    <p:extLst>
      <p:ext uri="{BB962C8B-B14F-4D97-AF65-F5344CB8AC3E}">
        <p14:creationId xmlns:p14="http://schemas.microsoft.com/office/powerpoint/2010/main" val="13183916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B86F1E9-7192-D946-B880-7A58152F0B36}"/>
              </a:ext>
            </a:extLst>
          </p:cNvPr>
          <p:cNvSpPr>
            <a:spLocks noGrp="1"/>
          </p:cNvSpPr>
          <p:nvPr>
            <p:ph idx="1"/>
          </p:nvPr>
        </p:nvSpPr>
        <p:spPr/>
        <p:txBody>
          <a:bodyPr>
            <a:normAutofit/>
          </a:bodyPr>
          <a:lstStyle/>
          <a:p>
            <a:pPr marL="0" indent="0">
              <a:buNone/>
            </a:pPr>
            <a:r>
              <a:rPr lang="en-US" sz="2400" dirty="0"/>
              <a:t>ELPA Summative and Screener contact:</a:t>
            </a:r>
          </a:p>
          <a:p>
            <a:pPr marL="342900" lvl="1" indent="0">
              <a:buNone/>
            </a:pPr>
            <a:r>
              <a:rPr lang="en-US" sz="2400" dirty="0"/>
              <a:t>Ben Wolcott</a:t>
            </a:r>
          </a:p>
          <a:p>
            <a:pPr marL="342900" lvl="1" indent="0">
              <a:buNone/>
            </a:pPr>
            <a:r>
              <a:rPr lang="en-US" sz="2400" dirty="0"/>
              <a:t>English Language Proficiency Assessment Specialist</a:t>
            </a:r>
          </a:p>
          <a:p>
            <a:pPr marL="342900" lvl="1" indent="0">
              <a:buNone/>
            </a:pPr>
            <a:r>
              <a:rPr lang="en-US" sz="2400" dirty="0">
                <a:hlinkClick r:id="rId3"/>
              </a:rPr>
              <a:t>ben.wolcott@ode.oregon.gov</a:t>
            </a:r>
            <a:endParaRPr lang="en-US" sz="2400" dirty="0"/>
          </a:p>
          <a:p>
            <a:pPr marL="0" indent="0">
              <a:buNone/>
            </a:pPr>
            <a:endParaRPr lang="en-US" sz="2400" dirty="0"/>
          </a:p>
          <a:p>
            <a:pPr marL="0" indent="0">
              <a:buNone/>
            </a:pPr>
            <a:r>
              <a:rPr lang="en-US" sz="2400" dirty="0"/>
              <a:t>For Alt ELPA, also contact:</a:t>
            </a:r>
          </a:p>
          <a:p>
            <a:pPr marL="342900" lvl="1" indent="0">
              <a:buNone/>
            </a:pPr>
            <a:r>
              <a:rPr lang="en-US" sz="2400" dirty="0"/>
              <a:t>Mason Rivers</a:t>
            </a:r>
          </a:p>
          <a:p>
            <a:pPr marL="342900" lvl="1" indent="0">
              <a:buNone/>
            </a:pPr>
            <a:r>
              <a:rPr lang="en-US" sz="2400" dirty="0"/>
              <a:t>Special Education Assessment Specialist</a:t>
            </a:r>
          </a:p>
          <a:p>
            <a:pPr marL="342900" lvl="1" indent="0">
              <a:buNone/>
            </a:pPr>
            <a:r>
              <a:rPr lang="en-US" sz="2400" dirty="0">
                <a:hlinkClick r:id="rId4"/>
              </a:rPr>
              <a:t>mason.rivers@ode.oregon.gov</a:t>
            </a:r>
            <a:endParaRPr lang="en-US" sz="2400" dirty="0"/>
          </a:p>
          <a:p>
            <a:pPr marL="0" indent="0">
              <a:buNone/>
            </a:pPr>
            <a:endParaRPr lang="en-US" sz="2400" dirty="0"/>
          </a:p>
        </p:txBody>
      </p:sp>
      <p:sp>
        <p:nvSpPr>
          <p:cNvPr id="4" name="Slide Number Placeholder 3"/>
          <p:cNvSpPr>
            <a:spLocks noGrp="1"/>
          </p:cNvSpPr>
          <p:nvPr>
            <p:ph type="sldNum" sz="quarter" idx="12"/>
          </p:nvPr>
        </p:nvSpPr>
        <p:spPr/>
        <p:txBody>
          <a:bodyPr/>
          <a:lstStyle/>
          <a:p>
            <a:fld id="{D16AC7E5-7E7A-4455-8A13-FD1063EE8E5D}" type="slidenum">
              <a:rPr lang="en-US" smtClean="0"/>
              <a:t>22</a:t>
            </a:fld>
            <a:endParaRPr lang="en-US" dirty="0"/>
          </a:p>
        </p:txBody>
      </p:sp>
      <p:sp>
        <p:nvSpPr>
          <p:cNvPr id="2" name="Title 1">
            <a:extLst>
              <a:ext uri="{FF2B5EF4-FFF2-40B4-BE49-F238E27FC236}">
                <a16:creationId xmlns:a16="http://schemas.microsoft.com/office/drawing/2014/main" id="{2BDE82CD-A7A9-4E4B-9ED6-5F9D261C8CF8}"/>
              </a:ext>
            </a:extLst>
          </p:cNvPr>
          <p:cNvSpPr>
            <a:spLocks noGrp="1"/>
          </p:cNvSpPr>
          <p:nvPr>
            <p:ph type="title"/>
          </p:nvPr>
        </p:nvSpPr>
        <p:spPr/>
        <p:txBody>
          <a:bodyPr>
            <a:normAutofit/>
          </a:bodyPr>
          <a:lstStyle/>
          <a:p>
            <a:r>
              <a:rPr lang="en-US" sz="3600" dirty="0"/>
              <a:t>Contact Information</a:t>
            </a:r>
          </a:p>
        </p:txBody>
      </p:sp>
      <p:sp>
        <p:nvSpPr>
          <p:cNvPr id="5" name="TextBox 4"/>
          <p:cNvSpPr txBox="1"/>
          <p:nvPr/>
        </p:nvSpPr>
        <p:spPr>
          <a:xfrm>
            <a:off x="381000" y="6207726"/>
            <a:ext cx="2509346" cy="369332"/>
          </a:xfrm>
          <a:prstGeom prst="rect">
            <a:avLst/>
          </a:prstGeom>
          <a:noFill/>
        </p:spPr>
        <p:txBody>
          <a:bodyPr wrap="square" rtlCol="0">
            <a:spAutoFit/>
          </a:bodyPr>
          <a:lstStyle/>
          <a:p>
            <a:r>
              <a:rPr lang="en-US" dirty="0">
                <a:solidFill>
                  <a:srgbClr val="0070C0"/>
                </a:solidFill>
              </a:rPr>
              <a:t>Wrap-up</a:t>
            </a:r>
          </a:p>
        </p:txBody>
      </p:sp>
    </p:spTree>
    <p:extLst>
      <p:ext uri="{BB962C8B-B14F-4D97-AF65-F5344CB8AC3E}">
        <p14:creationId xmlns:p14="http://schemas.microsoft.com/office/powerpoint/2010/main" val="35034734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normAutofit/>
          </a:bodyPr>
          <a:lstStyle/>
          <a:p>
            <a:r>
              <a:rPr lang="en-US" sz="2400" dirty="0"/>
              <a:t>Alt ELPA:</a:t>
            </a:r>
          </a:p>
          <a:p>
            <a:pPr lvl="1"/>
            <a:r>
              <a:rPr lang="en-US" sz="2400" dirty="0"/>
              <a:t>Scoring calibration now required every two years instead of every year</a:t>
            </a:r>
          </a:p>
          <a:p>
            <a:pPr lvl="1"/>
            <a:r>
              <a:rPr lang="en-US" sz="2400" dirty="0"/>
              <a:t>Early Stopping Rule and Student Response check language clarified</a:t>
            </a:r>
          </a:p>
          <a:p>
            <a:pPr lvl="1"/>
            <a:r>
              <a:rPr lang="en-US" sz="2400" dirty="0"/>
              <a:t>Eligibility guidance merged with Oregon Extended guidance (making one document instead of two)</a:t>
            </a:r>
          </a:p>
          <a:p>
            <a:r>
              <a:rPr lang="en-US" sz="2400" dirty="0"/>
              <a:t>In-person ELPA Summative: moved from scoring only “complete” tests to scoring only “attempted” tests</a:t>
            </a:r>
          </a:p>
          <a:p>
            <a:pPr lvl="1"/>
            <a:r>
              <a:rPr lang="en-US" sz="2400" dirty="0"/>
              <a:t>A test is “attempted” if a student was presented with at least one item in each domain</a:t>
            </a:r>
          </a:p>
          <a:p>
            <a:r>
              <a:rPr lang="en-US" sz="2400" dirty="0"/>
              <a:t>ELPA Summative: remote fixed form shortened</a:t>
            </a:r>
          </a:p>
        </p:txBody>
      </p:sp>
      <p:sp>
        <p:nvSpPr>
          <p:cNvPr id="3" name="Slide Number Placeholder 2"/>
          <p:cNvSpPr>
            <a:spLocks noGrp="1"/>
          </p:cNvSpPr>
          <p:nvPr>
            <p:ph type="sldNum" sz="quarter" idx="12"/>
          </p:nvPr>
        </p:nvSpPr>
        <p:spPr/>
        <p:txBody>
          <a:bodyPr/>
          <a:lstStyle/>
          <a:p>
            <a:fld id="{D16AC7E5-7E7A-4455-8A13-FD1063EE8E5D}" type="slidenum">
              <a:rPr lang="en-US" smtClean="0"/>
              <a:t>3</a:t>
            </a:fld>
            <a:endParaRPr lang="en-US" dirty="0"/>
          </a:p>
        </p:txBody>
      </p:sp>
      <p:sp>
        <p:nvSpPr>
          <p:cNvPr id="4" name="Title 3"/>
          <p:cNvSpPr>
            <a:spLocks noGrp="1"/>
          </p:cNvSpPr>
          <p:nvPr>
            <p:ph type="title"/>
          </p:nvPr>
        </p:nvSpPr>
        <p:spPr/>
        <p:txBody>
          <a:bodyPr>
            <a:normAutofit/>
          </a:bodyPr>
          <a:lstStyle/>
          <a:p>
            <a:r>
              <a:rPr lang="en-US" sz="4000" dirty="0"/>
              <a:t>Testing in 2024-25</a:t>
            </a:r>
          </a:p>
        </p:txBody>
      </p:sp>
      <p:sp>
        <p:nvSpPr>
          <p:cNvPr id="6" name="TextBox 5"/>
          <p:cNvSpPr txBox="1"/>
          <p:nvPr/>
        </p:nvSpPr>
        <p:spPr>
          <a:xfrm>
            <a:off x="304800" y="6248400"/>
            <a:ext cx="2204545" cy="369332"/>
          </a:xfrm>
          <a:prstGeom prst="rect">
            <a:avLst/>
          </a:prstGeom>
          <a:noFill/>
        </p:spPr>
        <p:txBody>
          <a:bodyPr wrap="square" rtlCol="0">
            <a:spAutoFit/>
          </a:bodyPr>
          <a:lstStyle/>
          <a:p>
            <a:r>
              <a:rPr lang="en-US" dirty="0">
                <a:solidFill>
                  <a:srgbClr val="0070C0"/>
                </a:solidFill>
              </a:rPr>
              <a:t>2024-25 In Review</a:t>
            </a:r>
          </a:p>
        </p:txBody>
      </p:sp>
    </p:spTree>
    <p:extLst>
      <p:ext uri="{BB962C8B-B14F-4D97-AF65-F5344CB8AC3E}">
        <p14:creationId xmlns:p14="http://schemas.microsoft.com/office/powerpoint/2010/main" val="26912513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2025-26</a:t>
            </a:r>
          </a:p>
        </p:txBody>
      </p:sp>
      <p:sp>
        <p:nvSpPr>
          <p:cNvPr id="3" name="Slide Number Placeholder 2"/>
          <p:cNvSpPr>
            <a:spLocks noGrp="1"/>
          </p:cNvSpPr>
          <p:nvPr>
            <p:ph type="sldNum" sz="quarter" idx="12"/>
          </p:nvPr>
        </p:nvSpPr>
        <p:spPr/>
        <p:txBody>
          <a:bodyPr/>
          <a:lstStyle/>
          <a:p>
            <a:fld id="{D16AC7E5-7E7A-4455-8A13-FD1063EE8E5D}" type="slidenum">
              <a:rPr lang="en-US" smtClean="0"/>
              <a:t>4</a:t>
            </a:fld>
            <a:endParaRPr lang="en-US" dirty="0"/>
          </a:p>
        </p:txBody>
      </p:sp>
    </p:spTree>
    <p:extLst>
      <p:ext uri="{BB962C8B-B14F-4D97-AF65-F5344CB8AC3E}">
        <p14:creationId xmlns:p14="http://schemas.microsoft.com/office/powerpoint/2010/main" val="14857668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342900" lvl="1" indent="-342900">
              <a:lnSpc>
                <a:spcPts val="3000"/>
              </a:lnSpc>
              <a:spcBef>
                <a:spcPts val="0"/>
              </a:spcBef>
              <a:buSzPct val="100000"/>
              <a:defRPr/>
            </a:pPr>
            <a:r>
              <a:rPr lang="en-US" sz="2400" dirty="0">
                <a:solidFill>
                  <a:schemeClr val="tx1">
                    <a:lumMod val="50000"/>
                  </a:schemeClr>
                </a:solidFill>
              </a:rPr>
              <a:t>2024-25 pilot: OR did not opt in due to insufficient lead time.</a:t>
            </a:r>
          </a:p>
          <a:p>
            <a:pPr marL="342900" lvl="1" indent="-342900">
              <a:lnSpc>
                <a:spcPts val="3000"/>
              </a:lnSpc>
              <a:spcBef>
                <a:spcPts val="0"/>
              </a:spcBef>
              <a:buSzPct val="100000"/>
              <a:defRPr/>
            </a:pPr>
            <a:r>
              <a:rPr lang="en-US" sz="2400" dirty="0">
                <a:solidFill>
                  <a:schemeClr val="tx1">
                    <a:lumMod val="50000"/>
                  </a:schemeClr>
                </a:solidFill>
              </a:rPr>
              <a:t>Low participation across all ELP21 states means that no meaningful Alt ELPA Screener data were available by November 2024, when ODE needed to make a 2025-26 participation decision.</a:t>
            </a:r>
          </a:p>
          <a:p>
            <a:pPr marL="342900" lvl="1" indent="-342900">
              <a:lnSpc>
                <a:spcPts val="3000"/>
              </a:lnSpc>
              <a:spcBef>
                <a:spcPts val="0"/>
              </a:spcBef>
              <a:buSzPct val="100000"/>
              <a:defRPr/>
            </a:pPr>
            <a:r>
              <a:rPr lang="en-US" sz="2400" dirty="0">
                <a:solidFill>
                  <a:schemeClr val="tx1">
                    <a:lumMod val="50000"/>
                  </a:schemeClr>
                </a:solidFill>
              </a:rPr>
              <a:t>ELPA21 has decided to extend the pilot through 2025-26.</a:t>
            </a:r>
          </a:p>
          <a:p>
            <a:pPr marL="685800" lvl="2" indent="-342900">
              <a:lnSpc>
                <a:spcPts val="3000"/>
              </a:lnSpc>
              <a:spcBef>
                <a:spcPts val="0"/>
              </a:spcBef>
              <a:buSzPct val="100000"/>
              <a:defRPr/>
            </a:pPr>
            <a:r>
              <a:rPr lang="en-US" sz="2400" dirty="0">
                <a:solidFill>
                  <a:schemeClr val="tx1">
                    <a:lumMod val="50000"/>
                  </a:schemeClr>
                </a:solidFill>
              </a:rPr>
              <a:t>Two years of pilot data are expected to allow fuller analysis of test performance.</a:t>
            </a:r>
          </a:p>
          <a:p>
            <a:pPr marL="342900" lvl="1" indent="-342900">
              <a:lnSpc>
                <a:spcPts val="3000"/>
              </a:lnSpc>
              <a:spcBef>
                <a:spcPts val="0"/>
              </a:spcBef>
              <a:buSzPct val="100000"/>
              <a:defRPr/>
            </a:pPr>
            <a:endParaRPr lang="en-US" sz="2400" dirty="0">
              <a:solidFill>
                <a:schemeClr val="tx1">
                  <a:lumMod val="50000"/>
                </a:schemeClr>
              </a:solidFill>
            </a:endParaRPr>
          </a:p>
          <a:p>
            <a:pPr marL="342900" lvl="1" indent="-342900">
              <a:lnSpc>
                <a:spcPts val="3000"/>
              </a:lnSpc>
              <a:spcBef>
                <a:spcPts val="0"/>
              </a:spcBef>
              <a:buSzPct val="100000"/>
              <a:defRPr/>
            </a:pPr>
            <a:r>
              <a:rPr lang="en-US" sz="2400" dirty="0">
                <a:solidFill>
                  <a:schemeClr val="tx1">
                    <a:lumMod val="50000"/>
                  </a:schemeClr>
                </a:solidFill>
              </a:rPr>
              <a:t>ODE is </a:t>
            </a:r>
            <a:r>
              <a:rPr lang="en-US" sz="2400" i="1" dirty="0">
                <a:solidFill>
                  <a:schemeClr val="tx1">
                    <a:lumMod val="50000"/>
                  </a:schemeClr>
                </a:solidFill>
              </a:rPr>
              <a:t>not participating</a:t>
            </a:r>
            <a:r>
              <a:rPr lang="en-US" sz="2400" dirty="0">
                <a:solidFill>
                  <a:schemeClr val="tx1">
                    <a:lumMod val="50000"/>
                  </a:schemeClr>
                </a:solidFill>
              </a:rPr>
              <a:t> in the 2025-26 Alt ELPA Screener.</a:t>
            </a:r>
          </a:p>
        </p:txBody>
      </p:sp>
      <p:sp>
        <p:nvSpPr>
          <p:cNvPr id="2" name="Slide Number Placeholder 1"/>
          <p:cNvSpPr>
            <a:spLocks noGrp="1"/>
          </p:cNvSpPr>
          <p:nvPr>
            <p:ph type="sldNum" sz="quarter" idx="12"/>
          </p:nvPr>
        </p:nvSpPr>
        <p:spPr/>
        <p:txBody>
          <a:bodyPr/>
          <a:lstStyle/>
          <a:p>
            <a:fld id="{D16AC7E5-7E7A-4455-8A13-FD1063EE8E5D}" type="slidenum">
              <a:rPr lang="en-US" smtClean="0"/>
              <a:t>5</a:t>
            </a:fld>
            <a:endParaRPr lang="en-US" dirty="0"/>
          </a:p>
        </p:txBody>
      </p:sp>
      <p:sp>
        <p:nvSpPr>
          <p:cNvPr id="51202" name="Title 1"/>
          <p:cNvSpPr>
            <a:spLocks noGrp="1"/>
          </p:cNvSpPr>
          <p:nvPr>
            <p:ph type="title"/>
          </p:nvPr>
        </p:nvSpPr>
        <p:spPr bwMode="auto"/>
        <p:txBody>
          <a:bodyPr vert="horz" wrap="square" lIns="91440" tIns="45720" rIns="91440" bIns="45720" numCol="1" rtlCol="0" anchor="b" anchorCtr="0" compatLnSpc="1">
            <a:prstTxWarp prst="textNoShape">
              <a:avLst/>
            </a:prstTxWarp>
            <a:normAutofit/>
          </a:bodyPr>
          <a:lstStyle/>
          <a:p>
            <a:r>
              <a:rPr lang="en-US" altLang="en-US" sz="4000" dirty="0">
                <a:solidFill>
                  <a:srgbClr val="0070C0"/>
                </a:solidFill>
              </a:rPr>
              <a:t>Alt ELPA Screener</a:t>
            </a:r>
          </a:p>
        </p:txBody>
      </p:sp>
      <p:sp>
        <p:nvSpPr>
          <p:cNvPr id="5" name="TextBox 4"/>
          <p:cNvSpPr txBox="1"/>
          <p:nvPr/>
        </p:nvSpPr>
        <p:spPr>
          <a:xfrm>
            <a:off x="304800" y="6274102"/>
            <a:ext cx="2204545" cy="369332"/>
          </a:xfrm>
          <a:prstGeom prst="rect">
            <a:avLst/>
          </a:prstGeom>
          <a:noFill/>
        </p:spPr>
        <p:txBody>
          <a:bodyPr wrap="square" rtlCol="0">
            <a:spAutoFit/>
          </a:bodyPr>
          <a:lstStyle/>
          <a:p>
            <a:r>
              <a:rPr lang="en-US" dirty="0">
                <a:solidFill>
                  <a:srgbClr val="0070C0"/>
                </a:solidFill>
              </a:rPr>
              <a:t>2025-26</a:t>
            </a:r>
          </a:p>
        </p:txBody>
      </p:sp>
    </p:spTree>
    <p:extLst>
      <p:ext uri="{BB962C8B-B14F-4D97-AF65-F5344CB8AC3E}">
        <p14:creationId xmlns:p14="http://schemas.microsoft.com/office/powerpoint/2010/main" val="29024845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dirty="0"/>
              <a:t>Future/Early K ELPA Screener test window</a:t>
            </a:r>
          </a:p>
          <a:p>
            <a:pPr lvl="1"/>
            <a:r>
              <a:rPr lang="en-US" sz="2400" dirty="0"/>
              <a:t>First Tuesday on or after March 1 — opening of Grade K window each year</a:t>
            </a:r>
          </a:p>
          <a:p>
            <a:pPr lvl="1"/>
            <a:r>
              <a:rPr lang="en-US" sz="2400" dirty="0"/>
              <a:t>Closed for ~two weeks in late July (during the TIDE* system rollover), reopens on or shortly after August 1</a:t>
            </a:r>
          </a:p>
          <a:p>
            <a:r>
              <a:rPr lang="en-US" sz="2400" dirty="0"/>
              <a:t>Grade K ELPA Screener test window</a:t>
            </a:r>
          </a:p>
          <a:p>
            <a:pPr lvl="1"/>
            <a:r>
              <a:rPr lang="en-US" sz="2400" dirty="0"/>
              <a:t>ELPA Summative opening date (early January) — late July each year</a:t>
            </a:r>
          </a:p>
          <a:p>
            <a:pPr lvl="1"/>
            <a:endParaRPr lang="en-US" sz="2400" dirty="0"/>
          </a:p>
          <a:p>
            <a:pPr marL="0" indent="0">
              <a:buNone/>
            </a:pPr>
            <a:endParaRPr lang="en-US" sz="2400" dirty="0"/>
          </a:p>
          <a:p>
            <a:pPr marL="0" indent="0">
              <a:buNone/>
            </a:pPr>
            <a:r>
              <a:rPr lang="en-US" sz="2400" dirty="0"/>
              <a:t>*Test Information Distribution Engine</a:t>
            </a:r>
          </a:p>
        </p:txBody>
      </p:sp>
      <p:sp>
        <p:nvSpPr>
          <p:cNvPr id="3" name="Slide Number Placeholder 2"/>
          <p:cNvSpPr>
            <a:spLocks noGrp="1"/>
          </p:cNvSpPr>
          <p:nvPr>
            <p:ph type="sldNum" sz="quarter" idx="12"/>
          </p:nvPr>
        </p:nvSpPr>
        <p:spPr/>
        <p:txBody>
          <a:bodyPr/>
          <a:lstStyle/>
          <a:p>
            <a:fld id="{D16AC7E5-7E7A-4455-8A13-FD1063EE8E5D}" type="slidenum">
              <a:rPr lang="en-US" smtClean="0"/>
              <a:t>6</a:t>
            </a:fld>
            <a:endParaRPr lang="en-US" dirty="0"/>
          </a:p>
        </p:txBody>
      </p:sp>
      <p:sp>
        <p:nvSpPr>
          <p:cNvPr id="4" name="Title 3"/>
          <p:cNvSpPr>
            <a:spLocks noGrp="1"/>
          </p:cNvSpPr>
          <p:nvPr>
            <p:ph type="title"/>
          </p:nvPr>
        </p:nvSpPr>
        <p:spPr/>
        <p:txBody>
          <a:bodyPr>
            <a:normAutofit/>
          </a:bodyPr>
          <a:lstStyle/>
          <a:p>
            <a:r>
              <a:rPr lang="en-US" sz="4000" dirty="0"/>
              <a:t>Future/Early K and Grade K Screener Windows</a:t>
            </a:r>
          </a:p>
        </p:txBody>
      </p:sp>
      <p:sp>
        <p:nvSpPr>
          <p:cNvPr id="5" name="TextBox 4"/>
          <p:cNvSpPr txBox="1"/>
          <p:nvPr/>
        </p:nvSpPr>
        <p:spPr>
          <a:xfrm>
            <a:off x="304800" y="6248400"/>
            <a:ext cx="2204545" cy="369332"/>
          </a:xfrm>
          <a:prstGeom prst="rect">
            <a:avLst/>
          </a:prstGeom>
          <a:noFill/>
        </p:spPr>
        <p:txBody>
          <a:bodyPr wrap="square" rtlCol="0">
            <a:spAutoFit/>
          </a:bodyPr>
          <a:lstStyle/>
          <a:p>
            <a:r>
              <a:rPr lang="en-US" dirty="0">
                <a:solidFill>
                  <a:srgbClr val="0070C0"/>
                </a:solidFill>
              </a:rPr>
              <a:t>2025-26</a:t>
            </a:r>
          </a:p>
        </p:txBody>
      </p:sp>
    </p:spTree>
    <p:extLst>
      <p:ext uri="{BB962C8B-B14F-4D97-AF65-F5344CB8AC3E}">
        <p14:creationId xmlns:p14="http://schemas.microsoft.com/office/powerpoint/2010/main" val="23013430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52E8EF2-5B08-F037-7A66-1AABC13C2199}"/>
              </a:ext>
            </a:extLst>
          </p:cNvPr>
          <p:cNvSpPr>
            <a:spLocks noGrp="1"/>
          </p:cNvSpPr>
          <p:nvPr>
            <p:ph idx="1"/>
          </p:nvPr>
        </p:nvSpPr>
        <p:spPr/>
        <p:txBody>
          <a:bodyPr>
            <a:normAutofit/>
          </a:bodyPr>
          <a:lstStyle/>
          <a:p>
            <a:pPr>
              <a:buSzPct val="100000"/>
            </a:pPr>
            <a:r>
              <a:rPr lang="en-US" sz="2400" dirty="0"/>
              <a:t>In 2023 ODE set temporary, lower cut scores for the Future/Early K and Grade K Screeners.</a:t>
            </a:r>
          </a:p>
          <a:p>
            <a:pPr lvl="1">
              <a:buSzPct val="100000"/>
            </a:pPr>
            <a:r>
              <a:rPr lang="en-US" sz="2400" dirty="0"/>
              <a:t>ELPA21 is also looking at these cut scores but their conclusions and possible action steps have not yet been shared.</a:t>
            </a:r>
          </a:p>
          <a:p>
            <a:pPr>
              <a:buSzPct val="100000"/>
            </a:pPr>
            <a:r>
              <a:rPr lang="en-US" sz="2400" dirty="0"/>
              <a:t>ODE said in multiple engagements (and in </a:t>
            </a:r>
            <a:r>
              <a:rPr lang="en-US" sz="2400" dirty="0">
                <a:hlinkClick r:id="rId3"/>
              </a:rPr>
              <a:t>2024-25 Future K and Grade K Screener Updates</a:t>
            </a:r>
            <a:r>
              <a:rPr lang="en-US" sz="2400" dirty="0"/>
              <a:t>) that we would invite educators to an in-person verification study at the 2025 COSA ML/EL Conference to confirm or establish final cut scores.</a:t>
            </a:r>
          </a:p>
          <a:p>
            <a:pPr>
              <a:buSzPct val="100000"/>
            </a:pPr>
            <a:r>
              <a:rPr lang="en-US" sz="2400" dirty="0"/>
              <a:t>ODE was not able to do this, for two reasons:</a:t>
            </a:r>
          </a:p>
          <a:p>
            <a:pPr lvl="1">
              <a:buSzPct val="100000"/>
            </a:pPr>
            <a:r>
              <a:rPr lang="en-US" sz="2400" dirty="0"/>
              <a:t>ODE request for a conference space was not granted.</a:t>
            </a:r>
          </a:p>
          <a:p>
            <a:pPr lvl="1">
              <a:buSzPct val="100000"/>
            </a:pPr>
            <a:r>
              <a:rPr lang="en-US" sz="2400" dirty="0"/>
              <a:t>Testing data indicate that ODE’s latitude to change Future/Early K and Grade K cut scores is smaller than expected.</a:t>
            </a:r>
          </a:p>
        </p:txBody>
      </p:sp>
      <p:sp>
        <p:nvSpPr>
          <p:cNvPr id="4" name="Slide Number Placeholder 3">
            <a:extLst>
              <a:ext uri="{FF2B5EF4-FFF2-40B4-BE49-F238E27FC236}">
                <a16:creationId xmlns:a16="http://schemas.microsoft.com/office/drawing/2014/main" id="{16C55B7B-34E3-4430-80ED-E6B3DA62D15E}"/>
              </a:ext>
            </a:extLst>
          </p:cNvPr>
          <p:cNvSpPr>
            <a:spLocks noGrp="1"/>
          </p:cNvSpPr>
          <p:nvPr>
            <p:ph type="sldNum" sz="quarter" idx="12"/>
          </p:nvPr>
        </p:nvSpPr>
        <p:spPr/>
        <p:txBody>
          <a:bodyPr/>
          <a:lstStyle/>
          <a:p>
            <a:fld id="{357F5B69-6281-4C1F-8C38-6DA0F56DA430}" type="slidenum">
              <a:rPr lang="en-US" smtClean="0"/>
              <a:pPr/>
              <a:t>7</a:t>
            </a:fld>
            <a:endParaRPr lang="en-US"/>
          </a:p>
        </p:txBody>
      </p:sp>
      <p:sp>
        <p:nvSpPr>
          <p:cNvPr id="5" name="Title 4">
            <a:extLst>
              <a:ext uri="{FF2B5EF4-FFF2-40B4-BE49-F238E27FC236}">
                <a16:creationId xmlns:a16="http://schemas.microsoft.com/office/drawing/2014/main" id="{A53676C0-C13E-5BC7-FFBC-B41E6CC52114}"/>
              </a:ext>
            </a:extLst>
          </p:cNvPr>
          <p:cNvSpPr>
            <a:spLocks noGrp="1"/>
          </p:cNvSpPr>
          <p:nvPr>
            <p:ph type="title"/>
          </p:nvPr>
        </p:nvSpPr>
        <p:spPr/>
        <p:txBody>
          <a:bodyPr>
            <a:normAutofit/>
          </a:bodyPr>
          <a:lstStyle/>
          <a:p>
            <a:r>
              <a:rPr lang="en-US" sz="4000" dirty="0"/>
              <a:t>Future/Early K and Grade K Verification Study 1</a:t>
            </a:r>
          </a:p>
        </p:txBody>
      </p:sp>
      <p:sp>
        <p:nvSpPr>
          <p:cNvPr id="3" name="TextBox 2">
            <a:extLst>
              <a:ext uri="{FF2B5EF4-FFF2-40B4-BE49-F238E27FC236}">
                <a16:creationId xmlns:a16="http://schemas.microsoft.com/office/drawing/2014/main" id="{D402C1D2-0AE9-C693-C14E-C073F356E9F1}"/>
              </a:ext>
            </a:extLst>
          </p:cNvPr>
          <p:cNvSpPr txBox="1"/>
          <p:nvPr/>
        </p:nvSpPr>
        <p:spPr>
          <a:xfrm>
            <a:off x="304800" y="6248400"/>
            <a:ext cx="2204545" cy="369332"/>
          </a:xfrm>
          <a:prstGeom prst="rect">
            <a:avLst/>
          </a:prstGeom>
          <a:noFill/>
        </p:spPr>
        <p:txBody>
          <a:bodyPr wrap="square" rtlCol="0">
            <a:spAutoFit/>
          </a:bodyPr>
          <a:lstStyle/>
          <a:p>
            <a:r>
              <a:rPr lang="en-US" dirty="0">
                <a:solidFill>
                  <a:srgbClr val="0070C0"/>
                </a:solidFill>
              </a:rPr>
              <a:t>2025-26</a:t>
            </a:r>
          </a:p>
        </p:txBody>
      </p:sp>
    </p:spTree>
    <p:extLst>
      <p:ext uri="{BB962C8B-B14F-4D97-AF65-F5344CB8AC3E}">
        <p14:creationId xmlns:p14="http://schemas.microsoft.com/office/powerpoint/2010/main" val="19420646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0738D6-D6FB-A94A-3ABC-147F3D0DF389}"/>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5AB5AD8-33A5-974D-0B64-528EA6CFEEE0}"/>
              </a:ext>
            </a:extLst>
          </p:cNvPr>
          <p:cNvSpPr>
            <a:spLocks noGrp="1"/>
          </p:cNvSpPr>
          <p:nvPr>
            <p:ph idx="1"/>
          </p:nvPr>
        </p:nvSpPr>
        <p:spPr/>
        <p:txBody>
          <a:bodyPr>
            <a:normAutofit/>
          </a:bodyPr>
          <a:lstStyle/>
          <a:p>
            <a:pPr>
              <a:buSzPct val="100000"/>
            </a:pPr>
            <a:r>
              <a:rPr lang="en-US" sz="2400" dirty="0"/>
              <a:t>ODE is revising its approach to the verification study.</a:t>
            </a:r>
          </a:p>
          <a:p>
            <a:pPr lvl="1">
              <a:buSzPct val="100000"/>
            </a:pPr>
            <a:r>
              <a:rPr lang="en-US" sz="2400" dirty="0"/>
              <a:t>Completed engagements: Technical Advisory Committee (presented 4/19), EL Advisory (6/5), Assessment Advisory Committee (6/10).</a:t>
            </a:r>
          </a:p>
          <a:p>
            <a:pPr lvl="1">
              <a:buSzPct val="100000"/>
            </a:pPr>
            <a:r>
              <a:rPr lang="en-US" sz="2400" dirty="0"/>
              <a:t>Verification study involving both ODE personnel and external education partners will take place the weeks of 9/8 and 9/15/25.</a:t>
            </a:r>
          </a:p>
          <a:p>
            <a:pPr>
              <a:buSzPct val="100000"/>
            </a:pPr>
            <a:r>
              <a:rPr lang="en-US" sz="2400" dirty="0"/>
              <a:t>ODE will communicate the result of the verification study.</a:t>
            </a:r>
          </a:p>
          <a:p>
            <a:pPr lvl="1">
              <a:buSzPct val="100000"/>
            </a:pPr>
            <a:r>
              <a:rPr lang="en-US" sz="2400" dirty="0"/>
              <a:t>This includes updating </a:t>
            </a:r>
            <a:r>
              <a:rPr lang="en-US" sz="2400" dirty="0">
                <a:hlinkClick r:id="rId3"/>
              </a:rPr>
              <a:t>2024-25 Future K and Grade K Screener Updates</a:t>
            </a:r>
            <a:r>
              <a:rPr lang="en-US" sz="2400" dirty="0"/>
              <a:t>, or removing it if no longer needed.</a:t>
            </a:r>
          </a:p>
        </p:txBody>
      </p:sp>
      <p:sp>
        <p:nvSpPr>
          <p:cNvPr id="4" name="Slide Number Placeholder 3">
            <a:extLst>
              <a:ext uri="{FF2B5EF4-FFF2-40B4-BE49-F238E27FC236}">
                <a16:creationId xmlns:a16="http://schemas.microsoft.com/office/drawing/2014/main" id="{B3858029-95D4-9A98-FC28-5B4D9BC7B109}"/>
              </a:ext>
            </a:extLst>
          </p:cNvPr>
          <p:cNvSpPr>
            <a:spLocks noGrp="1"/>
          </p:cNvSpPr>
          <p:nvPr>
            <p:ph type="sldNum" sz="quarter" idx="12"/>
          </p:nvPr>
        </p:nvSpPr>
        <p:spPr/>
        <p:txBody>
          <a:bodyPr/>
          <a:lstStyle/>
          <a:p>
            <a:fld id="{357F5B69-6281-4C1F-8C38-6DA0F56DA430}" type="slidenum">
              <a:rPr lang="en-US" smtClean="0"/>
              <a:pPr/>
              <a:t>8</a:t>
            </a:fld>
            <a:endParaRPr lang="en-US"/>
          </a:p>
        </p:txBody>
      </p:sp>
      <p:sp>
        <p:nvSpPr>
          <p:cNvPr id="5" name="Title 4">
            <a:extLst>
              <a:ext uri="{FF2B5EF4-FFF2-40B4-BE49-F238E27FC236}">
                <a16:creationId xmlns:a16="http://schemas.microsoft.com/office/drawing/2014/main" id="{FF904418-45C4-2C25-6E41-ED0D0D775A26}"/>
              </a:ext>
            </a:extLst>
          </p:cNvPr>
          <p:cNvSpPr>
            <a:spLocks noGrp="1"/>
          </p:cNvSpPr>
          <p:nvPr>
            <p:ph type="title"/>
          </p:nvPr>
        </p:nvSpPr>
        <p:spPr/>
        <p:txBody>
          <a:bodyPr>
            <a:normAutofit/>
          </a:bodyPr>
          <a:lstStyle/>
          <a:p>
            <a:r>
              <a:rPr lang="en-US" sz="4000" dirty="0"/>
              <a:t>Future/Early K and Grade K Verification Study 2</a:t>
            </a:r>
          </a:p>
        </p:txBody>
      </p:sp>
      <p:sp>
        <p:nvSpPr>
          <p:cNvPr id="3" name="TextBox 2">
            <a:extLst>
              <a:ext uri="{FF2B5EF4-FFF2-40B4-BE49-F238E27FC236}">
                <a16:creationId xmlns:a16="http://schemas.microsoft.com/office/drawing/2014/main" id="{8313E84F-7BD3-29AD-74B3-A29ED1A5E22D}"/>
              </a:ext>
            </a:extLst>
          </p:cNvPr>
          <p:cNvSpPr txBox="1"/>
          <p:nvPr/>
        </p:nvSpPr>
        <p:spPr>
          <a:xfrm>
            <a:off x="304800" y="6248400"/>
            <a:ext cx="2204545" cy="369332"/>
          </a:xfrm>
          <a:prstGeom prst="rect">
            <a:avLst/>
          </a:prstGeom>
          <a:noFill/>
        </p:spPr>
        <p:txBody>
          <a:bodyPr wrap="square" rtlCol="0">
            <a:spAutoFit/>
          </a:bodyPr>
          <a:lstStyle/>
          <a:p>
            <a:r>
              <a:rPr lang="en-US" dirty="0">
                <a:solidFill>
                  <a:srgbClr val="0070C0"/>
                </a:solidFill>
              </a:rPr>
              <a:t>2025-26</a:t>
            </a:r>
          </a:p>
        </p:txBody>
      </p:sp>
    </p:spTree>
    <p:extLst>
      <p:ext uri="{BB962C8B-B14F-4D97-AF65-F5344CB8AC3E}">
        <p14:creationId xmlns:p14="http://schemas.microsoft.com/office/powerpoint/2010/main" val="1948385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470AA86-053E-6585-129F-F25083A99A26}"/>
              </a:ext>
            </a:extLst>
          </p:cNvPr>
          <p:cNvSpPr>
            <a:spLocks noGrp="1"/>
          </p:cNvSpPr>
          <p:nvPr>
            <p:ph idx="1"/>
          </p:nvPr>
        </p:nvSpPr>
        <p:spPr>
          <a:xfrm>
            <a:off x="717177" y="1825625"/>
            <a:ext cx="10784543" cy="4109010"/>
          </a:xfrm>
        </p:spPr>
        <p:txBody>
          <a:bodyPr>
            <a:normAutofit/>
          </a:bodyPr>
          <a:lstStyle/>
          <a:p>
            <a:r>
              <a:rPr lang="en-US" sz="2400" dirty="0"/>
              <a:t>Future K test now called Future/Early K</a:t>
            </a:r>
          </a:p>
          <a:p>
            <a:pPr lvl="1"/>
            <a:r>
              <a:rPr lang="en-US" sz="2400" dirty="0"/>
              <a:t>This name change is supposed to help signal that Yes, this is the correct test to use during the months of August through December.</a:t>
            </a:r>
          </a:p>
          <a:p>
            <a:pPr lvl="1"/>
            <a:r>
              <a:rPr lang="en-US" sz="2400" dirty="0"/>
              <a:t>Just like last year, Future/Early K will be the only test visible to kindergarten students testing prior to the opening of the Grade K test.</a:t>
            </a:r>
          </a:p>
        </p:txBody>
      </p:sp>
      <p:sp>
        <p:nvSpPr>
          <p:cNvPr id="8" name="Slide Number Placeholder 2">
            <a:extLst>
              <a:ext uri="{FF2B5EF4-FFF2-40B4-BE49-F238E27FC236}">
                <a16:creationId xmlns:a16="http://schemas.microsoft.com/office/drawing/2014/main" id="{D8A68324-8904-D08A-2C6E-85B2BA4EAC75}"/>
              </a:ext>
            </a:extLst>
          </p:cNvPr>
          <p:cNvSpPr>
            <a:spLocks noGrp="1"/>
          </p:cNvSpPr>
          <p:nvPr>
            <p:ph type="sldNum" sz="quarter" idx="12"/>
          </p:nvPr>
        </p:nvSpPr>
        <p:spPr>
          <a:xfrm>
            <a:off x="8610601" y="6139795"/>
            <a:ext cx="2891119" cy="365125"/>
          </a:xfrm>
        </p:spPr>
        <p:txBody>
          <a:bodyPr/>
          <a:lstStyle/>
          <a:p>
            <a:pPr>
              <a:spcAft>
                <a:spcPts val="600"/>
              </a:spcAft>
            </a:pPr>
            <a:fld id="{D16AC7E5-7E7A-4455-8A13-FD1063EE8E5D}" type="slidenum">
              <a:rPr lang="en-US" smtClean="0"/>
              <a:pPr>
                <a:spcAft>
                  <a:spcPts val="600"/>
                </a:spcAft>
              </a:pPr>
              <a:t>9</a:t>
            </a:fld>
            <a:endParaRPr lang="en-US"/>
          </a:p>
        </p:txBody>
      </p:sp>
      <p:sp>
        <p:nvSpPr>
          <p:cNvPr id="2" name="Title 1">
            <a:extLst>
              <a:ext uri="{FF2B5EF4-FFF2-40B4-BE49-F238E27FC236}">
                <a16:creationId xmlns:a16="http://schemas.microsoft.com/office/drawing/2014/main" id="{4C6B85DA-8A4C-B554-2CBC-FFAE832AE14D}"/>
              </a:ext>
            </a:extLst>
          </p:cNvPr>
          <p:cNvSpPr>
            <a:spLocks noGrp="1"/>
          </p:cNvSpPr>
          <p:nvPr>
            <p:ph type="title"/>
          </p:nvPr>
        </p:nvSpPr>
        <p:spPr>
          <a:xfrm>
            <a:off x="717177" y="457200"/>
            <a:ext cx="10784543" cy="1026460"/>
          </a:xfrm>
        </p:spPr>
        <p:txBody>
          <a:bodyPr anchor="b">
            <a:normAutofit/>
          </a:bodyPr>
          <a:lstStyle/>
          <a:p>
            <a:r>
              <a:rPr lang="en-US" sz="4000" dirty="0"/>
              <a:t>Future K Name Update</a:t>
            </a:r>
          </a:p>
        </p:txBody>
      </p:sp>
      <p:sp>
        <p:nvSpPr>
          <p:cNvPr id="4" name="TextBox 3">
            <a:extLst>
              <a:ext uri="{FF2B5EF4-FFF2-40B4-BE49-F238E27FC236}">
                <a16:creationId xmlns:a16="http://schemas.microsoft.com/office/drawing/2014/main" id="{17A6203C-73C6-67FC-B7A0-33B7FACCB822}"/>
              </a:ext>
            </a:extLst>
          </p:cNvPr>
          <p:cNvSpPr txBox="1"/>
          <p:nvPr/>
        </p:nvSpPr>
        <p:spPr>
          <a:xfrm>
            <a:off x="304800" y="6248400"/>
            <a:ext cx="2204545" cy="369332"/>
          </a:xfrm>
          <a:prstGeom prst="rect">
            <a:avLst/>
          </a:prstGeom>
          <a:noFill/>
        </p:spPr>
        <p:txBody>
          <a:bodyPr wrap="square" rtlCol="0">
            <a:spAutoFit/>
          </a:bodyPr>
          <a:lstStyle/>
          <a:p>
            <a:r>
              <a:rPr lang="en-US" dirty="0">
                <a:solidFill>
                  <a:srgbClr val="0070C0"/>
                </a:solidFill>
              </a:rPr>
              <a:t>2025-26</a:t>
            </a:r>
          </a:p>
        </p:txBody>
      </p:sp>
    </p:spTree>
    <p:extLst>
      <p:ext uri="{BB962C8B-B14F-4D97-AF65-F5344CB8AC3E}">
        <p14:creationId xmlns:p14="http://schemas.microsoft.com/office/powerpoint/2010/main" val="514445147"/>
      </p:ext>
    </p:extLst>
  </p:cSld>
  <p:clrMapOvr>
    <a:masterClrMapping/>
  </p:clrMapOvr>
</p:sld>
</file>

<file path=ppt/theme/theme1.xml><?xml version="1.0" encoding="utf-8"?>
<a:theme xmlns:a="http://schemas.openxmlformats.org/drawingml/2006/main" name="1_simple">
  <a:themeElements>
    <a:clrScheme name="1_simple 2">
      <a:dk1>
        <a:srgbClr val="000000"/>
      </a:dk1>
      <a:lt1>
        <a:srgbClr val="99CCFF"/>
      </a:lt1>
      <a:dk2>
        <a:srgbClr val="1C1C1C"/>
      </a:dk2>
      <a:lt2>
        <a:srgbClr val="4D4D4D"/>
      </a:lt2>
      <a:accent1>
        <a:srgbClr val="CC0066"/>
      </a:accent1>
      <a:accent2>
        <a:srgbClr val="3366FF"/>
      </a:accent2>
      <a:accent3>
        <a:srgbClr val="CAE2FF"/>
      </a:accent3>
      <a:accent4>
        <a:srgbClr val="000000"/>
      </a:accent4>
      <a:accent5>
        <a:srgbClr val="E2AAB8"/>
      </a:accent5>
      <a:accent6>
        <a:srgbClr val="2D5CE7"/>
      </a:accent6>
      <a:hlink>
        <a:srgbClr val="FF0000"/>
      </a:hlink>
      <a:folHlink>
        <a:srgbClr val="FFFF00"/>
      </a:folHlink>
    </a:clrScheme>
    <a:fontScheme name="1_simpl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simple 1">
        <a:dk1>
          <a:srgbClr val="C0C0C0"/>
        </a:dk1>
        <a:lt1>
          <a:srgbClr val="FFFFFF"/>
        </a:lt1>
        <a:dk2>
          <a:srgbClr val="000099"/>
        </a:dk2>
        <a:lt2>
          <a:srgbClr val="CCECFF"/>
        </a:lt2>
        <a:accent1>
          <a:srgbClr val="FF3399"/>
        </a:accent1>
        <a:accent2>
          <a:srgbClr val="99CCFF"/>
        </a:accent2>
        <a:accent3>
          <a:srgbClr val="AAAACA"/>
        </a:accent3>
        <a:accent4>
          <a:srgbClr val="DADADA"/>
        </a:accent4>
        <a:accent5>
          <a:srgbClr val="FFADCA"/>
        </a:accent5>
        <a:accent6>
          <a:srgbClr val="8AB9E7"/>
        </a:accent6>
        <a:hlink>
          <a:srgbClr val="FF5050"/>
        </a:hlink>
        <a:folHlink>
          <a:srgbClr val="FFFF99"/>
        </a:folHlink>
      </a:clrScheme>
      <a:clrMap bg1="dk2" tx1="lt1" bg2="dk1" tx2="lt2" accent1="accent1" accent2="accent2" accent3="accent3" accent4="accent4" accent5="accent5" accent6="accent6" hlink="hlink" folHlink="folHlink"/>
    </a:extraClrScheme>
    <a:extraClrScheme>
      <a:clrScheme name="1_simple 2">
        <a:dk1>
          <a:srgbClr val="000000"/>
        </a:dk1>
        <a:lt1>
          <a:srgbClr val="99CCFF"/>
        </a:lt1>
        <a:dk2>
          <a:srgbClr val="1C1C1C"/>
        </a:dk2>
        <a:lt2>
          <a:srgbClr val="4D4D4D"/>
        </a:lt2>
        <a:accent1>
          <a:srgbClr val="CC0066"/>
        </a:accent1>
        <a:accent2>
          <a:srgbClr val="3366FF"/>
        </a:accent2>
        <a:accent3>
          <a:srgbClr val="CAE2FF"/>
        </a:accent3>
        <a:accent4>
          <a:srgbClr val="000000"/>
        </a:accent4>
        <a:accent5>
          <a:srgbClr val="E2AAB8"/>
        </a:accent5>
        <a:accent6>
          <a:srgbClr val="2D5CE7"/>
        </a:accent6>
        <a:hlink>
          <a:srgbClr val="FF0000"/>
        </a:hlink>
        <a:folHlink>
          <a:srgbClr val="FFFF00"/>
        </a:folHlink>
      </a:clrScheme>
      <a:clrMap bg1="lt1" tx1="dk1" bg2="lt2" tx2="dk2" accent1="accent1" accent2="accent2" accent3="accent3" accent4="accent4" accent5="accent5" accent6="accent6" hlink="hlink" folHlink="folHlink"/>
    </a:extraClrScheme>
    <a:extraClrScheme>
      <a:clrScheme name="1_simple 3">
        <a:dk1>
          <a:srgbClr val="C0C0C0"/>
        </a:dk1>
        <a:lt1>
          <a:srgbClr val="FFFFFF"/>
        </a:lt1>
        <a:dk2>
          <a:srgbClr val="800000"/>
        </a:dk2>
        <a:lt2>
          <a:srgbClr val="FFCC99"/>
        </a:lt2>
        <a:accent1>
          <a:srgbClr val="FF9900"/>
        </a:accent1>
        <a:accent2>
          <a:srgbClr val="CC0000"/>
        </a:accent2>
        <a:accent3>
          <a:srgbClr val="C0AAAA"/>
        </a:accent3>
        <a:accent4>
          <a:srgbClr val="DADADA"/>
        </a:accent4>
        <a:accent5>
          <a:srgbClr val="FFCAAA"/>
        </a:accent5>
        <a:accent6>
          <a:srgbClr val="B90000"/>
        </a:accent6>
        <a:hlink>
          <a:srgbClr val="FF33CC"/>
        </a:hlink>
        <a:folHlink>
          <a:srgbClr val="FFCC00"/>
        </a:folHlink>
      </a:clrScheme>
      <a:clrMap bg1="dk2" tx1="lt1" bg2="dk1" tx2="lt2" accent1="accent1" accent2="accent2" accent3="accent3" accent4="accent4" accent5="accent5" accent6="accent6" hlink="hlink" folHlink="folHlink"/>
    </a:extraClrScheme>
    <a:extraClrScheme>
      <a:clrScheme name="1_simple 4">
        <a:dk1>
          <a:srgbClr val="000000"/>
        </a:dk1>
        <a:lt1>
          <a:srgbClr val="FF9966"/>
        </a:lt1>
        <a:dk2>
          <a:srgbClr val="1C1C1C"/>
        </a:dk2>
        <a:lt2>
          <a:srgbClr val="4D4D4D"/>
        </a:lt2>
        <a:accent1>
          <a:srgbClr val="FF0000"/>
        </a:accent1>
        <a:accent2>
          <a:srgbClr val="FF6699"/>
        </a:accent2>
        <a:accent3>
          <a:srgbClr val="FFCAB8"/>
        </a:accent3>
        <a:accent4>
          <a:srgbClr val="000000"/>
        </a:accent4>
        <a:accent5>
          <a:srgbClr val="FFAAAA"/>
        </a:accent5>
        <a:accent6>
          <a:srgbClr val="E75C8A"/>
        </a:accent6>
        <a:hlink>
          <a:srgbClr val="CC00CC"/>
        </a:hlink>
        <a:folHlink>
          <a:srgbClr val="FFCC00"/>
        </a:folHlink>
      </a:clrScheme>
      <a:clrMap bg1="lt1" tx1="dk1" bg2="lt2" tx2="dk2" accent1="accent1" accent2="accent2" accent3="accent3" accent4="accent4" accent5="accent5" accent6="accent6" hlink="hlink" folHlink="folHlink"/>
    </a:extraClrScheme>
    <a:extraClrScheme>
      <a:clrScheme name="1_simple 5">
        <a:dk1>
          <a:srgbClr val="C0C0C0"/>
        </a:dk1>
        <a:lt1>
          <a:srgbClr val="FFFFFF"/>
        </a:lt1>
        <a:dk2>
          <a:srgbClr val="008000"/>
        </a:dk2>
        <a:lt2>
          <a:srgbClr val="CCECFF"/>
        </a:lt2>
        <a:accent1>
          <a:srgbClr val="0066FF"/>
        </a:accent1>
        <a:accent2>
          <a:srgbClr val="00FF00"/>
        </a:accent2>
        <a:accent3>
          <a:srgbClr val="AAC0AA"/>
        </a:accent3>
        <a:accent4>
          <a:srgbClr val="DADADA"/>
        </a:accent4>
        <a:accent5>
          <a:srgbClr val="AAB8FF"/>
        </a:accent5>
        <a:accent6>
          <a:srgbClr val="00E700"/>
        </a:accent6>
        <a:hlink>
          <a:srgbClr val="A29E00"/>
        </a:hlink>
        <a:folHlink>
          <a:srgbClr val="EA8B00"/>
        </a:folHlink>
      </a:clrScheme>
      <a:clrMap bg1="dk2" tx1="lt1" bg2="dk1" tx2="lt2" accent1="accent1" accent2="accent2" accent3="accent3" accent4="accent4" accent5="accent5" accent6="accent6" hlink="hlink" folHlink="folHlink"/>
    </a:extraClrScheme>
    <a:extraClrScheme>
      <a:clrScheme name="1_simple 6">
        <a:dk1>
          <a:srgbClr val="000000"/>
        </a:dk1>
        <a:lt1>
          <a:srgbClr val="97E183"/>
        </a:lt1>
        <a:dk2>
          <a:srgbClr val="1C1C1C"/>
        </a:dk2>
        <a:lt2>
          <a:srgbClr val="4D4D4D"/>
        </a:lt2>
        <a:accent1>
          <a:srgbClr val="0066FF"/>
        </a:accent1>
        <a:accent2>
          <a:srgbClr val="99FF99"/>
        </a:accent2>
        <a:accent3>
          <a:srgbClr val="C9EEC1"/>
        </a:accent3>
        <a:accent4>
          <a:srgbClr val="000000"/>
        </a:accent4>
        <a:accent5>
          <a:srgbClr val="AAB8FF"/>
        </a:accent5>
        <a:accent6>
          <a:srgbClr val="8AE78A"/>
        </a:accent6>
        <a:hlink>
          <a:srgbClr val="CC9900"/>
        </a:hlink>
        <a:folHlink>
          <a:srgbClr val="FFCC66"/>
        </a:folHlink>
      </a:clrScheme>
      <a:clrMap bg1="lt1" tx1="dk1" bg2="lt2" tx2="dk2" accent1="accent1" accent2="accent2" accent3="accent3" accent4="accent4" accent5="accent5" accent6="accent6" hlink="hlink" folHlink="folHlink"/>
    </a:extraClrScheme>
    <a:extraClrScheme>
      <a:clrScheme name="1_simple 7">
        <a:dk1>
          <a:srgbClr val="C0C0C0"/>
        </a:dk1>
        <a:lt1>
          <a:srgbClr val="FFFFFF"/>
        </a:lt1>
        <a:dk2>
          <a:srgbClr val="008080"/>
        </a:dk2>
        <a:lt2>
          <a:srgbClr val="CCECFF"/>
        </a:lt2>
        <a:accent1>
          <a:srgbClr val="29A329"/>
        </a:accent1>
        <a:accent2>
          <a:srgbClr val="00FFFF"/>
        </a:accent2>
        <a:accent3>
          <a:srgbClr val="AAC0C0"/>
        </a:accent3>
        <a:accent4>
          <a:srgbClr val="DADADA"/>
        </a:accent4>
        <a:accent5>
          <a:srgbClr val="ACCEAC"/>
        </a:accent5>
        <a:accent6>
          <a:srgbClr val="00E7E7"/>
        </a:accent6>
        <a:hlink>
          <a:srgbClr val="3B6AFF"/>
        </a:hlink>
        <a:folHlink>
          <a:srgbClr val="FF9900"/>
        </a:folHlink>
      </a:clrScheme>
      <a:clrMap bg1="dk2" tx1="lt1" bg2="dk1" tx2="lt2" accent1="accent1" accent2="accent2" accent3="accent3" accent4="accent4" accent5="accent5" accent6="accent6" hlink="hlink" folHlink="folHlink"/>
    </a:extraClrScheme>
    <a:extraClrScheme>
      <a:clrScheme name="1_simple 8">
        <a:dk1>
          <a:srgbClr val="000000"/>
        </a:dk1>
        <a:lt1>
          <a:srgbClr val="64F0BE"/>
        </a:lt1>
        <a:dk2>
          <a:srgbClr val="1C1C1C"/>
        </a:dk2>
        <a:lt2>
          <a:srgbClr val="4D4D4D"/>
        </a:lt2>
        <a:accent1>
          <a:srgbClr val="008000"/>
        </a:accent1>
        <a:accent2>
          <a:srgbClr val="00FFFF"/>
        </a:accent2>
        <a:accent3>
          <a:srgbClr val="B8F6DB"/>
        </a:accent3>
        <a:accent4>
          <a:srgbClr val="000000"/>
        </a:accent4>
        <a:accent5>
          <a:srgbClr val="AAC0AA"/>
        </a:accent5>
        <a:accent6>
          <a:srgbClr val="00E7E7"/>
        </a:accent6>
        <a:hlink>
          <a:srgbClr val="3366FF"/>
        </a:hlink>
        <a:folHlink>
          <a:srgbClr val="FFCC66"/>
        </a:folHlink>
      </a:clrScheme>
      <a:clrMap bg1="lt1" tx1="dk1" bg2="lt2" tx2="dk2" accent1="accent1" accent2="accent2" accent3="accent3" accent4="accent4" accent5="accent5" accent6="accent6" hlink="hlink" folHlink="folHlink"/>
    </a:extraClrScheme>
    <a:extraClrScheme>
      <a:clrScheme name="1_simple 9">
        <a:dk1>
          <a:srgbClr val="C0C0C0"/>
        </a:dk1>
        <a:lt1>
          <a:srgbClr val="FFFFFF"/>
        </a:lt1>
        <a:dk2>
          <a:srgbClr val="CC9900"/>
        </a:dk2>
        <a:lt2>
          <a:srgbClr val="FFFFCC"/>
        </a:lt2>
        <a:accent1>
          <a:srgbClr val="FF3300"/>
        </a:accent1>
        <a:accent2>
          <a:srgbClr val="FFCC66"/>
        </a:accent2>
        <a:accent3>
          <a:srgbClr val="E2CAAA"/>
        </a:accent3>
        <a:accent4>
          <a:srgbClr val="DADADA"/>
        </a:accent4>
        <a:accent5>
          <a:srgbClr val="FFADAA"/>
        </a:accent5>
        <a:accent6>
          <a:srgbClr val="E7B95C"/>
        </a:accent6>
        <a:hlink>
          <a:srgbClr val="008080"/>
        </a:hlink>
        <a:folHlink>
          <a:srgbClr val="3399FF"/>
        </a:folHlink>
      </a:clrScheme>
      <a:clrMap bg1="dk2" tx1="lt1" bg2="dk1" tx2="lt2" accent1="accent1" accent2="accent2" accent3="accent3" accent4="accent4" accent5="accent5" accent6="accent6" hlink="hlink" folHlink="folHlink"/>
    </a:extraClrScheme>
    <a:extraClrScheme>
      <a:clrScheme name="1_simple 10">
        <a:dk1>
          <a:srgbClr val="000000"/>
        </a:dk1>
        <a:lt1>
          <a:srgbClr val="EFF274"/>
        </a:lt1>
        <a:dk2>
          <a:srgbClr val="1C1C1C"/>
        </a:dk2>
        <a:lt2>
          <a:srgbClr val="4D4D4D"/>
        </a:lt2>
        <a:accent1>
          <a:srgbClr val="9966FF"/>
        </a:accent1>
        <a:accent2>
          <a:srgbClr val="FFFFCC"/>
        </a:accent2>
        <a:accent3>
          <a:srgbClr val="F6F7BC"/>
        </a:accent3>
        <a:accent4>
          <a:srgbClr val="000000"/>
        </a:accent4>
        <a:accent5>
          <a:srgbClr val="CAB8FF"/>
        </a:accent5>
        <a:accent6>
          <a:srgbClr val="E7E7B9"/>
        </a:accent6>
        <a:hlink>
          <a:srgbClr val="6666FF"/>
        </a:hlink>
        <a:folHlink>
          <a:srgbClr val="99CCFF"/>
        </a:folHlink>
      </a:clrScheme>
      <a:clrMap bg1="lt1" tx1="dk1" bg2="lt2" tx2="dk2" accent1="accent1" accent2="accent2" accent3="accent3" accent4="accent4" accent5="accent5" accent6="accent6" hlink="hlink" folHlink="folHlink"/>
    </a:extraClrScheme>
    <a:extraClrScheme>
      <a:clrScheme name="1_simple 11">
        <a:dk1>
          <a:srgbClr val="C0C0C0"/>
        </a:dk1>
        <a:lt1>
          <a:srgbClr val="FFFFFF"/>
        </a:lt1>
        <a:dk2>
          <a:srgbClr val="6600CC"/>
        </a:dk2>
        <a:lt2>
          <a:srgbClr val="CCCCFF"/>
        </a:lt2>
        <a:accent1>
          <a:srgbClr val="D60093"/>
        </a:accent1>
        <a:accent2>
          <a:srgbClr val="9999FF"/>
        </a:accent2>
        <a:accent3>
          <a:srgbClr val="B8AAE2"/>
        </a:accent3>
        <a:accent4>
          <a:srgbClr val="DADADA"/>
        </a:accent4>
        <a:accent5>
          <a:srgbClr val="E8AAC8"/>
        </a:accent5>
        <a:accent6>
          <a:srgbClr val="8A8AE7"/>
        </a:accent6>
        <a:hlink>
          <a:srgbClr val="008000"/>
        </a:hlink>
        <a:folHlink>
          <a:srgbClr val="FF9966"/>
        </a:folHlink>
      </a:clrScheme>
      <a:clrMap bg1="dk2" tx1="lt1" bg2="dk1" tx2="lt2" accent1="accent1" accent2="accent2" accent3="accent3" accent4="accent4" accent5="accent5" accent6="accent6" hlink="hlink" folHlink="folHlink"/>
    </a:extraClrScheme>
    <a:extraClrScheme>
      <a:clrScheme name="1_simple 12">
        <a:dk1>
          <a:srgbClr val="000000"/>
        </a:dk1>
        <a:lt1>
          <a:srgbClr val="CC99FF"/>
        </a:lt1>
        <a:dk2>
          <a:srgbClr val="1C1C1C"/>
        </a:dk2>
        <a:lt2>
          <a:srgbClr val="4D4D4D"/>
        </a:lt2>
        <a:accent1>
          <a:srgbClr val="0066FF"/>
        </a:accent1>
        <a:accent2>
          <a:srgbClr val="CCCCFF"/>
        </a:accent2>
        <a:accent3>
          <a:srgbClr val="E2CAFF"/>
        </a:accent3>
        <a:accent4>
          <a:srgbClr val="000000"/>
        </a:accent4>
        <a:accent5>
          <a:srgbClr val="AAB8FF"/>
        </a:accent5>
        <a:accent6>
          <a:srgbClr val="B9B9E7"/>
        </a:accent6>
        <a:hlink>
          <a:srgbClr val="FF0066"/>
        </a:hlink>
        <a:folHlink>
          <a:srgbClr val="66CCFF"/>
        </a:folHlink>
      </a:clrScheme>
      <a:clrMap bg1="lt1" tx1="dk1" bg2="lt2" tx2="dk2" accent1="accent1" accent2="accent2" accent3="accent3" accent4="accent4" accent5="accent5" accent6="accent6" hlink="hlink" folHlink="folHlink"/>
    </a:extraClrScheme>
    <a:extraClrScheme>
      <a:clrScheme name="1_simple 13">
        <a:dk1>
          <a:srgbClr val="C0C0C0"/>
        </a:dk1>
        <a:lt1>
          <a:srgbClr val="FFFFFF"/>
        </a:lt1>
        <a:dk2>
          <a:srgbClr val="CC0066"/>
        </a:dk2>
        <a:lt2>
          <a:srgbClr val="FFCCCC"/>
        </a:lt2>
        <a:accent1>
          <a:srgbClr val="993366"/>
        </a:accent1>
        <a:accent2>
          <a:srgbClr val="FF9999"/>
        </a:accent2>
        <a:accent3>
          <a:srgbClr val="E2AAB8"/>
        </a:accent3>
        <a:accent4>
          <a:srgbClr val="DADADA"/>
        </a:accent4>
        <a:accent5>
          <a:srgbClr val="CAADB8"/>
        </a:accent5>
        <a:accent6>
          <a:srgbClr val="E78A8A"/>
        </a:accent6>
        <a:hlink>
          <a:srgbClr val="009999"/>
        </a:hlink>
        <a:folHlink>
          <a:srgbClr val="FF9933"/>
        </a:folHlink>
      </a:clrScheme>
      <a:clrMap bg1="dk2" tx1="lt1" bg2="dk1" tx2="lt2" accent1="accent1" accent2="accent2" accent3="accent3" accent4="accent4" accent5="accent5" accent6="accent6" hlink="hlink" folHlink="folHlink"/>
    </a:extraClrScheme>
    <a:extraClrScheme>
      <a:clrScheme name="1_simple 14">
        <a:dk1>
          <a:srgbClr val="000000"/>
        </a:dk1>
        <a:lt1>
          <a:srgbClr val="FF99CC"/>
        </a:lt1>
        <a:dk2>
          <a:srgbClr val="1C1C1C"/>
        </a:dk2>
        <a:lt2>
          <a:srgbClr val="4D4D4D"/>
        </a:lt2>
        <a:accent1>
          <a:srgbClr val="FF0000"/>
        </a:accent1>
        <a:accent2>
          <a:srgbClr val="FF99CC"/>
        </a:accent2>
        <a:accent3>
          <a:srgbClr val="FFCAE2"/>
        </a:accent3>
        <a:accent4>
          <a:srgbClr val="000000"/>
        </a:accent4>
        <a:accent5>
          <a:srgbClr val="FFAAAA"/>
        </a:accent5>
        <a:accent6>
          <a:srgbClr val="E78AB9"/>
        </a:accent6>
        <a:hlink>
          <a:srgbClr val="9933FF"/>
        </a:hlink>
        <a:folHlink>
          <a:srgbClr val="44C63A"/>
        </a:folHlink>
      </a:clrScheme>
      <a:clrMap bg1="lt1" tx1="dk1" bg2="lt2" tx2="dk2" accent1="accent1" accent2="accent2" accent3="accent3" accent4="accent4" accent5="accent5" accent6="accent6" hlink="hlink" folHlink="folHlink"/>
    </a:extraClrScheme>
    <a:extraClrScheme>
      <a:clrScheme name="1_simple 15">
        <a:dk1>
          <a:srgbClr val="C0C0C0"/>
        </a:dk1>
        <a:lt1>
          <a:srgbClr val="FFFFFF"/>
        </a:lt1>
        <a:dk2>
          <a:srgbClr val="000000"/>
        </a:dk2>
        <a:lt2>
          <a:srgbClr val="DDDDDD"/>
        </a:lt2>
        <a:accent1>
          <a:srgbClr val="4D4D4D"/>
        </a:accent1>
        <a:accent2>
          <a:srgbClr val="C0C0C0"/>
        </a:accent2>
        <a:accent3>
          <a:srgbClr val="AAAAAA"/>
        </a:accent3>
        <a:accent4>
          <a:srgbClr val="DADADA"/>
        </a:accent4>
        <a:accent5>
          <a:srgbClr val="B2B2B2"/>
        </a:accent5>
        <a:accent6>
          <a:srgbClr val="AEAEAE"/>
        </a:accent6>
        <a:hlink>
          <a:srgbClr val="777777"/>
        </a:hlink>
        <a:folHlink>
          <a:srgbClr val="FFFFFF"/>
        </a:folHlink>
      </a:clrScheme>
      <a:clrMap bg1="dk2" tx1="lt1" bg2="dk1" tx2="lt2" accent1="accent1" accent2="accent2" accent3="accent3" accent4="accent4" accent5="accent5" accent6="accent6" hlink="hlink" folHlink="folHlink"/>
    </a:extraClrScheme>
    <a:extraClrScheme>
      <a:clrScheme name="1_simple 16">
        <a:dk1>
          <a:srgbClr val="000000"/>
        </a:dk1>
        <a:lt1>
          <a:srgbClr val="FFFFFF"/>
        </a:lt1>
        <a:dk2>
          <a:srgbClr val="1C1C1C"/>
        </a:dk2>
        <a:lt2>
          <a:srgbClr val="4D4D4D"/>
        </a:lt2>
        <a:accent1>
          <a:srgbClr val="4D4D4D"/>
        </a:accent1>
        <a:accent2>
          <a:srgbClr val="DDDDDD"/>
        </a:accent2>
        <a:accent3>
          <a:srgbClr val="FFFFFF"/>
        </a:accent3>
        <a:accent4>
          <a:srgbClr val="000000"/>
        </a:accent4>
        <a:accent5>
          <a:srgbClr val="B2B2B2"/>
        </a:accent5>
        <a:accent6>
          <a:srgbClr val="C8C8C8"/>
        </a:accent6>
        <a:hlink>
          <a:srgbClr val="808080"/>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Read-Only]" id="{932AF277-D774-4D9B-949A-41E808AAE211}" vid="{EB67050E-0E24-4803-A5FA-A7DAB8675003}"/>
    </a:ext>
  </a:extLst>
</a:theme>
</file>

<file path=ppt/theme/theme3.xml><?xml version="1.0" encoding="utf-8"?>
<a:theme xmlns:a="http://schemas.openxmlformats.org/drawingml/2006/main" name="Green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Read-Only]" id="{932AF277-D774-4D9B-949A-41E808AAE211}" vid="{697ED0C2-6A2F-44BD-A89B-AB51946EBEAC}"/>
    </a:ext>
  </a:extLst>
</a:theme>
</file>

<file path=ppt/theme/theme4.xml><?xml version="1.0" encoding="utf-8"?>
<a:theme xmlns:a="http://schemas.openxmlformats.org/drawingml/2006/main" name="Gol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Read-Only]" id="{932AF277-D774-4D9B-949A-41E808AAE211}" vid="{BFF507A3-746C-4A8E-AC20-2966B2C8A103}"/>
    </a:ext>
  </a:extLst>
</a:theme>
</file>

<file path=ppt/theme/theme5.xml><?xml version="1.0" encoding="utf-8"?>
<a:theme xmlns:a="http://schemas.openxmlformats.org/drawingml/2006/main" name="Orange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Read-Only]" id="{932AF277-D774-4D9B-949A-41E808AAE211}" vid="{47491027-B441-47A4-BE8F-967E7F9DFD6B}"/>
    </a:ext>
  </a:extLst>
</a:theme>
</file>

<file path=ppt/theme/theme6.xml><?xml version="1.0" encoding="utf-8"?>
<a:theme xmlns:a="http://schemas.openxmlformats.org/drawingml/2006/main" name="Re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Read-Only]" id="{932AF277-D774-4D9B-949A-41E808AAE211}" vid="{AEBF3550-3ED6-42D9-9388-1BD7DEB20E28}"/>
    </a:ext>
  </a:extLst>
</a:theme>
</file>

<file path=ppt/theme/theme7.xml><?xml version="1.0" encoding="utf-8"?>
<a:theme xmlns:a="http://schemas.openxmlformats.org/drawingml/2006/main" name="Teal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Read-Only]" id="{932AF277-D774-4D9B-949A-41E808AAE211}" vid="{89E1311E-2E1D-4481-BE67-5562D085D4A5}"/>
    </a:ext>
  </a:ext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CE426A0BE1DCD4282029129806F0353" ma:contentTypeVersion="8" ma:contentTypeDescription="Create a new document." ma:contentTypeScope="" ma:versionID="2fa6e710697f4022c0d5a648e4491bb5">
  <xsd:schema xmlns:xsd="http://www.w3.org/2001/XMLSchema" xmlns:xs="http://www.w3.org/2001/XMLSchema" xmlns:p="http://schemas.microsoft.com/office/2006/metadata/properties" xmlns:ns1="http://schemas.microsoft.com/sharepoint/v3" xmlns:ns2="826a7eb6-1fc1-4229-aedf-6a10bdcdc31e" xmlns:ns3="54031767-dd6d-417c-ab73-583408f47564" targetNamespace="http://schemas.microsoft.com/office/2006/metadata/properties" ma:root="true" ma:fieldsID="256e605d0e29d97c9081fe2632c68745" ns1:_="" ns2:_="" ns3:_="">
    <xsd:import namespace="http://schemas.microsoft.com/sharepoint/v3"/>
    <xsd:import namespace="826a7eb6-1fc1-4229-aedf-6a10bdcdc31e"/>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26a7eb6-1fc1-4229-aedf-6a10bdcdc31e"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Estimated_x0020_Creation_x0020_Date xmlns="826a7eb6-1fc1-4229-aedf-6a10bdcdc31e" xsi:nil="true"/>
    <Remediation_x0020_Date xmlns="826a7eb6-1fc1-4229-aedf-6a10bdcdc31e">2025-08-22T22:05:34+00:00</Remediation_x0020_Date>
    <PublishingExpirationDate xmlns="http://schemas.microsoft.com/sharepoint/v3" xsi:nil="true"/>
    <PublishingStartDate xmlns="http://schemas.microsoft.com/sharepoint/v3" xsi:nil="true"/>
    <Priority xmlns="826a7eb6-1fc1-4229-aedf-6a10bdcdc31e">New</Priority>
  </documentManagement>
</p:properties>
</file>

<file path=customXml/itemProps1.xml><?xml version="1.0" encoding="utf-8"?>
<ds:datastoreItem xmlns:ds="http://schemas.openxmlformats.org/officeDocument/2006/customXml" ds:itemID="{7E410A97-C4B6-4271-AE21-04DAE9D147EC}"/>
</file>

<file path=customXml/itemProps2.xml><?xml version="1.0" encoding="utf-8"?>
<ds:datastoreItem xmlns:ds="http://schemas.openxmlformats.org/officeDocument/2006/customXml" ds:itemID="{D8F196EA-76E2-402F-8457-5A8B1AD19BF9}"/>
</file>

<file path=customXml/itemProps3.xml><?xml version="1.0" encoding="utf-8"?>
<ds:datastoreItem xmlns:ds="http://schemas.openxmlformats.org/officeDocument/2006/customXml" ds:itemID="{8C4B06BB-1F20-4A1D-9E73-5A467A9846E1}"/>
</file>

<file path=docMetadata/LabelInfo.xml><?xml version="1.0" encoding="utf-8"?>
<clbl:labelList xmlns:clbl="http://schemas.microsoft.com/office/2020/mipLabelMetadata">
  <clbl:label id="{7730ea53-6f5e-4160-81a5-992a9105450a}" enabled="1" method="Standard" siteId="{b4f51418-b269-49a2-935a-fa54bf584fc8}" contentBits="0" removed="0"/>
</clbl:labelList>
</file>

<file path=docProps/app.xml><?xml version="1.0" encoding="utf-8"?>
<Properties xmlns="http://schemas.openxmlformats.org/officeDocument/2006/extended-properties" xmlns:vt="http://schemas.openxmlformats.org/officeDocument/2006/docPropsVTypes">
  <Template>ode-template_2017</Template>
  <TotalTime>117123</TotalTime>
  <Words>3695</Words>
  <Application>Microsoft Office PowerPoint</Application>
  <PresentationFormat>Widescreen</PresentationFormat>
  <Paragraphs>220</Paragraphs>
  <Slides>22</Slides>
  <Notes>22</Notes>
  <HiddenSlides>0</HiddenSlides>
  <MMClips>0</MMClips>
  <ScaleCrop>false</ScaleCrop>
  <HeadingPairs>
    <vt:vector size="6" baseType="variant">
      <vt:variant>
        <vt:lpstr>Fonts Used</vt:lpstr>
      </vt:variant>
      <vt:variant>
        <vt:i4>5</vt:i4>
      </vt:variant>
      <vt:variant>
        <vt:lpstr>Theme</vt:lpstr>
      </vt:variant>
      <vt:variant>
        <vt:i4>7</vt:i4>
      </vt:variant>
      <vt:variant>
        <vt:lpstr>Slide Titles</vt:lpstr>
      </vt:variant>
      <vt:variant>
        <vt:i4>22</vt:i4>
      </vt:variant>
    </vt:vector>
  </HeadingPairs>
  <TitlesOfParts>
    <vt:vector size="34" baseType="lpstr">
      <vt:lpstr>Arial</vt:lpstr>
      <vt:lpstr>Bookman Old Style</vt:lpstr>
      <vt:lpstr>Calibri</vt:lpstr>
      <vt:lpstr>Times New Roman</vt:lpstr>
      <vt:lpstr>Wingdings</vt:lpstr>
      <vt:lpstr>1_simple</vt:lpstr>
      <vt:lpstr>2021ODE</vt:lpstr>
      <vt:lpstr>Green_2021ODE</vt:lpstr>
      <vt:lpstr>Gold_2021ODE</vt:lpstr>
      <vt:lpstr>Orange_2021ODE</vt:lpstr>
      <vt:lpstr>Red_2021ODE</vt:lpstr>
      <vt:lpstr>Teal_2021ODE</vt:lpstr>
      <vt:lpstr>English Language Proficiency Assessment (ELPA)</vt:lpstr>
      <vt:lpstr>2024-25 In Review</vt:lpstr>
      <vt:lpstr>Testing in 2024-25</vt:lpstr>
      <vt:lpstr>2025-26</vt:lpstr>
      <vt:lpstr>Alt ELPA Screener</vt:lpstr>
      <vt:lpstr>Future/Early K and Grade K Screener Windows</vt:lpstr>
      <vt:lpstr>Future/Early K and Grade K Verification Study 1</vt:lpstr>
      <vt:lpstr>Future/Early K and Grade K Verification Study 2</vt:lpstr>
      <vt:lpstr>Future K Name Update</vt:lpstr>
      <vt:lpstr>ELPA21 Interim Canceled</vt:lpstr>
      <vt:lpstr>ELPA Summative Fixed Form 1</vt:lpstr>
      <vt:lpstr>ELPA Summative Fixed Form 2</vt:lpstr>
      <vt:lpstr>“Early Proficient” Review</vt:lpstr>
      <vt:lpstr>Early Proficient Implementation</vt:lpstr>
      <vt:lpstr>Honoring Student Proficiency Renewal</vt:lpstr>
      <vt:lpstr>Alt ELPA and ELPA Summative Test Groups Separated</vt:lpstr>
      <vt:lpstr>Reminder: Test Status Change Deadlines</vt:lpstr>
      <vt:lpstr>ELPA Data Retention Policy</vt:lpstr>
      <vt:lpstr>ELPA Standards Report Now Available</vt:lpstr>
      <vt:lpstr>Questions and Answers</vt:lpstr>
      <vt:lpstr>Need in-depth help?</vt:lpstr>
      <vt:lpstr>Contact Information</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COPPER PATINA</dc:title>
  <dc:creator>somervis</dc:creator>
  <cp:lastModifiedBy>PLATTNER Crys * ODE</cp:lastModifiedBy>
  <cp:revision>1037</cp:revision>
  <cp:lastPrinted>2018-06-14T21:25:45Z</cp:lastPrinted>
  <dcterms:created xsi:type="dcterms:W3CDTF">2009-08-03T18:05:25Z</dcterms:created>
  <dcterms:modified xsi:type="dcterms:W3CDTF">2025-08-22T22:03:40Z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730ea53-6f5e-4160-81a5-992a9105450a_Enabled">
    <vt:lpwstr>true</vt:lpwstr>
  </property>
  <property fmtid="{D5CDD505-2E9C-101B-9397-08002B2CF9AE}" pid="3" name="MSIP_Label_7730ea53-6f5e-4160-81a5-992a9105450a_SetDate">
    <vt:lpwstr>2024-04-03T22:56:20Z</vt:lpwstr>
  </property>
  <property fmtid="{D5CDD505-2E9C-101B-9397-08002B2CF9AE}" pid="4" name="MSIP_Label_7730ea53-6f5e-4160-81a5-992a9105450a_Method">
    <vt:lpwstr>Standard</vt:lpwstr>
  </property>
  <property fmtid="{D5CDD505-2E9C-101B-9397-08002B2CF9AE}" pid="5" name="MSIP_Label_7730ea53-6f5e-4160-81a5-992a9105450a_Name">
    <vt:lpwstr>Level 2 - Limited (Items)</vt:lpwstr>
  </property>
  <property fmtid="{D5CDD505-2E9C-101B-9397-08002B2CF9AE}" pid="6" name="MSIP_Label_7730ea53-6f5e-4160-81a5-992a9105450a_SiteId">
    <vt:lpwstr>b4f51418-b269-49a2-935a-fa54bf584fc8</vt:lpwstr>
  </property>
  <property fmtid="{D5CDD505-2E9C-101B-9397-08002B2CF9AE}" pid="7" name="MSIP_Label_7730ea53-6f5e-4160-81a5-992a9105450a_ActionId">
    <vt:lpwstr>7816c297-f433-4587-99e8-c94c356fe702</vt:lpwstr>
  </property>
  <property fmtid="{D5CDD505-2E9C-101B-9397-08002B2CF9AE}" pid="8" name="MSIP_Label_7730ea53-6f5e-4160-81a5-992a9105450a_ContentBits">
    <vt:lpwstr>0</vt:lpwstr>
  </property>
  <property fmtid="{D5CDD505-2E9C-101B-9397-08002B2CF9AE}" pid="9" name="ContentTypeId">
    <vt:lpwstr>0x010100ACE426A0BE1DCD4282029129806F0353</vt:lpwstr>
  </property>
</Properties>
</file>