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Default Extension="jpg" ContentType="image/jpeg"/>
  <Override PartName="/ppt/presentation.xml" ContentType="application/vnd.openxmlformats-officedocument.presentationml.presentation.main+xml"/>
  <Override PartName="/ppt/slides/slide5.xml" ContentType="application/vnd.openxmlformats-officedocument.presentationml.slide+xml"/>
  <Override PartName="/ppt/slides/slide11.xml" ContentType="application/vnd.openxmlformats-officedocument.presentationml.slide+xml"/>
  <Override PartName="/ppt/slides/slide10.xml" ContentType="application/vnd.openxmlformats-officedocument.presentationml.slide+xml"/>
  <Override PartName="/ppt/slides/slide9.xml" ContentType="application/vnd.openxmlformats-officedocument.presentationml.slide+xml"/>
  <Override PartName="/ppt/slides/slide8.xml" ContentType="application/vnd.openxmlformats-officedocument.presentationml.slide+xml"/>
  <Override PartName="/ppt/slides/slide7.xml" ContentType="application/vnd.openxmlformats-officedocument.presentationml.slide+xml"/>
  <Override PartName="/ppt/slides/slide6.xml" ContentType="application/vnd.openxmlformats-officedocument.presentationml.slide+xml"/>
  <Override PartName="/ppt/slides/slide4.xml" ContentType="application/vnd.openxmlformats-officedocument.presentationml.slide+xml"/>
  <Override PartName="/ppt/slides/slide12.xml" ContentType="application/vnd.openxmlformats-officedocument.presentationml.slide+xml"/>
  <Override PartName="/ppt/slides/slide14.xml" ContentType="application/vnd.openxmlformats-officedocument.presentationml.slide+xml"/>
  <Override PartName="/ppt/slides/slide13.xml" ContentType="application/vnd.openxmlformats-officedocument.presentationml.slide+xml"/>
  <Override PartName="/ppt/slides/slide1.xml" ContentType="application/vnd.openxmlformats-officedocument.presentationml.slide+xml"/>
  <Override PartName="/ppt/slides/slide3.xml" ContentType="application/vnd.openxmlformats-officedocument.presentationml.slide+xml"/>
  <Override PartName="/ppt/slides/slide2.xml" ContentType="application/vnd.openxmlformats-officedocument.presentationml.slide+xml"/>
  <Override PartName="/ppt/notesSlides/notesSlide14.xml" ContentType="application/vnd.openxmlformats-officedocument.presentationml.notesSlide+xml"/>
  <Override PartName="/ppt/notesSlides/notesSlide12.xml" ContentType="application/vnd.openxmlformats-officedocument.presentationml.notesSlide+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9.xml" ContentType="application/vnd.openxmlformats-officedocument.presentationml.slideLayout+xml"/>
  <Override PartName="/ppt/slideLayouts/slideLayout8.xml" ContentType="application/vnd.openxmlformats-officedocument.presentationml.slideLayout+xml"/>
  <Override PartName="/ppt/slideLayouts/slideLayout7.xml" ContentType="application/vnd.openxmlformats-officedocument.presentationml.slideLayout+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18.xml" ContentType="application/vnd.openxmlformats-officedocument.presentationml.slideLayout+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7.xml" ContentType="application/vnd.openxmlformats-officedocument.presentationml.notesSlide+xml"/>
  <Override PartName="/ppt/notesSlides/notesSlide6.xml" ContentType="application/vnd.openxmlformats-officedocument.presentationml.notesSlide+xml"/>
  <Override PartName="/ppt/notesSlides/notesSlide5.xml" ContentType="application/vnd.openxmlformats-officedocument.presentationml.notesSlide+xml"/>
  <Override PartName="/ppt/notesSlides/notesSlide4.xml" ContentType="application/vnd.openxmlformats-officedocument.presentationml.notesSlide+xml"/>
  <Override PartName="/ppt/notesSlides/notesSlide1.xml" ContentType="application/vnd.openxmlformats-officedocument.presentationml.notesSlide+xml"/>
  <Override PartName="/ppt/notesSlides/notesSlide3.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Masters/notesMaster1.xml" ContentType="application/vnd.openxmlformats-officedocument.presentationml.notesMaster+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ustom.xml" ContentType="application/vnd.openxmlformats-officedocument.custom-properties+xml"/>
  <Override PartName="/docProps/app.xml" ContentType="application/vnd.openxmlformats-officedocument.extended-properties+xml"/>
  <Override PartName="/docProps/core.xml" ContentType="application/vnd.openxmlformats-package.core-properties+xml"/>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autoCompressPictures="0">
  <p:sldMasterIdLst>
    <p:sldMasterId id="2147483666" r:id="rId1"/>
  </p:sldMasterIdLst>
  <p:notesMasterIdLst>
    <p:notesMasterId r:id="rId16"/>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69" r:id="rId15"/>
  </p:sldIdLst>
  <p:sldSz cx="9144000" cy="5143500" type="screen16x9"/>
  <p:notesSz cx="6858000" cy="9144000"/>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70185" autoAdjust="0"/>
  </p:normalViewPr>
  <p:slideViewPr>
    <p:cSldViewPr snapToGrid="0">
      <p:cViewPr varScale="1">
        <p:scale>
          <a:sx n="92" d="100"/>
          <a:sy n="92" d="100"/>
        </p:scale>
        <p:origin x="1035" y="48"/>
      </p:cViewPr>
      <p:guideLst>
        <p:guide orient="horz" pos="162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viewProps" Target="viewProps.xml"/><Relationship Id="rId3" Type="http://schemas.openxmlformats.org/officeDocument/2006/relationships/slide" Target="slides/slide2.xml"/><Relationship Id="rId21" Type="http://schemas.openxmlformats.org/officeDocument/2006/relationships/customXml" Target="../customXml/item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presProps" Target="presProps.xml"/><Relationship Id="rId2" Type="http://schemas.openxmlformats.org/officeDocument/2006/relationships/slide" Target="slides/slide1.xml"/><Relationship Id="rId16" Type="http://schemas.openxmlformats.org/officeDocument/2006/relationships/notesMaster" Target="notesMasters/notes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customXml" Target="../customXml/item3.xml"/><Relationship Id="rId10" Type="http://schemas.openxmlformats.org/officeDocument/2006/relationships/slide" Target="slides/slide9.xml"/><Relationship Id="rId19"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customXml" Target="../customXml/item2.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3" name="Google Shape;103;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8"/>
        <p:cNvGrpSpPr/>
        <p:nvPr/>
      </p:nvGrpSpPr>
      <p:grpSpPr>
        <a:xfrm>
          <a:off x="0" y="0"/>
          <a:ext cx="0" cy="0"/>
          <a:chOff x="0" y="0"/>
          <a:chExt cx="0" cy="0"/>
        </a:xfrm>
      </p:grpSpPr>
      <p:sp>
        <p:nvSpPr>
          <p:cNvPr id="179" name="Google Shape;179;gab8b1d318b_0_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0" name="Google Shape;180;gab8b1d318b_0_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6"/>
        <p:cNvGrpSpPr/>
        <p:nvPr/>
      </p:nvGrpSpPr>
      <p:grpSpPr>
        <a:xfrm>
          <a:off x="0" y="0"/>
          <a:ext cx="0" cy="0"/>
          <a:chOff x="0" y="0"/>
          <a:chExt cx="0" cy="0"/>
        </a:xfrm>
      </p:grpSpPr>
      <p:sp>
        <p:nvSpPr>
          <p:cNvPr id="187" name="Google Shape;187;gb2fc05e125_0_13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8" name="Google Shape;188;gb2fc05e125_0_13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AutoNum type="arabicPeriod"/>
            </a:pPr>
            <a:r>
              <a:rPr lang="en"/>
              <a:t>As phrased, this response is not related to the prompt, and scores a 0. If the student more specifically indicated that they don’t like food trucks, or that this particular food truck doesn’t appeal to them, they would meet the criteria for a higher score point.</a:t>
            </a:r>
            <a:endParaRPr/>
          </a:p>
          <a:p>
            <a:pPr marL="457200" lvl="0" indent="-298450" algn="l" rtl="0">
              <a:spcBef>
                <a:spcPts val="0"/>
              </a:spcBef>
              <a:spcAft>
                <a:spcPts val="0"/>
              </a:spcAft>
              <a:buSzPts val="1100"/>
              <a:buAutoNum type="arabicPeriod"/>
            </a:pPr>
            <a:r>
              <a:rPr lang="en"/>
              <a:t>This response directly addresses the prompt and meets all the criteria for a score of 2.</a:t>
            </a:r>
            <a:endParaRPr/>
          </a:p>
          <a:p>
            <a:pPr marL="457200" lvl="0" indent="-298450" algn="l" rtl="0">
              <a:spcBef>
                <a:spcPts val="0"/>
              </a:spcBef>
              <a:spcAft>
                <a:spcPts val="0"/>
              </a:spcAft>
              <a:buSzPts val="1100"/>
              <a:buAutoNum type="arabicPeriod"/>
            </a:pPr>
            <a:r>
              <a:rPr lang="en"/>
              <a:t>“Hang out” may not be considered the primary purpose of a food truck, but this response accurately addresses the prompt and meets all the criteria for a score of 2.</a:t>
            </a:r>
            <a:endParaRPr/>
          </a:p>
          <a:p>
            <a:pPr marL="457200" lvl="0" indent="-298450" algn="l" rtl="0">
              <a:spcBef>
                <a:spcPts val="0"/>
              </a:spcBef>
              <a:spcAft>
                <a:spcPts val="0"/>
              </a:spcAft>
              <a:buSzPts val="1100"/>
              <a:buAutoNum type="arabicPeriod"/>
            </a:pPr>
            <a:r>
              <a:rPr lang="en"/>
              <a:t>“Buy” is insufficiently specific and therefore only partially addresses the prompt, for a score of 1. The student might mean, “Buy food,” but the TA cannot assume information that is not given by the student.</a:t>
            </a:r>
            <a:endParaRPr/>
          </a:p>
          <a:p>
            <a:pPr marL="457200" lvl="0" indent="-298450" algn="l" rtl="0">
              <a:spcBef>
                <a:spcPts val="0"/>
              </a:spcBef>
              <a:spcAft>
                <a:spcPts val="0"/>
              </a:spcAft>
              <a:buSzPts val="1100"/>
              <a:buAutoNum type="arabicPeriod"/>
            </a:pPr>
            <a:r>
              <a:rPr lang="en"/>
              <a:t>Likewise, “make” is not specific enough and only partially addresses the prompt, scoring a 1. As above, the student may mean, “Make food,” but that would be an assumption on the part of the TA. Evidence for a given score point must come from the student, not the TA.</a:t>
            </a:r>
            <a:endParaRPr/>
          </a:p>
          <a:p>
            <a:pPr marL="457200" lvl="0" indent="-298450" algn="l" rtl="0">
              <a:spcBef>
                <a:spcPts val="0"/>
              </a:spcBef>
              <a:spcAft>
                <a:spcPts val="0"/>
              </a:spcAft>
              <a:buSzPts val="1100"/>
              <a:buAutoNum type="arabicPeriod"/>
            </a:pPr>
            <a:r>
              <a:rPr lang="en"/>
              <a:t>“Sports” is seemingly unrelated to the prompt and scores 0. However, if a student may be able to establish a relationship by providing more detail. For example, the response, “I see these at soccer games,” would be partially related to the prompt and would score a 1, because it does not directly address the question (“What is this place used for?”). A response such us, “Buy food at soccer games” would address the question directly and would score a 2.</a:t>
            </a:r>
            <a:endParaRPr/>
          </a:p>
          <a:p>
            <a:pPr marL="457200" lvl="0" indent="-298450" algn="l" rtl="0">
              <a:spcBef>
                <a:spcPts val="0"/>
              </a:spcBef>
              <a:spcAft>
                <a:spcPts val="0"/>
              </a:spcAft>
              <a:buSzPts val="1100"/>
              <a:buAutoNum type="arabicPeriod"/>
            </a:pPr>
            <a:r>
              <a:rPr lang="en"/>
              <a:t>Responses of “yes”, “no”, or “I don’t know” always score 0, even if they are true.</a:t>
            </a:r>
            <a:endParaRPr/>
          </a:p>
          <a:p>
            <a:pPr marL="457200" lvl="0" indent="-298450" algn="l" rtl="0">
              <a:spcBef>
                <a:spcPts val="0"/>
              </a:spcBef>
              <a:spcAft>
                <a:spcPts val="0"/>
              </a:spcAft>
              <a:buClr>
                <a:schemeClr val="dk1"/>
              </a:buClr>
              <a:buSzPts val="1100"/>
              <a:buAutoNum type="arabicPeriod"/>
            </a:pPr>
            <a:r>
              <a:rPr lang="en">
                <a:solidFill>
                  <a:schemeClr val="dk1"/>
                </a:solidFill>
              </a:rPr>
              <a:t>This set of complete sentences directly addresses the prompt and meets all the criteria for a score of 2.</a:t>
            </a: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81155ed5d6_5_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81155ed5d6_5_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2"/>
        <p:cNvGrpSpPr/>
        <p:nvPr/>
      </p:nvGrpSpPr>
      <p:grpSpPr>
        <a:xfrm>
          <a:off x="0" y="0"/>
          <a:ext cx="0" cy="0"/>
          <a:chOff x="0" y="0"/>
          <a:chExt cx="0" cy="0"/>
        </a:xfrm>
      </p:grpSpPr>
      <p:sp>
        <p:nvSpPr>
          <p:cNvPr id="203" name="Google Shape;203;gab8b1d318b_0_29: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4" name="Google Shape;204;gab8b1d318b_0_29: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10"/>
        <p:cNvGrpSpPr/>
        <p:nvPr/>
      </p:nvGrpSpPr>
      <p:grpSpPr>
        <a:xfrm>
          <a:off x="0" y="0"/>
          <a:ext cx="0" cy="0"/>
          <a:chOff x="0" y="0"/>
          <a:chExt cx="0" cy="0"/>
        </a:xfrm>
      </p:grpSpPr>
      <p:sp>
        <p:nvSpPr>
          <p:cNvPr id="211" name="Google Shape;211;gb2fc05e125_0_141: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12" name="Google Shape;212;gb2fc05e125_0_141: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AutoNum type="arabicPeriod"/>
            </a:pPr>
            <a:r>
              <a:rPr lang="en" dirty="0"/>
              <a:t>“Sit” accurately describes the activity of the people at the table and meets all the criteria for a score of 2. “Sitting” would be the preferable form, but the grammatical error does not obscure the student’s meaning.</a:t>
            </a:r>
            <a:endParaRPr dirty="0"/>
          </a:p>
          <a:p>
            <a:pPr marL="457200" lvl="0" indent="-298450" algn="l" rtl="0">
              <a:spcBef>
                <a:spcPts val="0"/>
              </a:spcBef>
              <a:spcAft>
                <a:spcPts val="0"/>
              </a:spcAft>
              <a:buSzPts val="1100"/>
              <a:buAutoNum type="arabicPeriod"/>
            </a:pPr>
            <a:r>
              <a:rPr lang="en" dirty="0"/>
              <a:t>“Two” partially addresses the prompt, as there are two people at the table, for a score of 1.</a:t>
            </a:r>
            <a:endParaRPr dirty="0"/>
          </a:p>
          <a:p>
            <a:pPr marL="457200" lvl="0" indent="-298450" algn="l" rtl="0">
              <a:spcBef>
                <a:spcPts val="0"/>
              </a:spcBef>
              <a:spcAft>
                <a:spcPts val="0"/>
              </a:spcAft>
              <a:buSzPts val="1100"/>
              <a:buAutoNum type="arabicPeriod"/>
            </a:pPr>
            <a:r>
              <a:rPr lang="en" dirty="0"/>
              <a:t>This complete sentence fully addresses the prompt and meets all the criteria for a score of 2.</a:t>
            </a:r>
            <a:endParaRPr dirty="0"/>
          </a:p>
          <a:p>
            <a:pPr marL="457200" lvl="0" indent="-298450" algn="l" rtl="0">
              <a:spcBef>
                <a:spcPts val="0"/>
              </a:spcBef>
              <a:spcAft>
                <a:spcPts val="0"/>
              </a:spcAft>
              <a:buSzPts val="1100"/>
              <a:buAutoNum type="arabicPeriod"/>
            </a:pPr>
            <a:r>
              <a:rPr lang="en" dirty="0"/>
              <a:t>“Loud” is unrelated to the prompt; nothing in this scene looks particularly loud. Off topic or off task responses score 0. If the student provided more detail (“Phone make loud noise”), they would meet the criteria for a higher score point.</a:t>
            </a:r>
            <a:endParaRPr dirty="0"/>
          </a:p>
          <a:p>
            <a:pPr marL="457200" lvl="0" indent="-298450" algn="l" rtl="0">
              <a:spcBef>
                <a:spcPts val="0"/>
              </a:spcBef>
              <a:spcAft>
                <a:spcPts val="0"/>
              </a:spcAft>
              <a:buSzPts val="1100"/>
              <a:buAutoNum type="arabicPeriod"/>
            </a:pPr>
            <a:r>
              <a:rPr lang="en" dirty="0"/>
              <a:t>The severity of grammatical errors in this response make it nonsensical, so it scores 0.</a:t>
            </a:r>
            <a:endParaRPr dirty="0"/>
          </a:p>
          <a:p>
            <a:pPr marL="457200" lvl="0" indent="-298450" algn="l" rtl="0">
              <a:spcBef>
                <a:spcPts val="0"/>
              </a:spcBef>
              <a:spcAft>
                <a:spcPts val="0"/>
              </a:spcAft>
              <a:buSzPts val="1100"/>
              <a:buAutoNum type="arabicPeriod"/>
            </a:pPr>
            <a:r>
              <a:rPr lang="en" dirty="0"/>
              <a:t>“Eating” fully addresses the prompt and meets all the criteria for a score of 2.</a:t>
            </a:r>
            <a:endParaRPr dirty="0"/>
          </a:p>
          <a:p>
            <a:pPr marL="457200" lvl="0" indent="-298450" algn="l" rtl="0">
              <a:spcBef>
                <a:spcPts val="0"/>
              </a:spcBef>
              <a:spcAft>
                <a:spcPts val="0"/>
              </a:spcAft>
              <a:buSzPts val="1100"/>
              <a:buAutoNum type="arabicPeriod"/>
            </a:pPr>
            <a:r>
              <a:rPr lang="en" dirty="0"/>
              <a:t>If it is clear the student means “Wait, I’m thinking,” but does not add anything further to address the prompt, this would be an off topic response and would score a 0. Otherwise, the student could mean that the people at the table are waiting (for someone to join them, maybe) and would partially address the prompt for a score of 1. It would be inappropriate for the TA to “supply” the rest of the sentence for the student and assign a score point of 2, but for responses like “Wait” where student intention may be ambiguous, it is appropriate for the TA to assume that the student’s responses are related to the task.</a:t>
            </a:r>
            <a:endParaRPr dirty="0"/>
          </a:p>
          <a:p>
            <a:pPr marL="457200" lvl="0" indent="-298450" algn="l" rtl="0">
              <a:spcBef>
                <a:spcPts val="0"/>
              </a:spcBef>
              <a:spcAft>
                <a:spcPts val="0"/>
              </a:spcAft>
              <a:buSzPts val="1100"/>
              <a:buAutoNum type="arabicPeriod"/>
            </a:pPr>
            <a:r>
              <a:rPr lang="en" dirty="0"/>
              <a:t>Either “Man” or “Woman” partially addresses the prompt, for a score of 1. The student would need to provide more information for this response to meet the criteria for a score of 2.</a:t>
            </a:r>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7"/>
        <p:cNvGrpSpPr/>
        <p:nvPr/>
      </p:nvGrpSpPr>
      <p:grpSpPr>
        <a:xfrm>
          <a:off x="0" y="0"/>
          <a:ext cx="0" cy="0"/>
          <a:chOff x="0" y="0"/>
          <a:chExt cx="0" cy="0"/>
        </a:xfrm>
      </p:grpSpPr>
      <p:sp>
        <p:nvSpPr>
          <p:cNvPr id="108" name="Google Shape;108;gab8b1d318b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09" name="Google Shape;109;gab8b1d318b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3"/>
        <p:cNvGrpSpPr/>
        <p:nvPr/>
      </p:nvGrpSpPr>
      <p:grpSpPr>
        <a:xfrm>
          <a:off x="0" y="0"/>
          <a:ext cx="0" cy="0"/>
          <a:chOff x="0" y="0"/>
          <a:chExt cx="0" cy="0"/>
        </a:xfrm>
      </p:grpSpPr>
      <p:sp>
        <p:nvSpPr>
          <p:cNvPr id="114" name="Google Shape;114;gb2fc05e125_0_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15" name="Google Shape;115;gb2fc05e125_0_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1"/>
        <p:cNvGrpSpPr/>
        <p:nvPr/>
      </p:nvGrpSpPr>
      <p:grpSpPr>
        <a:xfrm>
          <a:off x="0" y="0"/>
          <a:ext cx="0" cy="0"/>
          <a:chOff x="0" y="0"/>
          <a:chExt cx="0" cy="0"/>
        </a:xfrm>
      </p:grpSpPr>
      <p:sp>
        <p:nvSpPr>
          <p:cNvPr id="122" name="Google Shape;122;gab8b1d318b_0_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23" name="Google Shape;123;gab8b1d318b_0_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29"/>
        <p:cNvGrpSpPr/>
        <p:nvPr/>
      </p:nvGrpSpPr>
      <p:grpSpPr>
        <a:xfrm>
          <a:off x="0" y="0"/>
          <a:ext cx="0" cy="0"/>
          <a:chOff x="0" y="0"/>
          <a:chExt cx="0" cy="0"/>
        </a:xfrm>
      </p:grpSpPr>
      <p:sp>
        <p:nvSpPr>
          <p:cNvPr id="130" name="Google Shape;130;gb2fc05e125_0_1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1" name="Google Shape;131;gb2fc05e125_0_1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SzPts val="1100"/>
              <a:buAutoNum type="arabicPeriod"/>
            </a:pPr>
            <a:r>
              <a:rPr lang="en" dirty="0"/>
              <a:t>“Relax” is an appropriate activity for the setting and meets all criteria at the 2 level. Note that any accurate and full description of something people are doing in this scene, even if rare for parks in general (for example, “Ride in a balloon”), would score a 2. The test is measuring the student’s ability to communicate in English, not their cultural knowledge.</a:t>
            </a:r>
            <a:endParaRPr dirty="0"/>
          </a:p>
          <a:p>
            <a:pPr marL="457200" lvl="0" indent="-298450" algn="l" rtl="0">
              <a:spcBef>
                <a:spcPts val="0"/>
              </a:spcBef>
              <a:spcAft>
                <a:spcPts val="0"/>
              </a:spcAft>
              <a:buSzPts val="1100"/>
              <a:buAutoNum type="arabicPeriod"/>
            </a:pPr>
            <a:r>
              <a:rPr lang="en" dirty="0"/>
              <a:t>This complete sentence is appropriate to the stimulus and meets all criteria at the 2 level.</a:t>
            </a:r>
            <a:endParaRPr dirty="0"/>
          </a:p>
          <a:p>
            <a:pPr marL="457200" lvl="0" indent="-298450" algn="l" rtl="0">
              <a:spcBef>
                <a:spcPts val="0"/>
              </a:spcBef>
              <a:spcAft>
                <a:spcPts val="0"/>
              </a:spcAft>
              <a:buSzPts val="1100"/>
              <a:buAutoNum type="arabicPeriod"/>
            </a:pPr>
            <a:r>
              <a:rPr lang="en" dirty="0"/>
              <a:t>While technically a sentence fragment, this is an appropriate response and meets all criteria at the 2 level.</a:t>
            </a:r>
            <a:endParaRPr dirty="0"/>
          </a:p>
          <a:p>
            <a:pPr marL="457200" lvl="0" indent="-298450" algn="l" rtl="0">
              <a:spcBef>
                <a:spcPts val="0"/>
              </a:spcBef>
              <a:spcAft>
                <a:spcPts val="0"/>
              </a:spcAft>
              <a:buSzPts val="1100"/>
              <a:buAutoNum type="arabicPeriod"/>
            </a:pPr>
            <a:r>
              <a:rPr lang="en" dirty="0"/>
              <a:t>“El parque” is Spanish. Responses in languages other than English score a 0.</a:t>
            </a:r>
            <a:endParaRPr dirty="0"/>
          </a:p>
          <a:p>
            <a:pPr marL="457200" lvl="0" indent="-298450" algn="l" rtl="0">
              <a:spcBef>
                <a:spcPts val="0"/>
              </a:spcBef>
              <a:spcAft>
                <a:spcPts val="0"/>
              </a:spcAft>
              <a:buSzPts val="1100"/>
              <a:buAutoNum type="arabicPeriod"/>
            </a:pPr>
            <a:r>
              <a:rPr lang="en" dirty="0"/>
              <a:t>“Park” partially addresses the prompt, and therefore scores a 1.</a:t>
            </a:r>
            <a:endParaRPr dirty="0"/>
          </a:p>
          <a:p>
            <a:pPr marL="457200" lvl="0" indent="-298450" algn="l" rtl="0">
              <a:spcBef>
                <a:spcPts val="0"/>
              </a:spcBef>
              <a:spcAft>
                <a:spcPts val="0"/>
              </a:spcAft>
              <a:buSzPts val="1100"/>
              <a:buAutoNum type="arabicPeriod"/>
            </a:pPr>
            <a:r>
              <a:rPr lang="en" dirty="0"/>
              <a:t>“Water” is clearly related to the prompt but does not meet the criteria necessary to score a 2. “Water” scores a 1.</a:t>
            </a:r>
            <a:endParaRPr dirty="0"/>
          </a:p>
          <a:p>
            <a:pPr marL="457200" lvl="0" indent="-298450" algn="l" rtl="0">
              <a:spcBef>
                <a:spcPts val="0"/>
              </a:spcBef>
              <a:spcAft>
                <a:spcPts val="0"/>
              </a:spcAft>
              <a:buSzPts val="1100"/>
              <a:buAutoNum type="arabicPeriod"/>
            </a:pPr>
            <a:r>
              <a:rPr lang="en" dirty="0"/>
              <a:t>Like the above, “It is city” accurately describes the scene but does not fully address the prompt, since it conveys no information about activity or use proper to this picture. It scores a 1.</a:t>
            </a:r>
            <a:endParaRPr dirty="0"/>
          </a:p>
          <a:p>
            <a:pPr marL="457200" lvl="0" indent="-298450" algn="l" rtl="0">
              <a:spcBef>
                <a:spcPts val="0"/>
              </a:spcBef>
              <a:spcAft>
                <a:spcPts val="0"/>
              </a:spcAft>
              <a:buSzPts val="1100"/>
              <a:buAutoNum type="arabicPeriod"/>
            </a:pPr>
            <a:r>
              <a:rPr lang="en" dirty="0"/>
              <a:t>This response may sound awkward, but it fully addresses the prompt and meets all criteria necessary to score a 2.</a:t>
            </a:r>
            <a:endParaRPr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7"/>
        <p:cNvGrpSpPr/>
        <p:nvPr/>
      </p:nvGrpSpPr>
      <p:grpSpPr>
        <a:xfrm>
          <a:off x="0" y="0"/>
          <a:ext cx="0" cy="0"/>
          <a:chOff x="0" y="0"/>
          <a:chExt cx="0" cy="0"/>
        </a:xfrm>
      </p:grpSpPr>
      <p:sp>
        <p:nvSpPr>
          <p:cNvPr id="138" name="Google Shape;138;g81155ed5d6_0_0: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9" name="Google Shape;139;g81155ed5d6_0_0: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ab8b1d318b_0_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ab8b1d318b_0_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b2fc05e125_0_124: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b2fc05e125_0_124: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457200" lvl="0" indent="-298450" algn="l" rtl="0">
              <a:spcBef>
                <a:spcPts val="0"/>
              </a:spcBef>
              <a:spcAft>
                <a:spcPts val="0"/>
              </a:spcAft>
              <a:buClr>
                <a:schemeClr val="dk1"/>
              </a:buClr>
              <a:buSzPts val="1100"/>
              <a:buAutoNum type="arabicPeriod"/>
            </a:pPr>
            <a:r>
              <a:rPr lang="en">
                <a:solidFill>
                  <a:schemeClr val="dk1"/>
                </a:solidFill>
              </a:rPr>
              <a:t>“Music” could indicate that the student is mistakenly describing person A rather than person C. The student might also mean person C is listening to music as part of an exercise routine. Either way, the response is related to the stimulus/partially addresses the prompt and scores a 1.</a:t>
            </a:r>
            <a:endParaRPr>
              <a:solidFill>
                <a:schemeClr val="dk1"/>
              </a:solidFill>
            </a:endParaRPr>
          </a:p>
          <a:p>
            <a:pPr marL="457200" lvl="0" indent="-298450" algn="l" rtl="0">
              <a:spcBef>
                <a:spcPts val="0"/>
              </a:spcBef>
              <a:spcAft>
                <a:spcPts val="0"/>
              </a:spcAft>
              <a:buClr>
                <a:schemeClr val="dk1"/>
              </a:buClr>
              <a:buSzPts val="1100"/>
              <a:buAutoNum type="arabicPeriod"/>
            </a:pPr>
            <a:r>
              <a:rPr lang="en">
                <a:solidFill>
                  <a:schemeClr val="dk1"/>
                </a:solidFill>
              </a:rPr>
              <a:t>“Fun” partially addresses the prompt and scores a 1.</a:t>
            </a:r>
            <a:endParaRPr>
              <a:solidFill>
                <a:schemeClr val="dk1"/>
              </a:solidFill>
            </a:endParaRPr>
          </a:p>
          <a:p>
            <a:pPr marL="457200" lvl="0" indent="-298450" algn="l" rtl="0">
              <a:spcBef>
                <a:spcPts val="0"/>
              </a:spcBef>
              <a:spcAft>
                <a:spcPts val="0"/>
              </a:spcAft>
              <a:buClr>
                <a:schemeClr val="dk1"/>
              </a:buClr>
              <a:buSzPts val="1100"/>
              <a:buAutoNum type="arabicPeriod"/>
            </a:pPr>
            <a:r>
              <a:rPr lang="en">
                <a:solidFill>
                  <a:schemeClr val="dk1"/>
                </a:solidFill>
              </a:rPr>
              <a:t>This complete sentence accurately describes person C and meets all the criteria for a score of 2. The student does not need specialty terms or knowledge of outdoor activities that may be uncommon in their home culture to score a 2 on this question.</a:t>
            </a:r>
            <a:endParaRPr>
              <a:solidFill>
                <a:schemeClr val="dk1"/>
              </a:solidFill>
            </a:endParaRPr>
          </a:p>
          <a:p>
            <a:pPr marL="457200" lvl="0" indent="-298450" algn="l" rtl="0">
              <a:spcBef>
                <a:spcPts val="0"/>
              </a:spcBef>
              <a:spcAft>
                <a:spcPts val="0"/>
              </a:spcAft>
              <a:buClr>
                <a:schemeClr val="dk1"/>
              </a:buClr>
              <a:buSzPts val="1100"/>
              <a:buAutoNum type="arabicPeriod"/>
            </a:pPr>
            <a:r>
              <a:rPr lang="en">
                <a:solidFill>
                  <a:schemeClr val="dk1"/>
                </a:solidFill>
              </a:rPr>
              <a:t>“Exercise” directly and fully addresses the prompt, scoring a 2.</a:t>
            </a:r>
            <a:endParaRPr>
              <a:solidFill>
                <a:schemeClr val="dk1"/>
              </a:solidFill>
            </a:endParaRPr>
          </a:p>
          <a:p>
            <a:pPr marL="457200" lvl="0" indent="-298450" algn="l" rtl="0">
              <a:spcBef>
                <a:spcPts val="0"/>
              </a:spcBef>
              <a:spcAft>
                <a:spcPts val="0"/>
              </a:spcAft>
              <a:buClr>
                <a:schemeClr val="dk1"/>
              </a:buClr>
              <a:buSzPts val="1100"/>
              <a:buAutoNum type="arabicPeriod"/>
            </a:pPr>
            <a:r>
              <a:rPr lang="en">
                <a:solidFill>
                  <a:schemeClr val="dk1"/>
                </a:solidFill>
              </a:rPr>
              <a:t>This complete sentence describes person C accurately and specifically, meeting all the criteria for a score of 2.</a:t>
            </a:r>
            <a:endParaRPr>
              <a:solidFill>
                <a:schemeClr val="dk1"/>
              </a:solidFill>
            </a:endParaRPr>
          </a:p>
          <a:p>
            <a:pPr marL="457200" lvl="0" indent="-298450" algn="l" rtl="0">
              <a:spcBef>
                <a:spcPts val="0"/>
              </a:spcBef>
              <a:spcAft>
                <a:spcPts val="0"/>
              </a:spcAft>
              <a:buClr>
                <a:schemeClr val="dk1"/>
              </a:buClr>
              <a:buSzPts val="1100"/>
              <a:buAutoNum type="arabicPeriod"/>
            </a:pPr>
            <a:r>
              <a:rPr lang="en">
                <a:solidFill>
                  <a:schemeClr val="dk1"/>
                </a:solidFill>
              </a:rPr>
              <a:t>“I’m hungry” is a complete sentence, but is unrelated to the prompt (off task/off topic) and therefore scores a 0.</a:t>
            </a:r>
            <a:endParaRPr>
              <a:solidFill>
                <a:schemeClr val="dk1"/>
              </a:solidFill>
            </a:endParaRPr>
          </a:p>
          <a:p>
            <a:pPr marL="457200" lvl="0" indent="-298450" algn="l" rtl="0">
              <a:spcBef>
                <a:spcPts val="0"/>
              </a:spcBef>
              <a:spcAft>
                <a:spcPts val="0"/>
              </a:spcAft>
              <a:buClr>
                <a:schemeClr val="dk1"/>
              </a:buClr>
              <a:buSzPts val="1100"/>
              <a:buAutoNum type="arabicPeriod"/>
            </a:pPr>
            <a:r>
              <a:rPr lang="en">
                <a:solidFill>
                  <a:schemeClr val="dk1"/>
                </a:solidFill>
              </a:rPr>
              <a:t>This response is in Spanish. Responses in a language other than English score a 0.</a:t>
            </a:r>
            <a:endParaRPr>
              <a:solidFill>
                <a:schemeClr val="dk1"/>
              </a:solidFill>
            </a:endParaRPr>
          </a:p>
          <a:p>
            <a:pPr marL="457200" lvl="0" indent="-298450" algn="l" rtl="0">
              <a:spcBef>
                <a:spcPts val="0"/>
              </a:spcBef>
              <a:spcAft>
                <a:spcPts val="0"/>
              </a:spcAft>
              <a:buClr>
                <a:schemeClr val="dk1"/>
              </a:buClr>
              <a:buSzPts val="1100"/>
              <a:buAutoNum type="arabicPeriod"/>
            </a:pPr>
            <a:r>
              <a:rPr lang="en">
                <a:solidFill>
                  <a:schemeClr val="dk1"/>
                </a:solidFill>
              </a:rPr>
              <a:t>The body posture of person C does somewhat resemble pointing, so even if the student is mistaken about the primary purpose of the activity, the response still partially addresses the prompt and scores a 1. However, at least one other person in the scene looks like they might be pointing at something, so to score a 2, the student would need to differentiate person C from others in the illustration. “She’s pointing at that little girl” or “Standing and pointing” or “She points at the juggler/clown” are all sufficient levels of detail to score a 2. Remember that the goal of the test is not to find out what the student knows about various leisure activities, but to measure their ability to communicate in English.</a:t>
            </a:r>
            <a:endParaRPr>
              <a:solidFill>
                <a:schemeClr val="dk1"/>
              </a:solidFill>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0"/>
        <p:cNvGrpSpPr/>
        <p:nvPr/>
      </p:nvGrpSpPr>
      <p:grpSpPr>
        <a:xfrm>
          <a:off x="0" y="0"/>
          <a:ext cx="0" cy="0"/>
          <a:chOff x="0" y="0"/>
          <a:chExt cx="0" cy="0"/>
        </a:xfrm>
      </p:grpSpPr>
      <p:sp>
        <p:nvSpPr>
          <p:cNvPr id="171" name="Google Shape;171;gb2fc05e125_0_10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2" name="Google Shape;172;gb2fc05e125_0_10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jp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2.jpg"/><Relationship Id="rId1" Type="http://schemas.openxmlformats.org/officeDocument/2006/relationships/slideMaster" Target="../slideMasters/slideMaster1.xml"/><Relationship Id="rId4" Type="http://schemas.openxmlformats.org/officeDocument/2006/relationships/image" Target="../media/image11.png"/></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7.jp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7.jpg"/><Relationship Id="rId1" Type="http://schemas.openxmlformats.org/officeDocument/2006/relationships/slideMaster" Target="../slideMasters/slideMaster1.xml"/><Relationship Id="rId4" Type="http://schemas.openxmlformats.org/officeDocument/2006/relationships/image" Target="../media/image8.png"/></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0.png"/><Relationship Id="rId2" Type="http://schemas.openxmlformats.org/officeDocument/2006/relationships/image" Target="../media/image9.jp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8.png"/><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matchingName="Logo/Title">
  <p:cSld name="Logo/Title">
    <p:bg>
      <p:bgPr>
        <a:blipFill>
          <a:blip r:embed="rId2">
            <a:alphaModFix/>
          </a:blip>
          <a:stretch>
            <a:fillRect/>
          </a:stretch>
        </a:blipFill>
        <a:effectLst/>
      </p:bgPr>
    </p:bg>
    <p:spTree>
      <p:nvGrpSpPr>
        <p:cNvPr id="1" name="Shape 14"/>
        <p:cNvGrpSpPr/>
        <p:nvPr/>
      </p:nvGrpSpPr>
      <p:grpSpPr>
        <a:xfrm>
          <a:off x="0" y="0"/>
          <a:ext cx="0" cy="0"/>
          <a:chOff x="0" y="0"/>
          <a:chExt cx="0" cy="0"/>
        </a:xfrm>
      </p:grpSpPr>
      <p:sp>
        <p:nvSpPr>
          <p:cNvPr id="15" name="Google Shape;15;p2"/>
          <p:cNvSpPr txBox="1">
            <a:spLocks noGrp="1"/>
          </p:cNvSpPr>
          <p:nvPr>
            <p:ph type="title"/>
          </p:nvPr>
        </p:nvSpPr>
        <p:spPr>
          <a:xfrm>
            <a:off x="628650" y="3346860"/>
            <a:ext cx="7886700" cy="994200"/>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dk1"/>
              </a:buClr>
              <a:buSzPts val="4400"/>
              <a:buFont typeface="Calibri"/>
              <a:buNone/>
              <a:defRPr>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16" name="Google Shape;16;p2"/>
          <p:cNvPicPr preferRelativeResize="0"/>
          <p:nvPr/>
        </p:nvPicPr>
        <p:blipFill rotWithShape="1">
          <a:blip r:embed="rId3">
            <a:alphaModFix/>
          </a:blip>
          <a:srcRect/>
          <a:stretch/>
        </p:blipFill>
        <p:spPr>
          <a:xfrm>
            <a:off x="3311090" y="508560"/>
            <a:ext cx="3491571" cy="1736380"/>
          </a:xfrm>
          <a:prstGeom prst="rect">
            <a:avLst/>
          </a:prstGeom>
          <a:noFill/>
          <a:ln>
            <a:noFill/>
          </a:ln>
        </p:spPr>
      </p:pic>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matchingName="no pattern_Logo only">
  <p:cSld name="no pattern_Logo only">
    <p:bg>
      <p:bgPr>
        <a:solidFill>
          <a:schemeClr val="lt1"/>
        </a:solidFill>
        <a:effectLst/>
      </p:bgPr>
    </p:bg>
    <p:spTree>
      <p:nvGrpSpPr>
        <p:cNvPr id="1" name="Shape 52"/>
        <p:cNvGrpSpPr/>
        <p:nvPr/>
      </p:nvGrpSpPr>
      <p:grpSpPr>
        <a:xfrm>
          <a:off x="0" y="0"/>
          <a:ext cx="0" cy="0"/>
          <a:chOff x="0" y="0"/>
          <a:chExt cx="0" cy="0"/>
        </a:xfrm>
      </p:grpSpPr>
      <p:pic>
        <p:nvPicPr>
          <p:cNvPr id="53" name="Google Shape;53;p11" descr="Decorative blue bar"/>
          <p:cNvPicPr preferRelativeResize="0"/>
          <p:nvPr/>
        </p:nvPicPr>
        <p:blipFill rotWithShape="1">
          <a:blip r:embed="rId2">
            <a:alphaModFix/>
          </a:blip>
          <a:srcRect/>
          <a:stretch/>
        </p:blipFill>
        <p:spPr>
          <a:xfrm>
            <a:off x="0" y="4871140"/>
            <a:ext cx="9144001" cy="276279"/>
          </a:xfrm>
          <a:prstGeom prst="rect">
            <a:avLst/>
          </a:prstGeom>
          <a:noFill/>
          <a:ln>
            <a:noFill/>
          </a:ln>
        </p:spPr>
      </p:pic>
      <p:pic>
        <p:nvPicPr>
          <p:cNvPr id="54" name="Google Shape;54;p11" descr="Oregon Department of Education logo"/>
          <p:cNvPicPr preferRelativeResize="0"/>
          <p:nvPr/>
        </p:nvPicPr>
        <p:blipFill rotWithShape="1">
          <a:blip r:embed="rId3">
            <a:alphaModFix/>
          </a:blip>
          <a:srcRect/>
          <a:stretch/>
        </p:blipFill>
        <p:spPr>
          <a:xfrm>
            <a:off x="3739081" y="461361"/>
            <a:ext cx="3222226" cy="1602435"/>
          </a:xfrm>
          <a:prstGeom prst="rect">
            <a:avLst/>
          </a:prstGeom>
          <a:noFill/>
          <a:ln>
            <a:noFill/>
          </a:ln>
        </p:spPr>
      </p:pic>
      <p:sp>
        <p:nvSpPr>
          <p:cNvPr id="55" name="Google Shape;55;p11"/>
          <p:cNvSpPr txBox="1">
            <a:spLocks noGrp="1"/>
          </p:cNvSpPr>
          <p:nvPr>
            <p:ph type="title"/>
          </p:nvPr>
        </p:nvSpPr>
        <p:spPr>
          <a:xfrm>
            <a:off x="619597" y="2201987"/>
            <a:ext cx="7886700" cy="994200"/>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dk1"/>
              </a:buClr>
              <a:buSzPts val="4400"/>
              <a:buFont typeface="Calibri"/>
              <a:buNone/>
              <a:defRPr>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56" name="Google Shape;56;p11" descr="Decorative blue swoosh"/>
          <p:cNvPicPr preferRelativeResize="0"/>
          <p:nvPr/>
        </p:nvPicPr>
        <p:blipFill rotWithShape="1">
          <a:blip r:embed="rId4">
            <a:alphaModFix/>
          </a:blip>
          <a:srcRect/>
          <a:stretch/>
        </p:blipFill>
        <p:spPr>
          <a:xfrm>
            <a:off x="0" y="-300103"/>
            <a:ext cx="9144001" cy="1577651"/>
          </a:xfrm>
          <a:prstGeom prst="rect">
            <a:avLst/>
          </a:prstGeom>
          <a:noFill/>
          <a:ln>
            <a:noFill/>
          </a:ln>
        </p:spPr>
      </p:pic>
      <p:sp>
        <p:nvSpPr>
          <p:cNvPr id="57" name="Google Shape;57;p11"/>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no pattern_Two Content">
  <p:cSld name="no pattern_Two Content">
    <p:spTree>
      <p:nvGrpSpPr>
        <p:cNvPr id="1" name="Shape 58"/>
        <p:cNvGrpSpPr/>
        <p:nvPr/>
      </p:nvGrpSpPr>
      <p:grpSpPr>
        <a:xfrm>
          <a:off x="0" y="0"/>
          <a:ext cx="0" cy="0"/>
          <a:chOff x="0" y="0"/>
          <a:chExt cx="0" cy="0"/>
        </a:xfrm>
      </p:grpSpPr>
      <p:sp>
        <p:nvSpPr>
          <p:cNvPr id="59" name="Google Shape;59;p12"/>
          <p:cNvSpPr txBox="1">
            <a:spLocks noGrp="1"/>
          </p:cNvSpPr>
          <p:nvPr>
            <p:ph type="body" idx="1"/>
          </p:nvPr>
        </p:nvSpPr>
        <p:spPr>
          <a:xfrm>
            <a:off x="655811" y="1918592"/>
            <a:ext cx="3886200" cy="20622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0" name="Google Shape;60;p12"/>
          <p:cNvSpPr txBox="1">
            <a:spLocks noGrp="1"/>
          </p:cNvSpPr>
          <p:nvPr>
            <p:ph type="body" idx="2"/>
          </p:nvPr>
        </p:nvSpPr>
        <p:spPr>
          <a:xfrm>
            <a:off x="4656311" y="1918592"/>
            <a:ext cx="3886200" cy="20622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1" name="Google Shape;61;p12"/>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200"/>
              <a:buFont typeface="Calibri"/>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2" name="Google Shape;62;p12"/>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matchingName="no pattern_Comparison">
  <p:cSld name="no pattern_Comparison">
    <p:spTree>
      <p:nvGrpSpPr>
        <p:cNvPr id="1" name="Shape 63"/>
        <p:cNvGrpSpPr/>
        <p:nvPr/>
      </p:nvGrpSpPr>
      <p:grpSpPr>
        <a:xfrm>
          <a:off x="0" y="0"/>
          <a:ext cx="0" cy="0"/>
          <a:chOff x="0" y="0"/>
          <a:chExt cx="0" cy="0"/>
        </a:xfrm>
      </p:grpSpPr>
      <p:sp>
        <p:nvSpPr>
          <p:cNvPr id="64" name="Google Shape;64;p13"/>
          <p:cNvSpPr txBox="1">
            <a:spLocks noGrp="1"/>
          </p:cNvSpPr>
          <p:nvPr>
            <p:ph type="body" idx="1"/>
          </p:nvPr>
        </p:nvSpPr>
        <p:spPr>
          <a:xfrm>
            <a:off x="584574" y="1853580"/>
            <a:ext cx="3868200" cy="618000"/>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5" name="Google Shape;65;p13"/>
          <p:cNvSpPr txBox="1">
            <a:spLocks noGrp="1"/>
          </p:cNvSpPr>
          <p:nvPr>
            <p:ph type="body" idx="2"/>
          </p:nvPr>
        </p:nvSpPr>
        <p:spPr>
          <a:xfrm>
            <a:off x="584574" y="2529700"/>
            <a:ext cx="3868200" cy="1680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6" name="Google Shape;66;p13"/>
          <p:cNvSpPr txBox="1">
            <a:spLocks noGrp="1"/>
          </p:cNvSpPr>
          <p:nvPr>
            <p:ph type="body" idx="3"/>
          </p:nvPr>
        </p:nvSpPr>
        <p:spPr>
          <a:xfrm>
            <a:off x="4583884" y="1853580"/>
            <a:ext cx="3887400" cy="618000"/>
          </a:xfrm>
          <a:prstGeom prst="rect">
            <a:avLst/>
          </a:prstGeom>
          <a:noFill/>
          <a:ln>
            <a:noFill/>
          </a:ln>
        </p:spPr>
        <p:txBody>
          <a:bodyPr spcFirstLastPara="1" wrap="square" lIns="91425" tIns="45700" rIns="91425" bIns="45700" anchor="b" anchorCtr="0">
            <a:noAutofit/>
          </a:bodyPr>
          <a:lstStyle>
            <a:lvl1pPr marL="457200" lvl="0" indent="-228600" algn="l">
              <a:lnSpc>
                <a:spcPct val="90000"/>
              </a:lnSpc>
              <a:spcBef>
                <a:spcPts val="1000"/>
              </a:spcBef>
              <a:spcAft>
                <a:spcPts val="0"/>
              </a:spcAft>
              <a:buClr>
                <a:schemeClr val="dk1"/>
              </a:buClr>
              <a:buSzPts val="2400"/>
              <a:buNone/>
              <a:defRPr sz="2400" b="1"/>
            </a:lvl1pPr>
            <a:lvl2pPr marL="914400" lvl="1" indent="-228600" algn="l">
              <a:lnSpc>
                <a:spcPct val="90000"/>
              </a:lnSpc>
              <a:spcBef>
                <a:spcPts val="500"/>
              </a:spcBef>
              <a:spcAft>
                <a:spcPts val="0"/>
              </a:spcAft>
              <a:buClr>
                <a:schemeClr val="dk1"/>
              </a:buClr>
              <a:buSzPts val="2000"/>
              <a:buNone/>
              <a:defRPr sz="2000" b="1"/>
            </a:lvl2pPr>
            <a:lvl3pPr marL="1371600" lvl="2" indent="-228600" algn="l">
              <a:lnSpc>
                <a:spcPct val="90000"/>
              </a:lnSpc>
              <a:spcBef>
                <a:spcPts val="500"/>
              </a:spcBef>
              <a:spcAft>
                <a:spcPts val="0"/>
              </a:spcAft>
              <a:buClr>
                <a:schemeClr val="dk1"/>
              </a:buClr>
              <a:buSzPts val="1800"/>
              <a:buNone/>
              <a:defRPr sz="1800" b="1"/>
            </a:lvl3pPr>
            <a:lvl4pPr marL="1828800" lvl="3" indent="-228600" algn="l">
              <a:lnSpc>
                <a:spcPct val="90000"/>
              </a:lnSpc>
              <a:spcBef>
                <a:spcPts val="500"/>
              </a:spcBef>
              <a:spcAft>
                <a:spcPts val="0"/>
              </a:spcAft>
              <a:buClr>
                <a:schemeClr val="dk1"/>
              </a:buClr>
              <a:buSzPts val="1600"/>
              <a:buNone/>
              <a:defRPr sz="1600" b="1"/>
            </a:lvl4pPr>
            <a:lvl5pPr marL="2286000" lvl="4" indent="-228600" algn="l">
              <a:lnSpc>
                <a:spcPct val="90000"/>
              </a:lnSpc>
              <a:spcBef>
                <a:spcPts val="500"/>
              </a:spcBef>
              <a:spcAft>
                <a:spcPts val="0"/>
              </a:spcAft>
              <a:buClr>
                <a:schemeClr val="dk1"/>
              </a:buClr>
              <a:buSzPts val="1600"/>
              <a:buNone/>
              <a:defRPr sz="1600" b="1"/>
            </a:lvl5pPr>
            <a:lvl6pPr marL="2743200" lvl="5" indent="-228600" algn="l">
              <a:lnSpc>
                <a:spcPct val="90000"/>
              </a:lnSpc>
              <a:spcBef>
                <a:spcPts val="500"/>
              </a:spcBef>
              <a:spcAft>
                <a:spcPts val="0"/>
              </a:spcAft>
              <a:buClr>
                <a:schemeClr val="dk1"/>
              </a:buClr>
              <a:buSzPts val="1600"/>
              <a:buNone/>
              <a:defRPr sz="1600" b="1"/>
            </a:lvl6pPr>
            <a:lvl7pPr marL="3200400" lvl="6" indent="-228600" algn="l">
              <a:lnSpc>
                <a:spcPct val="90000"/>
              </a:lnSpc>
              <a:spcBef>
                <a:spcPts val="500"/>
              </a:spcBef>
              <a:spcAft>
                <a:spcPts val="0"/>
              </a:spcAft>
              <a:buClr>
                <a:schemeClr val="dk1"/>
              </a:buClr>
              <a:buSzPts val="1600"/>
              <a:buNone/>
              <a:defRPr sz="1600" b="1"/>
            </a:lvl7pPr>
            <a:lvl8pPr marL="3657600" lvl="7" indent="-228600" algn="l">
              <a:lnSpc>
                <a:spcPct val="90000"/>
              </a:lnSpc>
              <a:spcBef>
                <a:spcPts val="500"/>
              </a:spcBef>
              <a:spcAft>
                <a:spcPts val="0"/>
              </a:spcAft>
              <a:buClr>
                <a:schemeClr val="dk1"/>
              </a:buClr>
              <a:buSzPts val="1600"/>
              <a:buNone/>
              <a:defRPr sz="1600" b="1"/>
            </a:lvl8pPr>
            <a:lvl9pPr marL="4114800" lvl="8" indent="-228600" algn="l">
              <a:lnSpc>
                <a:spcPct val="90000"/>
              </a:lnSpc>
              <a:spcBef>
                <a:spcPts val="500"/>
              </a:spcBef>
              <a:spcAft>
                <a:spcPts val="0"/>
              </a:spcAft>
              <a:buClr>
                <a:schemeClr val="dk1"/>
              </a:buClr>
              <a:buSzPts val="1600"/>
              <a:buNone/>
              <a:defRPr sz="1600" b="1"/>
            </a:lvl9pPr>
          </a:lstStyle>
          <a:p>
            <a:endParaRPr/>
          </a:p>
        </p:txBody>
      </p:sp>
      <p:sp>
        <p:nvSpPr>
          <p:cNvPr id="67" name="Google Shape;67;p13"/>
          <p:cNvSpPr txBox="1">
            <a:spLocks noGrp="1"/>
          </p:cNvSpPr>
          <p:nvPr>
            <p:ph type="body" idx="4"/>
          </p:nvPr>
        </p:nvSpPr>
        <p:spPr>
          <a:xfrm>
            <a:off x="4583884" y="2529700"/>
            <a:ext cx="3887400" cy="16803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68" name="Google Shape;68;p13"/>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200"/>
              <a:buFont typeface="Calibri"/>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9" name="Google Shape;69;p13"/>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matchingName="no pattern_Blank">
  <p:cSld name="no pattern_Blank">
    <p:bg>
      <p:bgPr>
        <a:solidFill>
          <a:schemeClr val="lt1"/>
        </a:solidFill>
        <a:effectLst/>
      </p:bgPr>
    </p:bg>
    <p:spTree>
      <p:nvGrpSpPr>
        <p:cNvPr id="1" name="Shape 70"/>
        <p:cNvGrpSpPr/>
        <p:nvPr/>
      </p:nvGrpSpPr>
      <p:grpSpPr>
        <a:xfrm>
          <a:off x="0" y="0"/>
          <a:ext cx="0" cy="0"/>
          <a:chOff x="0" y="0"/>
          <a:chExt cx="0" cy="0"/>
        </a:xfrm>
      </p:grpSpPr>
      <p:pic>
        <p:nvPicPr>
          <p:cNvPr id="71" name="Google Shape;71;p14" descr="Decorative blue bar"/>
          <p:cNvPicPr preferRelativeResize="0"/>
          <p:nvPr/>
        </p:nvPicPr>
        <p:blipFill rotWithShape="1">
          <a:blip r:embed="rId2">
            <a:alphaModFix/>
          </a:blip>
          <a:srcRect/>
          <a:stretch/>
        </p:blipFill>
        <p:spPr>
          <a:xfrm>
            <a:off x="0" y="4871140"/>
            <a:ext cx="9144001" cy="276279"/>
          </a:xfrm>
          <a:prstGeom prst="rect">
            <a:avLst/>
          </a:prstGeom>
          <a:noFill/>
          <a:ln>
            <a:noFill/>
          </a:ln>
        </p:spPr>
      </p:pic>
      <p:sp>
        <p:nvSpPr>
          <p:cNvPr id="72" name="Google Shape;72;p14"/>
          <p:cNvSpPr txBox="1">
            <a:spLocks noGrp="1"/>
          </p:cNvSpPr>
          <p:nvPr>
            <p:ph type="title"/>
          </p:nvPr>
        </p:nvSpPr>
        <p:spPr>
          <a:xfrm>
            <a:off x="1881838" y="83686"/>
            <a:ext cx="7152300" cy="7599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dk1"/>
              </a:buClr>
              <a:buSzPts val="3600"/>
              <a:buFont typeface="Calibri"/>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73" name="Google Shape;73;p14" descr="Oregon Department of Education Logo"/>
          <p:cNvPicPr preferRelativeResize="0"/>
          <p:nvPr/>
        </p:nvPicPr>
        <p:blipFill rotWithShape="1">
          <a:blip r:embed="rId3">
            <a:alphaModFix/>
          </a:blip>
          <a:srcRect/>
          <a:stretch/>
        </p:blipFill>
        <p:spPr>
          <a:xfrm>
            <a:off x="-90611" y="40172"/>
            <a:ext cx="1479336" cy="735684"/>
          </a:xfrm>
          <a:prstGeom prst="rect">
            <a:avLst/>
          </a:prstGeom>
          <a:noFill/>
          <a:ln>
            <a:noFill/>
          </a:ln>
        </p:spPr>
      </p:pic>
      <p:sp>
        <p:nvSpPr>
          <p:cNvPr id="74" name="Google Shape;74;p14"/>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matchingName="no pattern_Content with Caption">
  <p:cSld name="no pattern_Content with Caption">
    <p:spTree>
      <p:nvGrpSpPr>
        <p:cNvPr id="1" name="Shape 75"/>
        <p:cNvGrpSpPr/>
        <p:nvPr/>
      </p:nvGrpSpPr>
      <p:grpSpPr>
        <a:xfrm>
          <a:off x="0" y="0"/>
          <a:ext cx="0" cy="0"/>
          <a:chOff x="0" y="0"/>
          <a:chExt cx="0" cy="0"/>
        </a:xfrm>
      </p:grpSpPr>
      <p:sp>
        <p:nvSpPr>
          <p:cNvPr id="76" name="Google Shape;76;p15"/>
          <p:cNvSpPr txBox="1">
            <a:spLocks noGrp="1"/>
          </p:cNvSpPr>
          <p:nvPr>
            <p:ph type="body" idx="1"/>
          </p:nvPr>
        </p:nvSpPr>
        <p:spPr>
          <a:xfrm>
            <a:off x="3887391" y="1494625"/>
            <a:ext cx="4629300" cy="2901300"/>
          </a:xfrm>
          <a:prstGeom prst="rect">
            <a:avLst/>
          </a:prstGeom>
          <a:noFill/>
          <a:ln>
            <a:noFill/>
          </a:ln>
        </p:spPr>
        <p:txBody>
          <a:bodyPr spcFirstLastPara="1" wrap="square" lIns="91425" tIns="45700" rIns="91425" bIns="45700" anchor="t" anchorCtr="0">
            <a:noAutofit/>
          </a:bodyPr>
          <a:lstStyle>
            <a:lvl1pPr marL="457200" lvl="0" indent="-431800" algn="l">
              <a:lnSpc>
                <a:spcPct val="90000"/>
              </a:lnSpc>
              <a:spcBef>
                <a:spcPts val="1000"/>
              </a:spcBef>
              <a:spcAft>
                <a:spcPts val="0"/>
              </a:spcAft>
              <a:buClr>
                <a:schemeClr val="dk1"/>
              </a:buClr>
              <a:buSzPts val="3200"/>
              <a:buChar char="•"/>
              <a:defRPr sz="3200"/>
            </a:lvl1pPr>
            <a:lvl2pPr marL="914400" lvl="1" indent="-406400" algn="l">
              <a:lnSpc>
                <a:spcPct val="90000"/>
              </a:lnSpc>
              <a:spcBef>
                <a:spcPts val="500"/>
              </a:spcBef>
              <a:spcAft>
                <a:spcPts val="0"/>
              </a:spcAft>
              <a:buClr>
                <a:schemeClr val="dk1"/>
              </a:buClr>
              <a:buSzPts val="2800"/>
              <a:buChar char="•"/>
              <a:defRPr sz="2800"/>
            </a:lvl2pPr>
            <a:lvl3pPr marL="1371600" lvl="2" indent="-381000" algn="l">
              <a:lnSpc>
                <a:spcPct val="90000"/>
              </a:lnSpc>
              <a:spcBef>
                <a:spcPts val="500"/>
              </a:spcBef>
              <a:spcAft>
                <a:spcPts val="0"/>
              </a:spcAft>
              <a:buClr>
                <a:schemeClr val="dk1"/>
              </a:buClr>
              <a:buSzPts val="2400"/>
              <a:buChar char="•"/>
              <a:defRPr sz="2400"/>
            </a:lvl3pPr>
            <a:lvl4pPr marL="1828800" lvl="3" indent="-355600" algn="l">
              <a:lnSpc>
                <a:spcPct val="90000"/>
              </a:lnSpc>
              <a:spcBef>
                <a:spcPts val="500"/>
              </a:spcBef>
              <a:spcAft>
                <a:spcPts val="0"/>
              </a:spcAft>
              <a:buClr>
                <a:schemeClr val="dk1"/>
              </a:buClr>
              <a:buSzPts val="2000"/>
              <a:buChar char="•"/>
              <a:defRPr sz="2000"/>
            </a:lvl4pPr>
            <a:lvl5pPr marL="2286000" lvl="4" indent="-355600" algn="l">
              <a:lnSpc>
                <a:spcPct val="90000"/>
              </a:lnSpc>
              <a:spcBef>
                <a:spcPts val="500"/>
              </a:spcBef>
              <a:spcAft>
                <a:spcPts val="0"/>
              </a:spcAft>
              <a:buClr>
                <a:schemeClr val="dk1"/>
              </a:buClr>
              <a:buSzPts val="2000"/>
              <a:buChar char="•"/>
              <a:defRPr sz="2000"/>
            </a:lvl5pPr>
            <a:lvl6pPr marL="2743200" lvl="5" indent="-355600" algn="l">
              <a:lnSpc>
                <a:spcPct val="90000"/>
              </a:lnSpc>
              <a:spcBef>
                <a:spcPts val="500"/>
              </a:spcBef>
              <a:spcAft>
                <a:spcPts val="0"/>
              </a:spcAft>
              <a:buClr>
                <a:schemeClr val="dk1"/>
              </a:buClr>
              <a:buSzPts val="2000"/>
              <a:buChar char="•"/>
              <a:defRPr sz="2000"/>
            </a:lvl6pPr>
            <a:lvl7pPr marL="3200400" lvl="6" indent="-355600" algn="l">
              <a:lnSpc>
                <a:spcPct val="90000"/>
              </a:lnSpc>
              <a:spcBef>
                <a:spcPts val="500"/>
              </a:spcBef>
              <a:spcAft>
                <a:spcPts val="0"/>
              </a:spcAft>
              <a:buClr>
                <a:schemeClr val="dk1"/>
              </a:buClr>
              <a:buSzPts val="2000"/>
              <a:buChar char="•"/>
              <a:defRPr sz="2000"/>
            </a:lvl7pPr>
            <a:lvl8pPr marL="3657600" lvl="7" indent="-355600" algn="l">
              <a:lnSpc>
                <a:spcPct val="90000"/>
              </a:lnSpc>
              <a:spcBef>
                <a:spcPts val="500"/>
              </a:spcBef>
              <a:spcAft>
                <a:spcPts val="0"/>
              </a:spcAft>
              <a:buClr>
                <a:schemeClr val="dk1"/>
              </a:buClr>
              <a:buSzPts val="2000"/>
              <a:buChar char="•"/>
              <a:defRPr sz="2000"/>
            </a:lvl8pPr>
            <a:lvl9pPr marL="4114800" lvl="8" indent="-355600" algn="l">
              <a:lnSpc>
                <a:spcPct val="90000"/>
              </a:lnSpc>
              <a:spcBef>
                <a:spcPts val="500"/>
              </a:spcBef>
              <a:spcAft>
                <a:spcPts val="0"/>
              </a:spcAft>
              <a:buClr>
                <a:schemeClr val="dk1"/>
              </a:buClr>
              <a:buSzPts val="2000"/>
              <a:buChar char="•"/>
              <a:defRPr sz="2000"/>
            </a:lvl9pPr>
          </a:lstStyle>
          <a:p>
            <a:endParaRPr/>
          </a:p>
        </p:txBody>
      </p:sp>
      <p:sp>
        <p:nvSpPr>
          <p:cNvPr id="77" name="Google Shape;77;p15"/>
          <p:cNvSpPr txBox="1">
            <a:spLocks noGrp="1"/>
          </p:cNvSpPr>
          <p:nvPr>
            <p:ph type="body" idx="2"/>
          </p:nvPr>
        </p:nvSpPr>
        <p:spPr>
          <a:xfrm>
            <a:off x="629841" y="2694779"/>
            <a:ext cx="2949300" cy="17070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78" name="Google Shape;78;p15"/>
          <p:cNvSpPr txBox="1">
            <a:spLocks noGrp="1"/>
          </p:cNvSpPr>
          <p:nvPr>
            <p:ph type="title"/>
          </p:nvPr>
        </p:nvSpPr>
        <p:spPr>
          <a:xfrm>
            <a:off x="2711848" y="83686"/>
            <a:ext cx="6322500" cy="759900"/>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lt1"/>
              </a:buClr>
              <a:buSzPts val="3600"/>
              <a:buFont typeface="Calibri"/>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9" name="Google Shape;79;p15"/>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matchingName="no pattern_Picture with Caption">
  <p:cSld name="no pattern_Picture with Caption">
    <p:spTree>
      <p:nvGrpSpPr>
        <p:cNvPr id="1" name="Shape 80"/>
        <p:cNvGrpSpPr/>
        <p:nvPr/>
      </p:nvGrpSpPr>
      <p:grpSpPr>
        <a:xfrm>
          <a:off x="0" y="0"/>
          <a:ext cx="0" cy="0"/>
          <a:chOff x="0" y="0"/>
          <a:chExt cx="0" cy="0"/>
        </a:xfrm>
      </p:grpSpPr>
      <p:sp>
        <p:nvSpPr>
          <p:cNvPr id="81" name="Google Shape;81;p16"/>
          <p:cNvSpPr>
            <a:spLocks noGrp="1"/>
          </p:cNvSpPr>
          <p:nvPr>
            <p:ph type="pic" idx="2"/>
          </p:nvPr>
        </p:nvSpPr>
        <p:spPr>
          <a:xfrm>
            <a:off x="3887391" y="1499863"/>
            <a:ext cx="4629300" cy="2895900"/>
          </a:xfrm>
          <a:prstGeom prst="rect">
            <a:avLst/>
          </a:prstGeom>
          <a:noFill/>
          <a:ln>
            <a:noFill/>
          </a:ln>
        </p:spPr>
        <p:txBody>
          <a:bodyPr spcFirstLastPara="1" wrap="square" lIns="91425" tIns="45700" rIns="91425" bIns="45700" anchor="t" anchorCtr="0">
            <a:noAutofit/>
          </a:bodyPr>
          <a:lstStyle>
            <a:lvl1pPr marR="0" lvl="0" algn="l" rtl="0">
              <a:lnSpc>
                <a:spcPct val="90000"/>
              </a:lnSpc>
              <a:spcBef>
                <a:spcPts val="1000"/>
              </a:spcBef>
              <a:spcAft>
                <a:spcPts val="0"/>
              </a:spcAft>
              <a:buClr>
                <a:schemeClr val="dk1"/>
              </a:buClr>
              <a:buSzPts val="3200"/>
              <a:buFont typeface="Arial"/>
              <a:buNone/>
              <a:defRPr sz="3200" b="0" i="0" u="none" strike="noStrike" cap="none">
                <a:solidFill>
                  <a:schemeClr val="dk1"/>
                </a:solidFill>
                <a:latin typeface="Calibri"/>
                <a:ea typeface="Calibri"/>
                <a:cs typeface="Calibri"/>
                <a:sym typeface="Calibri"/>
              </a:defRPr>
            </a:lvl1pPr>
            <a:lvl2pPr marR="0" lvl="1" algn="l" rtl="0">
              <a:lnSpc>
                <a:spcPct val="90000"/>
              </a:lnSpc>
              <a:spcBef>
                <a:spcPts val="500"/>
              </a:spcBef>
              <a:spcAft>
                <a:spcPts val="0"/>
              </a:spcAft>
              <a:buClr>
                <a:schemeClr val="dk1"/>
              </a:buClr>
              <a:buSzPts val="2800"/>
              <a:buFont typeface="Arial"/>
              <a:buNone/>
              <a:defRPr sz="2800" b="0" i="0" u="none" strike="noStrike" cap="none">
                <a:solidFill>
                  <a:schemeClr val="dk1"/>
                </a:solidFill>
                <a:latin typeface="Calibri"/>
                <a:ea typeface="Calibri"/>
                <a:cs typeface="Calibri"/>
                <a:sym typeface="Calibri"/>
              </a:defRPr>
            </a:lvl2pPr>
            <a:lvl3pPr marR="0" lvl="2" algn="l" rtl="0">
              <a:lnSpc>
                <a:spcPct val="90000"/>
              </a:lnSpc>
              <a:spcBef>
                <a:spcPts val="500"/>
              </a:spcBef>
              <a:spcAft>
                <a:spcPts val="0"/>
              </a:spcAft>
              <a:buClr>
                <a:schemeClr val="dk1"/>
              </a:buClr>
              <a:buSzPts val="2400"/>
              <a:buFont typeface="Arial"/>
              <a:buNone/>
              <a:defRPr sz="2400" b="0" i="0" u="none" strike="noStrike" cap="none">
                <a:solidFill>
                  <a:schemeClr val="dk1"/>
                </a:solidFill>
                <a:latin typeface="Calibri"/>
                <a:ea typeface="Calibri"/>
                <a:cs typeface="Calibri"/>
                <a:sym typeface="Calibri"/>
              </a:defRPr>
            </a:lvl3pPr>
            <a:lvl4pPr marR="0" lvl="3"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4pPr>
            <a:lvl5pPr marR="0" lvl="4"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5pPr>
            <a:lvl6pPr marR="0" lvl="5"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6pPr>
            <a:lvl7pPr marR="0" lvl="6"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7pPr>
            <a:lvl8pPr marR="0" lvl="7"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8pPr>
            <a:lvl9pPr marR="0" lvl="8" algn="l" rtl="0">
              <a:lnSpc>
                <a:spcPct val="90000"/>
              </a:lnSpc>
              <a:spcBef>
                <a:spcPts val="500"/>
              </a:spcBef>
              <a:spcAft>
                <a:spcPts val="0"/>
              </a:spcAft>
              <a:buClr>
                <a:schemeClr val="dk1"/>
              </a:buClr>
              <a:buSzPts val="2000"/>
              <a:buFont typeface="Arial"/>
              <a:buNone/>
              <a:defRPr sz="2000" b="0" i="0" u="none" strike="noStrike" cap="none">
                <a:solidFill>
                  <a:schemeClr val="dk1"/>
                </a:solidFill>
                <a:latin typeface="Calibri"/>
                <a:ea typeface="Calibri"/>
                <a:cs typeface="Calibri"/>
                <a:sym typeface="Calibri"/>
              </a:defRPr>
            </a:lvl9pPr>
          </a:lstStyle>
          <a:p>
            <a:endParaRPr/>
          </a:p>
        </p:txBody>
      </p:sp>
      <p:sp>
        <p:nvSpPr>
          <p:cNvPr id="82" name="Google Shape;82;p16"/>
          <p:cNvSpPr txBox="1">
            <a:spLocks noGrp="1"/>
          </p:cNvSpPr>
          <p:nvPr>
            <p:ph type="body" idx="1"/>
          </p:nvPr>
        </p:nvSpPr>
        <p:spPr>
          <a:xfrm>
            <a:off x="629841" y="2710484"/>
            <a:ext cx="2949300" cy="1685400"/>
          </a:xfrm>
          <a:prstGeom prst="rect">
            <a:avLst/>
          </a:prstGeom>
          <a:noFill/>
          <a:ln>
            <a:noFill/>
          </a:ln>
        </p:spPr>
        <p:txBody>
          <a:bodyPr spcFirstLastPara="1" wrap="square" lIns="91425" tIns="45700" rIns="91425" bIns="45700" anchor="t" anchorCtr="0">
            <a:noAutofit/>
          </a:bodyPr>
          <a:lstStyle>
            <a:lvl1pPr marL="457200" lvl="0" indent="-228600" algn="l">
              <a:lnSpc>
                <a:spcPct val="90000"/>
              </a:lnSpc>
              <a:spcBef>
                <a:spcPts val="1000"/>
              </a:spcBef>
              <a:spcAft>
                <a:spcPts val="0"/>
              </a:spcAft>
              <a:buClr>
                <a:schemeClr val="dk1"/>
              </a:buClr>
              <a:buSzPts val="1600"/>
              <a:buNone/>
              <a:defRPr sz="1600"/>
            </a:lvl1pPr>
            <a:lvl2pPr marL="914400" lvl="1" indent="-228600" algn="l">
              <a:lnSpc>
                <a:spcPct val="90000"/>
              </a:lnSpc>
              <a:spcBef>
                <a:spcPts val="500"/>
              </a:spcBef>
              <a:spcAft>
                <a:spcPts val="0"/>
              </a:spcAft>
              <a:buClr>
                <a:schemeClr val="dk1"/>
              </a:buClr>
              <a:buSzPts val="1400"/>
              <a:buNone/>
              <a:defRPr sz="1400"/>
            </a:lvl2pPr>
            <a:lvl3pPr marL="1371600" lvl="2" indent="-228600" algn="l">
              <a:lnSpc>
                <a:spcPct val="90000"/>
              </a:lnSpc>
              <a:spcBef>
                <a:spcPts val="500"/>
              </a:spcBef>
              <a:spcAft>
                <a:spcPts val="0"/>
              </a:spcAft>
              <a:buClr>
                <a:schemeClr val="dk1"/>
              </a:buClr>
              <a:buSzPts val="1200"/>
              <a:buNone/>
              <a:defRPr sz="1200"/>
            </a:lvl3pPr>
            <a:lvl4pPr marL="1828800" lvl="3" indent="-228600" algn="l">
              <a:lnSpc>
                <a:spcPct val="90000"/>
              </a:lnSpc>
              <a:spcBef>
                <a:spcPts val="500"/>
              </a:spcBef>
              <a:spcAft>
                <a:spcPts val="0"/>
              </a:spcAft>
              <a:buClr>
                <a:schemeClr val="dk1"/>
              </a:buClr>
              <a:buSzPts val="1000"/>
              <a:buNone/>
              <a:defRPr sz="1000"/>
            </a:lvl4pPr>
            <a:lvl5pPr marL="2286000" lvl="4" indent="-228600" algn="l">
              <a:lnSpc>
                <a:spcPct val="90000"/>
              </a:lnSpc>
              <a:spcBef>
                <a:spcPts val="500"/>
              </a:spcBef>
              <a:spcAft>
                <a:spcPts val="0"/>
              </a:spcAft>
              <a:buClr>
                <a:schemeClr val="dk1"/>
              </a:buClr>
              <a:buSzPts val="1000"/>
              <a:buNone/>
              <a:defRPr sz="1000"/>
            </a:lvl5pPr>
            <a:lvl6pPr marL="2743200" lvl="5" indent="-228600" algn="l">
              <a:lnSpc>
                <a:spcPct val="90000"/>
              </a:lnSpc>
              <a:spcBef>
                <a:spcPts val="500"/>
              </a:spcBef>
              <a:spcAft>
                <a:spcPts val="0"/>
              </a:spcAft>
              <a:buClr>
                <a:schemeClr val="dk1"/>
              </a:buClr>
              <a:buSzPts val="1000"/>
              <a:buNone/>
              <a:defRPr sz="1000"/>
            </a:lvl6pPr>
            <a:lvl7pPr marL="3200400" lvl="6" indent="-228600" algn="l">
              <a:lnSpc>
                <a:spcPct val="90000"/>
              </a:lnSpc>
              <a:spcBef>
                <a:spcPts val="500"/>
              </a:spcBef>
              <a:spcAft>
                <a:spcPts val="0"/>
              </a:spcAft>
              <a:buClr>
                <a:schemeClr val="dk1"/>
              </a:buClr>
              <a:buSzPts val="1000"/>
              <a:buNone/>
              <a:defRPr sz="1000"/>
            </a:lvl7pPr>
            <a:lvl8pPr marL="3657600" lvl="7" indent="-228600" algn="l">
              <a:lnSpc>
                <a:spcPct val="90000"/>
              </a:lnSpc>
              <a:spcBef>
                <a:spcPts val="500"/>
              </a:spcBef>
              <a:spcAft>
                <a:spcPts val="0"/>
              </a:spcAft>
              <a:buClr>
                <a:schemeClr val="dk1"/>
              </a:buClr>
              <a:buSzPts val="1000"/>
              <a:buNone/>
              <a:defRPr sz="1000"/>
            </a:lvl8pPr>
            <a:lvl9pPr marL="4114800" lvl="8" indent="-228600" algn="l">
              <a:lnSpc>
                <a:spcPct val="90000"/>
              </a:lnSpc>
              <a:spcBef>
                <a:spcPts val="500"/>
              </a:spcBef>
              <a:spcAft>
                <a:spcPts val="0"/>
              </a:spcAft>
              <a:buClr>
                <a:schemeClr val="dk1"/>
              </a:buClr>
              <a:buSzPts val="1000"/>
              <a:buNone/>
              <a:defRPr sz="1000"/>
            </a:lvl9pPr>
          </a:lstStyle>
          <a:p>
            <a:endParaRPr/>
          </a:p>
        </p:txBody>
      </p:sp>
      <p:sp>
        <p:nvSpPr>
          <p:cNvPr id="83" name="Google Shape;83;p16"/>
          <p:cNvSpPr txBox="1">
            <a:spLocks noGrp="1"/>
          </p:cNvSpPr>
          <p:nvPr>
            <p:ph type="title"/>
          </p:nvPr>
        </p:nvSpPr>
        <p:spPr>
          <a:xfrm>
            <a:off x="2711848" y="83686"/>
            <a:ext cx="6322500" cy="759900"/>
          </a:xfrm>
          <a:prstGeom prst="rect">
            <a:avLst/>
          </a:prstGeom>
          <a:noFill/>
          <a:ln>
            <a:noFill/>
          </a:ln>
        </p:spPr>
        <p:txBody>
          <a:bodyPr spcFirstLastPara="1" wrap="square" lIns="91425" tIns="45700" rIns="91425" bIns="45700" anchor="ctr" anchorCtr="0">
            <a:noAutofit/>
          </a:bodyPr>
          <a:lstStyle>
            <a:lvl1pPr lvl="0" algn="ctr">
              <a:lnSpc>
                <a:spcPct val="90000"/>
              </a:lnSpc>
              <a:spcBef>
                <a:spcPts val="0"/>
              </a:spcBef>
              <a:spcAft>
                <a:spcPts val="0"/>
              </a:spcAft>
              <a:buClr>
                <a:schemeClr val="lt1"/>
              </a:buClr>
              <a:buSzPts val="3600"/>
              <a:buFont typeface="Calibri"/>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4" name="Google Shape;84;p16"/>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matchingName="2_Blank">
  <p:cSld name="2_Blank_1">
    <p:bg>
      <p:bgPr>
        <a:solidFill>
          <a:schemeClr val="lt1"/>
        </a:solidFill>
        <a:effectLst/>
      </p:bgPr>
    </p:bg>
    <p:spTree>
      <p:nvGrpSpPr>
        <p:cNvPr id="1" name="Shape 85"/>
        <p:cNvGrpSpPr/>
        <p:nvPr/>
      </p:nvGrpSpPr>
      <p:grpSpPr>
        <a:xfrm>
          <a:off x="0" y="0"/>
          <a:ext cx="0" cy="0"/>
          <a:chOff x="0" y="0"/>
          <a:chExt cx="0" cy="0"/>
        </a:xfrm>
      </p:grpSpPr>
      <p:sp>
        <p:nvSpPr>
          <p:cNvPr id="86" name="Google Shape;86;p17"/>
          <p:cNvSpPr txBox="1">
            <a:spLocks noGrp="1"/>
          </p:cNvSpPr>
          <p:nvPr>
            <p:ph type="title"/>
          </p:nvPr>
        </p:nvSpPr>
        <p:spPr>
          <a:xfrm>
            <a:off x="0" y="771221"/>
            <a:ext cx="7152300" cy="759900"/>
          </a:xfrm>
          <a:prstGeom prst="rect">
            <a:avLst/>
          </a:prstGeom>
          <a:noFill/>
          <a:ln>
            <a:noFill/>
          </a:ln>
        </p:spPr>
        <p:txBody>
          <a:bodyPr spcFirstLastPara="1" wrap="square" lIns="91425" tIns="45700" rIns="91425" bIns="45700" anchor="ctr" anchorCtr="0">
            <a:noAutofit/>
          </a:bodyPr>
          <a:lstStyle>
            <a:lvl1pPr lvl="0" algn="l" rtl="0">
              <a:lnSpc>
                <a:spcPct val="90000"/>
              </a:lnSpc>
              <a:spcBef>
                <a:spcPts val="0"/>
              </a:spcBef>
              <a:spcAft>
                <a:spcPts val="0"/>
              </a:spcAft>
              <a:buClr>
                <a:schemeClr val="lt1"/>
              </a:buClr>
              <a:buSzPts val="3600"/>
              <a:buFont typeface="Calibri"/>
              <a:buNone/>
              <a:defRPr sz="3600">
                <a:solidFill>
                  <a:schemeClr val="lt1"/>
                </a:solidFill>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pic>
        <p:nvPicPr>
          <p:cNvPr id="87" name="Google Shape;87;p17" descr="Decorative geometric pattern"/>
          <p:cNvPicPr preferRelativeResize="0"/>
          <p:nvPr/>
        </p:nvPicPr>
        <p:blipFill rotWithShape="1">
          <a:blip r:embed="rId2">
            <a:alphaModFix/>
          </a:blip>
          <a:srcRect/>
          <a:stretch/>
        </p:blipFill>
        <p:spPr>
          <a:xfrm>
            <a:off x="0" y="0"/>
            <a:ext cx="9144001" cy="4871139"/>
          </a:xfrm>
          <a:prstGeom prst="rect">
            <a:avLst/>
          </a:prstGeom>
          <a:noFill/>
          <a:ln>
            <a:noFill/>
          </a:ln>
        </p:spPr>
      </p:pic>
      <p:sp>
        <p:nvSpPr>
          <p:cNvPr id="88" name="Google Shape;88;p17"/>
          <p:cNvSpPr txBox="1"/>
          <p:nvPr/>
        </p:nvSpPr>
        <p:spPr>
          <a:xfrm>
            <a:off x="0" y="775879"/>
            <a:ext cx="9144000" cy="712200"/>
          </a:xfrm>
          <a:prstGeom prst="rect">
            <a:avLst/>
          </a:prstGeom>
          <a:solidFill>
            <a:schemeClr val="accent1"/>
          </a:solidFill>
          <a:ln>
            <a:noFill/>
          </a:ln>
        </p:spPr>
        <p:txBody>
          <a:bodyPr spcFirstLastPara="1" wrap="square" lIns="91425" tIns="45700" rIns="91425" bIns="45700" anchor="ctr" anchorCtr="0">
            <a:noAutofit/>
          </a:bodyPr>
          <a:lstStyle/>
          <a:p>
            <a:pPr marL="0" marR="0" lvl="0" indent="0" algn="l" rtl="0">
              <a:lnSpc>
                <a:spcPct val="90000"/>
              </a:lnSpc>
              <a:spcBef>
                <a:spcPts val="0"/>
              </a:spcBef>
              <a:spcAft>
                <a:spcPts val="0"/>
              </a:spcAft>
              <a:buClr>
                <a:schemeClr val="dk1"/>
              </a:buClr>
              <a:buSzPts val="1600"/>
              <a:buFont typeface="Calibri"/>
              <a:buNone/>
            </a:pPr>
            <a:endParaRPr sz="1600" b="1" i="0" u="none" strike="noStrike" cap="none">
              <a:solidFill>
                <a:srgbClr val="FFFFFF"/>
              </a:solidFill>
              <a:latin typeface="Calibri"/>
              <a:ea typeface="Calibri"/>
              <a:cs typeface="Calibri"/>
              <a:sym typeface="Calibri"/>
            </a:endParaRPr>
          </a:p>
        </p:txBody>
      </p:sp>
      <p:pic>
        <p:nvPicPr>
          <p:cNvPr id="89" name="Google Shape;89;p17" descr="Decorative blue bar"/>
          <p:cNvPicPr preferRelativeResize="0"/>
          <p:nvPr/>
        </p:nvPicPr>
        <p:blipFill rotWithShape="1">
          <a:blip r:embed="rId3">
            <a:alphaModFix/>
          </a:blip>
          <a:srcRect/>
          <a:stretch/>
        </p:blipFill>
        <p:spPr>
          <a:xfrm>
            <a:off x="0" y="4871140"/>
            <a:ext cx="6858003" cy="207209"/>
          </a:xfrm>
          <a:prstGeom prst="rect">
            <a:avLst/>
          </a:prstGeom>
          <a:noFill/>
          <a:ln>
            <a:noFill/>
          </a:ln>
        </p:spPr>
      </p:pic>
      <p:pic>
        <p:nvPicPr>
          <p:cNvPr id="90" name="Google Shape;90;p17" descr="Oregon Department of Education Logo"/>
          <p:cNvPicPr preferRelativeResize="0"/>
          <p:nvPr/>
        </p:nvPicPr>
        <p:blipFill rotWithShape="1">
          <a:blip r:embed="rId4">
            <a:alphaModFix/>
          </a:blip>
          <a:srcRect/>
          <a:stretch/>
        </p:blipFill>
        <p:spPr>
          <a:xfrm>
            <a:off x="-90611" y="40172"/>
            <a:ext cx="1109503" cy="551763"/>
          </a:xfrm>
          <a:prstGeom prst="rect">
            <a:avLst/>
          </a:prstGeom>
          <a:noFill/>
          <a:ln>
            <a:noFill/>
          </a:ln>
        </p:spPr>
      </p:pic>
      <p:sp>
        <p:nvSpPr>
          <p:cNvPr id="91" name="Google Shape;91;p17"/>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lvl="0" indent="0" algn="r" rtl="0">
              <a:spcBef>
                <a:spcPts val="0"/>
              </a:spcBef>
              <a:buNone/>
              <a:defRPr sz="1200" b="0" i="0" u="none" strike="noStrike" cap="none">
                <a:solidFill>
                  <a:schemeClr val="lt1"/>
                </a:solidFill>
                <a:latin typeface="Calibri"/>
                <a:ea typeface="Calibri"/>
                <a:cs typeface="Calibri"/>
                <a:sym typeface="Calibri"/>
              </a:defRPr>
            </a:lvl1pPr>
            <a:lvl2pPr marL="0" lvl="1" indent="0" algn="r" rtl="0">
              <a:spcBef>
                <a:spcPts val="0"/>
              </a:spcBef>
              <a:buNone/>
              <a:defRPr sz="1200" b="0" i="0" u="none" strike="noStrike" cap="none">
                <a:solidFill>
                  <a:schemeClr val="lt1"/>
                </a:solidFill>
                <a:latin typeface="Calibri"/>
                <a:ea typeface="Calibri"/>
                <a:cs typeface="Calibri"/>
                <a:sym typeface="Calibri"/>
              </a:defRPr>
            </a:lvl2pPr>
            <a:lvl3pPr marL="0" lvl="2" indent="0" algn="r" rtl="0">
              <a:spcBef>
                <a:spcPts val="0"/>
              </a:spcBef>
              <a:buNone/>
              <a:defRPr sz="1200" b="0" i="0" u="none" strike="noStrike" cap="none">
                <a:solidFill>
                  <a:schemeClr val="lt1"/>
                </a:solidFill>
                <a:latin typeface="Calibri"/>
                <a:ea typeface="Calibri"/>
                <a:cs typeface="Calibri"/>
                <a:sym typeface="Calibri"/>
              </a:defRPr>
            </a:lvl3pPr>
            <a:lvl4pPr marL="0" lvl="3" indent="0" algn="r" rtl="0">
              <a:spcBef>
                <a:spcPts val="0"/>
              </a:spcBef>
              <a:buNone/>
              <a:defRPr sz="1200" b="0" i="0" u="none" strike="noStrike" cap="none">
                <a:solidFill>
                  <a:schemeClr val="lt1"/>
                </a:solidFill>
                <a:latin typeface="Calibri"/>
                <a:ea typeface="Calibri"/>
                <a:cs typeface="Calibri"/>
                <a:sym typeface="Calibri"/>
              </a:defRPr>
            </a:lvl4pPr>
            <a:lvl5pPr marL="0" lvl="4" indent="0" algn="r" rtl="0">
              <a:spcBef>
                <a:spcPts val="0"/>
              </a:spcBef>
              <a:buNone/>
              <a:defRPr sz="1200" b="0" i="0" u="none" strike="noStrike" cap="none">
                <a:solidFill>
                  <a:schemeClr val="lt1"/>
                </a:solidFill>
                <a:latin typeface="Calibri"/>
                <a:ea typeface="Calibri"/>
                <a:cs typeface="Calibri"/>
                <a:sym typeface="Calibri"/>
              </a:defRPr>
            </a:lvl5pPr>
            <a:lvl6pPr marL="0" lvl="5" indent="0" algn="r" rtl="0">
              <a:spcBef>
                <a:spcPts val="0"/>
              </a:spcBef>
              <a:buNone/>
              <a:defRPr sz="1200" b="0" i="0" u="none" strike="noStrike" cap="none">
                <a:solidFill>
                  <a:schemeClr val="lt1"/>
                </a:solidFill>
                <a:latin typeface="Calibri"/>
                <a:ea typeface="Calibri"/>
                <a:cs typeface="Calibri"/>
                <a:sym typeface="Calibri"/>
              </a:defRPr>
            </a:lvl6pPr>
            <a:lvl7pPr marL="0" lvl="6" indent="0" algn="r" rtl="0">
              <a:spcBef>
                <a:spcPts val="0"/>
              </a:spcBef>
              <a:buNone/>
              <a:defRPr sz="1200" b="0" i="0" u="none" strike="noStrike" cap="none">
                <a:solidFill>
                  <a:schemeClr val="lt1"/>
                </a:solidFill>
                <a:latin typeface="Calibri"/>
                <a:ea typeface="Calibri"/>
                <a:cs typeface="Calibri"/>
                <a:sym typeface="Calibri"/>
              </a:defRPr>
            </a:lvl7pPr>
            <a:lvl8pPr marL="0" lvl="7" indent="0" algn="r" rtl="0">
              <a:spcBef>
                <a:spcPts val="0"/>
              </a:spcBef>
              <a:buNone/>
              <a:defRPr sz="1200" b="0" i="0" u="none" strike="noStrike" cap="none">
                <a:solidFill>
                  <a:schemeClr val="lt1"/>
                </a:solidFill>
                <a:latin typeface="Calibri"/>
                <a:ea typeface="Calibri"/>
                <a:cs typeface="Calibri"/>
                <a:sym typeface="Calibri"/>
              </a:defRPr>
            </a:lvl8pPr>
            <a:lvl9pPr marL="0" lvl="8" indent="0" algn="r" rtl="0">
              <a:spcBef>
                <a:spcPts val="0"/>
              </a:spcBef>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
        <p:nvSpPr>
          <p:cNvPr id="92" name="Google Shape;92;p17"/>
          <p:cNvSpPr txBox="1">
            <a:spLocks noGrp="1"/>
          </p:cNvSpPr>
          <p:nvPr>
            <p:ph type="subTitle" idx="1"/>
          </p:nvPr>
        </p:nvSpPr>
        <p:spPr>
          <a:xfrm>
            <a:off x="989091" y="2107370"/>
            <a:ext cx="6858000" cy="1241700"/>
          </a:xfrm>
          <a:prstGeom prst="rect">
            <a:avLst/>
          </a:prstGeom>
          <a:noFill/>
          <a:ln>
            <a:noFill/>
          </a:ln>
        </p:spPr>
        <p:txBody>
          <a:bodyPr spcFirstLastPara="1" wrap="square" lIns="91425" tIns="45700" rIns="91425" bIns="45700" anchor="t" anchorCtr="0">
            <a:noAutofit/>
          </a:bodyPr>
          <a:lstStyle>
            <a:lvl1pPr lvl="0" algn="ctr" rtl="0">
              <a:lnSpc>
                <a:spcPct val="90000"/>
              </a:lnSpc>
              <a:spcBef>
                <a:spcPts val="1000"/>
              </a:spcBef>
              <a:spcAft>
                <a:spcPts val="0"/>
              </a:spcAft>
              <a:buClr>
                <a:schemeClr val="dk1"/>
              </a:buClr>
              <a:buSzPts val="2400"/>
              <a:buNone/>
              <a:defRPr sz="2400"/>
            </a:lvl1pPr>
            <a:lvl2pPr lvl="1" algn="ctr" rtl="0">
              <a:lnSpc>
                <a:spcPct val="90000"/>
              </a:lnSpc>
              <a:spcBef>
                <a:spcPts val="500"/>
              </a:spcBef>
              <a:spcAft>
                <a:spcPts val="0"/>
              </a:spcAft>
              <a:buClr>
                <a:schemeClr val="dk1"/>
              </a:buClr>
              <a:buSzPts val="2000"/>
              <a:buNone/>
              <a:defRPr sz="2000"/>
            </a:lvl2pPr>
            <a:lvl3pPr lvl="2" algn="ctr" rtl="0">
              <a:lnSpc>
                <a:spcPct val="90000"/>
              </a:lnSpc>
              <a:spcBef>
                <a:spcPts val="500"/>
              </a:spcBef>
              <a:spcAft>
                <a:spcPts val="0"/>
              </a:spcAft>
              <a:buClr>
                <a:schemeClr val="dk1"/>
              </a:buClr>
              <a:buSzPts val="1800"/>
              <a:buNone/>
              <a:defRPr sz="1800"/>
            </a:lvl3pPr>
            <a:lvl4pPr lvl="3" algn="ctr" rtl="0">
              <a:lnSpc>
                <a:spcPct val="90000"/>
              </a:lnSpc>
              <a:spcBef>
                <a:spcPts val="500"/>
              </a:spcBef>
              <a:spcAft>
                <a:spcPts val="0"/>
              </a:spcAft>
              <a:buClr>
                <a:schemeClr val="dk1"/>
              </a:buClr>
              <a:buSzPts val="1600"/>
              <a:buNone/>
              <a:defRPr sz="1600"/>
            </a:lvl4pPr>
            <a:lvl5pPr lvl="4" algn="ctr" rtl="0">
              <a:lnSpc>
                <a:spcPct val="90000"/>
              </a:lnSpc>
              <a:spcBef>
                <a:spcPts val="500"/>
              </a:spcBef>
              <a:spcAft>
                <a:spcPts val="0"/>
              </a:spcAft>
              <a:buClr>
                <a:schemeClr val="dk1"/>
              </a:buClr>
              <a:buSzPts val="1600"/>
              <a:buNone/>
              <a:defRPr sz="1600"/>
            </a:lvl5pPr>
            <a:lvl6pPr lvl="5" algn="ctr" rtl="0">
              <a:lnSpc>
                <a:spcPct val="90000"/>
              </a:lnSpc>
              <a:spcBef>
                <a:spcPts val="500"/>
              </a:spcBef>
              <a:spcAft>
                <a:spcPts val="0"/>
              </a:spcAft>
              <a:buClr>
                <a:schemeClr val="dk1"/>
              </a:buClr>
              <a:buSzPts val="1600"/>
              <a:buNone/>
              <a:defRPr sz="1600"/>
            </a:lvl6pPr>
            <a:lvl7pPr lvl="6" algn="ctr" rtl="0">
              <a:lnSpc>
                <a:spcPct val="90000"/>
              </a:lnSpc>
              <a:spcBef>
                <a:spcPts val="500"/>
              </a:spcBef>
              <a:spcAft>
                <a:spcPts val="0"/>
              </a:spcAft>
              <a:buClr>
                <a:schemeClr val="dk1"/>
              </a:buClr>
              <a:buSzPts val="1600"/>
              <a:buNone/>
              <a:defRPr sz="1600"/>
            </a:lvl7pPr>
            <a:lvl8pPr lvl="7" algn="ctr" rtl="0">
              <a:lnSpc>
                <a:spcPct val="90000"/>
              </a:lnSpc>
              <a:spcBef>
                <a:spcPts val="500"/>
              </a:spcBef>
              <a:spcAft>
                <a:spcPts val="0"/>
              </a:spcAft>
              <a:buClr>
                <a:schemeClr val="dk1"/>
              </a:buClr>
              <a:buSzPts val="1600"/>
              <a:buNone/>
              <a:defRPr sz="1600"/>
            </a:lvl8pPr>
            <a:lvl9pPr lvl="8" algn="ctr" rtl="0">
              <a:lnSpc>
                <a:spcPct val="90000"/>
              </a:lnSpc>
              <a:spcBef>
                <a:spcPts val="500"/>
              </a:spcBef>
              <a:spcAft>
                <a:spcPts val="0"/>
              </a:spcAft>
              <a:buClr>
                <a:schemeClr val="dk1"/>
              </a:buClr>
              <a:buSzPts val="1600"/>
              <a:buNone/>
              <a:defRPr sz="1600"/>
            </a:lvl9pPr>
          </a:lstStyle>
          <a:p>
            <a:endParaRP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3"/>
        <p:cNvGrpSpPr/>
        <p:nvPr/>
      </p:nvGrpSpPr>
      <p:grpSpPr>
        <a:xfrm>
          <a:off x="0" y="0"/>
          <a:ext cx="0" cy="0"/>
          <a:chOff x="0" y="0"/>
          <a:chExt cx="0" cy="0"/>
        </a:xfrm>
      </p:grpSpPr>
      <p:sp>
        <p:nvSpPr>
          <p:cNvPr id="94" name="Google Shape;94;p18"/>
          <p:cNvSpPr txBox="1">
            <a:spLocks noGrp="1"/>
          </p:cNvSpPr>
          <p:nvPr>
            <p:ph type="ctrTitle"/>
          </p:nvPr>
        </p:nvSpPr>
        <p:spPr>
          <a:xfrm>
            <a:off x="311708" y="744575"/>
            <a:ext cx="8520600" cy="2052600"/>
          </a:xfrm>
          <a:prstGeom prst="rect">
            <a:avLst/>
          </a:prstGeom>
        </p:spPr>
        <p:txBody>
          <a:bodyPr spcFirstLastPara="1" wrap="square" lIns="91425" tIns="45700" rIns="91425" bIns="45700" anchor="b" anchorCtr="0">
            <a:noAutofit/>
          </a:bodyPr>
          <a:lstStyle>
            <a:lvl1pPr lvl="0" algn="ctr" rtl="0">
              <a:spcBef>
                <a:spcPts val="0"/>
              </a:spcBef>
              <a:spcAft>
                <a:spcPts val="0"/>
              </a:spcAft>
              <a:buSzPts val="5200"/>
              <a:buNone/>
              <a:defRPr sz="5200"/>
            </a:lvl1pPr>
            <a:lvl2pPr lvl="1" algn="ctr" rtl="0">
              <a:spcBef>
                <a:spcPts val="0"/>
              </a:spcBef>
              <a:spcAft>
                <a:spcPts val="0"/>
              </a:spcAft>
              <a:buSzPts val="5200"/>
              <a:buNone/>
              <a:defRPr sz="5200"/>
            </a:lvl2pPr>
            <a:lvl3pPr lvl="2" algn="ctr" rtl="0">
              <a:spcBef>
                <a:spcPts val="0"/>
              </a:spcBef>
              <a:spcAft>
                <a:spcPts val="0"/>
              </a:spcAft>
              <a:buSzPts val="5200"/>
              <a:buNone/>
              <a:defRPr sz="5200"/>
            </a:lvl3pPr>
            <a:lvl4pPr lvl="3" algn="ctr" rtl="0">
              <a:spcBef>
                <a:spcPts val="0"/>
              </a:spcBef>
              <a:spcAft>
                <a:spcPts val="0"/>
              </a:spcAft>
              <a:buSzPts val="5200"/>
              <a:buNone/>
              <a:defRPr sz="5200"/>
            </a:lvl4pPr>
            <a:lvl5pPr lvl="4" algn="ctr" rtl="0">
              <a:spcBef>
                <a:spcPts val="0"/>
              </a:spcBef>
              <a:spcAft>
                <a:spcPts val="0"/>
              </a:spcAft>
              <a:buSzPts val="5200"/>
              <a:buNone/>
              <a:defRPr sz="5200"/>
            </a:lvl5pPr>
            <a:lvl6pPr lvl="5" algn="ctr" rtl="0">
              <a:spcBef>
                <a:spcPts val="0"/>
              </a:spcBef>
              <a:spcAft>
                <a:spcPts val="0"/>
              </a:spcAft>
              <a:buSzPts val="5200"/>
              <a:buNone/>
              <a:defRPr sz="5200"/>
            </a:lvl6pPr>
            <a:lvl7pPr lvl="6" algn="ctr" rtl="0">
              <a:spcBef>
                <a:spcPts val="0"/>
              </a:spcBef>
              <a:spcAft>
                <a:spcPts val="0"/>
              </a:spcAft>
              <a:buSzPts val="5200"/>
              <a:buNone/>
              <a:defRPr sz="5200"/>
            </a:lvl7pPr>
            <a:lvl8pPr lvl="7" algn="ctr" rtl="0">
              <a:spcBef>
                <a:spcPts val="0"/>
              </a:spcBef>
              <a:spcAft>
                <a:spcPts val="0"/>
              </a:spcAft>
              <a:buSzPts val="5200"/>
              <a:buNone/>
              <a:defRPr sz="5200"/>
            </a:lvl8pPr>
            <a:lvl9pPr lvl="8" algn="ctr" rtl="0">
              <a:spcBef>
                <a:spcPts val="0"/>
              </a:spcBef>
              <a:spcAft>
                <a:spcPts val="0"/>
              </a:spcAft>
              <a:buSzPts val="5200"/>
              <a:buNone/>
              <a:defRPr sz="5200"/>
            </a:lvl9pPr>
          </a:lstStyle>
          <a:p>
            <a:endParaRPr/>
          </a:p>
        </p:txBody>
      </p:sp>
      <p:sp>
        <p:nvSpPr>
          <p:cNvPr id="95" name="Google Shape;95;p18"/>
          <p:cNvSpPr txBox="1">
            <a:spLocks noGrp="1"/>
          </p:cNvSpPr>
          <p:nvPr>
            <p:ph type="subTitle" idx="1"/>
          </p:nvPr>
        </p:nvSpPr>
        <p:spPr>
          <a:xfrm>
            <a:off x="311700" y="2834125"/>
            <a:ext cx="8520600" cy="792600"/>
          </a:xfrm>
          <a:prstGeom prst="rect">
            <a:avLst/>
          </a:prstGeom>
        </p:spPr>
        <p:txBody>
          <a:bodyPr spcFirstLastPara="1" wrap="square" lIns="91425" tIns="45700" rIns="91425" bIns="45700" anchor="t" anchorCtr="0">
            <a:noAutofit/>
          </a:bodyPr>
          <a:lstStyle>
            <a:lvl1pPr lvl="0" algn="ctr" rtl="0">
              <a:lnSpc>
                <a:spcPct val="100000"/>
              </a:lnSpc>
              <a:spcBef>
                <a:spcPts val="1000"/>
              </a:spcBef>
              <a:spcAft>
                <a:spcPts val="0"/>
              </a:spcAft>
              <a:buSzPts val="2800"/>
              <a:buNone/>
              <a:defRPr sz="2800"/>
            </a:lvl1pPr>
            <a:lvl2pPr lvl="1" algn="ctr" rtl="0">
              <a:lnSpc>
                <a:spcPct val="100000"/>
              </a:lnSpc>
              <a:spcBef>
                <a:spcPts val="500"/>
              </a:spcBef>
              <a:spcAft>
                <a:spcPts val="0"/>
              </a:spcAft>
              <a:buSzPts val="2800"/>
              <a:buNone/>
              <a:defRPr sz="2800"/>
            </a:lvl2pPr>
            <a:lvl3pPr lvl="2" algn="ctr" rtl="0">
              <a:lnSpc>
                <a:spcPct val="100000"/>
              </a:lnSpc>
              <a:spcBef>
                <a:spcPts val="500"/>
              </a:spcBef>
              <a:spcAft>
                <a:spcPts val="0"/>
              </a:spcAft>
              <a:buSzPts val="2800"/>
              <a:buNone/>
              <a:defRPr sz="2800"/>
            </a:lvl3pPr>
            <a:lvl4pPr lvl="3" algn="ctr" rtl="0">
              <a:lnSpc>
                <a:spcPct val="100000"/>
              </a:lnSpc>
              <a:spcBef>
                <a:spcPts val="500"/>
              </a:spcBef>
              <a:spcAft>
                <a:spcPts val="0"/>
              </a:spcAft>
              <a:buSzPts val="2800"/>
              <a:buNone/>
              <a:defRPr sz="2800"/>
            </a:lvl4pPr>
            <a:lvl5pPr lvl="4" algn="ctr" rtl="0">
              <a:lnSpc>
                <a:spcPct val="100000"/>
              </a:lnSpc>
              <a:spcBef>
                <a:spcPts val="500"/>
              </a:spcBef>
              <a:spcAft>
                <a:spcPts val="0"/>
              </a:spcAft>
              <a:buSzPts val="2800"/>
              <a:buNone/>
              <a:defRPr sz="2800"/>
            </a:lvl5pPr>
            <a:lvl6pPr lvl="5" algn="ctr" rtl="0">
              <a:lnSpc>
                <a:spcPct val="100000"/>
              </a:lnSpc>
              <a:spcBef>
                <a:spcPts val="500"/>
              </a:spcBef>
              <a:spcAft>
                <a:spcPts val="0"/>
              </a:spcAft>
              <a:buSzPts val="2800"/>
              <a:buNone/>
              <a:defRPr sz="2800"/>
            </a:lvl6pPr>
            <a:lvl7pPr lvl="6" algn="ctr" rtl="0">
              <a:lnSpc>
                <a:spcPct val="100000"/>
              </a:lnSpc>
              <a:spcBef>
                <a:spcPts val="500"/>
              </a:spcBef>
              <a:spcAft>
                <a:spcPts val="0"/>
              </a:spcAft>
              <a:buSzPts val="2800"/>
              <a:buNone/>
              <a:defRPr sz="2800"/>
            </a:lvl7pPr>
            <a:lvl8pPr lvl="7" algn="ctr" rtl="0">
              <a:lnSpc>
                <a:spcPct val="100000"/>
              </a:lnSpc>
              <a:spcBef>
                <a:spcPts val="500"/>
              </a:spcBef>
              <a:spcAft>
                <a:spcPts val="0"/>
              </a:spcAft>
              <a:buSzPts val="2800"/>
              <a:buNone/>
              <a:defRPr sz="2800"/>
            </a:lvl8pPr>
            <a:lvl9pPr lvl="8" algn="ctr" rtl="0">
              <a:lnSpc>
                <a:spcPct val="100000"/>
              </a:lnSpc>
              <a:spcBef>
                <a:spcPts val="500"/>
              </a:spcBef>
              <a:spcAft>
                <a:spcPts val="0"/>
              </a:spcAft>
              <a:buSzPts val="2800"/>
              <a:buNone/>
              <a:defRPr sz="2800"/>
            </a:lvl9pPr>
          </a:lstStyle>
          <a:p>
            <a:endParaRPr/>
          </a:p>
        </p:txBody>
      </p:sp>
      <p:sp>
        <p:nvSpPr>
          <p:cNvPr id="96" name="Google Shape;96;p18"/>
          <p:cNvSpPr txBox="1">
            <a:spLocks noGrp="1"/>
          </p:cNvSpPr>
          <p:nvPr>
            <p:ph type="sldNum" idx="12"/>
          </p:nvPr>
        </p:nvSpPr>
        <p:spPr>
          <a:xfrm>
            <a:off x="8472458" y="4663217"/>
            <a:ext cx="548700" cy="393600"/>
          </a:xfrm>
          <a:prstGeom prst="rect">
            <a:avLst/>
          </a:prstGeom>
        </p:spPr>
        <p:txBody>
          <a:bodyPr spcFirstLastPara="1" wrap="square" lIns="91425" tIns="45700" rIns="91425"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97"/>
        <p:cNvGrpSpPr/>
        <p:nvPr/>
      </p:nvGrpSpPr>
      <p:grpSpPr>
        <a:xfrm>
          <a:off x="0" y="0"/>
          <a:ext cx="0" cy="0"/>
          <a:chOff x="0" y="0"/>
          <a:chExt cx="0" cy="0"/>
        </a:xfrm>
      </p:grpSpPr>
      <p:sp>
        <p:nvSpPr>
          <p:cNvPr id="98" name="Google Shape;98;p19"/>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lvl1pPr lvl="0" rtl="0">
              <a:spcBef>
                <a:spcPts val="0"/>
              </a:spcBef>
              <a:spcAft>
                <a:spcPts val="0"/>
              </a:spcAft>
              <a:buSzPts val="4400"/>
              <a:buNone/>
              <a:defRPr/>
            </a:lvl1pPr>
            <a:lvl2pPr lvl="1" rtl="0">
              <a:spcBef>
                <a:spcPts val="0"/>
              </a:spcBef>
              <a:spcAft>
                <a:spcPts val="0"/>
              </a:spcAft>
              <a:buSzPts val="1400"/>
              <a:buNone/>
              <a:defRPr/>
            </a:lvl2pPr>
            <a:lvl3pPr lvl="2" rtl="0">
              <a:spcBef>
                <a:spcPts val="0"/>
              </a:spcBef>
              <a:spcAft>
                <a:spcPts val="0"/>
              </a:spcAft>
              <a:buSzPts val="1400"/>
              <a:buNone/>
              <a:defRPr/>
            </a:lvl3pPr>
            <a:lvl4pPr lvl="3" rtl="0">
              <a:spcBef>
                <a:spcPts val="0"/>
              </a:spcBef>
              <a:spcAft>
                <a:spcPts val="0"/>
              </a:spcAft>
              <a:buSzPts val="1400"/>
              <a:buNone/>
              <a:defRPr/>
            </a:lvl4pPr>
            <a:lvl5pPr lvl="4" rtl="0">
              <a:spcBef>
                <a:spcPts val="0"/>
              </a:spcBef>
              <a:spcAft>
                <a:spcPts val="0"/>
              </a:spcAft>
              <a:buSzPts val="1400"/>
              <a:buNone/>
              <a:defRPr/>
            </a:lvl5pPr>
            <a:lvl6pPr lvl="5" rtl="0">
              <a:spcBef>
                <a:spcPts val="0"/>
              </a:spcBef>
              <a:spcAft>
                <a:spcPts val="0"/>
              </a:spcAft>
              <a:buSzPts val="1400"/>
              <a:buNone/>
              <a:defRPr/>
            </a:lvl6pPr>
            <a:lvl7pPr lvl="6" rtl="0">
              <a:spcBef>
                <a:spcPts val="0"/>
              </a:spcBef>
              <a:spcAft>
                <a:spcPts val="0"/>
              </a:spcAft>
              <a:buSzPts val="1400"/>
              <a:buNone/>
              <a:defRPr/>
            </a:lvl7pPr>
            <a:lvl8pPr lvl="7" rtl="0">
              <a:spcBef>
                <a:spcPts val="0"/>
              </a:spcBef>
              <a:spcAft>
                <a:spcPts val="0"/>
              </a:spcAft>
              <a:buSzPts val="1400"/>
              <a:buNone/>
              <a:defRPr/>
            </a:lvl8pPr>
            <a:lvl9pPr lvl="8" rtl="0">
              <a:spcBef>
                <a:spcPts val="0"/>
              </a:spcBef>
              <a:spcAft>
                <a:spcPts val="0"/>
              </a:spcAft>
              <a:buSzPts val="1400"/>
              <a:buNone/>
              <a:defRPr/>
            </a:lvl9pPr>
          </a:lstStyle>
          <a:p>
            <a:endParaRPr/>
          </a:p>
        </p:txBody>
      </p:sp>
      <p:sp>
        <p:nvSpPr>
          <p:cNvPr id="99" name="Google Shape;99;p19"/>
          <p:cNvSpPr txBox="1">
            <a:spLocks noGrp="1"/>
          </p:cNvSpPr>
          <p:nvPr>
            <p:ph type="body" idx="1"/>
          </p:nvPr>
        </p:nvSpPr>
        <p:spPr>
          <a:xfrm>
            <a:off x="311700" y="1152475"/>
            <a:ext cx="8520600" cy="3416400"/>
          </a:xfrm>
          <a:prstGeom prst="rect">
            <a:avLst/>
          </a:prstGeom>
        </p:spPr>
        <p:txBody>
          <a:bodyPr spcFirstLastPara="1" wrap="square" lIns="91425" tIns="45700" rIns="91425" bIns="45700" anchor="t" anchorCtr="0">
            <a:noAutofit/>
          </a:bodyPr>
          <a:lstStyle>
            <a:lvl1pPr marL="457200" lvl="0" indent="-406400" rtl="0">
              <a:spcBef>
                <a:spcPts val="1000"/>
              </a:spcBef>
              <a:spcAft>
                <a:spcPts val="0"/>
              </a:spcAft>
              <a:buSzPts val="2800"/>
              <a:buChar char="•"/>
              <a:defRPr/>
            </a:lvl1pPr>
            <a:lvl2pPr marL="914400" lvl="1" indent="-381000" rtl="0">
              <a:spcBef>
                <a:spcPts val="500"/>
              </a:spcBef>
              <a:spcAft>
                <a:spcPts val="0"/>
              </a:spcAft>
              <a:buSzPts val="2400"/>
              <a:buChar char="•"/>
              <a:defRPr/>
            </a:lvl2pPr>
            <a:lvl3pPr marL="1371600" lvl="2" indent="-355600" rtl="0">
              <a:spcBef>
                <a:spcPts val="500"/>
              </a:spcBef>
              <a:spcAft>
                <a:spcPts val="0"/>
              </a:spcAft>
              <a:buSzPts val="2000"/>
              <a:buChar char="•"/>
              <a:defRPr/>
            </a:lvl3pPr>
            <a:lvl4pPr marL="1828800" lvl="3" indent="-342900" rtl="0">
              <a:spcBef>
                <a:spcPts val="500"/>
              </a:spcBef>
              <a:spcAft>
                <a:spcPts val="0"/>
              </a:spcAft>
              <a:buSzPts val="1800"/>
              <a:buChar char="•"/>
              <a:defRPr/>
            </a:lvl4pPr>
            <a:lvl5pPr marL="2286000" lvl="4" indent="-342900" rtl="0">
              <a:spcBef>
                <a:spcPts val="500"/>
              </a:spcBef>
              <a:spcAft>
                <a:spcPts val="0"/>
              </a:spcAft>
              <a:buSzPts val="1800"/>
              <a:buChar char="•"/>
              <a:defRPr/>
            </a:lvl5pPr>
            <a:lvl6pPr marL="2743200" lvl="5" indent="-342900" rtl="0">
              <a:spcBef>
                <a:spcPts val="500"/>
              </a:spcBef>
              <a:spcAft>
                <a:spcPts val="0"/>
              </a:spcAft>
              <a:buSzPts val="1800"/>
              <a:buChar char="•"/>
              <a:defRPr/>
            </a:lvl6pPr>
            <a:lvl7pPr marL="3200400" lvl="6" indent="-342900" rtl="0">
              <a:spcBef>
                <a:spcPts val="500"/>
              </a:spcBef>
              <a:spcAft>
                <a:spcPts val="0"/>
              </a:spcAft>
              <a:buSzPts val="1800"/>
              <a:buChar char="•"/>
              <a:defRPr/>
            </a:lvl7pPr>
            <a:lvl8pPr marL="3657600" lvl="7" indent="-342900" rtl="0">
              <a:spcBef>
                <a:spcPts val="500"/>
              </a:spcBef>
              <a:spcAft>
                <a:spcPts val="0"/>
              </a:spcAft>
              <a:buSzPts val="1800"/>
              <a:buChar char="•"/>
              <a:defRPr/>
            </a:lvl8pPr>
            <a:lvl9pPr marL="4114800" lvl="8" indent="-342900" rtl="0">
              <a:spcBef>
                <a:spcPts val="500"/>
              </a:spcBef>
              <a:spcAft>
                <a:spcPts val="0"/>
              </a:spcAft>
              <a:buSzPts val="1800"/>
              <a:buChar char="•"/>
              <a:defRPr/>
            </a:lvl9pPr>
          </a:lstStyle>
          <a:p>
            <a:endParaRPr/>
          </a:p>
        </p:txBody>
      </p:sp>
      <p:sp>
        <p:nvSpPr>
          <p:cNvPr id="100" name="Google Shape;100;p19"/>
          <p:cNvSpPr txBox="1">
            <a:spLocks noGrp="1"/>
          </p:cNvSpPr>
          <p:nvPr>
            <p:ph type="sldNum" idx="12"/>
          </p:nvPr>
        </p:nvSpPr>
        <p:spPr>
          <a:xfrm>
            <a:off x="8472458" y="4663217"/>
            <a:ext cx="548700" cy="393600"/>
          </a:xfrm>
          <a:prstGeom prst="rect">
            <a:avLst/>
          </a:prstGeom>
        </p:spPr>
        <p:txBody>
          <a:bodyPr spcFirstLastPara="1" wrap="square" lIns="91425" tIns="45700" rIns="91425" bIns="45700" anchor="ctr" anchorCtr="0">
            <a:noAutofit/>
          </a:bodyPr>
          <a:lstStyle>
            <a:lvl1pPr lvl="0" rtl="0">
              <a:buNone/>
              <a:defRPr/>
            </a:lvl1pPr>
            <a:lvl2pPr lvl="1" rtl="0">
              <a:buNone/>
              <a:defRPr/>
            </a:lvl2pPr>
            <a:lvl3pPr lvl="2" rtl="0">
              <a:buNone/>
              <a:defRPr/>
            </a:lvl3pPr>
            <a:lvl4pPr lvl="3" rtl="0">
              <a:buNone/>
              <a:defRPr/>
            </a:lvl4pPr>
            <a:lvl5pPr lvl="4" rtl="0">
              <a:buNone/>
              <a:defRPr/>
            </a:lvl5pPr>
            <a:lvl6pPr lvl="5" rtl="0">
              <a:buNone/>
              <a:defRPr/>
            </a:lvl6pPr>
            <a:lvl7pPr lvl="6" rtl="0">
              <a:buNone/>
              <a:defRPr/>
            </a:lvl7pPr>
            <a:lvl8pPr lvl="7" rtl="0">
              <a:buNone/>
              <a:defRPr/>
            </a:lvl8pPr>
            <a:lvl9pPr lvl="8" rtl="0">
              <a:buNone/>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matchingName="no pattern_1_Blank">
  <p:cSld name="no pattern_1_Blank">
    <p:bg>
      <p:bgPr>
        <a:solidFill>
          <a:schemeClr val="accent1"/>
        </a:solidFill>
        <a:effectLst/>
      </p:bgPr>
    </p:bg>
    <p:spTree>
      <p:nvGrpSpPr>
        <p:cNvPr id="1" name="Shape 17"/>
        <p:cNvGrpSpPr/>
        <p:nvPr/>
      </p:nvGrpSpPr>
      <p:grpSpPr>
        <a:xfrm>
          <a:off x="0" y="0"/>
          <a:ext cx="0" cy="0"/>
          <a:chOff x="0" y="0"/>
          <a:chExt cx="0" cy="0"/>
        </a:xfrm>
      </p:grpSpPr>
      <p:sp>
        <p:nvSpPr>
          <p:cNvPr id="18" name="Google Shape;18;p3"/>
          <p:cNvSpPr txBox="1">
            <a:spLocks noGrp="1"/>
          </p:cNvSpPr>
          <p:nvPr>
            <p:ph type="title"/>
          </p:nvPr>
        </p:nvSpPr>
        <p:spPr>
          <a:xfrm>
            <a:off x="1881838" y="83686"/>
            <a:ext cx="7152300" cy="7599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600"/>
              <a:buFont typeface="Calibri"/>
              <a:buNone/>
              <a:defRPr sz="36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19" name="Google Shape;19;p3"/>
          <p:cNvPicPr preferRelativeResize="0"/>
          <p:nvPr/>
        </p:nvPicPr>
        <p:blipFill rotWithShape="1">
          <a:blip r:embed="rId2">
            <a:alphaModFix/>
          </a:blip>
          <a:srcRect/>
          <a:stretch/>
        </p:blipFill>
        <p:spPr>
          <a:xfrm>
            <a:off x="-90611" y="40172"/>
            <a:ext cx="1479336" cy="735683"/>
          </a:xfrm>
          <a:prstGeom prst="rect">
            <a:avLst/>
          </a:prstGeom>
          <a:noFill/>
          <a:ln>
            <a:noFill/>
          </a:ln>
        </p:spPr>
      </p:pic>
      <p:sp>
        <p:nvSpPr>
          <p:cNvPr id="20" name="Google Shape;20;p3"/>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matchingName="1_Blank">
  <p:cSld name="1_Blank">
    <p:bg>
      <p:bgPr>
        <a:solidFill>
          <a:schemeClr val="lt1"/>
        </a:solidFill>
        <a:effectLst/>
      </p:bgPr>
    </p:bg>
    <p:spTree>
      <p:nvGrpSpPr>
        <p:cNvPr id="1" name="Shape 21"/>
        <p:cNvGrpSpPr/>
        <p:nvPr/>
      </p:nvGrpSpPr>
      <p:grpSpPr>
        <a:xfrm>
          <a:off x="0" y="0"/>
          <a:ext cx="0" cy="0"/>
          <a:chOff x="0" y="0"/>
          <a:chExt cx="0" cy="0"/>
        </a:xfrm>
      </p:grpSpPr>
      <p:pic>
        <p:nvPicPr>
          <p:cNvPr id="22" name="Google Shape;22;p4" descr="Decorative geometric pattern"/>
          <p:cNvPicPr preferRelativeResize="0"/>
          <p:nvPr/>
        </p:nvPicPr>
        <p:blipFill rotWithShape="1">
          <a:blip r:embed="rId2">
            <a:alphaModFix/>
          </a:blip>
          <a:srcRect/>
          <a:stretch/>
        </p:blipFill>
        <p:spPr>
          <a:xfrm>
            <a:off x="0" y="0"/>
            <a:ext cx="9144001" cy="4871139"/>
          </a:xfrm>
          <a:prstGeom prst="rect">
            <a:avLst/>
          </a:prstGeom>
          <a:noFill/>
          <a:ln>
            <a:noFill/>
          </a:ln>
        </p:spPr>
      </p:pic>
      <p:pic>
        <p:nvPicPr>
          <p:cNvPr id="23" name="Google Shape;23;p4" descr="Decorative blue bar"/>
          <p:cNvPicPr preferRelativeResize="0"/>
          <p:nvPr/>
        </p:nvPicPr>
        <p:blipFill rotWithShape="1">
          <a:blip r:embed="rId3">
            <a:alphaModFix/>
          </a:blip>
          <a:srcRect/>
          <a:stretch/>
        </p:blipFill>
        <p:spPr>
          <a:xfrm>
            <a:off x="0" y="4871140"/>
            <a:ext cx="9144001" cy="276279"/>
          </a:xfrm>
          <a:prstGeom prst="rect">
            <a:avLst/>
          </a:prstGeom>
          <a:noFill/>
          <a:ln>
            <a:noFill/>
          </a:ln>
        </p:spPr>
      </p:pic>
      <p:sp>
        <p:nvSpPr>
          <p:cNvPr id="24" name="Google Shape;24;p4"/>
          <p:cNvSpPr txBox="1">
            <a:spLocks noGrp="1"/>
          </p:cNvSpPr>
          <p:nvPr>
            <p:ph type="title"/>
          </p:nvPr>
        </p:nvSpPr>
        <p:spPr>
          <a:xfrm>
            <a:off x="1881838" y="83686"/>
            <a:ext cx="7152300" cy="7599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SzPts val="4400"/>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25" name="Google Shape;25;p4" descr="Oregon Department of Education Logo"/>
          <p:cNvPicPr preferRelativeResize="0"/>
          <p:nvPr/>
        </p:nvPicPr>
        <p:blipFill rotWithShape="1">
          <a:blip r:embed="rId4">
            <a:alphaModFix/>
          </a:blip>
          <a:srcRect/>
          <a:stretch/>
        </p:blipFill>
        <p:spPr>
          <a:xfrm>
            <a:off x="-90611" y="40172"/>
            <a:ext cx="1479336" cy="735684"/>
          </a:xfrm>
          <a:prstGeom prst="rect">
            <a:avLst/>
          </a:prstGeom>
          <a:noFill/>
          <a:ln>
            <a:noFill/>
          </a:ln>
        </p:spPr>
      </p:pic>
      <p:sp>
        <p:nvSpPr>
          <p:cNvPr id="26" name="Google Shape;26;p4"/>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no pattern_Title and Content">
  <p:cSld name="no pattern_Title and Content">
    <p:spTree>
      <p:nvGrpSpPr>
        <p:cNvPr id="1" name="Shape 27"/>
        <p:cNvGrpSpPr/>
        <p:nvPr/>
      </p:nvGrpSpPr>
      <p:grpSpPr>
        <a:xfrm>
          <a:off x="0" y="0"/>
          <a:ext cx="0" cy="0"/>
          <a:chOff x="0" y="0"/>
          <a:chExt cx="0" cy="0"/>
        </a:xfrm>
      </p:grpSpPr>
      <p:sp>
        <p:nvSpPr>
          <p:cNvPr id="28" name="Google Shape;28;p5"/>
          <p:cNvSpPr txBox="1">
            <a:spLocks noGrp="1"/>
          </p:cNvSpPr>
          <p:nvPr>
            <p:ph type="body" idx="1"/>
          </p:nvPr>
        </p:nvSpPr>
        <p:spPr>
          <a:xfrm>
            <a:off x="692024" y="2061185"/>
            <a:ext cx="7886700" cy="20622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
        <p:nvSpPr>
          <p:cNvPr id="29" name="Google Shape;29;p5"/>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200"/>
              <a:buFont typeface="Calibri"/>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0" name="Google Shape;30;p5"/>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matchingName="Blank" type="blank">
  <p:cSld name="BLANK">
    <p:bg>
      <p:bgPr>
        <a:blipFill>
          <a:blip r:embed="rId2">
            <a:alphaModFix/>
          </a:blip>
          <a:stretch>
            <a:fillRect/>
          </a:stretch>
        </a:blipFill>
        <a:effectLst/>
      </p:bgPr>
    </p:bg>
    <p:spTree>
      <p:nvGrpSpPr>
        <p:cNvPr id="1" name="Shape 31"/>
        <p:cNvGrpSpPr/>
        <p:nvPr/>
      </p:nvGrpSpPr>
      <p:grpSpPr>
        <a:xfrm>
          <a:off x="0" y="0"/>
          <a:ext cx="0" cy="0"/>
          <a:chOff x="0" y="0"/>
          <a:chExt cx="0" cy="0"/>
        </a:xfrm>
      </p:grpSpPr>
      <p:pic>
        <p:nvPicPr>
          <p:cNvPr id="32" name="Google Shape;32;p6"/>
          <p:cNvPicPr preferRelativeResize="0"/>
          <p:nvPr/>
        </p:nvPicPr>
        <p:blipFill rotWithShape="1">
          <a:blip r:embed="rId3">
            <a:alphaModFix/>
          </a:blip>
          <a:srcRect/>
          <a:stretch/>
        </p:blipFill>
        <p:spPr>
          <a:xfrm>
            <a:off x="-1" y="83686"/>
            <a:ext cx="964407" cy="376585"/>
          </a:xfrm>
          <a:prstGeom prst="rect">
            <a:avLst/>
          </a:prstGeom>
          <a:noFill/>
          <a:ln>
            <a:noFill/>
          </a:ln>
        </p:spPr>
      </p:pic>
      <p:pic>
        <p:nvPicPr>
          <p:cNvPr id="33" name="Google Shape;33;p6"/>
          <p:cNvPicPr preferRelativeResize="0"/>
          <p:nvPr/>
        </p:nvPicPr>
        <p:blipFill rotWithShape="1">
          <a:blip r:embed="rId3">
            <a:alphaModFix/>
          </a:blip>
          <a:srcRect/>
          <a:stretch/>
        </p:blipFill>
        <p:spPr>
          <a:xfrm>
            <a:off x="-1" y="83686"/>
            <a:ext cx="964407" cy="376585"/>
          </a:xfrm>
          <a:prstGeom prst="rect">
            <a:avLst/>
          </a:prstGeom>
          <a:noFill/>
          <a:ln>
            <a:noFill/>
          </a:ln>
        </p:spPr>
      </p:pic>
      <p:pic>
        <p:nvPicPr>
          <p:cNvPr id="34" name="Google Shape;34;p6"/>
          <p:cNvPicPr preferRelativeResize="0"/>
          <p:nvPr/>
        </p:nvPicPr>
        <p:blipFill rotWithShape="1">
          <a:blip r:embed="rId3">
            <a:alphaModFix/>
          </a:blip>
          <a:srcRect/>
          <a:stretch/>
        </p:blipFill>
        <p:spPr>
          <a:xfrm>
            <a:off x="-1" y="83686"/>
            <a:ext cx="964407" cy="376585"/>
          </a:xfrm>
          <a:prstGeom prst="rect">
            <a:avLst/>
          </a:prstGeom>
          <a:noFill/>
          <a:ln>
            <a:noFill/>
          </a:ln>
        </p:spPr>
      </p:pic>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showMasterSp="0" matchingName="Blank">
  <p:cSld name="2_Blank">
    <p:bg>
      <p:bgPr>
        <a:blipFill>
          <a:blip r:embed="rId2">
            <a:alphaModFix/>
          </a:blip>
          <a:stretch>
            <a:fillRect/>
          </a:stretch>
        </a:blipFill>
        <a:effectLst/>
      </p:bgPr>
    </p:bg>
    <p:spTree>
      <p:nvGrpSpPr>
        <p:cNvPr id="1" name="Shape 35"/>
        <p:cNvGrpSpPr/>
        <p:nvPr/>
      </p:nvGrpSpPr>
      <p:grpSpPr>
        <a:xfrm>
          <a:off x="0" y="0"/>
          <a:ext cx="0" cy="0"/>
          <a:chOff x="0" y="0"/>
          <a:chExt cx="0" cy="0"/>
        </a:xfrm>
      </p:grpSpPr>
      <p:pic>
        <p:nvPicPr>
          <p:cNvPr id="36" name="Google Shape;36;p7"/>
          <p:cNvPicPr preferRelativeResize="0"/>
          <p:nvPr/>
        </p:nvPicPr>
        <p:blipFill rotWithShape="1">
          <a:blip r:embed="rId3">
            <a:alphaModFix/>
          </a:blip>
          <a:srcRect/>
          <a:stretch/>
        </p:blipFill>
        <p:spPr>
          <a:xfrm>
            <a:off x="-1" y="83686"/>
            <a:ext cx="1285876" cy="502114"/>
          </a:xfrm>
          <a:prstGeom prst="rect">
            <a:avLst/>
          </a:prstGeom>
          <a:noFill/>
          <a:ln>
            <a:noFill/>
          </a:ln>
        </p:spPr>
      </p:pic>
      <p:pic>
        <p:nvPicPr>
          <p:cNvPr id="37" name="Google Shape;37;p7"/>
          <p:cNvPicPr preferRelativeResize="0"/>
          <p:nvPr/>
        </p:nvPicPr>
        <p:blipFill rotWithShape="1">
          <a:blip r:embed="rId3">
            <a:alphaModFix/>
          </a:blip>
          <a:srcRect/>
          <a:stretch/>
        </p:blipFill>
        <p:spPr>
          <a:xfrm>
            <a:off x="-1" y="83686"/>
            <a:ext cx="1285876" cy="502114"/>
          </a:xfrm>
          <a:prstGeom prst="rect">
            <a:avLst/>
          </a:prstGeom>
          <a:noFill/>
          <a:ln>
            <a:noFill/>
          </a:ln>
        </p:spPr>
      </p:pic>
      <p:pic>
        <p:nvPicPr>
          <p:cNvPr id="38" name="Google Shape;38;p7"/>
          <p:cNvPicPr preferRelativeResize="0"/>
          <p:nvPr/>
        </p:nvPicPr>
        <p:blipFill rotWithShape="1">
          <a:blip r:embed="rId3">
            <a:alphaModFix/>
          </a:blip>
          <a:srcRect/>
          <a:stretch/>
        </p:blipFill>
        <p:spPr>
          <a:xfrm>
            <a:off x="-1" y="83686"/>
            <a:ext cx="1285876" cy="502114"/>
          </a:xfrm>
          <a:prstGeom prst="rect">
            <a:avLst/>
          </a:prstGeom>
          <a:noFill/>
          <a:ln>
            <a:noFill/>
          </a:ln>
        </p:spPr>
      </p:pic>
      <p:sp>
        <p:nvSpPr>
          <p:cNvPr id="39" name="Google Shape;39;p7"/>
          <p:cNvSpPr txBox="1">
            <a:spLocks noGrp="1"/>
          </p:cNvSpPr>
          <p:nvPr>
            <p:ph type="title"/>
          </p:nvPr>
        </p:nvSpPr>
        <p:spPr>
          <a:xfrm>
            <a:off x="628650" y="1498864"/>
            <a:ext cx="7886700" cy="9942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40"/>
        <p:cNvGrpSpPr/>
        <p:nvPr/>
      </p:nvGrpSpPr>
      <p:grpSpPr>
        <a:xfrm>
          <a:off x="0" y="0"/>
          <a:ext cx="0" cy="0"/>
          <a:chOff x="0" y="0"/>
          <a:chExt cx="0" cy="0"/>
        </a:xfrm>
      </p:grpSpPr>
      <p:sp>
        <p:nvSpPr>
          <p:cNvPr id="41" name="Google Shape;41;p8"/>
          <p:cNvSpPr txBox="1">
            <a:spLocks noGrp="1"/>
          </p:cNvSpPr>
          <p:nvPr>
            <p:ph type="title"/>
          </p:nvPr>
        </p:nvSpPr>
        <p:spPr>
          <a:xfrm>
            <a:off x="628650" y="1498864"/>
            <a:ext cx="7886700" cy="9942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2" name="Google Shape;42;p8"/>
          <p:cNvSpPr txBox="1">
            <a:spLocks noGrp="1"/>
          </p:cNvSpPr>
          <p:nvPr>
            <p:ph type="body" idx="1"/>
          </p:nvPr>
        </p:nvSpPr>
        <p:spPr>
          <a:xfrm>
            <a:off x="628650" y="2570441"/>
            <a:ext cx="7886700" cy="2062200"/>
          </a:xfrm>
          <a:prstGeom prst="rect">
            <a:avLst/>
          </a:prstGeom>
          <a:noFill/>
          <a:ln>
            <a:noFill/>
          </a:ln>
        </p:spPr>
        <p:txBody>
          <a:bodyPr spcFirstLastPara="1" wrap="square" lIns="91425" tIns="45700" rIns="91425" bIns="45700" anchor="t" anchorCtr="0">
            <a:noAutofit/>
          </a:bodyPr>
          <a:lstStyle>
            <a:lvl1pPr marL="457200" lvl="0" indent="-342900" algn="l">
              <a:lnSpc>
                <a:spcPct val="90000"/>
              </a:lnSpc>
              <a:spcBef>
                <a:spcPts val="1000"/>
              </a:spcBef>
              <a:spcAft>
                <a:spcPts val="0"/>
              </a:spcAft>
              <a:buClr>
                <a:schemeClr val="dk1"/>
              </a:buClr>
              <a:buSzPts val="1800"/>
              <a:buChar char="•"/>
              <a:defRPr/>
            </a:lvl1pPr>
            <a:lvl2pPr marL="914400" lvl="1" indent="-342900" algn="l">
              <a:lnSpc>
                <a:spcPct val="90000"/>
              </a:lnSpc>
              <a:spcBef>
                <a:spcPts val="500"/>
              </a:spcBef>
              <a:spcAft>
                <a:spcPts val="0"/>
              </a:spcAft>
              <a:buClr>
                <a:schemeClr val="dk1"/>
              </a:buClr>
              <a:buSzPts val="1800"/>
              <a:buChar char="•"/>
              <a:defRPr/>
            </a:lvl2pPr>
            <a:lvl3pPr marL="1371600" lvl="2" indent="-342900" algn="l">
              <a:lnSpc>
                <a:spcPct val="90000"/>
              </a:lnSpc>
              <a:spcBef>
                <a:spcPts val="500"/>
              </a:spcBef>
              <a:spcAft>
                <a:spcPts val="0"/>
              </a:spcAft>
              <a:buClr>
                <a:schemeClr val="dk1"/>
              </a:buClr>
              <a:buSzPts val="1800"/>
              <a:buChar char="•"/>
              <a:defRPr/>
            </a:lvl3pPr>
            <a:lvl4pPr marL="1828800" lvl="3" indent="-342900" algn="l">
              <a:lnSpc>
                <a:spcPct val="90000"/>
              </a:lnSpc>
              <a:spcBef>
                <a:spcPts val="500"/>
              </a:spcBef>
              <a:spcAft>
                <a:spcPts val="0"/>
              </a:spcAft>
              <a:buClr>
                <a:schemeClr val="dk1"/>
              </a:buClr>
              <a:buSzPts val="1800"/>
              <a:buChar char="•"/>
              <a:defRPr/>
            </a:lvl4pPr>
            <a:lvl5pPr marL="2286000" lvl="4" indent="-342900" algn="l">
              <a:lnSpc>
                <a:spcPct val="90000"/>
              </a:lnSpc>
              <a:spcBef>
                <a:spcPts val="500"/>
              </a:spcBef>
              <a:spcAft>
                <a:spcPts val="0"/>
              </a:spcAft>
              <a:buClr>
                <a:schemeClr val="dk1"/>
              </a:buClr>
              <a:buSzPts val="1800"/>
              <a:buChar char="•"/>
              <a:defRPr/>
            </a:lvl5pPr>
            <a:lvl6pPr marL="2743200" lvl="5" indent="-342900" algn="l">
              <a:lnSpc>
                <a:spcPct val="90000"/>
              </a:lnSpc>
              <a:spcBef>
                <a:spcPts val="500"/>
              </a:spcBef>
              <a:spcAft>
                <a:spcPts val="0"/>
              </a:spcAft>
              <a:buClr>
                <a:schemeClr val="dk1"/>
              </a:buClr>
              <a:buSzPts val="1800"/>
              <a:buChar char="•"/>
              <a:defRPr/>
            </a:lvl6pPr>
            <a:lvl7pPr marL="3200400" lvl="6" indent="-342900" algn="l">
              <a:lnSpc>
                <a:spcPct val="90000"/>
              </a:lnSpc>
              <a:spcBef>
                <a:spcPts val="500"/>
              </a:spcBef>
              <a:spcAft>
                <a:spcPts val="0"/>
              </a:spcAft>
              <a:buClr>
                <a:schemeClr val="dk1"/>
              </a:buClr>
              <a:buSzPts val="1800"/>
              <a:buChar char="•"/>
              <a:defRPr/>
            </a:lvl7pPr>
            <a:lvl8pPr marL="3657600" lvl="7" indent="-342900" algn="l">
              <a:lnSpc>
                <a:spcPct val="90000"/>
              </a:lnSpc>
              <a:spcBef>
                <a:spcPts val="500"/>
              </a:spcBef>
              <a:spcAft>
                <a:spcPts val="0"/>
              </a:spcAft>
              <a:buClr>
                <a:schemeClr val="dk1"/>
              </a:buClr>
              <a:buSzPts val="1800"/>
              <a:buChar char="•"/>
              <a:defRPr/>
            </a:lvl8pPr>
            <a:lvl9pPr marL="4114800" lvl="8" indent="-342900" algn="l">
              <a:lnSpc>
                <a:spcPct val="90000"/>
              </a:lnSpc>
              <a:spcBef>
                <a:spcPts val="500"/>
              </a:spcBef>
              <a:spcAft>
                <a:spcPts val="0"/>
              </a:spcAft>
              <a:buClr>
                <a:schemeClr val="dk1"/>
              </a:buClr>
              <a:buSzPts val="1800"/>
              <a:buChar char="•"/>
              <a:defRPr/>
            </a:lvl9pPr>
          </a:lstStyle>
          <a:p>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matchingName="no pattern_3_Blank">
  <p:cSld name="no pattern_3_Blank">
    <p:bg>
      <p:bgPr>
        <a:solidFill>
          <a:schemeClr val="lt1"/>
        </a:solidFill>
        <a:effectLst/>
      </p:bgPr>
    </p:bg>
    <p:spTree>
      <p:nvGrpSpPr>
        <p:cNvPr id="1" name="Shape 43"/>
        <p:cNvGrpSpPr/>
        <p:nvPr/>
      </p:nvGrpSpPr>
      <p:grpSpPr>
        <a:xfrm>
          <a:off x="0" y="0"/>
          <a:ext cx="0" cy="0"/>
          <a:chOff x="0" y="0"/>
          <a:chExt cx="0" cy="0"/>
        </a:xfrm>
      </p:grpSpPr>
      <p:pic>
        <p:nvPicPr>
          <p:cNvPr id="44" name="Google Shape;44;p9" descr="Decorative blue bar"/>
          <p:cNvPicPr preferRelativeResize="0"/>
          <p:nvPr/>
        </p:nvPicPr>
        <p:blipFill rotWithShape="1">
          <a:blip r:embed="rId2">
            <a:alphaModFix/>
          </a:blip>
          <a:srcRect/>
          <a:stretch/>
        </p:blipFill>
        <p:spPr>
          <a:xfrm>
            <a:off x="0" y="4871140"/>
            <a:ext cx="9144001" cy="276279"/>
          </a:xfrm>
          <a:prstGeom prst="rect">
            <a:avLst/>
          </a:prstGeom>
          <a:noFill/>
          <a:ln>
            <a:noFill/>
          </a:ln>
        </p:spPr>
      </p:pic>
      <p:sp>
        <p:nvSpPr>
          <p:cNvPr id="45" name="Google Shape;45;p9"/>
          <p:cNvSpPr txBox="1">
            <a:spLocks noGrp="1"/>
          </p:cNvSpPr>
          <p:nvPr>
            <p:ph type="title"/>
          </p:nvPr>
        </p:nvSpPr>
        <p:spPr>
          <a:xfrm>
            <a:off x="120178" y="103909"/>
            <a:ext cx="8924400" cy="595200"/>
          </a:xfrm>
          <a:prstGeom prst="rect">
            <a:avLst/>
          </a:prstGeom>
          <a:noFill/>
          <a:ln>
            <a:noFill/>
          </a:ln>
        </p:spPr>
        <p:txBody>
          <a:bodyPr spcFirstLastPara="1" wrap="square" lIns="91425" tIns="45700" rIns="91425" bIns="45700" anchor="ctr" anchorCtr="0">
            <a:noAutofit/>
          </a:bodyPr>
          <a:lstStyle>
            <a:lvl1pPr lvl="0" algn="l">
              <a:lnSpc>
                <a:spcPct val="90000"/>
              </a:lnSpc>
              <a:spcBef>
                <a:spcPts val="0"/>
              </a:spcBef>
              <a:spcAft>
                <a:spcPts val="0"/>
              </a:spcAft>
              <a:buClr>
                <a:schemeClr val="dk1"/>
              </a:buClr>
              <a:buSzPts val="3600"/>
              <a:buFont typeface="Calibri"/>
              <a:buNone/>
              <a:defRPr sz="3600">
                <a:solidFill>
                  <a:schemeClr val="dk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pic>
        <p:nvPicPr>
          <p:cNvPr id="46" name="Google Shape;46;p9" descr="Oregon Department of Education Logo"/>
          <p:cNvPicPr preferRelativeResize="0"/>
          <p:nvPr/>
        </p:nvPicPr>
        <p:blipFill rotWithShape="1">
          <a:blip r:embed="rId3">
            <a:alphaModFix/>
          </a:blip>
          <a:srcRect/>
          <a:stretch/>
        </p:blipFill>
        <p:spPr>
          <a:xfrm>
            <a:off x="7171552" y="4195712"/>
            <a:ext cx="1479336" cy="735684"/>
          </a:xfrm>
          <a:prstGeom prst="rect">
            <a:avLst/>
          </a:prstGeom>
          <a:noFill/>
          <a:ln>
            <a:noFill/>
          </a:ln>
        </p:spPr>
      </p:pic>
      <p:sp>
        <p:nvSpPr>
          <p:cNvPr id="47" name="Google Shape;47;p9"/>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no pattern_Title Slide">
  <p:cSld name="no pattern_Title Slide">
    <p:spTree>
      <p:nvGrpSpPr>
        <p:cNvPr id="1" name="Shape 48"/>
        <p:cNvGrpSpPr/>
        <p:nvPr/>
      </p:nvGrpSpPr>
      <p:grpSpPr>
        <a:xfrm>
          <a:off x="0" y="0"/>
          <a:ext cx="0" cy="0"/>
          <a:chOff x="0" y="0"/>
          <a:chExt cx="0" cy="0"/>
        </a:xfrm>
      </p:grpSpPr>
      <p:sp>
        <p:nvSpPr>
          <p:cNvPr id="49" name="Google Shape;49;p10"/>
          <p:cNvSpPr txBox="1">
            <a:spLocks noGrp="1"/>
          </p:cNvSpPr>
          <p:nvPr>
            <p:ph type="subTitle" idx="1"/>
          </p:nvPr>
        </p:nvSpPr>
        <p:spPr>
          <a:xfrm>
            <a:off x="989091" y="2107370"/>
            <a:ext cx="6858000" cy="1241700"/>
          </a:xfrm>
          <a:prstGeom prst="rect">
            <a:avLst/>
          </a:prstGeom>
          <a:noFill/>
          <a:ln>
            <a:noFill/>
          </a:ln>
        </p:spPr>
        <p:txBody>
          <a:bodyPr spcFirstLastPara="1" wrap="square" lIns="91425" tIns="45700" rIns="91425" bIns="45700" anchor="t" anchorCtr="0">
            <a:noAutofit/>
          </a:bodyPr>
          <a:lstStyle>
            <a:lvl1pPr lvl="0" algn="ctr">
              <a:lnSpc>
                <a:spcPct val="90000"/>
              </a:lnSpc>
              <a:spcBef>
                <a:spcPts val="1000"/>
              </a:spcBef>
              <a:spcAft>
                <a:spcPts val="0"/>
              </a:spcAft>
              <a:buClr>
                <a:schemeClr val="dk1"/>
              </a:buClr>
              <a:buSzPts val="2400"/>
              <a:buNone/>
              <a:defRPr sz="2400"/>
            </a:lvl1pPr>
            <a:lvl2pPr lvl="1" algn="ctr">
              <a:lnSpc>
                <a:spcPct val="90000"/>
              </a:lnSpc>
              <a:spcBef>
                <a:spcPts val="500"/>
              </a:spcBef>
              <a:spcAft>
                <a:spcPts val="0"/>
              </a:spcAft>
              <a:buClr>
                <a:schemeClr val="dk1"/>
              </a:buClr>
              <a:buSzPts val="2000"/>
              <a:buNone/>
              <a:defRPr sz="2000"/>
            </a:lvl2pPr>
            <a:lvl3pPr lvl="2" algn="ctr">
              <a:lnSpc>
                <a:spcPct val="90000"/>
              </a:lnSpc>
              <a:spcBef>
                <a:spcPts val="500"/>
              </a:spcBef>
              <a:spcAft>
                <a:spcPts val="0"/>
              </a:spcAft>
              <a:buClr>
                <a:schemeClr val="dk1"/>
              </a:buClr>
              <a:buSzPts val="1800"/>
              <a:buNone/>
              <a:defRPr sz="1800"/>
            </a:lvl3pPr>
            <a:lvl4pPr lvl="3" algn="ctr">
              <a:lnSpc>
                <a:spcPct val="90000"/>
              </a:lnSpc>
              <a:spcBef>
                <a:spcPts val="500"/>
              </a:spcBef>
              <a:spcAft>
                <a:spcPts val="0"/>
              </a:spcAft>
              <a:buClr>
                <a:schemeClr val="dk1"/>
              </a:buClr>
              <a:buSzPts val="1600"/>
              <a:buNone/>
              <a:defRPr sz="1600"/>
            </a:lvl4pPr>
            <a:lvl5pPr lvl="4" algn="ctr">
              <a:lnSpc>
                <a:spcPct val="90000"/>
              </a:lnSpc>
              <a:spcBef>
                <a:spcPts val="500"/>
              </a:spcBef>
              <a:spcAft>
                <a:spcPts val="0"/>
              </a:spcAft>
              <a:buClr>
                <a:schemeClr val="dk1"/>
              </a:buClr>
              <a:buSzPts val="1600"/>
              <a:buNone/>
              <a:defRPr sz="1600"/>
            </a:lvl5pPr>
            <a:lvl6pPr lvl="5" algn="ctr">
              <a:lnSpc>
                <a:spcPct val="90000"/>
              </a:lnSpc>
              <a:spcBef>
                <a:spcPts val="500"/>
              </a:spcBef>
              <a:spcAft>
                <a:spcPts val="0"/>
              </a:spcAft>
              <a:buClr>
                <a:schemeClr val="dk1"/>
              </a:buClr>
              <a:buSzPts val="1600"/>
              <a:buNone/>
              <a:defRPr sz="1600"/>
            </a:lvl6pPr>
            <a:lvl7pPr lvl="6" algn="ctr">
              <a:lnSpc>
                <a:spcPct val="90000"/>
              </a:lnSpc>
              <a:spcBef>
                <a:spcPts val="500"/>
              </a:spcBef>
              <a:spcAft>
                <a:spcPts val="0"/>
              </a:spcAft>
              <a:buClr>
                <a:schemeClr val="dk1"/>
              </a:buClr>
              <a:buSzPts val="1600"/>
              <a:buNone/>
              <a:defRPr sz="1600"/>
            </a:lvl7pPr>
            <a:lvl8pPr lvl="7" algn="ctr">
              <a:lnSpc>
                <a:spcPct val="90000"/>
              </a:lnSpc>
              <a:spcBef>
                <a:spcPts val="500"/>
              </a:spcBef>
              <a:spcAft>
                <a:spcPts val="0"/>
              </a:spcAft>
              <a:buClr>
                <a:schemeClr val="dk1"/>
              </a:buClr>
              <a:buSzPts val="1600"/>
              <a:buNone/>
              <a:defRPr sz="1600"/>
            </a:lvl8pPr>
            <a:lvl9pPr lvl="8" algn="ctr">
              <a:lnSpc>
                <a:spcPct val="90000"/>
              </a:lnSpc>
              <a:spcBef>
                <a:spcPts val="500"/>
              </a:spcBef>
              <a:spcAft>
                <a:spcPts val="0"/>
              </a:spcAft>
              <a:buClr>
                <a:schemeClr val="dk1"/>
              </a:buClr>
              <a:buSzPts val="1600"/>
              <a:buNone/>
              <a:defRPr sz="1600"/>
            </a:lvl9pPr>
          </a:lstStyle>
          <a:p>
            <a:endParaRPr/>
          </a:p>
        </p:txBody>
      </p:sp>
      <p:sp>
        <p:nvSpPr>
          <p:cNvPr id="50" name="Google Shape;50;p10"/>
          <p:cNvSpPr txBox="1">
            <a:spLocks noGrp="1"/>
          </p:cNvSpPr>
          <p:nvPr>
            <p:ph type="title"/>
          </p:nvPr>
        </p:nvSpPr>
        <p:spPr>
          <a:xfrm>
            <a:off x="2679825" y="69895"/>
            <a:ext cx="6400800" cy="643200"/>
          </a:xfrm>
          <a:prstGeom prst="rect">
            <a:avLst/>
          </a:prstGeom>
          <a:noFill/>
          <a:ln>
            <a:noFill/>
          </a:ln>
        </p:spPr>
        <p:txBody>
          <a:bodyPr spcFirstLastPara="1" wrap="square" lIns="91425" tIns="45700" rIns="91425" bIns="45700" anchor="ctr" anchorCtr="0">
            <a:noAutofit/>
          </a:bodyPr>
          <a:lstStyle>
            <a:lvl1pPr lvl="0" algn="r">
              <a:lnSpc>
                <a:spcPct val="90000"/>
              </a:lnSpc>
              <a:spcBef>
                <a:spcPts val="0"/>
              </a:spcBef>
              <a:spcAft>
                <a:spcPts val="0"/>
              </a:spcAft>
              <a:buClr>
                <a:schemeClr val="lt1"/>
              </a:buClr>
              <a:buSzPts val="3200"/>
              <a:buFont typeface="Calibri"/>
              <a:buNone/>
              <a:defRPr sz="3200">
                <a:solidFill>
                  <a:schemeClr val="lt1"/>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1" name="Google Shape;51;p10"/>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2.jp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3.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5"/>
        <p:cNvGrpSpPr/>
        <p:nvPr/>
      </p:nvGrpSpPr>
      <p:grpSpPr>
        <a:xfrm>
          <a:off x="0" y="0"/>
          <a:ext cx="0" cy="0"/>
          <a:chOff x="0" y="0"/>
          <a:chExt cx="0" cy="0"/>
        </a:xfrm>
      </p:grpSpPr>
      <p:pic>
        <p:nvPicPr>
          <p:cNvPr id="6" name="Google Shape;6;p1" descr="Decorative blue swoosh"/>
          <p:cNvPicPr preferRelativeResize="0"/>
          <p:nvPr/>
        </p:nvPicPr>
        <p:blipFill rotWithShape="1">
          <a:blip r:embed="rId20">
            <a:alphaModFix/>
          </a:blip>
          <a:srcRect/>
          <a:stretch/>
        </p:blipFill>
        <p:spPr>
          <a:xfrm>
            <a:off x="-1" y="-677"/>
            <a:ext cx="9144003" cy="1556462"/>
          </a:xfrm>
          <a:prstGeom prst="rect">
            <a:avLst/>
          </a:prstGeom>
          <a:noFill/>
          <a:ln>
            <a:noFill/>
          </a:ln>
        </p:spPr>
      </p:pic>
      <p:pic>
        <p:nvPicPr>
          <p:cNvPr id="7" name="Google Shape;7;p1" descr="Decorative blue bar"/>
          <p:cNvPicPr preferRelativeResize="0"/>
          <p:nvPr/>
        </p:nvPicPr>
        <p:blipFill rotWithShape="1">
          <a:blip r:embed="rId21">
            <a:alphaModFix/>
          </a:blip>
          <a:srcRect/>
          <a:stretch/>
        </p:blipFill>
        <p:spPr>
          <a:xfrm>
            <a:off x="0" y="4871140"/>
            <a:ext cx="9144001" cy="276279"/>
          </a:xfrm>
          <a:prstGeom prst="rect">
            <a:avLst/>
          </a:prstGeom>
          <a:noFill/>
          <a:ln>
            <a:noFill/>
          </a:ln>
        </p:spPr>
      </p:pic>
      <p:sp>
        <p:nvSpPr>
          <p:cNvPr id="8" name="Google Shape;8;p1"/>
          <p:cNvSpPr txBox="1">
            <a:spLocks noGrp="1"/>
          </p:cNvSpPr>
          <p:nvPr>
            <p:ph type="title"/>
          </p:nvPr>
        </p:nvSpPr>
        <p:spPr>
          <a:xfrm>
            <a:off x="628650" y="1498864"/>
            <a:ext cx="7886700" cy="994200"/>
          </a:xfrm>
          <a:prstGeom prst="rect">
            <a:avLst/>
          </a:prstGeom>
          <a:noFill/>
          <a:ln>
            <a:noFill/>
          </a:ln>
        </p:spPr>
        <p:txBody>
          <a:bodyPr spcFirstLastPara="1" wrap="square" lIns="91425" tIns="45700" rIns="91425" bIns="45700" anchor="ctr" anchorCtr="0">
            <a:noAutofit/>
          </a:bodyPr>
          <a:lstStyle>
            <a:lvl1pPr marR="0" lvl="0" algn="l" rtl="0">
              <a:lnSpc>
                <a:spcPct val="90000"/>
              </a:lnSpc>
              <a:spcBef>
                <a:spcPts val="0"/>
              </a:spcBef>
              <a:spcAft>
                <a:spcPts val="0"/>
              </a:spcAft>
              <a:buClr>
                <a:schemeClr val="dk1"/>
              </a:buClr>
              <a:buSzPts val="4400"/>
              <a:buFont typeface="Calibri"/>
              <a:buNone/>
              <a:defRPr sz="4400" b="1"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9" name="Google Shape;9;p1"/>
          <p:cNvSpPr txBox="1">
            <a:spLocks noGrp="1"/>
          </p:cNvSpPr>
          <p:nvPr>
            <p:ph type="body" idx="1"/>
          </p:nvPr>
        </p:nvSpPr>
        <p:spPr>
          <a:xfrm>
            <a:off x="628650" y="2570441"/>
            <a:ext cx="7886700" cy="2062200"/>
          </a:xfrm>
          <a:prstGeom prst="rect">
            <a:avLst/>
          </a:prstGeom>
          <a:noFill/>
          <a:ln>
            <a:noFill/>
          </a:ln>
        </p:spPr>
        <p:txBody>
          <a:bodyPr spcFirstLastPara="1" wrap="square" lIns="91425" tIns="45700" rIns="91425" bIns="45700" anchor="t" anchorCtr="0">
            <a:noAutofit/>
          </a:bodyPr>
          <a:lstStyle>
            <a:lvl1pPr marL="457200" marR="0" lvl="0" indent="-406400" algn="l" rtl="0">
              <a:lnSpc>
                <a:spcPct val="90000"/>
              </a:lnSpc>
              <a:spcBef>
                <a:spcPts val="1000"/>
              </a:spcBef>
              <a:spcAft>
                <a:spcPts val="0"/>
              </a:spcAft>
              <a:buClr>
                <a:schemeClr val="dk1"/>
              </a:buClr>
              <a:buSzPts val="2800"/>
              <a:buFont typeface="Arial"/>
              <a:buChar char="•"/>
              <a:defRPr sz="2800" b="0" i="0" u="none" strike="noStrike" cap="none">
                <a:solidFill>
                  <a:schemeClr val="dk1"/>
                </a:solidFill>
                <a:latin typeface="Calibri"/>
                <a:ea typeface="Calibri"/>
                <a:cs typeface="Calibri"/>
                <a:sym typeface="Calibri"/>
              </a:defRPr>
            </a:lvl1pPr>
            <a:lvl2pPr marL="914400" marR="0" lvl="1" indent="-381000" algn="l" rtl="0">
              <a:lnSpc>
                <a:spcPct val="90000"/>
              </a:lnSpc>
              <a:spcBef>
                <a:spcPts val="500"/>
              </a:spcBef>
              <a:spcAft>
                <a:spcPts val="0"/>
              </a:spcAft>
              <a:buClr>
                <a:schemeClr val="dk1"/>
              </a:buClr>
              <a:buSzPts val="2400"/>
              <a:buFont typeface="Arial"/>
              <a:buChar char="•"/>
              <a:defRPr sz="2400" b="0" i="0" u="none" strike="noStrike" cap="none">
                <a:solidFill>
                  <a:schemeClr val="dk1"/>
                </a:solidFill>
                <a:latin typeface="Calibri"/>
                <a:ea typeface="Calibri"/>
                <a:cs typeface="Calibri"/>
                <a:sym typeface="Calibri"/>
              </a:defRPr>
            </a:lvl2pPr>
            <a:lvl3pPr marL="1371600" marR="0" lvl="2" indent="-355600" algn="l" rtl="0">
              <a:lnSpc>
                <a:spcPct val="90000"/>
              </a:lnSpc>
              <a:spcBef>
                <a:spcPts val="500"/>
              </a:spcBef>
              <a:spcAft>
                <a:spcPts val="0"/>
              </a:spcAft>
              <a:buClr>
                <a:schemeClr val="dk1"/>
              </a:buClr>
              <a:buSzPts val="2000"/>
              <a:buFont typeface="Arial"/>
              <a:buChar char="•"/>
              <a:defRPr sz="2000" b="0" i="0" u="none" strike="noStrike" cap="none">
                <a:solidFill>
                  <a:schemeClr val="dk1"/>
                </a:solidFill>
                <a:latin typeface="Calibri"/>
                <a:ea typeface="Calibri"/>
                <a:cs typeface="Calibri"/>
                <a:sym typeface="Calibri"/>
              </a:defRPr>
            </a:lvl3pPr>
            <a:lvl4pPr marL="1828800" marR="0" lvl="3"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4pPr>
            <a:lvl5pPr marL="2286000" marR="0" lvl="4"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5pPr>
            <a:lvl6pPr marL="2743200" marR="0" lvl="5"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6pPr>
            <a:lvl7pPr marL="3200400" marR="0" lvl="6"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7pPr>
            <a:lvl8pPr marL="3657600" marR="0" lvl="7"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8pPr>
            <a:lvl9pPr marL="4114800" marR="0" lvl="8" indent="-342900" algn="l" rtl="0">
              <a:lnSpc>
                <a:spcPct val="90000"/>
              </a:lnSpc>
              <a:spcBef>
                <a:spcPts val="500"/>
              </a:spcBef>
              <a:spcAft>
                <a:spcPts val="0"/>
              </a:spcAft>
              <a:buClr>
                <a:schemeClr val="dk1"/>
              </a:buClr>
              <a:buSzPts val="1800"/>
              <a:buFont typeface="Arial"/>
              <a:buChar char="•"/>
              <a:defRPr sz="1800" b="0" i="0" u="none" strike="noStrike" cap="none">
                <a:solidFill>
                  <a:schemeClr val="dk1"/>
                </a:solidFill>
                <a:latin typeface="Calibri"/>
                <a:ea typeface="Calibri"/>
                <a:cs typeface="Calibri"/>
                <a:sym typeface="Calibri"/>
              </a:defRPr>
            </a:lvl9pPr>
          </a:lstStyle>
          <a:p>
            <a:endParaRPr/>
          </a:p>
        </p:txBody>
      </p:sp>
      <p:pic>
        <p:nvPicPr>
          <p:cNvPr id="10" name="Google Shape;10;p1"/>
          <p:cNvPicPr preferRelativeResize="0"/>
          <p:nvPr/>
        </p:nvPicPr>
        <p:blipFill rotWithShape="1">
          <a:blip r:embed="rId22">
            <a:alphaModFix/>
          </a:blip>
          <a:srcRect/>
          <a:stretch/>
        </p:blipFill>
        <p:spPr>
          <a:xfrm>
            <a:off x="115173" y="139623"/>
            <a:ext cx="2033166" cy="1011108"/>
          </a:xfrm>
          <a:prstGeom prst="rect">
            <a:avLst/>
          </a:prstGeom>
          <a:noFill/>
          <a:ln>
            <a:noFill/>
          </a:ln>
        </p:spPr>
      </p:pic>
      <p:pic>
        <p:nvPicPr>
          <p:cNvPr id="11" name="Google Shape;11;p1"/>
          <p:cNvPicPr preferRelativeResize="0"/>
          <p:nvPr/>
        </p:nvPicPr>
        <p:blipFill rotWithShape="1">
          <a:blip r:embed="rId22">
            <a:alphaModFix/>
          </a:blip>
          <a:srcRect/>
          <a:stretch/>
        </p:blipFill>
        <p:spPr>
          <a:xfrm>
            <a:off x="115173" y="139623"/>
            <a:ext cx="2033166" cy="1011108"/>
          </a:xfrm>
          <a:prstGeom prst="rect">
            <a:avLst/>
          </a:prstGeom>
          <a:noFill/>
          <a:ln>
            <a:noFill/>
          </a:ln>
        </p:spPr>
      </p:pic>
      <p:pic>
        <p:nvPicPr>
          <p:cNvPr id="12" name="Google Shape;12;p1" descr="Oregon Department of Education Logo"/>
          <p:cNvPicPr preferRelativeResize="0"/>
          <p:nvPr/>
        </p:nvPicPr>
        <p:blipFill rotWithShape="1">
          <a:blip r:embed="rId22">
            <a:alphaModFix/>
          </a:blip>
          <a:srcRect/>
          <a:stretch/>
        </p:blipFill>
        <p:spPr>
          <a:xfrm>
            <a:off x="115173" y="139623"/>
            <a:ext cx="2033166" cy="1011108"/>
          </a:xfrm>
          <a:prstGeom prst="rect">
            <a:avLst/>
          </a:prstGeom>
          <a:noFill/>
          <a:ln>
            <a:noFill/>
          </a:ln>
        </p:spPr>
      </p:pic>
      <p:sp>
        <p:nvSpPr>
          <p:cNvPr id="13" name="Google Shape;13;p1"/>
          <p:cNvSpPr txBox="1">
            <a:spLocks noGrp="1"/>
          </p:cNvSpPr>
          <p:nvPr>
            <p:ph type="sldNum" idx="12"/>
          </p:nvPr>
        </p:nvSpPr>
        <p:spPr>
          <a:xfrm>
            <a:off x="6457950" y="4869403"/>
            <a:ext cx="2057400" cy="273900"/>
          </a:xfrm>
          <a:prstGeom prst="rect">
            <a:avLst/>
          </a:prstGeom>
          <a:noFill/>
          <a:ln>
            <a:noFill/>
          </a:ln>
        </p:spPr>
        <p:txBody>
          <a:bodyPr spcFirstLastPara="1" wrap="square" lIns="91425" tIns="45700" rIns="91425" bIns="45700" anchor="ctr"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chemeClr val="lt1"/>
                </a:solidFill>
                <a:latin typeface="Calibri"/>
                <a:ea typeface="Calibri"/>
                <a:cs typeface="Calibri"/>
                <a:sym typeface="Calibri"/>
              </a:defRPr>
            </a:lvl9pPr>
          </a:lstStyle>
          <a:p>
            <a:pPr marL="0" lvl="0" indent="0" algn="r" rtl="0">
              <a:spcBef>
                <a:spcPts val="0"/>
              </a:spcBef>
              <a:spcAft>
                <a:spcPts val="0"/>
              </a:spcAft>
              <a:buNone/>
            </a:pPr>
            <a:fld id="{00000000-1234-1234-1234-123412341234}" type="slidenum">
              <a:rPr lang="en"/>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 id="2147483659" r:id="rId12"/>
    <p:sldLayoutId id="2147483660" r:id="rId13"/>
    <p:sldLayoutId id="2147483661" r:id="rId14"/>
    <p:sldLayoutId id="2147483662" r:id="rId15"/>
    <p:sldLayoutId id="2147483663" r:id="rId16"/>
    <p:sldLayoutId id="2147483664" r:id="rId17"/>
    <p:sldLayoutId id="2147483665" r:id="rId18"/>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7.xml"/></Relationships>
</file>

<file path=ppt/slides/_rels/slide10.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0.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1.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_rels/slide12.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2.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_rels/slide13.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3.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_rels/slide14.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14.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_rels/slide2.xml.rels><?xml version="1.0" encoding="UTF-8" standalone="yes"?>
<Relationships xmlns="http://schemas.openxmlformats.org/package/2006/relationships"><Relationship Id="rId3" Type="http://schemas.openxmlformats.org/officeDocument/2006/relationships/hyperlink" Target="https://www.oregon.gov/ode/educator-resources/assessment/Documents/ELPA21%20Screener%20Step%20Two%20Speaking%20Scoring%20Document.pdf" TargetMode="External"/><Relationship Id="rId2" Type="http://schemas.openxmlformats.org/officeDocument/2006/relationships/notesSlide" Target="../notesSlides/notesSlide2.xml"/><Relationship Id="rId1" Type="http://schemas.openxmlformats.org/officeDocument/2006/relationships/slideLayout" Target="../slideLayouts/slideLayout18.xml"/></Relationships>
</file>

<file path=ppt/slides/_rels/slide3.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3.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_rels/slide4.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4.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5.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_rels/slide6.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6.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_rels/slide7.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7.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_rels/slide8.xml.rels><?xml version="1.0" encoding="UTF-8" standalone="yes"?>
<Relationships xmlns="http://schemas.openxmlformats.org/package/2006/relationships"><Relationship Id="rId3" Type="http://schemas.openxmlformats.org/officeDocument/2006/relationships/image" Target="../media/image12.jpg"/><Relationship Id="rId2" Type="http://schemas.openxmlformats.org/officeDocument/2006/relationships/notesSlide" Target="../notesSlides/notesSlide8.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_rels/slide9.xml.rels><?xml version="1.0" encoding="UTF-8" standalone="yes"?>
<Relationships xmlns="http://schemas.openxmlformats.org/package/2006/relationships"><Relationship Id="rId3" Type="http://schemas.openxmlformats.org/officeDocument/2006/relationships/image" Target="../media/image13.jpg"/><Relationship Id="rId2" Type="http://schemas.openxmlformats.org/officeDocument/2006/relationships/notesSlide" Target="../notesSlides/notesSlide9.xml"/><Relationship Id="rId1" Type="http://schemas.openxmlformats.org/officeDocument/2006/relationships/slideLayout" Target="../slideLayouts/slideLayout18.xml"/><Relationship Id="rId4" Type="http://schemas.openxmlformats.org/officeDocument/2006/relationships/hyperlink" Target="https://www.freepik.com/free-vector/illustration-human-hobbies-activities_3238328.htm"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04"/>
        <p:cNvGrpSpPr/>
        <p:nvPr/>
      </p:nvGrpSpPr>
      <p:grpSpPr>
        <a:xfrm>
          <a:off x="0" y="0"/>
          <a:ext cx="0" cy="0"/>
          <a:chOff x="0" y="0"/>
          <a:chExt cx="0" cy="0"/>
        </a:xfrm>
      </p:grpSpPr>
      <p:sp>
        <p:nvSpPr>
          <p:cNvPr id="105" name="Google Shape;105;p20"/>
          <p:cNvSpPr txBox="1">
            <a:spLocks noGrp="1"/>
          </p:cNvSpPr>
          <p:nvPr>
            <p:ph type="ctrTitle"/>
          </p:nvPr>
        </p:nvSpPr>
        <p:spPr>
          <a:xfrm>
            <a:off x="311708" y="1084925"/>
            <a:ext cx="8520600" cy="2052600"/>
          </a:xfrm>
          <a:prstGeom prst="rect">
            <a:avLst/>
          </a:prstGeom>
        </p:spPr>
        <p:txBody>
          <a:bodyPr spcFirstLastPara="1" wrap="square" lIns="91425" tIns="45700" rIns="91425" bIns="45700" anchor="b" anchorCtr="0">
            <a:noAutofit/>
          </a:bodyPr>
          <a:lstStyle/>
          <a:p>
            <a:pPr marL="0" lvl="0" indent="0" algn="ctr" rtl="0">
              <a:spcBef>
                <a:spcPts val="0"/>
              </a:spcBef>
              <a:spcAft>
                <a:spcPts val="0"/>
              </a:spcAft>
              <a:buNone/>
            </a:pPr>
            <a:r>
              <a:rPr lang="en"/>
              <a:t>Speaking Scoring Practice Slides</a:t>
            </a:r>
            <a:endParaRPr/>
          </a:p>
        </p:txBody>
      </p:sp>
      <p:sp>
        <p:nvSpPr>
          <p:cNvPr id="106" name="Google Shape;106;p20"/>
          <p:cNvSpPr txBox="1">
            <a:spLocks noGrp="1"/>
          </p:cNvSpPr>
          <p:nvPr>
            <p:ph type="subTitle" idx="1"/>
          </p:nvPr>
        </p:nvSpPr>
        <p:spPr>
          <a:xfrm>
            <a:off x="311700" y="3137525"/>
            <a:ext cx="8520600" cy="1173000"/>
          </a:xfrm>
          <a:prstGeom prst="rect">
            <a:avLst/>
          </a:prstGeom>
        </p:spPr>
        <p:txBody>
          <a:bodyPr spcFirstLastPara="1" wrap="square" lIns="91425" tIns="45700" rIns="91425" bIns="45700" anchor="t" anchorCtr="0">
            <a:noAutofit/>
          </a:bodyPr>
          <a:lstStyle/>
          <a:p>
            <a:pPr marL="0" lvl="0" indent="0" algn="ctr" rtl="0">
              <a:spcBef>
                <a:spcPts val="1000"/>
              </a:spcBef>
              <a:spcAft>
                <a:spcPts val="0"/>
              </a:spcAft>
              <a:buNone/>
            </a:pPr>
            <a:r>
              <a:rPr lang="en"/>
              <a:t>Secondary level</a:t>
            </a:r>
            <a:endParaRPr/>
          </a:p>
          <a:p>
            <a:pPr marL="0" lvl="0" indent="0" algn="ctr" rtl="0">
              <a:spcBef>
                <a:spcPts val="1000"/>
              </a:spcBef>
              <a:spcAft>
                <a:spcPts val="0"/>
              </a:spcAft>
              <a:buNone/>
            </a:pPr>
            <a:r>
              <a:rPr lang="en" sz="1600"/>
              <a:t>Developed by Oregon Department of Education,with support from Corvallis School District</a:t>
            </a:r>
            <a:endParaRPr sz="1600"/>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1"/>
        <p:cNvGrpSpPr/>
        <p:nvPr/>
      </p:nvGrpSpPr>
      <p:grpSpPr>
        <a:xfrm>
          <a:off x="0" y="0"/>
          <a:ext cx="0" cy="0"/>
          <a:chOff x="0" y="0"/>
          <a:chExt cx="0" cy="0"/>
        </a:xfrm>
      </p:grpSpPr>
      <p:pic>
        <p:nvPicPr>
          <p:cNvPr id="182" name="Google Shape;182;p29" descr="Food truck scene."/>
          <p:cNvPicPr preferRelativeResize="0"/>
          <p:nvPr/>
        </p:nvPicPr>
        <p:blipFill>
          <a:blip r:embed="rId3">
            <a:alphaModFix/>
          </a:blip>
          <a:stretch>
            <a:fillRect/>
          </a:stretch>
        </p:blipFill>
        <p:spPr>
          <a:xfrm>
            <a:off x="2486275" y="333725"/>
            <a:ext cx="6536800" cy="4669899"/>
          </a:xfrm>
          <a:prstGeom prst="rect">
            <a:avLst/>
          </a:prstGeom>
          <a:noFill/>
          <a:ln>
            <a:noFill/>
          </a:ln>
        </p:spPr>
      </p:pic>
      <p:sp>
        <p:nvSpPr>
          <p:cNvPr id="183" name="Google Shape;183;p29"/>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r>
              <a:rPr lang="en" sz="2400"/>
              <a:t>“On the fly” Speaking Scoring: Example 3</a:t>
            </a:r>
            <a:endParaRPr sz="2400"/>
          </a:p>
        </p:txBody>
      </p:sp>
      <p:sp>
        <p:nvSpPr>
          <p:cNvPr id="184" name="Google Shape;184;p29"/>
          <p:cNvSpPr txBox="1">
            <a:spLocks noGrp="1"/>
          </p:cNvSpPr>
          <p:nvPr>
            <p:ph type="body" idx="1"/>
          </p:nvPr>
        </p:nvSpPr>
        <p:spPr>
          <a:xfrm>
            <a:off x="112175" y="1514200"/>
            <a:ext cx="3060600" cy="34050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 sz="2000"/>
              <a:t>What is this place used for?</a:t>
            </a:r>
            <a:endParaRPr sz="2000"/>
          </a:p>
          <a:p>
            <a:pPr marL="457200" lvl="0" indent="-355600" algn="l" rtl="0">
              <a:spcBef>
                <a:spcPts val="1000"/>
              </a:spcBef>
              <a:spcAft>
                <a:spcPts val="0"/>
              </a:spcAft>
              <a:buSzPts val="2000"/>
              <a:buAutoNum type="arabicPeriod"/>
            </a:pPr>
            <a:r>
              <a:rPr lang="en" sz="2000"/>
              <a:t>I don’t like it.</a:t>
            </a:r>
            <a:endParaRPr sz="2000"/>
          </a:p>
          <a:p>
            <a:pPr marL="457200" lvl="0" indent="-355600" algn="l" rtl="0">
              <a:spcBef>
                <a:spcPts val="0"/>
              </a:spcBef>
              <a:spcAft>
                <a:spcPts val="0"/>
              </a:spcAft>
              <a:buSzPts val="2000"/>
              <a:buAutoNum type="arabicPeriod"/>
            </a:pPr>
            <a:r>
              <a:rPr lang="en" sz="2000"/>
              <a:t>Eat </a:t>
            </a:r>
            <a:r>
              <a:rPr lang="en" sz="2000" i="1"/>
              <a:t>or</a:t>
            </a:r>
            <a:r>
              <a:rPr lang="en" sz="2000"/>
              <a:t> Food.</a:t>
            </a:r>
            <a:endParaRPr sz="2000"/>
          </a:p>
          <a:p>
            <a:pPr marL="457200" lvl="0" indent="-355600" algn="l" rtl="0">
              <a:spcBef>
                <a:spcPts val="0"/>
              </a:spcBef>
              <a:spcAft>
                <a:spcPts val="0"/>
              </a:spcAft>
              <a:buSzPts val="2000"/>
              <a:buAutoNum type="arabicPeriod"/>
            </a:pPr>
            <a:r>
              <a:rPr lang="en" sz="2000"/>
              <a:t>Hang out.</a:t>
            </a:r>
            <a:endParaRPr sz="2000"/>
          </a:p>
          <a:p>
            <a:pPr marL="457200" lvl="0" indent="-355600" algn="l" rtl="0">
              <a:spcBef>
                <a:spcPts val="0"/>
              </a:spcBef>
              <a:spcAft>
                <a:spcPts val="0"/>
              </a:spcAft>
              <a:buSzPts val="2000"/>
              <a:buAutoNum type="arabicPeriod"/>
            </a:pPr>
            <a:r>
              <a:rPr lang="en" sz="2000"/>
              <a:t>Buy.</a:t>
            </a:r>
            <a:endParaRPr sz="2000"/>
          </a:p>
          <a:p>
            <a:pPr marL="457200" lvl="0" indent="-355600" algn="l" rtl="0">
              <a:spcBef>
                <a:spcPts val="0"/>
              </a:spcBef>
              <a:spcAft>
                <a:spcPts val="0"/>
              </a:spcAft>
              <a:buSzPts val="2000"/>
              <a:buAutoNum type="arabicPeriod"/>
            </a:pPr>
            <a:r>
              <a:rPr lang="en" sz="2000"/>
              <a:t>Make.</a:t>
            </a:r>
            <a:endParaRPr sz="2000"/>
          </a:p>
          <a:p>
            <a:pPr marL="457200" lvl="0" indent="-355600" algn="l" rtl="0">
              <a:spcBef>
                <a:spcPts val="0"/>
              </a:spcBef>
              <a:spcAft>
                <a:spcPts val="0"/>
              </a:spcAft>
              <a:buSzPts val="2000"/>
              <a:buAutoNum type="arabicPeriod"/>
            </a:pPr>
            <a:r>
              <a:rPr lang="en" sz="2000"/>
              <a:t>Sports.</a:t>
            </a:r>
            <a:endParaRPr sz="2000"/>
          </a:p>
          <a:p>
            <a:pPr marL="457200" lvl="0" indent="-355600" algn="l" rtl="0">
              <a:spcBef>
                <a:spcPts val="0"/>
              </a:spcBef>
              <a:spcAft>
                <a:spcPts val="0"/>
              </a:spcAft>
              <a:buSzPts val="2000"/>
              <a:buAutoNum type="arabicPeriod"/>
            </a:pPr>
            <a:r>
              <a:rPr lang="en" sz="2000"/>
              <a:t>I don’t know.</a:t>
            </a:r>
            <a:endParaRPr sz="2000"/>
          </a:p>
          <a:p>
            <a:pPr marL="457200" lvl="0" indent="-355600" algn="l" rtl="0">
              <a:spcBef>
                <a:spcPts val="0"/>
              </a:spcBef>
              <a:spcAft>
                <a:spcPts val="0"/>
              </a:spcAft>
              <a:buSzPts val="2000"/>
              <a:buAutoNum type="arabicPeriod"/>
            </a:pPr>
            <a:r>
              <a:rPr lang="en" sz="2000"/>
              <a:t>It’s a food truck. People eat there.</a:t>
            </a:r>
            <a:endParaRPr sz="2000"/>
          </a:p>
        </p:txBody>
      </p:sp>
      <p:sp>
        <p:nvSpPr>
          <p:cNvPr id="185" name="Google Shape;185;p29"/>
          <p:cNvSpPr txBox="1"/>
          <p:nvPr/>
        </p:nvSpPr>
        <p:spPr>
          <a:xfrm>
            <a:off x="7645175" y="466702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89"/>
        <p:cNvGrpSpPr/>
        <p:nvPr/>
      </p:nvGrpSpPr>
      <p:grpSpPr>
        <a:xfrm>
          <a:off x="0" y="0"/>
          <a:ext cx="0" cy="0"/>
          <a:chOff x="0" y="0"/>
          <a:chExt cx="0" cy="0"/>
        </a:xfrm>
      </p:grpSpPr>
      <p:pic>
        <p:nvPicPr>
          <p:cNvPr id="190" name="Google Shape;190;p30" descr="Food truck scene."/>
          <p:cNvPicPr preferRelativeResize="0"/>
          <p:nvPr/>
        </p:nvPicPr>
        <p:blipFill>
          <a:blip r:embed="rId3">
            <a:alphaModFix/>
          </a:blip>
          <a:stretch>
            <a:fillRect/>
          </a:stretch>
        </p:blipFill>
        <p:spPr>
          <a:xfrm>
            <a:off x="2486275" y="333725"/>
            <a:ext cx="6536800" cy="4669899"/>
          </a:xfrm>
          <a:prstGeom prst="rect">
            <a:avLst/>
          </a:prstGeom>
          <a:noFill/>
          <a:ln>
            <a:noFill/>
          </a:ln>
        </p:spPr>
      </p:pic>
      <p:sp>
        <p:nvSpPr>
          <p:cNvPr id="191" name="Google Shape;191;p30"/>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r>
              <a:rPr lang="en" sz="2400"/>
              <a:t>“On the fly” Speaking Scoring: Example 3</a:t>
            </a:r>
            <a:endParaRPr sz="2400"/>
          </a:p>
        </p:txBody>
      </p:sp>
      <p:sp>
        <p:nvSpPr>
          <p:cNvPr id="192" name="Google Shape;192;p30"/>
          <p:cNvSpPr txBox="1">
            <a:spLocks noGrp="1"/>
          </p:cNvSpPr>
          <p:nvPr>
            <p:ph type="body" idx="1"/>
          </p:nvPr>
        </p:nvSpPr>
        <p:spPr>
          <a:xfrm>
            <a:off x="112175" y="1514200"/>
            <a:ext cx="3044400" cy="34050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 sz="2000"/>
              <a:t>What is this place used for?</a:t>
            </a:r>
            <a:endParaRPr sz="2000"/>
          </a:p>
          <a:p>
            <a:pPr marL="457200" lvl="0" indent="-355600" algn="l" rtl="0">
              <a:spcBef>
                <a:spcPts val="1000"/>
              </a:spcBef>
              <a:spcAft>
                <a:spcPts val="0"/>
              </a:spcAft>
              <a:buSzPts val="2000"/>
              <a:buAutoNum type="arabicPeriod"/>
            </a:pPr>
            <a:r>
              <a:rPr lang="en" sz="2000"/>
              <a:t>I don’t like it. (0)</a:t>
            </a:r>
            <a:endParaRPr sz="2000"/>
          </a:p>
          <a:p>
            <a:pPr marL="457200" lvl="0" indent="-355600" algn="l" rtl="0">
              <a:spcBef>
                <a:spcPts val="0"/>
              </a:spcBef>
              <a:spcAft>
                <a:spcPts val="0"/>
              </a:spcAft>
              <a:buSzPts val="2000"/>
              <a:buAutoNum type="arabicPeriod"/>
            </a:pPr>
            <a:r>
              <a:rPr lang="en" sz="2000"/>
              <a:t>Eat </a:t>
            </a:r>
            <a:r>
              <a:rPr lang="en" sz="2000" i="1"/>
              <a:t>or</a:t>
            </a:r>
            <a:r>
              <a:rPr lang="en" sz="2000"/>
              <a:t> Food. (2)</a:t>
            </a:r>
            <a:endParaRPr sz="2000"/>
          </a:p>
          <a:p>
            <a:pPr marL="457200" lvl="0" indent="-355600" algn="l" rtl="0">
              <a:spcBef>
                <a:spcPts val="0"/>
              </a:spcBef>
              <a:spcAft>
                <a:spcPts val="0"/>
              </a:spcAft>
              <a:buSzPts val="2000"/>
              <a:buAutoNum type="arabicPeriod"/>
            </a:pPr>
            <a:r>
              <a:rPr lang="en" sz="2000"/>
              <a:t>Hang out. (2)</a:t>
            </a:r>
            <a:endParaRPr sz="2000"/>
          </a:p>
          <a:p>
            <a:pPr marL="457200" lvl="0" indent="-355600" algn="l" rtl="0">
              <a:spcBef>
                <a:spcPts val="0"/>
              </a:spcBef>
              <a:spcAft>
                <a:spcPts val="0"/>
              </a:spcAft>
              <a:buSzPts val="2000"/>
              <a:buAutoNum type="arabicPeriod"/>
            </a:pPr>
            <a:r>
              <a:rPr lang="en" sz="2000"/>
              <a:t>Buy. (1)</a:t>
            </a:r>
            <a:endParaRPr sz="2000"/>
          </a:p>
          <a:p>
            <a:pPr marL="457200" lvl="0" indent="-355600" algn="l" rtl="0">
              <a:spcBef>
                <a:spcPts val="0"/>
              </a:spcBef>
              <a:spcAft>
                <a:spcPts val="0"/>
              </a:spcAft>
              <a:buSzPts val="2000"/>
              <a:buAutoNum type="arabicPeriod"/>
            </a:pPr>
            <a:r>
              <a:rPr lang="en" sz="2000"/>
              <a:t>Make. (1)</a:t>
            </a:r>
            <a:endParaRPr sz="2000"/>
          </a:p>
          <a:p>
            <a:pPr marL="457200" lvl="0" indent="-355600" algn="l" rtl="0">
              <a:spcBef>
                <a:spcPts val="0"/>
              </a:spcBef>
              <a:spcAft>
                <a:spcPts val="0"/>
              </a:spcAft>
              <a:buSzPts val="2000"/>
              <a:buAutoNum type="arabicPeriod"/>
            </a:pPr>
            <a:r>
              <a:rPr lang="en" sz="2000"/>
              <a:t>Sports. (0)</a:t>
            </a:r>
            <a:endParaRPr sz="2000"/>
          </a:p>
          <a:p>
            <a:pPr marL="457200" lvl="0" indent="-355600" algn="l" rtl="0">
              <a:spcBef>
                <a:spcPts val="0"/>
              </a:spcBef>
              <a:spcAft>
                <a:spcPts val="0"/>
              </a:spcAft>
              <a:buSzPts val="2000"/>
              <a:buAutoNum type="arabicPeriod"/>
            </a:pPr>
            <a:r>
              <a:rPr lang="en" sz="2000"/>
              <a:t>I don’t know. (0)</a:t>
            </a:r>
            <a:endParaRPr sz="2000"/>
          </a:p>
          <a:p>
            <a:pPr marL="457200" lvl="0" indent="-355600" algn="l" rtl="0">
              <a:spcBef>
                <a:spcPts val="0"/>
              </a:spcBef>
              <a:spcAft>
                <a:spcPts val="0"/>
              </a:spcAft>
              <a:buSzPts val="2000"/>
              <a:buAutoNum type="arabicPeriod"/>
            </a:pPr>
            <a:r>
              <a:rPr lang="en" sz="2000"/>
              <a:t>It’s a food truck. People eat there. (2)</a:t>
            </a:r>
            <a:endParaRPr sz="2000"/>
          </a:p>
        </p:txBody>
      </p:sp>
      <p:sp>
        <p:nvSpPr>
          <p:cNvPr id="193" name="Google Shape;193;p30"/>
          <p:cNvSpPr txBox="1"/>
          <p:nvPr/>
        </p:nvSpPr>
        <p:spPr>
          <a:xfrm>
            <a:off x="7645175" y="466702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pic>
        <p:nvPicPr>
          <p:cNvPr id="198" name="Google Shape;198;p31" descr="Food truck scene."/>
          <p:cNvPicPr preferRelativeResize="0"/>
          <p:nvPr/>
        </p:nvPicPr>
        <p:blipFill>
          <a:blip r:embed="rId3">
            <a:alphaModFix/>
          </a:blip>
          <a:stretch>
            <a:fillRect/>
          </a:stretch>
        </p:blipFill>
        <p:spPr>
          <a:xfrm>
            <a:off x="2486275" y="333725"/>
            <a:ext cx="6536800" cy="4669899"/>
          </a:xfrm>
          <a:prstGeom prst="rect">
            <a:avLst/>
          </a:prstGeom>
          <a:noFill/>
          <a:ln>
            <a:noFill/>
          </a:ln>
        </p:spPr>
      </p:pic>
      <p:sp>
        <p:nvSpPr>
          <p:cNvPr id="199" name="Google Shape;199;p31"/>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r>
              <a:rPr lang="en" sz="2400"/>
              <a:t>“On the fly” Speaking Scoring: Example 4</a:t>
            </a:r>
            <a:endParaRPr sz="2400"/>
          </a:p>
        </p:txBody>
      </p:sp>
      <p:sp>
        <p:nvSpPr>
          <p:cNvPr id="200" name="Google Shape;200;p31"/>
          <p:cNvSpPr txBox="1">
            <a:spLocks noGrp="1"/>
          </p:cNvSpPr>
          <p:nvPr>
            <p:ph type="body" idx="1"/>
          </p:nvPr>
        </p:nvSpPr>
        <p:spPr>
          <a:xfrm>
            <a:off x="72100" y="1498175"/>
            <a:ext cx="2659800" cy="33330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 sz="2000"/>
              <a:t>What are the people at the table doing?</a:t>
            </a:r>
            <a:endParaRPr sz="2000"/>
          </a:p>
        </p:txBody>
      </p:sp>
      <p:sp>
        <p:nvSpPr>
          <p:cNvPr id="201" name="Google Shape;201;p31"/>
          <p:cNvSpPr txBox="1"/>
          <p:nvPr/>
        </p:nvSpPr>
        <p:spPr>
          <a:xfrm>
            <a:off x="7645175" y="466702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5"/>
        <p:cNvGrpSpPr/>
        <p:nvPr/>
      </p:nvGrpSpPr>
      <p:grpSpPr>
        <a:xfrm>
          <a:off x="0" y="0"/>
          <a:ext cx="0" cy="0"/>
          <a:chOff x="0" y="0"/>
          <a:chExt cx="0" cy="0"/>
        </a:xfrm>
      </p:grpSpPr>
      <p:pic>
        <p:nvPicPr>
          <p:cNvPr id="206" name="Google Shape;206;p32" descr="Food truck scene."/>
          <p:cNvPicPr preferRelativeResize="0"/>
          <p:nvPr/>
        </p:nvPicPr>
        <p:blipFill>
          <a:blip r:embed="rId3">
            <a:alphaModFix/>
          </a:blip>
          <a:stretch>
            <a:fillRect/>
          </a:stretch>
        </p:blipFill>
        <p:spPr>
          <a:xfrm>
            <a:off x="2486275" y="333725"/>
            <a:ext cx="6536800" cy="4669899"/>
          </a:xfrm>
          <a:prstGeom prst="rect">
            <a:avLst/>
          </a:prstGeom>
          <a:noFill/>
          <a:ln>
            <a:noFill/>
          </a:ln>
        </p:spPr>
      </p:pic>
      <p:sp>
        <p:nvSpPr>
          <p:cNvPr id="207" name="Google Shape;207;p32"/>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r>
              <a:rPr lang="en" sz="2400"/>
              <a:t>“On the fly” Speaking Scoring: Example 4</a:t>
            </a:r>
            <a:endParaRPr sz="2400"/>
          </a:p>
        </p:txBody>
      </p:sp>
      <p:sp>
        <p:nvSpPr>
          <p:cNvPr id="208" name="Google Shape;208;p32"/>
          <p:cNvSpPr txBox="1">
            <a:spLocks noGrp="1"/>
          </p:cNvSpPr>
          <p:nvPr>
            <p:ph type="body" idx="1"/>
          </p:nvPr>
        </p:nvSpPr>
        <p:spPr>
          <a:xfrm>
            <a:off x="72100" y="1498175"/>
            <a:ext cx="2659800" cy="33330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 sz="2000"/>
              <a:t>What are the people at the table doing?</a:t>
            </a:r>
            <a:endParaRPr sz="2000"/>
          </a:p>
          <a:p>
            <a:pPr marL="457200" lvl="0" indent="-355600" algn="l" rtl="0">
              <a:spcBef>
                <a:spcPts val="1000"/>
              </a:spcBef>
              <a:spcAft>
                <a:spcPts val="0"/>
              </a:spcAft>
              <a:buSzPts val="2000"/>
              <a:buAutoNum type="arabicPeriod"/>
            </a:pPr>
            <a:r>
              <a:rPr lang="en" sz="2000"/>
              <a:t>Sit.</a:t>
            </a:r>
            <a:endParaRPr sz="2000"/>
          </a:p>
          <a:p>
            <a:pPr marL="457200" lvl="0" indent="-355600" algn="l" rtl="0">
              <a:spcBef>
                <a:spcPts val="0"/>
              </a:spcBef>
              <a:spcAft>
                <a:spcPts val="0"/>
              </a:spcAft>
              <a:buSzPts val="2000"/>
              <a:buAutoNum type="arabicPeriod"/>
            </a:pPr>
            <a:r>
              <a:rPr lang="en" sz="2000"/>
              <a:t>Two.</a:t>
            </a:r>
            <a:endParaRPr sz="2000"/>
          </a:p>
          <a:p>
            <a:pPr marL="457200" lvl="0" indent="-355600" algn="l" rtl="0">
              <a:spcBef>
                <a:spcPts val="0"/>
              </a:spcBef>
              <a:spcAft>
                <a:spcPts val="0"/>
              </a:spcAft>
              <a:buSzPts val="2000"/>
              <a:buAutoNum type="arabicPeriod"/>
            </a:pPr>
            <a:r>
              <a:rPr lang="en" sz="2000"/>
              <a:t>He’s looking at his phone.</a:t>
            </a:r>
            <a:endParaRPr sz="2000"/>
          </a:p>
          <a:p>
            <a:pPr marL="457200" lvl="0" indent="-355600" algn="l" rtl="0">
              <a:spcBef>
                <a:spcPts val="0"/>
              </a:spcBef>
              <a:spcAft>
                <a:spcPts val="0"/>
              </a:spcAft>
              <a:buSzPts val="2000"/>
              <a:buAutoNum type="arabicPeriod"/>
            </a:pPr>
            <a:r>
              <a:rPr lang="en" sz="2000"/>
              <a:t>Loud.</a:t>
            </a:r>
            <a:endParaRPr sz="2000"/>
          </a:p>
          <a:p>
            <a:pPr marL="457200" lvl="0" indent="-355600" algn="l" rtl="0">
              <a:spcBef>
                <a:spcPts val="0"/>
              </a:spcBef>
              <a:spcAft>
                <a:spcPts val="0"/>
              </a:spcAft>
              <a:buSzPts val="2000"/>
              <a:buAutoNum type="arabicPeriod"/>
            </a:pPr>
            <a:r>
              <a:rPr lang="en" sz="2000"/>
              <a:t>Not have and.</a:t>
            </a:r>
            <a:endParaRPr sz="2000"/>
          </a:p>
          <a:p>
            <a:pPr marL="457200" lvl="0" indent="-355600" algn="l" rtl="0">
              <a:spcBef>
                <a:spcPts val="0"/>
              </a:spcBef>
              <a:spcAft>
                <a:spcPts val="0"/>
              </a:spcAft>
              <a:buSzPts val="2000"/>
              <a:buAutoNum type="arabicPeriod"/>
            </a:pPr>
            <a:r>
              <a:rPr lang="en" sz="2000"/>
              <a:t>Eating.</a:t>
            </a:r>
            <a:endParaRPr sz="2000"/>
          </a:p>
          <a:p>
            <a:pPr marL="457200" lvl="0" indent="-355600" algn="l" rtl="0">
              <a:spcBef>
                <a:spcPts val="0"/>
              </a:spcBef>
              <a:spcAft>
                <a:spcPts val="0"/>
              </a:spcAft>
              <a:buSzPts val="2000"/>
              <a:buAutoNum type="arabicPeriod"/>
            </a:pPr>
            <a:r>
              <a:rPr lang="en" sz="2000"/>
              <a:t>Wait.</a:t>
            </a:r>
            <a:endParaRPr sz="2000"/>
          </a:p>
          <a:p>
            <a:pPr marL="457200" lvl="0" indent="-355600" algn="l" rtl="0">
              <a:spcBef>
                <a:spcPts val="0"/>
              </a:spcBef>
              <a:spcAft>
                <a:spcPts val="0"/>
              </a:spcAft>
              <a:buSzPts val="2000"/>
              <a:buAutoNum type="arabicPeriod"/>
            </a:pPr>
            <a:r>
              <a:rPr lang="en" sz="2000"/>
              <a:t>Man </a:t>
            </a:r>
            <a:r>
              <a:rPr lang="en" sz="2000" i="1"/>
              <a:t>or </a:t>
            </a:r>
            <a:r>
              <a:rPr lang="en" sz="2000"/>
              <a:t>Woman.</a:t>
            </a:r>
            <a:endParaRPr sz="2000"/>
          </a:p>
        </p:txBody>
      </p:sp>
      <p:sp>
        <p:nvSpPr>
          <p:cNvPr id="209" name="Google Shape;209;p32"/>
          <p:cNvSpPr txBox="1"/>
          <p:nvPr/>
        </p:nvSpPr>
        <p:spPr>
          <a:xfrm>
            <a:off x="7645175" y="466702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Shape 213"/>
        <p:cNvGrpSpPr/>
        <p:nvPr/>
      </p:nvGrpSpPr>
      <p:grpSpPr>
        <a:xfrm>
          <a:off x="0" y="0"/>
          <a:ext cx="0" cy="0"/>
          <a:chOff x="0" y="0"/>
          <a:chExt cx="0" cy="0"/>
        </a:xfrm>
      </p:grpSpPr>
      <p:pic>
        <p:nvPicPr>
          <p:cNvPr id="214" name="Google Shape;214;p33" descr="Food truck scene."/>
          <p:cNvPicPr preferRelativeResize="0"/>
          <p:nvPr/>
        </p:nvPicPr>
        <p:blipFill>
          <a:blip r:embed="rId3">
            <a:alphaModFix/>
          </a:blip>
          <a:stretch>
            <a:fillRect/>
          </a:stretch>
        </p:blipFill>
        <p:spPr>
          <a:xfrm>
            <a:off x="2486275" y="333725"/>
            <a:ext cx="6536800" cy="4669899"/>
          </a:xfrm>
          <a:prstGeom prst="rect">
            <a:avLst/>
          </a:prstGeom>
          <a:noFill/>
          <a:ln>
            <a:noFill/>
          </a:ln>
        </p:spPr>
      </p:pic>
      <p:sp>
        <p:nvSpPr>
          <p:cNvPr id="215" name="Google Shape;215;p33"/>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r>
              <a:rPr lang="en" sz="2400"/>
              <a:t>“On the fly” Speaking Scoring: Example 4</a:t>
            </a:r>
            <a:endParaRPr sz="2400"/>
          </a:p>
        </p:txBody>
      </p:sp>
      <p:sp>
        <p:nvSpPr>
          <p:cNvPr id="216" name="Google Shape;216;p33"/>
          <p:cNvSpPr txBox="1">
            <a:spLocks noGrp="1"/>
          </p:cNvSpPr>
          <p:nvPr>
            <p:ph type="body" idx="1"/>
          </p:nvPr>
        </p:nvSpPr>
        <p:spPr>
          <a:xfrm>
            <a:off x="72099" y="1498175"/>
            <a:ext cx="2775875" cy="33330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 sz="2000" dirty="0"/>
              <a:t>What are the people at the table doing?</a:t>
            </a:r>
            <a:endParaRPr sz="2000" dirty="0"/>
          </a:p>
          <a:p>
            <a:pPr marL="457200" lvl="0" indent="-355600" algn="l" rtl="0">
              <a:spcBef>
                <a:spcPts val="1000"/>
              </a:spcBef>
              <a:spcAft>
                <a:spcPts val="0"/>
              </a:spcAft>
              <a:buSzPts val="2000"/>
              <a:buAutoNum type="arabicPeriod"/>
            </a:pPr>
            <a:r>
              <a:rPr lang="en" sz="2000" dirty="0"/>
              <a:t>Sit. (2)</a:t>
            </a:r>
            <a:endParaRPr sz="2000" dirty="0"/>
          </a:p>
          <a:p>
            <a:pPr marL="457200" lvl="0" indent="-355600" algn="l" rtl="0">
              <a:spcBef>
                <a:spcPts val="0"/>
              </a:spcBef>
              <a:spcAft>
                <a:spcPts val="0"/>
              </a:spcAft>
              <a:buSzPts val="2000"/>
              <a:buAutoNum type="arabicPeriod"/>
            </a:pPr>
            <a:r>
              <a:rPr lang="en" sz="2000" dirty="0"/>
              <a:t>Two. (1)</a:t>
            </a:r>
            <a:endParaRPr sz="2000" dirty="0"/>
          </a:p>
          <a:p>
            <a:pPr marL="457200" lvl="0" indent="-355600" algn="l" rtl="0">
              <a:spcBef>
                <a:spcPts val="0"/>
              </a:spcBef>
              <a:spcAft>
                <a:spcPts val="0"/>
              </a:spcAft>
              <a:buSzPts val="2000"/>
              <a:buAutoNum type="arabicPeriod"/>
            </a:pPr>
            <a:r>
              <a:rPr lang="en" sz="2000" dirty="0"/>
              <a:t>He’s looking at his phone. (2)</a:t>
            </a:r>
            <a:endParaRPr sz="2000" dirty="0"/>
          </a:p>
          <a:p>
            <a:pPr marL="457200" lvl="0" indent="-355600" algn="l" rtl="0">
              <a:spcBef>
                <a:spcPts val="0"/>
              </a:spcBef>
              <a:spcAft>
                <a:spcPts val="0"/>
              </a:spcAft>
              <a:buSzPts val="2000"/>
              <a:buAutoNum type="arabicPeriod"/>
            </a:pPr>
            <a:r>
              <a:rPr lang="en" sz="2000" dirty="0"/>
              <a:t>Loud. (0)</a:t>
            </a:r>
            <a:endParaRPr sz="2000" dirty="0"/>
          </a:p>
          <a:p>
            <a:pPr marL="457200" lvl="0" indent="-355600" algn="l" rtl="0">
              <a:spcBef>
                <a:spcPts val="0"/>
              </a:spcBef>
              <a:spcAft>
                <a:spcPts val="0"/>
              </a:spcAft>
              <a:buSzPts val="2000"/>
              <a:buAutoNum type="arabicPeriod"/>
            </a:pPr>
            <a:r>
              <a:rPr lang="en" sz="2000" dirty="0"/>
              <a:t>Not have and. (0)</a:t>
            </a:r>
            <a:endParaRPr sz="2000" dirty="0"/>
          </a:p>
          <a:p>
            <a:pPr marL="457200" lvl="0" indent="-355600" algn="l" rtl="0">
              <a:spcBef>
                <a:spcPts val="0"/>
              </a:spcBef>
              <a:spcAft>
                <a:spcPts val="0"/>
              </a:spcAft>
              <a:buSzPts val="2000"/>
              <a:buAutoNum type="arabicPeriod"/>
            </a:pPr>
            <a:r>
              <a:rPr lang="en" sz="2000" dirty="0"/>
              <a:t>Eating. (2)</a:t>
            </a:r>
            <a:endParaRPr sz="2000" dirty="0"/>
          </a:p>
          <a:p>
            <a:pPr marL="457200" lvl="0" indent="-355600" algn="l" rtl="0">
              <a:spcBef>
                <a:spcPts val="0"/>
              </a:spcBef>
              <a:spcAft>
                <a:spcPts val="0"/>
              </a:spcAft>
              <a:buSzPts val="2000"/>
              <a:buAutoNum type="arabicPeriod"/>
            </a:pPr>
            <a:r>
              <a:rPr lang="en" sz="2000" dirty="0"/>
              <a:t>Wait. (1)</a:t>
            </a:r>
            <a:endParaRPr sz="2000" dirty="0"/>
          </a:p>
          <a:p>
            <a:pPr marL="457200" lvl="0" indent="-355600" algn="l" rtl="0">
              <a:spcBef>
                <a:spcPts val="0"/>
              </a:spcBef>
              <a:spcAft>
                <a:spcPts val="0"/>
              </a:spcAft>
              <a:buSzPts val="2000"/>
              <a:buAutoNum type="arabicPeriod"/>
            </a:pPr>
            <a:r>
              <a:rPr lang="en" sz="2000" dirty="0"/>
              <a:t>Man </a:t>
            </a:r>
            <a:r>
              <a:rPr lang="en" sz="2000" i="1" dirty="0"/>
              <a:t>or </a:t>
            </a:r>
            <a:r>
              <a:rPr lang="en" sz="2000" dirty="0"/>
              <a:t>Woman. (1)</a:t>
            </a:r>
            <a:endParaRPr sz="2000" dirty="0"/>
          </a:p>
        </p:txBody>
      </p:sp>
      <p:sp>
        <p:nvSpPr>
          <p:cNvPr id="217" name="Google Shape;217;p33"/>
          <p:cNvSpPr txBox="1"/>
          <p:nvPr/>
        </p:nvSpPr>
        <p:spPr>
          <a:xfrm>
            <a:off x="7645175" y="466702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10"/>
        <p:cNvGrpSpPr/>
        <p:nvPr/>
      </p:nvGrpSpPr>
      <p:grpSpPr>
        <a:xfrm>
          <a:off x="0" y="0"/>
          <a:ext cx="0" cy="0"/>
          <a:chOff x="0" y="0"/>
          <a:chExt cx="0" cy="0"/>
        </a:xfrm>
      </p:grpSpPr>
      <p:sp>
        <p:nvSpPr>
          <p:cNvPr id="111" name="Google Shape;111;p21"/>
          <p:cNvSpPr txBox="1">
            <a:spLocks noGrp="1"/>
          </p:cNvSpPr>
          <p:nvPr>
            <p:ph type="title"/>
          </p:nvPr>
        </p:nvSpPr>
        <p:spPr>
          <a:xfrm>
            <a:off x="311700" y="148575"/>
            <a:ext cx="8520600" cy="5727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r>
              <a:rPr lang="en">
                <a:solidFill>
                  <a:schemeClr val="lt1"/>
                </a:solidFill>
              </a:rPr>
              <a:t>Recommended Use</a:t>
            </a:r>
            <a:endParaRPr>
              <a:solidFill>
                <a:schemeClr val="lt1"/>
              </a:solidFill>
            </a:endParaRPr>
          </a:p>
        </p:txBody>
      </p:sp>
      <p:sp>
        <p:nvSpPr>
          <p:cNvPr id="112" name="Google Shape;112;p21"/>
          <p:cNvSpPr txBox="1">
            <a:spLocks noGrp="1"/>
          </p:cNvSpPr>
          <p:nvPr>
            <p:ph type="body" idx="1"/>
          </p:nvPr>
        </p:nvSpPr>
        <p:spPr>
          <a:xfrm>
            <a:off x="311700" y="1394025"/>
            <a:ext cx="8520600" cy="34848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 sz="2100"/>
              <a:t>To simulate an authentic scoring environment, and if local context permits multiple TAs to train simultaneously:</a:t>
            </a:r>
            <a:endParaRPr sz="2100"/>
          </a:p>
          <a:p>
            <a:pPr marL="457200" lvl="0" indent="-361950" algn="l" rtl="0">
              <a:spcBef>
                <a:spcPts val="1000"/>
              </a:spcBef>
              <a:spcAft>
                <a:spcPts val="0"/>
              </a:spcAft>
              <a:buSzPts val="2100"/>
              <a:buChar char="•"/>
            </a:pPr>
            <a:r>
              <a:rPr lang="en" sz="2100"/>
              <a:t>Provide TAs with copies of the </a:t>
            </a:r>
            <a:r>
              <a:rPr lang="en" sz="2100" u="sng">
                <a:solidFill>
                  <a:schemeClr val="hlink"/>
                </a:solidFill>
                <a:hlinkClick r:id="rId3"/>
              </a:rPr>
              <a:t>Speaking Scoring document</a:t>
            </a:r>
            <a:endParaRPr sz="2100"/>
          </a:p>
          <a:p>
            <a:pPr marL="457200" lvl="0" indent="-361950" algn="l" rtl="0">
              <a:spcBef>
                <a:spcPts val="0"/>
              </a:spcBef>
              <a:spcAft>
                <a:spcPts val="0"/>
              </a:spcAft>
              <a:buSzPts val="2100"/>
              <a:buChar char="•"/>
            </a:pPr>
            <a:r>
              <a:rPr lang="en" sz="2100"/>
              <a:t>Display picture and prompt only</a:t>
            </a:r>
            <a:endParaRPr sz="2100"/>
          </a:p>
          <a:p>
            <a:pPr marL="457200" lvl="0" indent="-361950" algn="l" rtl="0">
              <a:spcBef>
                <a:spcPts val="0"/>
              </a:spcBef>
              <a:spcAft>
                <a:spcPts val="0"/>
              </a:spcAft>
              <a:buSzPts val="2100"/>
              <a:buChar char="•"/>
            </a:pPr>
            <a:r>
              <a:rPr lang="en" sz="2100"/>
              <a:t>Read a sample student response aloud; TAs discuss possible score points</a:t>
            </a:r>
            <a:endParaRPr sz="2100"/>
          </a:p>
          <a:p>
            <a:pPr marL="457200" lvl="0" indent="-361950" algn="l" rtl="0">
              <a:spcBef>
                <a:spcPts val="0"/>
              </a:spcBef>
              <a:spcAft>
                <a:spcPts val="0"/>
              </a:spcAft>
              <a:buSzPts val="2100"/>
              <a:buChar char="•"/>
            </a:pPr>
            <a:r>
              <a:rPr lang="en" sz="2100"/>
              <a:t>Read recommended score and scoring rationale aloud; TAs discuss</a:t>
            </a:r>
            <a:endParaRPr sz="2100"/>
          </a:p>
          <a:p>
            <a:pPr marL="457200" lvl="0" indent="-361950" algn="l" rtl="0">
              <a:spcBef>
                <a:spcPts val="0"/>
              </a:spcBef>
              <a:spcAft>
                <a:spcPts val="0"/>
              </a:spcAft>
              <a:buSzPts val="2100"/>
              <a:buChar char="•"/>
            </a:pPr>
            <a:r>
              <a:rPr lang="en" sz="2100"/>
              <a:t>Proceed to next student sample response</a:t>
            </a:r>
            <a:endParaRPr sz="2100"/>
          </a:p>
          <a:p>
            <a:pPr marL="457200" lvl="0" indent="-361950" algn="l" rtl="0">
              <a:spcBef>
                <a:spcPts val="0"/>
              </a:spcBef>
              <a:spcAft>
                <a:spcPts val="0"/>
              </a:spcAft>
              <a:buSzPts val="2100"/>
              <a:buChar char="•"/>
            </a:pPr>
            <a:r>
              <a:rPr lang="en" sz="2100"/>
              <a:t>Participants may also generate possible student responses to these prompts and discuss score points/rationales for these locally generated responses</a:t>
            </a:r>
            <a:endParaRPr sz="210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6"/>
        <p:cNvGrpSpPr/>
        <p:nvPr/>
      </p:nvGrpSpPr>
      <p:grpSpPr>
        <a:xfrm>
          <a:off x="0" y="0"/>
          <a:ext cx="0" cy="0"/>
          <a:chOff x="0" y="0"/>
          <a:chExt cx="0" cy="0"/>
        </a:xfrm>
      </p:grpSpPr>
      <p:sp>
        <p:nvSpPr>
          <p:cNvPr id="117" name="Google Shape;117;p22"/>
          <p:cNvSpPr txBox="1">
            <a:spLocks noGrp="1"/>
          </p:cNvSpPr>
          <p:nvPr>
            <p:ph type="title"/>
          </p:nvPr>
        </p:nvSpPr>
        <p:spPr>
          <a:xfrm>
            <a:off x="311700" y="112175"/>
            <a:ext cx="8520600" cy="696900"/>
          </a:xfrm>
          <a:prstGeom prst="rect">
            <a:avLst/>
          </a:prstGeom>
        </p:spPr>
        <p:txBody>
          <a:bodyPr spcFirstLastPara="1" wrap="square" lIns="91425" tIns="45700" rIns="91425" bIns="45700" anchor="ctr" anchorCtr="0">
            <a:noAutofit/>
          </a:bodyPr>
          <a:lstStyle/>
          <a:p>
            <a:pPr marL="0" lvl="0" indent="0" algn="r" rtl="0">
              <a:lnSpc>
                <a:spcPct val="100000"/>
              </a:lnSpc>
              <a:spcBef>
                <a:spcPts val="0"/>
              </a:spcBef>
              <a:spcAft>
                <a:spcPts val="1600"/>
              </a:spcAft>
              <a:buNone/>
            </a:pPr>
            <a:r>
              <a:rPr lang="en" sz="2400">
                <a:solidFill>
                  <a:srgbClr val="FFFFFF"/>
                </a:solidFill>
              </a:rPr>
              <a:t>“On the fly” Speaking Scoring: Example 1</a:t>
            </a:r>
            <a:endParaRPr sz="1800">
              <a:solidFill>
                <a:schemeClr val="dk2"/>
              </a:solidFill>
            </a:endParaRPr>
          </a:p>
        </p:txBody>
      </p:sp>
      <p:sp>
        <p:nvSpPr>
          <p:cNvPr id="118" name="Google Shape;118;p22"/>
          <p:cNvSpPr txBox="1">
            <a:spLocks noGrp="1"/>
          </p:cNvSpPr>
          <p:nvPr>
            <p:ph type="body" idx="1"/>
          </p:nvPr>
        </p:nvSpPr>
        <p:spPr>
          <a:xfrm>
            <a:off x="96150" y="1458125"/>
            <a:ext cx="3084900" cy="35493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Clr>
                <a:schemeClr val="dk1"/>
              </a:buClr>
              <a:buSzPts val="1100"/>
              <a:buFont typeface="Arial"/>
              <a:buNone/>
            </a:pPr>
            <a:r>
              <a:rPr lang="en" sz="2000"/>
              <a:t>What is this place used for?</a:t>
            </a:r>
            <a:endParaRPr sz="2000"/>
          </a:p>
          <a:p>
            <a:pPr marL="0" lvl="0" indent="0" algn="l" rtl="0">
              <a:spcBef>
                <a:spcPts val="1000"/>
              </a:spcBef>
              <a:spcAft>
                <a:spcPts val="0"/>
              </a:spcAft>
              <a:buNone/>
            </a:pPr>
            <a:endParaRPr/>
          </a:p>
        </p:txBody>
      </p:sp>
      <p:pic>
        <p:nvPicPr>
          <p:cNvPr id="119" name="Google Shape;119;p22" descr="Park scene."/>
          <p:cNvPicPr preferRelativeResize="0"/>
          <p:nvPr/>
        </p:nvPicPr>
        <p:blipFill rotWithShape="1">
          <a:blip r:embed="rId3">
            <a:alphaModFix/>
          </a:blip>
          <a:srcRect l="7461" t="2047" r="4857" b="9299"/>
          <a:stretch/>
        </p:blipFill>
        <p:spPr>
          <a:xfrm>
            <a:off x="3266375" y="873837"/>
            <a:ext cx="5783494" cy="3892578"/>
          </a:xfrm>
          <a:prstGeom prst="rect">
            <a:avLst/>
          </a:prstGeom>
          <a:noFill/>
          <a:ln>
            <a:noFill/>
          </a:ln>
        </p:spPr>
      </p:pic>
      <p:sp>
        <p:nvSpPr>
          <p:cNvPr id="120" name="Google Shape;120;p22"/>
          <p:cNvSpPr txBox="1"/>
          <p:nvPr/>
        </p:nvSpPr>
        <p:spPr>
          <a:xfrm>
            <a:off x="7671975" y="87382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24"/>
        <p:cNvGrpSpPr/>
        <p:nvPr/>
      </p:nvGrpSpPr>
      <p:grpSpPr>
        <a:xfrm>
          <a:off x="0" y="0"/>
          <a:ext cx="0" cy="0"/>
          <a:chOff x="0" y="0"/>
          <a:chExt cx="0" cy="0"/>
        </a:xfrm>
      </p:grpSpPr>
      <p:sp>
        <p:nvSpPr>
          <p:cNvPr id="125" name="Google Shape;125;p23"/>
          <p:cNvSpPr txBox="1">
            <a:spLocks noGrp="1"/>
          </p:cNvSpPr>
          <p:nvPr>
            <p:ph type="title"/>
          </p:nvPr>
        </p:nvSpPr>
        <p:spPr>
          <a:xfrm>
            <a:off x="311700" y="112175"/>
            <a:ext cx="8520600" cy="696900"/>
          </a:xfrm>
          <a:prstGeom prst="rect">
            <a:avLst/>
          </a:prstGeom>
        </p:spPr>
        <p:txBody>
          <a:bodyPr spcFirstLastPara="1" wrap="square" lIns="91425" tIns="45700" rIns="91425" bIns="45700" anchor="ctr" anchorCtr="0">
            <a:noAutofit/>
          </a:bodyPr>
          <a:lstStyle/>
          <a:p>
            <a:pPr marL="0" lvl="0" indent="0" algn="r" rtl="0">
              <a:lnSpc>
                <a:spcPct val="100000"/>
              </a:lnSpc>
              <a:spcBef>
                <a:spcPts val="0"/>
              </a:spcBef>
              <a:spcAft>
                <a:spcPts val="1600"/>
              </a:spcAft>
              <a:buNone/>
            </a:pPr>
            <a:r>
              <a:rPr lang="en" sz="2400">
                <a:solidFill>
                  <a:srgbClr val="FFFFFF"/>
                </a:solidFill>
              </a:rPr>
              <a:t>“On the fly” Speaking Scoring: Example 1</a:t>
            </a:r>
            <a:endParaRPr sz="1800">
              <a:solidFill>
                <a:schemeClr val="dk2"/>
              </a:solidFill>
            </a:endParaRPr>
          </a:p>
        </p:txBody>
      </p:sp>
      <p:sp>
        <p:nvSpPr>
          <p:cNvPr id="126" name="Google Shape;126;p23"/>
          <p:cNvSpPr txBox="1">
            <a:spLocks noGrp="1"/>
          </p:cNvSpPr>
          <p:nvPr>
            <p:ph type="body" idx="1"/>
          </p:nvPr>
        </p:nvSpPr>
        <p:spPr>
          <a:xfrm>
            <a:off x="96150" y="1458125"/>
            <a:ext cx="3084900" cy="35493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Clr>
                <a:schemeClr val="dk1"/>
              </a:buClr>
              <a:buSzPts val="1100"/>
              <a:buFont typeface="Arial"/>
              <a:buNone/>
            </a:pPr>
            <a:r>
              <a:rPr lang="en" sz="2000"/>
              <a:t>What is this place used for?</a:t>
            </a:r>
            <a:endParaRPr sz="2000"/>
          </a:p>
          <a:p>
            <a:pPr marL="457200" lvl="0" indent="-355600" algn="l" rtl="0">
              <a:spcBef>
                <a:spcPts val="1000"/>
              </a:spcBef>
              <a:spcAft>
                <a:spcPts val="0"/>
              </a:spcAft>
              <a:buSzPts val="2000"/>
              <a:buAutoNum type="arabicPeriod"/>
            </a:pPr>
            <a:r>
              <a:rPr lang="en" sz="2000"/>
              <a:t>Relax.</a:t>
            </a:r>
            <a:endParaRPr sz="2000"/>
          </a:p>
          <a:p>
            <a:pPr marL="457200" lvl="0" indent="-355600" algn="l" rtl="0">
              <a:spcBef>
                <a:spcPts val="0"/>
              </a:spcBef>
              <a:spcAft>
                <a:spcPts val="0"/>
              </a:spcAft>
              <a:buSzPts val="2000"/>
              <a:buAutoNum type="arabicPeriod"/>
            </a:pPr>
            <a:r>
              <a:rPr lang="en" sz="2000"/>
              <a:t>People go here to play.</a:t>
            </a:r>
            <a:endParaRPr sz="2000"/>
          </a:p>
          <a:p>
            <a:pPr marL="457200" lvl="0" indent="-355600" algn="l" rtl="0">
              <a:spcBef>
                <a:spcPts val="0"/>
              </a:spcBef>
              <a:spcAft>
                <a:spcPts val="0"/>
              </a:spcAft>
              <a:buSzPts val="2000"/>
              <a:buAutoNum type="arabicPeriod"/>
            </a:pPr>
            <a:r>
              <a:rPr lang="en" sz="2000"/>
              <a:t>A day at the park.</a:t>
            </a:r>
            <a:endParaRPr sz="2000"/>
          </a:p>
          <a:p>
            <a:pPr marL="457200" lvl="0" indent="-355600" algn="l" rtl="0">
              <a:spcBef>
                <a:spcPts val="0"/>
              </a:spcBef>
              <a:spcAft>
                <a:spcPts val="0"/>
              </a:spcAft>
              <a:buSzPts val="2000"/>
              <a:buAutoNum type="arabicPeriod"/>
            </a:pPr>
            <a:r>
              <a:rPr lang="en" sz="2000"/>
              <a:t>El parque.</a:t>
            </a:r>
            <a:endParaRPr sz="2000"/>
          </a:p>
          <a:p>
            <a:pPr marL="457200" lvl="0" indent="-355600" algn="l" rtl="0">
              <a:spcBef>
                <a:spcPts val="0"/>
              </a:spcBef>
              <a:spcAft>
                <a:spcPts val="0"/>
              </a:spcAft>
              <a:buSzPts val="2000"/>
              <a:buAutoNum type="arabicPeriod"/>
            </a:pPr>
            <a:r>
              <a:rPr lang="en" sz="2000"/>
              <a:t>Park.</a:t>
            </a:r>
            <a:endParaRPr sz="2000"/>
          </a:p>
          <a:p>
            <a:pPr marL="457200" lvl="0" indent="-355600" algn="l" rtl="0">
              <a:spcBef>
                <a:spcPts val="0"/>
              </a:spcBef>
              <a:spcAft>
                <a:spcPts val="0"/>
              </a:spcAft>
              <a:buSzPts val="2000"/>
              <a:buAutoNum type="arabicPeriod"/>
            </a:pPr>
            <a:r>
              <a:rPr lang="en" sz="2000"/>
              <a:t>Water.</a:t>
            </a:r>
            <a:endParaRPr sz="2000"/>
          </a:p>
          <a:p>
            <a:pPr marL="457200" lvl="0" indent="-355600" algn="l" rtl="0">
              <a:spcBef>
                <a:spcPts val="0"/>
              </a:spcBef>
              <a:spcAft>
                <a:spcPts val="0"/>
              </a:spcAft>
              <a:buSzPts val="2000"/>
              <a:buAutoNum type="arabicPeriod"/>
            </a:pPr>
            <a:r>
              <a:rPr lang="en" sz="2000"/>
              <a:t>It is city.</a:t>
            </a:r>
            <a:endParaRPr sz="2000"/>
          </a:p>
          <a:p>
            <a:pPr marL="457200" lvl="0" indent="-355600" algn="l" rtl="0">
              <a:spcBef>
                <a:spcPts val="0"/>
              </a:spcBef>
              <a:spcAft>
                <a:spcPts val="0"/>
              </a:spcAft>
              <a:buSzPts val="2000"/>
              <a:buAutoNum type="arabicPeriod"/>
            </a:pPr>
            <a:r>
              <a:rPr lang="en" sz="2000"/>
              <a:t>Dog walk.</a:t>
            </a:r>
            <a:endParaRPr/>
          </a:p>
          <a:p>
            <a:pPr marL="0" lvl="0" indent="0" algn="l" rtl="0">
              <a:spcBef>
                <a:spcPts val="1000"/>
              </a:spcBef>
              <a:spcAft>
                <a:spcPts val="0"/>
              </a:spcAft>
              <a:buNone/>
            </a:pPr>
            <a:endParaRPr/>
          </a:p>
        </p:txBody>
      </p:sp>
      <p:pic>
        <p:nvPicPr>
          <p:cNvPr id="127" name="Google Shape;127;p23" descr="Park scene."/>
          <p:cNvPicPr preferRelativeResize="0"/>
          <p:nvPr/>
        </p:nvPicPr>
        <p:blipFill rotWithShape="1">
          <a:blip r:embed="rId3">
            <a:alphaModFix/>
          </a:blip>
          <a:srcRect l="7461" t="2047" r="4857" b="9299"/>
          <a:stretch/>
        </p:blipFill>
        <p:spPr>
          <a:xfrm>
            <a:off x="3266375" y="873837"/>
            <a:ext cx="5783494" cy="3892578"/>
          </a:xfrm>
          <a:prstGeom prst="rect">
            <a:avLst/>
          </a:prstGeom>
          <a:noFill/>
          <a:ln>
            <a:noFill/>
          </a:ln>
        </p:spPr>
      </p:pic>
      <p:sp>
        <p:nvSpPr>
          <p:cNvPr id="128" name="Google Shape;128;p23"/>
          <p:cNvSpPr txBox="1"/>
          <p:nvPr/>
        </p:nvSpPr>
        <p:spPr>
          <a:xfrm>
            <a:off x="7671975" y="87382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2"/>
        <p:cNvGrpSpPr/>
        <p:nvPr/>
      </p:nvGrpSpPr>
      <p:grpSpPr>
        <a:xfrm>
          <a:off x="0" y="0"/>
          <a:ext cx="0" cy="0"/>
          <a:chOff x="0" y="0"/>
          <a:chExt cx="0" cy="0"/>
        </a:xfrm>
      </p:grpSpPr>
      <p:sp>
        <p:nvSpPr>
          <p:cNvPr id="133" name="Google Shape;133;p24"/>
          <p:cNvSpPr txBox="1">
            <a:spLocks noGrp="1"/>
          </p:cNvSpPr>
          <p:nvPr>
            <p:ph type="title"/>
          </p:nvPr>
        </p:nvSpPr>
        <p:spPr>
          <a:xfrm>
            <a:off x="311700" y="112175"/>
            <a:ext cx="8520600" cy="696900"/>
          </a:xfrm>
          <a:prstGeom prst="rect">
            <a:avLst/>
          </a:prstGeom>
        </p:spPr>
        <p:txBody>
          <a:bodyPr spcFirstLastPara="1" wrap="square" lIns="91425" tIns="45700" rIns="91425" bIns="45700" anchor="ctr" anchorCtr="0">
            <a:noAutofit/>
          </a:bodyPr>
          <a:lstStyle/>
          <a:p>
            <a:pPr marL="0" lvl="0" indent="0" algn="r" rtl="0">
              <a:lnSpc>
                <a:spcPct val="100000"/>
              </a:lnSpc>
              <a:spcBef>
                <a:spcPts val="0"/>
              </a:spcBef>
              <a:spcAft>
                <a:spcPts val="1600"/>
              </a:spcAft>
              <a:buNone/>
            </a:pPr>
            <a:r>
              <a:rPr lang="en" sz="2400">
                <a:solidFill>
                  <a:srgbClr val="FFFFFF"/>
                </a:solidFill>
              </a:rPr>
              <a:t>“On the fly” Speaking Scoring: Example 1</a:t>
            </a:r>
            <a:endParaRPr sz="1800">
              <a:solidFill>
                <a:schemeClr val="dk2"/>
              </a:solidFill>
            </a:endParaRPr>
          </a:p>
        </p:txBody>
      </p:sp>
      <p:pic>
        <p:nvPicPr>
          <p:cNvPr id="134" name="Google Shape;134;p24" descr="Park scene."/>
          <p:cNvPicPr preferRelativeResize="0"/>
          <p:nvPr/>
        </p:nvPicPr>
        <p:blipFill rotWithShape="1">
          <a:blip r:embed="rId3">
            <a:alphaModFix/>
          </a:blip>
          <a:srcRect l="7461" t="2047" r="4857" b="9299"/>
          <a:stretch/>
        </p:blipFill>
        <p:spPr>
          <a:xfrm>
            <a:off x="3266375" y="873837"/>
            <a:ext cx="5783494" cy="3892578"/>
          </a:xfrm>
          <a:prstGeom prst="rect">
            <a:avLst/>
          </a:prstGeom>
          <a:noFill/>
          <a:ln>
            <a:noFill/>
          </a:ln>
        </p:spPr>
      </p:pic>
      <p:sp>
        <p:nvSpPr>
          <p:cNvPr id="135" name="Google Shape;135;p24"/>
          <p:cNvSpPr txBox="1">
            <a:spLocks noGrp="1"/>
          </p:cNvSpPr>
          <p:nvPr>
            <p:ph type="body" idx="1"/>
          </p:nvPr>
        </p:nvSpPr>
        <p:spPr>
          <a:xfrm>
            <a:off x="96150" y="1458125"/>
            <a:ext cx="3437100" cy="33969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 sz="2000"/>
              <a:t>What is this place used for?</a:t>
            </a:r>
            <a:endParaRPr sz="2000"/>
          </a:p>
          <a:p>
            <a:pPr marL="457200" lvl="0" indent="-355600" algn="l" rtl="0">
              <a:spcBef>
                <a:spcPts val="1000"/>
              </a:spcBef>
              <a:spcAft>
                <a:spcPts val="0"/>
              </a:spcAft>
              <a:buSzPts val="2000"/>
              <a:buAutoNum type="arabicPeriod"/>
            </a:pPr>
            <a:r>
              <a:rPr lang="en" sz="2000"/>
              <a:t>Relax. (2)</a:t>
            </a:r>
            <a:endParaRPr sz="2000"/>
          </a:p>
          <a:p>
            <a:pPr marL="457200" lvl="0" indent="-355600" algn="l" rtl="0">
              <a:spcBef>
                <a:spcPts val="0"/>
              </a:spcBef>
              <a:spcAft>
                <a:spcPts val="0"/>
              </a:spcAft>
              <a:buSzPts val="2000"/>
              <a:buAutoNum type="arabicPeriod"/>
            </a:pPr>
            <a:r>
              <a:rPr lang="en" sz="2000"/>
              <a:t>People go here to play. (2)</a:t>
            </a:r>
            <a:endParaRPr sz="2000"/>
          </a:p>
          <a:p>
            <a:pPr marL="457200" lvl="0" indent="-355600" algn="l" rtl="0">
              <a:spcBef>
                <a:spcPts val="0"/>
              </a:spcBef>
              <a:spcAft>
                <a:spcPts val="0"/>
              </a:spcAft>
              <a:buSzPts val="2000"/>
              <a:buAutoNum type="arabicPeriod"/>
            </a:pPr>
            <a:r>
              <a:rPr lang="en" sz="2000"/>
              <a:t>A day at the park. (2)</a:t>
            </a:r>
            <a:endParaRPr sz="2000"/>
          </a:p>
          <a:p>
            <a:pPr marL="457200" lvl="0" indent="-355600" algn="l" rtl="0">
              <a:spcBef>
                <a:spcPts val="0"/>
              </a:spcBef>
              <a:spcAft>
                <a:spcPts val="0"/>
              </a:spcAft>
              <a:buSzPts val="2000"/>
              <a:buAutoNum type="arabicPeriod"/>
            </a:pPr>
            <a:r>
              <a:rPr lang="en" sz="2000"/>
              <a:t>El parque. (0)</a:t>
            </a:r>
            <a:endParaRPr sz="2000"/>
          </a:p>
          <a:p>
            <a:pPr marL="457200" lvl="0" indent="-355600" algn="l" rtl="0">
              <a:spcBef>
                <a:spcPts val="0"/>
              </a:spcBef>
              <a:spcAft>
                <a:spcPts val="0"/>
              </a:spcAft>
              <a:buSzPts val="2000"/>
              <a:buAutoNum type="arabicPeriod"/>
            </a:pPr>
            <a:r>
              <a:rPr lang="en" sz="2000"/>
              <a:t>Park. (1)</a:t>
            </a:r>
            <a:endParaRPr sz="2000"/>
          </a:p>
          <a:p>
            <a:pPr marL="457200" lvl="0" indent="-355600" algn="l" rtl="0">
              <a:spcBef>
                <a:spcPts val="0"/>
              </a:spcBef>
              <a:spcAft>
                <a:spcPts val="0"/>
              </a:spcAft>
              <a:buSzPts val="2000"/>
              <a:buAutoNum type="arabicPeriod"/>
            </a:pPr>
            <a:r>
              <a:rPr lang="en" sz="2000"/>
              <a:t>Water. (1)</a:t>
            </a:r>
            <a:endParaRPr sz="2000"/>
          </a:p>
          <a:p>
            <a:pPr marL="457200" lvl="0" indent="-355600" algn="l" rtl="0">
              <a:spcBef>
                <a:spcPts val="0"/>
              </a:spcBef>
              <a:spcAft>
                <a:spcPts val="0"/>
              </a:spcAft>
              <a:buSzPts val="2000"/>
              <a:buAutoNum type="arabicPeriod"/>
            </a:pPr>
            <a:r>
              <a:rPr lang="en" sz="2000"/>
              <a:t>It is city. (1)</a:t>
            </a:r>
            <a:endParaRPr sz="2000"/>
          </a:p>
          <a:p>
            <a:pPr marL="457200" lvl="0" indent="-355600" algn="l" rtl="0">
              <a:spcBef>
                <a:spcPts val="0"/>
              </a:spcBef>
              <a:spcAft>
                <a:spcPts val="0"/>
              </a:spcAft>
              <a:buSzPts val="2000"/>
              <a:buAutoNum type="arabicPeriod"/>
            </a:pPr>
            <a:r>
              <a:rPr lang="en" sz="2000"/>
              <a:t>Dog walk. (2)</a:t>
            </a:r>
            <a:endParaRPr sz="2000"/>
          </a:p>
        </p:txBody>
      </p:sp>
      <p:sp>
        <p:nvSpPr>
          <p:cNvPr id="136" name="Google Shape;136;p24"/>
          <p:cNvSpPr txBox="1"/>
          <p:nvPr/>
        </p:nvSpPr>
        <p:spPr>
          <a:xfrm>
            <a:off x="7671975" y="87382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40"/>
        <p:cNvGrpSpPr/>
        <p:nvPr/>
      </p:nvGrpSpPr>
      <p:grpSpPr>
        <a:xfrm>
          <a:off x="0" y="0"/>
          <a:ext cx="0" cy="0"/>
          <a:chOff x="0" y="0"/>
          <a:chExt cx="0" cy="0"/>
        </a:xfrm>
      </p:grpSpPr>
      <p:sp>
        <p:nvSpPr>
          <p:cNvPr id="141" name="Google Shape;141;p25"/>
          <p:cNvSpPr txBox="1">
            <a:spLocks noGrp="1"/>
          </p:cNvSpPr>
          <p:nvPr>
            <p:ph type="title"/>
          </p:nvPr>
        </p:nvSpPr>
        <p:spPr>
          <a:xfrm>
            <a:off x="311700" y="108075"/>
            <a:ext cx="8520600" cy="761400"/>
          </a:xfrm>
          <a:prstGeom prst="rect">
            <a:avLst/>
          </a:prstGeom>
        </p:spPr>
        <p:txBody>
          <a:bodyPr spcFirstLastPara="1" wrap="square" lIns="91425" tIns="45700" rIns="91425" bIns="45700" anchor="ctr" anchorCtr="0">
            <a:noAutofit/>
          </a:bodyPr>
          <a:lstStyle/>
          <a:p>
            <a:pPr marL="0" lvl="0" indent="0" algn="r" rtl="0">
              <a:lnSpc>
                <a:spcPct val="115000"/>
              </a:lnSpc>
              <a:spcBef>
                <a:spcPts val="0"/>
              </a:spcBef>
              <a:spcAft>
                <a:spcPts val="1600"/>
              </a:spcAft>
              <a:buClr>
                <a:schemeClr val="dk1"/>
              </a:buClr>
              <a:buSzPts val="1100"/>
              <a:buFont typeface="Arial"/>
              <a:buNone/>
            </a:pPr>
            <a:r>
              <a:rPr lang="en" sz="2400">
                <a:solidFill>
                  <a:srgbClr val="FFFFFF"/>
                </a:solidFill>
              </a:rPr>
              <a:t>“On the fly” Speaking Scoring: Example 2</a:t>
            </a:r>
            <a:endParaRPr sz="2400">
              <a:solidFill>
                <a:srgbClr val="FFFFFF"/>
              </a:solidFill>
            </a:endParaRPr>
          </a:p>
        </p:txBody>
      </p:sp>
      <p:sp>
        <p:nvSpPr>
          <p:cNvPr id="142" name="Google Shape;142;p25"/>
          <p:cNvSpPr txBox="1">
            <a:spLocks noGrp="1"/>
          </p:cNvSpPr>
          <p:nvPr>
            <p:ph type="body" idx="1"/>
          </p:nvPr>
        </p:nvSpPr>
        <p:spPr>
          <a:xfrm>
            <a:off x="64100" y="1506575"/>
            <a:ext cx="3693300" cy="30624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 sz="2000"/>
              <a:t>What is person C doing?</a:t>
            </a:r>
            <a:endParaRPr sz="2000"/>
          </a:p>
        </p:txBody>
      </p:sp>
      <p:pic>
        <p:nvPicPr>
          <p:cNvPr id="143" name="Google Shape;143;p25" descr="Park scene."/>
          <p:cNvPicPr preferRelativeResize="0"/>
          <p:nvPr/>
        </p:nvPicPr>
        <p:blipFill rotWithShape="1">
          <a:blip r:embed="rId3">
            <a:alphaModFix/>
          </a:blip>
          <a:srcRect l="7461" t="2047" r="4857" b="9299"/>
          <a:stretch/>
        </p:blipFill>
        <p:spPr>
          <a:xfrm>
            <a:off x="3266375" y="869487"/>
            <a:ext cx="5783494" cy="3892578"/>
          </a:xfrm>
          <a:prstGeom prst="rect">
            <a:avLst/>
          </a:prstGeom>
          <a:noFill/>
          <a:ln>
            <a:noFill/>
          </a:ln>
        </p:spPr>
      </p:pic>
      <p:sp>
        <p:nvSpPr>
          <p:cNvPr id="144" name="Google Shape;144;p25"/>
          <p:cNvSpPr txBox="1"/>
          <p:nvPr/>
        </p:nvSpPr>
        <p:spPr>
          <a:xfrm>
            <a:off x="7671975" y="86947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
        <p:nvSpPr>
          <p:cNvPr id="145" name="Google Shape;145;p25"/>
          <p:cNvSpPr/>
          <p:nvPr/>
        </p:nvSpPr>
        <p:spPr>
          <a:xfrm>
            <a:off x="3477863" y="2237475"/>
            <a:ext cx="320041" cy="334265"/>
          </a:xfrm>
          <a:prstGeom prst="rect">
            <a:avLst/>
          </a:prstGeom>
        </p:spPr>
        <p:txBody>
          <a:bodyPr>
            <a:prstTxWarp prst="textPlain">
              <a:avLst/>
            </a:prstTxWarp>
          </a:bodyPr>
          <a:lstStyle/>
          <a:p>
            <a:pPr lvl="0" algn="ctr"/>
            <a:r>
              <a:rPr b="0" i="0">
                <a:ln w="9525" cap="flat" cmpd="sng">
                  <a:solidFill>
                    <a:schemeClr val="dk2"/>
                  </a:solidFill>
                  <a:prstDash val="solid"/>
                  <a:round/>
                  <a:headEnd type="none" w="sm" len="sm"/>
                  <a:tailEnd type="none" w="sm" len="sm"/>
                </a:ln>
                <a:solidFill>
                  <a:srgbClr val="000000"/>
                </a:solidFill>
                <a:latin typeface="Arial"/>
              </a:rPr>
              <a:t>A</a:t>
            </a:r>
          </a:p>
        </p:txBody>
      </p:sp>
      <p:sp>
        <p:nvSpPr>
          <p:cNvPr id="146" name="Google Shape;146;p25"/>
          <p:cNvSpPr/>
          <p:nvPr/>
        </p:nvSpPr>
        <p:spPr>
          <a:xfrm>
            <a:off x="5336113" y="3865050"/>
            <a:ext cx="258421" cy="334265"/>
          </a:xfrm>
          <a:prstGeom prst="rect">
            <a:avLst/>
          </a:prstGeom>
        </p:spPr>
        <p:txBody>
          <a:bodyPr>
            <a:prstTxWarp prst="textPlain">
              <a:avLst/>
            </a:prstTxWarp>
          </a:bodyPr>
          <a:lstStyle/>
          <a:p>
            <a:pPr lvl="0" algn="ctr"/>
            <a:r>
              <a:rPr b="0" i="0">
                <a:ln w="9525" cap="flat" cmpd="sng">
                  <a:solidFill>
                    <a:schemeClr val="dk2"/>
                  </a:solidFill>
                  <a:prstDash val="solid"/>
                  <a:round/>
                  <a:headEnd type="none" w="sm" len="sm"/>
                  <a:tailEnd type="none" w="sm" len="sm"/>
                </a:ln>
                <a:solidFill>
                  <a:srgbClr val="000000"/>
                </a:solidFill>
                <a:latin typeface="Arial"/>
              </a:rPr>
              <a:t>B</a:t>
            </a:r>
          </a:p>
        </p:txBody>
      </p:sp>
      <p:sp>
        <p:nvSpPr>
          <p:cNvPr id="147" name="Google Shape;147;p25"/>
          <p:cNvSpPr/>
          <p:nvPr/>
        </p:nvSpPr>
        <p:spPr>
          <a:xfrm>
            <a:off x="8166863" y="3468000"/>
            <a:ext cx="302367" cy="345469"/>
          </a:xfrm>
          <a:prstGeom prst="rect">
            <a:avLst/>
          </a:prstGeom>
        </p:spPr>
        <p:txBody>
          <a:bodyPr>
            <a:prstTxWarp prst="textPlain">
              <a:avLst/>
            </a:prstTxWarp>
          </a:bodyPr>
          <a:lstStyle/>
          <a:p>
            <a:pPr lvl="0" algn="ctr"/>
            <a:r>
              <a:rPr b="0" i="0">
                <a:ln w="9525" cap="flat" cmpd="sng">
                  <a:solidFill>
                    <a:schemeClr val="dk2"/>
                  </a:solidFill>
                  <a:prstDash val="solid"/>
                  <a:round/>
                  <a:headEnd type="none" w="sm" len="sm"/>
                  <a:tailEnd type="none" w="sm" len="sm"/>
                </a:ln>
                <a:solidFill>
                  <a:srgbClr val="000000"/>
                </a:solidFill>
                <a:latin typeface="Arial"/>
              </a:rPr>
              <a:t>C</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26"/>
          <p:cNvSpPr txBox="1">
            <a:spLocks noGrp="1"/>
          </p:cNvSpPr>
          <p:nvPr>
            <p:ph type="title"/>
          </p:nvPr>
        </p:nvSpPr>
        <p:spPr>
          <a:xfrm>
            <a:off x="311700" y="108075"/>
            <a:ext cx="8520600" cy="761400"/>
          </a:xfrm>
          <a:prstGeom prst="rect">
            <a:avLst/>
          </a:prstGeom>
        </p:spPr>
        <p:txBody>
          <a:bodyPr spcFirstLastPara="1" wrap="square" lIns="91425" tIns="45700" rIns="91425" bIns="45700" anchor="ctr" anchorCtr="0">
            <a:noAutofit/>
          </a:bodyPr>
          <a:lstStyle/>
          <a:p>
            <a:pPr marL="0" lvl="0" indent="0" algn="r" rtl="0">
              <a:lnSpc>
                <a:spcPct val="115000"/>
              </a:lnSpc>
              <a:spcBef>
                <a:spcPts val="0"/>
              </a:spcBef>
              <a:spcAft>
                <a:spcPts val="1600"/>
              </a:spcAft>
              <a:buClr>
                <a:schemeClr val="dk1"/>
              </a:buClr>
              <a:buSzPts val="1100"/>
              <a:buFont typeface="Arial"/>
              <a:buNone/>
            </a:pPr>
            <a:r>
              <a:rPr lang="en" sz="2400">
                <a:solidFill>
                  <a:srgbClr val="FFFFFF"/>
                </a:solidFill>
              </a:rPr>
              <a:t>“On the fly” Speaking Scoring: Example 2</a:t>
            </a:r>
            <a:endParaRPr sz="2400">
              <a:solidFill>
                <a:srgbClr val="FFFFFF"/>
              </a:solidFill>
            </a:endParaRPr>
          </a:p>
        </p:txBody>
      </p:sp>
      <p:sp>
        <p:nvSpPr>
          <p:cNvPr id="153" name="Google Shape;153;p26"/>
          <p:cNvSpPr txBox="1">
            <a:spLocks noGrp="1"/>
          </p:cNvSpPr>
          <p:nvPr>
            <p:ph type="body" idx="1"/>
          </p:nvPr>
        </p:nvSpPr>
        <p:spPr>
          <a:xfrm>
            <a:off x="64100" y="1506575"/>
            <a:ext cx="3693300" cy="30624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 sz="2000"/>
              <a:t>What is person C doing?</a:t>
            </a:r>
            <a:endParaRPr sz="2000"/>
          </a:p>
          <a:p>
            <a:pPr marL="457200" lvl="0" indent="-355600" algn="l" rtl="0">
              <a:spcBef>
                <a:spcPts val="1000"/>
              </a:spcBef>
              <a:spcAft>
                <a:spcPts val="0"/>
              </a:spcAft>
              <a:buSzPts val="2000"/>
              <a:buAutoNum type="arabicPeriod"/>
            </a:pPr>
            <a:r>
              <a:rPr lang="en" sz="2000"/>
              <a:t>Music.</a:t>
            </a:r>
            <a:endParaRPr sz="2000"/>
          </a:p>
          <a:p>
            <a:pPr marL="457200" lvl="0" indent="-355600" algn="l" rtl="0">
              <a:spcBef>
                <a:spcPts val="0"/>
              </a:spcBef>
              <a:spcAft>
                <a:spcPts val="0"/>
              </a:spcAft>
              <a:buSzPts val="2000"/>
              <a:buAutoNum type="arabicPeriod"/>
            </a:pPr>
            <a:r>
              <a:rPr lang="en" sz="2000"/>
              <a:t>Fun.</a:t>
            </a:r>
            <a:endParaRPr sz="2000"/>
          </a:p>
          <a:p>
            <a:pPr marL="457200" lvl="0" indent="-355600" algn="l" rtl="0">
              <a:spcBef>
                <a:spcPts val="0"/>
              </a:spcBef>
              <a:spcAft>
                <a:spcPts val="0"/>
              </a:spcAft>
              <a:buSzPts val="2000"/>
              <a:buAutoNum type="arabicPeriod"/>
            </a:pPr>
            <a:r>
              <a:rPr lang="en" sz="2000"/>
              <a:t>She is standing up.</a:t>
            </a:r>
            <a:endParaRPr sz="2000"/>
          </a:p>
          <a:p>
            <a:pPr marL="457200" lvl="0" indent="-355600" algn="l" rtl="0">
              <a:spcBef>
                <a:spcPts val="0"/>
              </a:spcBef>
              <a:spcAft>
                <a:spcPts val="0"/>
              </a:spcAft>
              <a:buSzPts val="2000"/>
              <a:buAutoNum type="arabicPeriod"/>
            </a:pPr>
            <a:r>
              <a:rPr lang="en" sz="2000"/>
              <a:t>Exercise.</a:t>
            </a:r>
            <a:endParaRPr sz="2000"/>
          </a:p>
          <a:p>
            <a:pPr marL="457200" lvl="0" indent="-355600" algn="l" rtl="0">
              <a:spcBef>
                <a:spcPts val="0"/>
              </a:spcBef>
              <a:spcAft>
                <a:spcPts val="0"/>
              </a:spcAft>
              <a:buSzPts val="2000"/>
              <a:buAutoNum type="arabicPeriod"/>
            </a:pPr>
            <a:r>
              <a:rPr lang="en" sz="2000"/>
              <a:t>The woman is doing yoga.</a:t>
            </a:r>
            <a:endParaRPr sz="2000"/>
          </a:p>
          <a:p>
            <a:pPr marL="457200" lvl="0" indent="-355600" algn="l" rtl="0">
              <a:spcBef>
                <a:spcPts val="0"/>
              </a:spcBef>
              <a:spcAft>
                <a:spcPts val="0"/>
              </a:spcAft>
              <a:buSzPts val="2000"/>
              <a:buAutoNum type="arabicPeriod"/>
            </a:pPr>
            <a:r>
              <a:rPr lang="en" sz="2000"/>
              <a:t>I’m hungry.</a:t>
            </a:r>
            <a:endParaRPr sz="2000"/>
          </a:p>
          <a:p>
            <a:pPr marL="457200" lvl="0" indent="-355600" algn="l" rtl="0">
              <a:spcBef>
                <a:spcPts val="0"/>
              </a:spcBef>
              <a:spcAft>
                <a:spcPts val="0"/>
              </a:spcAft>
              <a:buSzPts val="2000"/>
              <a:buAutoNum type="arabicPeriod"/>
            </a:pPr>
            <a:r>
              <a:rPr lang="en" sz="2000"/>
              <a:t>Ejercicio.</a:t>
            </a:r>
            <a:endParaRPr sz="2000"/>
          </a:p>
          <a:p>
            <a:pPr marL="457200" lvl="0" indent="-355600" algn="l" rtl="0">
              <a:spcBef>
                <a:spcPts val="0"/>
              </a:spcBef>
              <a:spcAft>
                <a:spcPts val="0"/>
              </a:spcAft>
              <a:buSzPts val="2000"/>
              <a:buAutoNum type="arabicPeriod"/>
            </a:pPr>
            <a:r>
              <a:rPr lang="en" sz="2000"/>
              <a:t>Pointing at something.</a:t>
            </a:r>
            <a:endParaRPr sz="2000"/>
          </a:p>
        </p:txBody>
      </p:sp>
      <p:pic>
        <p:nvPicPr>
          <p:cNvPr id="154" name="Google Shape;154;p26" descr="Park scene."/>
          <p:cNvPicPr preferRelativeResize="0"/>
          <p:nvPr/>
        </p:nvPicPr>
        <p:blipFill rotWithShape="1">
          <a:blip r:embed="rId3">
            <a:alphaModFix/>
          </a:blip>
          <a:srcRect l="7461" t="2047" r="4857" b="9299"/>
          <a:stretch/>
        </p:blipFill>
        <p:spPr>
          <a:xfrm>
            <a:off x="3266375" y="869487"/>
            <a:ext cx="5783494" cy="3892578"/>
          </a:xfrm>
          <a:prstGeom prst="rect">
            <a:avLst/>
          </a:prstGeom>
          <a:noFill/>
          <a:ln>
            <a:noFill/>
          </a:ln>
        </p:spPr>
      </p:pic>
      <p:sp>
        <p:nvSpPr>
          <p:cNvPr id="155" name="Google Shape;155;p26"/>
          <p:cNvSpPr txBox="1"/>
          <p:nvPr/>
        </p:nvSpPr>
        <p:spPr>
          <a:xfrm>
            <a:off x="7671975" y="86947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
        <p:nvSpPr>
          <p:cNvPr id="156" name="Google Shape;156;p26"/>
          <p:cNvSpPr/>
          <p:nvPr/>
        </p:nvSpPr>
        <p:spPr>
          <a:xfrm>
            <a:off x="3477863" y="2237475"/>
            <a:ext cx="320041" cy="334265"/>
          </a:xfrm>
          <a:prstGeom prst="rect">
            <a:avLst/>
          </a:prstGeom>
        </p:spPr>
        <p:txBody>
          <a:bodyPr>
            <a:prstTxWarp prst="textPlain">
              <a:avLst/>
            </a:prstTxWarp>
          </a:bodyPr>
          <a:lstStyle/>
          <a:p>
            <a:pPr lvl="0" algn="ctr"/>
            <a:r>
              <a:rPr b="0" i="0">
                <a:ln w="9525" cap="flat" cmpd="sng">
                  <a:solidFill>
                    <a:schemeClr val="dk2"/>
                  </a:solidFill>
                  <a:prstDash val="solid"/>
                  <a:round/>
                  <a:headEnd type="none" w="sm" len="sm"/>
                  <a:tailEnd type="none" w="sm" len="sm"/>
                </a:ln>
                <a:solidFill>
                  <a:srgbClr val="000000"/>
                </a:solidFill>
                <a:latin typeface="Arial"/>
              </a:rPr>
              <a:t>A</a:t>
            </a:r>
          </a:p>
        </p:txBody>
      </p:sp>
      <p:sp>
        <p:nvSpPr>
          <p:cNvPr id="157" name="Google Shape;157;p26"/>
          <p:cNvSpPr/>
          <p:nvPr/>
        </p:nvSpPr>
        <p:spPr>
          <a:xfrm>
            <a:off x="5336113" y="3865050"/>
            <a:ext cx="258421" cy="334265"/>
          </a:xfrm>
          <a:prstGeom prst="rect">
            <a:avLst/>
          </a:prstGeom>
        </p:spPr>
        <p:txBody>
          <a:bodyPr>
            <a:prstTxWarp prst="textPlain">
              <a:avLst/>
            </a:prstTxWarp>
          </a:bodyPr>
          <a:lstStyle/>
          <a:p>
            <a:pPr lvl="0" algn="ctr"/>
            <a:r>
              <a:rPr b="0" i="0">
                <a:ln w="9525" cap="flat" cmpd="sng">
                  <a:solidFill>
                    <a:schemeClr val="dk2"/>
                  </a:solidFill>
                  <a:prstDash val="solid"/>
                  <a:round/>
                  <a:headEnd type="none" w="sm" len="sm"/>
                  <a:tailEnd type="none" w="sm" len="sm"/>
                </a:ln>
                <a:solidFill>
                  <a:srgbClr val="000000"/>
                </a:solidFill>
                <a:latin typeface="Arial"/>
              </a:rPr>
              <a:t>B</a:t>
            </a:r>
          </a:p>
        </p:txBody>
      </p:sp>
      <p:sp>
        <p:nvSpPr>
          <p:cNvPr id="158" name="Google Shape;158;p26"/>
          <p:cNvSpPr/>
          <p:nvPr/>
        </p:nvSpPr>
        <p:spPr>
          <a:xfrm>
            <a:off x="8166863" y="3468000"/>
            <a:ext cx="302367" cy="345469"/>
          </a:xfrm>
          <a:prstGeom prst="rect">
            <a:avLst/>
          </a:prstGeom>
        </p:spPr>
        <p:txBody>
          <a:bodyPr>
            <a:prstTxWarp prst="textPlain">
              <a:avLst/>
            </a:prstTxWarp>
          </a:bodyPr>
          <a:lstStyle/>
          <a:p>
            <a:pPr lvl="0" algn="ctr"/>
            <a:r>
              <a:rPr b="0" i="0">
                <a:ln w="9525" cap="flat" cmpd="sng">
                  <a:solidFill>
                    <a:schemeClr val="dk2"/>
                  </a:solidFill>
                  <a:prstDash val="solid"/>
                  <a:round/>
                  <a:headEnd type="none" w="sm" len="sm"/>
                  <a:tailEnd type="none" w="sm" len="sm"/>
                </a:ln>
                <a:solidFill>
                  <a:srgbClr val="000000"/>
                </a:solidFill>
                <a:latin typeface="Arial"/>
              </a:rPr>
              <a:t>C</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27"/>
          <p:cNvSpPr txBox="1">
            <a:spLocks noGrp="1"/>
          </p:cNvSpPr>
          <p:nvPr>
            <p:ph type="title"/>
          </p:nvPr>
        </p:nvSpPr>
        <p:spPr>
          <a:xfrm>
            <a:off x="311700" y="108075"/>
            <a:ext cx="8520600" cy="761400"/>
          </a:xfrm>
          <a:prstGeom prst="rect">
            <a:avLst/>
          </a:prstGeom>
        </p:spPr>
        <p:txBody>
          <a:bodyPr spcFirstLastPara="1" wrap="square" lIns="91425" tIns="45700" rIns="91425" bIns="45700" anchor="ctr" anchorCtr="0">
            <a:noAutofit/>
          </a:bodyPr>
          <a:lstStyle/>
          <a:p>
            <a:pPr marL="0" lvl="0" indent="0" algn="r" rtl="0">
              <a:lnSpc>
                <a:spcPct val="115000"/>
              </a:lnSpc>
              <a:spcBef>
                <a:spcPts val="0"/>
              </a:spcBef>
              <a:spcAft>
                <a:spcPts val="1600"/>
              </a:spcAft>
              <a:buNone/>
            </a:pPr>
            <a:r>
              <a:rPr lang="en" sz="2400">
                <a:solidFill>
                  <a:srgbClr val="FFFFFF"/>
                </a:solidFill>
              </a:rPr>
              <a:t>“On the fly” Speaking Scoring: Example 2</a:t>
            </a:r>
            <a:endParaRPr sz="2400">
              <a:solidFill>
                <a:srgbClr val="FFFFFF"/>
              </a:solidFill>
            </a:endParaRPr>
          </a:p>
        </p:txBody>
      </p:sp>
      <p:pic>
        <p:nvPicPr>
          <p:cNvPr id="164" name="Google Shape;164;p27" descr="Park scene."/>
          <p:cNvPicPr preferRelativeResize="0"/>
          <p:nvPr/>
        </p:nvPicPr>
        <p:blipFill rotWithShape="1">
          <a:blip r:embed="rId3">
            <a:alphaModFix/>
          </a:blip>
          <a:srcRect l="7461" t="2047" r="4857" b="9299"/>
          <a:stretch/>
        </p:blipFill>
        <p:spPr>
          <a:xfrm>
            <a:off x="3266375" y="869487"/>
            <a:ext cx="5783494" cy="3892578"/>
          </a:xfrm>
          <a:prstGeom prst="rect">
            <a:avLst/>
          </a:prstGeom>
          <a:noFill/>
          <a:ln>
            <a:noFill/>
          </a:ln>
        </p:spPr>
      </p:pic>
      <p:sp>
        <p:nvSpPr>
          <p:cNvPr id="165" name="Google Shape;165;p27"/>
          <p:cNvSpPr txBox="1">
            <a:spLocks noGrp="1"/>
          </p:cNvSpPr>
          <p:nvPr>
            <p:ph type="body" idx="1"/>
          </p:nvPr>
        </p:nvSpPr>
        <p:spPr>
          <a:xfrm>
            <a:off x="64100" y="1506575"/>
            <a:ext cx="3773400" cy="30624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 sz="2000"/>
              <a:t>What is person C doing?</a:t>
            </a:r>
            <a:endParaRPr sz="2000"/>
          </a:p>
          <a:p>
            <a:pPr marL="457200" lvl="0" indent="-355600" algn="l" rtl="0">
              <a:spcBef>
                <a:spcPts val="1000"/>
              </a:spcBef>
              <a:spcAft>
                <a:spcPts val="0"/>
              </a:spcAft>
              <a:buSzPts val="2000"/>
              <a:buAutoNum type="arabicPeriod"/>
            </a:pPr>
            <a:r>
              <a:rPr lang="en" sz="2000"/>
              <a:t>Music. (1)</a:t>
            </a:r>
            <a:endParaRPr sz="2000"/>
          </a:p>
          <a:p>
            <a:pPr marL="457200" lvl="0" indent="-355600" algn="l" rtl="0">
              <a:spcBef>
                <a:spcPts val="0"/>
              </a:spcBef>
              <a:spcAft>
                <a:spcPts val="0"/>
              </a:spcAft>
              <a:buSzPts val="2000"/>
              <a:buAutoNum type="arabicPeriod"/>
            </a:pPr>
            <a:r>
              <a:rPr lang="en" sz="2000"/>
              <a:t>Fun. (1)</a:t>
            </a:r>
            <a:endParaRPr sz="2000"/>
          </a:p>
          <a:p>
            <a:pPr marL="457200" lvl="0" indent="-355600" algn="l" rtl="0">
              <a:spcBef>
                <a:spcPts val="0"/>
              </a:spcBef>
              <a:spcAft>
                <a:spcPts val="0"/>
              </a:spcAft>
              <a:buSzPts val="2000"/>
              <a:buAutoNum type="arabicPeriod"/>
            </a:pPr>
            <a:r>
              <a:rPr lang="en" sz="2000"/>
              <a:t>She is standing up. (2)</a:t>
            </a:r>
            <a:endParaRPr sz="2000"/>
          </a:p>
          <a:p>
            <a:pPr marL="457200" lvl="0" indent="-355600" algn="l" rtl="0">
              <a:spcBef>
                <a:spcPts val="0"/>
              </a:spcBef>
              <a:spcAft>
                <a:spcPts val="0"/>
              </a:spcAft>
              <a:buSzPts val="2000"/>
              <a:buAutoNum type="arabicPeriod"/>
            </a:pPr>
            <a:r>
              <a:rPr lang="en" sz="2000"/>
              <a:t>Exercise. (2)</a:t>
            </a:r>
            <a:endParaRPr sz="2000"/>
          </a:p>
          <a:p>
            <a:pPr marL="457200" lvl="0" indent="-355600" algn="l" rtl="0">
              <a:spcBef>
                <a:spcPts val="0"/>
              </a:spcBef>
              <a:spcAft>
                <a:spcPts val="0"/>
              </a:spcAft>
              <a:buSzPts val="2000"/>
              <a:buAutoNum type="arabicPeriod"/>
            </a:pPr>
            <a:r>
              <a:rPr lang="en" sz="2000"/>
              <a:t>The woman is doing yoga. (2)</a:t>
            </a:r>
            <a:endParaRPr sz="2000"/>
          </a:p>
          <a:p>
            <a:pPr marL="457200" lvl="0" indent="-355600" algn="l" rtl="0">
              <a:spcBef>
                <a:spcPts val="0"/>
              </a:spcBef>
              <a:spcAft>
                <a:spcPts val="0"/>
              </a:spcAft>
              <a:buSzPts val="2000"/>
              <a:buAutoNum type="arabicPeriod"/>
            </a:pPr>
            <a:r>
              <a:rPr lang="en" sz="2000"/>
              <a:t>I’m hungry. (0)</a:t>
            </a:r>
            <a:endParaRPr sz="2000"/>
          </a:p>
          <a:p>
            <a:pPr marL="457200" lvl="0" indent="-355600" algn="l" rtl="0">
              <a:spcBef>
                <a:spcPts val="0"/>
              </a:spcBef>
              <a:spcAft>
                <a:spcPts val="0"/>
              </a:spcAft>
              <a:buSzPts val="2000"/>
              <a:buAutoNum type="arabicPeriod"/>
            </a:pPr>
            <a:r>
              <a:rPr lang="en" sz="2000"/>
              <a:t>Ejercicio. (0)</a:t>
            </a:r>
            <a:endParaRPr sz="2000"/>
          </a:p>
          <a:p>
            <a:pPr marL="457200" lvl="0" indent="-355600" algn="l" rtl="0">
              <a:spcBef>
                <a:spcPts val="0"/>
              </a:spcBef>
              <a:spcAft>
                <a:spcPts val="0"/>
              </a:spcAft>
              <a:buSzPts val="2000"/>
              <a:buAutoNum type="arabicPeriod"/>
            </a:pPr>
            <a:r>
              <a:rPr lang="en" sz="2000"/>
              <a:t>Pointing at something. (1)</a:t>
            </a:r>
            <a:endParaRPr sz="2000"/>
          </a:p>
        </p:txBody>
      </p:sp>
      <p:sp>
        <p:nvSpPr>
          <p:cNvPr id="166" name="Google Shape;166;p27"/>
          <p:cNvSpPr txBox="1"/>
          <p:nvPr/>
        </p:nvSpPr>
        <p:spPr>
          <a:xfrm>
            <a:off x="7671975" y="86947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
        <p:nvSpPr>
          <p:cNvPr id="167" name="Google Shape;167;p27"/>
          <p:cNvSpPr/>
          <p:nvPr/>
        </p:nvSpPr>
        <p:spPr>
          <a:xfrm>
            <a:off x="3477863" y="2237475"/>
            <a:ext cx="320041" cy="334265"/>
          </a:xfrm>
          <a:prstGeom prst="rect">
            <a:avLst/>
          </a:prstGeom>
        </p:spPr>
        <p:txBody>
          <a:bodyPr>
            <a:prstTxWarp prst="textPlain">
              <a:avLst/>
            </a:prstTxWarp>
          </a:bodyPr>
          <a:lstStyle/>
          <a:p>
            <a:pPr lvl="0" algn="ctr"/>
            <a:r>
              <a:rPr b="0" i="0">
                <a:ln w="9525" cap="flat" cmpd="sng">
                  <a:solidFill>
                    <a:schemeClr val="dk2"/>
                  </a:solidFill>
                  <a:prstDash val="solid"/>
                  <a:round/>
                  <a:headEnd type="none" w="sm" len="sm"/>
                  <a:tailEnd type="none" w="sm" len="sm"/>
                </a:ln>
                <a:solidFill>
                  <a:srgbClr val="000000"/>
                </a:solidFill>
                <a:latin typeface="Arial"/>
              </a:rPr>
              <a:t>A</a:t>
            </a:r>
          </a:p>
        </p:txBody>
      </p:sp>
      <p:sp>
        <p:nvSpPr>
          <p:cNvPr id="168" name="Google Shape;168;p27"/>
          <p:cNvSpPr/>
          <p:nvPr/>
        </p:nvSpPr>
        <p:spPr>
          <a:xfrm>
            <a:off x="5336113" y="3865050"/>
            <a:ext cx="258421" cy="334265"/>
          </a:xfrm>
          <a:prstGeom prst="rect">
            <a:avLst/>
          </a:prstGeom>
        </p:spPr>
        <p:txBody>
          <a:bodyPr>
            <a:prstTxWarp prst="textPlain">
              <a:avLst/>
            </a:prstTxWarp>
          </a:bodyPr>
          <a:lstStyle/>
          <a:p>
            <a:pPr lvl="0" algn="ctr"/>
            <a:r>
              <a:rPr b="0" i="0">
                <a:ln w="9525" cap="flat" cmpd="sng">
                  <a:solidFill>
                    <a:schemeClr val="dk2"/>
                  </a:solidFill>
                  <a:prstDash val="solid"/>
                  <a:round/>
                  <a:headEnd type="none" w="sm" len="sm"/>
                  <a:tailEnd type="none" w="sm" len="sm"/>
                </a:ln>
                <a:solidFill>
                  <a:srgbClr val="000000"/>
                </a:solidFill>
                <a:latin typeface="Arial"/>
              </a:rPr>
              <a:t>B</a:t>
            </a:r>
          </a:p>
        </p:txBody>
      </p:sp>
      <p:sp>
        <p:nvSpPr>
          <p:cNvPr id="169" name="Google Shape;169;p27"/>
          <p:cNvSpPr/>
          <p:nvPr/>
        </p:nvSpPr>
        <p:spPr>
          <a:xfrm>
            <a:off x="8166863" y="3468000"/>
            <a:ext cx="302367" cy="345469"/>
          </a:xfrm>
          <a:prstGeom prst="rect">
            <a:avLst/>
          </a:prstGeom>
        </p:spPr>
        <p:txBody>
          <a:bodyPr>
            <a:prstTxWarp prst="textPlain">
              <a:avLst/>
            </a:prstTxWarp>
          </a:bodyPr>
          <a:lstStyle/>
          <a:p>
            <a:pPr lvl="0" algn="ctr"/>
            <a:r>
              <a:rPr b="0" i="0">
                <a:ln w="9525" cap="flat" cmpd="sng">
                  <a:solidFill>
                    <a:schemeClr val="dk2"/>
                  </a:solidFill>
                  <a:prstDash val="solid"/>
                  <a:round/>
                  <a:headEnd type="none" w="sm" len="sm"/>
                  <a:tailEnd type="none" w="sm" len="sm"/>
                </a:ln>
                <a:solidFill>
                  <a:srgbClr val="000000"/>
                </a:solidFill>
                <a:latin typeface="Arial"/>
              </a:rPr>
              <a:t>C</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73"/>
        <p:cNvGrpSpPr/>
        <p:nvPr/>
      </p:nvGrpSpPr>
      <p:grpSpPr>
        <a:xfrm>
          <a:off x="0" y="0"/>
          <a:ext cx="0" cy="0"/>
          <a:chOff x="0" y="0"/>
          <a:chExt cx="0" cy="0"/>
        </a:xfrm>
      </p:grpSpPr>
      <p:pic>
        <p:nvPicPr>
          <p:cNvPr id="174" name="Google Shape;174;p28" descr="Food truck scene."/>
          <p:cNvPicPr preferRelativeResize="0"/>
          <p:nvPr/>
        </p:nvPicPr>
        <p:blipFill>
          <a:blip r:embed="rId3">
            <a:alphaModFix/>
          </a:blip>
          <a:stretch>
            <a:fillRect/>
          </a:stretch>
        </p:blipFill>
        <p:spPr>
          <a:xfrm>
            <a:off x="2486275" y="333725"/>
            <a:ext cx="6536800" cy="4669899"/>
          </a:xfrm>
          <a:prstGeom prst="rect">
            <a:avLst/>
          </a:prstGeom>
          <a:noFill/>
          <a:ln>
            <a:noFill/>
          </a:ln>
        </p:spPr>
      </p:pic>
      <p:sp>
        <p:nvSpPr>
          <p:cNvPr id="175" name="Google Shape;175;p28"/>
          <p:cNvSpPr txBox="1">
            <a:spLocks noGrp="1"/>
          </p:cNvSpPr>
          <p:nvPr>
            <p:ph type="title"/>
          </p:nvPr>
        </p:nvSpPr>
        <p:spPr>
          <a:xfrm>
            <a:off x="311700" y="445025"/>
            <a:ext cx="8520600" cy="572700"/>
          </a:xfrm>
          <a:prstGeom prst="rect">
            <a:avLst/>
          </a:prstGeom>
        </p:spPr>
        <p:txBody>
          <a:bodyPr spcFirstLastPara="1" wrap="square" lIns="91425" tIns="45700" rIns="91425" bIns="45700" anchor="ctr" anchorCtr="0">
            <a:noAutofit/>
          </a:bodyPr>
          <a:lstStyle/>
          <a:p>
            <a:pPr marL="0" lvl="0" indent="0" algn="r" rtl="0">
              <a:spcBef>
                <a:spcPts val="0"/>
              </a:spcBef>
              <a:spcAft>
                <a:spcPts val="0"/>
              </a:spcAft>
              <a:buNone/>
            </a:pPr>
            <a:r>
              <a:rPr lang="en" sz="2400"/>
              <a:t>“On the fly” Speaking Scoring: Example 3</a:t>
            </a:r>
            <a:endParaRPr sz="2400"/>
          </a:p>
        </p:txBody>
      </p:sp>
      <p:sp>
        <p:nvSpPr>
          <p:cNvPr id="176" name="Google Shape;176;p28"/>
          <p:cNvSpPr txBox="1">
            <a:spLocks noGrp="1"/>
          </p:cNvSpPr>
          <p:nvPr>
            <p:ph type="body" idx="1"/>
          </p:nvPr>
        </p:nvSpPr>
        <p:spPr>
          <a:xfrm>
            <a:off x="112175" y="1514200"/>
            <a:ext cx="3060600" cy="3405000"/>
          </a:xfrm>
          <a:prstGeom prst="rect">
            <a:avLst/>
          </a:prstGeom>
        </p:spPr>
        <p:txBody>
          <a:bodyPr spcFirstLastPara="1" wrap="square" lIns="91425" tIns="45700" rIns="91425" bIns="45700" anchor="t" anchorCtr="0">
            <a:noAutofit/>
          </a:bodyPr>
          <a:lstStyle/>
          <a:p>
            <a:pPr marL="0" lvl="0" indent="0" algn="l" rtl="0">
              <a:spcBef>
                <a:spcPts val="1000"/>
              </a:spcBef>
              <a:spcAft>
                <a:spcPts val="0"/>
              </a:spcAft>
              <a:buNone/>
            </a:pPr>
            <a:r>
              <a:rPr lang="en" sz="2000"/>
              <a:t>What is this place used for?</a:t>
            </a:r>
            <a:endParaRPr sz="2000"/>
          </a:p>
          <a:p>
            <a:pPr marL="457200" lvl="0" indent="0" algn="l" rtl="0">
              <a:spcBef>
                <a:spcPts val="1000"/>
              </a:spcBef>
              <a:spcAft>
                <a:spcPts val="0"/>
              </a:spcAft>
              <a:buNone/>
            </a:pPr>
            <a:endParaRPr sz="2000"/>
          </a:p>
        </p:txBody>
      </p:sp>
      <p:sp>
        <p:nvSpPr>
          <p:cNvPr id="177" name="Google Shape;177;p28"/>
          <p:cNvSpPr txBox="1"/>
          <p:nvPr/>
        </p:nvSpPr>
        <p:spPr>
          <a:xfrm>
            <a:off x="7645175" y="4667025"/>
            <a:ext cx="1377900" cy="336600"/>
          </a:xfrm>
          <a:prstGeom prst="rect">
            <a:avLst/>
          </a:prstGeom>
          <a:noFill/>
          <a:ln>
            <a:noFill/>
          </a:ln>
        </p:spPr>
        <p:txBody>
          <a:bodyPr spcFirstLastPara="1" wrap="square" lIns="91425" tIns="91425" rIns="91425" bIns="91425" anchor="t" anchorCtr="0">
            <a:noAutofit/>
          </a:bodyPr>
          <a:lstStyle/>
          <a:p>
            <a:pPr marL="0" lvl="0" indent="0" algn="l" rtl="0">
              <a:spcBef>
                <a:spcPts val="0"/>
              </a:spcBef>
              <a:spcAft>
                <a:spcPts val="0"/>
              </a:spcAft>
              <a:buNone/>
            </a:pPr>
            <a:r>
              <a:rPr lang="en" sz="1000"/>
              <a:t>Image: </a:t>
            </a:r>
            <a:r>
              <a:rPr lang="en" sz="1000" u="sng">
                <a:solidFill>
                  <a:schemeClr val="hlink"/>
                </a:solidFill>
                <a:hlinkClick r:id="rId4"/>
              </a:rPr>
              <a:t>freepik.com</a:t>
            </a:r>
            <a:endParaRPr sz="1000"/>
          </a:p>
        </p:txBody>
      </p:sp>
    </p:spTree>
  </p:cSld>
  <p:clrMapOvr>
    <a:masterClrMapping/>
  </p:clrMapOvr>
</p:sld>
</file>

<file path=ppt/theme/theme1.xml><?xml version="1.0" encoding="utf-8"?>
<a:theme xmlns:a="http://schemas.openxmlformats.org/drawingml/2006/main" name="ODE_Powerpoint">
  <a:themeElements>
    <a:clrScheme name="ODE Color Theme">
      <a:dk1>
        <a:srgbClr val="000000"/>
      </a:dk1>
      <a:lt1>
        <a:srgbClr val="FFFFFF"/>
      </a:lt1>
      <a:dk2>
        <a:srgbClr val="344654"/>
      </a:dk2>
      <a:lt2>
        <a:srgbClr val="E2F4FC"/>
      </a:lt2>
      <a:accent1>
        <a:srgbClr val="1B75BC"/>
      </a:accent1>
      <a:accent2>
        <a:srgbClr val="9F2065"/>
      </a:accent2>
      <a:accent3>
        <a:srgbClr val="E26B2A"/>
      </a:accent3>
      <a:accent4>
        <a:srgbClr val="72C9F1"/>
      </a:accent4>
      <a:accent5>
        <a:srgbClr val="408740"/>
      </a:accent5>
      <a:accent6>
        <a:srgbClr val="1B75BC"/>
      </a:accent6>
      <a:hlink>
        <a:srgbClr val="1B75BC"/>
      </a:hlink>
      <a:folHlink>
        <a:srgbClr val="21AAE8"/>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ACE426A0BE1DCD4282029129806F0353" ma:contentTypeVersion="8" ma:contentTypeDescription="Create a new document." ma:contentTypeScope="" ma:versionID="2fa6e710697f4022c0d5a648e4491bb5">
  <xsd:schema xmlns:xsd="http://www.w3.org/2001/XMLSchema" xmlns:xs="http://www.w3.org/2001/XMLSchema" xmlns:p="http://schemas.microsoft.com/office/2006/metadata/properties" xmlns:ns1="http://schemas.microsoft.com/sharepoint/v3" xmlns:ns2="826a7eb6-1fc1-4229-aedf-6a10bdcdc31e" xmlns:ns3="54031767-dd6d-417c-ab73-583408f47564" targetNamespace="http://schemas.microsoft.com/office/2006/metadata/properties" ma:root="true" ma:fieldsID="256e605d0e29d97c9081fe2632c68745" ns1:_="" ns2:_="" ns3:_="">
    <xsd:import namespace="http://schemas.microsoft.com/sharepoint/v3"/>
    <xsd:import namespace="826a7eb6-1fc1-4229-aedf-6a10bdcdc31e"/>
    <xsd:import namespace="54031767-dd6d-417c-ab73-583408f47564"/>
    <xsd:element name="properties">
      <xsd:complexType>
        <xsd:sequence>
          <xsd:element name="documentManagement">
            <xsd:complexType>
              <xsd:all>
                <xsd:element ref="ns1:PublishingStartDate" minOccurs="0"/>
                <xsd:element ref="ns1:PublishingExpirationDate" minOccurs="0"/>
                <xsd:element ref="ns2:Estimated_x0020_Creation_x0020_Date" minOccurs="0"/>
                <xsd:element ref="ns2:Remediation_x0020_Date" minOccurs="0"/>
                <xsd:element ref="ns2:Priority" minOccurs="0"/>
                <xsd:element ref="ns3:SharedWithUser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PublishingStartDate" ma:index="4" nillable="true" ma:displayName="Scheduling Start Date" ma:description="Scheduling Start Date is a site column created by the Publishing feature. It is used to specify the date and time on which this page will first appear to site visitors." ma:hidden="true" ma:internalName="PublishingStartDate">
      <xsd:simpleType>
        <xsd:restriction base="dms:Unknown"/>
      </xsd:simpleType>
    </xsd:element>
    <xsd:element name="PublishingExpirationDate" ma:index="5" nillable="true" ma:displayName="Scheduling End Date" ma:description="Scheduling End Date is a site column created by the Publishing feature. It is used to specify the date and time on which this page will no longer appear to site visitors." ma:hidden="true" ma:internalName="PublishingExpirationDat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826a7eb6-1fc1-4229-aedf-6a10bdcdc31e" elementFormDefault="qualified">
    <xsd:import namespace="http://schemas.microsoft.com/office/2006/documentManagement/types"/>
    <xsd:import namespace="http://schemas.microsoft.com/office/infopath/2007/PartnerControls"/>
    <xsd:element name="Estimated_x0020_Creation_x0020_Date" ma:index="6" nillable="true" ma:displayName="Estimated Creation Date" ma:format="DateOnly" ma:internalName="Estimated_x0020_Creation_x0020_Date" ma:readOnly="false">
      <xsd:simpleType>
        <xsd:restriction base="dms:DateTime"/>
      </xsd:simpleType>
    </xsd:element>
    <xsd:element name="Remediation_x0020_Date" ma:index="7" nillable="true" ma:displayName="Remediation Date" ma:default="[today]" ma:format="DateOnly" ma:internalName="Remediation_x0020_Date" ma:readOnly="false">
      <xsd:simpleType>
        <xsd:restriction base="dms:DateTime"/>
      </xsd:simpleType>
    </xsd:element>
    <xsd:element name="Priority" ma:index="8" nillable="true" ma:displayName="Priority" ma:default="New" ma:description="What Priority Level Is This Document?" ma:format="RadioButtons" ma:internalName="Priority" ma:readOnly="false">
      <xsd:simpleType>
        <xsd:restriction base="dms:Choice">
          <xsd:enumeration value="New"/>
          <xsd:enumeration value="Legacy"/>
          <xsd:enumeration value="Tier 1"/>
          <xsd:enumeration value="Tier 2"/>
          <xsd:enumeration value="Tier 3"/>
        </xsd:restriction>
      </xsd:simpleType>
    </xsd:element>
  </xsd:schema>
  <xsd:schema xmlns:xsd="http://www.w3.org/2001/XMLSchema" xmlns:xs="http://www.w3.org/2001/XMLSchema" xmlns:dms="http://schemas.microsoft.com/office/2006/documentManagement/types" xmlns:pc="http://schemas.microsoft.com/office/infopath/2007/PartnerControls" targetNamespace="54031767-dd6d-417c-ab73-583408f47564" elementFormDefault="qualified">
    <xsd:import namespace="http://schemas.microsoft.com/office/2006/documentManagement/types"/>
    <xsd:import namespace="http://schemas.microsoft.com/office/infopath/2007/PartnerControls"/>
    <xsd:element name="SharedWithUsers" ma:index="13"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9" ma:displayName="Content Type"/>
        <xsd:element ref="dc:title" minOccurs="0" maxOccurs="1" ma:index="3"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Estimated_x0020_Creation_x0020_Date xmlns="826a7eb6-1fc1-4229-aedf-6a10bdcdc31e" xsi:nil="true"/>
    <Remediation_x0020_Date xmlns="826a7eb6-1fc1-4229-aedf-6a10bdcdc31e">2021-02-11T19:14:06+00:00</Remediation_x0020_Date>
    <PublishingExpirationDate xmlns="http://schemas.microsoft.com/sharepoint/v3" xsi:nil="true"/>
    <PublishingStartDate xmlns="http://schemas.microsoft.com/sharepoint/v3" xsi:nil="true"/>
    <Priority xmlns="826a7eb6-1fc1-4229-aedf-6a10bdcdc31e">New</Priority>
  </documentManagement>
</p:properties>
</file>

<file path=customXml/itemProps1.xml><?xml version="1.0" encoding="utf-8"?>
<ds:datastoreItem xmlns:ds="http://schemas.openxmlformats.org/officeDocument/2006/customXml" ds:itemID="{B7AE9D24-92CD-4A0E-B025-443C300E4865}"/>
</file>

<file path=customXml/itemProps2.xml><?xml version="1.0" encoding="utf-8"?>
<ds:datastoreItem xmlns:ds="http://schemas.openxmlformats.org/officeDocument/2006/customXml" ds:itemID="{A5D23A6D-D94D-4134-B9BB-6561B5EA363E}"/>
</file>

<file path=customXml/itemProps3.xml><?xml version="1.0" encoding="utf-8"?>
<ds:datastoreItem xmlns:ds="http://schemas.openxmlformats.org/officeDocument/2006/customXml" ds:itemID="{79B321C7-A0C1-4B82-9E41-0E38346A58F6}"/>
</file>

<file path=docProps/app.xml><?xml version="1.0" encoding="utf-8"?>
<Properties xmlns="http://schemas.openxmlformats.org/officeDocument/2006/extended-properties" xmlns:vt="http://schemas.openxmlformats.org/officeDocument/2006/docPropsVTypes">
  <TotalTime>29</TotalTime>
  <Words>1913</Words>
  <Application>Microsoft Office PowerPoint</Application>
  <PresentationFormat>On-screen Show (16:9)</PresentationFormat>
  <Paragraphs>152</Paragraphs>
  <Slides>14</Slides>
  <Notes>14</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14</vt:i4>
      </vt:variant>
    </vt:vector>
  </HeadingPairs>
  <TitlesOfParts>
    <vt:vector size="17" baseType="lpstr">
      <vt:lpstr>Arial</vt:lpstr>
      <vt:lpstr>Calibri</vt:lpstr>
      <vt:lpstr>ODE_Powerpoint</vt:lpstr>
      <vt:lpstr>Speaking Scoring Practice Slides</vt:lpstr>
      <vt:lpstr>Recommended Use</vt:lpstr>
      <vt:lpstr>“On the fly” Speaking Scoring: Example 1</vt:lpstr>
      <vt:lpstr>“On the fly” Speaking Scoring: Example 1</vt:lpstr>
      <vt:lpstr>“On the fly” Speaking Scoring: Example 1</vt:lpstr>
      <vt:lpstr>“On the fly” Speaking Scoring: Example 2</vt:lpstr>
      <vt:lpstr>“On the fly” Speaking Scoring: Example 2</vt:lpstr>
      <vt:lpstr>“On the fly” Speaking Scoring: Example 2</vt:lpstr>
      <vt:lpstr>“On the fly” Speaking Scoring: Example 3</vt:lpstr>
      <vt:lpstr>“On the fly” Speaking Scoring: Example 3</vt:lpstr>
      <vt:lpstr>“On the fly” Speaking Scoring: Example 3</vt:lpstr>
      <vt:lpstr>“On the fly” Speaking Scoring: Example 4</vt:lpstr>
      <vt:lpstr>“On the fly” Speaking Scoring: Example 4</vt:lpstr>
      <vt:lpstr>“On the fly” Speaking Scoring: Example 4</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Speaking Scoring Practice Slides</dc:title>
  <dc:creator>WOLCOTT Ben - ODE</dc:creator>
  <cp:lastModifiedBy>"WolcottB"</cp:lastModifiedBy>
  <cp:revision>4</cp:revision>
  <dcterms:modified xsi:type="dcterms:W3CDTF">2021-02-11T18:37:36Z</dcterms:modified>
  <cp:contentStatus>Final</cp:contentStatus>
</cp:coreProperties>
</file>

<file path=docProps/custom.xml><?xml version="1.0" encoding="utf-8"?>
<Properties xmlns="http://schemas.openxmlformats.org/officeDocument/2006/custom-properties" xmlns:vt="http://schemas.openxmlformats.org/officeDocument/2006/docPropsVTypes">
  <property fmtid="{D5CDD505-2E9C-101B-9397-08002B2CF9AE}" pid="2" name="_MarkAsFinal">
    <vt:bool>true</vt:bool>
  </property>
  <property fmtid="{D5CDD505-2E9C-101B-9397-08002B2CF9AE}" pid="3" name="ContentTypeId">
    <vt:lpwstr>0x010100ACE426A0BE1DCD4282029129806F0353</vt:lpwstr>
  </property>
</Properties>
</file>