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3"/>
  </p:notesMasterIdLst>
  <p:sldIdLst>
    <p:sldId id="256" r:id="rId10"/>
    <p:sldId id="258" r:id="rId11"/>
    <p:sldId id="306" r:id="rId12"/>
    <p:sldId id="307" r:id="rId13"/>
    <p:sldId id="323" r:id="rId14"/>
    <p:sldId id="308" r:id="rId15"/>
    <p:sldId id="311" r:id="rId16"/>
    <p:sldId id="324" r:id="rId17"/>
    <p:sldId id="326" r:id="rId18"/>
    <p:sldId id="327" r:id="rId19"/>
    <p:sldId id="329" r:id="rId20"/>
    <p:sldId id="328" r:id="rId21"/>
    <p:sldId id="30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71224" autoAdjust="0"/>
  </p:normalViewPr>
  <p:slideViewPr>
    <p:cSldViewPr snapToGrid="0">
      <p:cViewPr varScale="1">
        <p:scale>
          <a:sx n="62" d="100"/>
          <a:sy n="62" d="100"/>
        </p:scale>
        <p:origin x="840" y="62"/>
      </p:cViewPr>
      <p:guideLst/>
    </p:cSldViewPr>
  </p:slideViewPr>
  <p:notesTextViewPr>
    <p:cViewPr>
      <p:scale>
        <a:sx n="1" d="1"/>
        <a:sy n="1" d="1"/>
      </p:scale>
      <p:origin x="0" y="0"/>
    </p:cViewPr>
  </p:notesTextViewPr>
  <p:notesViewPr>
    <p:cSldViewPr snapToGrid="0">
      <p:cViewPr varScale="1">
        <p:scale>
          <a:sx n="83" d="100"/>
          <a:sy n="83" d="100"/>
        </p:scale>
        <p:origin x="393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CE94EB-FD38-4C5A-84F7-A048EAE54EE5}"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D3BC37A2-526C-436E-8D34-2422E967FFB5}">
      <dgm:prSet phldrT="[Text]"/>
      <dgm:spPr/>
      <dgm:t>
        <a:bodyPr/>
        <a:lstStyle/>
        <a:p>
          <a:r>
            <a:rPr lang="en-US" dirty="0" smtClean="0"/>
            <a:t>Professional Practice</a:t>
          </a:r>
          <a:endParaRPr lang="en-US" dirty="0"/>
        </a:p>
      </dgm:t>
      <dgm:extLst>
        <a:ext uri="{E40237B7-FDA0-4F09-8148-C483321AD2D9}">
          <dgm14:cNvPr xmlns:dgm14="http://schemas.microsoft.com/office/drawing/2010/diagram" id="0" name="" title="Professional Practice"/>
        </a:ext>
      </dgm:extLst>
    </dgm:pt>
    <dgm:pt modelId="{56356DB6-6B67-4362-9B1D-4D14211B5C4B}" type="parTrans" cxnId="{B64374B2-B602-4A0F-85C1-61BA19B34BB1}">
      <dgm:prSet/>
      <dgm:spPr/>
      <dgm:t>
        <a:bodyPr/>
        <a:lstStyle/>
        <a:p>
          <a:endParaRPr lang="en-US"/>
        </a:p>
      </dgm:t>
    </dgm:pt>
    <dgm:pt modelId="{82A98969-431E-4FCF-8AC6-6E60FC4A8631}" type="sibTrans" cxnId="{B64374B2-B602-4A0F-85C1-61BA19B34BB1}">
      <dgm:prSet/>
      <dgm:spPr/>
      <dgm:t>
        <a:bodyPr/>
        <a:lstStyle/>
        <a:p>
          <a:endParaRPr lang="en-US"/>
        </a:p>
      </dgm:t>
      <dgm:extLst>
        <a:ext uri="{E40237B7-FDA0-4F09-8148-C483321AD2D9}">
          <dgm14:cNvPr xmlns:dgm14="http://schemas.microsoft.com/office/drawing/2010/diagram" id="0" name="" title="Arrow"/>
        </a:ext>
      </dgm:extLst>
    </dgm:pt>
    <dgm:pt modelId="{C7E74727-CF00-48EE-AC1C-6A05FD069157}">
      <dgm:prSet phldrT="[Text]"/>
      <dgm:spPr/>
      <dgm:t>
        <a:bodyPr/>
        <a:lstStyle/>
        <a:p>
          <a:r>
            <a:rPr lang="en-US" dirty="0" smtClean="0"/>
            <a:t>Professional Responsibility</a:t>
          </a:r>
          <a:endParaRPr lang="en-US" dirty="0"/>
        </a:p>
      </dgm:t>
      <dgm:extLst>
        <a:ext uri="{E40237B7-FDA0-4F09-8148-C483321AD2D9}">
          <dgm14:cNvPr xmlns:dgm14="http://schemas.microsoft.com/office/drawing/2010/diagram" id="0" name="" title="Professional Responsibility"/>
        </a:ext>
      </dgm:extLst>
    </dgm:pt>
    <dgm:pt modelId="{177613F5-9FC9-44A0-9B8D-56005D057192}" type="parTrans" cxnId="{3FF12D08-FA6D-4B6A-8E7B-835FFAF0F238}">
      <dgm:prSet/>
      <dgm:spPr/>
      <dgm:t>
        <a:bodyPr/>
        <a:lstStyle/>
        <a:p>
          <a:endParaRPr lang="en-US"/>
        </a:p>
      </dgm:t>
    </dgm:pt>
    <dgm:pt modelId="{C1109FFD-BCBA-4F5C-ABF1-BDDA3964572E}" type="sibTrans" cxnId="{3FF12D08-FA6D-4B6A-8E7B-835FFAF0F238}">
      <dgm:prSet/>
      <dgm:spPr/>
      <dgm:t>
        <a:bodyPr/>
        <a:lstStyle/>
        <a:p>
          <a:endParaRPr lang="en-US"/>
        </a:p>
      </dgm:t>
      <dgm:extLst>
        <a:ext uri="{E40237B7-FDA0-4F09-8148-C483321AD2D9}">
          <dgm14:cNvPr xmlns:dgm14="http://schemas.microsoft.com/office/drawing/2010/diagram" id="0" name="" title="arrow"/>
        </a:ext>
      </dgm:extLst>
    </dgm:pt>
    <dgm:pt modelId="{2B3A000B-6AE1-458B-B8EE-53822EBC261D}">
      <dgm:prSet phldrT="[Text]"/>
      <dgm:spPr/>
      <dgm:t>
        <a:bodyPr/>
        <a:lstStyle/>
        <a:p>
          <a:r>
            <a:rPr lang="en-US" dirty="0" smtClean="0"/>
            <a:t>Student Learning &amp; Growth</a:t>
          </a:r>
          <a:endParaRPr lang="en-US" dirty="0"/>
        </a:p>
      </dgm:t>
      <dgm:extLst>
        <a:ext uri="{E40237B7-FDA0-4F09-8148-C483321AD2D9}">
          <dgm14:cNvPr xmlns:dgm14="http://schemas.microsoft.com/office/drawing/2010/diagram" id="0" name="" title="Student Learning and Growth"/>
        </a:ext>
      </dgm:extLst>
    </dgm:pt>
    <dgm:pt modelId="{77A22E9D-2D6B-432D-B7BF-C091E988FB8F}" type="parTrans" cxnId="{D309986F-68C7-44ED-914E-096F14D034A7}">
      <dgm:prSet/>
      <dgm:spPr/>
      <dgm:t>
        <a:bodyPr/>
        <a:lstStyle/>
        <a:p>
          <a:endParaRPr lang="en-US"/>
        </a:p>
      </dgm:t>
    </dgm:pt>
    <dgm:pt modelId="{8B82BF6B-0EAA-4B96-B254-27D015C78799}" type="sibTrans" cxnId="{D309986F-68C7-44ED-914E-096F14D034A7}">
      <dgm:prSet/>
      <dgm:spPr/>
      <dgm:t>
        <a:bodyPr/>
        <a:lstStyle/>
        <a:p>
          <a:endParaRPr lang="en-US"/>
        </a:p>
      </dgm:t>
      <dgm:extLst>
        <a:ext uri="{E40237B7-FDA0-4F09-8148-C483321AD2D9}">
          <dgm14:cNvPr xmlns:dgm14="http://schemas.microsoft.com/office/drawing/2010/diagram" id="0" name="" title="arrow"/>
        </a:ext>
      </dgm:extLst>
    </dgm:pt>
    <dgm:pt modelId="{90C18AD2-7CE4-460C-B5DA-F80FA34CBEDC}" type="pres">
      <dgm:prSet presAssocID="{F4CE94EB-FD38-4C5A-84F7-A048EAE54EE5}" presName="Name0" presStyleCnt="0">
        <dgm:presLayoutVars>
          <dgm:dir/>
          <dgm:resizeHandles val="exact"/>
        </dgm:presLayoutVars>
      </dgm:prSet>
      <dgm:spPr/>
      <dgm:t>
        <a:bodyPr/>
        <a:lstStyle/>
        <a:p>
          <a:endParaRPr lang="en-US"/>
        </a:p>
      </dgm:t>
    </dgm:pt>
    <dgm:pt modelId="{7C9A8C14-5966-4A60-BD08-3580D7C3825B}" type="pres">
      <dgm:prSet presAssocID="{D3BC37A2-526C-436E-8D34-2422E967FFB5}" presName="node" presStyleLbl="node1" presStyleIdx="0" presStyleCnt="3">
        <dgm:presLayoutVars>
          <dgm:bulletEnabled val="1"/>
        </dgm:presLayoutVars>
      </dgm:prSet>
      <dgm:spPr/>
      <dgm:t>
        <a:bodyPr/>
        <a:lstStyle/>
        <a:p>
          <a:endParaRPr lang="en-US"/>
        </a:p>
      </dgm:t>
    </dgm:pt>
    <dgm:pt modelId="{76BAE981-4A6C-4116-B41B-069A2B010CFC}" type="pres">
      <dgm:prSet presAssocID="{82A98969-431E-4FCF-8AC6-6E60FC4A8631}" presName="sibTrans" presStyleLbl="sibTrans2D1" presStyleIdx="0" presStyleCnt="3"/>
      <dgm:spPr/>
      <dgm:t>
        <a:bodyPr/>
        <a:lstStyle/>
        <a:p>
          <a:endParaRPr lang="en-US"/>
        </a:p>
      </dgm:t>
    </dgm:pt>
    <dgm:pt modelId="{D10DF5FD-7099-415A-A2E0-18D8A8FED71D}" type="pres">
      <dgm:prSet presAssocID="{82A98969-431E-4FCF-8AC6-6E60FC4A8631}" presName="connectorText" presStyleLbl="sibTrans2D1" presStyleIdx="0" presStyleCnt="3"/>
      <dgm:spPr/>
      <dgm:t>
        <a:bodyPr/>
        <a:lstStyle/>
        <a:p>
          <a:endParaRPr lang="en-US"/>
        </a:p>
      </dgm:t>
    </dgm:pt>
    <dgm:pt modelId="{E2721DD6-87B8-449A-8242-5C0607D602C6}" type="pres">
      <dgm:prSet presAssocID="{C7E74727-CF00-48EE-AC1C-6A05FD069157}" presName="node" presStyleLbl="node1" presStyleIdx="1" presStyleCnt="3">
        <dgm:presLayoutVars>
          <dgm:bulletEnabled val="1"/>
        </dgm:presLayoutVars>
      </dgm:prSet>
      <dgm:spPr/>
      <dgm:t>
        <a:bodyPr/>
        <a:lstStyle/>
        <a:p>
          <a:endParaRPr lang="en-US"/>
        </a:p>
      </dgm:t>
    </dgm:pt>
    <dgm:pt modelId="{5B040AC3-DE31-43D6-9D66-7071EBBB277C}" type="pres">
      <dgm:prSet presAssocID="{C1109FFD-BCBA-4F5C-ABF1-BDDA3964572E}" presName="sibTrans" presStyleLbl="sibTrans2D1" presStyleIdx="1" presStyleCnt="3"/>
      <dgm:spPr/>
      <dgm:t>
        <a:bodyPr/>
        <a:lstStyle/>
        <a:p>
          <a:endParaRPr lang="en-US"/>
        </a:p>
      </dgm:t>
    </dgm:pt>
    <dgm:pt modelId="{BE0DFA61-9536-4D72-AC8E-FAB591908019}" type="pres">
      <dgm:prSet presAssocID="{C1109FFD-BCBA-4F5C-ABF1-BDDA3964572E}" presName="connectorText" presStyleLbl="sibTrans2D1" presStyleIdx="1" presStyleCnt="3"/>
      <dgm:spPr/>
      <dgm:t>
        <a:bodyPr/>
        <a:lstStyle/>
        <a:p>
          <a:endParaRPr lang="en-US"/>
        </a:p>
      </dgm:t>
    </dgm:pt>
    <dgm:pt modelId="{EBBE9DEB-EB6A-4F9C-9C15-900340A54110}" type="pres">
      <dgm:prSet presAssocID="{2B3A000B-6AE1-458B-B8EE-53822EBC261D}" presName="node" presStyleLbl="node1" presStyleIdx="2" presStyleCnt="3">
        <dgm:presLayoutVars>
          <dgm:bulletEnabled val="1"/>
        </dgm:presLayoutVars>
      </dgm:prSet>
      <dgm:spPr/>
      <dgm:t>
        <a:bodyPr/>
        <a:lstStyle/>
        <a:p>
          <a:endParaRPr lang="en-US"/>
        </a:p>
      </dgm:t>
    </dgm:pt>
    <dgm:pt modelId="{7819556D-1B94-4D76-B9DE-6E40778AB888}" type="pres">
      <dgm:prSet presAssocID="{8B82BF6B-0EAA-4B96-B254-27D015C78799}" presName="sibTrans" presStyleLbl="sibTrans2D1" presStyleIdx="2" presStyleCnt="3"/>
      <dgm:spPr/>
      <dgm:t>
        <a:bodyPr/>
        <a:lstStyle/>
        <a:p>
          <a:endParaRPr lang="en-US"/>
        </a:p>
      </dgm:t>
    </dgm:pt>
    <dgm:pt modelId="{4546E6AB-4D9A-44D0-B7AD-64BAC6EDB5E4}" type="pres">
      <dgm:prSet presAssocID="{8B82BF6B-0EAA-4B96-B254-27D015C78799}" presName="connectorText" presStyleLbl="sibTrans2D1" presStyleIdx="2" presStyleCnt="3"/>
      <dgm:spPr/>
      <dgm:t>
        <a:bodyPr/>
        <a:lstStyle/>
        <a:p>
          <a:endParaRPr lang="en-US"/>
        </a:p>
      </dgm:t>
    </dgm:pt>
  </dgm:ptLst>
  <dgm:cxnLst>
    <dgm:cxn modelId="{19F1A6FB-E3AF-4CBA-8DAE-AA8C478E3D9E}" type="presOf" srcId="{2B3A000B-6AE1-458B-B8EE-53822EBC261D}" destId="{EBBE9DEB-EB6A-4F9C-9C15-900340A54110}" srcOrd="0" destOrd="0" presId="urn:microsoft.com/office/officeart/2005/8/layout/cycle7"/>
    <dgm:cxn modelId="{87E77C9C-6EAB-4CE8-AC27-3B98F9D8E8D1}" type="presOf" srcId="{C7E74727-CF00-48EE-AC1C-6A05FD069157}" destId="{E2721DD6-87B8-449A-8242-5C0607D602C6}" srcOrd="0" destOrd="0" presId="urn:microsoft.com/office/officeart/2005/8/layout/cycle7"/>
    <dgm:cxn modelId="{2F3E2F2C-8662-448E-A580-DD4665275F03}" type="presOf" srcId="{8B82BF6B-0EAA-4B96-B254-27D015C78799}" destId="{4546E6AB-4D9A-44D0-B7AD-64BAC6EDB5E4}" srcOrd="1" destOrd="0" presId="urn:microsoft.com/office/officeart/2005/8/layout/cycle7"/>
    <dgm:cxn modelId="{4F34EF06-74B8-4D54-AF67-32C903CB6054}" type="presOf" srcId="{C1109FFD-BCBA-4F5C-ABF1-BDDA3964572E}" destId="{5B040AC3-DE31-43D6-9D66-7071EBBB277C}" srcOrd="0" destOrd="0" presId="urn:microsoft.com/office/officeart/2005/8/layout/cycle7"/>
    <dgm:cxn modelId="{190343CD-7AFD-4F66-8DC5-5975657AC2CA}" type="presOf" srcId="{D3BC37A2-526C-436E-8D34-2422E967FFB5}" destId="{7C9A8C14-5966-4A60-BD08-3580D7C3825B}" srcOrd="0" destOrd="0" presId="urn:microsoft.com/office/officeart/2005/8/layout/cycle7"/>
    <dgm:cxn modelId="{B64374B2-B602-4A0F-85C1-61BA19B34BB1}" srcId="{F4CE94EB-FD38-4C5A-84F7-A048EAE54EE5}" destId="{D3BC37A2-526C-436E-8D34-2422E967FFB5}" srcOrd="0" destOrd="0" parTransId="{56356DB6-6B67-4362-9B1D-4D14211B5C4B}" sibTransId="{82A98969-431E-4FCF-8AC6-6E60FC4A8631}"/>
    <dgm:cxn modelId="{61488FED-61B9-4B65-9B08-8DD942A3F1BE}" type="presOf" srcId="{8B82BF6B-0EAA-4B96-B254-27D015C78799}" destId="{7819556D-1B94-4D76-B9DE-6E40778AB888}" srcOrd="0" destOrd="0" presId="urn:microsoft.com/office/officeart/2005/8/layout/cycle7"/>
    <dgm:cxn modelId="{D5A4CC66-0C6C-4A68-8E90-CE348A244C80}" type="presOf" srcId="{F4CE94EB-FD38-4C5A-84F7-A048EAE54EE5}" destId="{90C18AD2-7CE4-460C-B5DA-F80FA34CBEDC}" srcOrd="0" destOrd="0" presId="urn:microsoft.com/office/officeart/2005/8/layout/cycle7"/>
    <dgm:cxn modelId="{3FF12D08-FA6D-4B6A-8E7B-835FFAF0F238}" srcId="{F4CE94EB-FD38-4C5A-84F7-A048EAE54EE5}" destId="{C7E74727-CF00-48EE-AC1C-6A05FD069157}" srcOrd="1" destOrd="0" parTransId="{177613F5-9FC9-44A0-9B8D-56005D057192}" sibTransId="{C1109FFD-BCBA-4F5C-ABF1-BDDA3964572E}"/>
    <dgm:cxn modelId="{FFF5F986-B862-4A5E-846E-E0CDF54EBEF6}" type="presOf" srcId="{C1109FFD-BCBA-4F5C-ABF1-BDDA3964572E}" destId="{BE0DFA61-9536-4D72-AC8E-FAB591908019}" srcOrd="1" destOrd="0" presId="urn:microsoft.com/office/officeart/2005/8/layout/cycle7"/>
    <dgm:cxn modelId="{2AC64A38-C1B5-4945-AC9D-1292935CA1C5}" type="presOf" srcId="{82A98969-431E-4FCF-8AC6-6E60FC4A8631}" destId="{76BAE981-4A6C-4116-B41B-069A2B010CFC}" srcOrd="0" destOrd="0" presId="urn:microsoft.com/office/officeart/2005/8/layout/cycle7"/>
    <dgm:cxn modelId="{0410637F-F3B8-4EAA-B0FE-0594A5120E38}" type="presOf" srcId="{82A98969-431E-4FCF-8AC6-6E60FC4A8631}" destId="{D10DF5FD-7099-415A-A2E0-18D8A8FED71D}" srcOrd="1" destOrd="0" presId="urn:microsoft.com/office/officeart/2005/8/layout/cycle7"/>
    <dgm:cxn modelId="{D309986F-68C7-44ED-914E-096F14D034A7}" srcId="{F4CE94EB-FD38-4C5A-84F7-A048EAE54EE5}" destId="{2B3A000B-6AE1-458B-B8EE-53822EBC261D}" srcOrd="2" destOrd="0" parTransId="{77A22E9D-2D6B-432D-B7BF-C091E988FB8F}" sibTransId="{8B82BF6B-0EAA-4B96-B254-27D015C78799}"/>
    <dgm:cxn modelId="{06D2EEDA-D6ED-4E66-A43D-7D6C98B32971}" type="presParOf" srcId="{90C18AD2-7CE4-460C-B5DA-F80FA34CBEDC}" destId="{7C9A8C14-5966-4A60-BD08-3580D7C3825B}" srcOrd="0" destOrd="0" presId="urn:microsoft.com/office/officeart/2005/8/layout/cycle7"/>
    <dgm:cxn modelId="{FD3C44BD-BAFE-4037-ABE1-983B7C82C9BC}" type="presParOf" srcId="{90C18AD2-7CE4-460C-B5DA-F80FA34CBEDC}" destId="{76BAE981-4A6C-4116-B41B-069A2B010CFC}" srcOrd="1" destOrd="0" presId="urn:microsoft.com/office/officeart/2005/8/layout/cycle7"/>
    <dgm:cxn modelId="{BDF96B27-78CF-4657-ADF9-8A71A22B26EF}" type="presParOf" srcId="{76BAE981-4A6C-4116-B41B-069A2B010CFC}" destId="{D10DF5FD-7099-415A-A2E0-18D8A8FED71D}" srcOrd="0" destOrd="0" presId="urn:microsoft.com/office/officeart/2005/8/layout/cycle7"/>
    <dgm:cxn modelId="{1B96563D-003F-4DA8-BEC2-AF8730185224}" type="presParOf" srcId="{90C18AD2-7CE4-460C-B5DA-F80FA34CBEDC}" destId="{E2721DD6-87B8-449A-8242-5C0607D602C6}" srcOrd="2" destOrd="0" presId="urn:microsoft.com/office/officeart/2005/8/layout/cycle7"/>
    <dgm:cxn modelId="{658A92E1-66FA-4A5A-B304-E3AF94A7CFD7}" type="presParOf" srcId="{90C18AD2-7CE4-460C-B5DA-F80FA34CBEDC}" destId="{5B040AC3-DE31-43D6-9D66-7071EBBB277C}" srcOrd="3" destOrd="0" presId="urn:microsoft.com/office/officeart/2005/8/layout/cycle7"/>
    <dgm:cxn modelId="{93C2F9D2-0F10-41B5-B558-F58FE696E674}" type="presParOf" srcId="{5B040AC3-DE31-43D6-9D66-7071EBBB277C}" destId="{BE0DFA61-9536-4D72-AC8E-FAB591908019}" srcOrd="0" destOrd="0" presId="urn:microsoft.com/office/officeart/2005/8/layout/cycle7"/>
    <dgm:cxn modelId="{A4B52597-E493-47FF-B581-D7AED98F622A}" type="presParOf" srcId="{90C18AD2-7CE4-460C-B5DA-F80FA34CBEDC}" destId="{EBBE9DEB-EB6A-4F9C-9C15-900340A54110}" srcOrd="4" destOrd="0" presId="urn:microsoft.com/office/officeart/2005/8/layout/cycle7"/>
    <dgm:cxn modelId="{F642EB9C-9A5E-45C2-9FFA-B1E6ADFA84F4}" type="presParOf" srcId="{90C18AD2-7CE4-460C-B5DA-F80FA34CBEDC}" destId="{7819556D-1B94-4D76-B9DE-6E40778AB888}" srcOrd="5" destOrd="0" presId="urn:microsoft.com/office/officeart/2005/8/layout/cycle7"/>
    <dgm:cxn modelId="{0AB57DCD-DC78-4727-AEA6-FFB0332432C2}" type="presParOf" srcId="{7819556D-1B94-4D76-B9DE-6E40778AB888}" destId="{4546E6AB-4D9A-44D0-B7AD-64BAC6EDB5E4}"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997071-C836-418F-BD04-E8CE9BF3A8AB}"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63C22BE1-94C8-4F5F-B8AF-7FF9DD486322}">
      <dgm:prSet phldrT="[Text]" custT="1"/>
      <dgm:spPr>
        <a:solidFill>
          <a:schemeClr val="tx2"/>
        </a:solidFill>
      </dgm:spPr>
      <dgm:t>
        <a:bodyPr/>
        <a:lstStyle/>
        <a:p>
          <a:r>
            <a:rPr lang="en-US" sz="1400" b="1" dirty="0" smtClean="0"/>
            <a:t>Self-Reflection </a:t>
          </a:r>
          <a:endParaRPr lang="en-US" sz="1400" b="1" dirty="0"/>
        </a:p>
      </dgm:t>
      <dgm:extLst>
        <a:ext uri="{E40237B7-FDA0-4F09-8148-C483321AD2D9}">
          <dgm14:cNvPr xmlns:dgm14="http://schemas.microsoft.com/office/drawing/2010/diagram" id="0" name="" title="Self-Reflection"/>
        </a:ext>
      </dgm:extLst>
    </dgm:pt>
    <dgm:pt modelId="{DEFD43C3-9C61-4E8C-A318-BDD6F0D17ADA}" type="parTrans" cxnId="{FB23CB62-E562-48BC-BE54-57EB18EB416A}">
      <dgm:prSet/>
      <dgm:spPr/>
      <dgm:t>
        <a:bodyPr/>
        <a:lstStyle/>
        <a:p>
          <a:endParaRPr lang="en-US"/>
        </a:p>
      </dgm:t>
    </dgm:pt>
    <dgm:pt modelId="{C0862991-81F7-4460-8AD9-F9D15D66787A}" type="sibTrans" cxnId="{FB23CB62-E562-48BC-BE54-57EB18EB416A}">
      <dgm:prSet/>
      <dgm:spPr/>
      <dgm:t>
        <a:bodyPr/>
        <a:lstStyle/>
        <a:p>
          <a:endParaRPr lang="en-US"/>
        </a:p>
      </dgm:t>
      <dgm:extLst>
        <a:ext uri="{E40237B7-FDA0-4F09-8148-C483321AD2D9}">
          <dgm14:cNvPr xmlns:dgm14="http://schemas.microsoft.com/office/drawing/2010/diagram" id="0" name="" title="arrow leading to goal setting"/>
        </a:ext>
      </dgm:extLst>
    </dgm:pt>
    <dgm:pt modelId="{8F1C7E5F-B157-4394-B0E2-FDE246F45220}">
      <dgm:prSet phldrT="[Text]" custT="1"/>
      <dgm:spPr>
        <a:solidFill>
          <a:schemeClr val="accent1"/>
        </a:solidFill>
      </dgm:spPr>
      <dgm:t>
        <a:bodyPr/>
        <a:lstStyle/>
        <a:p>
          <a:r>
            <a:rPr lang="en-US" sz="1400" b="1" dirty="0" smtClean="0"/>
            <a:t>Goal Setting</a:t>
          </a:r>
          <a:endParaRPr lang="en-US" sz="1400" b="1" dirty="0"/>
        </a:p>
      </dgm:t>
      <dgm:extLst>
        <a:ext uri="{E40237B7-FDA0-4F09-8148-C483321AD2D9}">
          <dgm14:cNvPr xmlns:dgm14="http://schemas.microsoft.com/office/drawing/2010/diagram" id="0" name="" title="Goal Setting"/>
        </a:ext>
      </dgm:extLst>
    </dgm:pt>
    <dgm:pt modelId="{CA52D61B-E523-437D-A32D-CA941DA9D443}" type="parTrans" cxnId="{00B7836C-A496-4783-8FA6-974BD9A3E417}">
      <dgm:prSet/>
      <dgm:spPr/>
      <dgm:t>
        <a:bodyPr/>
        <a:lstStyle/>
        <a:p>
          <a:endParaRPr lang="en-US"/>
        </a:p>
      </dgm:t>
    </dgm:pt>
    <dgm:pt modelId="{4689C9DB-BECB-4E81-B2D8-3AA23B2F396F}" type="sibTrans" cxnId="{00B7836C-A496-4783-8FA6-974BD9A3E417}">
      <dgm:prSet/>
      <dgm:spPr/>
      <dgm:t>
        <a:bodyPr/>
        <a:lstStyle/>
        <a:p>
          <a:endParaRPr lang="en-US"/>
        </a:p>
      </dgm:t>
      <dgm:extLst>
        <a:ext uri="{E40237B7-FDA0-4F09-8148-C483321AD2D9}">
          <dgm14:cNvPr xmlns:dgm14="http://schemas.microsoft.com/office/drawing/2010/diagram" id="0" name="" title="arrow leading to observation and evidence collection"/>
        </a:ext>
      </dgm:extLst>
    </dgm:pt>
    <dgm:pt modelId="{EC9EA221-9647-439E-AB51-CAB29FA17E44}">
      <dgm:prSet phldrT="[Text]" custT="1"/>
      <dgm:spPr>
        <a:solidFill>
          <a:schemeClr val="accent2"/>
        </a:solidFill>
      </dgm:spPr>
      <dgm:t>
        <a:bodyPr/>
        <a:lstStyle/>
        <a:p>
          <a:r>
            <a:rPr lang="en-US" sz="1300" b="1" dirty="0" smtClean="0"/>
            <a:t>Observation &amp; Evidence Collection</a:t>
          </a:r>
          <a:endParaRPr lang="en-US" sz="1300" b="1" dirty="0"/>
        </a:p>
      </dgm:t>
      <dgm:extLst>
        <a:ext uri="{E40237B7-FDA0-4F09-8148-C483321AD2D9}">
          <dgm14:cNvPr xmlns:dgm14="http://schemas.microsoft.com/office/drawing/2010/diagram" id="0" name="" title="Observation &amp; Evidence Collection"/>
        </a:ext>
      </dgm:extLst>
    </dgm:pt>
    <dgm:pt modelId="{EEEC628B-1A64-4ADF-9E71-3520155E35D8}" type="parTrans" cxnId="{337706CE-9A69-4AEF-BAD4-57A1A5CF6D6F}">
      <dgm:prSet/>
      <dgm:spPr/>
      <dgm:t>
        <a:bodyPr/>
        <a:lstStyle/>
        <a:p>
          <a:endParaRPr lang="en-US"/>
        </a:p>
      </dgm:t>
    </dgm:pt>
    <dgm:pt modelId="{4A262A45-E564-494B-B44F-4E789D7B9548}" type="sibTrans" cxnId="{337706CE-9A69-4AEF-BAD4-57A1A5CF6D6F}">
      <dgm:prSet/>
      <dgm:spPr/>
      <dgm:t>
        <a:bodyPr/>
        <a:lstStyle/>
        <a:p>
          <a:endParaRPr lang="en-US"/>
        </a:p>
      </dgm:t>
      <dgm:extLst>
        <a:ext uri="{E40237B7-FDA0-4F09-8148-C483321AD2D9}">
          <dgm14:cNvPr xmlns:dgm14="http://schemas.microsoft.com/office/drawing/2010/diagram" id="0" name="" title="arrow leading to formative assessment"/>
        </a:ext>
      </dgm:extLst>
    </dgm:pt>
    <dgm:pt modelId="{2FB5F68B-E1F7-4AB3-B46F-9296F4B39707}">
      <dgm:prSet phldrT="[Text]" custT="1"/>
      <dgm:spPr>
        <a:solidFill>
          <a:schemeClr val="accent5"/>
        </a:solidFill>
      </dgm:spPr>
      <dgm:t>
        <a:bodyPr/>
        <a:lstStyle/>
        <a:p>
          <a:r>
            <a:rPr lang="en-US" sz="1400" b="1" dirty="0" smtClean="0"/>
            <a:t>Formative Assessment</a:t>
          </a:r>
          <a:endParaRPr lang="en-US" sz="1400" b="1" dirty="0"/>
        </a:p>
      </dgm:t>
      <dgm:extLst>
        <a:ext uri="{E40237B7-FDA0-4F09-8148-C483321AD2D9}">
          <dgm14:cNvPr xmlns:dgm14="http://schemas.microsoft.com/office/drawing/2010/diagram" id="0" name="" title="Formative Assessment"/>
        </a:ext>
      </dgm:extLst>
    </dgm:pt>
    <dgm:pt modelId="{7F7CBCCA-14D3-4804-B3B5-39B866F8227A}" type="parTrans" cxnId="{5F978CAB-9E59-4DD5-8C82-A623E04E34A7}">
      <dgm:prSet/>
      <dgm:spPr/>
      <dgm:t>
        <a:bodyPr/>
        <a:lstStyle/>
        <a:p>
          <a:endParaRPr lang="en-US"/>
        </a:p>
      </dgm:t>
    </dgm:pt>
    <dgm:pt modelId="{3537EC9E-55B2-474C-B3C3-A7EB5E8F0C6F}" type="sibTrans" cxnId="{5F978CAB-9E59-4DD5-8C82-A623E04E34A7}">
      <dgm:prSet/>
      <dgm:spPr/>
      <dgm:t>
        <a:bodyPr/>
        <a:lstStyle/>
        <a:p>
          <a:endParaRPr lang="en-US"/>
        </a:p>
      </dgm:t>
      <dgm:extLst>
        <a:ext uri="{E40237B7-FDA0-4F09-8148-C483321AD2D9}">
          <dgm14:cNvPr xmlns:dgm14="http://schemas.microsoft.com/office/drawing/2010/diagram" id="0" name="" title="arrow leading to observation and collection of evidence"/>
        </a:ext>
      </dgm:extLst>
    </dgm:pt>
    <dgm:pt modelId="{C68FE221-08C3-4287-9C48-84634543B9EB}">
      <dgm:prSet phldrT="[Text]" custT="1"/>
      <dgm:spPr>
        <a:solidFill>
          <a:schemeClr val="accent6"/>
        </a:solidFill>
      </dgm:spPr>
      <dgm:t>
        <a:bodyPr/>
        <a:lstStyle/>
        <a:p>
          <a:r>
            <a:rPr lang="en-US" sz="1400" b="1" dirty="0" smtClean="0"/>
            <a:t>Summative Evaluation</a:t>
          </a:r>
          <a:endParaRPr lang="en-US" sz="1400" b="1" dirty="0"/>
        </a:p>
      </dgm:t>
      <dgm:extLst>
        <a:ext uri="{E40237B7-FDA0-4F09-8148-C483321AD2D9}">
          <dgm14:cNvPr xmlns:dgm14="http://schemas.microsoft.com/office/drawing/2010/diagram" id="0" name="" title="Summative Evaluation"/>
        </a:ext>
      </dgm:extLst>
    </dgm:pt>
    <dgm:pt modelId="{93F1F44B-4BC9-47FF-9E52-45082B556BAC}" type="parTrans" cxnId="{E6C220DF-0A52-4ECA-8A93-51098DD7E686}">
      <dgm:prSet/>
      <dgm:spPr/>
      <dgm:t>
        <a:bodyPr/>
        <a:lstStyle/>
        <a:p>
          <a:endParaRPr lang="en-US"/>
        </a:p>
      </dgm:t>
    </dgm:pt>
    <dgm:pt modelId="{897BC271-B584-434F-A1A2-702AF13CD2D4}" type="sibTrans" cxnId="{E6C220DF-0A52-4ECA-8A93-51098DD7E686}">
      <dgm:prSet/>
      <dgm:spPr/>
      <dgm:t>
        <a:bodyPr/>
        <a:lstStyle/>
        <a:p>
          <a:endParaRPr lang="en-US"/>
        </a:p>
      </dgm:t>
      <dgm:extLst>
        <a:ext uri="{E40237B7-FDA0-4F09-8148-C483321AD2D9}">
          <dgm14:cNvPr xmlns:dgm14="http://schemas.microsoft.com/office/drawing/2010/diagram" id="0" name="" title="arrow leading to self-reflection"/>
        </a:ext>
      </dgm:extLst>
    </dgm:pt>
    <dgm:pt modelId="{071379D7-E638-48C2-A5ED-D012CDEF3AD7}">
      <dgm:prSet phldrT="[Text]"/>
      <dgm:spPr>
        <a:solidFill>
          <a:schemeClr val="accent2"/>
        </a:solidFill>
      </dgm:spPr>
      <dgm:t>
        <a:bodyPr/>
        <a:lstStyle/>
        <a:p>
          <a:r>
            <a:rPr lang="en-US" b="1" dirty="0" smtClean="0"/>
            <a:t>Observation &amp; Evidence Collection</a:t>
          </a:r>
          <a:endParaRPr lang="en-US" b="1" dirty="0"/>
        </a:p>
      </dgm:t>
      <dgm:extLst>
        <a:ext uri="{E40237B7-FDA0-4F09-8148-C483321AD2D9}">
          <dgm14:cNvPr xmlns:dgm14="http://schemas.microsoft.com/office/drawing/2010/diagram" id="0" name="" title="Observation and Evidence Collection"/>
        </a:ext>
      </dgm:extLst>
    </dgm:pt>
    <dgm:pt modelId="{C173284E-337F-46DD-AD5C-3854AA16FD5E}" type="parTrans" cxnId="{833D7366-4D52-4C8E-BCE9-D5D213A9C949}">
      <dgm:prSet/>
      <dgm:spPr/>
      <dgm:t>
        <a:bodyPr/>
        <a:lstStyle/>
        <a:p>
          <a:endParaRPr lang="en-US"/>
        </a:p>
      </dgm:t>
    </dgm:pt>
    <dgm:pt modelId="{FE553997-2DAD-4956-AAAA-0DB4BA6C4A19}" type="sibTrans" cxnId="{833D7366-4D52-4C8E-BCE9-D5D213A9C949}">
      <dgm:prSet/>
      <dgm:spPr/>
      <dgm:t>
        <a:bodyPr/>
        <a:lstStyle/>
        <a:p>
          <a:endParaRPr lang="en-US"/>
        </a:p>
      </dgm:t>
      <dgm:extLst>
        <a:ext uri="{E40237B7-FDA0-4F09-8148-C483321AD2D9}">
          <dgm14:cNvPr xmlns:dgm14="http://schemas.microsoft.com/office/drawing/2010/diagram" id="0" name="" title="arrow leading to summative evaluation"/>
        </a:ext>
      </dgm:extLst>
    </dgm:pt>
    <dgm:pt modelId="{3D41ACC2-22E0-43BE-92EA-3BF911AB387F}" type="pres">
      <dgm:prSet presAssocID="{5D997071-C836-418F-BD04-E8CE9BF3A8AB}" presName="cycle" presStyleCnt="0">
        <dgm:presLayoutVars>
          <dgm:dir/>
          <dgm:resizeHandles val="exact"/>
        </dgm:presLayoutVars>
      </dgm:prSet>
      <dgm:spPr/>
      <dgm:t>
        <a:bodyPr/>
        <a:lstStyle/>
        <a:p>
          <a:endParaRPr lang="en-US"/>
        </a:p>
      </dgm:t>
    </dgm:pt>
    <dgm:pt modelId="{E659DE69-D46F-408E-A26E-663896EE31DA}" type="pres">
      <dgm:prSet presAssocID="{63C22BE1-94C8-4F5F-B8AF-7FF9DD486322}" presName="node" presStyleLbl="node1" presStyleIdx="0" presStyleCnt="6">
        <dgm:presLayoutVars>
          <dgm:bulletEnabled val="1"/>
        </dgm:presLayoutVars>
      </dgm:prSet>
      <dgm:spPr/>
      <dgm:t>
        <a:bodyPr/>
        <a:lstStyle/>
        <a:p>
          <a:endParaRPr lang="en-US"/>
        </a:p>
      </dgm:t>
    </dgm:pt>
    <dgm:pt modelId="{DFC588E3-E467-475F-8AAB-C02BF2DE456A}" type="pres">
      <dgm:prSet presAssocID="{C0862991-81F7-4460-8AD9-F9D15D66787A}" presName="sibTrans" presStyleLbl="sibTrans2D1" presStyleIdx="0" presStyleCnt="6"/>
      <dgm:spPr/>
      <dgm:t>
        <a:bodyPr/>
        <a:lstStyle/>
        <a:p>
          <a:endParaRPr lang="en-US"/>
        </a:p>
      </dgm:t>
    </dgm:pt>
    <dgm:pt modelId="{126EB205-E24A-4A3F-945E-4886A14BDAF1}" type="pres">
      <dgm:prSet presAssocID="{C0862991-81F7-4460-8AD9-F9D15D66787A}" presName="connectorText" presStyleLbl="sibTrans2D1" presStyleIdx="0" presStyleCnt="6"/>
      <dgm:spPr/>
      <dgm:t>
        <a:bodyPr/>
        <a:lstStyle/>
        <a:p>
          <a:endParaRPr lang="en-US"/>
        </a:p>
      </dgm:t>
    </dgm:pt>
    <dgm:pt modelId="{C7317A4F-B56A-4B3D-A59E-97A59E93A36B}" type="pres">
      <dgm:prSet presAssocID="{8F1C7E5F-B157-4394-B0E2-FDE246F45220}" presName="node" presStyleLbl="node1" presStyleIdx="1" presStyleCnt="6">
        <dgm:presLayoutVars>
          <dgm:bulletEnabled val="1"/>
        </dgm:presLayoutVars>
      </dgm:prSet>
      <dgm:spPr/>
      <dgm:t>
        <a:bodyPr/>
        <a:lstStyle/>
        <a:p>
          <a:endParaRPr lang="en-US"/>
        </a:p>
      </dgm:t>
    </dgm:pt>
    <dgm:pt modelId="{C9993605-3354-45AB-BBF4-38C9ED7A2B5A}" type="pres">
      <dgm:prSet presAssocID="{4689C9DB-BECB-4E81-B2D8-3AA23B2F396F}" presName="sibTrans" presStyleLbl="sibTrans2D1" presStyleIdx="1" presStyleCnt="6"/>
      <dgm:spPr/>
      <dgm:t>
        <a:bodyPr/>
        <a:lstStyle/>
        <a:p>
          <a:endParaRPr lang="en-US"/>
        </a:p>
      </dgm:t>
    </dgm:pt>
    <dgm:pt modelId="{C1792FEB-29F9-464B-AEF8-44D0BA3868C1}" type="pres">
      <dgm:prSet presAssocID="{4689C9DB-BECB-4E81-B2D8-3AA23B2F396F}" presName="connectorText" presStyleLbl="sibTrans2D1" presStyleIdx="1" presStyleCnt="6"/>
      <dgm:spPr/>
      <dgm:t>
        <a:bodyPr/>
        <a:lstStyle/>
        <a:p>
          <a:endParaRPr lang="en-US"/>
        </a:p>
      </dgm:t>
    </dgm:pt>
    <dgm:pt modelId="{D0CE84EA-623B-467A-BA6C-C3C2E80676E1}" type="pres">
      <dgm:prSet presAssocID="{EC9EA221-9647-439E-AB51-CAB29FA17E44}" presName="node" presStyleLbl="node1" presStyleIdx="2" presStyleCnt="6" custScaleX="104719" custScaleY="99541">
        <dgm:presLayoutVars>
          <dgm:bulletEnabled val="1"/>
        </dgm:presLayoutVars>
      </dgm:prSet>
      <dgm:spPr/>
      <dgm:t>
        <a:bodyPr/>
        <a:lstStyle/>
        <a:p>
          <a:endParaRPr lang="en-US"/>
        </a:p>
      </dgm:t>
    </dgm:pt>
    <dgm:pt modelId="{568E6CAF-CB84-4AB4-8A41-D8A6CD8A70EF}" type="pres">
      <dgm:prSet presAssocID="{4A262A45-E564-494B-B44F-4E789D7B9548}" presName="sibTrans" presStyleLbl="sibTrans2D1" presStyleIdx="2" presStyleCnt="6"/>
      <dgm:spPr/>
      <dgm:t>
        <a:bodyPr/>
        <a:lstStyle/>
        <a:p>
          <a:endParaRPr lang="en-US"/>
        </a:p>
      </dgm:t>
    </dgm:pt>
    <dgm:pt modelId="{52B2FC0A-9131-46F6-8659-C515FC12A15A}" type="pres">
      <dgm:prSet presAssocID="{4A262A45-E564-494B-B44F-4E789D7B9548}" presName="connectorText" presStyleLbl="sibTrans2D1" presStyleIdx="2" presStyleCnt="6"/>
      <dgm:spPr/>
      <dgm:t>
        <a:bodyPr/>
        <a:lstStyle/>
        <a:p>
          <a:endParaRPr lang="en-US"/>
        </a:p>
      </dgm:t>
    </dgm:pt>
    <dgm:pt modelId="{5D3736CE-17AB-4ACA-9AC8-9189EDD09740}" type="pres">
      <dgm:prSet presAssocID="{2FB5F68B-E1F7-4AB3-B46F-9296F4B39707}" presName="node" presStyleLbl="node1" presStyleIdx="3" presStyleCnt="6" custScaleX="114816">
        <dgm:presLayoutVars>
          <dgm:bulletEnabled val="1"/>
        </dgm:presLayoutVars>
      </dgm:prSet>
      <dgm:spPr/>
      <dgm:t>
        <a:bodyPr/>
        <a:lstStyle/>
        <a:p>
          <a:endParaRPr lang="en-US"/>
        </a:p>
      </dgm:t>
    </dgm:pt>
    <dgm:pt modelId="{FE2EA8C1-334F-4124-B488-4212CC85514A}" type="pres">
      <dgm:prSet presAssocID="{3537EC9E-55B2-474C-B3C3-A7EB5E8F0C6F}" presName="sibTrans" presStyleLbl="sibTrans2D1" presStyleIdx="3" presStyleCnt="6"/>
      <dgm:spPr/>
      <dgm:t>
        <a:bodyPr/>
        <a:lstStyle/>
        <a:p>
          <a:endParaRPr lang="en-US"/>
        </a:p>
      </dgm:t>
    </dgm:pt>
    <dgm:pt modelId="{032787A4-2F72-4BF7-8BA1-6F430E8D240F}" type="pres">
      <dgm:prSet presAssocID="{3537EC9E-55B2-474C-B3C3-A7EB5E8F0C6F}" presName="connectorText" presStyleLbl="sibTrans2D1" presStyleIdx="3" presStyleCnt="6"/>
      <dgm:spPr/>
      <dgm:t>
        <a:bodyPr/>
        <a:lstStyle/>
        <a:p>
          <a:endParaRPr lang="en-US"/>
        </a:p>
      </dgm:t>
    </dgm:pt>
    <dgm:pt modelId="{88877D7F-3418-464B-8C93-4FD152A6D458}" type="pres">
      <dgm:prSet presAssocID="{071379D7-E638-48C2-A5ED-D012CDEF3AD7}" presName="node" presStyleLbl="node1" presStyleIdx="4" presStyleCnt="6" custScaleX="104719" custScaleY="99541">
        <dgm:presLayoutVars>
          <dgm:bulletEnabled val="1"/>
        </dgm:presLayoutVars>
      </dgm:prSet>
      <dgm:spPr/>
      <dgm:t>
        <a:bodyPr/>
        <a:lstStyle/>
        <a:p>
          <a:endParaRPr lang="en-US"/>
        </a:p>
      </dgm:t>
    </dgm:pt>
    <dgm:pt modelId="{94FFD60B-04C6-4B5A-92AA-792EC6D7F6D5}" type="pres">
      <dgm:prSet presAssocID="{FE553997-2DAD-4956-AAAA-0DB4BA6C4A19}" presName="sibTrans" presStyleLbl="sibTrans2D1" presStyleIdx="4" presStyleCnt="6"/>
      <dgm:spPr/>
      <dgm:t>
        <a:bodyPr/>
        <a:lstStyle/>
        <a:p>
          <a:endParaRPr lang="en-US"/>
        </a:p>
      </dgm:t>
    </dgm:pt>
    <dgm:pt modelId="{2109D80F-669C-4B29-8AC8-F8C29B100926}" type="pres">
      <dgm:prSet presAssocID="{FE553997-2DAD-4956-AAAA-0DB4BA6C4A19}" presName="connectorText" presStyleLbl="sibTrans2D1" presStyleIdx="4" presStyleCnt="6"/>
      <dgm:spPr/>
      <dgm:t>
        <a:bodyPr/>
        <a:lstStyle/>
        <a:p>
          <a:endParaRPr lang="en-US"/>
        </a:p>
      </dgm:t>
    </dgm:pt>
    <dgm:pt modelId="{5B14DBF4-F7F8-44BD-942C-A1C53877EC82}" type="pres">
      <dgm:prSet presAssocID="{C68FE221-08C3-4287-9C48-84634543B9EB}" presName="node" presStyleLbl="node1" presStyleIdx="5" presStyleCnt="6" custScaleX="119742">
        <dgm:presLayoutVars>
          <dgm:bulletEnabled val="1"/>
        </dgm:presLayoutVars>
      </dgm:prSet>
      <dgm:spPr/>
      <dgm:t>
        <a:bodyPr/>
        <a:lstStyle/>
        <a:p>
          <a:endParaRPr lang="en-US"/>
        </a:p>
      </dgm:t>
    </dgm:pt>
    <dgm:pt modelId="{88C0C7A5-7A7B-4F3C-9733-08A268E5A126}" type="pres">
      <dgm:prSet presAssocID="{897BC271-B584-434F-A1A2-702AF13CD2D4}" presName="sibTrans" presStyleLbl="sibTrans2D1" presStyleIdx="5" presStyleCnt="6"/>
      <dgm:spPr/>
      <dgm:t>
        <a:bodyPr/>
        <a:lstStyle/>
        <a:p>
          <a:endParaRPr lang="en-US"/>
        </a:p>
      </dgm:t>
    </dgm:pt>
    <dgm:pt modelId="{4BD0897D-9CD9-4E36-A6B7-C9EC5281EC20}" type="pres">
      <dgm:prSet presAssocID="{897BC271-B584-434F-A1A2-702AF13CD2D4}" presName="connectorText" presStyleLbl="sibTrans2D1" presStyleIdx="5" presStyleCnt="6"/>
      <dgm:spPr/>
      <dgm:t>
        <a:bodyPr/>
        <a:lstStyle/>
        <a:p>
          <a:endParaRPr lang="en-US"/>
        </a:p>
      </dgm:t>
    </dgm:pt>
  </dgm:ptLst>
  <dgm:cxnLst>
    <dgm:cxn modelId="{337706CE-9A69-4AEF-BAD4-57A1A5CF6D6F}" srcId="{5D997071-C836-418F-BD04-E8CE9BF3A8AB}" destId="{EC9EA221-9647-439E-AB51-CAB29FA17E44}" srcOrd="2" destOrd="0" parTransId="{EEEC628B-1A64-4ADF-9E71-3520155E35D8}" sibTransId="{4A262A45-E564-494B-B44F-4E789D7B9548}"/>
    <dgm:cxn modelId="{628F66A4-A12B-4622-B81F-63AEAE6CB20B}" type="presOf" srcId="{4A262A45-E564-494B-B44F-4E789D7B9548}" destId="{52B2FC0A-9131-46F6-8659-C515FC12A15A}" srcOrd="1" destOrd="0" presId="urn:microsoft.com/office/officeart/2005/8/layout/cycle2"/>
    <dgm:cxn modelId="{6588E6AF-826C-46DE-857F-66A220747366}" type="presOf" srcId="{8F1C7E5F-B157-4394-B0E2-FDE246F45220}" destId="{C7317A4F-B56A-4B3D-A59E-97A59E93A36B}" srcOrd="0" destOrd="0" presId="urn:microsoft.com/office/officeart/2005/8/layout/cycle2"/>
    <dgm:cxn modelId="{86F6A0A1-50BF-4EDA-B790-EFB7B832C2D7}" type="presOf" srcId="{FE553997-2DAD-4956-AAAA-0DB4BA6C4A19}" destId="{94FFD60B-04C6-4B5A-92AA-792EC6D7F6D5}" srcOrd="0" destOrd="0" presId="urn:microsoft.com/office/officeart/2005/8/layout/cycle2"/>
    <dgm:cxn modelId="{833D7366-4D52-4C8E-BCE9-D5D213A9C949}" srcId="{5D997071-C836-418F-BD04-E8CE9BF3A8AB}" destId="{071379D7-E638-48C2-A5ED-D012CDEF3AD7}" srcOrd="4" destOrd="0" parTransId="{C173284E-337F-46DD-AD5C-3854AA16FD5E}" sibTransId="{FE553997-2DAD-4956-AAAA-0DB4BA6C4A19}"/>
    <dgm:cxn modelId="{D7174A72-D0E5-42BA-8FD9-AE62CDC9145E}" type="presOf" srcId="{071379D7-E638-48C2-A5ED-D012CDEF3AD7}" destId="{88877D7F-3418-464B-8C93-4FD152A6D458}" srcOrd="0" destOrd="0" presId="urn:microsoft.com/office/officeart/2005/8/layout/cycle2"/>
    <dgm:cxn modelId="{6CE0BBE5-DA1D-40EA-B17C-DF35F61F678C}" type="presOf" srcId="{FE553997-2DAD-4956-AAAA-0DB4BA6C4A19}" destId="{2109D80F-669C-4B29-8AC8-F8C29B100926}" srcOrd="1" destOrd="0" presId="urn:microsoft.com/office/officeart/2005/8/layout/cycle2"/>
    <dgm:cxn modelId="{1B457C4B-479F-4B13-A635-35B82C57E155}" type="presOf" srcId="{4A262A45-E564-494B-B44F-4E789D7B9548}" destId="{568E6CAF-CB84-4AB4-8A41-D8A6CD8A70EF}" srcOrd="0" destOrd="0" presId="urn:microsoft.com/office/officeart/2005/8/layout/cycle2"/>
    <dgm:cxn modelId="{FB23CB62-E562-48BC-BE54-57EB18EB416A}" srcId="{5D997071-C836-418F-BD04-E8CE9BF3A8AB}" destId="{63C22BE1-94C8-4F5F-B8AF-7FF9DD486322}" srcOrd="0" destOrd="0" parTransId="{DEFD43C3-9C61-4E8C-A318-BDD6F0D17ADA}" sibTransId="{C0862991-81F7-4460-8AD9-F9D15D66787A}"/>
    <dgm:cxn modelId="{601CE463-CE86-4646-AC88-4F69E6C031A4}" type="presOf" srcId="{5D997071-C836-418F-BD04-E8CE9BF3A8AB}" destId="{3D41ACC2-22E0-43BE-92EA-3BF911AB387F}" srcOrd="0" destOrd="0" presId="urn:microsoft.com/office/officeart/2005/8/layout/cycle2"/>
    <dgm:cxn modelId="{00B7836C-A496-4783-8FA6-974BD9A3E417}" srcId="{5D997071-C836-418F-BD04-E8CE9BF3A8AB}" destId="{8F1C7E5F-B157-4394-B0E2-FDE246F45220}" srcOrd="1" destOrd="0" parTransId="{CA52D61B-E523-437D-A32D-CA941DA9D443}" sibTransId="{4689C9DB-BECB-4E81-B2D8-3AA23B2F396F}"/>
    <dgm:cxn modelId="{9D190039-5D7D-437F-B8BB-23C20AD163D5}" type="presOf" srcId="{EC9EA221-9647-439E-AB51-CAB29FA17E44}" destId="{D0CE84EA-623B-467A-BA6C-C3C2E80676E1}" srcOrd="0" destOrd="0" presId="urn:microsoft.com/office/officeart/2005/8/layout/cycle2"/>
    <dgm:cxn modelId="{A8DA9D76-5132-4FEE-B4F5-6E6104DB7FFE}" type="presOf" srcId="{63C22BE1-94C8-4F5F-B8AF-7FF9DD486322}" destId="{E659DE69-D46F-408E-A26E-663896EE31DA}" srcOrd="0" destOrd="0" presId="urn:microsoft.com/office/officeart/2005/8/layout/cycle2"/>
    <dgm:cxn modelId="{240FFFF3-A0B3-4F7A-98E7-FD370E399491}" type="presOf" srcId="{2FB5F68B-E1F7-4AB3-B46F-9296F4B39707}" destId="{5D3736CE-17AB-4ACA-9AC8-9189EDD09740}" srcOrd="0" destOrd="0" presId="urn:microsoft.com/office/officeart/2005/8/layout/cycle2"/>
    <dgm:cxn modelId="{B55E5ECF-C676-4AD8-94A7-BB4C0DCCEF08}" type="presOf" srcId="{C0862991-81F7-4460-8AD9-F9D15D66787A}" destId="{126EB205-E24A-4A3F-945E-4886A14BDAF1}" srcOrd="1" destOrd="0" presId="urn:microsoft.com/office/officeart/2005/8/layout/cycle2"/>
    <dgm:cxn modelId="{6BC5DC91-B9A7-4A39-8C8D-42B69D2779A5}" type="presOf" srcId="{4689C9DB-BECB-4E81-B2D8-3AA23B2F396F}" destId="{C1792FEB-29F9-464B-AEF8-44D0BA3868C1}" srcOrd="1" destOrd="0" presId="urn:microsoft.com/office/officeart/2005/8/layout/cycle2"/>
    <dgm:cxn modelId="{AF92DFAB-E9F4-400A-B6B4-F7A9D526AA79}" type="presOf" srcId="{3537EC9E-55B2-474C-B3C3-A7EB5E8F0C6F}" destId="{032787A4-2F72-4BF7-8BA1-6F430E8D240F}" srcOrd="1" destOrd="0" presId="urn:microsoft.com/office/officeart/2005/8/layout/cycle2"/>
    <dgm:cxn modelId="{C56C86EC-F2A9-432A-B4EE-B3EF39F3A0C8}" type="presOf" srcId="{3537EC9E-55B2-474C-B3C3-A7EB5E8F0C6F}" destId="{FE2EA8C1-334F-4124-B488-4212CC85514A}" srcOrd="0" destOrd="0" presId="urn:microsoft.com/office/officeart/2005/8/layout/cycle2"/>
    <dgm:cxn modelId="{D311A0D0-48F1-466F-9060-D4B51673D530}" type="presOf" srcId="{C0862991-81F7-4460-8AD9-F9D15D66787A}" destId="{DFC588E3-E467-475F-8AAB-C02BF2DE456A}" srcOrd="0" destOrd="0" presId="urn:microsoft.com/office/officeart/2005/8/layout/cycle2"/>
    <dgm:cxn modelId="{4EDFA80E-C72F-49AE-BEA3-81CCF4B9DB48}" type="presOf" srcId="{897BC271-B584-434F-A1A2-702AF13CD2D4}" destId="{88C0C7A5-7A7B-4F3C-9733-08A268E5A126}" srcOrd="0" destOrd="0" presId="urn:microsoft.com/office/officeart/2005/8/layout/cycle2"/>
    <dgm:cxn modelId="{811676E2-B601-441F-B456-60E22F438D86}" type="presOf" srcId="{4689C9DB-BECB-4E81-B2D8-3AA23B2F396F}" destId="{C9993605-3354-45AB-BBF4-38C9ED7A2B5A}" srcOrd="0" destOrd="0" presId="urn:microsoft.com/office/officeart/2005/8/layout/cycle2"/>
    <dgm:cxn modelId="{5F978CAB-9E59-4DD5-8C82-A623E04E34A7}" srcId="{5D997071-C836-418F-BD04-E8CE9BF3A8AB}" destId="{2FB5F68B-E1F7-4AB3-B46F-9296F4B39707}" srcOrd="3" destOrd="0" parTransId="{7F7CBCCA-14D3-4804-B3B5-39B866F8227A}" sibTransId="{3537EC9E-55B2-474C-B3C3-A7EB5E8F0C6F}"/>
    <dgm:cxn modelId="{81D054BD-FE15-4E96-A855-D9B952D387B3}" type="presOf" srcId="{897BC271-B584-434F-A1A2-702AF13CD2D4}" destId="{4BD0897D-9CD9-4E36-A6B7-C9EC5281EC20}" srcOrd="1" destOrd="0" presId="urn:microsoft.com/office/officeart/2005/8/layout/cycle2"/>
    <dgm:cxn modelId="{4E49411A-F895-43D7-8C00-5C11F7555E34}" type="presOf" srcId="{C68FE221-08C3-4287-9C48-84634543B9EB}" destId="{5B14DBF4-F7F8-44BD-942C-A1C53877EC82}" srcOrd="0" destOrd="0" presId="urn:microsoft.com/office/officeart/2005/8/layout/cycle2"/>
    <dgm:cxn modelId="{E6C220DF-0A52-4ECA-8A93-51098DD7E686}" srcId="{5D997071-C836-418F-BD04-E8CE9BF3A8AB}" destId="{C68FE221-08C3-4287-9C48-84634543B9EB}" srcOrd="5" destOrd="0" parTransId="{93F1F44B-4BC9-47FF-9E52-45082B556BAC}" sibTransId="{897BC271-B584-434F-A1A2-702AF13CD2D4}"/>
    <dgm:cxn modelId="{CD3065C1-8079-4B12-A613-EBE1F1BCFBA8}" type="presParOf" srcId="{3D41ACC2-22E0-43BE-92EA-3BF911AB387F}" destId="{E659DE69-D46F-408E-A26E-663896EE31DA}" srcOrd="0" destOrd="0" presId="urn:microsoft.com/office/officeart/2005/8/layout/cycle2"/>
    <dgm:cxn modelId="{BD38BEB7-893D-4C94-8C59-41F85E89509B}" type="presParOf" srcId="{3D41ACC2-22E0-43BE-92EA-3BF911AB387F}" destId="{DFC588E3-E467-475F-8AAB-C02BF2DE456A}" srcOrd="1" destOrd="0" presId="urn:microsoft.com/office/officeart/2005/8/layout/cycle2"/>
    <dgm:cxn modelId="{51FA5AF2-CC68-4BF5-88A9-2036912795C9}" type="presParOf" srcId="{DFC588E3-E467-475F-8AAB-C02BF2DE456A}" destId="{126EB205-E24A-4A3F-945E-4886A14BDAF1}" srcOrd="0" destOrd="0" presId="urn:microsoft.com/office/officeart/2005/8/layout/cycle2"/>
    <dgm:cxn modelId="{97D66808-B38C-4868-B627-CBA1CFAD87E4}" type="presParOf" srcId="{3D41ACC2-22E0-43BE-92EA-3BF911AB387F}" destId="{C7317A4F-B56A-4B3D-A59E-97A59E93A36B}" srcOrd="2" destOrd="0" presId="urn:microsoft.com/office/officeart/2005/8/layout/cycle2"/>
    <dgm:cxn modelId="{097CAF1E-D2F3-4FEC-8FF4-FB774AE86E84}" type="presParOf" srcId="{3D41ACC2-22E0-43BE-92EA-3BF911AB387F}" destId="{C9993605-3354-45AB-BBF4-38C9ED7A2B5A}" srcOrd="3" destOrd="0" presId="urn:microsoft.com/office/officeart/2005/8/layout/cycle2"/>
    <dgm:cxn modelId="{BDBBE48C-9BF6-433A-A90D-4267BCB74B7F}" type="presParOf" srcId="{C9993605-3354-45AB-BBF4-38C9ED7A2B5A}" destId="{C1792FEB-29F9-464B-AEF8-44D0BA3868C1}" srcOrd="0" destOrd="0" presId="urn:microsoft.com/office/officeart/2005/8/layout/cycle2"/>
    <dgm:cxn modelId="{37BD753C-3CE4-4934-8201-821B950C996D}" type="presParOf" srcId="{3D41ACC2-22E0-43BE-92EA-3BF911AB387F}" destId="{D0CE84EA-623B-467A-BA6C-C3C2E80676E1}" srcOrd="4" destOrd="0" presId="urn:microsoft.com/office/officeart/2005/8/layout/cycle2"/>
    <dgm:cxn modelId="{30145423-D00A-4DD2-8C1E-98BAD305EDB9}" type="presParOf" srcId="{3D41ACC2-22E0-43BE-92EA-3BF911AB387F}" destId="{568E6CAF-CB84-4AB4-8A41-D8A6CD8A70EF}" srcOrd="5" destOrd="0" presId="urn:microsoft.com/office/officeart/2005/8/layout/cycle2"/>
    <dgm:cxn modelId="{800851AF-3C42-4A2C-93A1-55F58A235852}" type="presParOf" srcId="{568E6CAF-CB84-4AB4-8A41-D8A6CD8A70EF}" destId="{52B2FC0A-9131-46F6-8659-C515FC12A15A}" srcOrd="0" destOrd="0" presId="urn:microsoft.com/office/officeart/2005/8/layout/cycle2"/>
    <dgm:cxn modelId="{6E150180-9D62-426C-821B-B3CA7CF400FB}" type="presParOf" srcId="{3D41ACC2-22E0-43BE-92EA-3BF911AB387F}" destId="{5D3736CE-17AB-4ACA-9AC8-9189EDD09740}" srcOrd="6" destOrd="0" presId="urn:microsoft.com/office/officeart/2005/8/layout/cycle2"/>
    <dgm:cxn modelId="{4C3C40FC-76DC-4CF1-BFF2-9516C37F0901}" type="presParOf" srcId="{3D41ACC2-22E0-43BE-92EA-3BF911AB387F}" destId="{FE2EA8C1-334F-4124-B488-4212CC85514A}" srcOrd="7" destOrd="0" presId="urn:microsoft.com/office/officeart/2005/8/layout/cycle2"/>
    <dgm:cxn modelId="{131DD36F-9021-4A64-BD62-689EFB59EFDD}" type="presParOf" srcId="{FE2EA8C1-334F-4124-B488-4212CC85514A}" destId="{032787A4-2F72-4BF7-8BA1-6F430E8D240F}" srcOrd="0" destOrd="0" presId="urn:microsoft.com/office/officeart/2005/8/layout/cycle2"/>
    <dgm:cxn modelId="{1F41A52D-ED59-4A4B-B539-76E545FB01B1}" type="presParOf" srcId="{3D41ACC2-22E0-43BE-92EA-3BF911AB387F}" destId="{88877D7F-3418-464B-8C93-4FD152A6D458}" srcOrd="8" destOrd="0" presId="urn:microsoft.com/office/officeart/2005/8/layout/cycle2"/>
    <dgm:cxn modelId="{2DF88681-4AE9-4DB2-A6F8-1A64348F4206}" type="presParOf" srcId="{3D41ACC2-22E0-43BE-92EA-3BF911AB387F}" destId="{94FFD60B-04C6-4B5A-92AA-792EC6D7F6D5}" srcOrd="9" destOrd="0" presId="urn:microsoft.com/office/officeart/2005/8/layout/cycle2"/>
    <dgm:cxn modelId="{77484F4E-A36A-4526-940D-B1D5235FE51F}" type="presParOf" srcId="{94FFD60B-04C6-4B5A-92AA-792EC6D7F6D5}" destId="{2109D80F-669C-4B29-8AC8-F8C29B100926}" srcOrd="0" destOrd="0" presId="urn:microsoft.com/office/officeart/2005/8/layout/cycle2"/>
    <dgm:cxn modelId="{62B16354-E237-4554-8FF3-8313DF30BF2B}" type="presParOf" srcId="{3D41ACC2-22E0-43BE-92EA-3BF911AB387F}" destId="{5B14DBF4-F7F8-44BD-942C-A1C53877EC82}" srcOrd="10" destOrd="0" presId="urn:microsoft.com/office/officeart/2005/8/layout/cycle2"/>
    <dgm:cxn modelId="{8FBB564E-43A9-4747-B7EA-C7B1200A2F3F}" type="presParOf" srcId="{3D41ACC2-22E0-43BE-92EA-3BF911AB387F}" destId="{88C0C7A5-7A7B-4F3C-9733-08A268E5A126}" srcOrd="11" destOrd="0" presId="urn:microsoft.com/office/officeart/2005/8/layout/cycle2"/>
    <dgm:cxn modelId="{AC6E813F-6F00-4422-9B28-DBDCE58F5FAB}" type="presParOf" srcId="{88C0C7A5-7A7B-4F3C-9733-08A268E5A126}" destId="{4BD0897D-9CD9-4E36-A6B7-C9EC5281EC20}"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DA19A41-7A6E-4CE0-929C-42FD0087AA61}"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en-US"/>
        </a:p>
      </dgm:t>
    </dgm:pt>
    <dgm:pt modelId="{6D556441-7351-4FB5-AE68-E6F192F1F896}">
      <dgm:prSet phldrT="[Text]" custT="1"/>
      <dgm:spPr/>
      <dgm:t>
        <a:bodyPr/>
        <a:lstStyle/>
        <a:p>
          <a:r>
            <a:rPr lang="en-US" sz="1600" dirty="0" smtClean="0"/>
            <a:t>Professional Responsibility</a:t>
          </a:r>
          <a:endParaRPr lang="en-US" sz="1600" dirty="0"/>
        </a:p>
      </dgm:t>
      <dgm:extLst>
        <a:ext uri="{E40237B7-FDA0-4F09-8148-C483321AD2D9}">
          <dgm14:cNvPr xmlns:dgm14="http://schemas.microsoft.com/office/drawing/2010/diagram" id="0" name="" title="professional responsibility"/>
        </a:ext>
      </dgm:extLst>
    </dgm:pt>
    <dgm:pt modelId="{30E8C6E1-3CB1-4769-A483-50C5C166E36F}" type="parTrans" cxnId="{705A3897-A20F-4B98-AE88-35825C1E7B6A}">
      <dgm:prSet/>
      <dgm:spPr/>
      <dgm:t>
        <a:bodyPr/>
        <a:lstStyle/>
        <a:p>
          <a:endParaRPr lang="en-US"/>
        </a:p>
      </dgm:t>
    </dgm:pt>
    <dgm:pt modelId="{7AB54EF6-F67B-4F0E-B31C-4D1AB2866B33}" type="sibTrans" cxnId="{705A3897-A20F-4B98-AE88-35825C1E7B6A}">
      <dgm:prSet/>
      <dgm:spPr/>
      <dgm:t>
        <a:bodyPr/>
        <a:lstStyle/>
        <a:p>
          <a:endParaRPr lang="en-US"/>
        </a:p>
      </dgm:t>
    </dgm:pt>
    <dgm:pt modelId="{5FC83F30-E48F-4B47-824A-F4259E50B9A3}">
      <dgm:prSet phldrT="[Text]" custT="1"/>
      <dgm:spPr/>
      <dgm:t>
        <a:bodyPr/>
        <a:lstStyle/>
        <a:p>
          <a:r>
            <a:rPr lang="en-US" sz="1600" dirty="0" smtClean="0"/>
            <a:t>Professional Practice</a:t>
          </a:r>
          <a:endParaRPr lang="en-US" sz="1600" dirty="0"/>
        </a:p>
      </dgm:t>
      <dgm:extLst>
        <a:ext uri="{E40237B7-FDA0-4F09-8148-C483321AD2D9}">
          <dgm14:cNvPr xmlns:dgm14="http://schemas.microsoft.com/office/drawing/2010/diagram" id="0" name="" title="professional practice"/>
        </a:ext>
      </dgm:extLst>
    </dgm:pt>
    <dgm:pt modelId="{C15A800A-67A1-46AF-A90A-91EED74CE245}" type="parTrans" cxnId="{15377128-0104-4543-BEAE-E2F4B2A9BE35}">
      <dgm:prSet/>
      <dgm:spPr/>
      <dgm:t>
        <a:bodyPr/>
        <a:lstStyle/>
        <a:p>
          <a:endParaRPr lang="en-US"/>
        </a:p>
      </dgm:t>
    </dgm:pt>
    <dgm:pt modelId="{349DD644-0BF5-4ACE-94D6-E30CED24FA61}" type="sibTrans" cxnId="{15377128-0104-4543-BEAE-E2F4B2A9BE35}">
      <dgm:prSet/>
      <dgm:spPr/>
      <dgm:t>
        <a:bodyPr/>
        <a:lstStyle/>
        <a:p>
          <a:endParaRPr lang="en-US"/>
        </a:p>
      </dgm:t>
    </dgm:pt>
    <dgm:pt modelId="{8DD060EA-B7C8-459C-9499-49A15AB4FF59}">
      <dgm:prSet phldrT="[Text]" custT="1"/>
      <dgm:spPr/>
      <dgm:t>
        <a:bodyPr/>
        <a:lstStyle/>
        <a:p>
          <a:r>
            <a:rPr lang="en-US" sz="1600" dirty="0" smtClean="0"/>
            <a:t>Student Learning &amp; Growth</a:t>
          </a:r>
          <a:endParaRPr lang="en-US" sz="1600" dirty="0"/>
        </a:p>
      </dgm:t>
      <dgm:extLst>
        <a:ext uri="{E40237B7-FDA0-4F09-8148-C483321AD2D9}">
          <dgm14:cNvPr xmlns:dgm14="http://schemas.microsoft.com/office/drawing/2010/diagram" id="0" name="" title="Student Learning and growth"/>
        </a:ext>
      </dgm:extLst>
    </dgm:pt>
    <dgm:pt modelId="{96739B15-1388-40CD-B2E4-5E501F1D44A1}" type="parTrans" cxnId="{6AA74FD4-2E99-4969-A899-532CB80EF268}">
      <dgm:prSet/>
      <dgm:spPr/>
      <dgm:t>
        <a:bodyPr/>
        <a:lstStyle/>
        <a:p>
          <a:endParaRPr lang="en-US"/>
        </a:p>
      </dgm:t>
    </dgm:pt>
    <dgm:pt modelId="{A140CBF4-DF4B-46AA-A5AE-11739F626A8F}" type="sibTrans" cxnId="{6AA74FD4-2E99-4969-A899-532CB80EF268}">
      <dgm:prSet/>
      <dgm:spPr/>
      <dgm:t>
        <a:bodyPr/>
        <a:lstStyle/>
        <a:p>
          <a:endParaRPr lang="en-US"/>
        </a:p>
      </dgm:t>
    </dgm:pt>
    <dgm:pt modelId="{E33B6166-C896-45CB-AEFB-61468BD5C2D7}">
      <dgm:prSet phldrT="[Text]"/>
      <dgm:spPr/>
      <dgm:t>
        <a:bodyPr/>
        <a:lstStyle/>
        <a:p>
          <a:r>
            <a:rPr lang="en-US" dirty="0" smtClean="0"/>
            <a:t>Summative Effectiveness Rating</a:t>
          </a:r>
          <a:endParaRPr lang="en-US" dirty="0"/>
        </a:p>
      </dgm:t>
    </dgm:pt>
    <dgm:pt modelId="{07FFEEC8-8622-4D7E-840E-2961617E9748}" type="parTrans" cxnId="{307EF696-F4AD-41D4-9573-6E4196041400}">
      <dgm:prSet/>
      <dgm:spPr/>
      <dgm:t>
        <a:bodyPr/>
        <a:lstStyle/>
        <a:p>
          <a:endParaRPr lang="en-US"/>
        </a:p>
      </dgm:t>
    </dgm:pt>
    <dgm:pt modelId="{71CF2967-B6A0-4AC3-9709-153DC2278998}" type="sibTrans" cxnId="{307EF696-F4AD-41D4-9573-6E4196041400}">
      <dgm:prSet/>
      <dgm:spPr/>
      <dgm:t>
        <a:bodyPr/>
        <a:lstStyle/>
        <a:p>
          <a:endParaRPr lang="en-US"/>
        </a:p>
      </dgm:t>
    </dgm:pt>
    <dgm:pt modelId="{785D675C-F32C-4B06-B96F-7A1EC81CEA39}" type="pres">
      <dgm:prSet presAssocID="{5DA19A41-7A6E-4CE0-929C-42FD0087AA61}" presName="Name0" presStyleCnt="0">
        <dgm:presLayoutVars>
          <dgm:chMax val="4"/>
          <dgm:resizeHandles val="exact"/>
        </dgm:presLayoutVars>
      </dgm:prSet>
      <dgm:spPr/>
      <dgm:t>
        <a:bodyPr/>
        <a:lstStyle/>
        <a:p>
          <a:endParaRPr lang="en-US"/>
        </a:p>
      </dgm:t>
    </dgm:pt>
    <dgm:pt modelId="{50C22A7D-3868-4002-86E6-3AF785AA9304}" type="pres">
      <dgm:prSet presAssocID="{5DA19A41-7A6E-4CE0-929C-42FD0087AA61}" presName="ellipse" presStyleLbl="trBgShp" presStyleIdx="0" presStyleCnt="1"/>
      <dgm:spPr/>
    </dgm:pt>
    <dgm:pt modelId="{256C4470-C5EB-4C7B-8E93-8BE09D997F70}" type="pres">
      <dgm:prSet presAssocID="{5DA19A41-7A6E-4CE0-929C-42FD0087AA61}" presName="arrow1" presStyleLbl="fgShp" presStyleIdx="0" presStyleCnt="1"/>
      <dgm:spPr/>
      <dgm:extLst>
        <a:ext uri="{E40237B7-FDA0-4F09-8148-C483321AD2D9}">
          <dgm14:cNvPr xmlns:dgm14="http://schemas.microsoft.com/office/drawing/2010/diagram" id="0" name="" title="arrow leading to summative effectiveness rating"/>
        </a:ext>
      </dgm:extLst>
    </dgm:pt>
    <dgm:pt modelId="{6F1BBC73-AF16-4C74-96E5-403B08BBFE0B}" type="pres">
      <dgm:prSet presAssocID="{5DA19A41-7A6E-4CE0-929C-42FD0087AA61}" presName="rectangle" presStyleLbl="revTx" presStyleIdx="0" presStyleCnt="1" custScaleX="168889" custScaleY="113321" custLinFactNeighborX="-2" custLinFactNeighborY="-650">
        <dgm:presLayoutVars>
          <dgm:bulletEnabled val="1"/>
        </dgm:presLayoutVars>
      </dgm:prSet>
      <dgm:spPr/>
      <dgm:t>
        <a:bodyPr/>
        <a:lstStyle/>
        <a:p>
          <a:endParaRPr lang="en-US"/>
        </a:p>
      </dgm:t>
    </dgm:pt>
    <dgm:pt modelId="{CD7C0CFC-3FA8-4E5F-A010-9DE1CF5676BA}" type="pres">
      <dgm:prSet presAssocID="{5FC83F30-E48F-4B47-824A-F4259E50B9A3}" presName="item1" presStyleLbl="node1" presStyleIdx="0" presStyleCnt="3" custScaleX="134332">
        <dgm:presLayoutVars>
          <dgm:bulletEnabled val="1"/>
        </dgm:presLayoutVars>
      </dgm:prSet>
      <dgm:spPr/>
      <dgm:t>
        <a:bodyPr/>
        <a:lstStyle/>
        <a:p>
          <a:endParaRPr lang="en-US"/>
        </a:p>
      </dgm:t>
    </dgm:pt>
    <dgm:pt modelId="{F6ED7386-470F-44C5-AEE5-FA64109696D8}" type="pres">
      <dgm:prSet presAssocID="{8DD060EA-B7C8-459C-9499-49A15AB4FF59}" presName="item2" presStyleLbl="node1" presStyleIdx="1" presStyleCnt="3" custScaleX="154589" custScaleY="121397">
        <dgm:presLayoutVars>
          <dgm:bulletEnabled val="1"/>
        </dgm:presLayoutVars>
      </dgm:prSet>
      <dgm:spPr/>
      <dgm:t>
        <a:bodyPr/>
        <a:lstStyle/>
        <a:p>
          <a:endParaRPr lang="en-US"/>
        </a:p>
      </dgm:t>
    </dgm:pt>
    <dgm:pt modelId="{EEF01BFD-6E06-42D8-A469-AA7F22BAD47D}" type="pres">
      <dgm:prSet presAssocID="{E33B6166-C896-45CB-AEFB-61468BD5C2D7}" presName="item3" presStyleLbl="node1" presStyleIdx="2" presStyleCnt="3" custScaleX="149994" custScaleY="112565">
        <dgm:presLayoutVars>
          <dgm:bulletEnabled val="1"/>
        </dgm:presLayoutVars>
      </dgm:prSet>
      <dgm:spPr/>
      <dgm:t>
        <a:bodyPr/>
        <a:lstStyle/>
        <a:p>
          <a:endParaRPr lang="en-US"/>
        </a:p>
      </dgm:t>
    </dgm:pt>
    <dgm:pt modelId="{BC19C8A4-27F3-4307-B685-F6F49538528E}" type="pres">
      <dgm:prSet presAssocID="{5DA19A41-7A6E-4CE0-929C-42FD0087AA61}" presName="funnel" presStyleLbl="trAlignAcc1" presStyleIdx="0" presStyleCnt="1" custScaleX="105474" custScaleY="103638" custLinFactNeighborX="-1377"/>
      <dgm:spPr/>
      <dgm:extLst>
        <a:ext uri="{E40237B7-FDA0-4F09-8148-C483321AD2D9}">
          <dgm14:cNvPr xmlns:dgm14="http://schemas.microsoft.com/office/drawing/2010/diagram" id="0" name="" descr="This graphic shows that evidence of professional practice, professional responsibility and student learning and growth are combined to determine the summative effectiveness rating." title="Factors in SUmmative Effectiveness Rating"/>
        </a:ext>
      </dgm:extLst>
    </dgm:pt>
  </dgm:ptLst>
  <dgm:cxnLst>
    <dgm:cxn modelId="{48E6C1D9-CA07-4B13-B286-F1461600BAA6}" type="presOf" srcId="{5FC83F30-E48F-4B47-824A-F4259E50B9A3}" destId="{F6ED7386-470F-44C5-AEE5-FA64109696D8}" srcOrd="0" destOrd="0" presId="urn:microsoft.com/office/officeart/2005/8/layout/funnel1"/>
    <dgm:cxn modelId="{F7820308-A7A1-4AFD-A806-4B099076D913}" type="presOf" srcId="{6D556441-7351-4FB5-AE68-E6F192F1F896}" destId="{EEF01BFD-6E06-42D8-A469-AA7F22BAD47D}" srcOrd="0" destOrd="0" presId="urn:microsoft.com/office/officeart/2005/8/layout/funnel1"/>
    <dgm:cxn modelId="{705A3897-A20F-4B98-AE88-35825C1E7B6A}" srcId="{5DA19A41-7A6E-4CE0-929C-42FD0087AA61}" destId="{6D556441-7351-4FB5-AE68-E6F192F1F896}" srcOrd="0" destOrd="0" parTransId="{30E8C6E1-3CB1-4769-A483-50C5C166E36F}" sibTransId="{7AB54EF6-F67B-4F0E-B31C-4D1AB2866B33}"/>
    <dgm:cxn modelId="{E3CCEA46-052B-4715-A1D1-E63C31C4E704}" type="presOf" srcId="{E33B6166-C896-45CB-AEFB-61468BD5C2D7}" destId="{6F1BBC73-AF16-4C74-96E5-403B08BBFE0B}" srcOrd="0" destOrd="0" presId="urn:microsoft.com/office/officeart/2005/8/layout/funnel1"/>
    <dgm:cxn modelId="{307EF696-F4AD-41D4-9573-6E4196041400}" srcId="{5DA19A41-7A6E-4CE0-929C-42FD0087AA61}" destId="{E33B6166-C896-45CB-AEFB-61468BD5C2D7}" srcOrd="3" destOrd="0" parTransId="{07FFEEC8-8622-4D7E-840E-2961617E9748}" sibTransId="{71CF2967-B6A0-4AC3-9709-153DC2278998}"/>
    <dgm:cxn modelId="{5A105081-95ED-4545-B5C9-9391AF851F19}" type="presOf" srcId="{5DA19A41-7A6E-4CE0-929C-42FD0087AA61}" destId="{785D675C-F32C-4B06-B96F-7A1EC81CEA39}" srcOrd="0" destOrd="0" presId="urn:microsoft.com/office/officeart/2005/8/layout/funnel1"/>
    <dgm:cxn modelId="{E1A35B86-90D7-4979-944E-0656ABB2C6D7}" type="presOf" srcId="{8DD060EA-B7C8-459C-9499-49A15AB4FF59}" destId="{CD7C0CFC-3FA8-4E5F-A010-9DE1CF5676BA}" srcOrd="0" destOrd="0" presId="urn:microsoft.com/office/officeart/2005/8/layout/funnel1"/>
    <dgm:cxn modelId="{6AA74FD4-2E99-4969-A899-532CB80EF268}" srcId="{5DA19A41-7A6E-4CE0-929C-42FD0087AA61}" destId="{8DD060EA-B7C8-459C-9499-49A15AB4FF59}" srcOrd="2" destOrd="0" parTransId="{96739B15-1388-40CD-B2E4-5E501F1D44A1}" sibTransId="{A140CBF4-DF4B-46AA-A5AE-11739F626A8F}"/>
    <dgm:cxn modelId="{15377128-0104-4543-BEAE-E2F4B2A9BE35}" srcId="{5DA19A41-7A6E-4CE0-929C-42FD0087AA61}" destId="{5FC83F30-E48F-4B47-824A-F4259E50B9A3}" srcOrd="1" destOrd="0" parTransId="{C15A800A-67A1-46AF-A90A-91EED74CE245}" sibTransId="{349DD644-0BF5-4ACE-94D6-E30CED24FA61}"/>
    <dgm:cxn modelId="{AEA17090-B01B-4917-9BFD-A93804159727}" type="presParOf" srcId="{785D675C-F32C-4B06-B96F-7A1EC81CEA39}" destId="{50C22A7D-3868-4002-86E6-3AF785AA9304}" srcOrd="0" destOrd="0" presId="urn:microsoft.com/office/officeart/2005/8/layout/funnel1"/>
    <dgm:cxn modelId="{5FDF43C7-85A1-4150-8039-7FE79C7E7360}" type="presParOf" srcId="{785D675C-F32C-4B06-B96F-7A1EC81CEA39}" destId="{256C4470-C5EB-4C7B-8E93-8BE09D997F70}" srcOrd="1" destOrd="0" presId="urn:microsoft.com/office/officeart/2005/8/layout/funnel1"/>
    <dgm:cxn modelId="{879EE257-F799-4EDB-A1C9-04C9EB301A77}" type="presParOf" srcId="{785D675C-F32C-4B06-B96F-7A1EC81CEA39}" destId="{6F1BBC73-AF16-4C74-96E5-403B08BBFE0B}" srcOrd="2" destOrd="0" presId="urn:microsoft.com/office/officeart/2005/8/layout/funnel1"/>
    <dgm:cxn modelId="{A0287C11-D07E-4F6F-BB3B-F5D78471CCA8}" type="presParOf" srcId="{785D675C-F32C-4B06-B96F-7A1EC81CEA39}" destId="{CD7C0CFC-3FA8-4E5F-A010-9DE1CF5676BA}" srcOrd="3" destOrd="0" presId="urn:microsoft.com/office/officeart/2005/8/layout/funnel1"/>
    <dgm:cxn modelId="{A16B4A33-3247-4345-9E5B-0039B49128A2}" type="presParOf" srcId="{785D675C-F32C-4B06-B96F-7A1EC81CEA39}" destId="{F6ED7386-470F-44C5-AEE5-FA64109696D8}" srcOrd="4" destOrd="0" presId="urn:microsoft.com/office/officeart/2005/8/layout/funnel1"/>
    <dgm:cxn modelId="{7C54A8DD-6EC4-443F-9CCE-7CF0F05C9468}" type="presParOf" srcId="{785D675C-F32C-4B06-B96F-7A1EC81CEA39}" destId="{EEF01BFD-6E06-42D8-A469-AA7F22BAD47D}" srcOrd="5" destOrd="0" presId="urn:microsoft.com/office/officeart/2005/8/layout/funnel1"/>
    <dgm:cxn modelId="{4A9564C9-BFA3-4D07-9EC5-C206A7B696F3}" type="presParOf" srcId="{785D675C-F32C-4B06-B96F-7A1EC81CEA39}" destId="{BC19C8A4-27F3-4307-B685-F6F49538528E}"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9A8C14-5966-4A60-BD08-3580D7C3825B}">
      <dsp:nvSpPr>
        <dsp:cNvPr id="0" name=""/>
        <dsp:cNvSpPr/>
      </dsp:nvSpPr>
      <dsp:spPr>
        <a:xfrm>
          <a:off x="4358239" y="822"/>
          <a:ext cx="2255462" cy="112773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Professional Practice</a:t>
          </a:r>
          <a:endParaRPr lang="en-US" sz="2200" kern="1200" dirty="0"/>
        </a:p>
      </dsp:txBody>
      <dsp:txXfrm>
        <a:off x="4391269" y="33852"/>
        <a:ext cx="2189402" cy="1061671"/>
      </dsp:txXfrm>
    </dsp:sp>
    <dsp:sp modelId="{76BAE981-4A6C-4116-B41B-069A2B010CFC}">
      <dsp:nvSpPr>
        <dsp:cNvPr id="0" name=""/>
        <dsp:cNvSpPr/>
      </dsp:nvSpPr>
      <dsp:spPr>
        <a:xfrm rot="3600000">
          <a:off x="5829910" y="1978852"/>
          <a:ext cx="1172941" cy="39470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5948322" y="2057793"/>
        <a:ext cx="936118" cy="236823"/>
      </dsp:txXfrm>
    </dsp:sp>
    <dsp:sp modelId="{E2721DD6-87B8-449A-8242-5C0607D602C6}">
      <dsp:nvSpPr>
        <dsp:cNvPr id="0" name=""/>
        <dsp:cNvSpPr/>
      </dsp:nvSpPr>
      <dsp:spPr>
        <a:xfrm>
          <a:off x="6219059" y="3223856"/>
          <a:ext cx="2255462" cy="112773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Professional Responsibility</a:t>
          </a:r>
          <a:endParaRPr lang="en-US" sz="2200" kern="1200" dirty="0"/>
        </a:p>
      </dsp:txBody>
      <dsp:txXfrm>
        <a:off x="6252089" y="3256886"/>
        <a:ext cx="2189402" cy="1061671"/>
      </dsp:txXfrm>
    </dsp:sp>
    <dsp:sp modelId="{5B040AC3-DE31-43D6-9D66-7071EBBB277C}">
      <dsp:nvSpPr>
        <dsp:cNvPr id="0" name=""/>
        <dsp:cNvSpPr/>
      </dsp:nvSpPr>
      <dsp:spPr>
        <a:xfrm rot="10800000">
          <a:off x="4899500" y="3590368"/>
          <a:ext cx="1172941" cy="39470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rot="10800000">
        <a:off x="5017911" y="3669309"/>
        <a:ext cx="936118" cy="236823"/>
      </dsp:txXfrm>
    </dsp:sp>
    <dsp:sp modelId="{EBBE9DEB-EB6A-4F9C-9C15-900340A54110}">
      <dsp:nvSpPr>
        <dsp:cNvPr id="0" name=""/>
        <dsp:cNvSpPr/>
      </dsp:nvSpPr>
      <dsp:spPr>
        <a:xfrm>
          <a:off x="2497420" y="3223856"/>
          <a:ext cx="2255462" cy="112773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Student Learning &amp; Growth</a:t>
          </a:r>
          <a:endParaRPr lang="en-US" sz="2200" kern="1200" dirty="0"/>
        </a:p>
      </dsp:txBody>
      <dsp:txXfrm>
        <a:off x="2530450" y="3256886"/>
        <a:ext cx="2189402" cy="1061671"/>
      </dsp:txXfrm>
    </dsp:sp>
    <dsp:sp modelId="{7819556D-1B94-4D76-B9DE-6E40778AB888}">
      <dsp:nvSpPr>
        <dsp:cNvPr id="0" name=""/>
        <dsp:cNvSpPr/>
      </dsp:nvSpPr>
      <dsp:spPr>
        <a:xfrm rot="18000000">
          <a:off x="3969090" y="1978852"/>
          <a:ext cx="1172941" cy="39470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4087502" y="2057793"/>
        <a:ext cx="936118" cy="2368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59DE69-D46F-408E-A26E-663896EE31DA}">
      <dsp:nvSpPr>
        <dsp:cNvPr id="0" name=""/>
        <dsp:cNvSpPr/>
      </dsp:nvSpPr>
      <dsp:spPr>
        <a:xfrm>
          <a:off x="4999362" y="1833"/>
          <a:ext cx="1224248" cy="1224248"/>
        </a:xfrm>
        <a:prstGeom prst="ellipse">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Self-Reflection </a:t>
          </a:r>
          <a:endParaRPr lang="en-US" sz="1400" b="1" kern="1200" dirty="0"/>
        </a:p>
      </dsp:txBody>
      <dsp:txXfrm>
        <a:off x="5178649" y="181120"/>
        <a:ext cx="865674" cy="865674"/>
      </dsp:txXfrm>
    </dsp:sp>
    <dsp:sp modelId="{DFC588E3-E467-475F-8AAB-C02BF2DE456A}">
      <dsp:nvSpPr>
        <dsp:cNvPr id="0" name=""/>
        <dsp:cNvSpPr/>
      </dsp:nvSpPr>
      <dsp:spPr>
        <a:xfrm rot="1800000">
          <a:off x="6236532" y="861926"/>
          <a:ext cx="324553" cy="4131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6243054" y="920222"/>
        <a:ext cx="227187" cy="247909"/>
      </dsp:txXfrm>
    </dsp:sp>
    <dsp:sp modelId="{C7317A4F-B56A-4B3D-A59E-97A59E93A36B}">
      <dsp:nvSpPr>
        <dsp:cNvPr id="0" name=""/>
        <dsp:cNvSpPr/>
      </dsp:nvSpPr>
      <dsp:spPr>
        <a:xfrm>
          <a:off x="6589917" y="920140"/>
          <a:ext cx="1224248" cy="1224248"/>
        </a:xfrm>
        <a:prstGeom prst="ellipse">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Goal Setting</a:t>
          </a:r>
          <a:endParaRPr lang="en-US" sz="1400" b="1" kern="1200" dirty="0"/>
        </a:p>
      </dsp:txBody>
      <dsp:txXfrm>
        <a:off x="6769204" y="1099427"/>
        <a:ext cx="865674" cy="865674"/>
      </dsp:txXfrm>
    </dsp:sp>
    <dsp:sp modelId="{C9993605-3354-45AB-BBF4-38C9ED7A2B5A}">
      <dsp:nvSpPr>
        <dsp:cNvPr id="0" name=""/>
        <dsp:cNvSpPr/>
      </dsp:nvSpPr>
      <dsp:spPr>
        <a:xfrm rot="5400000">
          <a:off x="7039020" y="2236156"/>
          <a:ext cx="326042" cy="4131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7087927" y="2269887"/>
        <a:ext cx="228229" cy="247909"/>
      </dsp:txXfrm>
    </dsp:sp>
    <dsp:sp modelId="{D0CE84EA-623B-467A-BA6C-C3C2E80676E1}">
      <dsp:nvSpPr>
        <dsp:cNvPr id="0" name=""/>
        <dsp:cNvSpPr/>
      </dsp:nvSpPr>
      <dsp:spPr>
        <a:xfrm>
          <a:off x="6561030" y="2759563"/>
          <a:ext cx="1282020" cy="1218629"/>
        </a:xfrm>
        <a:prstGeom prst="ellips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b="1" kern="1200" dirty="0" smtClean="0"/>
            <a:t>Observation &amp; Evidence Collection</a:t>
          </a:r>
          <a:endParaRPr lang="en-US" sz="1300" b="1" kern="1200" dirty="0"/>
        </a:p>
      </dsp:txBody>
      <dsp:txXfrm>
        <a:off x="6748777" y="2938027"/>
        <a:ext cx="906526" cy="861701"/>
      </dsp:txXfrm>
    </dsp:sp>
    <dsp:sp modelId="{568E6CAF-CB84-4AB4-8A41-D8A6CD8A70EF}">
      <dsp:nvSpPr>
        <dsp:cNvPr id="0" name=""/>
        <dsp:cNvSpPr/>
      </dsp:nvSpPr>
      <dsp:spPr>
        <a:xfrm rot="9000000">
          <a:off x="6292776" y="3606534"/>
          <a:ext cx="279610" cy="4131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6371040" y="3668200"/>
        <a:ext cx="195727" cy="247909"/>
      </dsp:txXfrm>
    </dsp:sp>
    <dsp:sp modelId="{5D3736CE-17AB-4ACA-9AC8-9189EDD09740}">
      <dsp:nvSpPr>
        <dsp:cNvPr id="0" name=""/>
        <dsp:cNvSpPr/>
      </dsp:nvSpPr>
      <dsp:spPr>
        <a:xfrm>
          <a:off x="4908670" y="3675060"/>
          <a:ext cx="1405633" cy="1224248"/>
        </a:xfrm>
        <a:prstGeom prst="ellipse">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Formative Assessment</a:t>
          </a:r>
          <a:endParaRPr lang="en-US" sz="1400" b="1" kern="1200" dirty="0"/>
        </a:p>
      </dsp:txBody>
      <dsp:txXfrm>
        <a:off x="5114520" y="3854347"/>
        <a:ext cx="993933" cy="865674"/>
      </dsp:txXfrm>
    </dsp:sp>
    <dsp:sp modelId="{FE2EA8C1-334F-4124-B488-4212CC85514A}">
      <dsp:nvSpPr>
        <dsp:cNvPr id="0" name=""/>
        <dsp:cNvSpPr/>
      </dsp:nvSpPr>
      <dsp:spPr>
        <a:xfrm rot="12600000">
          <a:off x="4664293" y="3614447"/>
          <a:ext cx="279610" cy="4131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rot="10800000">
        <a:off x="4742557" y="3718055"/>
        <a:ext cx="195727" cy="247909"/>
      </dsp:txXfrm>
    </dsp:sp>
    <dsp:sp modelId="{88877D7F-3418-464B-8C93-4FD152A6D458}">
      <dsp:nvSpPr>
        <dsp:cNvPr id="0" name=""/>
        <dsp:cNvSpPr/>
      </dsp:nvSpPr>
      <dsp:spPr>
        <a:xfrm>
          <a:off x="3379922" y="2759563"/>
          <a:ext cx="1282020" cy="1218629"/>
        </a:xfrm>
        <a:prstGeom prst="ellips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b="1" kern="1200" dirty="0" smtClean="0"/>
            <a:t>Observation &amp; Evidence Collection</a:t>
          </a:r>
          <a:endParaRPr lang="en-US" sz="1300" b="1" kern="1200" dirty="0"/>
        </a:p>
      </dsp:txBody>
      <dsp:txXfrm>
        <a:off x="3567669" y="2938027"/>
        <a:ext cx="906526" cy="861701"/>
      </dsp:txXfrm>
    </dsp:sp>
    <dsp:sp modelId="{94FFD60B-04C6-4B5A-92AA-792EC6D7F6D5}">
      <dsp:nvSpPr>
        <dsp:cNvPr id="0" name=""/>
        <dsp:cNvSpPr/>
      </dsp:nvSpPr>
      <dsp:spPr>
        <a:xfrm rot="16200000">
          <a:off x="3857911" y="2254611"/>
          <a:ext cx="326042" cy="4131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3906818" y="2386155"/>
        <a:ext cx="228229" cy="247909"/>
      </dsp:txXfrm>
    </dsp:sp>
    <dsp:sp modelId="{5B14DBF4-F7F8-44BD-942C-A1C53877EC82}">
      <dsp:nvSpPr>
        <dsp:cNvPr id="0" name=""/>
        <dsp:cNvSpPr/>
      </dsp:nvSpPr>
      <dsp:spPr>
        <a:xfrm>
          <a:off x="3287963" y="920140"/>
          <a:ext cx="1465939" cy="1224248"/>
        </a:xfrm>
        <a:prstGeom prst="ellipse">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t>Summative Evaluation</a:t>
          </a:r>
          <a:endParaRPr lang="en-US" sz="1400" b="1" kern="1200" dirty="0"/>
        </a:p>
      </dsp:txBody>
      <dsp:txXfrm>
        <a:off x="3502645" y="1099427"/>
        <a:ext cx="1036575" cy="865674"/>
      </dsp:txXfrm>
    </dsp:sp>
    <dsp:sp modelId="{88C0C7A5-7A7B-4F3C-9733-08A268E5A126}">
      <dsp:nvSpPr>
        <dsp:cNvPr id="0" name=""/>
        <dsp:cNvSpPr/>
      </dsp:nvSpPr>
      <dsp:spPr>
        <a:xfrm rot="19800000">
          <a:off x="4705749" y="849465"/>
          <a:ext cx="279999" cy="4131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4711376" y="953102"/>
        <a:ext cx="195999" cy="2479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C22A7D-3868-4002-86E6-3AF785AA9304}">
      <dsp:nvSpPr>
        <dsp:cNvPr id="0" name=""/>
        <dsp:cNvSpPr/>
      </dsp:nvSpPr>
      <dsp:spPr>
        <a:xfrm>
          <a:off x="3730589" y="167408"/>
          <a:ext cx="3312437" cy="1150366"/>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56C4470-C5EB-4C7B-8E93-8BE09D997F70}">
      <dsp:nvSpPr>
        <dsp:cNvPr id="0" name=""/>
        <dsp:cNvSpPr/>
      </dsp:nvSpPr>
      <dsp:spPr>
        <a:xfrm>
          <a:off x="5070971" y="2984264"/>
          <a:ext cx="641945" cy="410845"/>
        </a:xfrm>
        <a:prstGeom prst="down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F1BBC73-AF16-4C74-96E5-403B08BBFE0B}">
      <dsp:nvSpPr>
        <dsp:cNvPr id="0" name=""/>
        <dsp:cNvSpPr/>
      </dsp:nvSpPr>
      <dsp:spPr>
        <a:xfrm>
          <a:off x="2789862" y="3256624"/>
          <a:ext cx="5204040" cy="872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en-US" sz="2900" kern="1200" dirty="0" smtClean="0"/>
            <a:t>Summative Effectiveness Rating</a:t>
          </a:r>
          <a:endParaRPr lang="en-US" sz="2900" kern="1200" dirty="0"/>
        </a:p>
      </dsp:txBody>
      <dsp:txXfrm>
        <a:off x="2789862" y="3256624"/>
        <a:ext cx="5204040" cy="872950"/>
      </dsp:txXfrm>
    </dsp:sp>
    <dsp:sp modelId="{CD7C0CFC-3FA8-4E5F-A010-9DE1CF5676BA}">
      <dsp:nvSpPr>
        <dsp:cNvPr id="0" name=""/>
        <dsp:cNvSpPr/>
      </dsp:nvSpPr>
      <dsp:spPr>
        <a:xfrm>
          <a:off x="4736525" y="1406619"/>
          <a:ext cx="1552208" cy="115550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Student Learning &amp; Growth</a:t>
          </a:r>
          <a:endParaRPr lang="en-US" sz="1600" kern="1200" dirty="0"/>
        </a:p>
      </dsp:txBody>
      <dsp:txXfrm>
        <a:off x="4963841" y="1575838"/>
        <a:ext cx="1097576" cy="817063"/>
      </dsp:txXfrm>
    </dsp:sp>
    <dsp:sp modelId="{F6ED7386-470F-44C5-AEE5-FA64109696D8}">
      <dsp:nvSpPr>
        <dsp:cNvPr id="0" name=""/>
        <dsp:cNvSpPr/>
      </dsp:nvSpPr>
      <dsp:spPr>
        <a:xfrm>
          <a:off x="3792665" y="416115"/>
          <a:ext cx="1786278" cy="140274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Professional Practice</a:t>
          </a:r>
          <a:endParaRPr lang="en-US" sz="1600" kern="1200" dirty="0"/>
        </a:p>
      </dsp:txBody>
      <dsp:txXfrm>
        <a:off x="4054259" y="621542"/>
        <a:ext cx="1263090" cy="991890"/>
      </dsp:txXfrm>
    </dsp:sp>
    <dsp:sp modelId="{EEF01BFD-6E06-42D8-A469-AA7F22BAD47D}">
      <dsp:nvSpPr>
        <dsp:cNvPr id="0" name=""/>
        <dsp:cNvSpPr/>
      </dsp:nvSpPr>
      <dsp:spPr>
        <a:xfrm>
          <a:off x="5000392" y="187767"/>
          <a:ext cx="1733183" cy="130069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Professional Responsibility</a:t>
          </a:r>
          <a:endParaRPr lang="en-US" sz="1600" kern="1200" dirty="0"/>
        </a:p>
      </dsp:txBody>
      <dsp:txXfrm>
        <a:off x="5254211" y="378249"/>
        <a:ext cx="1225545" cy="919726"/>
      </dsp:txXfrm>
    </dsp:sp>
    <dsp:sp modelId="{BC19C8A4-27F3-4307-B685-F6F49538528E}">
      <dsp:nvSpPr>
        <dsp:cNvPr id="0" name=""/>
        <dsp:cNvSpPr/>
      </dsp:nvSpPr>
      <dsp:spPr>
        <a:xfrm>
          <a:off x="3446603" y="-26132"/>
          <a:ext cx="3791678" cy="2980540"/>
        </a:xfrm>
        <a:prstGeom prst="funnel">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8/8/2023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2574770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By</a:t>
            </a:r>
            <a:r>
              <a:rPr lang="en-US" altLang="en-US" baseline="0" dirty="0" smtClean="0"/>
              <a:t> now we are all familiar with the professional growth cycle. As part of the third step, </a:t>
            </a:r>
            <a:r>
              <a:rPr lang="en-US" altLang="en-US" dirty="0" smtClean="0"/>
              <a:t>Observation and Collection of Evidence,</a:t>
            </a:r>
            <a:r>
              <a:rPr lang="en-US" altLang="en-US" baseline="0" dirty="0" smtClean="0"/>
              <a:t> b</a:t>
            </a:r>
            <a:r>
              <a:rPr lang="en-US" altLang="en-US" dirty="0" smtClean="0"/>
              <a:t>oth the educator and evaluator begin collecting evidence and tracking progress towards goal attainment. This includes information</a:t>
            </a:r>
            <a:r>
              <a:rPr lang="en-US" altLang="en-US" baseline="0" dirty="0" smtClean="0"/>
              <a:t> collected through observation as well as artifacts.</a:t>
            </a:r>
            <a:endParaRPr lang="en-US" altLang="en-US" dirty="0" smtClean="0"/>
          </a:p>
          <a:p>
            <a:r>
              <a:rPr lang="en-US" altLang="en-US" dirty="0" smtClean="0"/>
              <a:t>This step of the 5-Step Cycle is where educators will spend most of their time. You’ll notice in this graphic</a:t>
            </a:r>
            <a:r>
              <a:rPr lang="en-US" altLang="en-US" baseline="0" dirty="0" smtClean="0"/>
              <a:t> that the collection of evidence appears twice. This is to illustrate that evidence collection is an ongoing process.</a:t>
            </a:r>
            <a:endParaRPr lang="en-US" altLang="en-US" dirty="0" smtClean="0"/>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526207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step is the culmination of multiple formative observations, reflections, professional conversations, etc.</a:t>
            </a:r>
            <a:r>
              <a:rPr lang="en-US" sz="1200" kern="1200" baseline="0" dirty="0" smtClean="0">
                <a:solidFill>
                  <a:schemeClr val="tx1"/>
                </a:solidFill>
                <a:effectLst/>
                <a:latin typeface="+mn-lt"/>
                <a:ea typeface="+mn-ea"/>
                <a:cs typeface="+mn-cs"/>
              </a:rPr>
              <a:t> </a:t>
            </a:r>
            <a:r>
              <a:rPr lang="en-US" altLang="en-US" dirty="0" smtClean="0"/>
              <a:t>An educator’s final summative rating is determined based on the combination of evidence from these three categories. Evidence for  PP and PR come from observations, and the collection of artifacts that are examined against the district rubric and descriptors of performance. </a:t>
            </a:r>
          </a:p>
          <a:p>
            <a:endParaRPr lang="en-US" altLang="en-US" dirty="0" smtClean="0"/>
          </a:p>
          <a:p>
            <a:r>
              <a:rPr lang="en-US" sz="1200" kern="1200" dirty="0" smtClean="0">
                <a:solidFill>
                  <a:schemeClr val="tx1"/>
                </a:solidFill>
                <a:effectLst/>
                <a:latin typeface="+mn-lt"/>
                <a:ea typeface="+mn-ea"/>
                <a:cs typeface="+mn-cs"/>
              </a:rPr>
              <a:t>The summative evaluation must take in to account the data gathered from multiple measures: professional practice, professional responsibilities, and goals that impact student learning and growth, however, it is the responsibility of individual districts to determine the degree to which the data collected in these three areas informs the educator’s summative evaluation. Summative ratings</a:t>
            </a:r>
            <a:r>
              <a:rPr lang="en-US" sz="1200" kern="1200" baseline="0" dirty="0" smtClean="0">
                <a:solidFill>
                  <a:schemeClr val="tx1"/>
                </a:solidFill>
                <a:effectLst/>
                <a:latin typeface="+mn-lt"/>
                <a:ea typeface="+mn-ea"/>
                <a:cs typeface="+mn-cs"/>
              </a:rPr>
              <a:t> are reported annually in the Principal and Teacher Evaluation Data Collection.</a:t>
            </a:r>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3425319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The focus of the evaluation system is on improving professional practice and student learning.  To that end, linking evaluations with high quality professional learning is key.  Aligned evaluation systems inform educators of strengths and areas for improvement and provide opportunities to make informed decisions regarding individual professional growth.  High quality professional learning is sustained and focused and relevant to the educator’s goals and needs. All educators must have opportunities for professional growth to meet their needs, not only those whose evaluation ratings do not meet the standard.  </a:t>
            </a:r>
          </a:p>
          <a:p>
            <a:r>
              <a:rPr lang="en-US" altLang="en-US" dirty="0" smtClean="0"/>
              <a:t> </a:t>
            </a:r>
          </a:p>
          <a:p>
            <a:r>
              <a:rPr lang="en-US" altLang="en-US" dirty="0" smtClean="0"/>
              <a:t>Evidence from observations and artifacts tied to the district performance rubric as well as educator self-reflections and SLG goals aggregated at the district level can reveal areas of focus for professional learning that will benefit groups of educators. It can also identify those staff who can serve as models or leaders in a particular area of practice. </a:t>
            </a:r>
          </a:p>
        </p:txBody>
      </p:sp>
      <p:sp>
        <p:nvSpPr>
          <p:cNvPr id="4" name="Slide Number Placeholder 3"/>
          <p:cNvSpPr>
            <a:spLocks noGrp="1"/>
          </p:cNvSpPr>
          <p:nvPr>
            <p:ph type="sldNum" sz="quarter" idx="10"/>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1792508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9350"/>
            <a:ext cx="5486400" cy="3086100"/>
          </a:xfrm>
        </p:spPr>
      </p:sp>
      <p:sp>
        <p:nvSpPr>
          <p:cNvPr id="3" name="Notes Placeholder 2"/>
          <p:cNvSpPr>
            <a:spLocks noGrp="1"/>
          </p:cNvSpPr>
          <p:nvPr>
            <p:ph type="body" idx="1"/>
          </p:nvPr>
        </p:nvSpPr>
        <p:spPr>
          <a:xfrm>
            <a:off x="590550" y="4394200"/>
            <a:ext cx="5486400" cy="360045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smtClean="0"/>
              <a:t>There are a wealth of materials provided in the Educator Effectiveness toolkit on the ODE website. Guidance documents, recommended rubrics, sample SLG goals and resources and materials developed by districts can all be accessed from this web page.</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60755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265634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Implementation of an evaluation and support system is not just for accountability purposes. While having an evaluation system aligned to the Framework is required, the primary purpose should be to improve practice of teachers and administrators and improve outcomes for students.</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2339518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The primary goal of Oregon’s evaluation system is the </a:t>
            </a:r>
            <a:r>
              <a:rPr lang="en-US" altLang="en-US" b="1" dirty="0" smtClean="0"/>
              <a:t>professional growth and continuous improvement of all educators’ practice</a:t>
            </a:r>
            <a:r>
              <a:rPr lang="en-US" altLang="en-US" dirty="0" smtClean="0"/>
              <a:t>. </a:t>
            </a:r>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2325558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There are 5 required elements that must be included in all evaluation and support systems:</a:t>
            </a:r>
          </a:p>
          <a:p>
            <a:endParaRPr lang="en-US" altLang="en-US" dirty="0" smtClean="0"/>
          </a:p>
          <a:p>
            <a:r>
              <a:rPr lang="en-US" altLang="en-US" dirty="0" smtClean="0"/>
              <a:t>Based on standards of practice</a:t>
            </a:r>
          </a:p>
          <a:p>
            <a:r>
              <a:rPr lang="en-US" altLang="en-US" dirty="0" smtClean="0"/>
              <a:t>Include 4 levels of performance </a:t>
            </a:r>
          </a:p>
          <a:p>
            <a:r>
              <a:rPr lang="en-US" altLang="en-US" dirty="0" smtClean="0"/>
              <a:t>Use evidence from three categories (PP, PR, SL)</a:t>
            </a:r>
          </a:p>
          <a:p>
            <a:r>
              <a:rPr lang="en-US" altLang="en-US" dirty="0" smtClean="0"/>
              <a:t>Based on a cycle of continuous professional growth that includes reflection, goal setting, observation and collection of evidence, formative assessment and summative evaluation</a:t>
            </a:r>
          </a:p>
          <a:p>
            <a:r>
              <a:rPr lang="en-US" altLang="en-US" dirty="0" smtClean="0"/>
              <a:t>Provides professional learning aligned to the needs of the educator</a:t>
            </a:r>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1724392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284663"/>
          </a:xfrm>
        </p:spPr>
        <p:txBody>
          <a:bodyPr/>
          <a:lstStyle/>
          <a:p>
            <a:r>
              <a:rPr lang="en-US" altLang="en-US" sz="1100" dirty="0" smtClean="0"/>
              <a:t>Standards for practice for both teachers and administrators were adopted by the State Board of Education. All rubrics used as part of evaluation systems must align to these standards. </a:t>
            </a:r>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609069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000" dirty="0" smtClean="0"/>
              <a:t>Oregon’s framework for evaluation is designed to assess teacher and administrator performance with respect to the Model Core Teaching Standards and Educational Leadership/Administrator Standards (i.e., standards of professional practice). To assess performance, evaluators use a rubric. </a:t>
            </a:r>
          </a:p>
          <a:p>
            <a:endParaRPr lang="en-US" altLang="en-US" sz="1000" dirty="0" smtClean="0"/>
          </a:p>
          <a:p>
            <a:r>
              <a:rPr lang="en-US" altLang="en-US" sz="1000" dirty="0" smtClean="0"/>
              <a:t>Rubrics are designed with differentiated performance levels and performance descriptors. Performance descriptors are observable and measurable statements of educator actions and behaviors that serve as the basis for identifying the level of teaching or administrative performance. They contain descriptors at each performance level illustrating the types of performance expected at a given level under a given standard of practice. All rubrics must include 4 levels of performance. The levels may be named as desired (e.g., ineffective, emerging, effective and highly effective), but they must be aligned to the descriptions on this slide.</a:t>
            </a:r>
          </a:p>
          <a:p>
            <a:endParaRPr lang="en-US" altLang="en-US" sz="1000" dirty="0" smtClean="0"/>
          </a:p>
          <a:p>
            <a:r>
              <a:rPr lang="en-US" altLang="en-US" sz="1000" dirty="0" smtClean="0"/>
              <a:t>In</a:t>
            </a:r>
            <a:r>
              <a:rPr lang="en-US" altLang="en-US" sz="1000" baseline="0" dirty="0" smtClean="0"/>
              <a:t> every district system level 3 must represent “proficient”</a:t>
            </a:r>
            <a:endParaRPr lang="en-US" altLang="en-US" sz="1000" dirty="0" smtClean="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13286000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Under the requirements outlined in OAR 581-022-2410 Oregon’s teacher and administrator evaluation systems must include measures from the following three components: (A) Professional Practice, (B) Professional Responsibilities, and (C) Student Learning and Growth. All teachers and administrators will be evaluated using measures from each of the three categories in combination with one another. These categories are interdependent and provide a three-dimensional view of teacher and administrator practice.  Evaluators will look at evidence from all three categories of evidence to holistically rate performance.</a:t>
            </a:r>
          </a:p>
          <a:p>
            <a:endParaRPr lang="en-US" alt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smtClean="0"/>
              <a:t>PP examples include evidence </a:t>
            </a:r>
            <a:r>
              <a:rPr lang="en-US" altLang="en-US" sz="1200" dirty="0" smtClean="0">
                <a:latin typeface="Calibri" panose="020F0502020204030204" pitchFamily="34" charset="0"/>
                <a:cs typeface="Calibri" panose="020F0502020204030204" pitchFamily="34" charset="0"/>
              </a:rPr>
              <a:t>of the quality of planning, delivery of instruction/leadership, and assessment of student learning.</a:t>
            </a:r>
            <a:r>
              <a:rPr lang="en-US" altLang="en-US" sz="1200" baseline="0" dirty="0" smtClean="0">
                <a:latin typeface="Calibri" panose="020F0502020204030204" pitchFamily="34" charset="0"/>
                <a:cs typeface="Calibri" panose="020F0502020204030204" pitchFamily="34" charset="0"/>
              </a:rPr>
              <a:t> These are </a:t>
            </a:r>
            <a:r>
              <a:rPr lang="en-US" altLang="en-US" dirty="0" smtClean="0"/>
              <a:t>gathered through observations and analysis of artifacts</a:t>
            </a:r>
          </a:p>
          <a:p>
            <a:endParaRPr lang="en-US" alt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smtClean="0"/>
              <a:t>PR examples include </a:t>
            </a:r>
            <a:r>
              <a:rPr lang="en-US" altLang="en-US" sz="1200" dirty="0" smtClean="0">
                <a:latin typeface="Calibri" panose="020F0502020204030204" pitchFamily="34" charset="0"/>
                <a:cs typeface="Calibri" panose="020F0502020204030204" pitchFamily="34" charset="0"/>
              </a:rPr>
              <a:t>evidence of progress toward professional goals or contribution to school or district goals</a:t>
            </a:r>
            <a:r>
              <a:rPr lang="en-US" altLang="en-US" sz="1200" baseline="0" dirty="0" smtClean="0">
                <a:latin typeface="Calibri" panose="020F0502020204030204" pitchFamily="34" charset="0"/>
                <a:cs typeface="Calibri" panose="020F0502020204030204" pitchFamily="34" charset="0"/>
              </a:rPr>
              <a:t> such as </a:t>
            </a:r>
            <a:r>
              <a:rPr lang="en-US" altLang="en-US" dirty="0" smtClean="0"/>
              <a:t>self-reflections, professional goal setting, peer collaboration, team work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smtClean="0"/>
              <a:t>SLG examples include </a:t>
            </a:r>
            <a:r>
              <a:rPr lang="en-US" altLang="en-US" sz="1200" dirty="0" smtClean="0">
                <a:latin typeface="Calibri" panose="020F0502020204030204" pitchFamily="34" charset="0"/>
                <a:cs typeface="Calibri" panose="020F0502020204030204" pitchFamily="34" charset="0"/>
              </a:rPr>
              <a:t>evidence of contributions to student learning as demonstrated through SLG goal attainment.</a:t>
            </a:r>
          </a:p>
          <a:p>
            <a:endParaRPr lang="en-US" altLang="en-US" dirty="0" smtClean="0"/>
          </a:p>
          <a:p>
            <a:r>
              <a:rPr lang="en-US" altLang="en-US" dirty="0" smtClean="0"/>
              <a:t>A more comprehensive</a:t>
            </a:r>
            <a:r>
              <a:rPr lang="en-US" altLang="en-US" baseline="0" dirty="0" smtClean="0"/>
              <a:t> list of evidence can be found in the Framework.</a:t>
            </a:r>
            <a:endParaRPr lang="en-US" altLang="en-US" dirty="0" smtClean="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38362054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Student Learning and Growth (SLG) goals is the way Oregon gathers evidence of teachers’ and principals’ contribution to student learning and growth. </a:t>
            </a:r>
          </a:p>
          <a:p>
            <a:endParaRPr lang="en-US" altLang="en-US" dirty="0" smtClean="0"/>
          </a:p>
          <a:p>
            <a:r>
              <a:rPr lang="en-US" altLang="en-US" dirty="0" smtClean="0"/>
              <a:t>All educators set two goals. Goals are initiated by the educator and based on their student data. Educators and their evaluators meet three times a year—goal setting, mid-year check in and end-of- year check in to review goals and discuss progress.</a:t>
            </a:r>
          </a:p>
          <a:p>
            <a:endParaRPr lang="en-US" altLang="en-US" dirty="0" smtClean="0"/>
          </a:p>
          <a:p>
            <a:r>
              <a:rPr lang="en-US" altLang="en-US" dirty="0" smtClean="0"/>
              <a:t>There are many resources on the ODE website specific to SLG goals including sample goals, tools for goal setting and scoring as well as a comprehensive guidance document.</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1342419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ulleted Text">
    <p:spTree>
      <p:nvGrpSpPr>
        <p:cNvPr id="1" name=""/>
        <p:cNvGrpSpPr/>
        <p:nvPr/>
      </p:nvGrpSpPr>
      <p:grpSpPr>
        <a:xfrm>
          <a:off x="0" y="0"/>
          <a:ext cx="0" cy="0"/>
          <a:chOff x="0" y="0"/>
          <a:chExt cx="0" cy="0"/>
        </a:xfrm>
      </p:grpSpPr>
      <p:sp>
        <p:nvSpPr>
          <p:cNvPr id="3" name="Content Placeholder 2"/>
          <p:cNvSpPr>
            <a:spLocks noGrp="1"/>
          </p:cNvSpPr>
          <p:nvPr>
            <p:ph idx="1"/>
          </p:nvPr>
        </p:nvSpPr>
        <p:spPr bwMode="gray">
          <a:xfrm>
            <a:off x="916702" y="1828800"/>
            <a:ext cx="10966265" cy="3852006"/>
          </a:xfrm>
        </p:spPr>
        <p:txBody>
          <a:bodyPr/>
          <a:lstStyle>
            <a:lvl1pPr>
              <a:defRPr>
                <a:solidFill>
                  <a:schemeClr val="tx2">
                    <a:lumMod val="75000"/>
                  </a:schemeClr>
                </a:solidFill>
                <a:latin typeface="+mn-lt"/>
                <a:cs typeface="Franklin Gothic Book" pitchFamily="34" charset="0"/>
              </a:defRPr>
            </a:lvl1pPr>
            <a:lvl2pPr>
              <a:defRPr sz="1800">
                <a:solidFill>
                  <a:schemeClr val="tx2">
                    <a:lumMod val="75000"/>
                  </a:schemeClr>
                </a:solidFill>
                <a:latin typeface="+mn-lt"/>
                <a:cs typeface="Franklin Gothic Book" pitchFamily="34" charset="0"/>
              </a:defRPr>
            </a:lvl2pPr>
            <a:lvl3pPr>
              <a:defRPr sz="1400" baseline="0">
                <a:solidFill>
                  <a:schemeClr val="tx2">
                    <a:lumMod val="75000"/>
                  </a:schemeClr>
                </a:solidFill>
                <a:latin typeface="+mn-lt"/>
                <a:cs typeface="Franklin Gothic Book" pitchFamily="34" charset="0"/>
              </a:defRPr>
            </a:lvl3pPr>
            <a:lvl4pPr marL="915988" indent="-228600">
              <a:defRPr sz="1400" baseline="0">
                <a:solidFill>
                  <a:schemeClr val="tx2">
                    <a:lumMod val="75000"/>
                  </a:schemeClr>
                </a:solidFill>
                <a:latin typeface="+mn-lt"/>
                <a:cs typeface="Arial" pitchFamily="34" charset="0"/>
              </a:defRPr>
            </a:lvl4pPr>
            <a:lvl5pPr marL="1143000" indent="-228600">
              <a:defRPr sz="1400" baseline="0">
                <a:solidFill>
                  <a:schemeClr val="tx2">
                    <a:lumMod val="75000"/>
                  </a:schemeClr>
                </a:solidFill>
                <a:latin typeface="+mn-lt"/>
                <a:cs typeface="Arial" pitchFamily="34" charset="0"/>
              </a:defRPr>
            </a:lvl5pPr>
            <a:lvl6pPr marL="1377950" indent="-228600">
              <a:defRPr sz="1400" baseline="0">
                <a:solidFill>
                  <a:schemeClr val="tx2">
                    <a:lumMod val="75000"/>
                  </a:schemeClr>
                </a:solidFill>
                <a:latin typeface="+mn-lt"/>
              </a:defRPr>
            </a:lvl6pPr>
            <a:lvl7pPr marL="1597025" indent="-228600">
              <a:defRPr sz="1400" baseline="0">
                <a:solidFill>
                  <a:schemeClr val="tx2">
                    <a:lumMod val="75000"/>
                  </a:schemeClr>
                </a:solidFill>
                <a:latin typeface="+mn-lt"/>
              </a:defRPr>
            </a:lvl7pPr>
            <a:lvl8pPr marL="1830388" indent="-228600">
              <a:defRPr sz="1400" baseline="0">
                <a:solidFill>
                  <a:schemeClr val="tx2">
                    <a:lumMod val="75000"/>
                  </a:schemeClr>
                </a:solidFill>
                <a:latin typeface="+mn-lt"/>
              </a:defRPr>
            </a:lvl8pPr>
            <a:lvl9pPr marL="2057400" indent="-228600">
              <a:defRPr sz="1400" baseline="0">
                <a:solidFill>
                  <a:schemeClr val="tx2">
                    <a:lumMod val="75000"/>
                  </a:schemeClr>
                </a:solidFill>
                <a:latin typeface="+mn-lt"/>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a:t>
            </a:r>
          </a:p>
          <a:p>
            <a:pPr lvl="4"/>
            <a:r>
              <a:rPr lang="en-US" dirty="0" smtClean="0"/>
              <a:t>Five</a:t>
            </a:r>
          </a:p>
          <a:p>
            <a:pPr lvl="5"/>
            <a:r>
              <a:rPr lang="en-US" dirty="0" smtClean="0"/>
              <a:t>Six</a:t>
            </a:r>
          </a:p>
          <a:p>
            <a:pPr lvl="6"/>
            <a:r>
              <a:rPr lang="en-US" dirty="0" smtClean="0"/>
              <a:t>Seven	</a:t>
            </a:r>
          </a:p>
          <a:p>
            <a:pPr lvl="7"/>
            <a:r>
              <a:rPr lang="en-US" dirty="0" smtClean="0"/>
              <a:t>Eight</a:t>
            </a:r>
          </a:p>
          <a:p>
            <a:pPr lvl="8"/>
            <a:r>
              <a:rPr lang="en-US" dirty="0" smtClean="0"/>
              <a:t>Nine</a:t>
            </a:r>
            <a:endParaRPr lang="en-US" dirty="0"/>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Slide Number Placeholder 3"/>
          <p:cNvSpPr>
            <a:spLocks noGrp="1"/>
          </p:cNvSpPr>
          <p:nvPr>
            <p:ph type="sldNum" sz="quarter" idx="10"/>
          </p:nvPr>
        </p:nvSpPr>
        <p:spPr bwMode="gray">
          <a:xfrm>
            <a:off x="11673508" y="6507316"/>
            <a:ext cx="209459" cy="153888"/>
          </a:xfrm>
        </p:spPr>
        <p:txBody>
          <a:bodyPr wrap="none" anchor="b" anchorCtr="0"/>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1535042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8/8/2023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859161546"/>
      </p:ext>
    </p:extLst>
  </p:cSld>
  <p:clrMapOvr>
    <a:masterClrMapping/>
  </p:clrMapOvr>
  <p:timing>
    <p:tnLst>
      <p:par>
        <p:cTn id="1" dur="indefinite" restart="never" nodeType="tmRoot"/>
      </p:par>
    </p:tnLst>
  </p:timing>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8/8/2023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8/8/2023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8/8/2023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73561297"/>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8/8/2023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8/8/2023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434936730"/>
      </p:ext>
    </p:extLst>
  </p:cSld>
  <p:clrMapOvr>
    <a:masterClrMapping/>
  </p:clrMapOvr>
  <p:timing>
    <p:tnLst>
      <p:par>
        <p:cTn id="1" dur="indefinite" restart="never" nodeType="tmRoot"/>
      </p:par>
    </p:tnLst>
  </p:timing>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timing>
    <p:tnLst>
      <p:par>
        <p:cTn id="1" dur="indefinite" restart="never" nodeType="tmRoot"/>
      </p:par>
    </p:tnLst>
  </p:timing>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8/8/2023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8/8/2023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8/8/2023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8/8/2023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481282686"/>
      </p:ext>
    </p:extLst>
  </p:cSld>
  <p:clrMapOvr>
    <a:masterClrMapping/>
  </p:clrMapOvr>
  <p:timing>
    <p:tnLst>
      <p:par>
        <p:cTn id="1" dur="indefinite" restart="never" nodeType="tmRoot"/>
      </p:par>
    </p:tnLst>
  </p:timing>
  <p:hf hdr="0" dt="0"/>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smtClean="0"/>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8/8/2023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8/8/2023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8/8/2023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8/8/2023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timing>
    <p:tnLst>
      <p:par>
        <p:cTn id="1" dur="indefinite" restart="never" nodeType="tmRoot"/>
      </p:par>
    </p:tnLst>
  </p:timing>
  <p:hf hdr="0" dt="0"/>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8/8/2023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8/8/2023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8/8/2023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smtClean="0"/>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8/8/2023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smtClean="0"/>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372431344"/>
      </p:ext>
    </p:extLst>
  </p:cSld>
  <p:clrMapOvr>
    <a:masterClrMapping/>
  </p:clrMapOvr>
  <p:timing>
    <p:tnLst>
      <p:par>
        <p:cTn id="1" dur="indefinite" restart="never" nodeType="tmRoot"/>
      </p:par>
    </p:tnLst>
  </p:timing>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smtClean="0"/>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2591D8-9B02-4B28-8EF4-3003DE7E4109}" type="datetime1">
              <a:rPr lang="en-US" smtClean="0"/>
              <a:t>8/8/2023</a:t>
            </a:fld>
            <a:endParaRPr lang="en-US" dirty="0"/>
          </a:p>
        </p:txBody>
      </p:sp>
      <p:sp>
        <p:nvSpPr>
          <p:cNvPr id="6" name="Footer Placeholder 5"/>
          <p:cNvSpPr>
            <a:spLocks noGrp="1"/>
          </p:cNvSpPr>
          <p:nvPr>
            <p:ph type="ftr" sz="quarter" idx="11"/>
          </p:nvPr>
        </p:nvSpPr>
        <p:spPr/>
        <p:txBody>
          <a:bodyPr/>
          <a:lstStyle/>
          <a:p>
            <a:r>
              <a:rPr lang="en-US" smtClean="0"/>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8/8/2023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8/8/2023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8/8/2023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smtClean="0"/>
              <a:t>Text here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8/8/2023</a:t>
            </a:fld>
            <a:endParaRPr lang="en-US" dirty="0"/>
          </a:p>
        </p:txBody>
      </p:sp>
      <p:sp>
        <p:nvSpPr>
          <p:cNvPr id="5" name="Footer Placeholder 4"/>
          <p:cNvSpPr>
            <a:spLocks noGrp="1"/>
          </p:cNvSpPr>
          <p:nvPr>
            <p:ph type="ftr" sz="quarter" idx="11"/>
          </p:nvPr>
        </p:nvSpPr>
        <p:spPr/>
        <p:txBody>
          <a:bodyPr/>
          <a:lstStyle/>
          <a:p>
            <a:r>
              <a:rPr lang="en-US" smtClean="0"/>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chemeClr val="accent1"/>
                </a:solidFill>
              </a:rPr>
              <a:t>twitter.com/</a:t>
            </a:r>
            <a:r>
              <a:rPr lang="en-US" sz="2400" dirty="0" err="1" smtClean="0">
                <a:solidFill>
                  <a:schemeClr val="accent1"/>
                </a:solidFill>
              </a:rPr>
              <a:t>ORDeptEd</a:t>
            </a:r>
            <a:r>
              <a:rPr lang="en-US" sz="2400" dirty="0" smtClean="0">
                <a:solidFill>
                  <a:schemeClr val="accent1"/>
                </a:solidFill>
              </a:rPr>
              <a:t> | fb.com/</a:t>
            </a:r>
            <a:r>
              <a:rPr lang="en-US" sz="2400" dirty="0" err="1" smtClean="0">
                <a:solidFill>
                  <a:schemeClr val="accent1"/>
                </a:solidFill>
              </a:rPr>
              <a:t>ORDeptEd</a:t>
            </a:r>
            <a:endParaRPr lang="en-US" sz="2400" dirty="0" smtClean="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E9AC3-29A7-447C-985A-56B968AD79CC}" type="datetime1">
              <a:rPr lang="en-US" smtClean="0"/>
              <a:t>8/8/2023</a:t>
            </a:fld>
            <a:endParaRPr lang="en-US" dirty="0"/>
          </a:p>
        </p:txBody>
      </p:sp>
      <p:sp>
        <p:nvSpPr>
          <p:cNvPr id="8" name="Footer Placeholder 7"/>
          <p:cNvSpPr>
            <a:spLocks noGrp="1"/>
          </p:cNvSpPr>
          <p:nvPr>
            <p:ph type="ftr" sz="quarter" idx="11"/>
          </p:nvPr>
        </p:nvSpPr>
        <p:spPr/>
        <p:txBody>
          <a:bodyPr/>
          <a:lstStyle/>
          <a:p>
            <a:r>
              <a:rPr lang="en-US" smtClean="0"/>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smtClean="0"/>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8/8/2023</a:t>
            </a:fld>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 name="Date Placeholder 1"/>
          <p:cNvSpPr>
            <a:spLocks noGrp="1"/>
          </p:cNvSpPr>
          <p:nvPr>
            <p:ph type="dt" sz="half" idx="10"/>
          </p:nvPr>
        </p:nvSpPr>
        <p:spPr/>
        <p:txBody>
          <a:bodyPr/>
          <a:lstStyle/>
          <a:p>
            <a:fld id="{80DF8147-9298-48DB-8898-31538F48B62E}" type="datetime1">
              <a:rPr lang="en-US" smtClean="0"/>
              <a:t>8/8/2023</a:t>
            </a:fld>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1.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1.pn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8/8/2023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827" r:id="rId12"/>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8/8/2023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8/8/2023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8/8/2023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8/8/2023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smtClean="0"/>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8/8/2023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www.oregon.gov/ode/educator-resources/educator_effectiveness/Pages/default.aspx"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oregon.gov/ode/educator-resources/educator_effectiveness/Documents/oregon-framework--for-eval-and-support-systems.pdf"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530822"/>
            <a:ext cx="9144000" cy="1023261"/>
          </a:xfrm>
        </p:spPr>
        <p:txBody>
          <a:bodyPr>
            <a:normAutofit fontScale="90000"/>
          </a:bodyPr>
          <a:lstStyle/>
          <a:p>
            <a:r>
              <a:rPr lang="en-US" dirty="0" smtClean="0"/>
              <a:t>Educator Evaluation and Support System Basics</a:t>
            </a:r>
            <a:endParaRPr lang="en-US"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dirty="0"/>
          </a:p>
        </p:txBody>
      </p:sp>
    </p:spTree>
    <p:extLst>
      <p:ext uri="{BB962C8B-B14F-4D97-AF65-F5344CB8AC3E}">
        <p14:creationId xmlns:p14="http://schemas.microsoft.com/office/powerpoint/2010/main" val="39722132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descr="This graphic shows the 5 phases of the evaluation and professional growth cycle: Self-reflection, goal setting, observation and evidence collection, formative assessment and summative evaluation" title="Evaluation and Growth Cycle"/>
          <p:cNvGraphicFramePr>
            <a:graphicFrameLocks noGrp="1"/>
          </p:cNvGraphicFramePr>
          <p:nvPr>
            <p:ph idx="1"/>
            <p:extLst>
              <p:ext uri="{D42A27DB-BD31-4B8C-83A1-F6EECF244321}">
                <p14:modId xmlns:p14="http://schemas.microsoft.com/office/powerpoint/2010/main" val="1709500108"/>
              </p:ext>
            </p:extLst>
          </p:nvPr>
        </p:nvGraphicFramePr>
        <p:xfrm>
          <a:off x="370703" y="1603774"/>
          <a:ext cx="11131015" cy="49011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10</a:t>
            </a:fld>
            <a:endParaRPr lang="en-US" dirty="0"/>
          </a:p>
        </p:txBody>
      </p:sp>
      <p:sp>
        <p:nvSpPr>
          <p:cNvPr id="5" name="Title 4"/>
          <p:cNvSpPr>
            <a:spLocks noGrp="1"/>
          </p:cNvSpPr>
          <p:nvPr>
            <p:ph type="title"/>
          </p:nvPr>
        </p:nvSpPr>
        <p:spPr/>
        <p:txBody>
          <a:bodyPr/>
          <a:lstStyle/>
          <a:p>
            <a:r>
              <a:rPr lang="en-US" dirty="0" smtClean="0"/>
              <a:t>Evaluation and Professional Growth Cycle</a:t>
            </a:r>
            <a:endParaRPr lang="en-US" dirty="0"/>
          </a:p>
        </p:txBody>
      </p:sp>
    </p:spTree>
    <p:extLst>
      <p:ext uri="{BB962C8B-B14F-4D97-AF65-F5344CB8AC3E}">
        <p14:creationId xmlns:p14="http://schemas.microsoft.com/office/powerpoint/2010/main" val="2274495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descr="This graphic shows that evidence of professional practice, professional responsibility and student learning and growth are combined to determine the summative effectiveness rating." title="Factors in Summative Effectiveness Rating"/>
          <p:cNvGraphicFramePr>
            <a:graphicFrameLocks noGrp="1"/>
          </p:cNvGraphicFramePr>
          <p:nvPr>
            <p:ph idx="1"/>
            <p:extLst>
              <p:ext uri="{D42A27DB-BD31-4B8C-83A1-F6EECF244321}">
                <p14:modId xmlns:p14="http://schemas.microsoft.com/office/powerpoint/2010/main" val="4210076069"/>
              </p:ext>
            </p:extLst>
          </p:nvPr>
        </p:nvGraphicFramePr>
        <p:xfrm>
          <a:off x="717550" y="1825625"/>
          <a:ext cx="10783888" cy="41084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11</a:t>
            </a:fld>
            <a:endParaRPr lang="en-US" dirty="0"/>
          </a:p>
        </p:txBody>
      </p:sp>
      <p:sp>
        <p:nvSpPr>
          <p:cNvPr id="5" name="Title 4"/>
          <p:cNvSpPr>
            <a:spLocks noGrp="1"/>
          </p:cNvSpPr>
          <p:nvPr>
            <p:ph type="title"/>
          </p:nvPr>
        </p:nvSpPr>
        <p:spPr/>
        <p:txBody>
          <a:bodyPr/>
          <a:lstStyle/>
          <a:p>
            <a:r>
              <a:rPr lang="en-US" dirty="0" smtClean="0"/>
              <a:t>Factors in Summative Effectiveness Rating</a:t>
            </a:r>
            <a:endParaRPr lang="en-US" dirty="0"/>
          </a:p>
        </p:txBody>
      </p:sp>
    </p:spTree>
    <p:extLst>
      <p:ext uri="{BB962C8B-B14F-4D97-AF65-F5344CB8AC3E}">
        <p14:creationId xmlns:p14="http://schemas.microsoft.com/office/powerpoint/2010/main" val="2645527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Aligned Professional Learning</a:t>
            </a:r>
            <a:endParaRPr lang="en-US" dirty="0"/>
          </a:p>
        </p:txBody>
      </p:sp>
      <p:sp>
        <p:nvSpPr>
          <p:cNvPr id="2" name="Content Placeholder 1"/>
          <p:cNvSpPr>
            <a:spLocks noGrp="1"/>
          </p:cNvSpPr>
          <p:nvPr>
            <p:ph idx="1"/>
          </p:nvPr>
        </p:nvSpPr>
        <p:spPr/>
        <p:txBody>
          <a:bodyPr>
            <a:normAutofit/>
          </a:bodyPr>
          <a:lstStyle/>
          <a:p>
            <a:pPr>
              <a:defRPr/>
            </a:pPr>
            <a:r>
              <a:rPr lang="en-US" sz="3200" dirty="0"/>
              <a:t>Evaluation aligned with high quality professional development opportunities </a:t>
            </a:r>
          </a:p>
          <a:p>
            <a:pPr lvl="1">
              <a:spcAft>
                <a:spcPts val="1200"/>
              </a:spcAft>
              <a:defRPr/>
            </a:pPr>
            <a:r>
              <a:rPr lang="en-US" sz="2800" dirty="0"/>
              <a:t>Relevant to educator’s goals and needs</a:t>
            </a:r>
          </a:p>
          <a:p>
            <a:pPr lvl="1">
              <a:spcAft>
                <a:spcPts val="1200"/>
              </a:spcAft>
              <a:defRPr/>
            </a:pPr>
            <a:r>
              <a:rPr lang="en-US" sz="2800" dirty="0"/>
              <a:t>Informs decisions for professional growth</a:t>
            </a:r>
          </a:p>
          <a:p>
            <a:endParaRPr lang="en-US" sz="3200"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12</a:t>
            </a:fld>
            <a:endParaRPr lang="en-US" dirty="0"/>
          </a:p>
        </p:txBody>
      </p:sp>
      <p:pic>
        <p:nvPicPr>
          <p:cNvPr id="7" name="Picture Placeholder 6" descr="This image is a picture of a person climbing stairs. It is included for aesthetic purposes." title="Aligned Professional Learning"/>
          <p:cNvPicPr>
            <a:picLocks noGrp="1" noChangeAspect="1"/>
          </p:cNvPicPr>
          <p:nvPr>
            <p:ph type="pic" sz="quarter" idx="13"/>
          </p:nvPr>
        </p:nvPicPr>
        <p:blipFill>
          <a:blip r:embed="rId3" cstate="hqprint">
            <a:extLst>
              <a:ext uri="{28A0092B-C50C-407E-A947-70E740481C1C}">
                <a14:useLocalDpi xmlns:a14="http://schemas.microsoft.com/office/drawing/2010/main" val="0"/>
              </a:ext>
            </a:extLst>
          </a:blip>
          <a:srcRect t="5733" b="5733"/>
          <a:stretch>
            <a:fillRect/>
          </a:stretch>
        </p:blipFill>
        <p:spPr/>
      </p:pic>
    </p:spTree>
    <p:extLst>
      <p:ext uri="{BB962C8B-B14F-4D97-AF65-F5344CB8AC3E}">
        <p14:creationId xmlns:p14="http://schemas.microsoft.com/office/powerpoint/2010/main" val="30471931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17177" y="779646"/>
            <a:ext cx="3931826" cy="1686764"/>
          </a:xfrm>
        </p:spPr>
        <p:txBody>
          <a:bodyPr/>
          <a:lstStyle/>
          <a:p>
            <a:r>
              <a:rPr lang="en-US" dirty="0" smtClean="0"/>
              <a:t>Resources</a:t>
            </a:r>
            <a:endParaRPr lang="en-US" dirty="0"/>
          </a:p>
        </p:txBody>
      </p:sp>
      <p:sp>
        <p:nvSpPr>
          <p:cNvPr id="7" name="Content Placeholder 6"/>
          <p:cNvSpPr>
            <a:spLocks noGrp="1"/>
          </p:cNvSpPr>
          <p:nvPr>
            <p:ph idx="1"/>
          </p:nvPr>
        </p:nvSpPr>
        <p:spPr>
          <a:xfrm>
            <a:off x="5183188" y="779647"/>
            <a:ext cx="6318530" cy="5627592"/>
          </a:xfrm>
        </p:spPr>
        <p:txBody>
          <a:bodyPr>
            <a:normAutofit/>
          </a:bodyPr>
          <a:lstStyle/>
          <a:p>
            <a:pPr marL="25146" lvl="1" indent="0">
              <a:lnSpc>
                <a:spcPct val="110000"/>
              </a:lnSpc>
              <a:buNone/>
            </a:pPr>
            <a:r>
              <a:rPr lang="en-US" sz="3200" dirty="0" smtClean="0"/>
              <a:t>Check out the </a:t>
            </a:r>
            <a:r>
              <a:rPr lang="en-US" sz="3200" dirty="0" smtClean="0">
                <a:hlinkClick r:id="rId3"/>
              </a:rPr>
              <a:t>Educator Effectiveness Toolkit</a:t>
            </a:r>
            <a:r>
              <a:rPr lang="en-US" sz="3200" dirty="0" smtClean="0"/>
              <a:t>!</a:t>
            </a:r>
          </a:p>
          <a:p>
            <a:pPr marL="482346" lvl="1" indent="-457200">
              <a:lnSpc>
                <a:spcPct val="110000"/>
              </a:lnSpc>
            </a:pPr>
            <a:r>
              <a:rPr lang="en-US" sz="3200" dirty="0" smtClean="0"/>
              <a:t>Oregon Framework</a:t>
            </a:r>
          </a:p>
          <a:p>
            <a:pPr marL="482346" lvl="1" indent="-457200">
              <a:lnSpc>
                <a:spcPct val="110000"/>
              </a:lnSpc>
            </a:pPr>
            <a:r>
              <a:rPr lang="en-US" sz="3200" dirty="0" smtClean="0"/>
              <a:t>SLG Guidance</a:t>
            </a:r>
          </a:p>
          <a:p>
            <a:pPr marL="482346" lvl="1" indent="-457200">
              <a:lnSpc>
                <a:spcPct val="110000"/>
              </a:lnSpc>
            </a:pPr>
            <a:r>
              <a:rPr lang="en-US" sz="3200" dirty="0" smtClean="0"/>
              <a:t>Sample </a:t>
            </a:r>
            <a:r>
              <a:rPr lang="en-US" sz="3200" dirty="0"/>
              <a:t>SLG Goals</a:t>
            </a:r>
          </a:p>
          <a:p>
            <a:pPr marL="482346" lvl="1" indent="-457200">
              <a:lnSpc>
                <a:spcPct val="110000"/>
              </a:lnSpc>
            </a:pPr>
            <a:r>
              <a:rPr lang="en-US" sz="3200" dirty="0"/>
              <a:t>Resources from Districts</a:t>
            </a:r>
          </a:p>
          <a:p>
            <a:pPr marL="0" indent="0">
              <a:buNone/>
            </a:pPr>
            <a:endParaRPr lang="en-US" sz="2800" u="sng" dirty="0" smtClean="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13</a:t>
            </a:fld>
            <a:endParaRPr lang="en-US" dirty="0"/>
          </a:p>
        </p:txBody>
      </p:sp>
      <p:pic>
        <p:nvPicPr>
          <p:cNvPr id="9" name="Picture Placeholder 8" descr="This is an image of a signpost that includes the following words: Help, Tips, Assistance, Guidance, Support and Advice. It is included to emphasize the role of resources provided by ODE in helping districts navigate equitable services.&#10;" title="Resources"/>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l="20337" r="20337"/>
          <a:stretch>
            <a:fillRect/>
          </a:stretch>
        </p:blipFill>
        <p:spPr>
          <a:xfrm>
            <a:off x="717550" y="2224088"/>
            <a:ext cx="3931453" cy="3636962"/>
          </a:xfrm>
        </p:spPr>
      </p:pic>
    </p:spTree>
    <p:extLst>
      <p:ext uri="{BB962C8B-B14F-4D97-AF65-F5344CB8AC3E}">
        <p14:creationId xmlns:p14="http://schemas.microsoft.com/office/powerpoint/2010/main" val="3893033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18248" y="1879667"/>
            <a:ext cx="10784542" cy="4471706"/>
          </a:xfrm>
        </p:spPr>
        <p:txBody>
          <a:bodyPr>
            <a:normAutofit/>
          </a:bodyPr>
          <a:lstStyle/>
          <a:p>
            <a:pPr>
              <a:lnSpc>
                <a:spcPct val="80000"/>
              </a:lnSpc>
              <a:spcBef>
                <a:spcPts val="0"/>
              </a:spcBef>
              <a:spcAft>
                <a:spcPts val="1200"/>
              </a:spcAft>
              <a:buSzPts val="2800"/>
            </a:pPr>
            <a:r>
              <a:rPr lang="en-US" sz="3200" dirty="0" smtClean="0"/>
              <a:t>Purpose and Vision of Evaluation Systems</a:t>
            </a:r>
          </a:p>
          <a:p>
            <a:pPr>
              <a:lnSpc>
                <a:spcPct val="80000"/>
              </a:lnSpc>
              <a:spcBef>
                <a:spcPts val="0"/>
              </a:spcBef>
              <a:spcAft>
                <a:spcPts val="600"/>
              </a:spcAft>
              <a:buSzPts val="2800"/>
            </a:pPr>
            <a:r>
              <a:rPr lang="en-US" sz="3200" dirty="0" smtClean="0"/>
              <a:t>Oregon Framework 5 Required Elements</a:t>
            </a:r>
          </a:p>
          <a:p>
            <a:pPr lvl="1">
              <a:lnSpc>
                <a:spcPct val="80000"/>
              </a:lnSpc>
              <a:spcBef>
                <a:spcPts val="0"/>
              </a:spcBef>
              <a:spcAft>
                <a:spcPts val="1200"/>
              </a:spcAft>
              <a:buSzPts val="2800"/>
            </a:pPr>
            <a:r>
              <a:rPr lang="en-US" sz="2800" dirty="0" smtClean="0"/>
              <a:t>Standards of Professional Practice</a:t>
            </a:r>
          </a:p>
          <a:p>
            <a:pPr lvl="1">
              <a:lnSpc>
                <a:spcPct val="80000"/>
              </a:lnSpc>
              <a:spcBef>
                <a:spcPts val="0"/>
              </a:spcBef>
              <a:spcAft>
                <a:spcPts val="1200"/>
              </a:spcAft>
              <a:buSzPts val="2800"/>
            </a:pPr>
            <a:r>
              <a:rPr lang="en-US" sz="2800" dirty="0" smtClean="0"/>
              <a:t>Differentiated Performance Levels</a:t>
            </a:r>
          </a:p>
          <a:p>
            <a:pPr lvl="1">
              <a:lnSpc>
                <a:spcPct val="80000"/>
              </a:lnSpc>
              <a:spcBef>
                <a:spcPts val="0"/>
              </a:spcBef>
              <a:spcAft>
                <a:spcPts val="1200"/>
              </a:spcAft>
              <a:buSzPts val="2800"/>
            </a:pPr>
            <a:r>
              <a:rPr lang="en-US" sz="2800" dirty="0" smtClean="0"/>
              <a:t>Multiple Measures</a:t>
            </a:r>
          </a:p>
          <a:p>
            <a:pPr lvl="1">
              <a:lnSpc>
                <a:spcPct val="80000"/>
              </a:lnSpc>
              <a:spcBef>
                <a:spcPts val="0"/>
              </a:spcBef>
              <a:spcAft>
                <a:spcPts val="1200"/>
              </a:spcAft>
              <a:buSzPts val="2800"/>
            </a:pPr>
            <a:r>
              <a:rPr lang="en-US" sz="2800" dirty="0" smtClean="0"/>
              <a:t>Evaluation &amp; Professional Growth Cycle</a:t>
            </a:r>
          </a:p>
          <a:p>
            <a:pPr lvl="1">
              <a:lnSpc>
                <a:spcPct val="80000"/>
              </a:lnSpc>
              <a:spcBef>
                <a:spcPts val="0"/>
              </a:spcBef>
              <a:spcAft>
                <a:spcPts val="1200"/>
              </a:spcAft>
              <a:buSzPts val="2800"/>
            </a:pPr>
            <a:r>
              <a:rPr lang="en-US" sz="2800" dirty="0" smtClean="0"/>
              <a:t>Aligned Professional Learning</a:t>
            </a:r>
            <a:endParaRPr lang="en-US" sz="2800" dirty="0"/>
          </a:p>
          <a:p>
            <a:pPr>
              <a:lnSpc>
                <a:spcPct val="80000"/>
              </a:lnSpc>
              <a:spcBef>
                <a:spcPts val="0"/>
              </a:spcBef>
              <a:spcAft>
                <a:spcPts val="600"/>
              </a:spcAft>
              <a:buSzPts val="2800"/>
            </a:pPr>
            <a:r>
              <a:rPr lang="en-US" sz="3200" dirty="0" smtClean="0"/>
              <a:t>Resources</a:t>
            </a:r>
            <a:endParaRPr lang="en-US" sz="3200" dirty="0"/>
          </a:p>
          <a:p>
            <a:pPr marL="457200" lvl="1" indent="0">
              <a:lnSpc>
                <a:spcPct val="80000"/>
              </a:lnSpc>
              <a:spcBef>
                <a:spcPts val="0"/>
              </a:spcBef>
              <a:buSzPts val="2800"/>
              <a:buNone/>
            </a:pPr>
            <a:endParaRPr lang="en-US" sz="2800" dirty="0"/>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2</a:t>
            </a:fld>
            <a:endParaRPr lang="en-US" dirty="0"/>
          </a:p>
        </p:txBody>
      </p:sp>
      <p:sp>
        <p:nvSpPr>
          <p:cNvPr id="5" name="Title 4"/>
          <p:cNvSpPr>
            <a:spLocks noGrp="1"/>
          </p:cNvSpPr>
          <p:nvPr>
            <p:ph type="title"/>
          </p:nvPr>
        </p:nvSpPr>
        <p:spPr/>
        <p:txBody>
          <a:bodyPr/>
          <a:lstStyle/>
          <a:p>
            <a:r>
              <a:rPr lang="en-US" dirty="0" smtClean="0"/>
              <a:t>Agenda</a:t>
            </a:r>
            <a:endParaRPr lang="en-US" dirty="0"/>
          </a:p>
        </p:txBody>
      </p:sp>
      <p:pic>
        <p:nvPicPr>
          <p:cNvPr id="2" name="Picture 1" descr="This is a colorful picture of the word agenda" title="Agenda"/>
          <p:cNvPicPr>
            <a:picLocks noChangeAspect="1"/>
          </p:cNvPicPr>
          <p:nvPr/>
        </p:nvPicPr>
        <p:blipFill rotWithShape="1">
          <a:blip r:embed="rId3">
            <a:extLst>
              <a:ext uri="{28A0092B-C50C-407E-A947-70E740481C1C}">
                <a14:useLocalDpi xmlns:a14="http://schemas.microsoft.com/office/drawing/2010/main" val="0"/>
              </a:ext>
            </a:extLst>
          </a:blip>
          <a:srcRect b="8932"/>
          <a:stretch/>
        </p:blipFill>
        <p:spPr>
          <a:xfrm>
            <a:off x="6207617" y="4665877"/>
            <a:ext cx="5395173" cy="1322800"/>
          </a:xfrm>
          <a:prstGeom prst="rect">
            <a:avLst/>
          </a:prstGeom>
        </p:spPr>
      </p:pic>
    </p:spTree>
    <p:extLst>
      <p:ext uri="{BB962C8B-B14F-4D97-AF65-F5344CB8AC3E}">
        <p14:creationId xmlns:p14="http://schemas.microsoft.com/office/powerpoint/2010/main" val="2221848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a:bodyPr>
          <a:lstStyle/>
          <a:p>
            <a:pPr marL="457200" lvl="1" indent="-457200">
              <a:spcAft>
                <a:spcPts val="1200"/>
              </a:spcAft>
              <a:buSzPct val="85000"/>
              <a:defRPr/>
            </a:pPr>
            <a:r>
              <a:rPr lang="en-US" altLang="en-US" sz="3200" dirty="0">
                <a:latin typeface="Calibri" panose="020F0502020204030204" pitchFamily="34" charset="0"/>
                <a:cs typeface="Calibri" panose="020F0502020204030204" pitchFamily="34" charset="0"/>
              </a:rPr>
              <a:t>Improve instructional, professional and leadership </a:t>
            </a:r>
            <a:r>
              <a:rPr lang="en-US" altLang="en-US" sz="3200" dirty="0" smtClean="0">
                <a:latin typeface="Calibri" panose="020F0502020204030204" pitchFamily="34" charset="0"/>
                <a:cs typeface="Calibri" panose="020F0502020204030204" pitchFamily="34" charset="0"/>
              </a:rPr>
              <a:t>practices</a:t>
            </a:r>
          </a:p>
          <a:p>
            <a:pPr marL="457200" lvl="1" indent="-457200">
              <a:spcAft>
                <a:spcPts val="1200"/>
              </a:spcAft>
              <a:buSzPct val="85000"/>
              <a:defRPr/>
            </a:pPr>
            <a:r>
              <a:rPr lang="en-US" altLang="en-US" sz="3200" dirty="0" smtClean="0">
                <a:latin typeface="Calibri" panose="020F0502020204030204" pitchFamily="34" charset="0"/>
                <a:cs typeface="Calibri" panose="020F0502020204030204" pitchFamily="34" charset="0"/>
              </a:rPr>
              <a:t>Engage </a:t>
            </a:r>
            <a:r>
              <a:rPr lang="en-US" altLang="en-US" sz="3200" dirty="0">
                <a:latin typeface="Calibri" panose="020F0502020204030204" pitchFamily="34" charset="0"/>
                <a:cs typeface="Calibri" panose="020F0502020204030204" pitchFamily="34" charset="0"/>
              </a:rPr>
              <a:t>every educator as an active participant in their evaluation </a:t>
            </a:r>
            <a:endParaRPr lang="en-US" altLang="en-US" sz="3200" dirty="0" smtClean="0">
              <a:latin typeface="Calibri" panose="020F0502020204030204" pitchFamily="34" charset="0"/>
              <a:cs typeface="Calibri" panose="020F0502020204030204" pitchFamily="34" charset="0"/>
            </a:endParaRPr>
          </a:p>
          <a:p>
            <a:pPr marL="457200" lvl="1" indent="-457200">
              <a:spcAft>
                <a:spcPts val="1200"/>
              </a:spcAft>
              <a:buSzPct val="85000"/>
              <a:defRPr/>
            </a:pPr>
            <a:r>
              <a:rPr lang="en-US" altLang="en-US" sz="3200" dirty="0" smtClean="0">
                <a:latin typeface="Calibri" panose="020F0502020204030204" pitchFamily="34" charset="0"/>
                <a:cs typeface="Calibri" panose="020F0502020204030204" pitchFamily="34" charset="0"/>
              </a:rPr>
              <a:t>Ensure </a:t>
            </a:r>
            <a:r>
              <a:rPr lang="en-US" altLang="en-US" sz="3200" dirty="0">
                <a:latin typeface="Calibri" panose="020F0502020204030204" pitchFamily="34" charset="0"/>
                <a:cs typeface="Calibri" panose="020F0502020204030204" pitchFamily="34" charset="0"/>
              </a:rPr>
              <a:t>the process promotes collaboration and continuous </a:t>
            </a:r>
            <a:r>
              <a:rPr lang="en-US" altLang="en-US" sz="3200" dirty="0" smtClean="0">
                <a:latin typeface="Calibri" panose="020F0502020204030204" pitchFamily="34" charset="0"/>
                <a:cs typeface="Calibri" panose="020F0502020204030204" pitchFamily="34" charset="0"/>
              </a:rPr>
              <a:t>learning</a:t>
            </a:r>
          </a:p>
          <a:p>
            <a:pPr marL="457200" lvl="1" indent="-457200">
              <a:spcAft>
                <a:spcPts val="1200"/>
              </a:spcAft>
              <a:buSzPct val="85000"/>
              <a:defRPr/>
            </a:pPr>
            <a:r>
              <a:rPr lang="en-US" altLang="en-US" sz="3200" dirty="0" smtClean="0">
                <a:latin typeface="Calibri" panose="020F0502020204030204" pitchFamily="34" charset="0"/>
                <a:cs typeface="Calibri" panose="020F0502020204030204" pitchFamily="34" charset="0"/>
              </a:rPr>
              <a:t>Improve </a:t>
            </a:r>
            <a:r>
              <a:rPr lang="en-US" altLang="en-US" sz="3200" dirty="0">
                <a:latin typeface="Calibri" panose="020F0502020204030204" pitchFamily="34" charset="0"/>
                <a:cs typeface="Calibri" panose="020F0502020204030204" pitchFamily="34" charset="0"/>
              </a:rPr>
              <a:t>student growth and prepare students for College, Careers and Citizenship</a:t>
            </a:r>
          </a:p>
          <a:p>
            <a:pPr marL="457200" lvl="1" indent="0">
              <a:buNone/>
            </a:pPr>
            <a:endParaRPr lang="en-US" sz="2800" dirty="0" smtClean="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3</a:t>
            </a:fld>
            <a:endParaRPr lang="en-US" dirty="0"/>
          </a:p>
        </p:txBody>
      </p:sp>
      <p:sp>
        <p:nvSpPr>
          <p:cNvPr id="7" name="Title 6"/>
          <p:cNvSpPr>
            <a:spLocks noGrp="1"/>
          </p:cNvSpPr>
          <p:nvPr>
            <p:ph type="title"/>
          </p:nvPr>
        </p:nvSpPr>
        <p:spPr/>
        <p:txBody>
          <a:bodyPr/>
          <a:lstStyle/>
          <a:p>
            <a:r>
              <a:rPr lang="en-US" dirty="0" smtClean="0"/>
              <a:t>Purpose of an Evaluation System</a:t>
            </a:r>
            <a:endParaRPr lang="en-US" dirty="0"/>
          </a:p>
        </p:txBody>
      </p:sp>
    </p:spTree>
    <p:extLst>
      <p:ext uri="{BB962C8B-B14F-4D97-AF65-F5344CB8AC3E}">
        <p14:creationId xmlns:p14="http://schemas.microsoft.com/office/powerpoint/2010/main" val="15324787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Vision and Principles of a Quality System</a:t>
            </a:r>
            <a:endParaRPr lang="en-US" dirty="0"/>
          </a:p>
        </p:txBody>
      </p:sp>
      <p:sp>
        <p:nvSpPr>
          <p:cNvPr id="8" name="Content Placeholder 7"/>
          <p:cNvSpPr>
            <a:spLocks noGrp="1"/>
          </p:cNvSpPr>
          <p:nvPr>
            <p:ph idx="1"/>
          </p:nvPr>
        </p:nvSpPr>
        <p:spPr>
          <a:xfrm>
            <a:off x="5183188" y="779647"/>
            <a:ext cx="6172200" cy="5472872"/>
          </a:xfrm>
        </p:spPr>
        <p:txBody>
          <a:bodyPr>
            <a:normAutofit/>
          </a:bodyPr>
          <a:lstStyle/>
          <a:p>
            <a:pPr marL="274320" indent="-274320">
              <a:defRPr/>
            </a:pPr>
            <a:r>
              <a:rPr lang="en-US" sz="3200" dirty="0" smtClean="0">
                <a:latin typeface="Calibri" panose="020F0502020204030204" pitchFamily="34" charset="0"/>
                <a:cs typeface="Calibri" panose="020F0502020204030204" pitchFamily="34" charset="0"/>
              </a:rPr>
              <a:t>A transformative </a:t>
            </a:r>
            <a:r>
              <a:rPr lang="en-US" sz="3200" dirty="0">
                <a:latin typeface="Calibri" panose="020F0502020204030204" pitchFamily="34" charset="0"/>
                <a:cs typeface="Calibri" panose="020F0502020204030204" pitchFamily="34" charset="0"/>
              </a:rPr>
              <a:t>professional growth </a:t>
            </a:r>
            <a:r>
              <a:rPr lang="en-US" sz="3200" dirty="0" smtClean="0">
                <a:latin typeface="Calibri" panose="020F0502020204030204" pitchFamily="34" charset="0"/>
                <a:cs typeface="Calibri" panose="020F0502020204030204" pitchFamily="34" charset="0"/>
              </a:rPr>
              <a:t>system:</a:t>
            </a:r>
            <a:endParaRPr lang="en-US" sz="3200" dirty="0">
              <a:latin typeface="Calibri" panose="020F0502020204030204" pitchFamily="34" charset="0"/>
              <a:cs typeface="Calibri" panose="020F0502020204030204" pitchFamily="34" charset="0"/>
            </a:endParaRPr>
          </a:p>
          <a:p>
            <a:pPr marL="571500" lvl="1" indent="-274320">
              <a:spcAft>
                <a:spcPts val="1200"/>
              </a:spcAft>
              <a:defRPr/>
            </a:pPr>
            <a:r>
              <a:rPr lang="en-US" sz="2800" dirty="0" smtClean="0">
                <a:latin typeface="Calibri" panose="020F0502020204030204" pitchFamily="34" charset="0"/>
                <a:cs typeface="Calibri" panose="020F0502020204030204" pitchFamily="34" charset="0"/>
              </a:rPr>
              <a:t>Shifts from making </a:t>
            </a:r>
            <a:r>
              <a:rPr lang="en-US" sz="2800" dirty="0">
                <a:latin typeface="Calibri" panose="020F0502020204030204" pitchFamily="34" charset="0"/>
                <a:cs typeface="Calibri" panose="020F0502020204030204" pitchFamily="34" charset="0"/>
              </a:rPr>
              <a:t>contract renewal decisions to </a:t>
            </a:r>
            <a:r>
              <a:rPr lang="en-US" sz="2800" b="1" dirty="0">
                <a:latin typeface="Calibri" panose="020F0502020204030204" pitchFamily="34" charset="0"/>
                <a:cs typeface="Calibri" panose="020F0502020204030204" pitchFamily="34" charset="0"/>
              </a:rPr>
              <a:t>elevating leading, teaching and learning</a:t>
            </a:r>
          </a:p>
          <a:p>
            <a:pPr marL="571500" lvl="1" indent="-274320">
              <a:spcAft>
                <a:spcPts val="1200"/>
              </a:spcAft>
              <a:defRPr/>
            </a:pPr>
            <a:r>
              <a:rPr lang="en-US" sz="2800" b="1" dirty="0" smtClean="0">
                <a:latin typeface="Calibri" panose="020F0502020204030204" pitchFamily="34" charset="0"/>
                <a:cs typeface="Calibri" panose="020F0502020204030204" pitchFamily="34" charset="0"/>
              </a:rPr>
              <a:t>Nurtures</a:t>
            </a:r>
            <a:r>
              <a:rPr lang="en-US" sz="2800" dirty="0" smtClean="0">
                <a:latin typeface="Calibri" panose="020F0502020204030204" pitchFamily="34" charset="0"/>
                <a:cs typeface="Calibri" panose="020F0502020204030204" pitchFamily="34" charset="0"/>
              </a:rPr>
              <a:t> </a:t>
            </a:r>
            <a:r>
              <a:rPr lang="en-US" sz="2800" b="1" dirty="0" smtClean="0">
                <a:latin typeface="Calibri" panose="020F0502020204030204" pitchFamily="34" charset="0"/>
                <a:cs typeface="Calibri" panose="020F0502020204030204" pitchFamily="34" charset="0"/>
              </a:rPr>
              <a:t>a </a:t>
            </a:r>
            <a:r>
              <a:rPr lang="en-US" sz="2800" b="1" dirty="0">
                <a:latin typeface="Calibri" panose="020F0502020204030204" pitchFamily="34" charset="0"/>
                <a:cs typeface="Calibri" panose="020F0502020204030204" pitchFamily="34" charset="0"/>
              </a:rPr>
              <a:t>culture of continuous improvement and growth</a:t>
            </a:r>
            <a:r>
              <a:rPr lang="en-US" sz="2800" dirty="0">
                <a:latin typeface="Calibri" panose="020F0502020204030204" pitchFamily="34" charset="0"/>
                <a:cs typeface="Calibri" panose="020F0502020204030204" pitchFamily="34" charset="0"/>
              </a:rPr>
              <a:t> by including formative assessment </a:t>
            </a:r>
            <a:r>
              <a:rPr lang="en-US" sz="2800" dirty="0" smtClean="0">
                <a:latin typeface="Calibri" panose="020F0502020204030204" pitchFamily="34" charset="0"/>
                <a:cs typeface="Calibri" panose="020F0502020204030204" pitchFamily="34" charset="0"/>
              </a:rPr>
              <a:t>and </a:t>
            </a:r>
            <a:r>
              <a:rPr lang="en-US" sz="2800" dirty="0">
                <a:latin typeface="Calibri" panose="020F0502020204030204" pitchFamily="34" charset="0"/>
                <a:cs typeface="Calibri" panose="020F0502020204030204" pitchFamily="34" charset="0"/>
              </a:rPr>
              <a:t>support</a:t>
            </a:r>
          </a:p>
          <a:p>
            <a:pPr marL="571500" lvl="1" indent="-274320">
              <a:spcAft>
                <a:spcPts val="1200"/>
              </a:spcAft>
              <a:defRPr/>
            </a:pPr>
            <a:r>
              <a:rPr lang="en-US" sz="2800" b="1" dirty="0" smtClean="0">
                <a:latin typeface="Calibri" panose="020F0502020204030204" pitchFamily="34" charset="0"/>
                <a:cs typeface="Calibri" panose="020F0502020204030204" pitchFamily="34" charset="0"/>
              </a:rPr>
              <a:t>Creates alignment </a:t>
            </a:r>
            <a:r>
              <a:rPr lang="en-US" sz="2800" b="1" dirty="0">
                <a:latin typeface="Calibri" panose="020F0502020204030204" pitchFamily="34" charset="0"/>
                <a:cs typeface="Calibri" panose="020F0502020204030204" pitchFamily="34" charset="0"/>
              </a:rPr>
              <a:t>between evaluation and professional learning </a:t>
            </a:r>
            <a:r>
              <a:rPr lang="en-US" sz="2800" dirty="0">
                <a:latin typeface="Calibri" panose="020F0502020204030204" pitchFamily="34" charset="0"/>
                <a:cs typeface="Calibri" panose="020F0502020204030204" pitchFamily="34" charset="0"/>
              </a:rPr>
              <a:t>that adds value to the system</a:t>
            </a:r>
          </a:p>
          <a:p>
            <a:pPr lvl="1"/>
            <a:endParaRPr lang="en-US" sz="3600" dirty="0"/>
          </a:p>
        </p:txBody>
      </p:sp>
      <p:sp>
        <p:nvSpPr>
          <p:cNvPr id="4" name="Footer Placeholder 3"/>
          <p:cNvSpPr>
            <a:spLocks noGrp="1"/>
          </p:cNvSpPr>
          <p:nvPr>
            <p:ph type="ftr" sz="quarter" idx="11"/>
          </p:nvPr>
        </p:nvSpPr>
        <p:spPr/>
        <p:txBody>
          <a:bodyPr/>
          <a:lstStyle/>
          <a:p>
            <a:r>
              <a:rPr lang="en-US" smtClean="0"/>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4</a:t>
            </a:fld>
            <a:endParaRPr lang="en-US" dirty="0"/>
          </a:p>
        </p:txBody>
      </p:sp>
      <p:pic>
        <p:nvPicPr>
          <p:cNvPr id="3" name="Picture Placeholder 2" descr="This image is a picture of an upward trending arrow. It is included for aesthetic purposes." title="Growth"/>
          <p:cNvPicPr>
            <a:picLocks noGrp="1" noChangeAspect="1"/>
          </p:cNvPicPr>
          <p:nvPr>
            <p:ph type="pic" sz="quarter" idx="13"/>
          </p:nvPr>
        </p:nvPicPr>
        <p:blipFill>
          <a:blip r:embed="rId3" cstate="hqprint">
            <a:extLst>
              <a:ext uri="{28A0092B-C50C-407E-A947-70E740481C1C}">
                <a14:useLocalDpi xmlns:a14="http://schemas.microsoft.com/office/drawing/2010/main" val="0"/>
              </a:ext>
            </a:extLst>
          </a:blip>
          <a:srcRect t="10651" b="10651"/>
          <a:stretch>
            <a:fillRect/>
          </a:stretch>
        </p:blipFill>
        <p:spPr>
          <a:xfrm>
            <a:off x="319301" y="3305262"/>
            <a:ext cx="4329702" cy="2555789"/>
          </a:xfrm>
        </p:spPr>
      </p:pic>
    </p:spTree>
    <p:extLst>
      <p:ext uri="{BB962C8B-B14F-4D97-AF65-F5344CB8AC3E}">
        <p14:creationId xmlns:p14="http://schemas.microsoft.com/office/powerpoint/2010/main" val="42283569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7176" y="1825624"/>
            <a:ext cx="10784542" cy="4475163"/>
          </a:xfrm>
        </p:spPr>
        <p:txBody>
          <a:bodyPr>
            <a:normAutofit lnSpcReduction="10000"/>
          </a:bodyPr>
          <a:lstStyle/>
          <a:p>
            <a:pPr>
              <a:buFont typeface="Arial" charset="0"/>
              <a:buChar char="•"/>
              <a:defRPr/>
            </a:pPr>
            <a:r>
              <a:rPr lang="en-US" altLang="en-US" sz="3200" dirty="0"/>
              <a:t>Elements must be included in all</a:t>
            </a:r>
            <a:r>
              <a:rPr lang="en-US" altLang="en-US" sz="3200" b="1" dirty="0"/>
              <a:t> teacher </a:t>
            </a:r>
            <a:r>
              <a:rPr lang="en-US" altLang="en-US" sz="3200" dirty="0"/>
              <a:t>and</a:t>
            </a:r>
            <a:r>
              <a:rPr lang="en-US" altLang="en-US" sz="3200" b="1" dirty="0"/>
              <a:t> administrator </a:t>
            </a:r>
            <a:r>
              <a:rPr lang="en-US" altLang="en-US" sz="3200" dirty="0"/>
              <a:t>evaluation and support systems: </a:t>
            </a:r>
          </a:p>
          <a:p>
            <a:pPr marL="971550" lvl="1" indent="-514350">
              <a:buFont typeface="+mj-lt"/>
              <a:buAutoNum type="arabicPeriod"/>
              <a:defRPr/>
            </a:pPr>
            <a:r>
              <a:rPr lang="en-US" altLang="en-US" sz="2800" dirty="0"/>
              <a:t>Standards of Professional Practice</a:t>
            </a:r>
          </a:p>
          <a:p>
            <a:pPr marL="971550" lvl="1" indent="-514350">
              <a:buFont typeface="+mj-lt"/>
              <a:buAutoNum type="arabicPeriod"/>
              <a:defRPr/>
            </a:pPr>
            <a:r>
              <a:rPr lang="en-US" altLang="en-US" sz="2800" dirty="0"/>
              <a:t>Differentiated Performance </a:t>
            </a:r>
            <a:r>
              <a:rPr lang="en-US" altLang="en-US" sz="2800" dirty="0" smtClean="0"/>
              <a:t>Levels (4)</a:t>
            </a:r>
            <a:endParaRPr lang="en-US" altLang="en-US" sz="2800" dirty="0"/>
          </a:p>
          <a:p>
            <a:pPr marL="971550" lvl="1" indent="-514350">
              <a:buFont typeface="+mj-lt"/>
              <a:buAutoNum type="arabicPeriod"/>
              <a:defRPr/>
            </a:pPr>
            <a:r>
              <a:rPr lang="en-US" altLang="en-US" sz="2800" dirty="0"/>
              <a:t>Multiple Measures</a:t>
            </a:r>
          </a:p>
          <a:p>
            <a:pPr marL="971550" lvl="1" indent="-514350">
              <a:buFont typeface="+mj-lt"/>
              <a:buAutoNum type="arabicPeriod"/>
              <a:defRPr/>
            </a:pPr>
            <a:r>
              <a:rPr lang="en-US" altLang="en-US" sz="2800" dirty="0"/>
              <a:t>Evaluation and Professional Growth Cycle</a:t>
            </a:r>
          </a:p>
          <a:p>
            <a:pPr marL="971550" lvl="1" indent="-514350">
              <a:buFont typeface="+mj-lt"/>
              <a:buAutoNum type="arabicPeriod"/>
              <a:defRPr/>
            </a:pPr>
            <a:r>
              <a:rPr lang="en-US" altLang="en-US" sz="2800" dirty="0"/>
              <a:t>Aligned Professional </a:t>
            </a:r>
            <a:r>
              <a:rPr lang="en-US" altLang="en-US" sz="2800" dirty="0" smtClean="0"/>
              <a:t>Learning</a:t>
            </a:r>
          </a:p>
          <a:p>
            <a:pPr marL="457200" lvl="1" indent="0">
              <a:buNone/>
              <a:defRPr/>
            </a:pPr>
            <a:endParaRPr lang="en-US" sz="2800" dirty="0"/>
          </a:p>
          <a:p>
            <a:pPr>
              <a:defRPr/>
            </a:pPr>
            <a:r>
              <a:rPr lang="en-US" sz="3200" dirty="0" smtClean="0"/>
              <a:t>Systems must </a:t>
            </a:r>
            <a:r>
              <a:rPr lang="en-US" sz="3200" dirty="0"/>
              <a:t>align to </a:t>
            </a:r>
            <a:r>
              <a:rPr lang="en-US" sz="3200" dirty="0" smtClean="0"/>
              <a:t>the </a:t>
            </a:r>
            <a:r>
              <a:rPr lang="en-US" sz="3200" dirty="0" smtClean="0">
                <a:hlinkClick r:id="rId3"/>
              </a:rPr>
              <a:t>Oregon Framework </a:t>
            </a:r>
            <a:r>
              <a:rPr lang="en-US" sz="3200" dirty="0" smtClean="0"/>
              <a:t>requirements, </a:t>
            </a:r>
            <a:r>
              <a:rPr lang="en-US" sz="3200" dirty="0"/>
              <a:t>but </a:t>
            </a:r>
            <a:r>
              <a:rPr lang="en-US" sz="3200" dirty="0" smtClean="0"/>
              <a:t>there is </a:t>
            </a:r>
            <a:r>
              <a:rPr lang="en-US" sz="3200" b="1" dirty="0" smtClean="0"/>
              <a:t>flexibility </a:t>
            </a:r>
            <a:r>
              <a:rPr lang="en-US" sz="3200" b="1" dirty="0"/>
              <a:t>in local design</a:t>
            </a:r>
          </a:p>
          <a:p>
            <a:pPr marL="971550" lvl="1" indent="-514350">
              <a:buFont typeface="+mj-lt"/>
              <a:buAutoNum type="arabicPeriod"/>
              <a:defRPr/>
            </a:pPr>
            <a:endParaRPr lang="en-US" altLang="en-US" sz="2800" dirty="0"/>
          </a:p>
          <a:p>
            <a:pPr lvl="1"/>
            <a:endParaRPr lang="en-US" sz="2800" dirty="0"/>
          </a:p>
          <a:p>
            <a:endParaRPr lang="en-US" sz="3200" dirty="0" smtClean="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a:t>
            </a:fld>
            <a:endParaRPr lang="en-US" dirty="0"/>
          </a:p>
        </p:txBody>
      </p:sp>
      <p:sp>
        <p:nvSpPr>
          <p:cNvPr id="5" name="Title 4"/>
          <p:cNvSpPr>
            <a:spLocks noGrp="1"/>
          </p:cNvSpPr>
          <p:nvPr>
            <p:ph type="title"/>
          </p:nvPr>
        </p:nvSpPr>
        <p:spPr/>
        <p:txBody>
          <a:bodyPr/>
          <a:lstStyle/>
          <a:p>
            <a:r>
              <a:rPr lang="en-US" dirty="0" smtClean="0"/>
              <a:t>Oregon Framework Required Elements</a:t>
            </a:r>
            <a:endParaRPr lang="en-US" dirty="0"/>
          </a:p>
        </p:txBody>
      </p:sp>
    </p:spTree>
    <p:extLst>
      <p:ext uri="{BB962C8B-B14F-4D97-AF65-F5344CB8AC3E}">
        <p14:creationId xmlns:p14="http://schemas.microsoft.com/office/powerpoint/2010/main" val="30589189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type="body" idx="1"/>
          </p:nvPr>
        </p:nvSpPr>
        <p:spPr/>
        <p:txBody>
          <a:bodyPr>
            <a:normAutofit fontScale="92500"/>
          </a:bodyPr>
          <a:lstStyle/>
          <a:p>
            <a:pPr fontAlgn="base">
              <a:spcAft>
                <a:spcPct val="0"/>
              </a:spcAft>
            </a:pPr>
            <a:r>
              <a:rPr lang="en-US" altLang="en-US" sz="3200" b="1" dirty="0" smtClean="0"/>
              <a:t>Model Core Teaching Standards</a:t>
            </a:r>
            <a:endParaRPr lang="en-US" altLang="en-US" sz="3200" b="1" dirty="0"/>
          </a:p>
          <a:p>
            <a:pPr marL="0" indent="0">
              <a:lnSpc>
                <a:spcPct val="115000"/>
              </a:lnSpc>
              <a:spcBef>
                <a:spcPts val="0"/>
              </a:spcBef>
              <a:spcAft>
                <a:spcPts val="100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mj-lt"/>
              <a:buAutoNum type="arabicPeriod"/>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6" name="Content Placeholder 5"/>
          <p:cNvSpPr>
            <a:spLocks noGrp="1"/>
          </p:cNvSpPr>
          <p:nvPr>
            <p:ph sz="half" idx="2"/>
          </p:nvPr>
        </p:nvSpPr>
        <p:spPr/>
        <p:txBody>
          <a:bodyPr/>
          <a:lstStyle/>
          <a:p>
            <a:pPr marL="0" indent="0">
              <a:buClr>
                <a:schemeClr val="accent2"/>
              </a:buClr>
              <a:buNone/>
              <a:defRPr/>
            </a:pPr>
            <a:r>
              <a:rPr lang="en-US" sz="2800" u="sng" dirty="0" smtClean="0"/>
              <a:t>Four Domains (10 Standards)</a:t>
            </a:r>
            <a:endParaRPr lang="en-US" sz="2800" u="sng" dirty="0"/>
          </a:p>
          <a:p>
            <a:pPr marL="788988" lvl="1" indent="-514350">
              <a:buFont typeface="+mj-lt"/>
              <a:buAutoNum type="arabicPeriod"/>
              <a:defRPr/>
            </a:pPr>
            <a:r>
              <a:rPr lang="en-US" sz="2800" dirty="0"/>
              <a:t>The Learner and Learning</a:t>
            </a:r>
          </a:p>
          <a:p>
            <a:pPr marL="788988" lvl="1" indent="-514350">
              <a:buFont typeface="+mj-lt"/>
              <a:buAutoNum type="arabicPeriod"/>
              <a:defRPr/>
            </a:pPr>
            <a:r>
              <a:rPr lang="en-US" sz="2800" dirty="0"/>
              <a:t>Content</a:t>
            </a:r>
          </a:p>
          <a:p>
            <a:pPr marL="788988" lvl="1" indent="-514350">
              <a:buFont typeface="+mj-lt"/>
              <a:buAutoNum type="arabicPeriod"/>
              <a:defRPr/>
            </a:pPr>
            <a:r>
              <a:rPr lang="en-US" sz="2800" dirty="0"/>
              <a:t>Instructional Practice</a:t>
            </a:r>
          </a:p>
          <a:p>
            <a:pPr marL="788988" lvl="1" indent="-514350">
              <a:buFont typeface="+mj-lt"/>
              <a:buAutoNum type="arabicPeriod"/>
              <a:defRPr/>
            </a:pPr>
            <a:r>
              <a:rPr lang="en-US" sz="2800" dirty="0"/>
              <a:t>Professional Responsibility</a:t>
            </a:r>
          </a:p>
          <a:p>
            <a:endParaRPr lang="en-US" dirty="0"/>
          </a:p>
        </p:txBody>
      </p:sp>
      <p:sp>
        <p:nvSpPr>
          <p:cNvPr id="7" name="Text Placeholder 6"/>
          <p:cNvSpPr>
            <a:spLocks noGrp="1"/>
          </p:cNvSpPr>
          <p:nvPr>
            <p:ph type="body" sz="quarter" idx="3"/>
          </p:nvPr>
        </p:nvSpPr>
        <p:spPr>
          <a:xfrm>
            <a:off x="6172199" y="1681163"/>
            <a:ext cx="5504935" cy="823912"/>
          </a:xfrm>
        </p:spPr>
        <p:txBody>
          <a:bodyPr>
            <a:normAutofit fontScale="92500"/>
          </a:bodyPr>
          <a:lstStyle/>
          <a:p>
            <a:r>
              <a:rPr lang="en-US" b="1" dirty="0" smtClean="0"/>
              <a:t>Educational Leadership Standards</a:t>
            </a:r>
            <a:endParaRPr lang="en-US" b="1" dirty="0"/>
          </a:p>
        </p:txBody>
      </p:sp>
      <p:sp>
        <p:nvSpPr>
          <p:cNvPr id="8" name="Content Placeholder 7"/>
          <p:cNvSpPr>
            <a:spLocks noGrp="1"/>
          </p:cNvSpPr>
          <p:nvPr>
            <p:ph sz="quarter" idx="4"/>
          </p:nvPr>
        </p:nvSpPr>
        <p:spPr>
          <a:xfrm>
            <a:off x="5997575" y="2505075"/>
            <a:ext cx="5889625" cy="3434549"/>
          </a:xfrm>
        </p:spPr>
        <p:txBody>
          <a:bodyPr>
            <a:normAutofit/>
          </a:bodyPr>
          <a:lstStyle/>
          <a:p>
            <a:pPr marL="0" indent="0">
              <a:buFont typeface="Wingdings 2" panose="05020102010507070707" pitchFamily="18" charset="2"/>
              <a:buNone/>
              <a:defRPr/>
            </a:pPr>
            <a:r>
              <a:rPr lang="en-US" sz="2800" u="sng" dirty="0" smtClean="0"/>
              <a:t>Six Domains</a:t>
            </a:r>
            <a:endParaRPr lang="en-US" sz="2800" u="sng" dirty="0"/>
          </a:p>
          <a:p>
            <a:pPr marL="1050925" lvl="2" indent="-457200">
              <a:buFont typeface="Georgia" pitchFamily="18" charset="0"/>
              <a:buAutoNum type="arabicPeriod"/>
              <a:defRPr/>
            </a:pPr>
            <a:r>
              <a:rPr lang="en-US" sz="2800" dirty="0"/>
              <a:t>Visionary Leadership</a:t>
            </a:r>
          </a:p>
          <a:p>
            <a:pPr marL="1050925" lvl="2" indent="-457200">
              <a:buFont typeface="Georgia" pitchFamily="18" charset="0"/>
              <a:buAutoNum type="arabicPeriod"/>
              <a:defRPr/>
            </a:pPr>
            <a:r>
              <a:rPr lang="en-US" sz="2800" dirty="0"/>
              <a:t>Instructional Improvement</a:t>
            </a:r>
          </a:p>
          <a:p>
            <a:pPr marL="1050925" lvl="2" indent="-457200">
              <a:buFont typeface="Georgia" pitchFamily="18" charset="0"/>
              <a:buAutoNum type="arabicPeriod"/>
              <a:defRPr/>
            </a:pPr>
            <a:r>
              <a:rPr lang="en-US" sz="2800" dirty="0"/>
              <a:t>Effective Management</a:t>
            </a:r>
          </a:p>
          <a:p>
            <a:pPr marL="1050925" lvl="2" indent="-457200">
              <a:buFont typeface="Georgia" pitchFamily="18" charset="0"/>
              <a:buAutoNum type="arabicPeriod"/>
              <a:defRPr/>
            </a:pPr>
            <a:r>
              <a:rPr lang="en-US" sz="2800" dirty="0"/>
              <a:t>Inclusive Practice</a:t>
            </a:r>
          </a:p>
          <a:p>
            <a:pPr marL="1050925" lvl="2" indent="-457200">
              <a:buFont typeface="Georgia" pitchFamily="18" charset="0"/>
              <a:buAutoNum type="arabicPeriod"/>
              <a:defRPr/>
            </a:pPr>
            <a:r>
              <a:rPr lang="en-US" sz="2800" dirty="0"/>
              <a:t>Ethical Leadership</a:t>
            </a:r>
          </a:p>
          <a:p>
            <a:pPr marL="1050925" lvl="2" indent="-457200">
              <a:buFont typeface="Georgia" pitchFamily="18" charset="0"/>
              <a:buAutoNum type="arabicPeriod"/>
              <a:defRPr/>
            </a:pPr>
            <a:r>
              <a:rPr lang="en-US" sz="2800" dirty="0"/>
              <a:t>Socio-Political Context</a:t>
            </a:r>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a:t>
            </a:fld>
            <a:endParaRPr lang="en-US" dirty="0"/>
          </a:p>
        </p:txBody>
      </p:sp>
      <p:sp>
        <p:nvSpPr>
          <p:cNvPr id="5" name="Title 4"/>
          <p:cNvSpPr>
            <a:spLocks noGrp="1"/>
          </p:cNvSpPr>
          <p:nvPr>
            <p:ph type="title"/>
          </p:nvPr>
        </p:nvSpPr>
        <p:spPr/>
        <p:txBody>
          <a:bodyPr>
            <a:normAutofit/>
          </a:bodyPr>
          <a:lstStyle/>
          <a:p>
            <a:r>
              <a:rPr lang="en-US" sz="4400" dirty="0" smtClean="0"/>
              <a:t>Standards of Professional Practice</a:t>
            </a:r>
            <a:endParaRPr lang="en-US" sz="4400" dirty="0"/>
          </a:p>
        </p:txBody>
      </p:sp>
    </p:spTree>
    <p:extLst>
      <p:ext uri="{BB962C8B-B14F-4D97-AF65-F5344CB8AC3E}">
        <p14:creationId xmlns:p14="http://schemas.microsoft.com/office/powerpoint/2010/main" val="22441451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sz="3200" dirty="0"/>
              <a:t>Performance evaluated on the </a:t>
            </a:r>
            <a:r>
              <a:rPr lang="en-US" altLang="en-US" sz="3200" b="1" dirty="0"/>
              <a:t>Standards of Professional Practice </a:t>
            </a:r>
            <a:r>
              <a:rPr lang="en-US" altLang="en-US" sz="3200" dirty="0"/>
              <a:t>on </a:t>
            </a:r>
            <a:r>
              <a:rPr lang="en-US" altLang="en-US" sz="3200" b="1" dirty="0"/>
              <a:t>4 levels </a:t>
            </a:r>
          </a:p>
          <a:p>
            <a:pPr lvl="1"/>
            <a:r>
              <a:rPr lang="en-US" altLang="en-US" sz="2800" dirty="0"/>
              <a:t>Level 1 – Does not meet standards</a:t>
            </a:r>
          </a:p>
          <a:p>
            <a:pPr lvl="1"/>
            <a:r>
              <a:rPr lang="en-US" altLang="en-US" sz="2800" dirty="0"/>
              <a:t>Level 2 – Making progress toward standards</a:t>
            </a:r>
          </a:p>
          <a:p>
            <a:pPr lvl="1"/>
            <a:r>
              <a:rPr lang="en-US" altLang="en-US" sz="2800" dirty="0"/>
              <a:t>Level 3 – Meets </a:t>
            </a:r>
            <a:r>
              <a:rPr lang="en-US" altLang="en-US" sz="2800" dirty="0" smtClean="0"/>
              <a:t>standards (Proficient)</a:t>
            </a:r>
            <a:endParaRPr lang="en-US" altLang="en-US" sz="2800" dirty="0"/>
          </a:p>
          <a:p>
            <a:pPr lvl="1"/>
            <a:r>
              <a:rPr lang="en-US" altLang="en-US" sz="2800" dirty="0"/>
              <a:t>Level 4 – Exceeds standards</a:t>
            </a:r>
          </a:p>
          <a:p>
            <a:pPr marL="0" indent="0">
              <a:buNone/>
            </a:pPr>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7</a:t>
            </a:fld>
            <a:endParaRPr lang="en-US" dirty="0"/>
          </a:p>
        </p:txBody>
      </p:sp>
      <p:sp>
        <p:nvSpPr>
          <p:cNvPr id="5" name="Title 4"/>
          <p:cNvSpPr>
            <a:spLocks noGrp="1"/>
          </p:cNvSpPr>
          <p:nvPr>
            <p:ph type="title"/>
          </p:nvPr>
        </p:nvSpPr>
        <p:spPr/>
        <p:txBody>
          <a:bodyPr>
            <a:normAutofit/>
          </a:bodyPr>
          <a:lstStyle/>
          <a:p>
            <a:r>
              <a:rPr lang="en-US" dirty="0" smtClean="0"/>
              <a:t>Differentiated Performance Levels</a:t>
            </a:r>
            <a:endParaRPr lang="en-US" dirty="0"/>
          </a:p>
        </p:txBody>
      </p:sp>
      <p:sp>
        <p:nvSpPr>
          <p:cNvPr id="6" name="Oval 5" descr="This oval is included to highlight that Level 3 means proficient." title="Meets Standards"/>
          <p:cNvSpPr/>
          <p:nvPr/>
        </p:nvSpPr>
        <p:spPr>
          <a:xfrm>
            <a:off x="864973" y="3571103"/>
            <a:ext cx="6845643" cy="60548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07542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descr="This graphic shows the three types of evidence that must be included in a district evaluation system: Professional practice, professional responsibility and Student learning and growth." title="Mulitple Measures"/>
          <p:cNvGraphicFramePr>
            <a:graphicFrameLocks noGrp="1"/>
          </p:cNvGraphicFramePr>
          <p:nvPr>
            <p:ph idx="1"/>
            <p:extLst>
              <p:ext uri="{D42A27DB-BD31-4B8C-83A1-F6EECF244321}">
                <p14:modId xmlns:p14="http://schemas.microsoft.com/office/powerpoint/2010/main" val="40909374"/>
              </p:ext>
            </p:extLst>
          </p:nvPr>
        </p:nvGraphicFramePr>
        <p:xfrm>
          <a:off x="717550" y="1581665"/>
          <a:ext cx="10971942" cy="43524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8</a:t>
            </a:fld>
            <a:endParaRPr lang="en-US" dirty="0"/>
          </a:p>
        </p:txBody>
      </p:sp>
      <p:sp>
        <p:nvSpPr>
          <p:cNvPr id="5" name="Title 4"/>
          <p:cNvSpPr>
            <a:spLocks noGrp="1"/>
          </p:cNvSpPr>
          <p:nvPr>
            <p:ph type="title"/>
          </p:nvPr>
        </p:nvSpPr>
        <p:spPr/>
        <p:txBody>
          <a:bodyPr/>
          <a:lstStyle/>
          <a:p>
            <a:r>
              <a:rPr lang="en-US" dirty="0" smtClean="0"/>
              <a:t>Multiple Measures</a:t>
            </a:r>
            <a:endParaRPr lang="en-US" dirty="0"/>
          </a:p>
        </p:txBody>
      </p:sp>
    </p:spTree>
    <p:extLst>
      <p:ext uri="{BB962C8B-B14F-4D97-AF65-F5344CB8AC3E}">
        <p14:creationId xmlns:p14="http://schemas.microsoft.com/office/powerpoint/2010/main" val="1519301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defRPr/>
            </a:pPr>
            <a:r>
              <a:rPr lang="en-US" sz="3200" b="1" dirty="0" smtClean="0"/>
              <a:t>SLG goal setting is a collaborative process</a:t>
            </a:r>
            <a:endParaRPr lang="en-US" sz="3200" b="1" dirty="0"/>
          </a:p>
          <a:p>
            <a:pPr lvl="1">
              <a:spcAft>
                <a:spcPts val="1200"/>
              </a:spcAft>
              <a:defRPr/>
            </a:pPr>
            <a:r>
              <a:rPr lang="en-US" sz="2800" dirty="0"/>
              <a:t>Teachers and administrators collaborate with supervisors/evaluators to establish </a:t>
            </a:r>
            <a:r>
              <a:rPr lang="en-US" sz="2800" u="sng" dirty="0"/>
              <a:t>at least two student learning and growth goals</a:t>
            </a:r>
            <a:endParaRPr lang="en-US" sz="2800" dirty="0"/>
          </a:p>
          <a:p>
            <a:pPr lvl="1">
              <a:spcAft>
                <a:spcPts val="1200"/>
              </a:spcAft>
              <a:defRPr/>
            </a:pPr>
            <a:r>
              <a:rPr lang="en-US" sz="2800" dirty="0"/>
              <a:t>Discuss rigor and rationale of each goal, research-based strategies, professional learning needed to support goal </a:t>
            </a:r>
            <a:r>
              <a:rPr lang="en-US" sz="2800" dirty="0" smtClean="0"/>
              <a:t>attainment</a:t>
            </a:r>
            <a:endParaRPr lang="en-US" sz="2800" dirty="0"/>
          </a:p>
          <a:p>
            <a:pPr lvl="1">
              <a:spcAft>
                <a:spcPts val="1200"/>
              </a:spcAft>
              <a:defRPr/>
            </a:pPr>
            <a:r>
              <a:rPr lang="en-US" sz="2800" dirty="0"/>
              <a:t>Meet and discuss progress mid-year and at end of </a:t>
            </a:r>
            <a:r>
              <a:rPr lang="en-US" sz="2800" dirty="0" smtClean="0"/>
              <a:t>year</a:t>
            </a:r>
            <a:endParaRPr lang="en-US" sz="2800" dirty="0"/>
          </a:p>
          <a:p>
            <a:pPr lvl="1">
              <a:spcAft>
                <a:spcPts val="1200"/>
              </a:spcAft>
              <a:defRPr/>
            </a:pPr>
            <a:r>
              <a:rPr lang="en-US" sz="2800" dirty="0"/>
              <a:t>Reflect on results and determine implications for professional growth path and summative evaluation</a:t>
            </a:r>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9</a:t>
            </a:fld>
            <a:endParaRPr lang="en-US" dirty="0"/>
          </a:p>
        </p:txBody>
      </p:sp>
      <p:sp>
        <p:nvSpPr>
          <p:cNvPr id="5" name="Title 4"/>
          <p:cNvSpPr>
            <a:spLocks noGrp="1"/>
          </p:cNvSpPr>
          <p:nvPr>
            <p:ph type="title"/>
          </p:nvPr>
        </p:nvSpPr>
        <p:spPr/>
        <p:txBody>
          <a:bodyPr/>
          <a:lstStyle/>
          <a:p>
            <a:r>
              <a:rPr lang="en-US" dirty="0" smtClean="0"/>
              <a:t>Student Learning and Growth (SLG) Goals</a:t>
            </a:r>
            <a:endParaRPr lang="en-US" dirty="0"/>
          </a:p>
        </p:txBody>
      </p:sp>
    </p:spTree>
    <p:extLst>
      <p:ext uri="{BB962C8B-B14F-4D97-AF65-F5344CB8AC3E}">
        <p14:creationId xmlns:p14="http://schemas.microsoft.com/office/powerpoint/2010/main" val="214008214"/>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1EDF2100B64E49B1291E2901D21D48" ma:contentTypeVersion="7" ma:contentTypeDescription="Create a new document." ma:contentTypeScope="" ma:versionID="446566eb20b54b48c69742cc1c9903eb">
  <xsd:schema xmlns:xsd="http://www.w3.org/2001/XMLSchema" xmlns:xs="http://www.w3.org/2001/XMLSchema" xmlns:p="http://schemas.microsoft.com/office/2006/metadata/properties" xmlns:ns1="http://schemas.microsoft.com/sharepoint/v3" xmlns:ns2="a46da635-35ab-4168-9e0e-61b66d2ed8e3" xmlns:ns3="54031767-dd6d-417c-ab73-583408f47564" targetNamespace="http://schemas.microsoft.com/office/2006/metadata/properties" ma:root="true" ma:fieldsID="7087f3705c773f4cf2c7d9b38a145241" ns1:_="" ns2:_="" ns3:_="">
    <xsd:import namespace="http://schemas.microsoft.com/sharepoint/v3"/>
    <xsd:import namespace="a46da635-35ab-4168-9e0e-61b66d2ed8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6da635-35ab-4168-9e0e-61b66d2ed8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a46da635-35ab-4168-9e0e-61b66d2ed8e3" xsi:nil="true"/>
    <Remediation_x0020_Date xmlns="a46da635-35ab-4168-9e0e-61b66d2ed8e3">2022-05-12T07:00:00+00:00</Remediation_x0020_Date>
    <Priority xmlns="a46da635-35ab-4168-9e0e-61b66d2ed8e3">New</Priority>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BFEC825-4CA4-4C5A-8638-FF24CB207F00}"/>
</file>

<file path=customXml/itemProps2.xml><?xml version="1.0" encoding="utf-8"?>
<ds:datastoreItem xmlns:ds="http://schemas.openxmlformats.org/officeDocument/2006/customXml" ds:itemID="{1C2AA772-8C0A-480C-9E0C-84C76C73C71D}">
  <ds:schemaRefs>
    <ds:schemaRef ds:uri="http://schemas.microsoft.com/office/2006/documentManagement/types"/>
    <ds:schemaRef ds:uri="033ab11c-6041-4f50-b845-c0c38e41b3e3"/>
    <ds:schemaRef ds:uri="http://purl.org/dc/terms/"/>
    <ds:schemaRef ds:uri="http://schemas.microsoft.com/office/infopath/2007/PartnerControls"/>
    <ds:schemaRef ds:uri="http://purl.org/dc/dcmitype/"/>
    <ds:schemaRef ds:uri="http://purl.org/dc/elements/1.1/"/>
    <ds:schemaRef ds:uri="http://schemas.microsoft.com/office/2006/metadata/properties"/>
    <ds:schemaRef ds:uri="http://schemas.openxmlformats.org/package/2006/metadata/core-properties"/>
    <ds:schemaRef ds:uri="54031767-dd6d-417c-ab73-583408f47564"/>
    <ds:schemaRef ds:uri="http://schemas.microsoft.com/sharepoint/v3"/>
    <ds:schemaRef ds:uri="http://www.w3.org/XML/1998/namespace"/>
  </ds:schemaRefs>
</ds:datastoreItem>
</file>

<file path=customXml/itemProps3.xml><?xml version="1.0" encoding="utf-8"?>
<ds:datastoreItem xmlns:ds="http://schemas.openxmlformats.org/officeDocument/2006/customXml" ds:itemID="{FA537A3C-07AB-4ED3-ABE5-8FDAADAD9E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ODE-PowerPoint-Template</Template>
  <TotalTime>2375</TotalTime>
  <Words>1530</Words>
  <Application>Microsoft Office PowerPoint</Application>
  <PresentationFormat>Widescreen</PresentationFormat>
  <Paragraphs>161</Paragraphs>
  <Slides>13</Slides>
  <Notes>13</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13</vt:i4>
      </vt:variant>
    </vt:vector>
  </HeadingPairs>
  <TitlesOfParts>
    <vt:vector size="25" baseType="lpstr">
      <vt:lpstr>Arial</vt:lpstr>
      <vt:lpstr>Calibri</vt:lpstr>
      <vt:lpstr>Franklin Gothic Book</vt:lpstr>
      <vt:lpstr>Georgia</vt:lpstr>
      <vt:lpstr>Times New Roman</vt:lpstr>
      <vt:lpstr>Wingdings 2</vt:lpstr>
      <vt:lpstr>2021ODE</vt:lpstr>
      <vt:lpstr>Green_2021ODE</vt:lpstr>
      <vt:lpstr>Gold_2021ODE</vt:lpstr>
      <vt:lpstr>Orange_2021ODE</vt:lpstr>
      <vt:lpstr>Red_2021ODE</vt:lpstr>
      <vt:lpstr>Teal_2021ODE</vt:lpstr>
      <vt:lpstr>Educator Evaluation and Support System Basics</vt:lpstr>
      <vt:lpstr>Agenda</vt:lpstr>
      <vt:lpstr>Purpose of an Evaluation System</vt:lpstr>
      <vt:lpstr>Vision and Principles of a Quality System</vt:lpstr>
      <vt:lpstr>Oregon Framework Required Elements</vt:lpstr>
      <vt:lpstr>Standards of Professional Practice</vt:lpstr>
      <vt:lpstr>Differentiated Performance Levels</vt:lpstr>
      <vt:lpstr>Multiple Measures</vt:lpstr>
      <vt:lpstr>Student Learning and Growth (SLG) Goals</vt:lpstr>
      <vt:lpstr>Evaluation and Professional Growth Cycle</vt:lpstr>
      <vt:lpstr>Factors in Summative Effectiveness Rating</vt:lpstr>
      <vt:lpstr>Aligned Professional Learning</vt:lpstr>
      <vt:lpstr>Resources</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 System Basics</dc:title>
  <dc:creator>MARTIN Sarah * ODE</dc:creator>
  <cp:lastModifiedBy>MARTIN Sarah * ODE</cp:lastModifiedBy>
  <cp:revision>164</cp:revision>
  <dcterms:created xsi:type="dcterms:W3CDTF">2021-11-08T23:34:50Z</dcterms:created>
  <dcterms:modified xsi:type="dcterms:W3CDTF">2023-08-08T21:01:27Z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0x010100AD1EDF2100B64E49B1291E2901D21D48</vt:lpwstr>
  </property>
</Properties>
</file>