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258" r:id="rId7"/>
    <p:sldId id="259" r:id="rId8"/>
    <p:sldId id="265" r:id="rId9"/>
    <p:sldId id="260" r:id="rId10"/>
    <p:sldId id="261" r:id="rId11"/>
    <p:sldId id="264" r:id="rId12"/>
    <p:sldId id="262" r:id="rId13"/>
    <p:sldId id="263" r:id="rId14"/>
    <p:sldId id="266" r:id="rId15"/>
    <p:sldId id="267" r:id="rId16"/>
    <p:sldId id="268" r:id="rId17"/>
    <p:sldId id="269" r:id="rId18"/>
    <p:sldId id="270" r:id="rId19"/>
    <p:sldId id="271" r:id="rId20"/>
    <p:sldId id="272" r:id="rId21"/>
    <p:sldId id="273" r:id="rId22"/>
    <p:sldId id="274" r:id="rId23"/>
    <p:sldId id="275" r:id="rId24"/>
    <p:sldId id="277" r:id="rId25"/>
    <p:sldId id="276" r:id="rId26"/>
    <p:sldId id="278"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371" autoAdjust="0"/>
  </p:normalViewPr>
  <p:slideViewPr>
    <p:cSldViewPr snapToGrid="0" snapToObjects="1">
      <p:cViewPr varScale="1">
        <p:scale>
          <a:sx n="73" d="100"/>
          <a:sy n="73" d="100"/>
        </p:scale>
        <p:origin x="183"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63260-F6B6-45E3-AFAA-CB7D41A8D08E}" type="doc">
      <dgm:prSet loTypeId="urn:microsoft.com/office/officeart/2005/8/layout/orgChart1" loCatId="hierarchy" qsTypeId="urn:microsoft.com/office/officeart/2005/8/quickstyle/simple1" qsCatId="simple" csTypeId="urn:microsoft.com/office/officeart/2005/8/colors/colorful1#1" csCatId="colorful" phldr="1"/>
      <dgm:spPr/>
      <dgm:t>
        <a:bodyPr/>
        <a:lstStyle/>
        <a:p>
          <a:endParaRPr lang="en-US"/>
        </a:p>
      </dgm:t>
    </dgm:pt>
    <dgm:pt modelId="{25D2381E-D36D-48BC-98C1-DEA6F1379136}">
      <dgm:prSet phldrT="[Text]"/>
      <dgm:spPr/>
      <dgm:t>
        <a:bodyPr/>
        <a:lstStyle/>
        <a:p>
          <a:r>
            <a:rPr lang="en-US" dirty="0">
              <a:solidFill>
                <a:srgbClr val="8A0000"/>
              </a:solidFill>
            </a:rPr>
            <a:t>X</a:t>
          </a:r>
        </a:p>
      </dgm:t>
    </dgm:pt>
    <dgm:pt modelId="{07CB7764-06A2-4FB7-BB3A-5BB18E2A8A44}" type="parTrans" cxnId="{9713E89A-3C4D-424B-8A25-BD55A4DD64C6}">
      <dgm:prSet/>
      <dgm:spPr/>
      <dgm:t>
        <a:bodyPr/>
        <a:lstStyle/>
        <a:p>
          <a:endParaRPr lang="en-US"/>
        </a:p>
      </dgm:t>
    </dgm:pt>
    <dgm:pt modelId="{152556F9-262E-4848-AB25-961797701146}" type="sibTrans" cxnId="{9713E89A-3C4D-424B-8A25-BD55A4DD64C6}">
      <dgm:prSet/>
      <dgm:spPr/>
      <dgm:t>
        <a:bodyPr/>
        <a:lstStyle/>
        <a:p>
          <a:endParaRPr lang="en-US"/>
        </a:p>
      </dgm:t>
    </dgm:pt>
    <dgm:pt modelId="{C7EEEB30-5388-4256-AE60-52DD88F528E7}" type="asst">
      <dgm:prSet phldrT="[Text]"/>
      <dgm:spPr/>
      <dgm:t>
        <a:bodyPr/>
        <a:lstStyle/>
        <a:p>
          <a:r>
            <a:rPr lang="en-US" dirty="0"/>
            <a:t>a</a:t>
          </a:r>
        </a:p>
      </dgm:t>
    </dgm:pt>
    <dgm:pt modelId="{48F75FEE-5D5B-4779-A603-D4088C4122F1}" type="parTrans" cxnId="{9CEBFE77-7F4D-466D-BE1A-7F988F336A22}">
      <dgm:prSet/>
      <dgm:spPr/>
      <dgm:t>
        <a:bodyPr/>
        <a:lstStyle/>
        <a:p>
          <a:endParaRPr lang="en-US"/>
        </a:p>
      </dgm:t>
    </dgm:pt>
    <dgm:pt modelId="{32A2CF8D-B29A-46D4-A1A8-9A01AA9E9687}" type="sibTrans" cxnId="{9CEBFE77-7F4D-466D-BE1A-7F988F336A22}">
      <dgm:prSet/>
      <dgm:spPr/>
      <dgm:t>
        <a:bodyPr/>
        <a:lstStyle/>
        <a:p>
          <a:endParaRPr lang="en-US"/>
        </a:p>
      </dgm:t>
    </dgm:pt>
    <dgm:pt modelId="{24609FA8-3D7A-4D5B-BF76-952848631B9E}">
      <dgm:prSet phldrT="[Text]"/>
      <dgm:spPr/>
      <dgm:t>
        <a:bodyPr/>
        <a:lstStyle/>
        <a:p>
          <a:r>
            <a:rPr lang="en-US" dirty="0"/>
            <a:t>b</a:t>
          </a:r>
        </a:p>
      </dgm:t>
    </dgm:pt>
    <dgm:pt modelId="{91984BE4-B0AD-4A90-A436-D5B0E1350AE2}" type="parTrans" cxnId="{97E2029B-3C6F-4981-951E-93A7E7BFCC32}">
      <dgm:prSet/>
      <dgm:spPr/>
      <dgm:t>
        <a:bodyPr/>
        <a:lstStyle/>
        <a:p>
          <a:endParaRPr lang="en-US"/>
        </a:p>
      </dgm:t>
    </dgm:pt>
    <dgm:pt modelId="{E9FBBAE4-CD9C-4268-A847-5A6B401F3875}" type="sibTrans" cxnId="{97E2029B-3C6F-4981-951E-93A7E7BFCC32}">
      <dgm:prSet/>
      <dgm:spPr/>
      <dgm:t>
        <a:bodyPr/>
        <a:lstStyle/>
        <a:p>
          <a:endParaRPr lang="en-US"/>
        </a:p>
      </dgm:t>
    </dgm:pt>
    <dgm:pt modelId="{74A2AEFB-D02F-49F5-A6BE-B27A4DD2D826}">
      <dgm:prSet phldrT="[Text]"/>
      <dgm:spPr/>
      <dgm:t>
        <a:bodyPr/>
        <a:lstStyle/>
        <a:p>
          <a:r>
            <a:rPr lang="en-US" dirty="0"/>
            <a:t>c</a:t>
          </a:r>
        </a:p>
      </dgm:t>
    </dgm:pt>
    <dgm:pt modelId="{9F6527B5-DDAE-4552-88D1-203524CB3283}" type="parTrans" cxnId="{8A913382-636D-4A7E-9286-2159828C506B}">
      <dgm:prSet/>
      <dgm:spPr/>
      <dgm:t>
        <a:bodyPr/>
        <a:lstStyle/>
        <a:p>
          <a:endParaRPr lang="en-US"/>
        </a:p>
      </dgm:t>
    </dgm:pt>
    <dgm:pt modelId="{1ECB3E5C-B4F3-4C07-B021-17561FB9AEB8}" type="sibTrans" cxnId="{8A913382-636D-4A7E-9286-2159828C506B}">
      <dgm:prSet/>
      <dgm:spPr/>
      <dgm:t>
        <a:bodyPr/>
        <a:lstStyle/>
        <a:p>
          <a:endParaRPr lang="en-US"/>
        </a:p>
      </dgm:t>
    </dgm:pt>
    <dgm:pt modelId="{A56CB028-E888-48D9-925B-EEADA6CC7188}">
      <dgm:prSet phldrT="[Text]"/>
      <dgm:spPr/>
      <dgm:t>
        <a:bodyPr/>
        <a:lstStyle/>
        <a:p>
          <a:r>
            <a:rPr lang="en-US" dirty="0"/>
            <a:t>d</a:t>
          </a:r>
        </a:p>
      </dgm:t>
    </dgm:pt>
    <dgm:pt modelId="{7565DE12-7453-4FC6-B4FE-66F73B120666}" type="sibTrans" cxnId="{50FEACE9-0C70-42FE-8376-EDF8CD076A98}">
      <dgm:prSet/>
      <dgm:spPr/>
      <dgm:t>
        <a:bodyPr/>
        <a:lstStyle/>
        <a:p>
          <a:endParaRPr lang="en-US"/>
        </a:p>
      </dgm:t>
    </dgm:pt>
    <dgm:pt modelId="{C027B338-05EE-4DD8-8116-F0C6CDCB745D}" type="parTrans" cxnId="{50FEACE9-0C70-42FE-8376-EDF8CD076A98}">
      <dgm:prSet/>
      <dgm:spPr/>
      <dgm:t>
        <a:bodyPr/>
        <a:lstStyle/>
        <a:p>
          <a:endParaRPr lang="en-US"/>
        </a:p>
      </dgm:t>
    </dgm:pt>
    <dgm:pt modelId="{95A40860-A84D-4781-9651-C5A08599813A}" type="pres">
      <dgm:prSet presAssocID="{97963260-F6B6-45E3-AFAA-CB7D41A8D08E}" presName="hierChild1" presStyleCnt="0">
        <dgm:presLayoutVars>
          <dgm:orgChart val="1"/>
          <dgm:chPref val="1"/>
          <dgm:dir/>
          <dgm:animOne val="branch"/>
          <dgm:animLvl val="lvl"/>
          <dgm:resizeHandles/>
        </dgm:presLayoutVars>
      </dgm:prSet>
      <dgm:spPr/>
      <dgm:t>
        <a:bodyPr/>
        <a:lstStyle/>
        <a:p>
          <a:endParaRPr lang="en-US"/>
        </a:p>
      </dgm:t>
    </dgm:pt>
    <dgm:pt modelId="{2D38C3A7-C0D2-4A3A-BE44-A2654EA103F5}" type="pres">
      <dgm:prSet presAssocID="{25D2381E-D36D-48BC-98C1-DEA6F1379136}" presName="hierRoot1" presStyleCnt="0">
        <dgm:presLayoutVars>
          <dgm:hierBranch val="init"/>
        </dgm:presLayoutVars>
      </dgm:prSet>
      <dgm:spPr/>
    </dgm:pt>
    <dgm:pt modelId="{FE1B9094-21DD-41EC-9E29-DCD7FC6D0174}" type="pres">
      <dgm:prSet presAssocID="{25D2381E-D36D-48BC-98C1-DEA6F1379136}" presName="rootComposite1" presStyleCnt="0"/>
      <dgm:spPr/>
    </dgm:pt>
    <dgm:pt modelId="{042147DB-C64C-4D3B-97E7-2D9B4BCB2180}" type="pres">
      <dgm:prSet presAssocID="{25D2381E-D36D-48BC-98C1-DEA6F1379136}" presName="rootText1" presStyleLbl="node0" presStyleIdx="0" presStyleCnt="1">
        <dgm:presLayoutVars>
          <dgm:chPref val="3"/>
        </dgm:presLayoutVars>
      </dgm:prSet>
      <dgm:spPr/>
      <dgm:t>
        <a:bodyPr/>
        <a:lstStyle/>
        <a:p>
          <a:endParaRPr lang="en-US"/>
        </a:p>
      </dgm:t>
    </dgm:pt>
    <dgm:pt modelId="{C84A3367-10D8-4266-8AB1-3A259A42A7AC}" type="pres">
      <dgm:prSet presAssocID="{25D2381E-D36D-48BC-98C1-DEA6F1379136}" presName="rootConnector1" presStyleLbl="node1" presStyleIdx="0" presStyleCnt="0"/>
      <dgm:spPr/>
      <dgm:t>
        <a:bodyPr/>
        <a:lstStyle/>
        <a:p>
          <a:endParaRPr lang="en-US"/>
        </a:p>
      </dgm:t>
    </dgm:pt>
    <dgm:pt modelId="{E895846E-E759-4870-8F1A-E51ECA78DC57}" type="pres">
      <dgm:prSet presAssocID="{25D2381E-D36D-48BC-98C1-DEA6F1379136}" presName="hierChild2" presStyleCnt="0"/>
      <dgm:spPr/>
    </dgm:pt>
    <dgm:pt modelId="{415CFBE8-064B-4A82-988B-C4320F9F41D2}" type="pres">
      <dgm:prSet presAssocID="{91984BE4-B0AD-4A90-A436-D5B0E1350AE2}" presName="Name37" presStyleLbl="parChTrans1D2" presStyleIdx="0" presStyleCnt="4"/>
      <dgm:spPr/>
      <dgm:t>
        <a:bodyPr/>
        <a:lstStyle/>
        <a:p>
          <a:endParaRPr lang="en-US"/>
        </a:p>
      </dgm:t>
    </dgm:pt>
    <dgm:pt modelId="{B6C4A1AA-E9AB-46F2-BD68-00F6F20DE4B4}" type="pres">
      <dgm:prSet presAssocID="{24609FA8-3D7A-4D5B-BF76-952848631B9E}" presName="hierRoot2" presStyleCnt="0">
        <dgm:presLayoutVars>
          <dgm:hierBranch val="init"/>
        </dgm:presLayoutVars>
      </dgm:prSet>
      <dgm:spPr/>
    </dgm:pt>
    <dgm:pt modelId="{D735EDAC-AC95-4A5C-93B4-A45DF7C7AB88}" type="pres">
      <dgm:prSet presAssocID="{24609FA8-3D7A-4D5B-BF76-952848631B9E}" presName="rootComposite" presStyleCnt="0"/>
      <dgm:spPr/>
    </dgm:pt>
    <dgm:pt modelId="{72FC1FFE-A1A0-4353-96DC-5EEC8267C9C1}" type="pres">
      <dgm:prSet presAssocID="{24609FA8-3D7A-4D5B-BF76-952848631B9E}" presName="rootText" presStyleLbl="node2" presStyleIdx="0" presStyleCnt="3">
        <dgm:presLayoutVars>
          <dgm:chPref val="3"/>
        </dgm:presLayoutVars>
      </dgm:prSet>
      <dgm:spPr/>
      <dgm:t>
        <a:bodyPr/>
        <a:lstStyle/>
        <a:p>
          <a:endParaRPr lang="en-US"/>
        </a:p>
      </dgm:t>
    </dgm:pt>
    <dgm:pt modelId="{DCD0BEB1-5C32-4F7B-99CB-9B0B9DB70D3C}" type="pres">
      <dgm:prSet presAssocID="{24609FA8-3D7A-4D5B-BF76-952848631B9E}" presName="rootConnector" presStyleLbl="node2" presStyleIdx="0" presStyleCnt="3"/>
      <dgm:spPr/>
      <dgm:t>
        <a:bodyPr/>
        <a:lstStyle/>
        <a:p>
          <a:endParaRPr lang="en-US"/>
        </a:p>
      </dgm:t>
    </dgm:pt>
    <dgm:pt modelId="{60FC2CCD-3012-4556-9B73-37B6F2B79525}" type="pres">
      <dgm:prSet presAssocID="{24609FA8-3D7A-4D5B-BF76-952848631B9E}" presName="hierChild4" presStyleCnt="0"/>
      <dgm:spPr/>
    </dgm:pt>
    <dgm:pt modelId="{140C14CA-F951-426C-9581-C512BBB9965A}" type="pres">
      <dgm:prSet presAssocID="{24609FA8-3D7A-4D5B-BF76-952848631B9E}" presName="hierChild5" presStyleCnt="0"/>
      <dgm:spPr/>
    </dgm:pt>
    <dgm:pt modelId="{B57ED3C4-5669-4989-85BE-116ACD205DA6}" type="pres">
      <dgm:prSet presAssocID="{9F6527B5-DDAE-4552-88D1-203524CB3283}" presName="Name37" presStyleLbl="parChTrans1D2" presStyleIdx="1" presStyleCnt="4"/>
      <dgm:spPr/>
      <dgm:t>
        <a:bodyPr/>
        <a:lstStyle/>
        <a:p>
          <a:endParaRPr lang="en-US"/>
        </a:p>
      </dgm:t>
    </dgm:pt>
    <dgm:pt modelId="{5D46A8B3-1091-43CB-B195-6D11B0F21895}" type="pres">
      <dgm:prSet presAssocID="{74A2AEFB-D02F-49F5-A6BE-B27A4DD2D826}" presName="hierRoot2" presStyleCnt="0">
        <dgm:presLayoutVars>
          <dgm:hierBranch val="init"/>
        </dgm:presLayoutVars>
      </dgm:prSet>
      <dgm:spPr/>
    </dgm:pt>
    <dgm:pt modelId="{4050BBB5-5E26-43C2-8C5D-FDAE5907575F}" type="pres">
      <dgm:prSet presAssocID="{74A2AEFB-D02F-49F5-A6BE-B27A4DD2D826}" presName="rootComposite" presStyleCnt="0"/>
      <dgm:spPr/>
    </dgm:pt>
    <dgm:pt modelId="{D3A35206-B2C7-45DC-B246-B2ABCD1F5911}" type="pres">
      <dgm:prSet presAssocID="{74A2AEFB-D02F-49F5-A6BE-B27A4DD2D826}" presName="rootText" presStyleLbl="node2" presStyleIdx="1" presStyleCnt="3">
        <dgm:presLayoutVars>
          <dgm:chPref val="3"/>
        </dgm:presLayoutVars>
      </dgm:prSet>
      <dgm:spPr/>
      <dgm:t>
        <a:bodyPr/>
        <a:lstStyle/>
        <a:p>
          <a:endParaRPr lang="en-US"/>
        </a:p>
      </dgm:t>
    </dgm:pt>
    <dgm:pt modelId="{17D8D279-9FA6-43E8-A6D5-BFF3D9E743EF}" type="pres">
      <dgm:prSet presAssocID="{74A2AEFB-D02F-49F5-A6BE-B27A4DD2D826}" presName="rootConnector" presStyleLbl="node2" presStyleIdx="1" presStyleCnt="3"/>
      <dgm:spPr/>
      <dgm:t>
        <a:bodyPr/>
        <a:lstStyle/>
        <a:p>
          <a:endParaRPr lang="en-US"/>
        </a:p>
      </dgm:t>
    </dgm:pt>
    <dgm:pt modelId="{1BF20560-920E-484B-82BA-D6451BA74FAF}" type="pres">
      <dgm:prSet presAssocID="{74A2AEFB-D02F-49F5-A6BE-B27A4DD2D826}" presName="hierChild4" presStyleCnt="0"/>
      <dgm:spPr/>
    </dgm:pt>
    <dgm:pt modelId="{A64093C2-0A2B-42FE-A2AE-012138F2C722}" type="pres">
      <dgm:prSet presAssocID="{74A2AEFB-D02F-49F5-A6BE-B27A4DD2D826}" presName="hierChild5" presStyleCnt="0"/>
      <dgm:spPr/>
    </dgm:pt>
    <dgm:pt modelId="{655397B4-026D-472B-9FBB-87180C30AAF1}" type="pres">
      <dgm:prSet presAssocID="{C027B338-05EE-4DD8-8116-F0C6CDCB745D}" presName="Name37" presStyleLbl="parChTrans1D2" presStyleIdx="2" presStyleCnt="4"/>
      <dgm:spPr/>
      <dgm:t>
        <a:bodyPr/>
        <a:lstStyle/>
        <a:p>
          <a:endParaRPr lang="en-US"/>
        </a:p>
      </dgm:t>
    </dgm:pt>
    <dgm:pt modelId="{3510CE70-CEA7-48FE-9F7A-C2FAE008606F}" type="pres">
      <dgm:prSet presAssocID="{A56CB028-E888-48D9-925B-EEADA6CC7188}" presName="hierRoot2" presStyleCnt="0">
        <dgm:presLayoutVars>
          <dgm:hierBranch val="init"/>
        </dgm:presLayoutVars>
      </dgm:prSet>
      <dgm:spPr/>
    </dgm:pt>
    <dgm:pt modelId="{26DADDDB-71FA-49D1-B6D4-D9D4FDFF9800}" type="pres">
      <dgm:prSet presAssocID="{A56CB028-E888-48D9-925B-EEADA6CC7188}" presName="rootComposite" presStyleCnt="0"/>
      <dgm:spPr/>
    </dgm:pt>
    <dgm:pt modelId="{01E95A57-A649-49A6-9C14-851C301D4BF8}" type="pres">
      <dgm:prSet presAssocID="{A56CB028-E888-48D9-925B-EEADA6CC7188}" presName="rootText" presStyleLbl="node2" presStyleIdx="2" presStyleCnt="3">
        <dgm:presLayoutVars>
          <dgm:chPref val="3"/>
        </dgm:presLayoutVars>
      </dgm:prSet>
      <dgm:spPr/>
      <dgm:t>
        <a:bodyPr/>
        <a:lstStyle/>
        <a:p>
          <a:endParaRPr lang="en-US"/>
        </a:p>
      </dgm:t>
    </dgm:pt>
    <dgm:pt modelId="{2DFA9DC3-4B4A-411F-8803-AA0211A64966}" type="pres">
      <dgm:prSet presAssocID="{A56CB028-E888-48D9-925B-EEADA6CC7188}" presName="rootConnector" presStyleLbl="node2" presStyleIdx="2" presStyleCnt="3"/>
      <dgm:spPr/>
      <dgm:t>
        <a:bodyPr/>
        <a:lstStyle/>
        <a:p>
          <a:endParaRPr lang="en-US"/>
        </a:p>
      </dgm:t>
    </dgm:pt>
    <dgm:pt modelId="{7535517E-9398-4939-AE53-F1426BFBEA45}" type="pres">
      <dgm:prSet presAssocID="{A56CB028-E888-48D9-925B-EEADA6CC7188}" presName="hierChild4" presStyleCnt="0"/>
      <dgm:spPr/>
    </dgm:pt>
    <dgm:pt modelId="{3501155F-A308-430A-99FF-6D75AF27C7EE}" type="pres">
      <dgm:prSet presAssocID="{A56CB028-E888-48D9-925B-EEADA6CC7188}" presName="hierChild5" presStyleCnt="0"/>
      <dgm:spPr/>
    </dgm:pt>
    <dgm:pt modelId="{B35F1D80-9945-4D7B-8537-6E28B52AEA31}" type="pres">
      <dgm:prSet presAssocID="{25D2381E-D36D-48BC-98C1-DEA6F1379136}" presName="hierChild3" presStyleCnt="0"/>
      <dgm:spPr/>
    </dgm:pt>
    <dgm:pt modelId="{D75F0BCD-FF3E-48D8-B228-35432F62CB55}" type="pres">
      <dgm:prSet presAssocID="{48F75FEE-5D5B-4779-A603-D4088C4122F1}" presName="Name111" presStyleLbl="parChTrans1D2" presStyleIdx="3" presStyleCnt="4"/>
      <dgm:spPr/>
      <dgm:t>
        <a:bodyPr/>
        <a:lstStyle/>
        <a:p>
          <a:endParaRPr lang="en-US"/>
        </a:p>
      </dgm:t>
    </dgm:pt>
    <dgm:pt modelId="{909ED512-C7F9-47F3-A028-FB37C9E773A8}" type="pres">
      <dgm:prSet presAssocID="{C7EEEB30-5388-4256-AE60-52DD88F528E7}" presName="hierRoot3" presStyleCnt="0">
        <dgm:presLayoutVars>
          <dgm:hierBranch val="init"/>
        </dgm:presLayoutVars>
      </dgm:prSet>
      <dgm:spPr/>
    </dgm:pt>
    <dgm:pt modelId="{54AA27C5-8E61-43F0-BD31-617A30D569E5}" type="pres">
      <dgm:prSet presAssocID="{C7EEEB30-5388-4256-AE60-52DD88F528E7}" presName="rootComposite3" presStyleCnt="0"/>
      <dgm:spPr/>
    </dgm:pt>
    <dgm:pt modelId="{9C1808F1-FCE2-4163-A82F-E7FFCE594806}" type="pres">
      <dgm:prSet presAssocID="{C7EEEB30-5388-4256-AE60-52DD88F528E7}" presName="rootText3" presStyleLbl="asst1" presStyleIdx="0" presStyleCnt="1">
        <dgm:presLayoutVars>
          <dgm:chPref val="3"/>
        </dgm:presLayoutVars>
      </dgm:prSet>
      <dgm:spPr/>
      <dgm:t>
        <a:bodyPr/>
        <a:lstStyle/>
        <a:p>
          <a:endParaRPr lang="en-US"/>
        </a:p>
      </dgm:t>
    </dgm:pt>
    <dgm:pt modelId="{8182EDD4-D681-4A71-BA07-AC4F5454E118}" type="pres">
      <dgm:prSet presAssocID="{C7EEEB30-5388-4256-AE60-52DD88F528E7}" presName="rootConnector3" presStyleLbl="asst1" presStyleIdx="0" presStyleCnt="1"/>
      <dgm:spPr/>
      <dgm:t>
        <a:bodyPr/>
        <a:lstStyle/>
        <a:p>
          <a:endParaRPr lang="en-US"/>
        </a:p>
      </dgm:t>
    </dgm:pt>
    <dgm:pt modelId="{06CAA8F9-DCD5-49D2-8AD3-9C287C928EBA}" type="pres">
      <dgm:prSet presAssocID="{C7EEEB30-5388-4256-AE60-52DD88F528E7}" presName="hierChild6" presStyleCnt="0"/>
      <dgm:spPr/>
    </dgm:pt>
    <dgm:pt modelId="{619D3DAC-1F73-488E-B6C9-27084E817A8E}" type="pres">
      <dgm:prSet presAssocID="{C7EEEB30-5388-4256-AE60-52DD88F528E7}" presName="hierChild7" presStyleCnt="0"/>
      <dgm:spPr/>
    </dgm:pt>
  </dgm:ptLst>
  <dgm:cxnLst>
    <dgm:cxn modelId="{6E14FD4D-4BDD-4F2E-999D-982D2E115F1F}" type="presOf" srcId="{48F75FEE-5D5B-4779-A603-D4088C4122F1}" destId="{D75F0BCD-FF3E-48D8-B228-35432F62CB55}" srcOrd="0" destOrd="0" presId="urn:microsoft.com/office/officeart/2005/8/layout/orgChart1"/>
    <dgm:cxn modelId="{B14DC6EC-6CB0-4646-883C-F8DA53FD9E83}" type="presOf" srcId="{25D2381E-D36D-48BC-98C1-DEA6F1379136}" destId="{C84A3367-10D8-4266-8AB1-3A259A42A7AC}" srcOrd="1" destOrd="0" presId="urn:microsoft.com/office/officeart/2005/8/layout/orgChart1"/>
    <dgm:cxn modelId="{EB388C4A-F5F1-4E2F-B2A4-9567FC244638}" type="presOf" srcId="{74A2AEFB-D02F-49F5-A6BE-B27A4DD2D826}" destId="{D3A35206-B2C7-45DC-B246-B2ABCD1F5911}" srcOrd="0" destOrd="0" presId="urn:microsoft.com/office/officeart/2005/8/layout/orgChart1"/>
    <dgm:cxn modelId="{B74620EF-2EEF-4F76-A199-AF5A1BC1F238}" type="presOf" srcId="{24609FA8-3D7A-4D5B-BF76-952848631B9E}" destId="{DCD0BEB1-5C32-4F7B-99CB-9B0B9DB70D3C}" srcOrd="1" destOrd="0" presId="urn:microsoft.com/office/officeart/2005/8/layout/orgChart1"/>
    <dgm:cxn modelId="{6FB81E2A-13AE-49DF-85B2-11BDE8A4D21F}" type="presOf" srcId="{24609FA8-3D7A-4D5B-BF76-952848631B9E}" destId="{72FC1FFE-A1A0-4353-96DC-5EEC8267C9C1}" srcOrd="0" destOrd="0" presId="urn:microsoft.com/office/officeart/2005/8/layout/orgChart1"/>
    <dgm:cxn modelId="{C27ABE6E-6993-4CF6-88CE-CBD91938BD5B}" type="presOf" srcId="{C7EEEB30-5388-4256-AE60-52DD88F528E7}" destId="{9C1808F1-FCE2-4163-A82F-E7FFCE594806}" srcOrd="0" destOrd="0" presId="urn:microsoft.com/office/officeart/2005/8/layout/orgChart1"/>
    <dgm:cxn modelId="{500815CC-0BE3-432B-80DA-4600D759B20A}" type="presOf" srcId="{9F6527B5-DDAE-4552-88D1-203524CB3283}" destId="{B57ED3C4-5669-4989-85BE-116ACD205DA6}" srcOrd="0" destOrd="0" presId="urn:microsoft.com/office/officeart/2005/8/layout/orgChart1"/>
    <dgm:cxn modelId="{129806B3-1298-4ABA-B3BB-4B9E63AC9246}" type="presOf" srcId="{C7EEEB30-5388-4256-AE60-52DD88F528E7}" destId="{8182EDD4-D681-4A71-BA07-AC4F5454E118}" srcOrd="1" destOrd="0" presId="urn:microsoft.com/office/officeart/2005/8/layout/orgChart1"/>
    <dgm:cxn modelId="{97E2029B-3C6F-4981-951E-93A7E7BFCC32}" srcId="{25D2381E-D36D-48BC-98C1-DEA6F1379136}" destId="{24609FA8-3D7A-4D5B-BF76-952848631B9E}" srcOrd="1" destOrd="0" parTransId="{91984BE4-B0AD-4A90-A436-D5B0E1350AE2}" sibTransId="{E9FBBAE4-CD9C-4268-A847-5A6B401F3875}"/>
    <dgm:cxn modelId="{73F89B98-CBEE-452E-944A-F4B7C348ADF1}" type="presOf" srcId="{91984BE4-B0AD-4A90-A436-D5B0E1350AE2}" destId="{415CFBE8-064B-4A82-988B-C4320F9F41D2}" srcOrd="0" destOrd="0" presId="urn:microsoft.com/office/officeart/2005/8/layout/orgChart1"/>
    <dgm:cxn modelId="{834C6C3F-F368-4999-83F0-DD15BDCAB1F9}" type="presOf" srcId="{A56CB028-E888-48D9-925B-EEADA6CC7188}" destId="{2DFA9DC3-4B4A-411F-8803-AA0211A64966}" srcOrd="1" destOrd="0" presId="urn:microsoft.com/office/officeart/2005/8/layout/orgChart1"/>
    <dgm:cxn modelId="{50FEACE9-0C70-42FE-8376-EDF8CD076A98}" srcId="{25D2381E-D36D-48BC-98C1-DEA6F1379136}" destId="{A56CB028-E888-48D9-925B-EEADA6CC7188}" srcOrd="3" destOrd="0" parTransId="{C027B338-05EE-4DD8-8116-F0C6CDCB745D}" sibTransId="{7565DE12-7453-4FC6-B4FE-66F73B120666}"/>
    <dgm:cxn modelId="{8A913382-636D-4A7E-9286-2159828C506B}" srcId="{25D2381E-D36D-48BC-98C1-DEA6F1379136}" destId="{74A2AEFB-D02F-49F5-A6BE-B27A4DD2D826}" srcOrd="2" destOrd="0" parTransId="{9F6527B5-DDAE-4552-88D1-203524CB3283}" sibTransId="{1ECB3E5C-B4F3-4C07-B021-17561FB9AEB8}"/>
    <dgm:cxn modelId="{FC4408DF-B7A8-4C3F-9180-573B210F0932}" type="presOf" srcId="{97963260-F6B6-45E3-AFAA-CB7D41A8D08E}" destId="{95A40860-A84D-4781-9651-C5A08599813A}" srcOrd="0" destOrd="0" presId="urn:microsoft.com/office/officeart/2005/8/layout/orgChart1"/>
    <dgm:cxn modelId="{DFA6F554-0DFB-43A6-AB3C-ED0D0E0B07E1}" type="presOf" srcId="{C027B338-05EE-4DD8-8116-F0C6CDCB745D}" destId="{655397B4-026D-472B-9FBB-87180C30AAF1}" srcOrd="0" destOrd="0" presId="urn:microsoft.com/office/officeart/2005/8/layout/orgChart1"/>
    <dgm:cxn modelId="{F8FC0F22-8765-439F-82D8-DA30E82A1B8D}" type="presOf" srcId="{25D2381E-D36D-48BC-98C1-DEA6F1379136}" destId="{042147DB-C64C-4D3B-97E7-2D9B4BCB2180}" srcOrd="0" destOrd="0" presId="urn:microsoft.com/office/officeart/2005/8/layout/orgChart1"/>
    <dgm:cxn modelId="{9713E89A-3C4D-424B-8A25-BD55A4DD64C6}" srcId="{97963260-F6B6-45E3-AFAA-CB7D41A8D08E}" destId="{25D2381E-D36D-48BC-98C1-DEA6F1379136}" srcOrd="0" destOrd="0" parTransId="{07CB7764-06A2-4FB7-BB3A-5BB18E2A8A44}" sibTransId="{152556F9-262E-4848-AB25-961797701146}"/>
    <dgm:cxn modelId="{9CEBFE77-7F4D-466D-BE1A-7F988F336A22}" srcId="{25D2381E-D36D-48BC-98C1-DEA6F1379136}" destId="{C7EEEB30-5388-4256-AE60-52DD88F528E7}" srcOrd="0" destOrd="0" parTransId="{48F75FEE-5D5B-4779-A603-D4088C4122F1}" sibTransId="{32A2CF8D-B29A-46D4-A1A8-9A01AA9E9687}"/>
    <dgm:cxn modelId="{DB5BA700-0999-4B58-9703-63EAAE9C06BF}" type="presOf" srcId="{74A2AEFB-D02F-49F5-A6BE-B27A4DD2D826}" destId="{17D8D279-9FA6-43E8-A6D5-BFF3D9E743EF}" srcOrd="1" destOrd="0" presId="urn:microsoft.com/office/officeart/2005/8/layout/orgChart1"/>
    <dgm:cxn modelId="{A5B6539A-B1B9-4DA9-99F6-9E428143A57D}" type="presOf" srcId="{A56CB028-E888-48D9-925B-EEADA6CC7188}" destId="{01E95A57-A649-49A6-9C14-851C301D4BF8}" srcOrd="0" destOrd="0" presId="urn:microsoft.com/office/officeart/2005/8/layout/orgChart1"/>
    <dgm:cxn modelId="{3154672A-7553-43DD-BD60-9136177252D9}" type="presParOf" srcId="{95A40860-A84D-4781-9651-C5A08599813A}" destId="{2D38C3A7-C0D2-4A3A-BE44-A2654EA103F5}" srcOrd="0" destOrd="0" presId="urn:microsoft.com/office/officeart/2005/8/layout/orgChart1"/>
    <dgm:cxn modelId="{185D066F-15A6-4C72-9B3C-AD448FBF5FD4}" type="presParOf" srcId="{2D38C3A7-C0D2-4A3A-BE44-A2654EA103F5}" destId="{FE1B9094-21DD-41EC-9E29-DCD7FC6D0174}" srcOrd="0" destOrd="0" presId="urn:microsoft.com/office/officeart/2005/8/layout/orgChart1"/>
    <dgm:cxn modelId="{0C0E1729-B79A-45E4-BFB1-7871B5A1CB3C}" type="presParOf" srcId="{FE1B9094-21DD-41EC-9E29-DCD7FC6D0174}" destId="{042147DB-C64C-4D3B-97E7-2D9B4BCB2180}" srcOrd="0" destOrd="0" presId="urn:microsoft.com/office/officeart/2005/8/layout/orgChart1"/>
    <dgm:cxn modelId="{71867097-9BB4-4F73-B2C4-6D48FC2805D2}" type="presParOf" srcId="{FE1B9094-21DD-41EC-9E29-DCD7FC6D0174}" destId="{C84A3367-10D8-4266-8AB1-3A259A42A7AC}" srcOrd="1" destOrd="0" presId="urn:microsoft.com/office/officeart/2005/8/layout/orgChart1"/>
    <dgm:cxn modelId="{E37874CB-ABE7-45E6-BBBB-C4BFEA7804FD}" type="presParOf" srcId="{2D38C3A7-C0D2-4A3A-BE44-A2654EA103F5}" destId="{E895846E-E759-4870-8F1A-E51ECA78DC57}" srcOrd="1" destOrd="0" presId="urn:microsoft.com/office/officeart/2005/8/layout/orgChart1"/>
    <dgm:cxn modelId="{0D3F194D-3455-455A-A0EF-35239BBE47E5}" type="presParOf" srcId="{E895846E-E759-4870-8F1A-E51ECA78DC57}" destId="{415CFBE8-064B-4A82-988B-C4320F9F41D2}" srcOrd="0" destOrd="0" presId="urn:microsoft.com/office/officeart/2005/8/layout/orgChart1"/>
    <dgm:cxn modelId="{EC602193-F657-44AC-8B08-20DA709B61C1}" type="presParOf" srcId="{E895846E-E759-4870-8F1A-E51ECA78DC57}" destId="{B6C4A1AA-E9AB-46F2-BD68-00F6F20DE4B4}" srcOrd="1" destOrd="0" presId="urn:microsoft.com/office/officeart/2005/8/layout/orgChart1"/>
    <dgm:cxn modelId="{DF7C4F68-0A3F-4A69-8FBA-28ED0D8EB481}" type="presParOf" srcId="{B6C4A1AA-E9AB-46F2-BD68-00F6F20DE4B4}" destId="{D735EDAC-AC95-4A5C-93B4-A45DF7C7AB88}" srcOrd="0" destOrd="0" presId="urn:microsoft.com/office/officeart/2005/8/layout/orgChart1"/>
    <dgm:cxn modelId="{3DDA3527-A8E1-42E4-8889-5B413AA2B129}" type="presParOf" srcId="{D735EDAC-AC95-4A5C-93B4-A45DF7C7AB88}" destId="{72FC1FFE-A1A0-4353-96DC-5EEC8267C9C1}" srcOrd="0" destOrd="0" presId="urn:microsoft.com/office/officeart/2005/8/layout/orgChart1"/>
    <dgm:cxn modelId="{7495CE6E-C905-4FD1-A4F7-0357E93C3582}" type="presParOf" srcId="{D735EDAC-AC95-4A5C-93B4-A45DF7C7AB88}" destId="{DCD0BEB1-5C32-4F7B-99CB-9B0B9DB70D3C}" srcOrd="1" destOrd="0" presId="urn:microsoft.com/office/officeart/2005/8/layout/orgChart1"/>
    <dgm:cxn modelId="{B8B6C76B-912D-437C-8878-FDC8AD733874}" type="presParOf" srcId="{B6C4A1AA-E9AB-46F2-BD68-00F6F20DE4B4}" destId="{60FC2CCD-3012-4556-9B73-37B6F2B79525}" srcOrd="1" destOrd="0" presId="urn:microsoft.com/office/officeart/2005/8/layout/orgChart1"/>
    <dgm:cxn modelId="{FAF491B0-5C0D-4C47-8538-FC0B5B257E87}" type="presParOf" srcId="{B6C4A1AA-E9AB-46F2-BD68-00F6F20DE4B4}" destId="{140C14CA-F951-426C-9581-C512BBB9965A}" srcOrd="2" destOrd="0" presId="urn:microsoft.com/office/officeart/2005/8/layout/orgChart1"/>
    <dgm:cxn modelId="{1C34FCAE-D15D-44AB-A273-62D466E8D588}" type="presParOf" srcId="{E895846E-E759-4870-8F1A-E51ECA78DC57}" destId="{B57ED3C4-5669-4989-85BE-116ACD205DA6}" srcOrd="2" destOrd="0" presId="urn:microsoft.com/office/officeart/2005/8/layout/orgChart1"/>
    <dgm:cxn modelId="{7A07726A-4933-4DE3-ABC7-81948363B1A8}" type="presParOf" srcId="{E895846E-E759-4870-8F1A-E51ECA78DC57}" destId="{5D46A8B3-1091-43CB-B195-6D11B0F21895}" srcOrd="3" destOrd="0" presId="urn:microsoft.com/office/officeart/2005/8/layout/orgChart1"/>
    <dgm:cxn modelId="{6B4E80E4-A1B0-499C-95FA-F91F103D9C53}" type="presParOf" srcId="{5D46A8B3-1091-43CB-B195-6D11B0F21895}" destId="{4050BBB5-5E26-43C2-8C5D-FDAE5907575F}" srcOrd="0" destOrd="0" presId="urn:microsoft.com/office/officeart/2005/8/layout/orgChart1"/>
    <dgm:cxn modelId="{D028FBB2-B89C-4873-A0E5-FD12B432B163}" type="presParOf" srcId="{4050BBB5-5E26-43C2-8C5D-FDAE5907575F}" destId="{D3A35206-B2C7-45DC-B246-B2ABCD1F5911}" srcOrd="0" destOrd="0" presId="urn:microsoft.com/office/officeart/2005/8/layout/orgChart1"/>
    <dgm:cxn modelId="{B5A4D91D-D8A5-4D09-BF27-93607C0BF355}" type="presParOf" srcId="{4050BBB5-5E26-43C2-8C5D-FDAE5907575F}" destId="{17D8D279-9FA6-43E8-A6D5-BFF3D9E743EF}" srcOrd="1" destOrd="0" presId="urn:microsoft.com/office/officeart/2005/8/layout/orgChart1"/>
    <dgm:cxn modelId="{B30D2B25-774B-48DE-A95F-94DD831AB07F}" type="presParOf" srcId="{5D46A8B3-1091-43CB-B195-6D11B0F21895}" destId="{1BF20560-920E-484B-82BA-D6451BA74FAF}" srcOrd="1" destOrd="0" presId="urn:microsoft.com/office/officeart/2005/8/layout/orgChart1"/>
    <dgm:cxn modelId="{85DCFDDF-0F7E-42C4-AD7B-D7870776EA7D}" type="presParOf" srcId="{5D46A8B3-1091-43CB-B195-6D11B0F21895}" destId="{A64093C2-0A2B-42FE-A2AE-012138F2C722}" srcOrd="2" destOrd="0" presId="urn:microsoft.com/office/officeart/2005/8/layout/orgChart1"/>
    <dgm:cxn modelId="{71F50955-572B-448E-A7C6-1C313D9F2D4C}" type="presParOf" srcId="{E895846E-E759-4870-8F1A-E51ECA78DC57}" destId="{655397B4-026D-472B-9FBB-87180C30AAF1}" srcOrd="4" destOrd="0" presId="urn:microsoft.com/office/officeart/2005/8/layout/orgChart1"/>
    <dgm:cxn modelId="{D2FBCCD9-CCB3-4EB0-B0F8-F357BB168545}" type="presParOf" srcId="{E895846E-E759-4870-8F1A-E51ECA78DC57}" destId="{3510CE70-CEA7-48FE-9F7A-C2FAE008606F}" srcOrd="5" destOrd="0" presId="urn:microsoft.com/office/officeart/2005/8/layout/orgChart1"/>
    <dgm:cxn modelId="{D3A70BDF-665F-4080-B3AB-579F293B5C3D}" type="presParOf" srcId="{3510CE70-CEA7-48FE-9F7A-C2FAE008606F}" destId="{26DADDDB-71FA-49D1-B6D4-D9D4FDFF9800}" srcOrd="0" destOrd="0" presId="urn:microsoft.com/office/officeart/2005/8/layout/orgChart1"/>
    <dgm:cxn modelId="{F830F0D7-ADD6-4BFF-8687-FE916E6DFFBF}" type="presParOf" srcId="{26DADDDB-71FA-49D1-B6D4-D9D4FDFF9800}" destId="{01E95A57-A649-49A6-9C14-851C301D4BF8}" srcOrd="0" destOrd="0" presId="urn:microsoft.com/office/officeart/2005/8/layout/orgChart1"/>
    <dgm:cxn modelId="{AD9185E3-7466-4512-BED8-ADEBA5303035}" type="presParOf" srcId="{26DADDDB-71FA-49D1-B6D4-D9D4FDFF9800}" destId="{2DFA9DC3-4B4A-411F-8803-AA0211A64966}" srcOrd="1" destOrd="0" presId="urn:microsoft.com/office/officeart/2005/8/layout/orgChart1"/>
    <dgm:cxn modelId="{C75A2405-6FA3-4107-8A12-63AA01AB4F46}" type="presParOf" srcId="{3510CE70-CEA7-48FE-9F7A-C2FAE008606F}" destId="{7535517E-9398-4939-AE53-F1426BFBEA45}" srcOrd="1" destOrd="0" presId="urn:microsoft.com/office/officeart/2005/8/layout/orgChart1"/>
    <dgm:cxn modelId="{429897C4-5FB1-4E61-838B-19E0E96482A9}" type="presParOf" srcId="{3510CE70-CEA7-48FE-9F7A-C2FAE008606F}" destId="{3501155F-A308-430A-99FF-6D75AF27C7EE}" srcOrd="2" destOrd="0" presId="urn:microsoft.com/office/officeart/2005/8/layout/orgChart1"/>
    <dgm:cxn modelId="{921965D6-014C-4580-A18D-A33F37BB4EDC}" type="presParOf" srcId="{2D38C3A7-C0D2-4A3A-BE44-A2654EA103F5}" destId="{B35F1D80-9945-4D7B-8537-6E28B52AEA31}" srcOrd="2" destOrd="0" presId="urn:microsoft.com/office/officeart/2005/8/layout/orgChart1"/>
    <dgm:cxn modelId="{742835A7-CADF-4940-B6D5-023A5E5859DB}" type="presParOf" srcId="{B35F1D80-9945-4D7B-8537-6E28B52AEA31}" destId="{D75F0BCD-FF3E-48D8-B228-35432F62CB55}" srcOrd="0" destOrd="0" presId="urn:microsoft.com/office/officeart/2005/8/layout/orgChart1"/>
    <dgm:cxn modelId="{E5D1B4ED-321E-4A9B-A94C-DFD245B40E95}" type="presParOf" srcId="{B35F1D80-9945-4D7B-8537-6E28B52AEA31}" destId="{909ED512-C7F9-47F3-A028-FB37C9E773A8}" srcOrd="1" destOrd="0" presId="urn:microsoft.com/office/officeart/2005/8/layout/orgChart1"/>
    <dgm:cxn modelId="{AF062787-D479-4409-A32B-8DAB66D23F5E}" type="presParOf" srcId="{909ED512-C7F9-47F3-A028-FB37C9E773A8}" destId="{54AA27C5-8E61-43F0-BD31-617A30D569E5}" srcOrd="0" destOrd="0" presId="urn:microsoft.com/office/officeart/2005/8/layout/orgChart1"/>
    <dgm:cxn modelId="{D7AD0C4F-254B-47A3-BF53-19C2A875FAE3}" type="presParOf" srcId="{54AA27C5-8E61-43F0-BD31-617A30D569E5}" destId="{9C1808F1-FCE2-4163-A82F-E7FFCE594806}" srcOrd="0" destOrd="0" presId="urn:microsoft.com/office/officeart/2005/8/layout/orgChart1"/>
    <dgm:cxn modelId="{C84C8D5A-0AD9-4C96-AAA2-A8F76448C7E0}" type="presParOf" srcId="{54AA27C5-8E61-43F0-BD31-617A30D569E5}" destId="{8182EDD4-D681-4A71-BA07-AC4F5454E118}" srcOrd="1" destOrd="0" presId="urn:microsoft.com/office/officeart/2005/8/layout/orgChart1"/>
    <dgm:cxn modelId="{2F098704-3BE8-42CB-A95C-5801A54C0802}" type="presParOf" srcId="{909ED512-C7F9-47F3-A028-FB37C9E773A8}" destId="{06CAA8F9-DCD5-49D2-8AD3-9C287C928EBA}" srcOrd="1" destOrd="0" presId="urn:microsoft.com/office/officeart/2005/8/layout/orgChart1"/>
    <dgm:cxn modelId="{20271464-CB21-43A0-A3FF-C0678ACBD338}" type="presParOf" srcId="{909ED512-C7F9-47F3-A028-FB37C9E773A8}" destId="{619D3DAC-1F73-488E-B6C9-27084E817A8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E54E18-995A-4F4E-BC8F-17AF427B41C6}"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n-US"/>
        </a:p>
      </dgm:t>
    </dgm:pt>
    <dgm:pt modelId="{F5602DC9-3392-45FA-BE5F-84BD23DAA8CD}">
      <dgm:prSet phldrT="[Text]"/>
      <dgm:spPr/>
      <dgm:t>
        <a:bodyPr/>
        <a:lstStyle/>
        <a:p>
          <a:r>
            <a:rPr lang="en-US" dirty="0"/>
            <a:t>X</a:t>
          </a:r>
        </a:p>
      </dgm:t>
      <dgm:extLst>
        <a:ext uri="{E40237B7-FDA0-4F09-8148-C483321AD2D9}">
          <dgm14:cNvPr xmlns:dgm14="http://schemas.microsoft.com/office/drawing/2010/diagram" id="0" name="" descr="Example 2 of a diagram to organize information"/>
        </a:ext>
      </dgm:extLst>
    </dgm:pt>
    <dgm:pt modelId="{491E1DF7-BFD8-44F6-8100-C2DDA2F3DE99}" type="parTrans" cxnId="{CA24088F-5815-4240-A155-E10CEC43A379}">
      <dgm:prSet/>
      <dgm:spPr/>
      <dgm:t>
        <a:bodyPr/>
        <a:lstStyle/>
        <a:p>
          <a:endParaRPr lang="en-US"/>
        </a:p>
      </dgm:t>
    </dgm:pt>
    <dgm:pt modelId="{7FAAFA1B-6A8A-4059-9502-836E02EF5631}" type="sibTrans" cxnId="{CA24088F-5815-4240-A155-E10CEC43A379}">
      <dgm:prSet/>
      <dgm:spPr/>
      <dgm:t>
        <a:bodyPr/>
        <a:lstStyle/>
        <a:p>
          <a:endParaRPr lang="en-US"/>
        </a:p>
      </dgm:t>
    </dgm:pt>
    <dgm:pt modelId="{F94104E5-6E53-4567-AE7C-50525904E944}">
      <dgm:prSet phldrT="[Text]"/>
      <dgm:spPr/>
      <dgm:t>
        <a:bodyPr/>
        <a:lstStyle/>
        <a:p>
          <a:r>
            <a:rPr lang="en-US" dirty="0"/>
            <a:t>xx</a:t>
          </a:r>
        </a:p>
      </dgm:t>
    </dgm:pt>
    <dgm:pt modelId="{DFA2880E-64BD-4417-A0D7-1F2A8D77A16C}" type="parTrans" cxnId="{58B11B71-0A5D-4768-8B76-7685F5963102}">
      <dgm:prSet/>
      <dgm:spPr/>
      <dgm:t>
        <a:bodyPr/>
        <a:lstStyle/>
        <a:p>
          <a:endParaRPr lang="en-US"/>
        </a:p>
      </dgm:t>
    </dgm:pt>
    <dgm:pt modelId="{C1AA1342-1FB5-4F89-9E00-12864922E9D7}" type="sibTrans" cxnId="{58B11B71-0A5D-4768-8B76-7685F5963102}">
      <dgm:prSet/>
      <dgm:spPr/>
      <dgm:t>
        <a:bodyPr/>
        <a:lstStyle/>
        <a:p>
          <a:endParaRPr lang="en-US"/>
        </a:p>
      </dgm:t>
    </dgm:pt>
    <dgm:pt modelId="{6BA28787-E7F9-4071-8131-5C9643A16D9E}">
      <dgm:prSet phldrT="[Text]"/>
      <dgm:spPr/>
      <dgm:t>
        <a:bodyPr/>
        <a:lstStyle/>
        <a:p>
          <a:r>
            <a:rPr lang="en-US" dirty="0"/>
            <a:t>xx</a:t>
          </a:r>
        </a:p>
      </dgm:t>
    </dgm:pt>
    <dgm:pt modelId="{394BD7EF-816C-4BCE-967B-1EE20BDA574A}" type="parTrans" cxnId="{7BB1E679-A8FE-4BE2-8AF0-65E732083241}">
      <dgm:prSet/>
      <dgm:spPr/>
      <dgm:t>
        <a:bodyPr/>
        <a:lstStyle/>
        <a:p>
          <a:endParaRPr lang="en-US"/>
        </a:p>
      </dgm:t>
    </dgm:pt>
    <dgm:pt modelId="{B6C5F3B5-A3F8-4619-8A1C-BC8498D84D1B}" type="sibTrans" cxnId="{7BB1E679-A8FE-4BE2-8AF0-65E732083241}">
      <dgm:prSet/>
      <dgm:spPr/>
      <dgm:t>
        <a:bodyPr/>
        <a:lstStyle/>
        <a:p>
          <a:endParaRPr lang="en-US"/>
        </a:p>
      </dgm:t>
    </dgm:pt>
    <dgm:pt modelId="{AA0FC200-73D5-4C00-BE44-B36E8B30B620}">
      <dgm:prSet phldrT="[Text]"/>
      <dgm:spPr/>
      <dgm:t>
        <a:bodyPr/>
        <a:lstStyle/>
        <a:p>
          <a:r>
            <a:rPr lang="en-US" dirty="0"/>
            <a:t>Y</a:t>
          </a:r>
        </a:p>
      </dgm:t>
    </dgm:pt>
    <dgm:pt modelId="{EF83CB20-DB71-4C1F-B396-C6EFC75E61EE}" type="parTrans" cxnId="{E633B861-00E5-4761-92FC-EC8E64329495}">
      <dgm:prSet/>
      <dgm:spPr/>
      <dgm:t>
        <a:bodyPr/>
        <a:lstStyle/>
        <a:p>
          <a:endParaRPr lang="en-US"/>
        </a:p>
      </dgm:t>
    </dgm:pt>
    <dgm:pt modelId="{B5CFFDF2-9703-43CC-9F8B-6CEB52484400}" type="sibTrans" cxnId="{E633B861-00E5-4761-92FC-EC8E64329495}">
      <dgm:prSet/>
      <dgm:spPr/>
      <dgm:t>
        <a:bodyPr/>
        <a:lstStyle/>
        <a:p>
          <a:endParaRPr lang="en-US"/>
        </a:p>
      </dgm:t>
    </dgm:pt>
    <dgm:pt modelId="{4BD45646-F59D-4DD5-95CB-A12E03386CF1}">
      <dgm:prSet phldrT="[Text]"/>
      <dgm:spPr/>
      <dgm:t>
        <a:bodyPr/>
        <a:lstStyle/>
        <a:p>
          <a:r>
            <a:rPr lang="en-US" dirty="0" err="1"/>
            <a:t>yy</a:t>
          </a:r>
          <a:endParaRPr lang="en-US" dirty="0"/>
        </a:p>
      </dgm:t>
    </dgm:pt>
    <dgm:pt modelId="{13116E55-25F4-4002-9E06-363FDF30286A}" type="parTrans" cxnId="{ACFE054D-C6B6-48A9-82A8-78FF6A621991}">
      <dgm:prSet/>
      <dgm:spPr/>
      <dgm:t>
        <a:bodyPr/>
        <a:lstStyle/>
        <a:p>
          <a:endParaRPr lang="en-US"/>
        </a:p>
      </dgm:t>
    </dgm:pt>
    <dgm:pt modelId="{72CB8A3F-B49C-4C0A-8914-7DD0CE9789DF}" type="sibTrans" cxnId="{ACFE054D-C6B6-48A9-82A8-78FF6A621991}">
      <dgm:prSet/>
      <dgm:spPr/>
      <dgm:t>
        <a:bodyPr/>
        <a:lstStyle/>
        <a:p>
          <a:endParaRPr lang="en-US"/>
        </a:p>
      </dgm:t>
    </dgm:pt>
    <dgm:pt modelId="{6815567B-06E1-4438-9334-767ABB509C72}">
      <dgm:prSet phldrT="[Text]"/>
      <dgm:spPr/>
      <dgm:t>
        <a:bodyPr/>
        <a:lstStyle/>
        <a:p>
          <a:r>
            <a:rPr lang="en-US" dirty="0" err="1"/>
            <a:t>yy</a:t>
          </a:r>
          <a:endParaRPr lang="en-US" dirty="0"/>
        </a:p>
      </dgm:t>
    </dgm:pt>
    <dgm:pt modelId="{572042B1-52F3-4BB9-934A-0AF95D51DFC7}" type="parTrans" cxnId="{3E107E9D-4A76-43D7-AA55-B6763B0098F9}">
      <dgm:prSet/>
      <dgm:spPr/>
      <dgm:t>
        <a:bodyPr/>
        <a:lstStyle/>
        <a:p>
          <a:endParaRPr lang="en-US"/>
        </a:p>
      </dgm:t>
    </dgm:pt>
    <dgm:pt modelId="{7FC39534-5349-44FE-8BC0-B7B4A16D1237}" type="sibTrans" cxnId="{3E107E9D-4A76-43D7-AA55-B6763B0098F9}">
      <dgm:prSet/>
      <dgm:spPr/>
      <dgm:t>
        <a:bodyPr/>
        <a:lstStyle/>
        <a:p>
          <a:endParaRPr lang="en-US"/>
        </a:p>
      </dgm:t>
    </dgm:pt>
    <dgm:pt modelId="{EEF0AFD5-BB5F-4CF2-B6E7-2ADB63D5AC71}">
      <dgm:prSet phldrT="[Text]"/>
      <dgm:spPr/>
      <dgm:t>
        <a:bodyPr/>
        <a:lstStyle/>
        <a:p>
          <a:r>
            <a:rPr lang="en-US" dirty="0"/>
            <a:t>Z</a:t>
          </a:r>
        </a:p>
      </dgm:t>
    </dgm:pt>
    <dgm:pt modelId="{5FACF8BD-F691-4673-BA86-B5DF13D8E8D2}" type="parTrans" cxnId="{D5882713-B1E7-486D-8592-9480BB81BCF0}">
      <dgm:prSet/>
      <dgm:spPr/>
      <dgm:t>
        <a:bodyPr/>
        <a:lstStyle/>
        <a:p>
          <a:endParaRPr lang="en-US"/>
        </a:p>
      </dgm:t>
    </dgm:pt>
    <dgm:pt modelId="{D52A37A1-CF1E-4B3E-BAE6-DF382C19D7D0}" type="sibTrans" cxnId="{D5882713-B1E7-486D-8592-9480BB81BCF0}">
      <dgm:prSet/>
      <dgm:spPr/>
      <dgm:t>
        <a:bodyPr/>
        <a:lstStyle/>
        <a:p>
          <a:endParaRPr lang="en-US"/>
        </a:p>
      </dgm:t>
    </dgm:pt>
    <dgm:pt modelId="{1A115174-3DDC-4D27-9459-BACC3613FA88}">
      <dgm:prSet phldrT="[Text]"/>
      <dgm:spPr/>
      <dgm:t>
        <a:bodyPr/>
        <a:lstStyle/>
        <a:p>
          <a:r>
            <a:rPr lang="en-US" dirty="0" err="1"/>
            <a:t>zz</a:t>
          </a:r>
          <a:endParaRPr lang="en-US" dirty="0"/>
        </a:p>
      </dgm:t>
    </dgm:pt>
    <dgm:pt modelId="{BB45DC20-6CAD-45E2-81BB-6FFD370AF928}" type="parTrans" cxnId="{EF6B6E33-394B-48B8-B0D6-E64FC2C32808}">
      <dgm:prSet/>
      <dgm:spPr/>
      <dgm:t>
        <a:bodyPr/>
        <a:lstStyle/>
        <a:p>
          <a:endParaRPr lang="en-US"/>
        </a:p>
      </dgm:t>
    </dgm:pt>
    <dgm:pt modelId="{2431D94F-A00D-4335-9E0D-254C6455E20A}" type="sibTrans" cxnId="{EF6B6E33-394B-48B8-B0D6-E64FC2C32808}">
      <dgm:prSet/>
      <dgm:spPr/>
      <dgm:t>
        <a:bodyPr/>
        <a:lstStyle/>
        <a:p>
          <a:endParaRPr lang="en-US"/>
        </a:p>
      </dgm:t>
    </dgm:pt>
    <dgm:pt modelId="{B131D008-26C5-48AB-9F20-4DD63E00FC34}">
      <dgm:prSet phldrT="[Text]"/>
      <dgm:spPr/>
      <dgm:t>
        <a:bodyPr/>
        <a:lstStyle/>
        <a:p>
          <a:r>
            <a:rPr lang="en-US" dirty="0" err="1"/>
            <a:t>zz</a:t>
          </a:r>
          <a:endParaRPr lang="en-US" dirty="0"/>
        </a:p>
      </dgm:t>
    </dgm:pt>
    <dgm:pt modelId="{C8039853-1B7F-4999-A26B-306C40E2094A}" type="parTrans" cxnId="{35C2832E-6177-45AA-B2CF-AD60ADD3FE8C}">
      <dgm:prSet/>
      <dgm:spPr/>
      <dgm:t>
        <a:bodyPr/>
        <a:lstStyle/>
        <a:p>
          <a:endParaRPr lang="en-US"/>
        </a:p>
      </dgm:t>
    </dgm:pt>
    <dgm:pt modelId="{208C9A89-9400-4178-8301-498950AADBDC}" type="sibTrans" cxnId="{35C2832E-6177-45AA-B2CF-AD60ADD3FE8C}">
      <dgm:prSet/>
      <dgm:spPr/>
      <dgm:t>
        <a:bodyPr/>
        <a:lstStyle/>
        <a:p>
          <a:endParaRPr lang="en-US"/>
        </a:p>
      </dgm:t>
    </dgm:pt>
    <dgm:pt modelId="{FF0616B5-06AB-4361-9428-4D3753D5EB8F}" type="pres">
      <dgm:prSet presAssocID="{D3E54E18-995A-4F4E-BC8F-17AF427B41C6}" presName="composite" presStyleCnt="0">
        <dgm:presLayoutVars>
          <dgm:chMax val="5"/>
          <dgm:dir/>
          <dgm:animLvl val="ctr"/>
          <dgm:resizeHandles val="exact"/>
        </dgm:presLayoutVars>
      </dgm:prSet>
      <dgm:spPr/>
      <dgm:t>
        <a:bodyPr/>
        <a:lstStyle/>
        <a:p>
          <a:endParaRPr lang="en-US"/>
        </a:p>
      </dgm:t>
    </dgm:pt>
    <dgm:pt modelId="{238B536B-044E-4C12-B1EB-B79239E6FDD3}" type="pres">
      <dgm:prSet presAssocID="{D3E54E18-995A-4F4E-BC8F-17AF427B41C6}" presName="cycle" presStyleCnt="0"/>
      <dgm:spPr/>
    </dgm:pt>
    <dgm:pt modelId="{A898EACB-7AB1-4A42-AD80-B942EB10BA79}" type="pres">
      <dgm:prSet presAssocID="{D3E54E18-995A-4F4E-BC8F-17AF427B41C6}" presName="centerShape" presStyleCnt="0"/>
      <dgm:spPr/>
    </dgm:pt>
    <dgm:pt modelId="{6CD84B2A-4438-458F-A4E2-CBC05C2AB9A5}" type="pres">
      <dgm:prSet presAssocID="{D3E54E18-995A-4F4E-BC8F-17AF427B41C6}" presName="connSite" presStyleLbl="node1" presStyleIdx="0" presStyleCnt="4"/>
      <dgm:spPr/>
    </dgm:pt>
    <dgm:pt modelId="{336CE2AF-06E1-45C9-A0DF-02A21322A879}" type="pres">
      <dgm:prSet presAssocID="{D3E54E18-995A-4F4E-BC8F-17AF427B41C6}" presName="visible" presStyleLbl="node1" presStyleIdx="0" presStyleCnt="4"/>
      <dgm:spPr/>
    </dgm:pt>
    <dgm:pt modelId="{C5495FAC-87E2-45A1-A119-B1A228866543}" type="pres">
      <dgm:prSet presAssocID="{491E1DF7-BFD8-44F6-8100-C2DDA2F3DE99}" presName="Name25" presStyleLbl="parChTrans1D1" presStyleIdx="0" presStyleCnt="3"/>
      <dgm:spPr/>
      <dgm:t>
        <a:bodyPr/>
        <a:lstStyle/>
        <a:p>
          <a:endParaRPr lang="en-US"/>
        </a:p>
      </dgm:t>
    </dgm:pt>
    <dgm:pt modelId="{77A93CF3-B590-4524-92A0-D7B2A7EE0A1C}" type="pres">
      <dgm:prSet presAssocID="{F5602DC9-3392-45FA-BE5F-84BD23DAA8CD}" presName="node" presStyleCnt="0"/>
      <dgm:spPr/>
    </dgm:pt>
    <dgm:pt modelId="{FA38AC16-E001-4B95-9538-58D5539B25F9}" type="pres">
      <dgm:prSet presAssocID="{F5602DC9-3392-45FA-BE5F-84BD23DAA8CD}" presName="parentNode" presStyleLbl="node1" presStyleIdx="1" presStyleCnt="4">
        <dgm:presLayoutVars>
          <dgm:chMax val="1"/>
          <dgm:bulletEnabled val="1"/>
        </dgm:presLayoutVars>
      </dgm:prSet>
      <dgm:spPr/>
      <dgm:t>
        <a:bodyPr/>
        <a:lstStyle/>
        <a:p>
          <a:endParaRPr lang="en-US"/>
        </a:p>
      </dgm:t>
    </dgm:pt>
    <dgm:pt modelId="{96CBE56C-F60F-48B8-B0C9-76E59EC20973}" type="pres">
      <dgm:prSet presAssocID="{F5602DC9-3392-45FA-BE5F-84BD23DAA8CD}" presName="childNode" presStyleLbl="revTx" presStyleIdx="0" presStyleCnt="3">
        <dgm:presLayoutVars>
          <dgm:bulletEnabled val="1"/>
        </dgm:presLayoutVars>
      </dgm:prSet>
      <dgm:spPr/>
      <dgm:t>
        <a:bodyPr/>
        <a:lstStyle/>
        <a:p>
          <a:endParaRPr lang="en-US"/>
        </a:p>
      </dgm:t>
    </dgm:pt>
    <dgm:pt modelId="{CA9B4F69-ADD1-4929-9E53-B5AB952DA9F8}" type="pres">
      <dgm:prSet presAssocID="{EF83CB20-DB71-4C1F-B396-C6EFC75E61EE}" presName="Name25" presStyleLbl="parChTrans1D1" presStyleIdx="1" presStyleCnt="3"/>
      <dgm:spPr/>
      <dgm:t>
        <a:bodyPr/>
        <a:lstStyle/>
        <a:p>
          <a:endParaRPr lang="en-US"/>
        </a:p>
      </dgm:t>
    </dgm:pt>
    <dgm:pt modelId="{9673FC2F-88D2-428C-A73C-BFEDDD020C6D}" type="pres">
      <dgm:prSet presAssocID="{AA0FC200-73D5-4C00-BE44-B36E8B30B620}" presName="node" presStyleCnt="0"/>
      <dgm:spPr/>
    </dgm:pt>
    <dgm:pt modelId="{D3C2C902-4156-4ACC-BCA2-68423ADD87A9}" type="pres">
      <dgm:prSet presAssocID="{AA0FC200-73D5-4C00-BE44-B36E8B30B620}" presName="parentNode" presStyleLbl="node1" presStyleIdx="2" presStyleCnt="4">
        <dgm:presLayoutVars>
          <dgm:chMax val="1"/>
          <dgm:bulletEnabled val="1"/>
        </dgm:presLayoutVars>
      </dgm:prSet>
      <dgm:spPr/>
      <dgm:t>
        <a:bodyPr/>
        <a:lstStyle/>
        <a:p>
          <a:endParaRPr lang="en-US"/>
        </a:p>
      </dgm:t>
    </dgm:pt>
    <dgm:pt modelId="{29F112BD-BDC5-491E-8190-E5CF6138C619}" type="pres">
      <dgm:prSet presAssocID="{AA0FC200-73D5-4C00-BE44-B36E8B30B620}" presName="childNode" presStyleLbl="revTx" presStyleIdx="1" presStyleCnt="3">
        <dgm:presLayoutVars>
          <dgm:bulletEnabled val="1"/>
        </dgm:presLayoutVars>
      </dgm:prSet>
      <dgm:spPr/>
      <dgm:t>
        <a:bodyPr/>
        <a:lstStyle/>
        <a:p>
          <a:endParaRPr lang="en-US"/>
        </a:p>
      </dgm:t>
    </dgm:pt>
    <dgm:pt modelId="{BB7ED1ED-317E-488D-A3D8-DED7AA2B93A0}" type="pres">
      <dgm:prSet presAssocID="{5FACF8BD-F691-4673-BA86-B5DF13D8E8D2}" presName="Name25" presStyleLbl="parChTrans1D1" presStyleIdx="2" presStyleCnt="3"/>
      <dgm:spPr/>
      <dgm:t>
        <a:bodyPr/>
        <a:lstStyle/>
        <a:p>
          <a:endParaRPr lang="en-US"/>
        </a:p>
      </dgm:t>
    </dgm:pt>
    <dgm:pt modelId="{72430BAA-DD90-46BE-9E41-41D0069BCEA0}" type="pres">
      <dgm:prSet presAssocID="{EEF0AFD5-BB5F-4CF2-B6E7-2ADB63D5AC71}" presName="node" presStyleCnt="0"/>
      <dgm:spPr/>
    </dgm:pt>
    <dgm:pt modelId="{792C68DF-D9F1-46D5-A53D-BD4B334094E8}" type="pres">
      <dgm:prSet presAssocID="{EEF0AFD5-BB5F-4CF2-B6E7-2ADB63D5AC71}" presName="parentNode" presStyleLbl="node1" presStyleIdx="3" presStyleCnt="4">
        <dgm:presLayoutVars>
          <dgm:chMax val="1"/>
          <dgm:bulletEnabled val="1"/>
        </dgm:presLayoutVars>
      </dgm:prSet>
      <dgm:spPr/>
      <dgm:t>
        <a:bodyPr/>
        <a:lstStyle/>
        <a:p>
          <a:endParaRPr lang="en-US"/>
        </a:p>
      </dgm:t>
    </dgm:pt>
    <dgm:pt modelId="{77584213-260F-4552-A717-05E2A2D6BAEE}" type="pres">
      <dgm:prSet presAssocID="{EEF0AFD5-BB5F-4CF2-B6E7-2ADB63D5AC71}" presName="childNode" presStyleLbl="revTx" presStyleIdx="2" presStyleCnt="3">
        <dgm:presLayoutVars>
          <dgm:bulletEnabled val="1"/>
        </dgm:presLayoutVars>
      </dgm:prSet>
      <dgm:spPr/>
      <dgm:t>
        <a:bodyPr/>
        <a:lstStyle/>
        <a:p>
          <a:endParaRPr lang="en-US"/>
        </a:p>
      </dgm:t>
    </dgm:pt>
  </dgm:ptLst>
  <dgm:cxnLst>
    <dgm:cxn modelId="{35C2832E-6177-45AA-B2CF-AD60ADD3FE8C}" srcId="{EEF0AFD5-BB5F-4CF2-B6E7-2ADB63D5AC71}" destId="{B131D008-26C5-48AB-9F20-4DD63E00FC34}" srcOrd="1" destOrd="0" parTransId="{C8039853-1B7F-4999-A26B-306C40E2094A}" sibTransId="{208C9A89-9400-4178-8301-498950AADBDC}"/>
    <dgm:cxn modelId="{ACFE054D-C6B6-48A9-82A8-78FF6A621991}" srcId="{AA0FC200-73D5-4C00-BE44-B36E8B30B620}" destId="{4BD45646-F59D-4DD5-95CB-A12E03386CF1}" srcOrd="0" destOrd="0" parTransId="{13116E55-25F4-4002-9E06-363FDF30286A}" sibTransId="{72CB8A3F-B49C-4C0A-8914-7DD0CE9789DF}"/>
    <dgm:cxn modelId="{858262E9-05F9-4609-BD18-30AC6235CBE6}" type="presOf" srcId="{1A115174-3DDC-4D27-9459-BACC3613FA88}" destId="{77584213-260F-4552-A717-05E2A2D6BAEE}" srcOrd="0" destOrd="0" presId="urn:microsoft.com/office/officeart/2005/8/layout/radial2"/>
    <dgm:cxn modelId="{01B0ABDA-99F9-4857-BA27-4A66957A0C44}" type="presOf" srcId="{5FACF8BD-F691-4673-BA86-B5DF13D8E8D2}" destId="{BB7ED1ED-317E-488D-A3D8-DED7AA2B93A0}" srcOrd="0" destOrd="0" presId="urn:microsoft.com/office/officeart/2005/8/layout/radial2"/>
    <dgm:cxn modelId="{0F5F902E-B358-4156-A6BE-F1EC5D0BC5C4}" type="presOf" srcId="{D3E54E18-995A-4F4E-BC8F-17AF427B41C6}" destId="{FF0616B5-06AB-4361-9428-4D3753D5EB8F}" srcOrd="0" destOrd="0" presId="urn:microsoft.com/office/officeart/2005/8/layout/radial2"/>
    <dgm:cxn modelId="{8CD427C6-8BA2-4583-B4BC-331DD04FA7B4}" type="presOf" srcId="{6815567B-06E1-4438-9334-767ABB509C72}" destId="{29F112BD-BDC5-491E-8190-E5CF6138C619}" srcOrd="0" destOrd="1" presId="urn:microsoft.com/office/officeart/2005/8/layout/radial2"/>
    <dgm:cxn modelId="{EDF01330-B185-4E62-91C7-F8DE4F8AD32C}" type="presOf" srcId="{F94104E5-6E53-4567-AE7C-50525904E944}" destId="{96CBE56C-F60F-48B8-B0C9-76E59EC20973}" srcOrd="0" destOrd="0" presId="urn:microsoft.com/office/officeart/2005/8/layout/radial2"/>
    <dgm:cxn modelId="{58B11B71-0A5D-4768-8B76-7685F5963102}" srcId="{F5602DC9-3392-45FA-BE5F-84BD23DAA8CD}" destId="{F94104E5-6E53-4567-AE7C-50525904E944}" srcOrd="0" destOrd="0" parTransId="{DFA2880E-64BD-4417-A0D7-1F2A8D77A16C}" sibTransId="{C1AA1342-1FB5-4F89-9E00-12864922E9D7}"/>
    <dgm:cxn modelId="{86945E01-EF4C-4FF9-8BE5-240237CC5E3F}" type="presOf" srcId="{EEF0AFD5-BB5F-4CF2-B6E7-2ADB63D5AC71}" destId="{792C68DF-D9F1-46D5-A53D-BD4B334094E8}" srcOrd="0" destOrd="0" presId="urn:microsoft.com/office/officeart/2005/8/layout/radial2"/>
    <dgm:cxn modelId="{EF6B6E33-394B-48B8-B0D6-E64FC2C32808}" srcId="{EEF0AFD5-BB5F-4CF2-B6E7-2ADB63D5AC71}" destId="{1A115174-3DDC-4D27-9459-BACC3613FA88}" srcOrd="0" destOrd="0" parTransId="{BB45DC20-6CAD-45E2-81BB-6FFD370AF928}" sibTransId="{2431D94F-A00D-4335-9E0D-254C6455E20A}"/>
    <dgm:cxn modelId="{1A8FE44A-FB61-4FF7-839B-A4C4FDA3D3D9}" type="presOf" srcId="{B131D008-26C5-48AB-9F20-4DD63E00FC34}" destId="{77584213-260F-4552-A717-05E2A2D6BAEE}" srcOrd="0" destOrd="1" presId="urn:microsoft.com/office/officeart/2005/8/layout/radial2"/>
    <dgm:cxn modelId="{B9EC8D70-2C4C-435B-9B36-329097725CF0}" type="presOf" srcId="{4BD45646-F59D-4DD5-95CB-A12E03386CF1}" destId="{29F112BD-BDC5-491E-8190-E5CF6138C619}" srcOrd="0" destOrd="0" presId="urn:microsoft.com/office/officeart/2005/8/layout/radial2"/>
    <dgm:cxn modelId="{D5882713-B1E7-486D-8592-9480BB81BCF0}" srcId="{D3E54E18-995A-4F4E-BC8F-17AF427B41C6}" destId="{EEF0AFD5-BB5F-4CF2-B6E7-2ADB63D5AC71}" srcOrd="2" destOrd="0" parTransId="{5FACF8BD-F691-4673-BA86-B5DF13D8E8D2}" sibTransId="{D52A37A1-CF1E-4B3E-BAE6-DF382C19D7D0}"/>
    <dgm:cxn modelId="{E633B861-00E5-4761-92FC-EC8E64329495}" srcId="{D3E54E18-995A-4F4E-BC8F-17AF427B41C6}" destId="{AA0FC200-73D5-4C00-BE44-B36E8B30B620}" srcOrd="1" destOrd="0" parTransId="{EF83CB20-DB71-4C1F-B396-C6EFC75E61EE}" sibTransId="{B5CFFDF2-9703-43CC-9F8B-6CEB52484400}"/>
    <dgm:cxn modelId="{D74CE4DF-973C-4741-A386-FD9833BF32EE}" type="presOf" srcId="{6BA28787-E7F9-4071-8131-5C9643A16D9E}" destId="{96CBE56C-F60F-48B8-B0C9-76E59EC20973}" srcOrd="0" destOrd="1" presId="urn:microsoft.com/office/officeart/2005/8/layout/radial2"/>
    <dgm:cxn modelId="{DF6B28DA-24EF-4DFB-8938-CE6747BC1EC5}" type="presOf" srcId="{EF83CB20-DB71-4C1F-B396-C6EFC75E61EE}" destId="{CA9B4F69-ADD1-4929-9E53-B5AB952DA9F8}" srcOrd="0" destOrd="0" presId="urn:microsoft.com/office/officeart/2005/8/layout/radial2"/>
    <dgm:cxn modelId="{7BB1E679-A8FE-4BE2-8AF0-65E732083241}" srcId="{F5602DC9-3392-45FA-BE5F-84BD23DAA8CD}" destId="{6BA28787-E7F9-4071-8131-5C9643A16D9E}" srcOrd="1" destOrd="0" parTransId="{394BD7EF-816C-4BCE-967B-1EE20BDA574A}" sibTransId="{B6C5F3B5-A3F8-4619-8A1C-BC8498D84D1B}"/>
    <dgm:cxn modelId="{59E5E775-7360-4AB3-B6B6-587F19D9A161}" type="presOf" srcId="{F5602DC9-3392-45FA-BE5F-84BD23DAA8CD}" destId="{FA38AC16-E001-4B95-9538-58D5539B25F9}" srcOrd="0" destOrd="0" presId="urn:microsoft.com/office/officeart/2005/8/layout/radial2"/>
    <dgm:cxn modelId="{CA24088F-5815-4240-A155-E10CEC43A379}" srcId="{D3E54E18-995A-4F4E-BC8F-17AF427B41C6}" destId="{F5602DC9-3392-45FA-BE5F-84BD23DAA8CD}" srcOrd="0" destOrd="0" parTransId="{491E1DF7-BFD8-44F6-8100-C2DDA2F3DE99}" sibTransId="{7FAAFA1B-6A8A-4059-9502-836E02EF5631}"/>
    <dgm:cxn modelId="{3E107E9D-4A76-43D7-AA55-B6763B0098F9}" srcId="{AA0FC200-73D5-4C00-BE44-B36E8B30B620}" destId="{6815567B-06E1-4438-9334-767ABB509C72}" srcOrd="1" destOrd="0" parTransId="{572042B1-52F3-4BB9-934A-0AF95D51DFC7}" sibTransId="{7FC39534-5349-44FE-8BC0-B7B4A16D1237}"/>
    <dgm:cxn modelId="{853C8F21-F52E-4FEB-8B50-852225522A1A}" type="presOf" srcId="{AA0FC200-73D5-4C00-BE44-B36E8B30B620}" destId="{D3C2C902-4156-4ACC-BCA2-68423ADD87A9}" srcOrd="0" destOrd="0" presId="urn:microsoft.com/office/officeart/2005/8/layout/radial2"/>
    <dgm:cxn modelId="{196D4BD6-282C-46DA-A1C2-2BE29BA1B118}" type="presOf" srcId="{491E1DF7-BFD8-44F6-8100-C2DDA2F3DE99}" destId="{C5495FAC-87E2-45A1-A119-B1A228866543}" srcOrd="0" destOrd="0" presId="urn:microsoft.com/office/officeart/2005/8/layout/radial2"/>
    <dgm:cxn modelId="{11F11C2F-BA0B-4615-8A8F-888F960AFD88}" type="presParOf" srcId="{FF0616B5-06AB-4361-9428-4D3753D5EB8F}" destId="{238B536B-044E-4C12-B1EB-B79239E6FDD3}" srcOrd="0" destOrd="0" presId="urn:microsoft.com/office/officeart/2005/8/layout/radial2"/>
    <dgm:cxn modelId="{DB30EB13-A766-4783-BE62-665A847DBE5A}" type="presParOf" srcId="{238B536B-044E-4C12-B1EB-B79239E6FDD3}" destId="{A898EACB-7AB1-4A42-AD80-B942EB10BA79}" srcOrd="0" destOrd="0" presId="urn:microsoft.com/office/officeart/2005/8/layout/radial2"/>
    <dgm:cxn modelId="{BE806B4A-DFC5-4926-8D23-15C22F3D5A4C}" type="presParOf" srcId="{A898EACB-7AB1-4A42-AD80-B942EB10BA79}" destId="{6CD84B2A-4438-458F-A4E2-CBC05C2AB9A5}" srcOrd="0" destOrd="0" presId="urn:microsoft.com/office/officeart/2005/8/layout/radial2"/>
    <dgm:cxn modelId="{5ABBC57E-A581-4DBC-B6EB-AF3270244C52}" type="presParOf" srcId="{A898EACB-7AB1-4A42-AD80-B942EB10BA79}" destId="{336CE2AF-06E1-45C9-A0DF-02A21322A879}" srcOrd="1" destOrd="0" presId="urn:microsoft.com/office/officeart/2005/8/layout/radial2"/>
    <dgm:cxn modelId="{73E46B81-9C59-4AD6-85AA-9D09CE1FB209}" type="presParOf" srcId="{238B536B-044E-4C12-B1EB-B79239E6FDD3}" destId="{C5495FAC-87E2-45A1-A119-B1A228866543}" srcOrd="1" destOrd="0" presId="urn:microsoft.com/office/officeart/2005/8/layout/radial2"/>
    <dgm:cxn modelId="{6E6E1F1A-CDC1-49C1-B1D8-62F2E78BF68B}" type="presParOf" srcId="{238B536B-044E-4C12-B1EB-B79239E6FDD3}" destId="{77A93CF3-B590-4524-92A0-D7B2A7EE0A1C}" srcOrd="2" destOrd="0" presId="urn:microsoft.com/office/officeart/2005/8/layout/radial2"/>
    <dgm:cxn modelId="{283780A6-E647-4408-BCF3-66A0F605FB72}" type="presParOf" srcId="{77A93CF3-B590-4524-92A0-D7B2A7EE0A1C}" destId="{FA38AC16-E001-4B95-9538-58D5539B25F9}" srcOrd="0" destOrd="0" presId="urn:microsoft.com/office/officeart/2005/8/layout/radial2"/>
    <dgm:cxn modelId="{53252CE1-DF1D-4305-ACD5-F71B2AA7DA1D}" type="presParOf" srcId="{77A93CF3-B590-4524-92A0-D7B2A7EE0A1C}" destId="{96CBE56C-F60F-48B8-B0C9-76E59EC20973}" srcOrd="1" destOrd="0" presId="urn:microsoft.com/office/officeart/2005/8/layout/radial2"/>
    <dgm:cxn modelId="{A01FE043-E4FA-4248-B43B-C6A90FA0F208}" type="presParOf" srcId="{238B536B-044E-4C12-B1EB-B79239E6FDD3}" destId="{CA9B4F69-ADD1-4929-9E53-B5AB952DA9F8}" srcOrd="3" destOrd="0" presId="urn:microsoft.com/office/officeart/2005/8/layout/radial2"/>
    <dgm:cxn modelId="{9FF18523-26D7-4507-99E9-946794A54AC7}" type="presParOf" srcId="{238B536B-044E-4C12-B1EB-B79239E6FDD3}" destId="{9673FC2F-88D2-428C-A73C-BFEDDD020C6D}" srcOrd="4" destOrd="0" presId="urn:microsoft.com/office/officeart/2005/8/layout/radial2"/>
    <dgm:cxn modelId="{E72CE70C-3725-4FA9-8955-2CBBE49B76A4}" type="presParOf" srcId="{9673FC2F-88D2-428C-A73C-BFEDDD020C6D}" destId="{D3C2C902-4156-4ACC-BCA2-68423ADD87A9}" srcOrd="0" destOrd="0" presId="urn:microsoft.com/office/officeart/2005/8/layout/radial2"/>
    <dgm:cxn modelId="{F0A1495A-0D27-4421-89FF-5D12811A3F3F}" type="presParOf" srcId="{9673FC2F-88D2-428C-A73C-BFEDDD020C6D}" destId="{29F112BD-BDC5-491E-8190-E5CF6138C619}" srcOrd="1" destOrd="0" presId="urn:microsoft.com/office/officeart/2005/8/layout/radial2"/>
    <dgm:cxn modelId="{AFDC3E87-EA50-488D-87E6-C7A846855690}" type="presParOf" srcId="{238B536B-044E-4C12-B1EB-B79239E6FDD3}" destId="{BB7ED1ED-317E-488D-A3D8-DED7AA2B93A0}" srcOrd="5" destOrd="0" presId="urn:microsoft.com/office/officeart/2005/8/layout/radial2"/>
    <dgm:cxn modelId="{EC748AC5-CF1C-4F8E-9ED5-4CB21E9876E3}" type="presParOf" srcId="{238B536B-044E-4C12-B1EB-B79239E6FDD3}" destId="{72430BAA-DD90-46BE-9E41-41D0069BCEA0}" srcOrd="6" destOrd="0" presId="urn:microsoft.com/office/officeart/2005/8/layout/radial2"/>
    <dgm:cxn modelId="{C5D6171B-6267-4788-BFCB-50E12DA44BB3}" type="presParOf" srcId="{72430BAA-DD90-46BE-9E41-41D0069BCEA0}" destId="{792C68DF-D9F1-46D5-A53D-BD4B334094E8}" srcOrd="0" destOrd="0" presId="urn:microsoft.com/office/officeart/2005/8/layout/radial2"/>
    <dgm:cxn modelId="{08169913-8A0E-4B58-AD82-B54D23C53E88}" type="presParOf" srcId="{72430BAA-DD90-46BE-9E41-41D0069BCEA0}" destId="{77584213-260F-4552-A717-05E2A2D6BAEE}" srcOrd="1" destOrd="0" presId="urn:microsoft.com/office/officeart/2005/8/layout/radial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434054-F170-4D34-A85A-8ACC7451EF1F}" type="doc">
      <dgm:prSet loTypeId="urn:microsoft.com/office/officeart/2005/8/layout/gear1" loCatId="process" qsTypeId="urn:microsoft.com/office/officeart/2005/8/quickstyle/simple1" qsCatId="simple" csTypeId="urn:microsoft.com/office/officeart/2005/8/colors/colorful4" csCatId="colorful" phldr="1"/>
      <dgm:spPr/>
    </dgm:pt>
    <dgm:pt modelId="{72D35643-525C-47C5-8D89-F1B6BAFBDC38}">
      <dgm:prSet phldrT="[Text]"/>
      <dgm:spPr/>
      <dgm:t>
        <a:bodyPr/>
        <a:lstStyle/>
        <a:p>
          <a:r>
            <a:rPr lang="en-US" dirty="0"/>
            <a:t>X</a:t>
          </a:r>
        </a:p>
      </dgm:t>
    </dgm:pt>
    <dgm:pt modelId="{E804F490-F000-497A-81FE-CE16309318B7}" type="parTrans" cxnId="{946E244B-C9F2-466D-B43D-B3A617F1D503}">
      <dgm:prSet/>
      <dgm:spPr/>
      <dgm:t>
        <a:bodyPr/>
        <a:lstStyle/>
        <a:p>
          <a:endParaRPr lang="en-US"/>
        </a:p>
      </dgm:t>
    </dgm:pt>
    <dgm:pt modelId="{9E1F9931-EB30-42BF-893F-AAA36595DC93}" type="sibTrans" cxnId="{946E244B-C9F2-466D-B43D-B3A617F1D503}">
      <dgm:prSet/>
      <dgm:spPr/>
      <dgm:t>
        <a:bodyPr/>
        <a:lstStyle/>
        <a:p>
          <a:endParaRPr lang="en-US"/>
        </a:p>
      </dgm:t>
    </dgm:pt>
    <dgm:pt modelId="{FF09DB61-A58D-44E6-B88E-52A51F1C91EE}">
      <dgm:prSet phldrT="[Text]"/>
      <dgm:spPr/>
      <dgm:t>
        <a:bodyPr/>
        <a:lstStyle/>
        <a:p>
          <a:r>
            <a:rPr lang="en-US" dirty="0"/>
            <a:t>Y</a:t>
          </a:r>
        </a:p>
      </dgm:t>
    </dgm:pt>
    <dgm:pt modelId="{8D271A73-5C6B-43B6-A5C7-EADCCA69DB0A}" type="parTrans" cxnId="{FD11A1F5-57AD-4487-8BF3-D67482D24B82}">
      <dgm:prSet/>
      <dgm:spPr/>
      <dgm:t>
        <a:bodyPr/>
        <a:lstStyle/>
        <a:p>
          <a:endParaRPr lang="en-US"/>
        </a:p>
      </dgm:t>
    </dgm:pt>
    <dgm:pt modelId="{357DE290-703A-403E-8ED2-5AAA2D490DDC}" type="sibTrans" cxnId="{FD11A1F5-57AD-4487-8BF3-D67482D24B82}">
      <dgm:prSet/>
      <dgm:spPr/>
      <dgm:t>
        <a:bodyPr/>
        <a:lstStyle/>
        <a:p>
          <a:endParaRPr lang="en-US"/>
        </a:p>
      </dgm:t>
    </dgm:pt>
    <dgm:pt modelId="{02075665-0E54-4E4A-AAD2-BD9508BE54B5}">
      <dgm:prSet phldrT="[Text]"/>
      <dgm:spPr/>
      <dgm:t>
        <a:bodyPr/>
        <a:lstStyle/>
        <a:p>
          <a:r>
            <a:rPr lang="en-US" dirty="0"/>
            <a:t>Z</a:t>
          </a:r>
        </a:p>
      </dgm:t>
    </dgm:pt>
    <dgm:pt modelId="{48492C37-928E-48C6-9832-540F8ED72CCE}" type="parTrans" cxnId="{2A89FE24-3D67-4C6D-9DAF-3FFBE3B8551E}">
      <dgm:prSet/>
      <dgm:spPr/>
      <dgm:t>
        <a:bodyPr/>
        <a:lstStyle/>
        <a:p>
          <a:endParaRPr lang="en-US"/>
        </a:p>
      </dgm:t>
    </dgm:pt>
    <dgm:pt modelId="{043F728D-7C71-4C26-B12A-CBF405763486}" type="sibTrans" cxnId="{2A89FE24-3D67-4C6D-9DAF-3FFBE3B8551E}">
      <dgm:prSet/>
      <dgm:spPr/>
      <dgm:t>
        <a:bodyPr/>
        <a:lstStyle/>
        <a:p>
          <a:endParaRPr lang="en-US"/>
        </a:p>
      </dgm:t>
    </dgm:pt>
    <dgm:pt modelId="{D0F99472-A268-48AA-AC10-CB0AA64CA829}" type="pres">
      <dgm:prSet presAssocID="{A5434054-F170-4D34-A85A-8ACC7451EF1F}" presName="composite" presStyleCnt="0">
        <dgm:presLayoutVars>
          <dgm:chMax val="3"/>
          <dgm:animLvl val="lvl"/>
          <dgm:resizeHandles val="exact"/>
        </dgm:presLayoutVars>
      </dgm:prSet>
      <dgm:spPr/>
    </dgm:pt>
    <dgm:pt modelId="{3EA279AE-5732-4B3F-932C-BF74F6C45023}" type="pres">
      <dgm:prSet presAssocID="{72D35643-525C-47C5-8D89-F1B6BAFBDC38}" presName="gear1" presStyleLbl="node1" presStyleIdx="0" presStyleCnt="3">
        <dgm:presLayoutVars>
          <dgm:chMax val="1"/>
          <dgm:bulletEnabled val="1"/>
        </dgm:presLayoutVars>
      </dgm:prSet>
      <dgm:spPr/>
      <dgm:t>
        <a:bodyPr/>
        <a:lstStyle/>
        <a:p>
          <a:endParaRPr lang="en-US"/>
        </a:p>
      </dgm:t>
    </dgm:pt>
    <dgm:pt modelId="{736D3E9F-5D87-494C-9768-0DB7920D62B7}" type="pres">
      <dgm:prSet presAssocID="{72D35643-525C-47C5-8D89-F1B6BAFBDC38}" presName="gear1srcNode" presStyleLbl="node1" presStyleIdx="0" presStyleCnt="3"/>
      <dgm:spPr/>
      <dgm:t>
        <a:bodyPr/>
        <a:lstStyle/>
        <a:p>
          <a:endParaRPr lang="en-US"/>
        </a:p>
      </dgm:t>
    </dgm:pt>
    <dgm:pt modelId="{647D412E-375C-49BD-89EF-70841F00848C}" type="pres">
      <dgm:prSet presAssocID="{72D35643-525C-47C5-8D89-F1B6BAFBDC38}" presName="gear1dstNode" presStyleLbl="node1" presStyleIdx="0" presStyleCnt="3"/>
      <dgm:spPr/>
      <dgm:t>
        <a:bodyPr/>
        <a:lstStyle/>
        <a:p>
          <a:endParaRPr lang="en-US"/>
        </a:p>
      </dgm:t>
    </dgm:pt>
    <dgm:pt modelId="{CECB0167-0A05-4624-B28E-93409E7716D0}" type="pres">
      <dgm:prSet presAssocID="{FF09DB61-A58D-44E6-B88E-52A51F1C91EE}" presName="gear2" presStyleLbl="node1" presStyleIdx="1" presStyleCnt="3">
        <dgm:presLayoutVars>
          <dgm:chMax val="1"/>
          <dgm:bulletEnabled val="1"/>
        </dgm:presLayoutVars>
      </dgm:prSet>
      <dgm:spPr/>
      <dgm:t>
        <a:bodyPr/>
        <a:lstStyle/>
        <a:p>
          <a:endParaRPr lang="en-US"/>
        </a:p>
      </dgm:t>
    </dgm:pt>
    <dgm:pt modelId="{5E38EBB7-7255-4D70-A312-FB5AEB68F20B}" type="pres">
      <dgm:prSet presAssocID="{FF09DB61-A58D-44E6-B88E-52A51F1C91EE}" presName="gear2srcNode" presStyleLbl="node1" presStyleIdx="1" presStyleCnt="3"/>
      <dgm:spPr/>
      <dgm:t>
        <a:bodyPr/>
        <a:lstStyle/>
        <a:p>
          <a:endParaRPr lang="en-US"/>
        </a:p>
      </dgm:t>
    </dgm:pt>
    <dgm:pt modelId="{A433C36A-3441-4239-93D7-32C3882DCB90}" type="pres">
      <dgm:prSet presAssocID="{FF09DB61-A58D-44E6-B88E-52A51F1C91EE}" presName="gear2dstNode" presStyleLbl="node1" presStyleIdx="1" presStyleCnt="3"/>
      <dgm:spPr/>
      <dgm:t>
        <a:bodyPr/>
        <a:lstStyle/>
        <a:p>
          <a:endParaRPr lang="en-US"/>
        </a:p>
      </dgm:t>
    </dgm:pt>
    <dgm:pt modelId="{958640B2-A214-4CCC-A81C-81CE3B47811D}" type="pres">
      <dgm:prSet presAssocID="{02075665-0E54-4E4A-AAD2-BD9508BE54B5}" presName="gear3" presStyleLbl="node1" presStyleIdx="2" presStyleCnt="3"/>
      <dgm:spPr/>
      <dgm:t>
        <a:bodyPr/>
        <a:lstStyle/>
        <a:p>
          <a:endParaRPr lang="en-US"/>
        </a:p>
      </dgm:t>
    </dgm:pt>
    <dgm:pt modelId="{9F61EC94-5B5F-41AB-ACDD-69A51904281C}" type="pres">
      <dgm:prSet presAssocID="{02075665-0E54-4E4A-AAD2-BD9508BE54B5}" presName="gear3tx" presStyleLbl="node1" presStyleIdx="2" presStyleCnt="3">
        <dgm:presLayoutVars>
          <dgm:chMax val="1"/>
          <dgm:bulletEnabled val="1"/>
        </dgm:presLayoutVars>
      </dgm:prSet>
      <dgm:spPr/>
      <dgm:t>
        <a:bodyPr/>
        <a:lstStyle/>
        <a:p>
          <a:endParaRPr lang="en-US"/>
        </a:p>
      </dgm:t>
    </dgm:pt>
    <dgm:pt modelId="{6457DD2E-496A-4C53-B534-9CC31719910A}" type="pres">
      <dgm:prSet presAssocID="{02075665-0E54-4E4A-AAD2-BD9508BE54B5}" presName="gear3srcNode" presStyleLbl="node1" presStyleIdx="2" presStyleCnt="3"/>
      <dgm:spPr/>
      <dgm:t>
        <a:bodyPr/>
        <a:lstStyle/>
        <a:p>
          <a:endParaRPr lang="en-US"/>
        </a:p>
      </dgm:t>
    </dgm:pt>
    <dgm:pt modelId="{AC727BD7-6837-4842-9350-66C4A31D5E1C}" type="pres">
      <dgm:prSet presAssocID="{02075665-0E54-4E4A-AAD2-BD9508BE54B5}" presName="gear3dstNode" presStyleLbl="node1" presStyleIdx="2" presStyleCnt="3"/>
      <dgm:spPr/>
      <dgm:t>
        <a:bodyPr/>
        <a:lstStyle/>
        <a:p>
          <a:endParaRPr lang="en-US"/>
        </a:p>
      </dgm:t>
    </dgm:pt>
    <dgm:pt modelId="{90C32328-F188-4504-AEC2-6A970D913397}" type="pres">
      <dgm:prSet presAssocID="{9E1F9931-EB30-42BF-893F-AAA36595DC93}" presName="connector1" presStyleLbl="sibTrans2D1" presStyleIdx="0" presStyleCnt="3"/>
      <dgm:spPr/>
      <dgm:t>
        <a:bodyPr/>
        <a:lstStyle/>
        <a:p>
          <a:endParaRPr lang="en-US"/>
        </a:p>
      </dgm:t>
    </dgm:pt>
    <dgm:pt modelId="{91AFA02B-D9D9-4E53-8897-8A8C21126F57}" type="pres">
      <dgm:prSet presAssocID="{357DE290-703A-403E-8ED2-5AAA2D490DDC}" presName="connector2" presStyleLbl="sibTrans2D1" presStyleIdx="1" presStyleCnt="3"/>
      <dgm:spPr/>
      <dgm:t>
        <a:bodyPr/>
        <a:lstStyle/>
        <a:p>
          <a:endParaRPr lang="en-US"/>
        </a:p>
      </dgm:t>
    </dgm:pt>
    <dgm:pt modelId="{DB0B0B59-72E9-4240-9240-E53B908BD0DB}" type="pres">
      <dgm:prSet presAssocID="{043F728D-7C71-4C26-B12A-CBF405763486}" presName="connector3" presStyleLbl="sibTrans2D1" presStyleIdx="2" presStyleCnt="3"/>
      <dgm:spPr/>
      <dgm:t>
        <a:bodyPr/>
        <a:lstStyle/>
        <a:p>
          <a:endParaRPr lang="en-US"/>
        </a:p>
      </dgm:t>
    </dgm:pt>
  </dgm:ptLst>
  <dgm:cxnLst>
    <dgm:cxn modelId="{73C1A208-F0AF-410E-9686-7D9D1DC28353}" type="presOf" srcId="{02075665-0E54-4E4A-AAD2-BD9508BE54B5}" destId="{958640B2-A214-4CCC-A81C-81CE3B47811D}" srcOrd="0" destOrd="0" presId="urn:microsoft.com/office/officeart/2005/8/layout/gear1"/>
    <dgm:cxn modelId="{88717BF6-FEFC-4866-BEA1-AB1C4DC2FA8E}" type="presOf" srcId="{357DE290-703A-403E-8ED2-5AAA2D490DDC}" destId="{91AFA02B-D9D9-4E53-8897-8A8C21126F57}" srcOrd="0" destOrd="0" presId="urn:microsoft.com/office/officeart/2005/8/layout/gear1"/>
    <dgm:cxn modelId="{A4B11FCA-9700-4086-AABD-6A55F38E15AB}" type="presOf" srcId="{FF09DB61-A58D-44E6-B88E-52A51F1C91EE}" destId="{5E38EBB7-7255-4D70-A312-FB5AEB68F20B}" srcOrd="1" destOrd="0" presId="urn:microsoft.com/office/officeart/2005/8/layout/gear1"/>
    <dgm:cxn modelId="{8417447D-2370-4B79-B900-6960094BD1DB}" type="presOf" srcId="{FF09DB61-A58D-44E6-B88E-52A51F1C91EE}" destId="{A433C36A-3441-4239-93D7-32C3882DCB90}" srcOrd="2" destOrd="0" presId="urn:microsoft.com/office/officeart/2005/8/layout/gear1"/>
    <dgm:cxn modelId="{644AF99D-F673-461C-BDF1-629808354657}" type="presOf" srcId="{02075665-0E54-4E4A-AAD2-BD9508BE54B5}" destId="{AC727BD7-6837-4842-9350-66C4A31D5E1C}" srcOrd="3" destOrd="0" presId="urn:microsoft.com/office/officeart/2005/8/layout/gear1"/>
    <dgm:cxn modelId="{1909178C-DC16-43A0-AC44-B1DF083820C1}" type="presOf" srcId="{043F728D-7C71-4C26-B12A-CBF405763486}" destId="{DB0B0B59-72E9-4240-9240-E53B908BD0DB}" srcOrd="0" destOrd="0" presId="urn:microsoft.com/office/officeart/2005/8/layout/gear1"/>
    <dgm:cxn modelId="{51BCE547-6760-46AB-AD53-55EF4C805D00}" type="presOf" srcId="{02075665-0E54-4E4A-AAD2-BD9508BE54B5}" destId="{9F61EC94-5B5F-41AB-ACDD-69A51904281C}" srcOrd="1" destOrd="0" presId="urn:microsoft.com/office/officeart/2005/8/layout/gear1"/>
    <dgm:cxn modelId="{93061739-C7A5-4291-BEEF-AEBF1AB2769F}" type="presOf" srcId="{72D35643-525C-47C5-8D89-F1B6BAFBDC38}" destId="{736D3E9F-5D87-494C-9768-0DB7920D62B7}" srcOrd="1" destOrd="0" presId="urn:microsoft.com/office/officeart/2005/8/layout/gear1"/>
    <dgm:cxn modelId="{9E961323-2FE6-42CA-89B1-AB1941345E92}" type="presOf" srcId="{9E1F9931-EB30-42BF-893F-AAA36595DC93}" destId="{90C32328-F188-4504-AEC2-6A970D913397}" srcOrd="0" destOrd="0" presId="urn:microsoft.com/office/officeart/2005/8/layout/gear1"/>
    <dgm:cxn modelId="{4D9DA785-FED9-49F0-9BAE-08711F18B17D}" type="presOf" srcId="{A5434054-F170-4D34-A85A-8ACC7451EF1F}" destId="{D0F99472-A268-48AA-AC10-CB0AA64CA829}" srcOrd="0" destOrd="0" presId="urn:microsoft.com/office/officeart/2005/8/layout/gear1"/>
    <dgm:cxn modelId="{EFE80DB1-2A16-4FBC-8362-4EB270C57307}" type="presOf" srcId="{02075665-0E54-4E4A-AAD2-BD9508BE54B5}" destId="{6457DD2E-496A-4C53-B534-9CC31719910A}" srcOrd="2" destOrd="0" presId="urn:microsoft.com/office/officeart/2005/8/layout/gear1"/>
    <dgm:cxn modelId="{14EABC3C-0FD5-453D-8EF9-91047E0FB1BF}" type="presOf" srcId="{72D35643-525C-47C5-8D89-F1B6BAFBDC38}" destId="{3EA279AE-5732-4B3F-932C-BF74F6C45023}" srcOrd="0" destOrd="0" presId="urn:microsoft.com/office/officeart/2005/8/layout/gear1"/>
    <dgm:cxn modelId="{409DB63F-3AF6-43AB-8C46-46D6E8B83932}" type="presOf" srcId="{FF09DB61-A58D-44E6-B88E-52A51F1C91EE}" destId="{CECB0167-0A05-4624-B28E-93409E7716D0}" srcOrd="0" destOrd="0" presId="urn:microsoft.com/office/officeart/2005/8/layout/gear1"/>
    <dgm:cxn modelId="{FD11A1F5-57AD-4487-8BF3-D67482D24B82}" srcId="{A5434054-F170-4D34-A85A-8ACC7451EF1F}" destId="{FF09DB61-A58D-44E6-B88E-52A51F1C91EE}" srcOrd="1" destOrd="0" parTransId="{8D271A73-5C6B-43B6-A5C7-EADCCA69DB0A}" sibTransId="{357DE290-703A-403E-8ED2-5AAA2D490DDC}"/>
    <dgm:cxn modelId="{946E244B-C9F2-466D-B43D-B3A617F1D503}" srcId="{A5434054-F170-4D34-A85A-8ACC7451EF1F}" destId="{72D35643-525C-47C5-8D89-F1B6BAFBDC38}" srcOrd="0" destOrd="0" parTransId="{E804F490-F000-497A-81FE-CE16309318B7}" sibTransId="{9E1F9931-EB30-42BF-893F-AAA36595DC93}"/>
    <dgm:cxn modelId="{96ECE63D-B63F-4448-BD44-E2D3916A36B3}" type="presOf" srcId="{72D35643-525C-47C5-8D89-F1B6BAFBDC38}" destId="{647D412E-375C-49BD-89EF-70841F00848C}" srcOrd="2" destOrd="0" presId="urn:microsoft.com/office/officeart/2005/8/layout/gear1"/>
    <dgm:cxn modelId="{2A89FE24-3D67-4C6D-9DAF-3FFBE3B8551E}" srcId="{A5434054-F170-4D34-A85A-8ACC7451EF1F}" destId="{02075665-0E54-4E4A-AAD2-BD9508BE54B5}" srcOrd="2" destOrd="0" parTransId="{48492C37-928E-48C6-9832-540F8ED72CCE}" sibTransId="{043F728D-7C71-4C26-B12A-CBF405763486}"/>
    <dgm:cxn modelId="{72CC37ED-D863-40B2-9FA6-D21FCABC9FF5}" type="presParOf" srcId="{D0F99472-A268-48AA-AC10-CB0AA64CA829}" destId="{3EA279AE-5732-4B3F-932C-BF74F6C45023}" srcOrd="0" destOrd="0" presId="urn:microsoft.com/office/officeart/2005/8/layout/gear1"/>
    <dgm:cxn modelId="{CA670042-3671-4035-9E7E-2F92D6A2B575}" type="presParOf" srcId="{D0F99472-A268-48AA-AC10-CB0AA64CA829}" destId="{736D3E9F-5D87-494C-9768-0DB7920D62B7}" srcOrd="1" destOrd="0" presId="urn:microsoft.com/office/officeart/2005/8/layout/gear1"/>
    <dgm:cxn modelId="{87D2A573-2E19-4508-BCFD-A9B4E7C514D0}" type="presParOf" srcId="{D0F99472-A268-48AA-AC10-CB0AA64CA829}" destId="{647D412E-375C-49BD-89EF-70841F00848C}" srcOrd="2" destOrd="0" presId="urn:microsoft.com/office/officeart/2005/8/layout/gear1"/>
    <dgm:cxn modelId="{3F912C35-86F3-4F68-9B63-1E6E596E17A9}" type="presParOf" srcId="{D0F99472-A268-48AA-AC10-CB0AA64CA829}" destId="{CECB0167-0A05-4624-B28E-93409E7716D0}" srcOrd="3" destOrd="0" presId="urn:microsoft.com/office/officeart/2005/8/layout/gear1"/>
    <dgm:cxn modelId="{3262ACDA-708C-42DC-BEDB-5057C719ACF3}" type="presParOf" srcId="{D0F99472-A268-48AA-AC10-CB0AA64CA829}" destId="{5E38EBB7-7255-4D70-A312-FB5AEB68F20B}" srcOrd="4" destOrd="0" presId="urn:microsoft.com/office/officeart/2005/8/layout/gear1"/>
    <dgm:cxn modelId="{8BC88577-E8F4-443E-9D4E-CB16680D2F57}" type="presParOf" srcId="{D0F99472-A268-48AA-AC10-CB0AA64CA829}" destId="{A433C36A-3441-4239-93D7-32C3882DCB90}" srcOrd="5" destOrd="0" presId="urn:microsoft.com/office/officeart/2005/8/layout/gear1"/>
    <dgm:cxn modelId="{80577A1E-EA9C-44F4-B28B-2C10F7B33840}" type="presParOf" srcId="{D0F99472-A268-48AA-AC10-CB0AA64CA829}" destId="{958640B2-A214-4CCC-A81C-81CE3B47811D}" srcOrd="6" destOrd="0" presId="urn:microsoft.com/office/officeart/2005/8/layout/gear1"/>
    <dgm:cxn modelId="{47A1EFF1-A913-4873-A347-C8A875F47C3D}" type="presParOf" srcId="{D0F99472-A268-48AA-AC10-CB0AA64CA829}" destId="{9F61EC94-5B5F-41AB-ACDD-69A51904281C}" srcOrd="7" destOrd="0" presId="urn:microsoft.com/office/officeart/2005/8/layout/gear1"/>
    <dgm:cxn modelId="{B0ADEFA7-4E13-4D77-BC90-EC5BCAAE80E3}" type="presParOf" srcId="{D0F99472-A268-48AA-AC10-CB0AA64CA829}" destId="{6457DD2E-496A-4C53-B534-9CC31719910A}" srcOrd="8" destOrd="0" presId="urn:microsoft.com/office/officeart/2005/8/layout/gear1"/>
    <dgm:cxn modelId="{A213865B-5319-4745-A2DF-E3775B61FC26}" type="presParOf" srcId="{D0F99472-A268-48AA-AC10-CB0AA64CA829}" destId="{AC727BD7-6837-4842-9350-66C4A31D5E1C}" srcOrd="9" destOrd="0" presId="urn:microsoft.com/office/officeart/2005/8/layout/gear1"/>
    <dgm:cxn modelId="{AF58900E-8C6A-4929-B463-62A286D28815}" type="presParOf" srcId="{D0F99472-A268-48AA-AC10-CB0AA64CA829}" destId="{90C32328-F188-4504-AEC2-6A970D913397}" srcOrd="10" destOrd="0" presId="urn:microsoft.com/office/officeart/2005/8/layout/gear1"/>
    <dgm:cxn modelId="{A161DA7B-177B-4914-A06F-9456AC7B9D8C}" type="presParOf" srcId="{D0F99472-A268-48AA-AC10-CB0AA64CA829}" destId="{91AFA02B-D9D9-4E53-8897-8A8C21126F57}" srcOrd="11" destOrd="0" presId="urn:microsoft.com/office/officeart/2005/8/layout/gear1"/>
    <dgm:cxn modelId="{2AB57A68-F037-4F6D-93BA-316AA34B615C}" type="presParOf" srcId="{D0F99472-A268-48AA-AC10-CB0AA64CA829}" destId="{DB0B0B59-72E9-4240-9240-E53B908BD0DB}" srcOrd="12" destOrd="0" presId="urn:microsoft.com/office/officeart/2005/8/layout/gear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F0BCD-FF3E-48D8-B228-35432F62CB55}">
      <dsp:nvSpPr>
        <dsp:cNvPr id="0" name=""/>
        <dsp:cNvSpPr/>
      </dsp:nvSpPr>
      <dsp:spPr>
        <a:xfrm>
          <a:off x="1859563" y="1219716"/>
          <a:ext cx="121636" cy="532882"/>
        </a:xfrm>
        <a:custGeom>
          <a:avLst/>
          <a:gdLst/>
          <a:ahLst/>
          <a:cxnLst/>
          <a:rect l="0" t="0" r="0" b="0"/>
          <a:pathLst>
            <a:path>
              <a:moveTo>
                <a:pt x="121636" y="0"/>
              </a:moveTo>
              <a:lnTo>
                <a:pt x="121636" y="532882"/>
              </a:lnTo>
              <a:lnTo>
                <a:pt x="0" y="53288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5397B4-026D-472B-9FBB-87180C30AAF1}">
      <dsp:nvSpPr>
        <dsp:cNvPr id="0" name=""/>
        <dsp:cNvSpPr/>
      </dsp:nvSpPr>
      <dsp:spPr>
        <a:xfrm>
          <a:off x="1981200" y="1219716"/>
          <a:ext cx="1401713" cy="1065765"/>
        </a:xfrm>
        <a:custGeom>
          <a:avLst/>
          <a:gdLst/>
          <a:ahLst/>
          <a:cxnLst/>
          <a:rect l="0" t="0" r="0" b="0"/>
          <a:pathLst>
            <a:path>
              <a:moveTo>
                <a:pt x="0" y="0"/>
              </a:moveTo>
              <a:lnTo>
                <a:pt x="0" y="944129"/>
              </a:lnTo>
              <a:lnTo>
                <a:pt x="1401713" y="944129"/>
              </a:lnTo>
              <a:lnTo>
                <a:pt x="1401713" y="10657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7ED3C4-5669-4989-85BE-116ACD205DA6}">
      <dsp:nvSpPr>
        <dsp:cNvPr id="0" name=""/>
        <dsp:cNvSpPr/>
      </dsp:nvSpPr>
      <dsp:spPr>
        <a:xfrm>
          <a:off x="1935480" y="1219716"/>
          <a:ext cx="91440" cy="1065765"/>
        </a:xfrm>
        <a:custGeom>
          <a:avLst/>
          <a:gdLst/>
          <a:ahLst/>
          <a:cxnLst/>
          <a:rect l="0" t="0" r="0" b="0"/>
          <a:pathLst>
            <a:path>
              <a:moveTo>
                <a:pt x="45720" y="0"/>
              </a:moveTo>
              <a:lnTo>
                <a:pt x="45720" y="10657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5CFBE8-064B-4A82-988B-C4320F9F41D2}">
      <dsp:nvSpPr>
        <dsp:cNvPr id="0" name=""/>
        <dsp:cNvSpPr/>
      </dsp:nvSpPr>
      <dsp:spPr>
        <a:xfrm>
          <a:off x="579486" y="1219716"/>
          <a:ext cx="1401713" cy="1065765"/>
        </a:xfrm>
        <a:custGeom>
          <a:avLst/>
          <a:gdLst/>
          <a:ahLst/>
          <a:cxnLst/>
          <a:rect l="0" t="0" r="0" b="0"/>
          <a:pathLst>
            <a:path>
              <a:moveTo>
                <a:pt x="1401713" y="0"/>
              </a:moveTo>
              <a:lnTo>
                <a:pt x="1401713" y="944129"/>
              </a:lnTo>
              <a:lnTo>
                <a:pt x="0" y="944129"/>
              </a:lnTo>
              <a:lnTo>
                <a:pt x="0" y="10657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2147DB-C64C-4D3B-97E7-2D9B4BCB2180}">
      <dsp:nvSpPr>
        <dsp:cNvPr id="0" name=""/>
        <dsp:cNvSpPr/>
      </dsp:nvSpPr>
      <dsp:spPr>
        <a:xfrm>
          <a:off x="1401979" y="640496"/>
          <a:ext cx="1158440" cy="5792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a:solidFill>
                <a:srgbClr val="8A0000"/>
              </a:solidFill>
            </a:rPr>
            <a:t>X</a:t>
          </a:r>
        </a:p>
      </dsp:txBody>
      <dsp:txXfrm>
        <a:off x="1401979" y="640496"/>
        <a:ext cx="1158440" cy="579220"/>
      </dsp:txXfrm>
    </dsp:sp>
    <dsp:sp modelId="{72FC1FFE-A1A0-4353-96DC-5EEC8267C9C1}">
      <dsp:nvSpPr>
        <dsp:cNvPr id="0" name=""/>
        <dsp:cNvSpPr/>
      </dsp:nvSpPr>
      <dsp:spPr>
        <a:xfrm>
          <a:off x="266" y="2285482"/>
          <a:ext cx="1158440" cy="5792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a:t>b</a:t>
          </a:r>
        </a:p>
      </dsp:txBody>
      <dsp:txXfrm>
        <a:off x="266" y="2285482"/>
        <a:ext cx="1158440" cy="579220"/>
      </dsp:txXfrm>
    </dsp:sp>
    <dsp:sp modelId="{D3A35206-B2C7-45DC-B246-B2ABCD1F5911}">
      <dsp:nvSpPr>
        <dsp:cNvPr id="0" name=""/>
        <dsp:cNvSpPr/>
      </dsp:nvSpPr>
      <dsp:spPr>
        <a:xfrm>
          <a:off x="1401979" y="2285482"/>
          <a:ext cx="1158440" cy="5792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a:t>c</a:t>
          </a:r>
        </a:p>
      </dsp:txBody>
      <dsp:txXfrm>
        <a:off x="1401979" y="2285482"/>
        <a:ext cx="1158440" cy="579220"/>
      </dsp:txXfrm>
    </dsp:sp>
    <dsp:sp modelId="{01E95A57-A649-49A6-9C14-851C301D4BF8}">
      <dsp:nvSpPr>
        <dsp:cNvPr id="0" name=""/>
        <dsp:cNvSpPr/>
      </dsp:nvSpPr>
      <dsp:spPr>
        <a:xfrm>
          <a:off x="2803693" y="2285482"/>
          <a:ext cx="1158440" cy="5792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a:t>d</a:t>
          </a:r>
        </a:p>
      </dsp:txBody>
      <dsp:txXfrm>
        <a:off x="2803693" y="2285482"/>
        <a:ext cx="1158440" cy="579220"/>
      </dsp:txXfrm>
    </dsp:sp>
    <dsp:sp modelId="{9C1808F1-FCE2-4163-A82F-E7FFCE594806}">
      <dsp:nvSpPr>
        <dsp:cNvPr id="0" name=""/>
        <dsp:cNvSpPr/>
      </dsp:nvSpPr>
      <dsp:spPr>
        <a:xfrm>
          <a:off x="701122" y="1462989"/>
          <a:ext cx="1158440" cy="5792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a:t>a</a:t>
          </a:r>
        </a:p>
      </dsp:txBody>
      <dsp:txXfrm>
        <a:off x="701122" y="1462989"/>
        <a:ext cx="1158440" cy="579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ED1ED-317E-488D-A3D8-DED7AA2B93A0}">
      <dsp:nvSpPr>
        <dsp:cNvPr id="0" name=""/>
        <dsp:cNvSpPr/>
      </dsp:nvSpPr>
      <dsp:spPr>
        <a:xfrm rot="2537404">
          <a:off x="876027" y="1701848"/>
          <a:ext cx="386049" cy="64335"/>
        </a:xfrm>
        <a:custGeom>
          <a:avLst/>
          <a:gdLst/>
          <a:ahLst/>
          <a:cxnLst/>
          <a:rect l="0" t="0" r="0" b="0"/>
          <a:pathLst>
            <a:path>
              <a:moveTo>
                <a:pt x="0" y="32167"/>
              </a:moveTo>
              <a:lnTo>
                <a:pt x="386049" y="3216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9B4F69-ADD1-4929-9E53-B5AB952DA9F8}">
      <dsp:nvSpPr>
        <dsp:cNvPr id="0" name=""/>
        <dsp:cNvSpPr/>
      </dsp:nvSpPr>
      <dsp:spPr>
        <a:xfrm>
          <a:off x="926262" y="1225132"/>
          <a:ext cx="421986" cy="64335"/>
        </a:xfrm>
        <a:custGeom>
          <a:avLst/>
          <a:gdLst/>
          <a:ahLst/>
          <a:cxnLst/>
          <a:rect l="0" t="0" r="0" b="0"/>
          <a:pathLst>
            <a:path>
              <a:moveTo>
                <a:pt x="0" y="32167"/>
              </a:moveTo>
              <a:lnTo>
                <a:pt x="421986" y="3216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95FAC-87E2-45A1-A119-B1A228866543}">
      <dsp:nvSpPr>
        <dsp:cNvPr id="0" name=""/>
        <dsp:cNvSpPr/>
      </dsp:nvSpPr>
      <dsp:spPr>
        <a:xfrm rot="19062596">
          <a:off x="876027" y="748415"/>
          <a:ext cx="386049" cy="64335"/>
        </a:xfrm>
        <a:custGeom>
          <a:avLst/>
          <a:gdLst/>
          <a:ahLst/>
          <a:cxnLst/>
          <a:rect l="0" t="0" r="0" b="0"/>
          <a:pathLst>
            <a:path>
              <a:moveTo>
                <a:pt x="0" y="32167"/>
              </a:moveTo>
              <a:lnTo>
                <a:pt x="386049" y="3216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CE2AF-06E1-45C9-A0DF-02A21322A879}">
      <dsp:nvSpPr>
        <dsp:cNvPr id="0" name=""/>
        <dsp:cNvSpPr/>
      </dsp:nvSpPr>
      <dsp:spPr>
        <a:xfrm>
          <a:off x="253" y="712589"/>
          <a:ext cx="1089421" cy="108942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8AC16-E001-4B95-9538-58D5539B25F9}">
      <dsp:nvSpPr>
        <dsp:cNvPr id="0" name=""/>
        <dsp:cNvSpPr/>
      </dsp:nvSpPr>
      <dsp:spPr>
        <a:xfrm>
          <a:off x="1126783" y="103957"/>
          <a:ext cx="653653" cy="653653"/>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X</a:t>
          </a:r>
        </a:p>
      </dsp:txBody>
      <dsp:txXfrm>
        <a:off x="1222508" y="199682"/>
        <a:ext cx="462203" cy="462203"/>
      </dsp:txXfrm>
    </dsp:sp>
    <dsp:sp modelId="{96CBE56C-F60F-48B8-B0C9-76E59EC20973}">
      <dsp:nvSpPr>
        <dsp:cNvPr id="0" name=""/>
        <dsp:cNvSpPr/>
      </dsp:nvSpPr>
      <dsp:spPr>
        <a:xfrm>
          <a:off x="1845802" y="103957"/>
          <a:ext cx="980479" cy="653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xx</a:t>
          </a:r>
        </a:p>
        <a:p>
          <a:pPr marL="228600" lvl="1" indent="-228600" algn="l" defTabSz="933450">
            <a:lnSpc>
              <a:spcPct val="90000"/>
            </a:lnSpc>
            <a:spcBef>
              <a:spcPct val="0"/>
            </a:spcBef>
            <a:spcAft>
              <a:spcPct val="15000"/>
            </a:spcAft>
            <a:buChar char="••"/>
          </a:pPr>
          <a:r>
            <a:rPr lang="en-US" sz="2100" kern="1200" dirty="0"/>
            <a:t>xx</a:t>
          </a:r>
        </a:p>
      </dsp:txBody>
      <dsp:txXfrm>
        <a:off x="1845802" y="103957"/>
        <a:ext cx="980479" cy="653653"/>
      </dsp:txXfrm>
    </dsp:sp>
    <dsp:sp modelId="{D3C2C902-4156-4ACC-BCA2-68423ADD87A9}">
      <dsp:nvSpPr>
        <dsp:cNvPr id="0" name=""/>
        <dsp:cNvSpPr/>
      </dsp:nvSpPr>
      <dsp:spPr>
        <a:xfrm>
          <a:off x="1348248" y="930473"/>
          <a:ext cx="653653" cy="653653"/>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Y</a:t>
          </a:r>
        </a:p>
      </dsp:txBody>
      <dsp:txXfrm>
        <a:off x="1443973" y="1026198"/>
        <a:ext cx="462203" cy="462203"/>
      </dsp:txXfrm>
    </dsp:sp>
    <dsp:sp modelId="{29F112BD-BDC5-491E-8190-E5CF6138C619}">
      <dsp:nvSpPr>
        <dsp:cNvPr id="0" name=""/>
        <dsp:cNvSpPr/>
      </dsp:nvSpPr>
      <dsp:spPr>
        <a:xfrm>
          <a:off x="2067266" y="930473"/>
          <a:ext cx="980479" cy="653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err="1"/>
            <a:t>yy</a:t>
          </a:r>
          <a:endParaRPr lang="en-US" sz="2100" kern="1200" dirty="0"/>
        </a:p>
        <a:p>
          <a:pPr marL="228600" lvl="1" indent="-228600" algn="l" defTabSz="933450">
            <a:lnSpc>
              <a:spcPct val="90000"/>
            </a:lnSpc>
            <a:spcBef>
              <a:spcPct val="0"/>
            </a:spcBef>
            <a:spcAft>
              <a:spcPct val="15000"/>
            </a:spcAft>
            <a:buChar char="••"/>
          </a:pPr>
          <a:r>
            <a:rPr lang="en-US" sz="2100" kern="1200" dirty="0" err="1"/>
            <a:t>yy</a:t>
          </a:r>
          <a:endParaRPr lang="en-US" sz="2100" kern="1200" dirty="0"/>
        </a:p>
      </dsp:txBody>
      <dsp:txXfrm>
        <a:off x="2067266" y="930473"/>
        <a:ext cx="980479" cy="653653"/>
      </dsp:txXfrm>
    </dsp:sp>
    <dsp:sp modelId="{792C68DF-D9F1-46D5-A53D-BD4B334094E8}">
      <dsp:nvSpPr>
        <dsp:cNvPr id="0" name=""/>
        <dsp:cNvSpPr/>
      </dsp:nvSpPr>
      <dsp:spPr>
        <a:xfrm>
          <a:off x="1126783" y="1756989"/>
          <a:ext cx="653653" cy="653653"/>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Z</a:t>
          </a:r>
        </a:p>
      </dsp:txBody>
      <dsp:txXfrm>
        <a:off x="1222508" y="1852714"/>
        <a:ext cx="462203" cy="462203"/>
      </dsp:txXfrm>
    </dsp:sp>
    <dsp:sp modelId="{77584213-260F-4552-A717-05E2A2D6BAEE}">
      <dsp:nvSpPr>
        <dsp:cNvPr id="0" name=""/>
        <dsp:cNvSpPr/>
      </dsp:nvSpPr>
      <dsp:spPr>
        <a:xfrm>
          <a:off x="1845802" y="1756989"/>
          <a:ext cx="980479" cy="653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err="1"/>
            <a:t>zz</a:t>
          </a:r>
          <a:endParaRPr lang="en-US" sz="2100" kern="1200" dirty="0"/>
        </a:p>
        <a:p>
          <a:pPr marL="228600" lvl="1" indent="-228600" algn="l" defTabSz="933450">
            <a:lnSpc>
              <a:spcPct val="90000"/>
            </a:lnSpc>
            <a:spcBef>
              <a:spcPct val="0"/>
            </a:spcBef>
            <a:spcAft>
              <a:spcPct val="15000"/>
            </a:spcAft>
            <a:buChar char="••"/>
          </a:pPr>
          <a:r>
            <a:rPr lang="en-US" sz="2100" kern="1200" dirty="0" err="1"/>
            <a:t>zz</a:t>
          </a:r>
          <a:endParaRPr lang="en-US" sz="2100" kern="1200" dirty="0"/>
        </a:p>
      </dsp:txBody>
      <dsp:txXfrm>
        <a:off x="1845802" y="1756989"/>
        <a:ext cx="980479" cy="653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79AE-5732-4B3F-932C-BF74F6C45023}">
      <dsp:nvSpPr>
        <dsp:cNvPr id="0" name=""/>
        <dsp:cNvSpPr/>
      </dsp:nvSpPr>
      <dsp:spPr>
        <a:xfrm>
          <a:off x="1798320" y="1303020"/>
          <a:ext cx="1592580" cy="1592580"/>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a:t>X</a:t>
          </a:r>
        </a:p>
      </dsp:txBody>
      <dsp:txXfrm>
        <a:off x="2118499" y="1676074"/>
        <a:ext cx="952222" cy="818619"/>
      </dsp:txXfrm>
    </dsp:sp>
    <dsp:sp modelId="{CECB0167-0A05-4624-B28E-93409E7716D0}">
      <dsp:nvSpPr>
        <dsp:cNvPr id="0" name=""/>
        <dsp:cNvSpPr/>
      </dsp:nvSpPr>
      <dsp:spPr>
        <a:xfrm>
          <a:off x="871728" y="926592"/>
          <a:ext cx="1158240" cy="1158240"/>
        </a:xfrm>
        <a:prstGeom prst="gear6">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a:t>Y</a:t>
          </a:r>
        </a:p>
      </dsp:txBody>
      <dsp:txXfrm>
        <a:off x="1163318" y="1219945"/>
        <a:ext cx="575060" cy="571534"/>
      </dsp:txXfrm>
    </dsp:sp>
    <dsp:sp modelId="{958640B2-A214-4CCC-A81C-81CE3B47811D}">
      <dsp:nvSpPr>
        <dsp:cNvPr id="0" name=""/>
        <dsp:cNvSpPr/>
      </dsp:nvSpPr>
      <dsp:spPr>
        <a:xfrm rot="20700000">
          <a:off x="1520460" y="127524"/>
          <a:ext cx="1134838" cy="1134838"/>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a:t>Z</a:t>
          </a:r>
        </a:p>
      </dsp:txBody>
      <dsp:txXfrm rot="-20700000">
        <a:off x="1769364" y="376428"/>
        <a:ext cx="637032" cy="637032"/>
      </dsp:txXfrm>
    </dsp:sp>
    <dsp:sp modelId="{90C32328-F188-4504-AEC2-6A970D913397}">
      <dsp:nvSpPr>
        <dsp:cNvPr id="0" name=""/>
        <dsp:cNvSpPr/>
      </dsp:nvSpPr>
      <dsp:spPr>
        <a:xfrm>
          <a:off x="1662164" y="1070392"/>
          <a:ext cx="2038502" cy="2038502"/>
        </a:xfrm>
        <a:prstGeom prst="circularArrow">
          <a:avLst>
            <a:gd name="adj1" fmla="val 4687"/>
            <a:gd name="adj2" fmla="val 299029"/>
            <a:gd name="adj3" fmla="val 2474254"/>
            <a:gd name="adj4" fmla="val 15954710"/>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AFA02B-D9D9-4E53-8897-8A8C21126F57}">
      <dsp:nvSpPr>
        <dsp:cNvPr id="0" name=""/>
        <dsp:cNvSpPr/>
      </dsp:nvSpPr>
      <dsp:spPr>
        <a:xfrm>
          <a:off x="666605" y="675890"/>
          <a:ext cx="1481099" cy="1481099"/>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0B0B59-72E9-4240-9240-E53B908BD0DB}">
      <dsp:nvSpPr>
        <dsp:cNvPr id="0" name=""/>
        <dsp:cNvSpPr/>
      </dsp:nvSpPr>
      <dsp:spPr>
        <a:xfrm>
          <a:off x="1257960" y="-115474"/>
          <a:ext cx="1596923" cy="1596923"/>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D088E-8D36-4E30-AAAD-CA6F7E3A04A4}" type="datetimeFigureOut">
              <a:rPr lang="en-US" smtClean="0"/>
              <a:pPr/>
              <a:t>10/27/2019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5A98C-7A7C-4935-976A-204FF3C13C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 slide – get participants comfortable and oriented</a:t>
            </a:r>
          </a:p>
          <a:p>
            <a:endParaRPr lang="en-US" dirty="0"/>
          </a:p>
          <a:p>
            <a:r>
              <a:rPr lang="en-US" dirty="0"/>
              <a:t>You may want to do a show of hands on how recently teachers have</a:t>
            </a:r>
            <a:r>
              <a:rPr lang="en-US" baseline="0" dirty="0"/>
              <a:t> had training or “recalibrated” to the writing scale.  The purpose of this session is to assure that teachers around the state are operating from the same reference for each score point on the scale, but especially in distinguishing between a score of 3 and a 4 for the purpose of establishing proficiency in the Essential Skill of Writing.</a:t>
            </a:r>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Two areas that are different depending on whether the assessment is a classroom assignment</a:t>
            </a:r>
            <a:r>
              <a:rPr lang="en-US" baseline="0" dirty="0"/>
              <a:t> or a work sample for Essential Skills proficiency.</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Teachers may choose to penalize students if they do not adhere</a:t>
            </a:r>
            <a:r>
              <a:rPr lang="en-US" baseline="0" dirty="0"/>
              <a:t> to a classroom assignment.  (Hint: were expectations complete and clear:  did students see models, have checkpoints along the way, etc.) For Essential Skills work samples, the student does not need to respond exactly to the prompt – they may take an idea in a different direction, and it can still be a valid work sample for the purpose of Essential Skill proficiency.</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teachers think about different uses of writing, they may also consider which traits to score for a particular purpose.  For Essential Skills, the 4 required traits of</a:t>
            </a:r>
            <a:r>
              <a:rPr lang="en-US" baseline="0" dirty="0"/>
              <a:t> Ideas/Content, Organization, Sentence Fluency, and Conventions must be scored.</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Time to dig into the meat of the session!  Use your experience and skills</a:t>
            </a:r>
            <a:r>
              <a:rPr lang="en-US" baseline="0" dirty="0"/>
              <a:t> to help participants internalize the important considerations in Ideas and Content.</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key elements addressed in the 4 level of the scoring guide.  It is important for participants to see that a paper that scores a 4 in Ideas and Content is not perfect – but it</a:t>
            </a:r>
            <a:r>
              <a:rPr lang="en-US" baseline="0" dirty="0"/>
              <a:t> has more strengths than weaknesses.</a:t>
            </a:r>
          </a:p>
          <a:p>
            <a:endParaRPr lang="en-US" baseline="0" dirty="0"/>
          </a:p>
          <a:p>
            <a:r>
              <a:rPr lang="en-US" baseline="0" dirty="0"/>
              <a:t>Use this slide and the next as you walk participants carefully through the key concepts in Ideas and Content.  Recommended:  Teachers use highlighters to mark words or phrases that help them understand this trait.  Refer to Facilitator’s Instructions for Scoring Student Papers.</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most critical differentiation occurs at the 3 and 4 score points.  Don’t neglect the other</a:t>
            </a:r>
            <a:r>
              <a:rPr lang="en-US" baseline="0" dirty="0"/>
              <a:t> scores, however.</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have a set of papers with scores and commentary.  Suggestions are included in the facilitator’s packet for which papers to score for Ideas and Content.  Participants have the student papers, but no</a:t>
            </a:r>
            <a:r>
              <a:rPr lang="en-US" baseline="0" dirty="0"/>
              <a:t> commentary.  These papers will be referenced again and scored during other in-depth training session on the remaining traits.</a:t>
            </a:r>
          </a:p>
          <a:p>
            <a:endParaRPr lang="en-US" baseline="0" dirty="0"/>
          </a:p>
          <a:p>
            <a:r>
              <a:rPr lang="en-US" baseline="0" dirty="0"/>
              <a:t>Recommended:  do not provide commentary to participants until all training sessions have been completed – </a:t>
            </a:r>
            <a:r>
              <a:rPr lang="en-US" b="1" baseline="0" dirty="0"/>
              <a:t>A. </a:t>
            </a:r>
            <a:r>
              <a:rPr lang="en-US" baseline="0" dirty="0"/>
              <a:t>Ideas/Content and Organization; </a:t>
            </a:r>
            <a:r>
              <a:rPr lang="en-US" b="1" baseline="0" dirty="0"/>
              <a:t>B. </a:t>
            </a:r>
            <a:r>
              <a:rPr lang="en-US" baseline="0" dirty="0"/>
              <a:t>Sentence Fluency and Conventions; </a:t>
            </a:r>
            <a:r>
              <a:rPr lang="en-US" b="1" baseline="0" dirty="0"/>
              <a:t>C. </a:t>
            </a:r>
            <a:r>
              <a:rPr lang="en-US" baseline="0" dirty="0"/>
              <a:t>(optional) Voice and Word Choice.</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Introduction to Organization</a:t>
            </a:r>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key points from the scoring guide.  Again, walk participants through the traits.  Use highlighters as recommended</a:t>
            </a:r>
            <a:r>
              <a:rPr lang="en-US" baseline="0" dirty="0"/>
              <a:t> in facilitator’s instructions</a:t>
            </a:r>
            <a:r>
              <a:rPr lang="en-US" dirty="0"/>
              <a:t>.</a:t>
            </a:r>
          </a:p>
          <a:p>
            <a:endParaRPr lang="en-US" dirty="0"/>
          </a:p>
          <a:p>
            <a:r>
              <a:rPr lang="en-US" dirty="0"/>
              <a:t>Next 2 slides add more information about Organization.</a:t>
            </a:r>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Again, focus is on helping participants distinguish</a:t>
            </a:r>
            <a:r>
              <a:rPr lang="en-US" baseline="0" dirty="0"/>
              <a:t> between a 3 and 4, but go over other score points as well.</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four main goals for this session (on this slide and next).  They are listed in priority order – 2 most</a:t>
            </a:r>
            <a:r>
              <a:rPr lang="en-US" baseline="0" dirty="0"/>
              <a:t> important</a:t>
            </a:r>
            <a:r>
              <a:rPr lang="en-US" b="1" baseline="0" dirty="0"/>
              <a:t>:  refresh </a:t>
            </a:r>
            <a:r>
              <a:rPr lang="en-US" baseline="0" dirty="0"/>
              <a:t>understanding of traits of Ideas/Content and Organization</a:t>
            </a:r>
            <a:r>
              <a:rPr lang="en-US" b="1" baseline="0" dirty="0"/>
              <a:t>; re-calibrate </a:t>
            </a:r>
            <a:r>
              <a:rPr lang="en-US" baseline="0" dirty="0"/>
              <a:t>to scale, especially at the 3 and 4 score points. </a:t>
            </a:r>
            <a:r>
              <a:rPr lang="en-US" dirty="0"/>
              <a:t>Remind participants that there are other sessions</a:t>
            </a:r>
            <a:r>
              <a:rPr lang="en-US" baseline="0" dirty="0"/>
              <a:t> for Sentence Fluency and Conventions and for Voice and Word Choice (optional).</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is intended</a:t>
            </a:r>
            <a:r>
              <a:rPr lang="en-US" baseline="0" dirty="0"/>
              <a:t> to reinforce to English teachers that explicitly teaching students different organization patterns is very useful. However, a basic organizational structure of Intro, Body, Conclusion is not wrong, nor is it penalized when scoring for Essential Skills.  As much as many teachers hate the formula “5 paragraph essay,” for some students that structure may be what is needed to meet the standard score of 4 in Organization. English teachers can provide students instruction in different types of organization – including those that emerge “organically.”</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have a set of papers with scores and commentary.  Suggestions are included in the facilitator’s packet for which papers to score for Ideas and Content.  Participants have the student papers, but no</a:t>
            </a:r>
            <a:r>
              <a:rPr lang="en-US" baseline="0" dirty="0"/>
              <a:t> commentary.  Papers will be referenced again during other in-depth training session on the traits.</a:t>
            </a:r>
          </a:p>
          <a:p>
            <a:endParaRPr lang="en-US" baseline="0" dirty="0"/>
          </a:p>
          <a:p>
            <a:r>
              <a:rPr lang="en-US" baseline="0" dirty="0"/>
              <a:t>Recommended:  do not provide commentary to participants until all training sessions have been completed –</a:t>
            </a:r>
            <a:r>
              <a:rPr lang="en-US" b="1" baseline="0" dirty="0"/>
              <a:t> A. </a:t>
            </a:r>
            <a:r>
              <a:rPr lang="en-US" baseline="0" dirty="0"/>
              <a:t>Ideas/Content and Organization; </a:t>
            </a:r>
            <a:r>
              <a:rPr lang="en-US" b="1" baseline="0" dirty="0"/>
              <a:t>B. </a:t>
            </a:r>
            <a:r>
              <a:rPr lang="en-US" baseline="0" dirty="0"/>
              <a:t>Sentence Fluency and Conventions;</a:t>
            </a:r>
            <a:r>
              <a:rPr lang="en-US" b="1" baseline="0" dirty="0"/>
              <a:t> C. </a:t>
            </a:r>
            <a:r>
              <a:rPr lang="en-US" baseline="0" dirty="0"/>
              <a:t>(optional) Voice and Word Choice.</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Participants’ packet includes the Common</a:t>
            </a:r>
            <a:r>
              <a:rPr lang="en-US" baseline="0" dirty="0"/>
              <a:t> Core Standards for Writing as well as a Crosswalk between the Oregon Writing Scoring Guide and the CCSS standards for writing.  See Facilitator’s Guide for suggestions on using these materials.</a:t>
            </a:r>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are three resources where teachers can find papers to score for Ideas &amp; Content and then compare their scores with the official scores.  Additional papers and practice opportunities will</a:t>
            </a:r>
            <a:r>
              <a:rPr lang="en-US" baseline="0" dirty="0"/>
              <a:t> be added as resources allow.</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 slide – Remind participants of training sessions on Sentence Fluency &amp; Conventions and on Voice &amp; Word</a:t>
            </a:r>
            <a:r>
              <a:rPr lang="en-US" baseline="0" dirty="0"/>
              <a:t> Choice (optional).  If you have scheduled these sessions, give the dates and encourage participation.</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Goal</a:t>
            </a:r>
            <a:r>
              <a:rPr lang="en-US" baseline="0" dirty="0"/>
              <a:t> 3 has to do with sufficient practice – so teachers in this session will be reviewing a lot of papers!  Goal 4 is more at an information level – to see how the new Common Core State Standards for English Language Arts align with Oregon’s Writing Scoring Guide and instruction.</a:t>
            </a:r>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section will allow you to briefly</a:t>
            </a:r>
            <a:r>
              <a:rPr lang="en-US" baseline="0" dirty="0"/>
              <a:t> take participants through some of the issues that affect raters.  Some are not as critical for classroom use, but it is helpful for teachers to think through how they may be influenced when scoring student work.  It will not reoccur in the subsequent in-depth trainings on other traits.</a:t>
            </a:r>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Short section follows on each of these</a:t>
            </a:r>
            <a:r>
              <a:rPr lang="en-US" baseline="0" dirty="0"/>
              <a:t> topics.</a:t>
            </a:r>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shows</a:t>
            </a:r>
            <a:r>
              <a:rPr lang="en-US" baseline="0" dirty="0"/>
              <a:t> how Oregon’s existing Modes of writing are reflected in the CCSS.  Purpose is for teachers to see that these modes have been around a long time and will continue in the future. Refer to 2 handouts in Participant’s packet which show this in more detail. </a:t>
            </a:r>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Students need to improve writing</a:t>
            </a:r>
            <a:r>
              <a:rPr lang="en-US" baseline="0" dirty="0"/>
              <a:t> not only to earn a diploma, but to prepare themselves for success as a producer, consumer, family member and citizen in the future.</a:t>
            </a:r>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Introduce idea of rater bias.  Teachers</a:t>
            </a:r>
            <a:r>
              <a:rPr lang="en-US" baseline="0" dirty="0"/>
              <a:t> need to be aware of sources of bias when scoring their own students’ work and especially when scoring any student work for Essential Skills.</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Walk through this short list to see what participants think</a:t>
            </a:r>
            <a:r>
              <a:rPr lang="en-US" baseline="0" dirty="0"/>
              <a:t> about each.  Have them add any others that they believe may influence them.  By examining biases, teachers should seek to avoid allowing these to influence their score for a paper.</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userDrawn="1"/>
        </p:nvPicPr>
        <p:blipFill>
          <a:blip r:embed="rId2" cstate="print">
            <a:duotone>
              <a:prstClr val="black"/>
              <a:schemeClr val="accent1">
                <a:tint val="45000"/>
                <a:satMod val="400000"/>
              </a:schemeClr>
            </a:duotone>
            <a:lum bright="20000" contrast="63000"/>
          </a:blip>
          <a:stretch>
            <a:fillRect/>
          </a:stretch>
        </p:blipFill>
        <p:spPr>
          <a:xfrm>
            <a:off x="0" y="3290240"/>
            <a:ext cx="8458200" cy="3454415"/>
          </a:xfrm>
          <a:prstGeom prst="rect">
            <a:avLst/>
          </a:prstGeom>
        </p:spPr>
      </p:pic>
      <p:pic>
        <p:nvPicPr>
          <p:cNvPr id="11" name="Picture 10" descr="Wave11.png"/>
          <p:cNvPicPr>
            <a:picLocks noChangeAspect="1"/>
          </p:cNvPicPr>
          <p:nvPr userDrawn="1"/>
        </p:nvPicPr>
        <p:blipFill>
          <a:blip r:embed="rId3" cstate="print">
            <a:duotone>
              <a:prstClr val="black"/>
              <a:schemeClr val="accent5">
                <a:tint val="45000"/>
                <a:satMod val="400000"/>
              </a:schemeClr>
            </a:duotone>
            <a:lum bright="19000" contrast="78000"/>
          </a:blip>
          <a:stretch>
            <a:fillRect/>
          </a:stretch>
        </p:blipFill>
        <p:spPr>
          <a:xfrm>
            <a:off x="2104372" y="3730911"/>
            <a:ext cx="7039627" cy="3139615"/>
          </a:xfrm>
          <a:prstGeom prst="rect">
            <a:avLst/>
          </a:prstGeom>
        </p:spPr>
      </p:pic>
      <p:pic>
        <p:nvPicPr>
          <p:cNvPr id="8" name="Picture 7" descr="Wave2.png"/>
          <p:cNvPicPr>
            <a:picLocks noChangeAspect="1"/>
          </p:cNvPicPr>
          <p:nvPr userDrawn="1"/>
        </p:nvPicPr>
        <p:blipFill>
          <a:blip r:embed="rId4" cstate="print">
            <a:duotone>
              <a:prstClr val="black"/>
              <a:schemeClr val="accent6">
                <a:tint val="45000"/>
                <a:satMod val="400000"/>
              </a:schemeClr>
            </a:duotone>
            <a:lum bright="5000" contrast="52000"/>
          </a:blip>
          <a:stretch>
            <a:fillRect/>
          </a:stretch>
        </p:blipFill>
        <p:spPr>
          <a:xfrm>
            <a:off x="-12526" y="0"/>
            <a:ext cx="5373635" cy="643129"/>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3CAB21-1395-4141-91B7-B6012F24BF17}" type="datetimeFigureOut">
              <a:rPr lang="en-US" smtClean="0"/>
              <a:pPr/>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7" name="Picture 6" descr="Wave1.png"/>
          <p:cNvPicPr>
            <a:picLocks noChangeAspect="1"/>
          </p:cNvPicPr>
          <p:nvPr userDrawn="1"/>
        </p:nvPicPr>
        <p:blipFill>
          <a:blip r:embed="rId5" cstate="print">
            <a:duotone>
              <a:prstClr val="black"/>
              <a:schemeClr val="accent1">
                <a:tint val="45000"/>
                <a:satMod val="400000"/>
              </a:schemeClr>
            </a:duotone>
            <a:lum bright="17000" contrast="42000"/>
          </a:blip>
          <a:stretch>
            <a:fillRect/>
          </a:stretch>
        </p:blipFill>
        <p:spPr>
          <a:xfrm>
            <a:off x="-12526" y="-25052"/>
            <a:ext cx="5373635" cy="563881"/>
          </a:xfrm>
          <a:prstGeom prst="rect">
            <a:avLst/>
          </a:prstGeom>
        </p:spPr>
      </p:pic>
      <p:pic>
        <p:nvPicPr>
          <p:cNvPr id="14" name="Picture 13" descr="Wave8.png"/>
          <p:cNvPicPr>
            <a:picLocks noChangeAspect="1"/>
          </p:cNvPicPr>
          <p:nvPr userDrawn="1"/>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userDrawn="1"/>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userDrawn="1"/>
        </p:nvPicPr>
        <p:blipFill>
          <a:blip r:embed="rId7" cstate="print">
            <a:duotone>
              <a:prstClr val="black"/>
              <a:schemeClr val="accent6">
                <a:tint val="45000"/>
                <a:satMod val="400000"/>
              </a:schemeClr>
            </a:duotone>
            <a:lum bright="9000" contrast="86000"/>
          </a:blip>
          <a:stretch>
            <a:fillRect/>
          </a:stretch>
        </p:blipFill>
        <p:spPr>
          <a:xfrm>
            <a:off x="0" y="4480469"/>
            <a:ext cx="9144000" cy="2102938"/>
          </a:xfrm>
          <a:prstGeom prst="rect">
            <a:avLst/>
          </a:prstGeom>
        </p:spPr>
      </p:pic>
      <p:pic>
        <p:nvPicPr>
          <p:cNvPr id="16" name="Picture 15" descr="Wave9.png"/>
          <p:cNvPicPr>
            <a:picLocks noChangeAspect="1"/>
          </p:cNvPicPr>
          <p:nvPr userDrawn="1"/>
        </p:nvPicPr>
        <p:blipFill>
          <a:blip r:embed="rId8" cstate="print">
            <a:duotone>
              <a:prstClr val="black"/>
              <a:schemeClr val="accent6">
                <a:tint val="45000"/>
                <a:satMod val="400000"/>
              </a:schemeClr>
            </a:duotone>
            <a:lum bright="-4000" contrast="66000"/>
          </a:blip>
          <a:stretch>
            <a:fillRect/>
          </a:stretch>
        </p:blipFill>
        <p:spPr>
          <a:xfrm>
            <a:off x="5830816" y="3591837"/>
            <a:ext cx="3313183" cy="1341123"/>
          </a:xfrm>
          <a:prstGeom prst="rect">
            <a:avLst/>
          </a:prstGeom>
        </p:spPr>
      </p:pic>
      <p:pic>
        <p:nvPicPr>
          <p:cNvPr id="17" name="Picture 16" descr="Wave6.png"/>
          <p:cNvPicPr>
            <a:picLocks noChangeAspect="1"/>
          </p:cNvPicPr>
          <p:nvPr userDrawn="1"/>
        </p:nvPicPr>
        <p:blipFill>
          <a:blip r:embed="rId9" cstate="print">
            <a:duotone>
              <a:prstClr val="black"/>
              <a:schemeClr val="accent6">
                <a:tint val="45000"/>
                <a:satMod val="400000"/>
              </a:schemeClr>
            </a:duotone>
            <a:lum contrast="59000"/>
          </a:blip>
          <a:stretch>
            <a:fillRect/>
          </a:stretch>
        </p:blipFill>
        <p:spPr>
          <a:xfrm>
            <a:off x="-16807" y="4967350"/>
            <a:ext cx="4476074" cy="809685"/>
          </a:xfrm>
          <a:prstGeom prst="rect">
            <a:avLst/>
          </a:prstGeom>
        </p:spPr>
      </p:pic>
      <p:pic>
        <p:nvPicPr>
          <p:cNvPr id="19" name="Picture 18" descr="Wave3.png"/>
          <p:cNvPicPr>
            <a:picLocks noChangeAspect="1"/>
          </p:cNvPicPr>
          <p:nvPr userDrawn="1"/>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userDrawn="1"/>
        </p:nvPicPr>
        <p:blipFill>
          <a:blip r:embed="rId3" cstate="print">
            <a:lum bright="70000" contrast="-70000"/>
          </a:blip>
          <a:stretch>
            <a:fillRect/>
          </a:stretch>
        </p:blipFill>
        <p:spPr>
          <a:xfrm>
            <a:off x="2590800" y="3260331"/>
            <a:ext cx="6553200" cy="3611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CAB21-1395-4141-91B7-B6012F24BF17}" type="datetimeFigureOut">
              <a:rPr lang="en-US" smtClean="0"/>
              <a:pPr/>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CAB21-1395-4141-91B7-B6012F24BF17}" type="datetimeFigureOut">
              <a:rPr lang="en-US" smtClean="0"/>
              <a:pPr/>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userDrawn="1"/>
        </p:nvPicPr>
        <p:blipFill>
          <a:blip r:embed="rId2" cstate="print">
            <a:duotone>
              <a:prstClr val="black"/>
              <a:schemeClr val="accent6">
                <a:tint val="45000"/>
                <a:satMod val="400000"/>
              </a:schemeClr>
            </a:duotone>
            <a:lum bright="23000" contrast="72000"/>
          </a:blip>
          <a:stretch>
            <a:fillRect/>
          </a:stretch>
        </p:blipFill>
        <p:spPr>
          <a:xfrm rot="5400000">
            <a:off x="-2816379" y="2865715"/>
            <a:ext cx="6857999" cy="1126571"/>
          </a:xfrm>
          <a:prstGeom prst="rect">
            <a:avLst/>
          </a:prstGeom>
        </p:spPr>
      </p:pic>
      <p:pic>
        <p:nvPicPr>
          <p:cNvPr id="9" name="Picture 8" descr="Wave8.png"/>
          <p:cNvPicPr>
            <a:picLocks noChangeAspect="1"/>
          </p:cNvPicPr>
          <p:nvPr userDrawn="1"/>
        </p:nvPicPr>
        <p:blipFill>
          <a:blip r:embed="rId3" cstate="print">
            <a:duotone>
              <a:schemeClr val="bg2">
                <a:shade val="45000"/>
                <a:satMod val="135000"/>
              </a:schemeClr>
              <a:prstClr val="white"/>
            </a:duotone>
            <a:lum bright="53000"/>
          </a:blip>
          <a:stretch>
            <a:fillRect/>
          </a:stretch>
        </p:blipFill>
        <p:spPr>
          <a:xfrm rot="5400000">
            <a:off x="-2891150" y="2830213"/>
            <a:ext cx="6858000" cy="1200958"/>
          </a:xfrm>
          <a:prstGeom prst="rect">
            <a:avLst/>
          </a:prstGeom>
        </p:spPr>
      </p:pic>
      <p:sp>
        <p:nvSpPr>
          <p:cNvPr id="2" name="Title 1"/>
          <p:cNvSpPr>
            <a:spLocks noGrp="1"/>
          </p:cNvSpPr>
          <p:nvPr>
            <p:ph type="title"/>
          </p:nvPr>
        </p:nvSpPr>
        <p:spPr>
          <a:xfrm>
            <a:off x="1200958"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a:t>Click to edit Master title style</a:t>
            </a:r>
            <a:endParaRPr lang="en-US" dirty="0"/>
          </a:p>
        </p:txBody>
      </p:sp>
      <p:sp>
        <p:nvSpPr>
          <p:cNvPr id="3" name="Content Placeholder 2"/>
          <p:cNvSpPr>
            <a:spLocks noGrp="1"/>
          </p:cNvSpPr>
          <p:nvPr>
            <p:ph idx="1"/>
          </p:nvPr>
        </p:nvSpPr>
        <p:spPr>
          <a:xfrm>
            <a:off x="1200959" y="1417638"/>
            <a:ext cx="7485840" cy="4708525"/>
          </a:xfrm>
        </p:spPr>
        <p:txBody>
          <a:bodyPr/>
          <a:lstStyle>
            <a:lvl1pPr>
              <a:buClr>
                <a:schemeClr val="tx2">
                  <a:lumMod val="75000"/>
                </a:schemeClr>
              </a:buClr>
              <a:buSzPct val="75000"/>
              <a:buFont typeface="Wingdings" pitchFamily="2" charset="2"/>
              <a:buChar char="Ø"/>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CAB21-1395-4141-91B7-B6012F24BF17}" type="datetimeFigureOut">
              <a:rPr lang="en-US" smtClean="0"/>
              <a:pPr/>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7" name="Picture 6" descr="Wave8.png"/>
          <p:cNvPicPr>
            <a:picLocks noChangeAspect="1"/>
          </p:cNvPicPr>
          <p:nvPr userDrawn="1"/>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8"/>
          </a:xfrm>
          <a:prstGeom prst="rect">
            <a:avLst/>
          </a:prstGeom>
        </p:spPr>
      </p:pic>
      <p:pic>
        <p:nvPicPr>
          <p:cNvPr id="11" name="Picture 10" descr="Wave10.png"/>
          <p:cNvPicPr>
            <a:picLocks noChangeAspect="1"/>
          </p:cNvPicPr>
          <p:nvPr userDrawn="1"/>
        </p:nvPicPr>
        <p:blipFill>
          <a:blip r:embed="rId4" cstate="print">
            <a:duotone>
              <a:prstClr val="black"/>
              <a:schemeClr val="accent6">
                <a:tint val="45000"/>
                <a:satMod val="400000"/>
              </a:schemeClr>
            </a:duotone>
            <a:lum bright="9000" contrast="86000"/>
          </a:blip>
          <a:stretch>
            <a:fillRect/>
          </a:stretch>
        </p:blipFill>
        <p:spPr>
          <a:xfrm rot="5400000">
            <a:off x="-3062616" y="2956141"/>
            <a:ext cx="6858001" cy="945719"/>
          </a:xfrm>
          <a:prstGeom prst="rect">
            <a:avLst/>
          </a:prstGeom>
        </p:spPr>
      </p:pic>
      <p:pic>
        <p:nvPicPr>
          <p:cNvPr id="14" name="Picture 13" descr="Wave11.png"/>
          <p:cNvPicPr>
            <a:picLocks noChangeAspect="1"/>
          </p:cNvPicPr>
          <p:nvPr userDrawn="1"/>
        </p:nvPicPr>
        <p:blipFill>
          <a:blip r:embed="rId5" cstate="print">
            <a:duotone>
              <a:prstClr val="black"/>
              <a:schemeClr val="accent1">
                <a:tint val="45000"/>
                <a:satMod val="400000"/>
              </a:schemeClr>
            </a:duotone>
            <a:lum bright="26000" contrast="66000"/>
          </a:blip>
          <a:stretch>
            <a:fillRect/>
          </a:stretch>
        </p:blipFill>
        <p:spPr>
          <a:xfrm>
            <a:off x="-106475" y="5436296"/>
            <a:ext cx="9250475" cy="14359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CAB21-1395-4141-91B7-B6012F24BF17}" type="datetimeFigureOut">
              <a:rPr lang="en-US" smtClean="0"/>
              <a:pPr/>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CAB21-1395-4141-91B7-B6012F24BF17}" type="datetimeFigureOut">
              <a:rPr lang="en-US" smtClean="0"/>
              <a:pPr/>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CAB21-1395-4141-91B7-B6012F24BF17}" type="datetimeFigureOut">
              <a:rPr lang="en-US" smtClean="0"/>
              <a:pPr/>
              <a:t>10/27/2019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CAB21-1395-4141-91B7-B6012F24BF17}" type="datetimeFigureOut">
              <a:rPr lang="en-US" smtClean="0"/>
              <a:pPr/>
              <a:t>10/27/2019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CAB21-1395-4141-91B7-B6012F24BF17}" type="datetimeFigureOut">
              <a:rPr lang="en-US" smtClean="0"/>
              <a:pPr/>
              <a:t>10/27/2019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CAB21-1395-4141-91B7-B6012F24BF17}" type="datetimeFigureOut">
              <a:rPr lang="en-US" smtClean="0"/>
              <a:pPr/>
              <a:t>10/27/2019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CD05-1A93-40BF-BDF1-07CA5CA97E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9.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20.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ode.state.or.us/search/page/?=52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clackesd.k12.or.us/cie/writing.html" TargetMode="External"/><Relationship Id="rId4" Type="http://schemas.openxmlformats.org/officeDocument/2006/relationships/hyperlink" Target="http://www.openc.k12.or.us/scor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91" y="941696"/>
            <a:ext cx="8635620" cy="1173707"/>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r>
              <a:rPr lang="en-US" sz="4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Essential Skill of Writing</a:t>
            </a:r>
          </a:p>
        </p:txBody>
      </p:sp>
      <p:sp>
        <p:nvSpPr>
          <p:cNvPr id="3" name="Subtitle 2"/>
          <p:cNvSpPr>
            <a:spLocks noGrp="1"/>
          </p:cNvSpPr>
          <p:nvPr>
            <p:ph type="subTitle" idx="1"/>
          </p:nvPr>
        </p:nvSpPr>
        <p:spPr>
          <a:xfrm>
            <a:off x="164181" y="2177395"/>
            <a:ext cx="8635620" cy="2060811"/>
          </a:xfrm>
        </p:spPr>
        <p:txBody>
          <a:bodyPr>
            <a:normAutofit fontScale="85000" lnSpcReduction="20000"/>
          </a:bodyPr>
          <a:lstStyle/>
          <a:p>
            <a:pPr algn="l"/>
            <a:r>
              <a:rPr lang="en-US" sz="4200" dirty="0">
                <a:solidFill>
                  <a:schemeClr val="tx2">
                    <a:lumMod val="75000"/>
                  </a:schemeClr>
                </a:solidFill>
              </a:rPr>
              <a:t>Ideas/Content and Organization</a:t>
            </a:r>
            <a:endParaRPr lang="en-US" dirty="0">
              <a:solidFill>
                <a:schemeClr val="tx2">
                  <a:lumMod val="75000"/>
                </a:schemeClr>
              </a:solidFill>
            </a:endParaRPr>
          </a:p>
          <a:p>
            <a:pPr algn="l"/>
            <a:endParaRPr lang="en-US" sz="3800" dirty="0">
              <a:solidFill>
                <a:schemeClr val="tx2">
                  <a:lumMod val="75000"/>
                </a:schemeClr>
              </a:solidFill>
            </a:endParaRPr>
          </a:p>
          <a:p>
            <a:pPr algn="l"/>
            <a:r>
              <a:rPr lang="en-US" sz="3800" dirty="0">
                <a:solidFill>
                  <a:schemeClr val="tx2">
                    <a:lumMod val="75000"/>
                  </a:schemeClr>
                </a:solidFill>
              </a:rPr>
              <a:t>An In-Depth Training Session</a:t>
            </a:r>
          </a:p>
          <a:p>
            <a:pPr algn="l"/>
            <a:r>
              <a:rPr lang="en-US" sz="4000" dirty="0">
                <a:solidFill>
                  <a:schemeClr val="tx2">
                    <a:lumMod val="75000"/>
                  </a:schemeClr>
                </a:solidFill>
              </a:rPr>
              <a:t>For English Language Arts Teachers</a:t>
            </a:r>
          </a:p>
          <a:p>
            <a:pPr algn="l"/>
            <a:endParaRPr lang="en-US" sz="3800" dirty="0">
              <a:solidFill>
                <a:schemeClr val="tx2">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9937"/>
            <a:ext cx="9143999" cy="3592285"/>
          </a:xfrm>
        </p:spPr>
        <p:txBody>
          <a:bodyPr>
            <a:normAutofit/>
          </a:bodyPr>
          <a:lstStyle/>
          <a:p>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Essential Skill of </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Writing:</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dirty="0">
                <a:solidFill>
                  <a:schemeClr val="accent1">
                    <a:lumMod val="75000"/>
                  </a:schemeClr>
                </a:solidFill>
              </a:rPr>
              <a:t>Response to </a:t>
            </a:r>
            <a:r>
              <a:rPr lang="en-US" dirty="0" smtClean="0">
                <a:solidFill>
                  <a:schemeClr val="accent1">
                    <a:lumMod val="75000"/>
                  </a:schemeClr>
                </a:solidFill>
              </a:rPr>
              <a:t>topic</a:t>
            </a:r>
            <a:br>
              <a:rPr lang="en-US" dirty="0" smtClean="0">
                <a:solidFill>
                  <a:schemeClr val="accent1">
                    <a:lumMod val="75000"/>
                  </a:schemeClr>
                </a:solidFill>
              </a:rPr>
            </a:br>
            <a:r>
              <a:rPr lang="en-US" dirty="0">
                <a:solidFill>
                  <a:schemeClr val="accent1">
                    <a:lumMod val="75000"/>
                  </a:schemeClr>
                </a:solidFill>
              </a:rPr>
              <a:t>Purpose of Assessment</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70" y="274638"/>
            <a:ext cx="8238930" cy="1143000"/>
          </a:xfrm>
        </p:spPr>
        <p:txBody>
          <a:bodyPr>
            <a:noAutofit/>
          </a:bodyPr>
          <a:lstStyle/>
          <a:p>
            <a:pPr algn="ctr"/>
            <a:r>
              <a:rPr lang="en-US" sz="4400" dirty="0"/>
              <a:t>Classroom Assessment</a:t>
            </a:r>
            <a:br>
              <a:rPr lang="en-US" sz="4400" dirty="0"/>
            </a:br>
            <a:r>
              <a:rPr lang="en-US" sz="4400" dirty="0"/>
              <a:t>versus Essential Skills</a:t>
            </a:r>
          </a:p>
        </p:txBody>
      </p:sp>
      <p:sp>
        <p:nvSpPr>
          <p:cNvPr id="3" name="Content Placeholder 2"/>
          <p:cNvSpPr>
            <a:spLocks noGrp="1"/>
          </p:cNvSpPr>
          <p:nvPr>
            <p:ph idx="1"/>
          </p:nvPr>
        </p:nvSpPr>
        <p:spPr>
          <a:xfrm>
            <a:off x="1200959" y="1865502"/>
            <a:ext cx="7485840" cy="4708525"/>
          </a:xfrm>
        </p:spPr>
        <p:txBody>
          <a:bodyPr/>
          <a:lstStyle/>
          <a:p>
            <a:pPr>
              <a:buNone/>
            </a:pPr>
            <a:r>
              <a:rPr lang="en-US" sz="3600" dirty="0">
                <a:solidFill>
                  <a:schemeClr val="tx2">
                    <a:lumMod val="75000"/>
                  </a:schemeClr>
                </a:solidFill>
              </a:rPr>
              <a:t>Response to Topic: </a:t>
            </a:r>
          </a:p>
          <a:p>
            <a:pPr>
              <a:buNone/>
            </a:pPr>
            <a:endParaRPr lang="en-US" sz="1800" dirty="0">
              <a:solidFill>
                <a:schemeClr val="tx2">
                  <a:lumMod val="75000"/>
                </a:schemeClr>
              </a:solidFill>
            </a:endParaRPr>
          </a:p>
          <a:p>
            <a:pPr marL="914400" lvl="1" indent="-457200">
              <a:spcBef>
                <a:spcPts val="0"/>
              </a:spcBef>
              <a:spcAft>
                <a:spcPts val="1200"/>
              </a:spcAft>
              <a:buClr>
                <a:schemeClr val="accent1">
                  <a:lumMod val="75000"/>
                </a:schemeClr>
              </a:buClr>
              <a:buFont typeface="Wingdings" pitchFamily="2" charset="2"/>
              <a:buChar char="Ø"/>
            </a:pPr>
            <a:r>
              <a:rPr lang="en-US" sz="3600" dirty="0">
                <a:solidFill>
                  <a:schemeClr val="accent3">
                    <a:lumMod val="75000"/>
                  </a:schemeClr>
                </a:solidFill>
              </a:rPr>
              <a:t>Important for Classroom Assignments</a:t>
            </a:r>
          </a:p>
          <a:p>
            <a:pPr marL="914400" lvl="1" indent="-457200">
              <a:spcBef>
                <a:spcPts val="0"/>
              </a:spcBef>
              <a:spcAft>
                <a:spcPts val="1200"/>
              </a:spcAft>
              <a:buClr>
                <a:schemeClr val="accent1">
                  <a:lumMod val="75000"/>
                </a:schemeClr>
              </a:buClr>
              <a:buFont typeface="Wingdings" pitchFamily="2" charset="2"/>
              <a:buChar char="Ø"/>
            </a:pPr>
            <a:r>
              <a:rPr lang="en-US" sz="3600" dirty="0">
                <a:solidFill>
                  <a:schemeClr val="accent3">
                    <a:lumMod val="75000"/>
                  </a:schemeClr>
                </a:solidFill>
              </a:rPr>
              <a:t>Does not affect scores for Essential Skills Work Samples</a:t>
            </a:r>
          </a:p>
          <a:p>
            <a:pPr>
              <a:buNone/>
            </a:pPr>
            <a:endParaRPr lang="en-US" dirty="0"/>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504687" y="5328887"/>
            <a:ext cx="3182112" cy="131978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 y="274638"/>
            <a:ext cx="9209314" cy="1590864"/>
          </a:xfrm>
        </p:spPr>
        <p:txBody>
          <a:bodyPr>
            <a:noAutofit/>
          </a:bodyPr>
          <a:lstStyle/>
          <a:p>
            <a:pPr algn="ctr"/>
            <a:r>
              <a:rPr lang="en-US" sz="4400" dirty="0"/>
              <a:t>Classroom Assessment</a:t>
            </a:r>
            <a:br>
              <a:rPr lang="en-US" sz="4400" dirty="0"/>
            </a:br>
            <a:r>
              <a:rPr lang="en-US" sz="4400" dirty="0"/>
              <a:t>versus Essential </a:t>
            </a:r>
            <a:r>
              <a:rPr lang="en-US" sz="4400" dirty="0" smtClean="0"/>
              <a:t>Skills, cont.</a:t>
            </a:r>
            <a:endParaRPr lang="en-US" sz="4400" dirty="0"/>
          </a:p>
        </p:txBody>
      </p:sp>
      <p:sp>
        <p:nvSpPr>
          <p:cNvPr id="3" name="Content Placeholder 2"/>
          <p:cNvSpPr>
            <a:spLocks noGrp="1"/>
          </p:cNvSpPr>
          <p:nvPr>
            <p:ph idx="1"/>
          </p:nvPr>
        </p:nvSpPr>
        <p:spPr>
          <a:xfrm>
            <a:off x="1200959" y="1865502"/>
            <a:ext cx="7485840" cy="4708525"/>
          </a:xfrm>
        </p:spPr>
        <p:txBody>
          <a:bodyPr/>
          <a:lstStyle/>
          <a:p>
            <a:pPr>
              <a:buNone/>
            </a:pPr>
            <a:r>
              <a:rPr lang="en-US" sz="4000" dirty="0">
                <a:solidFill>
                  <a:schemeClr val="accent1">
                    <a:lumMod val="50000"/>
                  </a:schemeClr>
                </a:solidFill>
              </a:rPr>
              <a:t>Purpose of Assessment</a:t>
            </a:r>
          </a:p>
          <a:p>
            <a:pPr lvl="1">
              <a:buFont typeface="Wingdings" pitchFamily="2" charset="2"/>
              <a:buChar char="§"/>
            </a:pPr>
            <a:r>
              <a:rPr lang="en-US" sz="3200" dirty="0">
                <a:solidFill>
                  <a:schemeClr val="accent5">
                    <a:lumMod val="50000"/>
                  </a:schemeClr>
                </a:solidFill>
              </a:rPr>
              <a:t>Consider purpose when deciding which traits to score – Classroom assignment? Formative assessment?  Summative assessment? Essential Skills Work Sample?</a:t>
            </a:r>
          </a:p>
          <a:p>
            <a:pPr>
              <a:buNone/>
            </a:pPr>
            <a:endParaRPr lang="en-US" dirty="0"/>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504687" y="5328887"/>
            <a:ext cx="3182112" cy="131978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900"/>
            <a:ext cx="7772400" cy="1470025"/>
          </a:xfrm>
        </p:spPr>
        <p:txBody>
          <a:bodyPr>
            <a:normAutofit/>
          </a:bodyPr>
          <a:lstStyle/>
          <a:p>
            <a:r>
              <a:rPr lang="en-US" sz="6600" b="1" dirty="0">
                <a:solidFill>
                  <a:srgbClr val="FFC000"/>
                </a:solidFill>
              </a:rPr>
              <a:t>Ideas and content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104" y="274638"/>
            <a:ext cx="8810896" cy="1143000"/>
          </a:xfrm>
        </p:spPr>
        <p:txBody>
          <a:bodyPr>
            <a:noAutofit/>
          </a:bodyPr>
          <a:lstStyle/>
          <a:p>
            <a:r>
              <a:rPr lang="en-US" sz="3800" dirty="0"/>
              <a:t>Ideas and </a:t>
            </a:r>
            <a:r>
              <a:rPr lang="en-US" sz="3800" dirty="0" smtClean="0"/>
              <a:t>Content: Key Elements</a:t>
            </a:r>
            <a:endParaRPr lang="en-US" sz="3800" dirty="0"/>
          </a:p>
        </p:txBody>
      </p:sp>
      <p:sp>
        <p:nvSpPr>
          <p:cNvPr id="3" name="Content Placeholder 2"/>
          <p:cNvSpPr>
            <a:spLocks noGrp="1"/>
          </p:cNvSpPr>
          <p:nvPr>
            <p:ph idx="1"/>
          </p:nvPr>
        </p:nvSpPr>
        <p:spPr>
          <a:xfrm>
            <a:off x="1200958" y="1642188"/>
            <a:ext cx="7485840" cy="4092090"/>
          </a:xfrm>
        </p:spPr>
        <p:txBody>
          <a:bodyPr/>
          <a:lstStyle/>
          <a:p>
            <a:pPr marL="727075" indent="-409575">
              <a:lnSpc>
                <a:spcPct val="90000"/>
              </a:lnSpc>
              <a:spcBef>
                <a:spcPct val="0"/>
              </a:spcBef>
              <a:buClr>
                <a:srgbClr val="294144"/>
              </a:buClr>
            </a:pPr>
            <a:r>
              <a:rPr lang="en-US" sz="4000" dirty="0">
                <a:solidFill>
                  <a:schemeClr val="accent4">
                    <a:lumMod val="75000"/>
                  </a:schemeClr>
                </a:solidFill>
              </a:rPr>
              <a:t>Clear?</a:t>
            </a:r>
          </a:p>
          <a:p>
            <a:pPr marL="727075" indent="-409575">
              <a:lnSpc>
                <a:spcPct val="90000"/>
              </a:lnSpc>
              <a:spcBef>
                <a:spcPts val="1700"/>
              </a:spcBef>
              <a:buClr>
                <a:srgbClr val="294144"/>
              </a:buClr>
            </a:pPr>
            <a:r>
              <a:rPr lang="en-US" sz="4000" dirty="0">
                <a:solidFill>
                  <a:schemeClr val="accent4">
                    <a:lumMod val="75000"/>
                  </a:schemeClr>
                </a:solidFill>
              </a:rPr>
              <a:t>Focused?</a:t>
            </a:r>
          </a:p>
          <a:p>
            <a:pPr marL="727075" indent="-409575">
              <a:lnSpc>
                <a:spcPct val="90000"/>
              </a:lnSpc>
              <a:spcBef>
                <a:spcPts val="1700"/>
              </a:spcBef>
              <a:buClr>
                <a:srgbClr val="294144"/>
              </a:buClr>
            </a:pPr>
            <a:r>
              <a:rPr lang="en-US" sz="4000" dirty="0">
                <a:solidFill>
                  <a:schemeClr val="accent4">
                    <a:lumMod val="75000"/>
                  </a:schemeClr>
                </a:solidFill>
              </a:rPr>
              <a:t>ENOUGH developmental details?</a:t>
            </a:r>
          </a:p>
          <a:p>
            <a:pPr marL="727075" indent="-409575">
              <a:lnSpc>
                <a:spcPct val="90000"/>
              </a:lnSpc>
              <a:spcBef>
                <a:spcPts val="1700"/>
              </a:spcBef>
              <a:buClr>
                <a:srgbClr val="294144"/>
              </a:buClr>
            </a:pPr>
            <a:r>
              <a:rPr lang="en-US" sz="4000" dirty="0">
                <a:solidFill>
                  <a:schemeClr val="accent4">
                    <a:lumMod val="75000"/>
                  </a:schemeClr>
                </a:solidFill>
              </a:rPr>
              <a:t>Details relevant to main ideas?</a:t>
            </a:r>
          </a:p>
          <a:p>
            <a:endParaRPr lang="en-US" dirty="0"/>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504687" y="5328887"/>
            <a:ext cx="3182112" cy="131978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32" y="274638"/>
            <a:ext cx="8602824" cy="1143000"/>
          </a:xfrm>
        </p:spPr>
        <p:txBody>
          <a:bodyPr>
            <a:noAutofit/>
          </a:bodyPr>
          <a:lstStyle/>
          <a:p>
            <a:r>
              <a:rPr lang="en-US" sz="4200" dirty="0"/>
              <a:t>Let’s Review the Scoring Guide</a:t>
            </a:r>
          </a:p>
        </p:txBody>
      </p:sp>
      <p:sp>
        <p:nvSpPr>
          <p:cNvPr id="3" name="Content Placeholder 2"/>
          <p:cNvSpPr>
            <a:spLocks noGrp="1"/>
          </p:cNvSpPr>
          <p:nvPr>
            <p:ph idx="1"/>
          </p:nvPr>
        </p:nvSpPr>
        <p:spPr>
          <a:xfrm>
            <a:off x="4889233" y="1529604"/>
            <a:ext cx="3900197" cy="4708525"/>
          </a:xfrm>
        </p:spPr>
        <p:txBody>
          <a:bodyPr/>
          <a:lstStyle/>
          <a:p>
            <a:pPr>
              <a:spcBef>
                <a:spcPts val="0"/>
              </a:spcBef>
              <a:buNone/>
            </a:pPr>
            <a:r>
              <a:rPr lang="en-US" dirty="0"/>
              <a:t>	</a:t>
            </a:r>
            <a:r>
              <a:rPr lang="en-US" sz="4000" dirty="0">
                <a:solidFill>
                  <a:schemeClr val="accent2">
                    <a:lumMod val="75000"/>
                  </a:schemeClr>
                </a:solidFill>
              </a:rPr>
              <a:t>Highlight words and phrases that help distinguish a score of 3 from a 4 in Ideas and Content</a:t>
            </a:r>
          </a:p>
        </p:txBody>
      </p:sp>
      <p:pic>
        <p:nvPicPr>
          <p:cNvPr id="4" name="Picture 3" descr="&quot; &quot;"/>
          <p:cNvPicPr>
            <a:picLocks noChangeAspect="1"/>
          </p:cNvPicPr>
          <p:nvPr/>
        </p:nvPicPr>
        <p:blipFill>
          <a:blip r:embed="rId3" cstate="print"/>
          <a:stretch>
            <a:fillRect/>
          </a:stretch>
        </p:blipFill>
        <p:spPr>
          <a:xfrm flipH="1">
            <a:off x="1082351" y="1300311"/>
            <a:ext cx="3302166" cy="4937818"/>
          </a:xfrm>
          <a:prstGeom prst="round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715000" y="5538216"/>
            <a:ext cx="3182112" cy="1319784"/>
          </a:xfrm>
          <a:prstGeom prst="rect">
            <a:avLst/>
          </a:prstGeom>
        </p:spPr>
      </p:pic>
      <p:sp>
        <p:nvSpPr>
          <p:cNvPr id="2" name="Title 1"/>
          <p:cNvSpPr>
            <a:spLocks noGrp="1"/>
          </p:cNvSpPr>
          <p:nvPr>
            <p:ph type="title"/>
          </p:nvPr>
        </p:nvSpPr>
        <p:spPr/>
        <p:txBody>
          <a:bodyPr/>
          <a:lstStyle/>
          <a:p>
            <a:r>
              <a:rPr lang="en-US" dirty="0"/>
              <a:t>Let’s Score some Papers!</a:t>
            </a:r>
          </a:p>
        </p:txBody>
      </p:sp>
      <p:pic>
        <p:nvPicPr>
          <p:cNvPr id="4" name="Content Placeholder 3" descr="&quot; &quot;"/>
          <p:cNvPicPr>
            <a:picLocks noGrp="1" noChangeAspect="1"/>
          </p:cNvPicPr>
          <p:nvPr>
            <p:ph idx="1"/>
          </p:nvPr>
        </p:nvPicPr>
        <p:blipFill>
          <a:blip r:embed="rId4" cstate="print"/>
          <a:stretch>
            <a:fillRect/>
          </a:stretch>
        </p:blipFill>
        <p:spPr>
          <a:xfrm rot="20265200">
            <a:off x="940270" y="1823133"/>
            <a:ext cx="2857500" cy="3638550"/>
          </a:xfrm>
          <a:prstGeom prst="rect">
            <a:avLst/>
          </a:prstGeom>
        </p:spPr>
      </p:pic>
      <p:pic>
        <p:nvPicPr>
          <p:cNvPr id="6" name="Content Placeholder 3" descr="&quot; &quot;"/>
          <p:cNvPicPr>
            <a:picLocks noChangeAspect="1"/>
          </p:cNvPicPr>
          <p:nvPr/>
        </p:nvPicPr>
        <p:blipFill>
          <a:blip r:embed="rId5" cstate="print"/>
          <a:stretch>
            <a:fillRect/>
          </a:stretch>
        </p:blipFill>
        <p:spPr>
          <a:xfrm rot="1562444">
            <a:off x="5634639" y="2389293"/>
            <a:ext cx="3322319" cy="2895599"/>
          </a:xfrm>
          <a:prstGeom prst="rect">
            <a:avLst/>
          </a:prstGeom>
        </p:spPr>
      </p:pic>
      <p:pic>
        <p:nvPicPr>
          <p:cNvPr id="5" name="Picture 4" descr="&quot; &quot;"/>
          <p:cNvPicPr>
            <a:picLocks noChangeAspect="1"/>
          </p:cNvPicPr>
          <p:nvPr/>
        </p:nvPicPr>
        <p:blipFill>
          <a:blip r:embed="rId6" cstate="print"/>
          <a:srcRect b="26667"/>
          <a:stretch>
            <a:fillRect/>
          </a:stretch>
        </p:blipFill>
        <p:spPr>
          <a:xfrm>
            <a:off x="3124200" y="1932992"/>
            <a:ext cx="3276744" cy="2514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4527"/>
            <a:ext cx="7772400" cy="1470025"/>
          </a:xfrm>
        </p:spPr>
        <p:txBody>
          <a:bodyPr>
            <a:normAutofit/>
          </a:bodyPr>
          <a:lstStyle/>
          <a:p>
            <a:r>
              <a:rPr lang="en-US" sz="7200" b="1" dirty="0">
                <a:solidFill>
                  <a:srgbClr val="FFC000"/>
                </a:solidFill>
              </a:rPr>
              <a:t>Organization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98" y="274638"/>
            <a:ext cx="8315814" cy="1143000"/>
          </a:xfrm>
        </p:spPr>
        <p:txBody>
          <a:bodyPr>
            <a:normAutofit/>
          </a:bodyPr>
          <a:lstStyle/>
          <a:p>
            <a:r>
              <a:rPr lang="en-US" sz="4800" dirty="0" smtClean="0"/>
              <a:t>Organization: Key Points</a:t>
            </a:r>
            <a:endParaRPr lang="en-US" sz="4800" dirty="0"/>
          </a:p>
        </p:txBody>
      </p:sp>
      <p:sp>
        <p:nvSpPr>
          <p:cNvPr id="3" name="Content Placeholder 2"/>
          <p:cNvSpPr>
            <a:spLocks noGrp="1"/>
          </p:cNvSpPr>
          <p:nvPr>
            <p:ph idx="1"/>
          </p:nvPr>
        </p:nvSpPr>
        <p:spPr>
          <a:xfrm>
            <a:off x="1200959" y="1622909"/>
            <a:ext cx="7485840" cy="4708525"/>
          </a:xfrm>
        </p:spPr>
        <p:txBody>
          <a:bodyPr>
            <a:normAutofit lnSpcReduction="10000"/>
          </a:bodyPr>
          <a:lstStyle/>
          <a:p>
            <a:pPr marL="727075" indent="-409575">
              <a:spcBef>
                <a:spcPct val="0"/>
              </a:spcBef>
              <a:spcAft>
                <a:spcPts val="1200"/>
              </a:spcAft>
              <a:buClr>
                <a:srgbClr val="294144"/>
              </a:buClr>
            </a:pPr>
            <a:r>
              <a:rPr lang="en-US" sz="3600" dirty="0">
                <a:solidFill>
                  <a:schemeClr val="accent2">
                    <a:lumMod val="75000"/>
                  </a:schemeClr>
                </a:solidFill>
              </a:rPr>
              <a:t>Can you follow the writing?</a:t>
            </a:r>
          </a:p>
          <a:p>
            <a:pPr marL="727075" indent="-409575">
              <a:spcBef>
                <a:spcPts val="1300"/>
              </a:spcBef>
              <a:spcAft>
                <a:spcPts val="1200"/>
              </a:spcAft>
              <a:buClr>
                <a:srgbClr val="294144"/>
              </a:buClr>
            </a:pPr>
            <a:r>
              <a:rPr lang="en-US" sz="3600" dirty="0">
                <a:solidFill>
                  <a:schemeClr val="accent2">
                    <a:lumMod val="75000"/>
                  </a:schemeClr>
                </a:solidFill>
              </a:rPr>
              <a:t>Introduction: developed?</a:t>
            </a:r>
          </a:p>
          <a:p>
            <a:pPr marL="727075" indent="-409575">
              <a:spcBef>
                <a:spcPts val="1300"/>
              </a:spcBef>
              <a:spcAft>
                <a:spcPts val="1200"/>
              </a:spcAft>
              <a:buClr>
                <a:srgbClr val="294144"/>
              </a:buClr>
            </a:pPr>
            <a:r>
              <a:rPr lang="en-US" sz="3600" dirty="0">
                <a:solidFill>
                  <a:schemeClr val="accent2">
                    <a:lumMod val="75000"/>
                  </a:schemeClr>
                </a:solidFill>
              </a:rPr>
              <a:t>Conclusion: developed?</a:t>
            </a:r>
          </a:p>
          <a:p>
            <a:pPr marL="727075" indent="-409575">
              <a:spcBef>
                <a:spcPts val="1300"/>
              </a:spcBef>
              <a:spcAft>
                <a:spcPts val="1200"/>
              </a:spcAft>
              <a:buClr>
                <a:srgbClr val="294144"/>
              </a:buClr>
            </a:pPr>
            <a:r>
              <a:rPr lang="en-US" sz="3600" dirty="0">
                <a:solidFill>
                  <a:schemeClr val="accent2">
                    <a:lumMod val="75000"/>
                  </a:schemeClr>
                </a:solidFill>
              </a:rPr>
              <a:t>Transitions: present? kinds of? (between and within paragraphs)</a:t>
            </a:r>
          </a:p>
          <a:p>
            <a:pPr marL="727075" indent="-409575">
              <a:spcBef>
                <a:spcPts val="1300"/>
              </a:spcBef>
              <a:spcAft>
                <a:spcPts val="1200"/>
              </a:spcAft>
              <a:buClr>
                <a:srgbClr val="294144"/>
              </a:buClr>
            </a:pPr>
            <a:r>
              <a:rPr lang="en-US" sz="3600" dirty="0">
                <a:solidFill>
                  <a:schemeClr val="accent2">
                    <a:lumMod val="75000"/>
                  </a:schemeClr>
                </a:solidFill>
              </a:rPr>
              <a:t>Paragraph breaks?</a:t>
            </a:r>
          </a:p>
          <a:p>
            <a:endParaRPr lang="en-US" dirty="0"/>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715000" y="5388928"/>
            <a:ext cx="3182112" cy="131978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74638"/>
            <a:ext cx="8778240" cy="1143000"/>
          </a:xfrm>
        </p:spPr>
        <p:txBody>
          <a:bodyPr>
            <a:noAutofit/>
          </a:bodyPr>
          <a:lstStyle/>
          <a:p>
            <a:pPr algn="ctr"/>
            <a:r>
              <a:rPr lang="en-US" sz="4200" dirty="0"/>
              <a:t>Let’s Review the Scoring </a:t>
            </a:r>
            <a:r>
              <a:rPr lang="en-US" sz="4200" dirty="0" smtClean="0"/>
              <a:t>Guide, </a:t>
            </a:r>
            <a:r>
              <a:rPr lang="en-US" sz="1800" dirty="0" smtClean="0"/>
              <a:t>again</a:t>
            </a:r>
            <a:endParaRPr lang="en-US" sz="1800" dirty="0"/>
          </a:p>
        </p:txBody>
      </p:sp>
      <p:sp>
        <p:nvSpPr>
          <p:cNvPr id="3" name="Content Placeholder 2"/>
          <p:cNvSpPr>
            <a:spLocks noGrp="1"/>
          </p:cNvSpPr>
          <p:nvPr>
            <p:ph idx="1"/>
          </p:nvPr>
        </p:nvSpPr>
        <p:spPr>
          <a:xfrm>
            <a:off x="4562672" y="1754156"/>
            <a:ext cx="4432040" cy="3564293"/>
          </a:xfrm>
        </p:spPr>
        <p:txBody>
          <a:bodyPr/>
          <a:lstStyle/>
          <a:p>
            <a:pPr>
              <a:buNone/>
            </a:pPr>
            <a:r>
              <a:rPr lang="en-US" dirty="0">
                <a:solidFill>
                  <a:schemeClr val="accent4">
                    <a:lumMod val="75000"/>
                  </a:schemeClr>
                </a:solidFill>
              </a:rPr>
              <a:t>	</a:t>
            </a:r>
            <a:r>
              <a:rPr lang="en-US" sz="4000" dirty="0">
                <a:solidFill>
                  <a:schemeClr val="accent4">
                    <a:lumMod val="75000"/>
                  </a:schemeClr>
                </a:solidFill>
              </a:rPr>
              <a:t>Highlight words and phrases that help distinguish a score of 3 from a 4 in Organization</a:t>
            </a:r>
          </a:p>
        </p:txBody>
      </p:sp>
      <p:pic>
        <p:nvPicPr>
          <p:cNvPr id="4" name="Picture 3" descr="&quot; &quot;"/>
          <p:cNvPicPr>
            <a:picLocks noChangeAspect="1"/>
          </p:cNvPicPr>
          <p:nvPr/>
        </p:nvPicPr>
        <p:blipFill>
          <a:blip r:embed="rId3" cstate="print"/>
          <a:srcRect l="3394" r="33539"/>
          <a:stretch>
            <a:fillRect/>
          </a:stretch>
        </p:blipFill>
        <p:spPr>
          <a:xfrm>
            <a:off x="970378" y="1754156"/>
            <a:ext cx="3725447" cy="3938133"/>
          </a:xfrm>
          <a:prstGeom prst="roundRect">
            <a:avLst/>
          </a:prstGeom>
        </p:spPr>
      </p:pic>
      <p:pic>
        <p:nvPicPr>
          <p:cNvPr id="5" name="Picture 4" descr="&quot; &quot;"/>
          <p:cNvPicPr>
            <a:picLocks noChangeAspect="1"/>
          </p:cNvPicPr>
          <p:nvPr/>
        </p:nvPicPr>
        <p:blipFill>
          <a:blip r:embed="rId4" cstate="print">
            <a:clrChange>
              <a:clrFrom>
                <a:srgbClr val="FDFDFD"/>
              </a:clrFrom>
              <a:clrTo>
                <a:srgbClr val="FDFDFD">
                  <a:alpha val="0"/>
                </a:srgbClr>
              </a:clrTo>
            </a:clrChange>
          </a:blip>
          <a:stretch>
            <a:fillRect/>
          </a:stretch>
        </p:blipFill>
        <p:spPr>
          <a:xfrm>
            <a:off x="5397759" y="5388928"/>
            <a:ext cx="3182112" cy="131978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504687" y="5403531"/>
            <a:ext cx="3182112" cy="1319784"/>
          </a:xfrm>
          <a:prstGeom prst="rect">
            <a:avLst/>
          </a:prstGeom>
        </p:spPr>
      </p:pic>
      <p:sp>
        <p:nvSpPr>
          <p:cNvPr id="2" name="Title 1"/>
          <p:cNvSpPr>
            <a:spLocks noGrp="1"/>
          </p:cNvSpPr>
          <p:nvPr>
            <p:ph type="title"/>
          </p:nvPr>
        </p:nvSpPr>
        <p:spPr/>
        <p:txBody>
          <a:bodyPr>
            <a:normAutofit/>
          </a:bodyPr>
          <a:lstStyle/>
          <a:p>
            <a:r>
              <a:rPr lang="en-US" sz="4000" dirty="0"/>
              <a:t>Goals for this Workshop</a:t>
            </a:r>
          </a:p>
        </p:txBody>
      </p:sp>
      <p:sp>
        <p:nvSpPr>
          <p:cNvPr id="3" name="Content Placeholder 2"/>
          <p:cNvSpPr>
            <a:spLocks noGrp="1"/>
          </p:cNvSpPr>
          <p:nvPr>
            <p:ph idx="1"/>
          </p:nvPr>
        </p:nvSpPr>
        <p:spPr/>
        <p:txBody>
          <a:bodyPr/>
          <a:lstStyle/>
          <a:p>
            <a:pPr>
              <a:spcBef>
                <a:spcPts val="0"/>
              </a:spcBef>
              <a:spcAft>
                <a:spcPts val="1200"/>
              </a:spcAft>
              <a:buNone/>
            </a:pPr>
            <a:r>
              <a:rPr lang="en-US" sz="4000" dirty="0">
                <a:solidFill>
                  <a:schemeClr val="tx2">
                    <a:lumMod val="75000"/>
                  </a:schemeClr>
                </a:solidFill>
              </a:rPr>
              <a:t>Participants will</a:t>
            </a:r>
          </a:p>
          <a:p>
            <a:pPr marL="514350" indent="-514350">
              <a:spcBef>
                <a:spcPts val="0"/>
              </a:spcBef>
              <a:spcAft>
                <a:spcPts val="1800"/>
              </a:spcAft>
              <a:buSzPct val="100000"/>
              <a:buFont typeface="+mj-lt"/>
              <a:buAutoNum type="arabicPeriod"/>
            </a:pPr>
            <a:r>
              <a:rPr lang="en-US" dirty="0">
                <a:solidFill>
                  <a:schemeClr val="accent1">
                    <a:lumMod val="75000"/>
                  </a:schemeClr>
                </a:solidFill>
              </a:rPr>
              <a:t>Understand the key components of the traits of Ideas/Content and Organization</a:t>
            </a:r>
          </a:p>
          <a:p>
            <a:pPr marL="514350" indent="-514350">
              <a:spcBef>
                <a:spcPts val="0"/>
              </a:spcBef>
              <a:spcAft>
                <a:spcPts val="1200"/>
              </a:spcAft>
              <a:buSzPct val="100000"/>
              <a:buFont typeface="+mj-lt"/>
              <a:buAutoNum type="arabicPeriod"/>
            </a:pPr>
            <a:r>
              <a:rPr lang="en-US" dirty="0">
                <a:solidFill>
                  <a:schemeClr val="accent1">
                    <a:lumMod val="75000"/>
                  </a:schemeClr>
                </a:solidFill>
              </a:rPr>
              <a:t>Recognize student performance at different score levels for Ideas/Content and Organization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amples of lists and diagrams as organization tools"/>
          <p:cNvPicPr>
            <a:picLocks noChangeAspect="1"/>
          </p:cNvPicPr>
          <p:nvPr/>
        </p:nvPicPr>
        <p:blipFill>
          <a:blip r:embed="rId3" cstate="print"/>
          <a:stretch>
            <a:fillRect/>
          </a:stretch>
        </p:blipFill>
        <p:spPr>
          <a:xfrm rot="20383047">
            <a:off x="2413579" y="4031367"/>
            <a:ext cx="2409825" cy="2486025"/>
          </a:xfrm>
          <a:prstGeom prst="rect">
            <a:avLst/>
          </a:prstGeom>
        </p:spPr>
      </p:pic>
      <p:sp>
        <p:nvSpPr>
          <p:cNvPr id="2" name="Title 1"/>
          <p:cNvSpPr>
            <a:spLocks noGrp="1"/>
          </p:cNvSpPr>
          <p:nvPr>
            <p:ph type="title"/>
          </p:nvPr>
        </p:nvSpPr>
        <p:spPr/>
        <p:txBody>
          <a:bodyPr/>
          <a:lstStyle/>
          <a:p>
            <a:r>
              <a:rPr lang="en-US" dirty="0"/>
              <a:t>Many Ways to Organize</a:t>
            </a:r>
          </a:p>
        </p:txBody>
      </p:sp>
      <p:graphicFrame>
        <p:nvGraphicFramePr>
          <p:cNvPr id="4" name="Content Placeholder 3" descr="&quot; &quot;"/>
          <p:cNvGraphicFramePr>
            <a:graphicFrameLocks/>
          </p:cNvGraphicFramePr>
          <p:nvPr>
            <p:extLst>
              <p:ext uri="{D42A27DB-BD31-4B8C-83A1-F6EECF244321}">
                <p14:modId xmlns:p14="http://schemas.microsoft.com/office/powerpoint/2010/main" val="924074449"/>
              </p:ext>
            </p:extLst>
          </p:nvPr>
        </p:nvGraphicFramePr>
        <p:xfrm>
          <a:off x="656900" y="930689"/>
          <a:ext cx="3962400" cy="3505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descr="&quot; &quot;"/>
          <p:cNvGraphicFramePr/>
          <p:nvPr>
            <p:extLst>
              <p:ext uri="{D42A27DB-BD31-4B8C-83A1-F6EECF244321}">
                <p14:modId xmlns:p14="http://schemas.microsoft.com/office/powerpoint/2010/main" val="3587929646"/>
              </p:ext>
            </p:extLst>
          </p:nvPr>
        </p:nvGraphicFramePr>
        <p:xfrm>
          <a:off x="4876800" y="1176157"/>
          <a:ext cx="3048000" cy="2514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descr="&quot; &quot;"/>
          <p:cNvGraphicFramePr/>
          <p:nvPr>
            <p:extLst>
              <p:ext uri="{D42A27DB-BD31-4B8C-83A1-F6EECF244321}">
                <p14:modId xmlns:p14="http://schemas.microsoft.com/office/powerpoint/2010/main" val="1658584128"/>
              </p:ext>
            </p:extLst>
          </p:nvPr>
        </p:nvGraphicFramePr>
        <p:xfrm>
          <a:off x="4360505" y="3581400"/>
          <a:ext cx="3886200" cy="28956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715000" y="5538216"/>
            <a:ext cx="3182112" cy="1319784"/>
          </a:xfrm>
          <a:prstGeom prst="rect">
            <a:avLst/>
          </a:prstGeom>
        </p:spPr>
      </p:pic>
      <p:sp>
        <p:nvSpPr>
          <p:cNvPr id="2" name="Title 1"/>
          <p:cNvSpPr>
            <a:spLocks noGrp="1"/>
          </p:cNvSpPr>
          <p:nvPr>
            <p:ph type="title"/>
          </p:nvPr>
        </p:nvSpPr>
        <p:spPr>
          <a:xfrm>
            <a:off x="803366" y="274638"/>
            <a:ext cx="7883433" cy="1143000"/>
          </a:xfrm>
        </p:spPr>
        <p:txBody>
          <a:bodyPr>
            <a:normAutofit/>
          </a:bodyPr>
          <a:lstStyle/>
          <a:p>
            <a:pPr algn="ctr"/>
            <a:r>
              <a:rPr lang="en-US" sz="4400" dirty="0"/>
              <a:t>Let’s Score some Papers</a:t>
            </a:r>
            <a:r>
              <a:rPr lang="en-US" sz="4400" dirty="0" smtClean="0"/>
              <a:t>!</a:t>
            </a:r>
            <a:br>
              <a:rPr lang="en-US" sz="4400" dirty="0" smtClean="0"/>
            </a:br>
            <a:r>
              <a:rPr lang="en-US" sz="2000" dirty="0" smtClean="0"/>
              <a:t>again</a:t>
            </a:r>
            <a:endParaRPr lang="en-US" sz="2000" dirty="0"/>
          </a:p>
        </p:txBody>
      </p:sp>
      <p:pic>
        <p:nvPicPr>
          <p:cNvPr id="4" name="Content Placeholder 3" descr="&quot; &quot;"/>
          <p:cNvPicPr>
            <a:picLocks noGrp="1" noChangeAspect="1"/>
          </p:cNvPicPr>
          <p:nvPr>
            <p:ph idx="1"/>
          </p:nvPr>
        </p:nvPicPr>
        <p:blipFill>
          <a:blip r:embed="rId4" cstate="print"/>
          <a:stretch>
            <a:fillRect/>
          </a:stretch>
        </p:blipFill>
        <p:spPr>
          <a:xfrm rot="20265200">
            <a:off x="940270" y="1823133"/>
            <a:ext cx="2857500" cy="3638550"/>
          </a:xfrm>
          <a:prstGeom prst="rect">
            <a:avLst/>
          </a:prstGeom>
        </p:spPr>
      </p:pic>
      <p:pic>
        <p:nvPicPr>
          <p:cNvPr id="6" name="Content Placeholder 3" descr="&quot; &quot;"/>
          <p:cNvPicPr>
            <a:picLocks noChangeAspect="1"/>
          </p:cNvPicPr>
          <p:nvPr/>
        </p:nvPicPr>
        <p:blipFill>
          <a:blip r:embed="rId5" cstate="print"/>
          <a:stretch>
            <a:fillRect/>
          </a:stretch>
        </p:blipFill>
        <p:spPr>
          <a:xfrm rot="1562444">
            <a:off x="5634639" y="2389293"/>
            <a:ext cx="3322319" cy="2895599"/>
          </a:xfrm>
          <a:prstGeom prst="rect">
            <a:avLst/>
          </a:prstGeom>
        </p:spPr>
      </p:pic>
      <p:pic>
        <p:nvPicPr>
          <p:cNvPr id="5" name="Picture 4" descr="&quot; &quot;"/>
          <p:cNvPicPr>
            <a:picLocks noChangeAspect="1"/>
          </p:cNvPicPr>
          <p:nvPr/>
        </p:nvPicPr>
        <p:blipFill>
          <a:blip r:embed="rId6" cstate="print"/>
          <a:srcRect b="26667"/>
          <a:stretch>
            <a:fillRect/>
          </a:stretch>
        </p:blipFill>
        <p:spPr>
          <a:xfrm>
            <a:off x="3124200" y="1932992"/>
            <a:ext cx="3276744" cy="2514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92" y="274638"/>
            <a:ext cx="8658808" cy="1143000"/>
          </a:xfrm>
        </p:spPr>
        <p:txBody>
          <a:bodyPr>
            <a:noAutofit/>
          </a:bodyPr>
          <a:lstStyle/>
          <a:p>
            <a:r>
              <a:rPr lang="en-US" sz="4000" dirty="0"/>
              <a:t>Common Core State Standards</a:t>
            </a:r>
          </a:p>
        </p:txBody>
      </p:sp>
      <p:sp>
        <p:nvSpPr>
          <p:cNvPr id="3" name="Content Placeholder 2"/>
          <p:cNvSpPr>
            <a:spLocks noGrp="1"/>
          </p:cNvSpPr>
          <p:nvPr>
            <p:ph idx="1"/>
          </p:nvPr>
        </p:nvSpPr>
        <p:spPr>
          <a:xfrm>
            <a:off x="804369" y="2027529"/>
            <a:ext cx="8201607" cy="3068098"/>
          </a:xfrm>
        </p:spPr>
        <p:txBody>
          <a:bodyPr>
            <a:normAutofit lnSpcReduction="10000"/>
          </a:bodyPr>
          <a:lstStyle/>
          <a:p>
            <a:pPr>
              <a:spcBef>
                <a:spcPts val="0"/>
              </a:spcBef>
              <a:spcAft>
                <a:spcPts val="1800"/>
              </a:spcAft>
            </a:pPr>
            <a:r>
              <a:rPr lang="en-US" dirty="0">
                <a:solidFill>
                  <a:schemeClr val="accent3">
                    <a:lumMod val="75000"/>
                  </a:schemeClr>
                </a:solidFill>
              </a:rPr>
              <a:t>Adopted by Oregon State Board of Education</a:t>
            </a:r>
          </a:p>
          <a:p>
            <a:pPr>
              <a:spcBef>
                <a:spcPts val="0"/>
              </a:spcBef>
              <a:spcAft>
                <a:spcPts val="1800"/>
              </a:spcAft>
            </a:pPr>
            <a:r>
              <a:rPr lang="en-US" dirty="0">
                <a:solidFill>
                  <a:schemeClr val="accent3">
                    <a:lumMod val="75000"/>
                  </a:schemeClr>
                </a:solidFill>
              </a:rPr>
              <a:t>Include Reading, Writing, Speaking &amp; Listening, and Language</a:t>
            </a:r>
          </a:p>
          <a:p>
            <a:pPr>
              <a:spcBef>
                <a:spcPts val="0"/>
              </a:spcBef>
              <a:spcAft>
                <a:spcPts val="1800"/>
              </a:spcAft>
            </a:pPr>
            <a:r>
              <a:rPr lang="en-US" dirty="0">
                <a:solidFill>
                  <a:schemeClr val="accent3">
                    <a:lumMod val="75000"/>
                  </a:schemeClr>
                </a:solidFill>
              </a:rPr>
              <a:t>Also include Literacy in History/Social Studies, Science and Technical Subjects</a:t>
            </a:r>
          </a:p>
          <a:p>
            <a:pPr>
              <a:spcBef>
                <a:spcPts val="0"/>
              </a:spcBef>
              <a:spcAft>
                <a:spcPts val="1200"/>
              </a:spcAft>
            </a:pPr>
            <a:endParaRPr lang="en-US" dirty="0">
              <a:solidFill>
                <a:schemeClr val="accent3">
                  <a:lumMod val="75000"/>
                </a:schemeClr>
              </a:solidFill>
            </a:endParaRPr>
          </a:p>
          <a:p>
            <a:pPr>
              <a:spcBef>
                <a:spcPts val="0"/>
              </a:spcBef>
              <a:spcAft>
                <a:spcPts val="1200"/>
              </a:spcAft>
            </a:pPr>
            <a:endParaRPr lang="en-US" dirty="0">
              <a:solidFill>
                <a:schemeClr val="accent3">
                  <a:lumMod val="75000"/>
                </a:schemeClr>
              </a:solidFill>
            </a:endParaRPr>
          </a:p>
          <a:p>
            <a:endParaRPr lang="en-US" dirty="0"/>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504687" y="5388928"/>
            <a:ext cx="3182112" cy="131978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176" y="274638"/>
            <a:ext cx="8602824" cy="1143000"/>
          </a:xfrm>
        </p:spPr>
        <p:txBody>
          <a:bodyPr>
            <a:noAutofit/>
          </a:bodyPr>
          <a:lstStyle/>
          <a:p>
            <a:r>
              <a:rPr lang="en-US" sz="4000" dirty="0"/>
              <a:t>Resources to Practice Scoring</a:t>
            </a:r>
          </a:p>
        </p:txBody>
      </p:sp>
      <p:sp>
        <p:nvSpPr>
          <p:cNvPr id="3" name="Content Placeholder 2"/>
          <p:cNvSpPr>
            <a:spLocks noGrp="1"/>
          </p:cNvSpPr>
          <p:nvPr>
            <p:ph idx="1"/>
          </p:nvPr>
        </p:nvSpPr>
        <p:spPr/>
        <p:txBody>
          <a:bodyPr/>
          <a:lstStyle/>
          <a:p>
            <a:r>
              <a:rPr lang="en-US" dirty="0">
                <a:solidFill>
                  <a:schemeClr val="accent5">
                    <a:lumMod val="50000"/>
                  </a:schemeClr>
                </a:solidFill>
              </a:rPr>
              <a:t>ODE High School Writing Samples: </a:t>
            </a:r>
            <a:r>
              <a:rPr lang="en-US" dirty="0">
                <a:hlinkClick r:id="rId3"/>
              </a:rPr>
              <a:t>http://www.ode.state.or.us/search/page/?=527</a:t>
            </a:r>
            <a:endParaRPr lang="en-US" dirty="0"/>
          </a:p>
          <a:p>
            <a:endParaRPr lang="en-US" sz="1200" dirty="0"/>
          </a:p>
          <a:p>
            <a:r>
              <a:rPr lang="en-US" dirty="0">
                <a:solidFill>
                  <a:schemeClr val="accent5">
                    <a:lumMod val="50000"/>
                  </a:schemeClr>
                </a:solidFill>
              </a:rPr>
              <a:t>OPEN Scoring Site: </a:t>
            </a:r>
            <a:r>
              <a:rPr lang="en-US" dirty="0">
                <a:hlinkClick r:id="rId4"/>
              </a:rPr>
              <a:t>http://www.openc.k12.or.us/scoring/</a:t>
            </a:r>
            <a:endParaRPr lang="en-US" dirty="0"/>
          </a:p>
          <a:p>
            <a:pPr>
              <a:buNone/>
            </a:pPr>
            <a:endParaRPr lang="en-US" sz="1200" dirty="0"/>
          </a:p>
          <a:p>
            <a:r>
              <a:rPr lang="en-US" dirty="0">
                <a:solidFill>
                  <a:schemeClr val="accent5">
                    <a:lumMod val="50000"/>
                  </a:schemeClr>
                </a:solidFill>
              </a:rPr>
              <a:t>Clackamas ESD Writing Samples </a:t>
            </a:r>
            <a:r>
              <a:rPr lang="en-US" dirty="0">
                <a:hlinkClick r:id="rId5"/>
              </a:rPr>
              <a:t>http://www.clackesd.k12.or.us/cie/writing.html</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Thank you for your attention!</a:t>
            </a:r>
          </a:p>
        </p:txBody>
      </p:sp>
      <p:pic>
        <p:nvPicPr>
          <p:cNvPr id="8" name="Content Placeholder 7" descr="&quot; &quot;"/>
          <p:cNvPicPr>
            <a:picLocks noGrp="1" noChangeAspect="1"/>
          </p:cNvPicPr>
          <p:nvPr>
            <p:ph idx="1"/>
          </p:nvPr>
        </p:nvPicPr>
        <p:blipFill>
          <a:blip r:embed="rId3" cstate="print"/>
          <a:stretch>
            <a:fillRect/>
          </a:stretch>
        </p:blipFill>
        <p:spPr>
          <a:xfrm>
            <a:off x="2407297" y="1017554"/>
            <a:ext cx="3732245" cy="5230592"/>
          </a:xfrm>
        </p:spPr>
      </p:pic>
      <p:pic>
        <p:nvPicPr>
          <p:cNvPr id="9" name="Picture 8" descr="laptop writing logo"/>
          <p:cNvPicPr>
            <a:picLocks noChangeAspect="1"/>
          </p:cNvPicPr>
          <p:nvPr/>
        </p:nvPicPr>
        <p:blipFill>
          <a:blip r:embed="rId4" cstate="print">
            <a:clrChange>
              <a:clrFrom>
                <a:srgbClr val="FDFDFD"/>
              </a:clrFrom>
              <a:clrTo>
                <a:srgbClr val="FDFDFD">
                  <a:alpha val="0"/>
                </a:srgbClr>
              </a:clrTo>
            </a:clrChange>
          </a:blip>
          <a:stretch>
            <a:fillRect/>
          </a:stretch>
        </p:blipFill>
        <p:spPr>
          <a:xfrm>
            <a:off x="6139542" y="5565006"/>
            <a:ext cx="2757570" cy="11437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Goals, continued</a:t>
            </a:r>
          </a:p>
        </p:txBody>
      </p:sp>
      <p:sp>
        <p:nvSpPr>
          <p:cNvPr id="3" name="Content Placeholder 2"/>
          <p:cNvSpPr>
            <a:spLocks noGrp="1"/>
          </p:cNvSpPr>
          <p:nvPr>
            <p:ph idx="1"/>
          </p:nvPr>
        </p:nvSpPr>
        <p:spPr/>
        <p:txBody>
          <a:bodyPr>
            <a:normAutofit/>
          </a:bodyPr>
          <a:lstStyle/>
          <a:p>
            <a:pPr marL="514350" indent="-514350">
              <a:spcBef>
                <a:spcPts val="0"/>
              </a:spcBef>
              <a:spcAft>
                <a:spcPts val="1800"/>
              </a:spcAft>
              <a:buFont typeface="+mj-lt"/>
              <a:buAutoNum type="arabicPeriod" startAt="3"/>
            </a:pPr>
            <a:r>
              <a:rPr lang="en-US" dirty="0">
                <a:solidFill>
                  <a:schemeClr val="accent1">
                    <a:lumMod val="75000"/>
                  </a:schemeClr>
                </a:solidFill>
              </a:rPr>
              <a:t>Develop expertise in scoring student writing for classroom and Essential Skills purposes in Ideas/Content and Organization</a:t>
            </a:r>
          </a:p>
          <a:p>
            <a:pPr marL="514350" indent="-514350">
              <a:spcBef>
                <a:spcPts val="0"/>
              </a:spcBef>
              <a:spcAft>
                <a:spcPts val="1200"/>
              </a:spcAft>
              <a:buFont typeface="+mj-lt"/>
              <a:buAutoNum type="arabicPeriod" startAt="3"/>
            </a:pPr>
            <a:r>
              <a:rPr lang="en-US" dirty="0">
                <a:solidFill>
                  <a:schemeClr val="accent1">
                    <a:lumMod val="75000"/>
                  </a:schemeClr>
                </a:solidFill>
              </a:rPr>
              <a:t>Understand how CCSS for English Language Arts align with Oregon’s writing assessment model</a:t>
            </a:r>
          </a:p>
          <a:p>
            <a:endParaRPr lang="en-US" dirty="0"/>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504687" y="5403531"/>
            <a:ext cx="3182112" cy="131978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284" y="941696"/>
            <a:ext cx="8635620" cy="2670184"/>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a:t>
            </a:r>
            <a:r>
              <a:rPr lang="en-US" sz="4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Essential Skill of </a:t>
            </a:r>
            <a:r>
              <a:rPr lang="en-US" sz="4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Writing: Scoring Issues</a:t>
            </a:r>
            <a:endParaRPr lang="en-US" sz="4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704" y="274638"/>
            <a:ext cx="7485841" cy="1143000"/>
          </a:xfrm>
        </p:spPr>
        <p:txBody>
          <a:bodyPr>
            <a:normAutofit/>
          </a:bodyPr>
          <a:lstStyle/>
          <a:p>
            <a:r>
              <a:rPr lang="en-US" sz="6000" dirty="0"/>
              <a:t>Scoring Issues</a:t>
            </a:r>
          </a:p>
        </p:txBody>
      </p:sp>
      <p:sp>
        <p:nvSpPr>
          <p:cNvPr id="3" name="Content Placeholder 2"/>
          <p:cNvSpPr>
            <a:spLocks noGrp="1"/>
          </p:cNvSpPr>
          <p:nvPr>
            <p:ph idx="1"/>
          </p:nvPr>
        </p:nvSpPr>
        <p:spPr>
          <a:xfrm>
            <a:off x="1200959" y="1678892"/>
            <a:ext cx="7485840" cy="4708525"/>
          </a:xfrm>
        </p:spPr>
        <p:txBody>
          <a:bodyPr>
            <a:normAutofit/>
          </a:bodyPr>
          <a:lstStyle/>
          <a:p>
            <a:pPr defTabSz="463550">
              <a:spcBef>
                <a:spcPts val="0"/>
              </a:spcBef>
              <a:spcAft>
                <a:spcPts val="1800"/>
              </a:spcAft>
            </a:pPr>
            <a:r>
              <a:rPr lang="en-US" sz="3600" dirty="0">
                <a:solidFill>
                  <a:schemeClr val="accent5">
                    <a:lumMod val="75000"/>
                  </a:schemeClr>
                </a:solidFill>
              </a:rPr>
              <a:t>Four modes – Expository, Persuasive,  Narrative, Imaginative</a:t>
            </a:r>
          </a:p>
          <a:p>
            <a:pPr>
              <a:spcBef>
                <a:spcPts val="0"/>
              </a:spcBef>
              <a:spcAft>
                <a:spcPts val="1800"/>
              </a:spcAft>
            </a:pPr>
            <a:r>
              <a:rPr lang="en-US" sz="3600" dirty="0">
                <a:solidFill>
                  <a:schemeClr val="accent5">
                    <a:lumMod val="75000"/>
                  </a:schemeClr>
                </a:solidFill>
              </a:rPr>
              <a:t>Rater bias</a:t>
            </a:r>
          </a:p>
          <a:p>
            <a:pPr>
              <a:spcBef>
                <a:spcPts val="0"/>
              </a:spcBef>
              <a:spcAft>
                <a:spcPts val="1800"/>
              </a:spcAft>
            </a:pPr>
            <a:r>
              <a:rPr lang="en-US" sz="3600" dirty="0">
                <a:solidFill>
                  <a:schemeClr val="accent5">
                    <a:lumMod val="75000"/>
                  </a:schemeClr>
                </a:solidFill>
              </a:rPr>
              <a:t>Response to topic</a:t>
            </a:r>
          </a:p>
          <a:p>
            <a:pPr>
              <a:spcBef>
                <a:spcPts val="0"/>
              </a:spcBef>
              <a:spcAft>
                <a:spcPts val="1800"/>
              </a:spcAft>
            </a:pPr>
            <a:r>
              <a:rPr lang="en-US" sz="3600" dirty="0">
                <a:solidFill>
                  <a:schemeClr val="accent5">
                    <a:lumMod val="75000"/>
                  </a:schemeClr>
                </a:solidFill>
              </a:rPr>
              <a:t>Purpose of assessment</a:t>
            </a:r>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504687" y="5403531"/>
            <a:ext cx="3182112" cy="131978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Oregon aligns with Common Core State Standards</a:t>
            </a:r>
          </a:p>
        </p:txBody>
      </p:sp>
      <p:sp>
        <p:nvSpPr>
          <p:cNvPr id="4" name="Text Placeholder 2"/>
          <p:cNvSpPr txBox="1">
            <a:spLocks/>
          </p:cNvSpPr>
          <p:nvPr/>
        </p:nvSpPr>
        <p:spPr>
          <a:xfrm>
            <a:off x="457200" y="1483956"/>
            <a:ext cx="4040188" cy="63976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
                <a:schemeClr val="tx2">
                  <a:lumMod val="75000"/>
                </a:schemeClr>
              </a:buClr>
              <a:buSzPct val="75000"/>
              <a:tabLst/>
              <a:defRPr/>
            </a:pPr>
            <a:r>
              <a:rPr kumimoji="0" lang="en-US" sz="2800" b="0" i="0" u="none" strike="noStrike" kern="1200" cap="none" spc="0" normalizeH="0" baseline="0" noProof="0" dirty="0">
                <a:ln>
                  <a:noFill/>
                </a:ln>
                <a:solidFill>
                  <a:schemeClr val="accent4">
                    <a:lumMod val="75000"/>
                  </a:schemeClr>
                </a:solidFill>
                <a:effectLst/>
                <a:uLnTx/>
                <a:uFillTx/>
                <a:latin typeface="+mn-lt"/>
                <a:ea typeface="+mn-ea"/>
                <a:cs typeface="+mn-cs"/>
              </a:rPr>
              <a:t>Oregon Modes of Writing</a:t>
            </a:r>
          </a:p>
        </p:txBody>
      </p:sp>
      <p:sp>
        <p:nvSpPr>
          <p:cNvPr id="5" name="Text Placeholder 4"/>
          <p:cNvSpPr txBox="1">
            <a:spLocks/>
          </p:cNvSpPr>
          <p:nvPr/>
        </p:nvSpPr>
        <p:spPr>
          <a:xfrm>
            <a:off x="4495801" y="1499454"/>
            <a:ext cx="44196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a:ln>
                  <a:noFill/>
                </a:ln>
                <a:solidFill>
                  <a:schemeClr val="accent4">
                    <a:lumMod val="75000"/>
                  </a:schemeClr>
                </a:solidFill>
                <a:effectLst/>
                <a:uLnTx/>
                <a:uFillTx/>
                <a:latin typeface="+mn-lt"/>
                <a:ea typeface="+mn-ea"/>
                <a:cs typeface="+mn-cs"/>
              </a:rPr>
              <a:t>CCSS Text Types &amp; Purposes</a:t>
            </a:r>
          </a:p>
        </p:txBody>
      </p:sp>
      <p:sp>
        <p:nvSpPr>
          <p:cNvPr id="7" name="Content Placeholder 3"/>
          <p:cNvSpPr>
            <a:spLocks noGrp="1"/>
          </p:cNvSpPr>
          <p:nvPr>
            <p:ph sz="half" idx="4294967295"/>
          </p:nvPr>
        </p:nvSpPr>
        <p:spPr>
          <a:xfrm>
            <a:off x="813654" y="2229219"/>
            <a:ext cx="4040188" cy="3951288"/>
          </a:xfrm>
          <a:prstGeom prst="rect">
            <a:avLst/>
          </a:prstGeom>
        </p:spPr>
        <p:txBody>
          <a:bodyPr>
            <a:normAutofit/>
          </a:bodyPr>
          <a:lstStyle/>
          <a:p>
            <a:r>
              <a:rPr lang="en-US" sz="2800" dirty="0">
                <a:solidFill>
                  <a:schemeClr val="accent3">
                    <a:lumMod val="75000"/>
                  </a:schemeClr>
                </a:solidFill>
              </a:rPr>
              <a:t>Persuasive</a:t>
            </a:r>
          </a:p>
          <a:p>
            <a:endParaRPr lang="en-US" sz="2800" dirty="0"/>
          </a:p>
          <a:p>
            <a:r>
              <a:rPr lang="en-US" sz="2800" dirty="0">
                <a:solidFill>
                  <a:schemeClr val="accent1">
                    <a:lumMod val="75000"/>
                  </a:schemeClr>
                </a:solidFill>
              </a:rPr>
              <a:t>Expository</a:t>
            </a:r>
          </a:p>
          <a:p>
            <a:endParaRPr lang="en-US" sz="2800" dirty="0"/>
          </a:p>
          <a:p>
            <a:r>
              <a:rPr lang="en-US" sz="2800" dirty="0">
                <a:solidFill>
                  <a:schemeClr val="accent2">
                    <a:lumMod val="75000"/>
                  </a:schemeClr>
                </a:solidFill>
              </a:rPr>
              <a:t>Narrative	</a:t>
            </a:r>
          </a:p>
          <a:p>
            <a:endParaRPr lang="en-US" sz="2800" dirty="0"/>
          </a:p>
          <a:p>
            <a:r>
              <a:rPr lang="en-US" sz="2800" dirty="0">
                <a:solidFill>
                  <a:schemeClr val="accent2">
                    <a:lumMod val="75000"/>
                  </a:schemeClr>
                </a:solidFill>
              </a:rPr>
              <a:t>Imaginative</a:t>
            </a:r>
          </a:p>
        </p:txBody>
      </p:sp>
      <p:sp>
        <p:nvSpPr>
          <p:cNvPr id="9" name="Content Placeholder 5"/>
          <p:cNvSpPr>
            <a:spLocks noGrp="1"/>
          </p:cNvSpPr>
          <p:nvPr>
            <p:ph sz="quarter" idx="4294967295"/>
          </p:nvPr>
        </p:nvSpPr>
        <p:spPr>
          <a:xfrm>
            <a:off x="4645025" y="2061270"/>
            <a:ext cx="4194175" cy="3951288"/>
          </a:xfrm>
          <a:prstGeom prst="rect">
            <a:avLst/>
          </a:prstGeom>
        </p:spPr>
        <p:txBody>
          <a:bodyPr/>
          <a:lstStyle/>
          <a:p>
            <a:r>
              <a:rPr lang="en-US" sz="2800" dirty="0">
                <a:solidFill>
                  <a:schemeClr val="accent3">
                    <a:lumMod val="75000"/>
                  </a:schemeClr>
                </a:solidFill>
              </a:rPr>
              <a:t>Arguments supporting and defending claims</a:t>
            </a:r>
          </a:p>
          <a:p>
            <a:pPr>
              <a:buNone/>
            </a:pPr>
            <a:endParaRPr lang="en-US" sz="800" dirty="0"/>
          </a:p>
          <a:p>
            <a:r>
              <a:rPr lang="en-US" sz="2800" dirty="0">
                <a:solidFill>
                  <a:schemeClr val="accent1">
                    <a:lumMod val="75000"/>
                  </a:schemeClr>
                </a:solidFill>
              </a:rPr>
              <a:t>Informative/Explanatory</a:t>
            </a:r>
          </a:p>
          <a:p>
            <a:endParaRPr lang="en-US" sz="1800" dirty="0"/>
          </a:p>
          <a:p>
            <a:r>
              <a:rPr lang="en-US" sz="2800" dirty="0">
                <a:solidFill>
                  <a:schemeClr val="accent2">
                    <a:lumMod val="75000"/>
                  </a:schemeClr>
                </a:solidFill>
              </a:rPr>
              <a:t>Narratives – real or imagined</a:t>
            </a:r>
          </a:p>
        </p:txBody>
      </p:sp>
      <p:pic>
        <p:nvPicPr>
          <p:cNvPr id="8" name="Picture 7"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504687" y="5403531"/>
            <a:ext cx="3182112" cy="13197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482" y="199994"/>
            <a:ext cx="8285583" cy="1143000"/>
          </a:xfrm>
        </p:spPr>
        <p:txBody>
          <a:bodyPr>
            <a:normAutofit/>
          </a:bodyPr>
          <a:lstStyle/>
          <a:p>
            <a:r>
              <a:rPr lang="en-US" dirty="0"/>
              <a:t>Writing is Part of the Core of ELA</a:t>
            </a:r>
          </a:p>
        </p:txBody>
      </p:sp>
      <p:sp>
        <p:nvSpPr>
          <p:cNvPr id="3" name="Content Placeholder 2"/>
          <p:cNvSpPr>
            <a:spLocks noGrp="1"/>
          </p:cNvSpPr>
          <p:nvPr>
            <p:ph idx="1"/>
          </p:nvPr>
        </p:nvSpPr>
        <p:spPr>
          <a:xfrm>
            <a:off x="753095" y="1284195"/>
            <a:ext cx="7485840" cy="4708525"/>
          </a:xfrm>
        </p:spPr>
        <p:txBody>
          <a:bodyPr>
            <a:normAutofit fontScale="92500" lnSpcReduction="10000"/>
          </a:bodyPr>
          <a:lstStyle/>
          <a:p>
            <a:pPr>
              <a:buNone/>
            </a:pPr>
            <a:r>
              <a:rPr lang="en-US" sz="3900" dirty="0">
                <a:solidFill>
                  <a:schemeClr val="accent1">
                    <a:lumMod val="75000"/>
                  </a:schemeClr>
                </a:solidFill>
              </a:rPr>
              <a:t>	“If students are to make knowledge their own, they must struggle with the details, wrestle with the facts, and rework raw information and dimly understood concepts into language they can communicate to someone else. In short, if students are to learn, they must write.” </a:t>
            </a:r>
          </a:p>
          <a:p>
            <a:pPr indent="3482975">
              <a:buNone/>
            </a:pPr>
            <a:r>
              <a:rPr lang="en-US" sz="2200" dirty="0"/>
              <a:t>National Commission on Writing</a:t>
            </a:r>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504687" y="5683446"/>
            <a:ext cx="3182112" cy="13197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91" y="509452"/>
            <a:ext cx="8972400" cy="224028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Essential Skill of </a:t>
            </a:r>
            <a:r>
              <a:rPr lang="en-US" sz="4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Writing:</a:t>
            </a:r>
            <a:br>
              <a:rPr lang="en-US" sz="4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4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Rater Bias</a:t>
            </a:r>
            <a:endParaRPr lang="en-US" sz="4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255081" y="2869726"/>
            <a:ext cx="8635620" cy="996879"/>
          </a:xfrm>
        </p:spPr>
        <p:txBody>
          <a:bodyPr>
            <a:noAutofit/>
          </a:bodyPr>
          <a:lstStyle/>
          <a:p>
            <a:r>
              <a:rPr lang="en-US" sz="4000" dirty="0" smtClean="0">
                <a:solidFill>
                  <a:schemeClr val="tx2">
                    <a:lumMod val="75000"/>
                  </a:schemeClr>
                </a:solidFill>
              </a:rPr>
              <a:t>What </a:t>
            </a:r>
            <a:r>
              <a:rPr lang="en-US" sz="4000" dirty="0">
                <a:solidFill>
                  <a:schemeClr val="tx2">
                    <a:lumMod val="75000"/>
                  </a:schemeClr>
                </a:solidFill>
              </a:rPr>
              <a:t>influences student scores?</a:t>
            </a:r>
          </a:p>
          <a:p>
            <a:pPr algn="l"/>
            <a:endParaRPr lang="en-US" dirty="0">
              <a:solidFill>
                <a:schemeClr val="tx2">
                  <a:lumMod val="75000"/>
                </a:schemeClr>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Rater Bias</a:t>
            </a:r>
          </a:p>
        </p:txBody>
      </p:sp>
      <p:sp>
        <p:nvSpPr>
          <p:cNvPr id="3" name="Content Placeholder 2"/>
          <p:cNvSpPr>
            <a:spLocks noGrp="1"/>
          </p:cNvSpPr>
          <p:nvPr>
            <p:ph idx="1"/>
          </p:nvPr>
        </p:nvSpPr>
        <p:spPr/>
        <p:txBody>
          <a:bodyPr/>
          <a:lstStyle/>
          <a:p>
            <a:r>
              <a:rPr lang="en-US" dirty="0">
                <a:solidFill>
                  <a:schemeClr val="accent4">
                    <a:lumMod val="75000"/>
                  </a:schemeClr>
                </a:solidFill>
              </a:rPr>
              <a:t>Appearance of paper (neat, legible, etc.)</a:t>
            </a:r>
          </a:p>
          <a:p>
            <a:r>
              <a:rPr lang="en-US" dirty="0">
                <a:solidFill>
                  <a:schemeClr val="accent4">
                    <a:lumMod val="75000"/>
                  </a:schemeClr>
                </a:solidFill>
              </a:rPr>
              <a:t>Conflict with personal opinions, beliefs, values</a:t>
            </a:r>
          </a:p>
          <a:p>
            <a:r>
              <a:rPr lang="en-US" dirty="0">
                <a:solidFill>
                  <a:schemeClr val="accent4">
                    <a:lumMod val="75000"/>
                  </a:schemeClr>
                </a:solidFill>
              </a:rPr>
              <a:t>Religious or political themes</a:t>
            </a:r>
          </a:p>
          <a:p>
            <a:r>
              <a:rPr lang="en-US" dirty="0">
                <a:solidFill>
                  <a:schemeClr val="accent4">
                    <a:lumMod val="75000"/>
                  </a:schemeClr>
                </a:solidFill>
              </a:rPr>
              <a:t>Profanity or extreme violence</a:t>
            </a:r>
          </a:p>
          <a:p>
            <a:r>
              <a:rPr lang="en-US" dirty="0">
                <a:solidFill>
                  <a:schemeClr val="accent4">
                    <a:lumMod val="75000"/>
                  </a:schemeClr>
                </a:solidFill>
              </a:rPr>
              <a:t>Sympathy score (student really tries hard)</a:t>
            </a:r>
          </a:p>
          <a:p>
            <a:r>
              <a:rPr lang="en-US" dirty="0">
                <a:solidFill>
                  <a:schemeClr val="accent4">
                    <a:lumMod val="75000"/>
                  </a:schemeClr>
                </a:solidFill>
              </a:rPr>
              <a:t>Pet Peeves</a:t>
            </a:r>
          </a:p>
          <a:p>
            <a:endParaRPr lang="en-US" dirty="0"/>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504687" y="5328887"/>
            <a:ext cx="3182112" cy="131978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etallic wa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DEBD80F6EFF343A082A1AF9D939F5E" ma:contentTypeVersion="7" ma:contentTypeDescription="Create a new document." ma:contentTypeScope="" ma:versionID="a93e56043d4ffc9d723a8d24e36804c0">
  <xsd:schema xmlns:xsd="http://www.w3.org/2001/XMLSchema" xmlns:xs="http://www.w3.org/2001/XMLSchema" xmlns:p="http://schemas.microsoft.com/office/2006/metadata/properties" xmlns:ns1="http://schemas.microsoft.com/sharepoint/v3" xmlns:ns2="ade45190-58ad-4205-9511-327de626788e" xmlns:ns3="54031767-dd6d-417c-ab73-583408f47564" targetNamespace="http://schemas.microsoft.com/office/2006/metadata/properties" ma:root="true" ma:fieldsID="4d0e905daf0fcf89a2dfe5f2d35fb5ab" ns1:_="" ns2:_="" ns3:_="">
    <xsd:import namespace="http://schemas.microsoft.com/sharepoint/v3"/>
    <xsd:import namespace="ade45190-58ad-4205-9511-327de626788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e45190-58ad-4205-9511-327de626788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ade45190-58ad-4205-9511-327de626788e" xsi:nil="true"/>
    <Remediation_x0020_Date xmlns="ade45190-58ad-4205-9511-327de626788e">2020-01-02T08:00:00+00:00</Remediation_x0020_Date>
    <Priority xmlns="ade45190-58ad-4205-9511-327de626788e">New</Priority>
  </documentManagement>
</p:properties>
</file>

<file path=customXml/itemProps1.xml><?xml version="1.0" encoding="utf-8"?>
<ds:datastoreItem xmlns:ds="http://schemas.openxmlformats.org/officeDocument/2006/customXml" ds:itemID="{63EF3D37-D408-470C-B536-55B0AC0A8EDD}"/>
</file>

<file path=customXml/itemProps2.xml><?xml version="1.0" encoding="utf-8"?>
<ds:datastoreItem xmlns:ds="http://schemas.openxmlformats.org/officeDocument/2006/customXml" ds:itemID="{DA3D3A8B-46FB-42C9-B763-7070206C398A}"/>
</file>

<file path=customXml/itemProps3.xml><?xml version="1.0" encoding="utf-8"?>
<ds:datastoreItem xmlns:ds="http://schemas.openxmlformats.org/officeDocument/2006/customXml" ds:itemID="{04F304E8-8880-4D42-886C-357610706509}"/>
</file>

<file path=docProps/app.xml><?xml version="1.0" encoding="utf-8"?>
<Properties xmlns="http://schemas.openxmlformats.org/officeDocument/2006/extended-properties" xmlns:vt="http://schemas.openxmlformats.org/officeDocument/2006/docPropsVTypes">
  <Template/>
  <TotalTime>4856</TotalTime>
  <Words>1618</Words>
  <Application>Microsoft Office PowerPoint</Application>
  <PresentationFormat>On-screen Show (4:3)</PresentationFormat>
  <Paragraphs>161</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Corbel</vt:lpstr>
      <vt:lpstr>Wingdings</vt:lpstr>
      <vt:lpstr>metallic waves</vt:lpstr>
      <vt:lpstr>The Essential Skill of Writing</vt:lpstr>
      <vt:lpstr>Goals for this Workshop</vt:lpstr>
      <vt:lpstr>Goals, continued</vt:lpstr>
      <vt:lpstr>The Essential Skill of Writing: Scoring Issues</vt:lpstr>
      <vt:lpstr>Scoring Issues</vt:lpstr>
      <vt:lpstr>Oregon aligns with Common Core State Standards</vt:lpstr>
      <vt:lpstr>Writing is Part of the Core of ELA</vt:lpstr>
      <vt:lpstr>The Essential Skill of Writing: Rater Bias</vt:lpstr>
      <vt:lpstr>Sources of Rater Bias</vt:lpstr>
      <vt:lpstr>The Essential Skill of Writing: Response to topic Purpose of Assessment</vt:lpstr>
      <vt:lpstr>Classroom Assessment versus Essential Skills</vt:lpstr>
      <vt:lpstr>Classroom Assessment versus Essential Skills, cont.</vt:lpstr>
      <vt:lpstr>Ideas and content</vt:lpstr>
      <vt:lpstr>Ideas and Content: Key Elements</vt:lpstr>
      <vt:lpstr>Let’s Review the Scoring Guide</vt:lpstr>
      <vt:lpstr>Let’s Score some Papers!</vt:lpstr>
      <vt:lpstr>Organization</vt:lpstr>
      <vt:lpstr>Organization: Key Points</vt:lpstr>
      <vt:lpstr>Let’s Review the Scoring Guide, again</vt:lpstr>
      <vt:lpstr>Many Ways to Organize</vt:lpstr>
      <vt:lpstr>Let’s Score some Papers! again</vt:lpstr>
      <vt:lpstr>Common Core State Standards</vt:lpstr>
      <vt:lpstr>Resources to Practice Scoring</vt:lpstr>
      <vt:lpstr>Thank you for your attention!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subject/>
  <dc:creator>Barbara Wolfe</dc:creator>
  <cp:keywords/>
  <dc:description/>
  <cp:lastModifiedBy>"AspengrK"</cp:lastModifiedBy>
  <cp:revision>45</cp:revision>
  <dcterms:created xsi:type="dcterms:W3CDTF">2010-11-24T20:49:24Z</dcterms:created>
  <dcterms:modified xsi:type="dcterms:W3CDTF">2019-10-31T02:33:52Z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TC300049909990</vt:lpwstr>
  </property>
  <property fmtid="{D5CDD505-2E9C-101B-9397-08002B2CF9AE}" pid="3" name="ContentTypeId">
    <vt:lpwstr>0x01010096DEBD80F6EFF343A082A1AF9D939F5E</vt:lpwstr>
  </property>
</Properties>
</file>