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9" r:id="rId4"/>
  </p:sldMasterIdLst>
  <p:notesMasterIdLst>
    <p:notesMasterId r:id="rId22"/>
  </p:notesMasterIdLst>
  <p:sldIdLst>
    <p:sldId id="270" r:id="rId5"/>
    <p:sldId id="257" r:id="rId6"/>
    <p:sldId id="258" r:id="rId7"/>
    <p:sldId id="279" r:id="rId8"/>
    <p:sldId id="260" r:id="rId9"/>
    <p:sldId id="266" r:id="rId10"/>
    <p:sldId id="267" r:id="rId11"/>
    <p:sldId id="283" r:id="rId12"/>
    <p:sldId id="285" r:id="rId13"/>
    <p:sldId id="286" r:id="rId14"/>
    <p:sldId id="287" r:id="rId15"/>
    <p:sldId id="288" r:id="rId16"/>
    <p:sldId id="289" r:id="rId17"/>
    <p:sldId id="290" r:id="rId18"/>
    <p:sldId id="291" r:id="rId19"/>
    <p:sldId id="292" r:id="rId20"/>
    <p:sldId id="284" r:id="rId2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A1CBD6-734C-2BF2-18BF-00296DF2B971}" name="Julie Webb" initials="JW" userId="S::jwebb2@wested.org::5f595617-57eb-4715-bed2-2b362c9cf08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F5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B5E13B-56C0-42C9-8227-8EF4CD0337DC}" v="208" dt="2025-02-13T23:58:13.3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9471"/>
    <p:restoredTop sz="93920"/>
  </p:normalViewPr>
  <p:slideViewPr>
    <p:cSldViewPr snapToGrid="0">
      <p:cViewPr varScale="1">
        <p:scale>
          <a:sx n="41" d="100"/>
          <a:sy n="41" d="100"/>
        </p:scale>
        <p:origin x="40"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Webb" userId="KDE0Nlu50827bIHsrn8ZE1cuhkIhoEpOL+nABm3soG4=" providerId="None" clId="Web-{ECB5E13B-56C0-42C9-8227-8EF4CD0337DC}"/>
    <pc:docChg chg="modSld">
      <pc:chgData name="Julie Webb" userId="KDE0Nlu50827bIHsrn8ZE1cuhkIhoEpOL+nABm3soG4=" providerId="None" clId="Web-{ECB5E13B-56C0-42C9-8227-8EF4CD0337DC}" dt="2025-02-13T23:58:13.398" v="213" actId="20577"/>
      <pc:docMkLst>
        <pc:docMk/>
      </pc:docMkLst>
      <pc:sldChg chg="modSp">
        <pc:chgData name="Julie Webb" userId="KDE0Nlu50827bIHsrn8ZE1cuhkIhoEpOL+nABm3soG4=" providerId="None" clId="Web-{ECB5E13B-56C0-42C9-8227-8EF4CD0337DC}" dt="2025-02-13T23:58:13.398" v="213" actId="20577"/>
        <pc:sldMkLst>
          <pc:docMk/>
          <pc:sldMk cId="1981822049" sldId="283"/>
        </pc:sldMkLst>
        <pc:spChg chg="mod">
          <ac:chgData name="Julie Webb" userId="KDE0Nlu50827bIHsrn8ZE1cuhkIhoEpOL+nABm3soG4=" providerId="None" clId="Web-{ECB5E13B-56C0-42C9-8227-8EF4CD0337DC}" dt="2025-02-13T23:58:13.398" v="213" actId="20577"/>
          <ac:spMkLst>
            <pc:docMk/>
            <pc:sldMk cId="1981822049" sldId="283"/>
            <ac:spMk id="3" creationId="{8B46440E-B955-CB8E-778C-29461566DE5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306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06022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2215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75694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1" name="Rectangle 10"/>
          <p:cNvSpPr/>
          <p:nvPr/>
        </p:nvSpPr>
        <p:spPr>
          <a:xfrm>
            <a:off x="0" y="2584382"/>
            <a:ext cx="12192000" cy="42736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EF34CCBD-11CA-572B-93CC-46CCB5717FC1}"/>
              </a:ext>
            </a:extLst>
          </p:cNvPr>
          <p:cNvSpPr/>
          <p:nvPr userDrawn="1"/>
        </p:nvSpPr>
        <p:spPr>
          <a:xfrm>
            <a:off x="2313436" y="0"/>
            <a:ext cx="9878564" cy="2564296"/>
          </a:xfrm>
          <a:prstGeom prst="rect">
            <a:avLst/>
          </a:prstGeom>
          <a:solidFill>
            <a:schemeClr val="accent1">
              <a:alpha val="89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ctrTitle"/>
          </p:nvPr>
        </p:nvSpPr>
        <p:spPr>
          <a:xfrm>
            <a:off x="2517913" y="371768"/>
            <a:ext cx="9144000" cy="1907450"/>
          </a:xfrm>
        </p:spPr>
        <p:txBody>
          <a:bodyPr anchor="b">
            <a:normAutofit/>
          </a:bodyPr>
          <a:lstStyle>
            <a:lvl1pPr algn="l">
              <a:defRPr sz="54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17913" y="2771779"/>
            <a:ext cx="9144000" cy="994816"/>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2517912" y="4886528"/>
            <a:ext cx="966693" cy="365125"/>
          </a:xfrm>
        </p:spPr>
        <p:txBody>
          <a:bodyPr/>
          <a:lstStyle>
            <a:lvl1pPr algn="l">
              <a:defRPr>
                <a:solidFill>
                  <a:schemeClr val="accent1"/>
                </a:solidFill>
              </a:defRPr>
            </a:lvl1pPr>
          </a:lstStyle>
          <a:p>
            <a:fld id="{AE25D7A7-DBF1-4731-876B-EF0349DEF57D}" type="datetime1">
              <a:rPr lang="en-US" smtClean="0"/>
              <a:pPr/>
              <a:t>3/10/2025</a:t>
            </a:fld>
            <a:endParaRPr lang="en-US" dirty="0"/>
          </a:p>
        </p:txBody>
      </p:sp>
      <p:sp>
        <p:nvSpPr>
          <p:cNvPr id="5" name="Footer Placeholder 4"/>
          <p:cNvSpPr>
            <a:spLocks noGrp="1"/>
          </p:cNvSpPr>
          <p:nvPr>
            <p:ph type="ftr" sz="quarter" idx="11"/>
          </p:nvPr>
        </p:nvSpPr>
        <p:spPr>
          <a:xfrm>
            <a:off x="2517912" y="6139793"/>
            <a:ext cx="3400973" cy="365125"/>
          </a:xfrm>
        </p:spPr>
        <p:txBody>
          <a:bodyPr/>
          <a:lstStyle/>
          <a:p>
            <a:r>
              <a:rPr lang="en-US" dirty="0"/>
              <a:t>Oregon Department of Education</a:t>
            </a:r>
          </a:p>
        </p:txBody>
      </p:sp>
      <p:sp>
        <p:nvSpPr>
          <p:cNvPr id="6" name="Slide Number Placeholder 5"/>
          <p:cNvSpPr>
            <a:spLocks noGrp="1"/>
          </p:cNvSpPr>
          <p:nvPr>
            <p:ph type="sldNum" sz="quarter" idx="12"/>
          </p:nvPr>
        </p:nvSpPr>
        <p:spPr>
          <a:xfrm>
            <a:off x="9674086" y="6139793"/>
            <a:ext cx="2217595" cy="365125"/>
          </a:xfrm>
        </p:spPr>
        <p:txBody>
          <a:bodyPr/>
          <a:lstStyle/>
          <a:p>
            <a:fld id="{357F5B69-6281-4C1F-8C38-6DA0F56DA430}" type="slidenum">
              <a:rPr lang="en-US" smtClean="0"/>
              <a:t>‹#›</a:t>
            </a:fld>
            <a:endParaRPr lang="en-US" dirty="0"/>
          </a:p>
        </p:txBody>
      </p:sp>
      <p:sp>
        <p:nvSpPr>
          <p:cNvPr id="9" name="Rectangle 8">
            <a:extLst>
              <a:ext uri="{FF2B5EF4-FFF2-40B4-BE49-F238E27FC236}">
                <a16:creationId xmlns:a16="http://schemas.microsoft.com/office/drawing/2014/main" id="{D3178B7B-EB9A-7016-6BAC-C34107A94A91}"/>
              </a:ext>
            </a:extLst>
          </p:cNvPr>
          <p:cNvSpPr/>
          <p:nvPr userDrawn="1"/>
        </p:nvSpPr>
        <p:spPr>
          <a:xfrm>
            <a:off x="0" y="0"/>
            <a:ext cx="2313437" cy="2564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oogle Shape;722;p83" descr="Oregon Department of Education Logo">
            <a:extLst>
              <a:ext uri="{FF2B5EF4-FFF2-40B4-BE49-F238E27FC236}">
                <a16:creationId xmlns:a16="http://schemas.microsoft.com/office/drawing/2014/main" id="{A613D903-CD0C-D2E7-CC4A-1950E8CEEC7E}"/>
              </a:ext>
            </a:extLst>
          </p:cNvPr>
          <p:cNvPicPr preferRelativeResize="0"/>
          <p:nvPr userDrawn="1"/>
        </p:nvPicPr>
        <p:blipFill rotWithShape="1">
          <a:blip r:embed="rId2">
            <a:alphaModFix/>
          </a:blip>
          <a:srcRect/>
          <a:stretch/>
        </p:blipFill>
        <p:spPr>
          <a:xfrm>
            <a:off x="0" y="151928"/>
            <a:ext cx="2313437" cy="2334773"/>
          </a:xfrm>
          <a:prstGeom prst="rect">
            <a:avLst/>
          </a:prstGeom>
          <a:noFill/>
          <a:ln>
            <a:noFill/>
          </a:ln>
        </p:spPr>
      </p:pic>
      <p:sp>
        <p:nvSpPr>
          <p:cNvPr id="21" name="Rectangle 20">
            <a:extLst>
              <a:ext uri="{FF2B5EF4-FFF2-40B4-BE49-F238E27FC236}">
                <a16:creationId xmlns:a16="http://schemas.microsoft.com/office/drawing/2014/main" id="{0518B305-E44F-C060-75E7-B572DF52D405}"/>
              </a:ext>
            </a:extLst>
          </p:cNvPr>
          <p:cNvSpPr/>
          <p:nvPr userDrawn="1"/>
        </p:nvSpPr>
        <p:spPr>
          <a:xfrm>
            <a:off x="-1" y="2564296"/>
            <a:ext cx="2313437" cy="4293703"/>
          </a:xfrm>
          <a:prstGeom prst="rect">
            <a:avLst/>
          </a:prstGeom>
          <a:solidFill>
            <a:schemeClr val="accent1">
              <a:alpha val="109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503BFE4E-4B21-55C8-3EF8-9376E0089600}"/>
              </a:ext>
            </a:extLst>
          </p:cNvPr>
          <p:cNvGrpSpPr/>
          <p:nvPr userDrawn="1"/>
        </p:nvGrpSpPr>
        <p:grpSpPr>
          <a:xfrm>
            <a:off x="2313436" y="-1375"/>
            <a:ext cx="9878563" cy="155150"/>
            <a:chOff x="89452" y="2773017"/>
            <a:chExt cx="5029199" cy="104497"/>
          </a:xfrm>
        </p:grpSpPr>
        <p:sp>
          <p:nvSpPr>
            <p:cNvPr id="23" name="Rectangle 22">
              <a:extLst>
                <a:ext uri="{FF2B5EF4-FFF2-40B4-BE49-F238E27FC236}">
                  <a16:creationId xmlns:a16="http://schemas.microsoft.com/office/drawing/2014/main" id="{2F518B26-C1C1-9ABF-B087-E6519A7CC4D5}"/>
                </a:ext>
              </a:extLst>
            </p:cNvPr>
            <p:cNvSpPr/>
            <p:nvPr userDrawn="1"/>
          </p:nvSpPr>
          <p:spPr>
            <a:xfrm>
              <a:off x="89452" y="2773017"/>
              <a:ext cx="1262270" cy="104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658DE75-AE21-C655-BBF4-9DBA44516DBB}"/>
                </a:ext>
              </a:extLst>
            </p:cNvPr>
            <p:cNvSpPr/>
            <p:nvPr userDrawn="1"/>
          </p:nvSpPr>
          <p:spPr>
            <a:xfrm>
              <a:off x="1341782" y="2773017"/>
              <a:ext cx="1262270" cy="104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B4F04249-563D-D25F-8061-0EA2D5351A77}"/>
                </a:ext>
              </a:extLst>
            </p:cNvPr>
            <p:cNvSpPr/>
            <p:nvPr userDrawn="1"/>
          </p:nvSpPr>
          <p:spPr>
            <a:xfrm>
              <a:off x="2604051" y="2773017"/>
              <a:ext cx="1262270" cy="10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1E28D44B-F670-D841-DA37-92C9B12D96E4}"/>
                </a:ext>
              </a:extLst>
            </p:cNvPr>
            <p:cNvSpPr/>
            <p:nvPr userDrawn="1"/>
          </p:nvSpPr>
          <p:spPr>
            <a:xfrm>
              <a:off x="3856381" y="2773017"/>
              <a:ext cx="1262270" cy="1044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 Placeholder 28">
            <a:extLst>
              <a:ext uri="{FF2B5EF4-FFF2-40B4-BE49-F238E27FC236}">
                <a16:creationId xmlns:a16="http://schemas.microsoft.com/office/drawing/2014/main" id="{9133F6D5-D05F-C909-836F-BD5CE64E5990}"/>
              </a:ext>
            </a:extLst>
          </p:cNvPr>
          <p:cNvSpPr>
            <a:spLocks noGrp="1"/>
          </p:cNvSpPr>
          <p:nvPr>
            <p:ph type="body" sz="quarter" idx="13" hasCustomPrompt="1"/>
          </p:nvPr>
        </p:nvSpPr>
        <p:spPr>
          <a:xfrm>
            <a:off x="2517913" y="4535928"/>
            <a:ext cx="9144000" cy="330514"/>
          </a:xfrm>
        </p:spPr>
        <p:txBody>
          <a:bodyPr>
            <a:normAutofit/>
          </a:bodyPr>
          <a:lstStyle>
            <a:lvl1pPr marL="0" indent="0">
              <a:buNone/>
              <a:defRPr sz="1800" i="1">
                <a:solidFill>
                  <a:schemeClr val="accent1"/>
                </a:solidFill>
              </a:defRPr>
            </a:lvl1pPr>
          </a:lstStyle>
          <a:p>
            <a:pPr lvl="0"/>
            <a:r>
              <a:rPr lang="en-US" dirty="0"/>
              <a:t>Authored by</a:t>
            </a:r>
          </a:p>
        </p:txBody>
      </p:sp>
      <p:cxnSp>
        <p:nvCxnSpPr>
          <p:cNvPr id="31" name="Straight Connector 30">
            <a:extLst>
              <a:ext uri="{FF2B5EF4-FFF2-40B4-BE49-F238E27FC236}">
                <a16:creationId xmlns:a16="http://schemas.microsoft.com/office/drawing/2014/main" id="{D03D7078-AFAB-9E61-EE38-5AD4E700721A}"/>
              </a:ext>
            </a:extLst>
          </p:cNvPr>
          <p:cNvCxnSpPr>
            <a:cxnSpLocks/>
          </p:cNvCxnSpPr>
          <p:nvPr userDrawn="1"/>
        </p:nvCxnSpPr>
        <p:spPr>
          <a:xfrm>
            <a:off x="2409568" y="4337223"/>
            <a:ext cx="937877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8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arge Typ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99125"/>
            <a:ext cx="9144000" cy="2195481"/>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79C08E3A-1967-44F7-9CA0-320D3ED909C6}" type="datetime1">
              <a:rPr lang="en-US" smtClean="0"/>
              <a:t>3/10/2025</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
        <p:nvSpPr>
          <p:cNvPr id="9" name="Subtitle 2"/>
          <p:cNvSpPr>
            <a:spLocks noGrp="1"/>
          </p:cNvSpPr>
          <p:nvPr>
            <p:ph type="subTitle" idx="1"/>
          </p:nvPr>
        </p:nvSpPr>
        <p:spPr>
          <a:xfrm>
            <a:off x="1524000" y="4003184"/>
            <a:ext cx="9144000" cy="880607"/>
          </a:xfrm>
        </p:spPr>
        <p:txBody>
          <a:bodyPr/>
          <a:lstStyle>
            <a:lvl1pPr marL="0" indent="0" algn="ctr">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Rectangle 2">
            <a:extLst>
              <a:ext uri="{FF2B5EF4-FFF2-40B4-BE49-F238E27FC236}">
                <a16:creationId xmlns:a16="http://schemas.microsoft.com/office/drawing/2014/main" id="{6D4B2470-1BF4-750E-9FC2-0F0140F99B98}"/>
              </a:ext>
            </a:extLst>
          </p:cNvPr>
          <p:cNvSpPr/>
          <p:nvPr userDrawn="1"/>
        </p:nvSpPr>
        <p:spPr>
          <a:xfrm>
            <a:off x="-1" y="259492"/>
            <a:ext cx="383059" cy="6598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6750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ollow U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499125"/>
            <a:ext cx="9144000" cy="2387600"/>
          </a:xfrm>
        </p:spPr>
        <p:txBody>
          <a:bodyPr anchor="b">
            <a:noAutofit/>
          </a:bodyPr>
          <a:lstStyle>
            <a:lvl1pPr algn="ctr">
              <a:defRPr sz="12000">
                <a:solidFill>
                  <a:schemeClr val="accent1"/>
                </a:solidFill>
              </a:defRPr>
            </a:lvl1pPr>
          </a:lstStyle>
          <a:p>
            <a:r>
              <a:rPr lang="en-US" dirty="0"/>
              <a:t>Text here</a:t>
            </a:r>
          </a:p>
        </p:txBody>
      </p:sp>
      <p:sp>
        <p:nvSpPr>
          <p:cNvPr id="4" name="Date Placeholder 3"/>
          <p:cNvSpPr>
            <a:spLocks noGrp="1"/>
          </p:cNvSpPr>
          <p:nvPr>
            <p:ph type="dt" sz="half" idx="10"/>
          </p:nvPr>
        </p:nvSpPr>
        <p:spPr/>
        <p:txBody>
          <a:bodyPr/>
          <a:lstStyle/>
          <a:p>
            <a:fld id="{8150A4BA-4BC0-44D2-9B7A-1BA67BCFD26E}" type="datetime1">
              <a:rPr lang="en-US" smtClean="0"/>
              <a:t>3/10/2025</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pic>
        <p:nvPicPr>
          <p:cNvPr id="10" name="Picture 9" descr="Twitter icon"/>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12974" y="4763238"/>
            <a:ext cx="500040" cy="500040"/>
          </a:xfrm>
          <a:prstGeom prst="rect">
            <a:avLst/>
          </a:prstGeom>
        </p:spPr>
      </p:pic>
      <p:pic>
        <p:nvPicPr>
          <p:cNvPr id="12" name="Picture 11" descr="Facebook icon"/>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73471" y="4763238"/>
            <a:ext cx="500040" cy="500040"/>
          </a:xfrm>
          <a:prstGeom prst="rect">
            <a:avLst/>
          </a:prstGeom>
        </p:spPr>
      </p:pic>
      <p:sp>
        <p:nvSpPr>
          <p:cNvPr id="13" name="TextBox 12"/>
          <p:cNvSpPr txBox="1"/>
          <p:nvPr/>
        </p:nvSpPr>
        <p:spPr>
          <a:xfrm>
            <a:off x="2594722" y="4782426"/>
            <a:ext cx="68067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chemeClr val="accent1"/>
                </a:solidFill>
              </a:rPr>
              <a:t>twitter.com/ORDeptEd | fb.com/ORDeptEd</a:t>
            </a:r>
          </a:p>
        </p:txBody>
      </p:sp>
      <p:sp>
        <p:nvSpPr>
          <p:cNvPr id="3" name="Rectangle 2">
            <a:extLst>
              <a:ext uri="{FF2B5EF4-FFF2-40B4-BE49-F238E27FC236}">
                <a16:creationId xmlns:a16="http://schemas.microsoft.com/office/drawing/2014/main" id="{082D7339-23E8-BF33-9EB5-2154AEE4D785}"/>
              </a:ext>
            </a:extLst>
          </p:cNvPr>
          <p:cNvSpPr/>
          <p:nvPr userDrawn="1"/>
        </p:nvSpPr>
        <p:spPr>
          <a:xfrm>
            <a:off x="-1" y="259492"/>
            <a:ext cx="383059" cy="65985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758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19" name="Rectangle 18"/>
          <p:cNvSpPr/>
          <p:nvPr/>
        </p:nvSpPr>
        <p:spPr>
          <a:xfrm>
            <a:off x="206188" y="215153"/>
            <a:ext cx="11775141" cy="6432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Rectangle 16"/>
          <p:cNvSpPr/>
          <p:nvPr/>
        </p:nvSpPr>
        <p:spPr>
          <a:xfrm>
            <a:off x="0" y="0"/>
            <a:ext cx="12191999" cy="685799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 name="Title 1"/>
          <p:cNvSpPr>
            <a:spLocks noGrp="1"/>
          </p:cNvSpPr>
          <p:nvPr>
            <p:ph type="ctrTitle"/>
          </p:nvPr>
        </p:nvSpPr>
        <p:spPr>
          <a:xfrm>
            <a:off x="2458995" y="1433385"/>
            <a:ext cx="9042724" cy="3496962"/>
          </a:xfrm>
        </p:spPr>
        <p:txBody>
          <a:bodyPr anchor="ctr" anchorCtr="0">
            <a:noAutofit/>
          </a:bodyPr>
          <a:lstStyle>
            <a:lvl1pPr algn="l">
              <a:defRPr sz="5000">
                <a:solidFill>
                  <a:schemeClr val="accent1"/>
                </a:solidFill>
              </a:defRPr>
            </a:lvl1pPr>
          </a:lstStyle>
          <a:p>
            <a:r>
              <a:rPr lang="en-US" dirty="0"/>
              <a:t>Click to edit Master title style</a:t>
            </a:r>
          </a:p>
        </p:txBody>
      </p:sp>
      <p:sp>
        <p:nvSpPr>
          <p:cNvPr id="2" name="Rectangle 1">
            <a:extLst>
              <a:ext uri="{FF2B5EF4-FFF2-40B4-BE49-F238E27FC236}">
                <a16:creationId xmlns:a16="http://schemas.microsoft.com/office/drawing/2014/main" id="{C97FD1D4-6CB3-CD64-9657-FA3E85F6164C}"/>
              </a:ext>
            </a:extLst>
          </p:cNvPr>
          <p:cNvSpPr/>
          <p:nvPr userDrawn="1"/>
        </p:nvSpPr>
        <p:spPr>
          <a:xfrm>
            <a:off x="0" y="0"/>
            <a:ext cx="2313437" cy="25642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oogle Shape;722;p83" descr="Oregon Department of Education Logo">
            <a:extLst>
              <a:ext uri="{FF2B5EF4-FFF2-40B4-BE49-F238E27FC236}">
                <a16:creationId xmlns:a16="http://schemas.microsoft.com/office/drawing/2014/main" id="{CC7BEC8A-A571-7E28-F436-289047D3B8DA}"/>
              </a:ext>
            </a:extLst>
          </p:cNvPr>
          <p:cNvPicPr preferRelativeResize="0"/>
          <p:nvPr userDrawn="1"/>
        </p:nvPicPr>
        <p:blipFill rotWithShape="1">
          <a:blip r:embed="rId2">
            <a:alphaModFix/>
          </a:blip>
          <a:srcRect/>
          <a:stretch/>
        </p:blipFill>
        <p:spPr>
          <a:xfrm>
            <a:off x="0" y="151928"/>
            <a:ext cx="2313437" cy="2334773"/>
          </a:xfrm>
          <a:prstGeom prst="rect">
            <a:avLst/>
          </a:prstGeom>
          <a:noFill/>
          <a:ln>
            <a:noFill/>
          </a:ln>
        </p:spPr>
      </p:pic>
      <p:sp>
        <p:nvSpPr>
          <p:cNvPr id="4" name="Rectangle 3">
            <a:extLst>
              <a:ext uri="{FF2B5EF4-FFF2-40B4-BE49-F238E27FC236}">
                <a16:creationId xmlns:a16="http://schemas.microsoft.com/office/drawing/2014/main" id="{D8C41C27-4F7F-CB4D-A1D8-5970C7274EEA}"/>
              </a:ext>
            </a:extLst>
          </p:cNvPr>
          <p:cNvSpPr/>
          <p:nvPr userDrawn="1"/>
        </p:nvSpPr>
        <p:spPr>
          <a:xfrm>
            <a:off x="-1" y="2564296"/>
            <a:ext cx="2313437" cy="4293703"/>
          </a:xfrm>
          <a:prstGeom prst="rect">
            <a:avLst/>
          </a:prstGeom>
          <a:solidFill>
            <a:schemeClr val="accent1">
              <a:alpha val="1099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3">
            <a:extLst>
              <a:ext uri="{FF2B5EF4-FFF2-40B4-BE49-F238E27FC236}">
                <a16:creationId xmlns:a16="http://schemas.microsoft.com/office/drawing/2014/main" id="{A364F95E-BAEF-0AFF-38A4-37D4014541EB}"/>
              </a:ext>
            </a:extLst>
          </p:cNvPr>
          <p:cNvSpPr>
            <a:spLocks noGrp="1"/>
          </p:cNvSpPr>
          <p:nvPr>
            <p:ph type="dt" sz="half" idx="10"/>
          </p:nvPr>
        </p:nvSpPr>
        <p:spPr>
          <a:xfrm>
            <a:off x="6096000" y="6139793"/>
            <a:ext cx="2777456" cy="365125"/>
          </a:xfrm>
        </p:spPr>
        <p:txBody>
          <a:bodyPr/>
          <a:lstStyle/>
          <a:p>
            <a:fld id="{AE25D7A7-DBF1-4731-876B-EF0349DEF57D}" type="datetime1">
              <a:rPr lang="en-US" smtClean="0"/>
              <a:t>3/10/2025</a:t>
            </a:fld>
            <a:endParaRPr lang="en-US" dirty="0"/>
          </a:p>
        </p:txBody>
      </p:sp>
      <p:sp>
        <p:nvSpPr>
          <p:cNvPr id="6" name="Footer Placeholder 4">
            <a:extLst>
              <a:ext uri="{FF2B5EF4-FFF2-40B4-BE49-F238E27FC236}">
                <a16:creationId xmlns:a16="http://schemas.microsoft.com/office/drawing/2014/main" id="{241391D9-F2CB-6BC0-C63A-690EEF9C78BD}"/>
              </a:ext>
            </a:extLst>
          </p:cNvPr>
          <p:cNvSpPr>
            <a:spLocks noGrp="1"/>
          </p:cNvSpPr>
          <p:nvPr>
            <p:ph type="ftr" sz="quarter" idx="11"/>
          </p:nvPr>
        </p:nvSpPr>
        <p:spPr>
          <a:xfrm>
            <a:off x="2517913" y="6139793"/>
            <a:ext cx="2864224" cy="365125"/>
          </a:xfrm>
        </p:spPr>
        <p:txBody>
          <a:bodyPr/>
          <a:lstStyle/>
          <a:p>
            <a:r>
              <a:rPr lang="en-US" dirty="0"/>
              <a:t>Oregon Department of Education</a:t>
            </a:r>
          </a:p>
        </p:txBody>
      </p:sp>
      <p:sp>
        <p:nvSpPr>
          <p:cNvPr id="7" name="Slide Number Placeholder 5">
            <a:extLst>
              <a:ext uri="{FF2B5EF4-FFF2-40B4-BE49-F238E27FC236}">
                <a16:creationId xmlns:a16="http://schemas.microsoft.com/office/drawing/2014/main" id="{98611FF5-1A52-738E-E9C0-F0005C6CEFEA}"/>
              </a:ext>
            </a:extLst>
          </p:cNvPr>
          <p:cNvSpPr>
            <a:spLocks noGrp="1"/>
          </p:cNvSpPr>
          <p:nvPr>
            <p:ph type="sldNum" sz="quarter" idx="12"/>
          </p:nvPr>
        </p:nvSpPr>
        <p:spPr>
          <a:xfrm>
            <a:off x="9674086" y="6139793"/>
            <a:ext cx="2217595" cy="365125"/>
          </a:xfrm>
        </p:spPr>
        <p:txBody>
          <a:bodyPr/>
          <a:lstStyle/>
          <a:p>
            <a:fld id="{357F5B69-6281-4C1F-8C38-6DA0F56DA430}" type="slidenum">
              <a:rPr lang="en-US" smtClean="0"/>
              <a:t>‹#›</a:t>
            </a:fld>
            <a:endParaRPr lang="en-US" dirty="0"/>
          </a:p>
        </p:txBody>
      </p:sp>
      <p:grpSp>
        <p:nvGrpSpPr>
          <p:cNvPr id="8" name="Group 7">
            <a:extLst>
              <a:ext uri="{FF2B5EF4-FFF2-40B4-BE49-F238E27FC236}">
                <a16:creationId xmlns:a16="http://schemas.microsoft.com/office/drawing/2014/main" id="{1E63FAD7-A824-4250-06B4-F8E55608BE03}"/>
              </a:ext>
            </a:extLst>
          </p:cNvPr>
          <p:cNvGrpSpPr/>
          <p:nvPr userDrawn="1"/>
        </p:nvGrpSpPr>
        <p:grpSpPr>
          <a:xfrm>
            <a:off x="2313436" y="-1375"/>
            <a:ext cx="9878563" cy="155150"/>
            <a:chOff x="89452" y="2773017"/>
            <a:chExt cx="5029199" cy="104497"/>
          </a:xfrm>
        </p:grpSpPr>
        <p:sp>
          <p:nvSpPr>
            <p:cNvPr id="14" name="Rectangle 13">
              <a:extLst>
                <a:ext uri="{FF2B5EF4-FFF2-40B4-BE49-F238E27FC236}">
                  <a16:creationId xmlns:a16="http://schemas.microsoft.com/office/drawing/2014/main" id="{C45E0CDE-FF54-984C-C9A3-27585E68933C}"/>
                </a:ext>
              </a:extLst>
            </p:cNvPr>
            <p:cNvSpPr/>
            <p:nvPr userDrawn="1"/>
          </p:nvSpPr>
          <p:spPr>
            <a:xfrm>
              <a:off x="89452" y="2773017"/>
              <a:ext cx="1262270" cy="104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F5E37D0-301D-4C97-6E9A-7A585E53E5D8}"/>
                </a:ext>
              </a:extLst>
            </p:cNvPr>
            <p:cNvSpPr/>
            <p:nvPr userDrawn="1"/>
          </p:nvSpPr>
          <p:spPr>
            <a:xfrm>
              <a:off x="1341782" y="2773017"/>
              <a:ext cx="1262270" cy="104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FC797C71-4593-94E0-E2E6-A8CBD1A887BA}"/>
                </a:ext>
              </a:extLst>
            </p:cNvPr>
            <p:cNvSpPr/>
            <p:nvPr userDrawn="1"/>
          </p:nvSpPr>
          <p:spPr>
            <a:xfrm>
              <a:off x="2604051" y="2773017"/>
              <a:ext cx="1262270" cy="10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D4FD286-E8C6-3E5E-1039-3C295B0B2E46}"/>
                </a:ext>
              </a:extLst>
            </p:cNvPr>
            <p:cNvSpPr/>
            <p:nvPr userDrawn="1"/>
          </p:nvSpPr>
          <p:spPr>
            <a:xfrm>
              <a:off x="3856381" y="2773017"/>
              <a:ext cx="1262270" cy="1044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94506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Bar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160567-124C-4095-81DC-815DD21CE8C9}" type="datetime1">
              <a:rPr lang="en-US" smtClean="0"/>
              <a:t>3/10/2025</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pPr/>
              <a:t>‹#›</a:t>
            </a:fld>
            <a:endParaRPr lang="en-US" dirty="0"/>
          </a:p>
        </p:txBody>
      </p:sp>
      <p:sp>
        <p:nvSpPr>
          <p:cNvPr id="9"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2832603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72995" y="259492"/>
            <a:ext cx="4763664" cy="65985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17177" y="779645"/>
            <a:ext cx="3931826" cy="2525617"/>
          </a:xfrm>
        </p:spPr>
        <p:txBody>
          <a:bodyPr anchor="t" anchorCtr="0">
            <a:normAutofit/>
          </a:bodyPr>
          <a:lstStyle>
            <a:lvl1pPr>
              <a:defRPr sz="4400"/>
            </a:lvl1pPr>
          </a:lstStyle>
          <a:p>
            <a:r>
              <a:rPr lang="en-US"/>
              <a:t>Click to edit Master title style</a:t>
            </a:r>
          </a:p>
        </p:txBody>
      </p:sp>
      <p:sp>
        <p:nvSpPr>
          <p:cNvPr id="3" name="Content Placeholder 2"/>
          <p:cNvSpPr>
            <a:spLocks noGrp="1"/>
          </p:cNvSpPr>
          <p:nvPr>
            <p:ph idx="1"/>
          </p:nvPr>
        </p:nvSpPr>
        <p:spPr>
          <a:xfrm>
            <a:off x="5183188" y="779647"/>
            <a:ext cx="6172200" cy="5081404"/>
          </a:xfrm>
        </p:spPr>
        <p:txBody>
          <a:bodyPr>
            <a:normAutofit/>
          </a:bodyPr>
          <a:lstStyle>
            <a:lvl1pPr>
              <a:defRPr sz="2400"/>
            </a:lvl1pPr>
            <a:lvl2pPr>
              <a:defRPr sz="2400"/>
            </a:lvl2pPr>
            <a:lvl3pPr>
              <a:defRPr sz="2400"/>
            </a:lvl3pPr>
            <a:lvl4pPr>
              <a:defRPr sz="2400"/>
            </a:lvl4pPr>
            <a:lvl5pPr>
              <a:defRPr sz="24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6FA7BA-D396-4E27-AF61-C3F310AFC230}" type="datetime1">
              <a:rPr lang="en-US" smtClean="0"/>
              <a:t>3/10/2025</a:t>
            </a:fld>
            <a:endParaRPr lang="en-US" dirty="0"/>
          </a:p>
        </p:txBody>
      </p:sp>
      <p:sp>
        <p:nvSpPr>
          <p:cNvPr id="6" name="Footer Placeholder 5"/>
          <p:cNvSpPr>
            <a:spLocks noGrp="1"/>
          </p:cNvSpPr>
          <p:nvPr>
            <p:ph type="ftr" sz="quarter" idx="11"/>
          </p:nvPr>
        </p:nvSpPr>
        <p:spPr/>
        <p:txBody>
          <a:bodyPr/>
          <a:lstStyle/>
          <a:p>
            <a:r>
              <a:rPr lang="en-US" dirty="0"/>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
        <p:nvSpPr>
          <p:cNvPr id="9" name="Picture Placeholder 8"/>
          <p:cNvSpPr>
            <a:spLocks noGrp="1"/>
          </p:cNvSpPr>
          <p:nvPr>
            <p:ph type="pic" sz="quarter" idx="13"/>
          </p:nvPr>
        </p:nvSpPr>
        <p:spPr>
          <a:xfrm>
            <a:off x="717177" y="3540125"/>
            <a:ext cx="3931826" cy="2320926"/>
          </a:xfrm>
        </p:spPr>
        <p:txBody>
          <a:bodyPr/>
          <a:lstStyle>
            <a:lvl1pPr marL="0" indent="0">
              <a:buNone/>
              <a:defRPr/>
            </a:lvl1pPr>
          </a:lstStyle>
          <a:p>
            <a:endParaRPr lang="en-US" dirty="0"/>
          </a:p>
        </p:txBody>
      </p:sp>
    </p:spTree>
    <p:extLst>
      <p:ext uri="{BB962C8B-B14F-4D97-AF65-F5344CB8AC3E}">
        <p14:creationId xmlns:p14="http://schemas.microsoft.com/office/powerpoint/2010/main" val="141592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E3AC9E-0280-4D27-9EA2-698F7A67BA53}" type="datetime1">
              <a:rPr lang="en-US" smtClean="0"/>
              <a:t>3/10/2025</a:t>
            </a:fld>
            <a:endParaRPr lang="en-US" dirty="0"/>
          </a:p>
        </p:txBody>
      </p:sp>
      <p:sp>
        <p:nvSpPr>
          <p:cNvPr id="5" name="Footer Placeholder 4"/>
          <p:cNvSpPr>
            <a:spLocks noGrp="1"/>
          </p:cNvSpPr>
          <p:nvPr>
            <p:ph type="ftr" sz="quarter" idx="11"/>
          </p:nvPr>
        </p:nvSpPr>
        <p:spPr/>
        <p:txBody>
          <a:bodyPr/>
          <a:lstStyle/>
          <a:p>
            <a:r>
              <a:rPr lang="en-US" dirty="0"/>
              <a:t>Oregon Department of Education</a:t>
            </a:r>
          </a:p>
        </p:txBody>
      </p:sp>
      <p:sp>
        <p:nvSpPr>
          <p:cNvPr id="6" name="Slide Number Placeholder 5"/>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3847075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7176" y="1825625"/>
            <a:ext cx="5302624"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329518" cy="41060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BC6FB3-D811-417F-8686-F9E75A22B6CE}" type="datetime1">
              <a:rPr lang="en-US" smtClean="0"/>
              <a:t>3/10/2025</a:t>
            </a:fld>
            <a:endParaRPr lang="en-US" dirty="0"/>
          </a:p>
        </p:txBody>
      </p:sp>
      <p:sp>
        <p:nvSpPr>
          <p:cNvPr id="6" name="Footer Placeholder 5"/>
          <p:cNvSpPr>
            <a:spLocks noGrp="1"/>
          </p:cNvSpPr>
          <p:nvPr>
            <p:ph type="ftr" sz="quarter" idx="11"/>
          </p:nvPr>
        </p:nvSpPr>
        <p:spPr/>
        <p:txBody>
          <a:bodyPr/>
          <a:lstStyle/>
          <a:p>
            <a:r>
              <a:rPr lang="en-US" dirty="0"/>
              <a:t>Oregon Department of Education</a:t>
            </a:r>
          </a:p>
        </p:txBody>
      </p:sp>
      <p:sp>
        <p:nvSpPr>
          <p:cNvPr id="7" name="Slide Number Placeholder 6"/>
          <p:cNvSpPr>
            <a:spLocks noGrp="1"/>
          </p:cNvSpPr>
          <p:nvPr>
            <p:ph type="sldNum" sz="quarter" idx="12"/>
          </p:nvPr>
        </p:nvSpPr>
        <p:spPr/>
        <p:txBody>
          <a:bodyPr/>
          <a:lstStyle/>
          <a:p>
            <a:fld id="{357F5B69-6281-4C1F-8C38-6DA0F56DA430}" type="slidenum">
              <a:rPr lang="en-US" smtClean="0"/>
              <a:t>‹#›</a:t>
            </a:fld>
            <a:endParaRPr lang="en-US" dirty="0"/>
          </a:p>
        </p:txBody>
      </p:sp>
    </p:spTree>
    <p:extLst>
      <p:ext uri="{BB962C8B-B14F-4D97-AF65-F5344CB8AC3E}">
        <p14:creationId xmlns:p14="http://schemas.microsoft.com/office/powerpoint/2010/main" val="4133232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17176" y="1681163"/>
            <a:ext cx="5280399" cy="823912"/>
          </a:xfrm>
        </p:spPr>
        <p:txBody>
          <a:bodyPr anchor="t" anchorCtr="0">
            <a:normAutofit/>
          </a:bodyPr>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717176" y="2505075"/>
            <a:ext cx="5280399"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329518" cy="823912"/>
          </a:xfrm>
        </p:spPr>
        <p:txBody>
          <a:bodyPr anchor="t" anchorCtr="0"/>
          <a:lstStyle>
            <a:lvl1pPr marL="0" indent="0">
              <a:buNone/>
              <a:defRPr sz="3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329518" cy="3434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E33458-4B95-47BE-956D-AAB447907D75}" type="datetime1">
              <a:rPr lang="en-US" smtClean="0"/>
              <a:t>3/10/2025</a:t>
            </a:fld>
            <a:endParaRPr lang="en-US" dirty="0"/>
          </a:p>
        </p:txBody>
      </p:sp>
      <p:sp>
        <p:nvSpPr>
          <p:cNvPr id="8" name="Footer Placeholder 7"/>
          <p:cNvSpPr>
            <a:spLocks noGrp="1"/>
          </p:cNvSpPr>
          <p:nvPr>
            <p:ph type="ftr" sz="quarter" idx="11"/>
          </p:nvPr>
        </p:nvSpPr>
        <p:spPr/>
        <p:txBody>
          <a:bodyPr/>
          <a:lstStyle/>
          <a:p>
            <a:r>
              <a:rPr lang="en-US" dirty="0"/>
              <a:t>Oregon Department of Education</a:t>
            </a:r>
          </a:p>
        </p:txBody>
      </p:sp>
      <p:sp>
        <p:nvSpPr>
          <p:cNvPr id="9" name="Slide Number Placeholder 8"/>
          <p:cNvSpPr>
            <a:spLocks noGrp="1"/>
          </p:cNvSpPr>
          <p:nvPr>
            <p:ph type="sldNum" sz="quarter" idx="12"/>
          </p:nvPr>
        </p:nvSpPr>
        <p:spPr/>
        <p:txBody>
          <a:bodyPr/>
          <a:lstStyle/>
          <a:p>
            <a:fld id="{357F5B69-6281-4C1F-8C38-6DA0F56DA430}" type="slidenum">
              <a:rPr lang="en-US" smtClean="0"/>
              <a:t>‹#›</a:t>
            </a:fld>
            <a:endParaRPr lang="en-US" dirty="0"/>
          </a:p>
        </p:txBody>
      </p:sp>
      <p:sp>
        <p:nvSpPr>
          <p:cNvPr id="10" name="Title 1"/>
          <p:cNvSpPr>
            <a:spLocks noGrp="1"/>
          </p:cNvSpPr>
          <p:nvPr>
            <p:ph type="title"/>
          </p:nvPr>
        </p:nvSpPr>
        <p:spPr>
          <a:xfrm>
            <a:off x="717176" y="457200"/>
            <a:ext cx="10784542" cy="1026460"/>
          </a:xfr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620360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EF567FB-5140-4075-A427-FA8B498DAFA1}" type="datetime1">
              <a:rPr lang="en-US" smtClean="0"/>
              <a:t>3/10/2025</a:t>
            </a:fld>
            <a:endParaRPr lang="en-US" dirty="0"/>
          </a:p>
        </p:txBody>
      </p:sp>
      <p:sp>
        <p:nvSpPr>
          <p:cNvPr id="4" name="Footer Placeholder 3"/>
          <p:cNvSpPr>
            <a:spLocks noGrp="1"/>
          </p:cNvSpPr>
          <p:nvPr>
            <p:ph type="ftr" sz="quarter" idx="11"/>
          </p:nvPr>
        </p:nvSpPr>
        <p:spPr/>
        <p:txBody>
          <a:bodyPr/>
          <a:lstStyle/>
          <a:p>
            <a:r>
              <a:rPr lang="en-US" dirty="0"/>
              <a:t>Oregon Department of Education</a:t>
            </a:r>
          </a:p>
        </p:txBody>
      </p:sp>
      <p:sp>
        <p:nvSpPr>
          <p:cNvPr id="5" name="Slide Number Placeholder 4"/>
          <p:cNvSpPr>
            <a:spLocks noGrp="1"/>
          </p:cNvSpPr>
          <p:nvPr>
            <p:ph type="sldNum" sz="quarter" idx="12"/>
          </p:nvPr>
        </p:nvSpPr>
        <p:spPr/>
        <p:txBody>
          <a:bodyPr/>
          <a:lstStyle/>
          <a:p>
            <a:fld id="{357F5B69-6281-4C1F-8C38-6DA0F56DA430}" type="slidenum">
              <a:rPr lang="en-US" smtClean="0"/>
              <a:pPr/>
              <a:t>‹#›</a:t>
            </a:fld>
            <a:endParaRPr lang="en-US" dirty="0"/>
          </a:p>
        </p:txBody>
      </p:sp>
      <p:sp>
        <p:nvSpPr>
          <p:cNvPr id="7" name="Title 1"/>
          <p:cNvSpPr>
            <a:spLocks noGrp="1"/>
          </p:cNvSpPr>
          <p:nvPr>
            <p:ph type="title"/>
          </p:nvPr>
        </p:nvSpPr>
        <p:spPr>
          <a:xfrm>
            <a:off x="717176" y="457200"/>
            <a:ext cx="10784542" cy="1026460"/>
          </a:xfrm>
        </p:spPr>
        <p:txBody>
          <a:bodyPr/>
          <a:lstStyle/>
          <a:p>
            <a:r>
              <a:rPr lang="en-US"/>
              <a:t>Click to edit Master title style</a:t>
            </a:r>
          </a:p>
        </p:txBody>
      </p:sp>
    </p:spTree>
    <p:extLst>
      <p:ext uri="{BB962C8B-B14F-4D97-AF65-F5344CB8AC3E}">
        <p14:creationId xmlns:p14="http://schemas.microsoft.com/office/powerpoint/2010/main" val="404377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8A807B-0068-4E1F-806E-C8C4952A24DC}" type="datetime1">
              <a:rPr lang="en-US" smtClean="0"/>
              <a:t>3/10/2025</a:t>
            </a:fld>
            <a:endParaRPr lang="en-US" dirty="0"/>
          </a:p>
        </p:txBody>
      </p:sp>
      <p:sp>
        <p:nvSpPr>
          <p:cNvPr id="3" name="Footer Placeholder 2"/>
          <p:cNvSpPr>
            <a:spLocks noGrp="1"/>
          </p:cNvSpPr>
          <p:nvPr>
            <p:ph type="ftr" sz="quarter" idx="11"/>
          </p:nvPr>
        </p:nvSpPr>
        <p:spPr/>
        <p:txBody>
          <a:bodyPr/>
          <a:lstStyle/>
          <a:p>
            <a:r>
              <a:rPr lang="en-US" dirty="0"/>
              <a:t>Oregon Department of Education</a:t>
            </a:r>
          </a:p>
        </p:txBody>
      </p:sp>
      <p:sp>
        <p:nvSpPr>
          <p:cNvPr id="4" name="Slide Number Placeholder 3"/>
          <p:cNvSpPr>
            <a:spLocks noGrp="1"/>
          </p:cNvSpPr>
          <p:nvPr>
            <p:ph type="sldNum" sz="quarter" idx="12"/>
          </p:nvPr>
        </p:nvSpPr>
        <p:spPr/>
        <p:txBody>
          <a:bodyPr/>
          <a:lstStyle/>
          <a:p>
            <a:fld id="{357F5B69-6281-4C1F-8C38-6DA0F56DA430}" type="slidenum">
              <a:rPr lang="en-US" smtClean="0"/>
              <a:t>‹#›</a:t>
            </a:fld>
            <a:endParaRPr lang="en-US" dirty="0"/>
          </a:p>
        </p:txBody>
      </p:sp>
      <p:sp>
        <p:nvSpPr>
          <p:cNvPr id="7" name="Content Placeholder 6"/>
          <p:cNvSpPr>
            <a:spLocks noGrp="1"/>
          </p:cNvSpPr>
          <p:nvPr>
            <p:ph sz="quarter" idx="13"/>
          </p:nvPr>
        </p:nvSpPr>
        <p:spPr>
          <a:xfrm>
            <a:off x="717176" y="659958"/>
            <a:ext cx="10784542" cy="5398936"/>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385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7176" y="457200"/>
            <a:ext cx="10784541" cy="1026460"/>
          </a:xfrm>
          <a:prstGeom prst="rect">
            <a:avLst/>
          </a:prstGeom>
        </p:spPr>
        <p:txBody>
          <a:bodyPr vert="horz" lIns="91440" tIns="45720" rIns="91440" bIns="45720" rtlCol="0" anchor="b" anchorCtr="0">
            <a:normAutofit/>
          </a:bodyPr>
          <a:lstStyle/>
          <a:p>
            <a:r>
              <a:rPr lang="en-US" dirty="0"/>
              <a:t>Click to edit Master title style</a:t>
            </a:r>
          </a:p>
        </p:txBody>
      </p:sp>
      <p:sp>
        <p:nvSpPr>
          <p:cNvPr id="3" name="Text Placeholder 2"/>
          <p:cNvSpPr>
            <a:spLocks noGrp="1"/>
          </p:cNvSpPr>
          <p:nvPr>
            <p:ph type="body" idx="1"/>
          </p:nvPr>
        </p:nvSpPr>
        <p:spPr>
          <a:xfrm>
            <a:off x="717176" y="1825625"/>
            <a:ext cx="10784541" cy="410901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717176" y="6139793"/>
            <a:ext cx="2864224"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r>
              <a:rPr lang="en-US" dirty="0"/>
              <a:t>Oregon Department of Education</a:t>
            </a:r>
          </a:p>
        </p:txBody>
      </p:sp>
      <p:sp>
        <p:nvSpPr>
          <p:cNvPr id="4" name="Date Placeholder 3"/>
          <p:cNvSpPr>
            <a:spLocks noGrp="1"/>
          </p:cNvSpPr>
          <p:nvPr>
            <p:ph type="dt" sz="half" idx="2"/>
          </p:nvPr>
        </p:nvSpPr>
        <p:spPr>
          <a:xfrm>
            <a:off x="3854824" y="6139793"/>
            <a:ext cx="4509246"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fld id="{C2D0A6FE-1ABE-4141-9C0E-FE4FA78F9128}" type="datetime1">
              <a:rPr lang="en-US" smtClean="0"/>
              <a:t>3/10/2025</a:t>
            </a:fld>
            <a:endParaRPr lang="en-US" dirty="0"/>
          </a:p>
        </p:txBody>
      </p:sp>
      <p:sp>
        <p:nvSpPr>
          <p:cNvPr id="6" name="Slide Number Placeholder 5"/>
          <p:cNvSpPr>
            <a:spLocks noGrp="1"/>
          </p:cNvSpPr>
          <p:nvPr>
            <p:ph type="sldNum" sz="quarter" idx="4"/>
          </p:nvPr>
        </p:nvSpPr>
        <p:spPr>
          <a:xfrm>
            <a:off x="8610600" y="6139793"/>
            <a:ext cx="2891118"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357F5B69-6281-4C1F-8C38-6DA0F56DA430}" type="slidenum">
              <a:rPr lang="en-US" smtClean="0"/>
              <a:pPr/>
              <a:t>‹#›</a:t>
            </a:fld>
            <a:endParaRPr lang="en-US" dirty="0"/>
          </a:p>
        </p:txBody>
      </p:sp>
      <p:sp>
        <p:nvSpPr>
          <p:cNvPr id="11" name="Rectangle 10">
            <a:extLst>
              <a:ext uri="{FF2B5EF4-FFF2-40B4-BE49-F238E27FC236}">
                <a16:creationId xmlns:a16="http://schemas.microsoft.com/office/drawing/2014/main" id="{02B909DD-0550-BCCE-E53E-3AE155F54A08}"/>
              </a:ext>
            </a:extLst>
          </p:cNvPr>
          <p:cNvSpPr/>
          <p:nvPr userDrawn="1"/>
        </p:nvSpPr>
        <p:spPr>
          <a:xfrm>
            <a:off x="0" y="0"/>
            <a:ext cx="12192000" cy="252042"/>
          </a:xfrm>
          <a:prstGeom prst="rect">
            <a:avLst/>
          </a:prstGeom>
          <a:solidFill>
            <a:schemeClr val="accent1">
              <a:alpha val="8996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F64FCA73-AF84-DF07-D462-D8B837022CD6}"/>
              </a:ext>
            </a:extLst>
          </p:cNvPr>
          <p:cNvGrpSpPr/>
          <p:nvPr userDrawn="1"/>
        </p:nvGrpSpPr>
        <p:grpSpPr>
          <a:xfrm rot="16200000">
            <a:off x="-3216479" y="3468523"/>
            <a:ext cx="6605956" cy="172993"/>
            <a:chOff x="89452" y="2773017"/>
            <a:chExt cx="5029199" cy="104497"/>
          </a:xfrm>
        </p:grpSpPr>
        <p:sp>
          <p:nvSpPr>
            <p:cNvPr id="13" name="Rectangle 12">
              <a:extLst>
                <a:ext uri="{FF2B5EF4-FFF2-40B4-BE49-F238E27FC236}">
                  <a16:creationId xmlns:a16="http://schemas.microsoft.com/office/drawing/2014/main" id="{03B0B38C-1D71-D5C3-4D4A-856DBC66FA7E}"/>
                </a:ext>
              </a:extLst>
            </p:cNvPr>
            <p:cNvSpPr/>
            <p:nvPr userDrawn="1"/>
          </p:nvSpPr>
          <p:spPr>
            <a:xfrm>
              <a:off x="89452" y="2773017"/>
              <a:ext cx="1262270" cy="104497"/>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2974C4A-2E64-AD3A-2D76-EA0188DB777D}"/>
                </a:ext>
              </a:extLst>
            </p:cNvPr>
            <p:cNvSpPr/>
            <p:nvPr userDrawn="1"/>
          </p:nvSpPr>
          <p:spPr>
            <a:xfrm>
              <a:off x="1341782" y="2773017"/>
              <a:ext cx="1262270" cy="1044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F489400-5A48-2E53-B800-8BC6A9C3E82E}"/>
                </a:ext>
              </a:extLst>
            </p:cNvPr>
            <p:cNvSpPr/>
            <p:nvPr userDrawn="1"/>
          </p:nvSpPr>
          <p:spPr>
            <a:xfrm>
              <a:off x="2604051" y="2773017"/>
              <a:ext cx="1262270" cy="104497"/>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8429A02-D12E-FB13-F404-820FFCAE844D}"/>
                </a:ext>
              </a:extLst>
            </p:cNvPr>
            <p:cNvSpPr/>
            <p:nvPr userDrawn="1"/>
          </p:nvSpPr>
          <p:spPr>
            <a:xfrm>
              <a:off x="3856381" y="2773017"/>
              <a:ext cx="1262270" cy="10449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5929496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400" kern="1200" dirty="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4.xml"/><Relationship Id="rId5" Type="http://schemas.openxmlformats.org/officeDocument/2006/relationships/image" Target="../media/image32.sv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sv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Medicine Safety</a:t>
            </a:r>
            <a:endParaRPr lang="en-US" dirty="0"/>
          </a:p>
        </p:txBody>
      </p:sp>
      <p:sp>
        <p:nvSpPr>
          <p:cNvPr id="3" name="Subtitle 2"/>
          <p:cNvSpPr>
            <a:spLocks noGrp="1"/>
          </p:cNvSpPr>
          <p:nvPr>
            <p:ph type="subTitle" idx="1"/>
          </p:nvPr>
        </p:nvSpPr>
        <p:spPr/>
        <p:txBody>
          <a:bodyPr vert="horz" lIns="91440" tIns="45720" rIns="91440" bIns="45720" rtlCol="0" anchor="t">
            <a:normAutofit/>
          </a:bodyPr>
          <a:lstStyle/>
          <a:p>
            <a:r>
              <a:rPr lang="en-US">
                <a:ea typeface="Calibri"/>
                <a:cs typeface="Calibri"/>
              </a:rPr>
              <a:t>Grades K–1</a:t>
            </a:r>
            <a:endParaRPr lang="en-US" dirty="0"/>
          </a:p>
        </p:txBody>
      </p:sp>
      <p:sp>
        <p:nvSpPr>
          <p:cNvPr id="6" name="Footer Placeholder 5">
            <a:extLst>
              <a:ext uri="{FF2B5EF4-FFF2-40B4-BE49-F238E27FC236}">
                <a16:creationId xmlns:a16="http://schemas.microsoft.com/office/drawing/2014/main" id="{46AB73ED-0784-EF67-E968-EB66A6F2A51F}"/>
              </a:ext>
            </a:extLst>
          </p:cNvPr>
          <p:cNvSpPr>
            <a:spLocks noGrp="1"/>
          </p:cNvSpPr>
          <p:nvPr>
            <p:ph type="ftr" sz="quarter" idx="11"/>
          </p:nvPr>
        </p:nvSpPr>
        <p:spPr/>
        <p:txBody>
          <a:bodyPr/>
          <a:lstStyle/>
          <a:p>
            <a:r>
              <a:rPr lang="en-US" dirty="0"/>
              <a:t>Oregon Department of Education</a:t>
            </a:r>
          </a:p>
        </p:txBody>
      </p:sp>
      <p:sp>
        <p:nvSpPr>
          <p:cNvPr id="5" name="Text Placeholder 4">
            <a:extLst>
              <a:ext uri="{FF2B5EF4-FFF2-40B4-BE49-F238E27FC236}">
                <a16:creationId xmlns:a16="http://schemas.microsoft.com/office/drawing/2014/main" id="{F44681A7-F03C-FA76-7166-A8D60522722C}"/>
              </a:ext>
            </a:extLst>
          </p:cNvPr>
          <p:cNvSpPr>
            <a:spLocks noGrp="1"/>
          </p:cNvSpPr>
          <p:nvPr>
            <p:ph type="body" sz="quarter" idx="13"/>
          </p:nvPr>
        </p:nvSpPr>
        <p:spPr/>
        <p:txBody>
          <a:bodyPr>
            <a:normAutofit lnSpcReduction="10000"/>
          </a:bodyPr>
          <a:lstStyle/>
          <a:p>
            <a:r>
              <a:rPr lang="en-US" dirty="0"/>
              <a:t>Authored by Oregon Department of Education </a:t>
            </a:r>
          </a:p>
        </p:txBody>
      </p:sp>
    </p:spTree>
    <p:extLst>
      <p:ext uri="{BB962C8B-B14F-4D97-AF65-F5344CB8AC3E}">
        <p14:creationId xmlns:p14="http://schemas.microsoft.com/office/powerpoint/2010/main" val="35030073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2A2E-E4F2-F41E-4A05-C8E5420B0A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8EC8FA-EC8F-4701-B172-4C20DF0E33C7}"/>
              </a:ext>
            </a:extLst>
          </p:cNvPr>
          <p:cNvSpPr>
            <a:spLocks noGrp="1"/>
          </p:cNvSpPr>
          <p:nvPr>
            <p:ph type="title"/>
          </p:nvPr>
        </p:nvSpPr>
        <p:spPr>
          <a:xfrm>
            <a:off x="717177" y="2166191"/>
            <a:ext cx="3931826" cy="2525617"/>
          </a:xfrm>
        </p:spPr>
        <p:txBody>
          <a:bodyPr>
            <a:normAutofit fontScale="90000"/>
          </a:bodyPr>
          <a:lstStyle/>
          <a:p>
            <a:pPr algn="ctr"/>
            <a:r>
              <a:rPr lang="en-US" dirty="0"/>
              <a:t>Trusted Adult </a:t>
            </a:r>
            <a:br>
              <a:rPr lang="en-US" dirty="0"/>
            </a:br>
            <a:r>
              <a:rPr lang="en-US" sz="20000" b="1" dirty="0"/>
              <a:t>1</a:t>
            </a:r>
          </a:p>
        </p:txBody>
      </p:sp>
      <p:pic>
        <p:nvPicPr>
          <p:cNvPr id="8" name="Content Placeholder 7" descr="Photograph of a father with a baby.">
            <a:extLst>
              <a:ext uri="{FF2B5EF4-FFF2-40B4-BE49-F238E27FC236}">
                <a16:creationId xmlns:a16="http://schemas.microsoft.com/office/drawing/2014/main" id="{D17B24C6-CC2D-A421-D4D4-1369595AFEA8}"/>
              </a:ext>
            </a:extLst>
          </p:cNvPr>
          <p:cNvPicPr>
            <a:picLocks noGrp="1" noChangeAspect="1"/>
          </p:cNvPicPr>
          <p:nvPr>
            <p:ph idx="1"/>
          </p:nvPr>
        </p:nvPicPr>
        <p:blipFill>
          <a:blip r:embed="rId2"/>
          <a:srcRect t="6279" b="5451"/>
          <a:stretch/>
        </p:blipFill>
        <p:spPr>
          <a:xfrm>
            <a:off x="5804841" y="253649"/>
            <a:ext cx="5611518" cy="6604351"/>
          </a:xfrm>
        </p:spPr>
      </p:pic>
    </p:spTree>
    <p:extLst>
      <p:ext uri="{BB962C8B-B14F-4D97-AF65-F5344CB8AC3E}">
        <p14:creationId xmlns:p14="http://schemas.microsoft.com/office/powerpoint/2010/main" val="241293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62A8A-2338-B3FC-20F1-B23461EF90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362A7-A02A-3EC5-AA07-D037E7D93AFC}"/>
              </a:ext>
            </a:extLst>
          </p:cNvPr>
          <p:cNvSpPr>
            <a:spLocks noGrp="1"/>
          </p:cNvSpPr>
          <p:nvPr>
            <p:ph type="title"/>
          </p:nvPr>
        </p:nvSpPr>
        <p:spPr>
          <a:xfrm>
            <a:off x="717177" y="2166191"/>
            <a:ext cx="3931826" cy="2525617"/>
          </a:xfrm>
        </p:spPr>
        <p:txBody>
          <a:bodyPr>
            <a:normAutofit fontScale="90000"/>
          </a:bodyPr>
          <a:lstStyle/>
          <a:p>
            <a:pPr algn="ctr"/>
            <a:r>
              <a:rPr lang="en-US" dirty="0"/>
              <a:t>Trusted Adult</a:t>
            </a:r>
            <a:br>
              <a:rPr lang="en-US" dirty="0"/>
            </a:br>
            <a:r>
              <a:rPr lang="en-US" sz="20000" b="1" dirty="0"/>
              <a:t>2</a:t>
            </a:r>
            <a:endParaRPr lang="en-US" sz="20000" dirty="0"/>
          </a:p>
        </p:txBody>
      </p:sp>
      <p:pic>
        <p:nvPicPr>
          <p:cNvPr id="7" name="Content Placeholder 6" descr="Photograph of a grandmother hugging a child.">
            <a:extLst>
              <a:ext uri="{FF2B5EF4-FFF2-40B4-BE49-F238E27FC236}">
                <a16:creationId xmlns:a16="http://schemas.microsoft.com/office/drawing/2014/main" id="{6541B586-E6B4-45BC-1FD7-B1227FFD1994}"/>
              </a:ext>
            </a:extLst>
          </p:cNvPr>
          <p:cNvPicPr>
            <a:picLocks noGrp="1" noChangeAspect="1"/>
          </p:cNvPicPr>
          <p:nvPr>
            <p:ph idx="1"/>
          </p:nvPr>
        </p:nvPicPr>
        <p:blipFill>
          <a:blip r:embed="rId2"/>
          <a:srcRect l="23855" r="18335"/>
          <a:stretch/>
        </p:blipFill>
        <p:spPr>
          <a:xfrm>
            <a:off x="5797329" y="252438"/>
            <a:ext cx="5704389" cy="6605562"/>
          </a:xfrm>
        </p:spPr>
      </p:pic>
    </p:spTree>
    <p:extLst>
      <p:ext uri="{BB962C8B-B14F-4D97-AF65-F5344CB8AC3E}">
        <p14:creationId xmlns:p14="http://schemas.microsoft.com/office/powerpoint/2010/main" val="10173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89F4D-EF95-5F40-CE7F-E03687318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D67592-E867-23F2-0320-17DB710E3468}"/>
              </a:ext>
            </a:extLst>
          </p:cNvPr>
          <p:cNvSpPr>
            <a:spLocks noGrp="1"/>
          </p:cNvSpPr>
          <p:nvPr>
            <p:ph type="title"/>
          </p:nvPr>
        </p:nvSpPr>
        <p:spPr>
          <a:xfrm>
            <a:off x="717177" y="2166191"/>
            <a:ext cx="3931826" cy="2525617"/>
          </a:xfrm>
        </p:spPr>
        <p:txBody>
          <a:bodyPr>
            <a:normAutofit fontScale="90000"/>
          </a:bodyPr>
          <a:lstStyle/>
          <a:p>
            <a:pPr algn="ctr"/>
            <a:r>
              <a:rPr lang="en-US" dirty="0"/>
              <a:t>Trusted Adult</a:t>
            </a:r>
            <a:br>
              <a:rPr lang="en-US" dirty="0"/>
            </a:br>
            <a:r>
              <a:rPr lang="en-US" sz="20000" b="1" dirty="0"/>
              <a:t>3</a:t>
            </a:r>
            <a:endParaRPr lang="en-US" sz="20000" dirty="0"/>
          </a:p>
        </p:txBody>
      </p:sp>
      <p:pic>
        <p:nvPicPr>
          <p:cNvPr id="7" name="Content Placeholder 6" descr="Photograph of an adult reading to a child.">
            <a:extLst>
              <a:ext uri="{FF2B5EF4-FFF2-40B4-BE49-F238E27FC236}">
                <a16:creationId xmlns:a16="http://schemas.microsoft.com/office/drawing/2014/main" id="{0321C872-E49A-478C-D410-57E32722F9FB}"/>
              </a:ext>
            </a:extLst>
          </p:cNvPr>
          <p:cNvPicPr>
            <a:picLocks noGrp="1" noChangeAspect="1"/>
          </p:cNvPicPr>
          <p:nvPr>
            <p:ph idx="1"/>
          </p:nvPr>
        </p:nvPicPr>
        <p:blipFill>
          <a:blip r:embed="rId2"/>
          <a:srcRect l="23401" r="29758"/>
          <a:stretch/>
        </p:blipFill>
        <p:spPr>
          <a:xfrm>
            <a:off x="5828418" y="239842"/>
            <a:ext cx="5564363" cy="6682087"/>
          </a:xfrm>
        </p:spPr>
      </p:pic>
    </p:spTree>
    <p:extLst>
      <p:ext uri="{BB962C8B-B14F-4D97-AF65-F5344CB8AC3E}">
        <p14:creationId xmlns:p14="http://schemas.microsoft.com/office/powerpoint/2010/main" val="762171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C2C49-0834-BDA2-2366-876C9A2EA2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803D8E-2C08-FD69-9BBC-69D1571A2466}"/>
              </a:ext>
            </a:extLst>
          </p:cNvPr>
          <p:cNvSpPr>
            <a:spLocks noGrp="1"/>
          </p:cNvSpPr>
          <p:nvPr>
            <p:ph type="title"/>
          </p:nvPr>
        </p:nvSpPr>
        <p:spPr>
          <a:xfrm>
            <a:off x="717177" y="2166191"/>
            <a:ext cx="3931826" cy="2525617"/>
          </a:xfrm>
        </p:spPr>
        <p:txBody>
          <a:bodyPr>
            <a:normAutofit fontScale="90000"/>
          </a:bodyPr>
          <a:lstStyle/>
          <a:p>
            <a:pPr algn="ctr"/>
            <a:r>
              <a:rPr lang="en-US" dirty="0"/>
              <a:t>Trusted Adult</a:t>
            </a:r>
            <a:br>
              <a:rPr lang="en-US" dirty="0"/>
            </a:br>
            <a:r>
              <a:rPr lang="en-US" sz="20000" b="1" dirty="0"/>
              <a:t>4</a:t>
            </a:r>
            <a:endParaRPr lang="en-US" sz="20000" dirty="0"/>
          </a:p>
        </p:txBody>
      </p:sp>
      <p:sp>
        <p:nvSpPr>
          <p:cNvPr id="5" name="Slide Number Placeholder 4">
            <a:extLst>
              <a:ext uri="{FF2B5EF4-FFF2-40B4-BE49-F238E27FC236}">
                <a16:creationId xmlns:a16="http://schemas.microsoft.com/office/drawing/2014/main" id="{063754D3-3B54-E2D5-F97F-02DED914B144}"/>
              </a:ext>
            </a:extLst>
          </p:cNvPr>
          <p:cNvSpPr>
            <a:spLocks noGrp="1"/>
          </p:cNvSpPr>
          <p:nvPr>
            <p:ph type="sldNum" sz="quarter" idx="12"/>
          </p:nvPr>
        </p:nvSpPr>
        <p:spPr/>
        <p:txBody>
          <a:bodyPr/>
          <a:lstStyle/>
          <a:p>
            <a:fld id="{357F5B69-6281-4C1F-8C38-6DA0F56DA430}" type="slidenum">
              <a:rPr lang="en-US" smtClean="0"/>
              <a:t>13</a:t>
            </a:fld>
            <a:endParaRPr lang="en-US" dirty="0"/>
          </a:p>
        </p:txBody>
      </p:sp>
      <p:pic>
        <p:nvPicPr>
          <p:cNvPr id="12" name="Content Placeholder 11" descr="Photograph of a nurse.">
            <a:extLst>
              <a:ext uri="{FF2B5EF4-FFF2-40B4-BE49-F238E27FC236}">
                <a16:creationId xmlns:a16="http://schemas.microsoft.com/office/drawing/2014/main" id="{C8F3AE65-4B80-9552-4EA9-9C210BD2F574}"/>
              </a:ext>
            </a:extLst>
          </p:cNvPr>
          <p:cNvPicPr>
            <a:picLocks noGrp="1" noChangeAspect="1"/>
          </p:cNvPicPr>
          <p:nvPr>
            <p:ph idx="1"/>
          </p:nvPr>
        </p:nvPicPr>
        <p:blipFill>
          <a:blip r:embed="rId3"/>
          <a:srcRect t="4303" r="2380"/>
          <a:stretch/>
        </p:blipFill>
        <p:spPr>
          <a:xfrm>
            <a:off x="5876144" y="248243"/>
            <a:ext cx="5598679" cy="6624747"/>
          </a:xfrm>
        </p:spPr>
      </p:pic>
    </p:spTree>
    <p:extLst>
      <p:ext uri="{BB962C8B-B14F-4D97-AF65-F5344CB8AC3E}">
        <p14:creationId xmlns:p14="http://schemas.microsoft.com/office/powerpoint/2010/main" val="3785051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F8386-AAF2-43BD-A5EF-75279E6006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D4DCBE-25BC-7363-98C3-82F0915DB646}"/>
              </a:ext>
            </a:extLst>
          </p:cNvPr>
          <p:cNvSpPr>
            <a:spLocks noGrp="1"/>
          </p:cNvSpPr>
          <p:nvPr>
            <p:ph type="title"/>
          </p:nvPr>
        </p:nvSpPr>
        <p:spPr>
          <a:xfrm>
            <a:off x="717177" y="2166191"/>
            <a:ext cx="3931826" cy="2525617"/>
          </a:xfrm>
        </p:spPr>
        <p:txBody>
          <a:bodyPr>
            <a:normAutofit fontScale="90000"/>
          </a:bodyPr>
          <a:lstStyle/>
          <a:p>
            <a:pPr algn="ctr"/>
            <a:r>
              <a:rPr lang="en-US" dirty="0"/>
              <a:t>Trusted Adult</a:t>
            </a:r>
            <a:br>
              <a:rPr lang="en-US" dirty="0"/>
            </a:br>
            <a:r>
              <a:rPr lang="en-US" sz="20000" b="1" dirty="0"/>
              <a:t>5</a:t>
            </a:r>
            <a:endParaRPr lang="en-US" sz="20000" dirty="0"/>
          </a:p>
        </p:txBody>
      </p:sp>
      <p:pic>
        <p:nvPicPr>
          <p:cNvPr id="7" name="Content Placeholder 6" descr="Photograph of a school staff member.">
            <a:extLst>
              <a:ext uri="{FF2B5EF4-FFF2-40B4-BE49-F238E27FC236}">
                <a16:creationId xmlns:a16="http://schemas.microsoft.com/office/drawing/2014/main" id="{B4413813-6685-B926-D218-CDC0F50A0FC6}"/>
              </a:ext>
            </a:extLst>
          </p:cNvPr>
          <p:cNvPicPr>
            <a:picLocks noGrp="1" noChangeAspect="1"/>
          </p:cNvPicPr>
          <p:nvPr>
            <p:ph idx="1"/>
          </p:nvPr>
        </p:nvPicPr>
        <p:blipFill>
          <a:blip r:embed="rId2"/>
          <a:srcRect l="23128" r="26599"/>
          <a:stretch/>
        </p:blipFill>
        <p:spPr>
          <a:xfrm>
            <a:off x="6200062" y="239843"/>
            <a:ext cx="5197827" cy="6618157"/>
          </a:xfrm>
        </p:spPr>
      </p:pic>
      <p:sp>
        <p:nvSpPr>
          <p:cNvPr id="5" name="Slide Number Placeholder 4">
            <a:extLst>
              <a:ext uri="{FF2B5EF4-FFF2-40B4-BE49-F238E27FC236}">
                <a16:creationId xmlns:a16="http://schemas.microsoft.com/office/drawing/2014/main" id="{0F3E2369-1657-4B41-62B3-F179199E27B9}"/>
              </a:ext>
            </a:extLst>
          </p:cNvPr>
          <p:cNvSpPr>
            <a:spLocks noGrp="1"/>
          </p:cNvSpPr>
          <p:nvPr>
            <p:ph type="sldNum" sz="quarter" idx="12"/>
          </p:nvPr>
        </p:nvSpPr>
        <p:spPr/>
        <p:txBody>
          <a:bodyPr/>
          <a:lstStyle/>
          <a:p>
            <a:fld id="{357F5B69-6281-4C1F-8C38-6DA0F56DA430}" type="slidenum">
              <a:rPr lang="en-US" smtClean="0"/>
              <a:t>14</a:t>
            </a:fld>
            <a:endParaRPr lang="en-US" dirty="0"/>
          </a:p>
        </p:txBody>
      </p:sp>
    </p:spTree>
    <p:extLst>
      <p:ext uri="{BB962C8B-B14F-4D97-AF65-F5344CB8AC3E}">
        <p14:creationId xmlns:p14="http://schemas.microsoft.com/office/powerpoint/2010/main" val="1878780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1547F-8028-1E5C-281B-0E9E0C24D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F4C3D5-B143-B08F-7940-087907D612B6}"/>
              </a:ext>
            </a:extLst>
          </p:cNvPr>
          <p:cNvSpPr>
            <a:spLocks noGrp="1"/>
          </p:cNvSpPr>
          <p:nvPr>
            <p:ph type="title"/>
          </p:nvPr>
        </p:nvSpPr>
        <p:spPr/>
        <p:txBody>
          <a:bodyPr/>
          <a:lstStyle/>
          <a:p>
            <a:r>
              <a:rPr lang="en-US" dirty="0"/>
              <a:t>Essential Questions</a:t>
            </a:r>
            <a:br>
              <a:rPr lang="en-US" dirty="0"/>
            </a:br>
            <a:r>
              <a:rPr lang="en-US" dirty="0"/>
              <a:t>Review</a:t>
            </a:r>
          </a:p>
        </p:txBody>
      </p:sp>
      <p:sp>
        <p:nvSpPr>
          <p:cNvPr id="3" name="Content Placeholder 2">
            <a:extLst>
              <a:ext uri="{FF2B5EF4-FFF2-40B4-BE49-F238E27FC236}">
                <a16:creationId xmlns:a16="http://schemas.microsoft.com/office/drawing/2014/main" id="{E5AAB265-60E2-D570-4CFF-F15E35BDC413}"/>
              </a:ext>
            </a:extLst>
          </p:cNvPr>
          <p:cNvSpPr>
            <a:spLocks noGrp="1"/>
          </p:cNvSpPr>
          <p:nvPr>
            <p:ph idx="1"/>
          </p:nvPr>
        </p:nvSpPr>
        <p:spPr>
          <a:xfrm>
            <a:off x="5183188" y="779647"/>
            <a:ext cx="6733992" cy="5081404"/>
          </a:xfrm>
        </p:spPr>
        <p:txBody>
          <a:bodyPr anchor="ctr">
            <a:noAutofit/>
          </a:bodyPr>
          <a:lstStyle/>
          <a:p>
            <a:pPr marL="0" indent="0">
              <a:buNone/>
              <a:tabLst>
                <a:tab pos="228600" algn="l"/>
                <a:tab pos="457200" algn="l"/>
              </a:tabLst>
            </a:pPr>
            <a:r>
              <a:rPr lang="en-US" sz="4500" kern="100" dirty="0">
                <a:effectLst/>
                <a:latin typeface="Calibri" panose="020F0502020204030204" pitchFamily="34" charset="0"/>
                <a:ea typeface="Aptos" panose="020B0004020202020204" pitchFamily="34" charset="0"/>
              </a:rPr>
              <a:t>What is a trusted adult?</a:t>
            </a:r>
          </a:p>
          <a:p>
            <a:pPr marL="0" indent="0">
              <a:buNone/>
              <a:tabLst>
                <a:tab pos="228600" algn="l"/>
                <a:tab pos="457200" algn="l"/>
              </a:tabLst>
            </a:pPr>
            <a:br>
              <a:rPr lang="en-US" sz="4500" kern="100" dirty="0">
                <a:effectLst/>
                <a:latin typeface="Calibri" panose="020F0502020204030204" pitchFamily="34" charset="0"/>
                <a:ea typeface="Aptos" panose="020B0004020202020204" pitchFamily="34" charset="0"/>
              </a:rPr>
            </a:br>
            <a:r>
              <a:rPr lang="en-US" sz="4500" kern="100" dirty="0">
                <a:effectLst/>
                <a:latin typeface="Calibri" panose="020F0502020204030204" pitchFamily="34" charset="0"/>
                <a:ea typeface="Aptos" panose="020B0004020202020204" pitchFamily="34" charset="0"/>
              </a:rPr>
              <a:t>Who are my trusted adults?</a:t>
            </a:r>
          </a:p>
          <a:p>
            <a:pPr marL="0" indent="0">
              <a:spcAft>
                <a:spcPts val="600"/>
              </a:spcAft>
              <a:buNone/>
              <a:tabLst>
                <a:tab pos="228600" algn="l"/>
                <a:tab pos="457200" algn="l"/>
              </a:tabLst>
            </a:pPr>
            <a:br>
              <a:rPr lang="en-US" sz="4500" kern="100" dirty="0">
                <a:effectLst/>
                <a:latin typeface="Calibri" panose="020F0502020204030204" pitchFamily="34" charset="0"/>
                <a:ea typeface="Aptos" panose="020B0004020202020204" pitchFamily="34" charset="0"/>
              </a:rPr>
            </a:br>
            <a:r>
              <a:rPr lang="en-US" sz="4500" kern="100" dirty="0">
                <a:effectLst/>
                <a:latin typeface="Calibri" panose="020F0502020204030204" pitchFamily="34" charset="0"/>
                <a:ea typeface="Aptos" panose="020B0004020202020204" pitchFamily="34" charset="0"/>
              </a:rPr>
              <a:t>How can a trusted adult help me be safe with medicine?</a:t>
            </a:r>
          </a:p>
        </p:txBody>
      </p:sp>
      <p:pic>
        <p:nvPicPr>
          <p:cNvPr id="6" name="Graphic 5">
            <a:extLst>
              <a:ext uri="{FF2B5EF4-FFF2-40B4-BE49-F238E27FC236}">
                <a16:creationId xmlns:a16="http://schemas.microsoft.com/office/drawing/2014/main" id="{8F45733E-4066-B8A5-8047-EC7C24CE27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4901" y="2756746"/>
            <a:ext cx="3871912" cy="3871912"/>
          </a:xfrm>
          <a:prstGeom prst="rect">
            <a:avLst/>
          </a:prstGeom>
        </p:spPr>
      </p:pic>
      <p:pic>
        <p:nvPicPr>
          <p:cNvPr id="7" name="Graphic 6">
            <a:extLst>
              <a:ext uri="{FF2B5EF4-FFF2-40B4-BE49-F238E27FC236}">
                <a16:creationId xmlns:a16="http://schemas.microsoft.com/office/drawing/2014/main" id="{C759A414-119C-263C-A651-91EC75DACB4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0675" y="2633006"/>
            <a:ext cx="3871912" cy="3871912"/>
          </a:xfrm>
          <a:prstGeom prst="rect">
            <a:avLst/>
          </a:prstGeom>
        </p:spPr>
      </p:pic>
      <p:sp>
        <p:nvSpPr>
          <p:cNvPr id="4" name="Slide Number Placeholder 4">
            <a:extLst>
              <a:ext uri="{FF2B5EF4-FFF2-40B4-BE49-F238E27FC236}">
                <a16:creationId xmlns:a16="http://schemas.microsoft.com/office/drawing/2014/main" id="{F7A30AD9-1022-20B7-BDC8-C6BDD9375E41}"/>
              </a:ext>
            </a:extLst>
          </p:cNvPr>
          <p:cNvSpPr>
            <a:spLocks noGrp="1"/>
          </p:cNvSpPr>
          <p:nvPr>
            <p:ph type="sldNum" sz="quarter" idx="12"/>
          </p:nvPr>
        </p:nvSpPr>
        <p:spPr/>
        <p:txBody>
          <a:bodyPr/>
          <a:lstStyle/>
          <a:p>
            <a:fld id="{357F5B69-6281-4C1F-8C38-6DA0F56DA430}" type="slidenum">
              <a:rPr lang="en-US" smtClean="0"/>
              <a:t>15</a:t>
            </a:fld>
            <a:endParaRPr lang="en-US" dirty="0"/>
          </a:p>
        </p:txBody>
      </p:sp>
    </p:spTree>
    <p:extLst>
      <p:ext uri="{BB962C8B-B14F-4D97-AF65-F5344CB8AC3E}">
        <p14:creationId xmlns:p14="http://schemas.microsoft.com/office/powerpoint/2010/main" val="186117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8042-16AE-B736-201C-C5E298C16D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46DF9-C24F-29AD-D0D8-02BE8DA53608}"/>
              </a:ext>
            </a:extLst>
          </p:cNvPr>
          <p:cNvSpPr>
            <a:spLocks noGrp="1"/>
          </p:cNvSpPr>
          <p:nvPr>
            <p:ph type="title"/>
          </p:nvPr>
        </p:nvSpPr>
        <p:spPr/>
        <p:txBody>
          <a:bodyPr/>
          <a:lstStyle/>
          <a:p>
            <a:r>
              <a:rPr lang="en-US" dirty="0"/>
              <a:t>Learning Goals</a:t>
            </a:r>
            <a:br>
              <a:rPr lang="en-US" dirty="0"/>
            </a:br>
            <a:r>
              <a:rPr lang="en-US" dirty="0"/>
              <a:t>Review</a:t>
            </a:r>
          </a:p>
        </p:txBody>
      </p:sp>
      <p:pic>
        <p:nvPicPr>
          <p:cNvPr id="6" name="Picture Placeholder 7">
            <a:extLst>
              <a:ext uri="{FF2B5EF4-FFF2-40B4-BE49-F238E27FC236}">
                <a16:creationId xmlns:a16="http://schemas.microsoft.com/office/drawing/2014/main" id="{8800EC90-6313-49CB-720B-2F72AE320F72}"/>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10624" b="10624"/>
          <a:stretch/>
        </p:blipFill>
        <p:spPr>
          <a:xfrm>
            <a:off x="0" y="2271711"/>
            <a:ext cx="4733882" cy="3728061"/>
          </a:xfrm>
          <a:prstGeom prst="rect">
            <a:avLst/>
          </a:prstGeom>
        </p:spPr>
      </p:pic>
      <p:pic>
        <p:nvPicPr>
          <p:cNvPr id="7" name="Picture Placeholder 7">
            <a:extLst>
              <a:ext uri="{FF2B5EF4-FFF2-40B4-BE49-F238E27FC236}">
                <a16:creationId xmlns:a16="http://schemas.microsoft.com/office/drawing/2014/main" id="{0B41BB8E-C3D5-BD4E-7536-4D1AA71378D4}"/>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t="10624" b="10624"/>
          <a:stretch/>
        </p:blipFill>
        <p:spPr>
          <a:xfrm>
            <a:off x="-100625" y="2188011"/>
            <a:ext cx="4733882" cy="3728061"/>
          </a:xfrm>
          <a:prstGeom prst="rect">
            <a:avLst/>
          </a:prstGeom>
        </p:spPr>
      </p:pic>
      <p:sp>
        <p:nvSpPr>
          <p:cNvPr id="3" name="Content Placeholder 2">
            <a:extLst>
              <a:ext uri="{FF2B5EF4-FFF2-40B4-BE49-F238E27FC236}">
                <a16:creationId xmlns:a16="http://schemas.microsoft.com/office/drawing/2014/main" id="{86BCC586-0866-75B2-8145-B901F51DD260}"/>
              </a:ext>
            </a:extLst>
          </p:cNvPr>
          <p:cNvSpPr>
            <a:spLocks noGrp="1"/>
          </p:cNvSpPr>
          <p:nvPr>
            <p:ph idx="1"/>
          </p:nvPr>
        </p:nvSpPr>
        <p:spPr/>
        <p:txBody>
          <a:bodyPr>
            <a:normAutofit/>
          </a:bodyPr>
          <a:lstStyle/>
          <a:p>
            <a:pPr marL="0" indent="0">
              <a:buNone/>
              <a:tabLst>
                <a:tab pos="228600" algn="l"/>
                <a:tab pos="457200" algn="l"/>
              </a:tabLst>
            </a:pPr>
            <a:r>
              <a:rPr lang="en-US" sz="4500" kern="100" dirty="0">
                <a:effectLst/>
                <a:latin typeface="Calibri" panose="020F0502020204030204" pitchFamily="34" charset="0"/>
                <a:ea typeface="Aptos" panose="020B0004020202020204" pitchFamily="34" charset="0"/>
              </a:rPr>
              <a:t>I can name a trusted adult who can help me be safe with medicine.</a:t>
            </a:r>
          </a:p>
          <a:p>
            <a:pPr marL="0" indent="0">
              <a:spcAft>
                <a:spcPts val="600"/>
              </a:spcAft>
              <a:buNone/>
              <a:tabLst>
                <a:tab pos="228600" algn="l"/>
                <a:tab pos="457200" algn="l"/>
              </a:tabLst>
            </a:pPr>
            <a:endParaRPr lang="en-US" sz="4500" kern="100" dirty="0">
              <a:effectLst/>
              <a:latin typeface="Calibri" panose="020F0502020204030204" pitchFamily="34" charset="0"/>
              <a:ea typeface="Aptos" panose="020B0004020202020204" pitchFamily="34" charset="0"/>
            </a:endParaRPr>
          </a:p>
          <a:p>
            <a:pPr marL="0" indent="0">
              <a:spcAft>
                <a:spcPts val="600"/>
              </a:spcAft>
              <a:buNone/>
              <a:tabLst>
                <a:tab pos="228600" algn="l"/>
                <a:tab pos="457200" algn="l"/>
              </a:tabLst>
            </a:pPr>
            <a:r>
              <a:rPr lang="en-US" sz="4500" kern="100" dirty="0">
                <a:effectLst/>
                <a:latin typeface="Calibri" panose="020F0502020204030204" pitchFamily="34" charset="0"/>
                <a:ea typeface="Aptos" panose="020B0004020202020204" pitchFamily="34" charset="0"/>
              </a:rPr>
              <a:t>I can explain why I need a trusted adult to help me be safe with medicine.</a:t>
            </a:r>
          </a:p>
        </p:txBody>
      </p:sp>
      <p:sp>
        <p:nvSpPr>
          <p:cNvPr id="4" name="Slide Number Placeholder 4">
            <a:extLst>
              <a:ext uri="{FF2B5EF4-FFF2-40B4-BE49-F238E27FC236}">
                <a16:creationId xmlns:a16="http://schemas.microsoft.com/office/drawing/2014/main" id="{16AA2AC2-28F0-ABB0-E825-6E304C06E7D7}"/>
              </a:ext>
            </a:extLst>
          </p:cNvPr>
          <p:cNvSpPr>
            <a:spLocks noGrp="1"/>
          </p:cNvSpPr>
          <p:nvPr>
            <p:ph type="sldNum" sz="quarter" idx="12"/>
          </p:nvPr>
        </p:nvSpPr>
        <p:spPr/>
        <p:txBody>
          <a:bodyPr/>
          <a:lstStyle/>
          <a:p>
            <a:fld id="{357F5B69-6281-4C1F-8C38-6DA0F56DA430}" type="slidenum">
              <a:rPr lang="en-US" smtClean="0"/>
              <a:t>16</a:t>
            </a:fld>
            <a:endParaRPr lang="en-US" dirty="0"/>
          </a:p>
        </p:txBody>
      </p:sp>
    </p:spTree>
    <p:extLst>
      <p:ext uri="{BB962C8B-B14F-4D97-AF65-F5344CB8AC3E}">
        <p14:creationId xmlns:p14="http://schemas.microsoft.com/office/powerpoint/2010/main" val="1301330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CDF7-EAFE-BD97-186D-5EADC7420B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2F2CC-EF6E-BF24-C497-89783C1FE986}"/>
              </a:ext>
            </a:extLst>
          </p:cNvPr>
          <p:cNvSpPr>
            <a:spLocks noGrp="1"/>
          </p:cNvSpPr>
          <p:nvPr>
            <p:ph type="title"/>
          </p:nvPr>
        </p:nvSpPr>
        <p:spPr/>
        <p:txBody>
          <a:bodyPr/>
          <a:lstStyle/>
          <a:p>
            <a:r>
              <a:rPr lang="en-US" dirty="0"/>
              <a:t>Think On Your Own</a:t>
            </a:r>
          </a:p>
        </p:txBody>
      </p:sp>
      <p:sp>
        <p:nvSpPr>
          <p:cNvPr id="3" name="Content Placeholder 2">
            <a:extLst>
              <a:ext uri="{FF2B5EF4-FFF2-40B4-BE49-F238E27FC236}">
                <a16:creationId xmlns:a16="http://schemas.microsoft.com/office/drawing/2014/main" id="{1394870A-7E0F-D789-040B-7CE97C07A988}"/>
              </a:ext>
            </a:extLst>
          </p:cNvPr>
          <p:cNvSpPr>
            <a:spLocks noGrp="1"/>
          </p:cNvSpPr>
          <p:nvPr>
            <p:ph idx="1"/>
          </p:nvPr>
        </p:nvSpPr>
        <p:spPr>
          <a:xfrm>
            <a:off x="5183187" y="779647"/>
            <a:ext cx="6636577" cy="5081404"/>
          </a:xfrm>
        </p:spPr>
        <p:txBody>
          <a:bodyPr anchor="ctr">
            <a:normAutofit/>
          </a:bodyPr>
          <a:lstStyle/>
          <a:p>
            <a:pPr marL="0" indent="0">
              <a:buNone/>
            </a:pPr>
            <a:r>
              <a:rPr lang="en-US" sz="4600" b="0" i="0" u="none" strike="noStrike" dirty="0">
                <a:effectLst/>
                <a:latin typeface="Calibri" panose="020F0502020204030204" pitchFamily="34" charset="0"/>
              </a:rPr>
              <a:t>Who is a </a:t>
            </a:r>
            <a:r>
              <a:rPr lang="en-US" sz="4600" i="0" u="none" strike="noStrike" dirty="0">
                <a:effectLst/>
                <a:latin typeface="Calibri" panose="020F0502020204030204" pitchFamily="34" charset="0"/>
              </a:rPr>
              <a:t>trusted adult you know </a:t>
            </a:r>
            <a:r>
              <a:rPr lang="en-US" sz="4600" b="0" i="0" u="none" strike="noStrike" dirty="0">
                <a:effectLst/>
                <a:latin typeface="Calibri" panose="020F0502020204030204" pitchFamily="34" charset="0"/>
              </a:rPr>
              <a:t>who can help you be safe with medicine?</a:t>
            </a:r>
          </a:p>
        </p:txBody>
      </p:sp>
      <p:pic>
        <p:nvPicPr>
          <p:cNvPr id="7" name="Picture Placeholder 7">
            <a:extLst>
              <a:ext uri="{FF2B5EF4-FFF2-40B4-BE49-F238E27FC236}">
                <a16:creationId xmlns:a16="http://schemas.microsoft.com/office/drawing/2014/main" id="{A76E9890-FD01-32DF-B842-F94FA469B3F0}"/>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l="-684" t="10941" r="684" b="10314"/>
          <a:stretch/>
        </p:blipFill>
        <p:spPr>
          <a:xfrm>
            <a:off x="372235" y="2672693"/>
            <a:ext cx="4402515" cy="3467100"/>
          </a:xfrm>
        </p:spPr>
      </p:pic>
      <p:pic>
        <p:nvPicPr>
          <p:cNvPr id="8" name="Picture Placeholder 7">
            <a:extLst>
              <a:ext uri="{FF2B5EF4-FFF2-40B4-BE49-F238E27FC236}">
                <a16:creationId xmlns:a16="http://schemas.microsoft.com/office/drawing/2014/main" id="{92B26E9C-1503-B037-E824-5CCF895F131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t="10624" b="10624"/>
          <a:stretch/>
        </p:blipFill>
        <p:spPr>
          <a:xfrm>
            <a:off x="231741" y="2567918"/>
            <a:ext cx="4402515" cy="3467100"/>
          </a:xfrm>
          <a:prstGeom prst="rect">
            <a:avLst/>
          </a:prstGeom>
        </p:spPr>
      </p:pic>
      <p:sp>
        <p:nvSpPr>
          <p:cNvPr id="5" name="Slide Number Placeholder 4">
            <a:extLst>
              <a:ext uri="{FF2B5EF4-FFF2-40B4-BE49-F238E27FC236}">
                <a16:creationId xmlns:a16="http://schemas.microsoft.com/office/drawing/2014/main" id="{A9412593-36B1-E0F1-B71C-EFD6CFE30804}"/>
              </a:ext>
            </a:extLst>
          </p:cNvPr>
          <p:cNvSpPr>
            <a:spLocks noGrp="1"/>
          </p:cNvSpPr>
          <p:nvPr>
            <p:ph type="sldNum" sz="quarter" idx="12"/>
          </p:nvPr>
        </p:nvSpPr>
        <p:spPr/>
        <p:txBody>
          <a:bodyPr/>
          <a:lstStyle/>
          <a:p>
            <a:fld id="{357F5B69-6281-4C1F-8C38-6DA0F56DA430}" type="slidenum">
              <a:rPr lang="en-US" smtClean="0"/>
              <a:t>17</a:t>
            </a:fld>
            <a:endParaRPr lang="en-US" dirty="0"/>
          </a:p>
        </p:txBody>
      </p:sp>
    </p:spTree>
    <p:extLst>
      <p:ext uri="{BB962C8B-B14F-4D97-AF65-F5344CB8AC3E}">
        <p14:creationId xmlns:p14="http://schemas.microsoft.com/office/powerpoint/2010/main" val="2180563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F465B-9FB4-9CCC-4CB7-014C0279C514}"/>
              </a:ext>
            </a:extLst>
          </p:cNvPr>
          <p:cNvSpPr>
            <a:spLocks noGrp="1"/>
          </p:cNvSpPr>
          <p:nvPr>
            <p:ph type="title"/>
          </p:nvPr>
        </p:nvSpPr>
        <p:spPr/>
        <p:txBody>
          <a:bodyPr/>
          <a:lstStyle/>
          <a:p>
            <a:r>
              <a:rPr lang="en-US" dirty="0"/>
              <a:t>Essential Questions</a:t>
            </a:r>
          </a:p>
        </p:txBody>
      </p:sp>
      <p:pic>
        <p:nvPicPr>
          <p:cNvPr id="6" name="Graphic 5">
            <a:extLst>
              <a:ext uri="{FF2B5EF4-FFF2-40B4-BE49-F238E27FC236}">
                <a16:creationId xmlns:a16="http://schemas.microsoft.com/office/drawing/2014/main" id="{CA7A9CF3-DA50-8A32-75E8-B8F0CBDA9C1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9990" y="2470708"/>
            <a:ext cx="3871912" cy="3871912"/>
          </a:xfrm>
          <a:prstGeom prst="rect">
            <a:avLst/>
          </a:prstGeom>
        </p:spPr>
      </p:pic>
      <p:pic>
        <p:nvPicPr>
          <p:cNvPr id="7" name="Graphic 6">
            <a:extLst>
              <a:ext uri="{FF2B5EF4-FFF2-40B4-BE49-F238E27FC236}">
                <a16:creationId xmlns:a16="http://schemas.microsoft.com/office/drawing/2014/main" id="{FE24E5E2-7AF5-0A6A-4C78-83314BE2672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5764" y="2346968"/>
            <a:ext cx="3871912" cy="3871912"/>
          </a:xfrm>
          <a:prstGeom prst="rect">
            <a:avLst/>
          </a:prstGeom>
        </p:spPr>
      </p:pic>
      <p:sp>
        <p:nvSpPr>
          <p:cNvPr id="3" name="Content Placeholder 2">
            <a:extLst>
              <a:ext uri="{FF2B5EF4-FFF2-40B4-BE49-F238E27FC236}">
                <a16:creationId xmlns:a16="http://schemas.microsoft.com/office/drawing/2014/main" id="{2FB80074-7E01-52FA-9694-917E0D364044}"/>
              </a:ext>
            </a:extLst>
          </p:cNvPr>
          <p:cNvSpPr>
            <a:spLocks noGrp="1"/>
          </p:cNvSpPr>
          <p:nvPr>
            <p:ph idx="1"/>
          </p:nvPr>
        </p:nvSpPr>
        <p:spPr>
          <a:xfrm>
            <a:off x="5183188" y="779647"/>
            <a:ext cx="6733992" cy="5081404"/>
          </a:xfrm>
        </p:spPr>
        <p:txBody>
          <a:bodyPr anchor="ctr">
            <a:noAutofit/>
          </a:bodyPr>
          <a:lstStyle/>
          <a:p>
            <a:pPr marL="0" indent="0">
              <a:buNone/>
              <a:tabLst>
                <a:tab pos="228600" algn="l"/>
                <a:tab pos="457200" algn="l"/>
              </a:tabLst>
            </a:pPr>
            <a:r>
              <a:rPr lang="en-US" sz="4500" kern="100" dirty="0">
                <a:effectLst/>
                <a:latin typeface="Calibri" panose="020F0502020204030204" pitchFamily="34" charset="0"/>
                <a:ea typeface="Aptos" panose="020B0004020202020204" pitchFamily="34" charset="0"/>
              </a:rPr>
              <a:t>What is a trusted adult?</a:t>
            </a:r>
          </a:p>
          <a:p>
            <a:pPr marL="0" indent="0">
              <a:buNone/>
              <a:tabLst>
                <a:tab pos="228600" algn="l"/>
                <a:tab pos="457200" algn="l"/>
              </a:tabLst>
            </a:pPr>
            <a:br>
              <a:rPr lang="en-US" sz="4500" kern="100" dirty="0">
                <a:effectLst/>
                <a:latin typeface="Calibri" panose="020F0502020204030204" pitchFamily="34" charset="0"/>
                <a:ea typeface="Aptos" panose="020B0004020202020204" pitchFamily="34" charset="0"/>
              </a:rPr>
            </a:br>
            <a:r>
              <a:rPr lang="en-US" sz="4500" kern="100" dirty="0">
                <a:effectLst/>
                <a:latin typeface="Calibri" panose="020F0502020204030204" pitchFamily="34" charset="0"/>
                <a:ea typeface="Aptos" panose="020B0004020202020204" pitchFamily="34" charset="0"/>
              </a:rPr>
              <a:t>Who are my trusted adults?</a:t>
            </a:r>
          </a:p>
          <a:p>
            <a:pPr marL="0" indent="0">
              <a:spcAft>
                <a:spcPts val="600"/>
              </a:spcAft>
              <a:buNone/>
              <a:tabLst>
                <a:tab pos="228600" algn="l"/>
                <a:tab pos="457200" algn="l"/>
              </a:tabLst>
            </a:pPr>
            <a:br>
              <a:rPr lang="en-US" sz="4500" kern="100" dirty="0">
                <a:effectLst/>
                <a:latin typeface="Calibri" panose="020F0502020204030204" pitchFamily="34" charset="0"/>
                <a:ea typeface="Aptos" panose="020B0004020202020204" pitchFamily="34" charset="0"/>
              </a:rPr>
            </a:br>
            <a:r>
              <a:rPr lang="en-US" sz="4500" kern="100" dirty="0">
                <a:effectLst/>
                <a:latin typeface="Calibri" panose="020F0502020204030204" pitchFamily="34" charset="0"/>
                <a:ea typeface="Aptos" panose="020B0004020202020204" pitchFamily="34" charset="0"/>
              </a:rPr>
              <a:t>How can a trusted adult help me be safe with medicine?</a:t>
            </a:r>
          </a:p>
        </p:txBody>
      </p:sp>
      <p:sp>
        <p:nvSpPr>
          <p:cNvPr id="4" name="Slide Number Placeholder 4">
            <a:extLst>
              <a:ext uri="{FF2B5EF4-FFF2-40B4-BE49-F238E27FC236}">
                <a16:creationId xmlns:a16="http://schemas.microsoft.com/office/drawing/2014/main" id="{727AC87B-DF01-CC5C-0AE6-9B5B283E0880}"/>
              </a:ext>
            </a:extLst>
          </p:cNvPr>
          <p:cNvSpPr>
            <a:spLocks noGrp="1"/>
          </p:cNvSpPr>
          <p:nvPr>
            <p:ph type="sldNum" sz="quarter" idx="12"/>
          </p:nvPr>
        </p:nvSpPr>
        <p:spPr/>
        <p:txBody>
          <a:bodyPr/>
          <a:lstStyle/>
          <a:p>
            <a:fld id="{357F5B69-6281-4C1F-8C38-6DA0F56DA430}" type="slidenum">
              <a:rPr lang="en-US" smtClean="0"/>
              <a:t>2</a:t>
            </a:fld>
            <a:endParaRPr lang="en-US" dirty="0"/>
          </a:p>
        </p:txBody>
      </p:sp>
    </p:spTree>
    <p:extLst>
      <p:ext uri="{BB962C8B-B14F-4D97-AF65-F5344CB8AC3E}">
        <p14:creationId xmlns:p14="http://schemas.microsoft.com/office/powerpoint/2010/main" val="381921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8C199-2943-4DCC-F2B2-FA7EBE1BC69B}"/>
              </a:ext>
            </a:extLst>
          </p:cNvPr>
          <p:cNvSpPr>
            <a:spLocks noGrp="1"/>
          </p:cNvSpPr>
          <p:nvPr>
            <p:ph type="title"/>
          </p:nvPr>
        </p:nvSpPr>
        <p:spPr/>
        <p:txBody>
          <a:bodyPr/>
          <a:lstStyle/>
          <a:p>
            <a:r>
              <a:rPr lang="en-US" dirty="0"/>
              <a:t>Learning Goals</a:t>
            </a:r>
          </a:p>
        </p:txBody>
      </p:sp>
      <p:pic>
        <p:nvPicPr>
          <p:cNvPr id="6" name="Picture Placeholder 7">
            <a:extLst>
              <a:ext uri="{FF2B5EF4-FFF2-40B4-BE49-F238E27FC236}">
                <a16:creationId xmlns:a16="http://schemas.microsoft.com/office/drawing/2014/main" id="{E9DA63B0-4C24-4462-57AC-60B837EAC501}"/>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t="10624" b="10624"/>
          <a:stretch/>
        </p:blipFill>
        <p:spPr>
          <a:xfrm>
            <a:off x="0" y="2271711"/>
            <a:ext cx="4733882" cy="3728061"/>
          </a:xfrm>
          <a:prstGeom prst="rect">
            <a:avLst/>
          </a:prstGeom>
        </p:spPr>
      </p:pic>
      <p:pic>
        <p:nvPicPr>
          <p:cNvPr id="7" name="Picture Placeholder 7">
            <a:extLst>
              <a:ext uri="{FF2B5EF4-FFF2-40B4-BE49-F238E27FC236}">
                <a16:creationId xmlns:a16="http://schemas.microsoft.com/office/drawing/2014/main" id="{4955582F-DD04-2802-3517-3C247270CD6D}"/>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t="10624" b="10624"/>
          <a:stretch/>
        </p:blipFill>
        <p:spPr>
          <a:xfrm>
            <a:off x="-100625" y="2188011"/>
            <a:ext cx="4733882" cy="3728061"/>
          </a:xfrm>
          <a:prstGeom prst="rect">
            <a:avLst/>
          </a:prstGeom>
        </p:spPr>
      </p:pic>
      <p:sp>
        <p:nvSpPr>
          <p:cNvPr id="3" name="Content Placeholder 2">
            <a:extLst>
              <a:ext uri="{FF2B5EF4-FFF2-40B4-BE49-F238E27FC236}">
                <a16:creationId xmlns:a16="http://schemas.microsoft.com/office/drawing/2014/main" id="{161F6A84-9CF4-FDFB-2BBD-B44B3FF4545F}"/>
              </a:ext>
            </a:extLst>
          </p:cNvPr>
          <p:cNvSpPr>
            <a:spLocks noGrp="1"/>
          </p:cNvSpPr>
          <p:nvPr>
            <p:ph idx="1"/>
          </p:nvPr>
        </p:nvSpPr>
        <p:spPr/>
        <p:txBody>
          <a:bodyPr>
            <a:normAutofit/>
          </a:bodyPr>
          <a:lstStyle/>
          <a:p>
            <a:pPr marL="0" indent="0">
              <a:buNone/>
              <a:tabLst>
                <a:tab pos="228600" algn="l"/>
                <a:tab pos="457200" algn="l"/>
              </a:tabLst>
            </a:pPr>
            <a:r>
              <a:rPr lang="en-US" sz="4500" kern="100" dirty="0">
                <a:effectLst/>
                <a:latin typeface="Calibri" panose="020F0502020204030204" pitchFamily="34" charset="0"/>
                <a:ea typeface="Aptos" panose="020B0004020202020204" pitchFamily="34" charset="0"/>
              </a:rPr>
              <a:t>I can name a trusted adult who can help me be safe with medicine.</a:t>
            </a:r>
          </a:p>
          <a:p>
            <a:pPr marL="0" indent="0">
              <a:spcAft>
                <a:spcPts val="600"/>
              </a:spcAft>
              <a:buNone/>
              <a:tabLst>
                <a:tab pos="228600" algn="l"/>
                <a:tab pos="457200" algn="l"/>
              </a:tabLst>
            </a:pPr>
            <a:endParaRPr lang="en-US" sz="4500" kern="100" dirty="0">
              <a:effectLst/>
              <a:latin typeface="Calibri" panose="020F0502020204030204" pitchFamily="34" charset="0"/>
              <a:ea typeface="Aptos" panose="020B0004020202020204" pitchFamily="34" charset="0"/>
            </a:endParaRPr>
          </a:p>
          <a:p>
            <a:pPr marL="0" indent="0">
              <a:spcAft>
                <a:spcPts val="600"/>
              </a:spcAft>
              <a:buNone/>
              <a:tabLst>
                <a:tab pos="228600" algn="l"/>
                <a:tab pos="457200" algn="l"/>
              </a:tabLst>
            </a:pPr>
            <a:r>
              <a:rPr lang="en-US" sz="4500" kern="100" dirty="0">
                <a:effectLst/>
                <a:latin typeface="Calibri" panose="020F0502020204030204" pitchFamily="34" charset="0"/>
                <a:ea typeface="Aptos" panose="020B0004020202020204" pitchFamily="34" charset="0"/>
              </a:rPr>
              <a:t>I can explain why I need a trusted adult to help me be safe with medicine.</a:t>
            </a:r>
          </a:p>
        </p:txBody>
      </p:sp>
      <p:sp>
        <p:nvSpPr>
          <p:cNvPr id="4" name="Slide Number Placeholder 4">
            <a:extLst>
              <a:ext uri="{FF2B5EF4-FFF2-40B4-BE49-F238E27FC236}">
                <a16:creationId xmlns:a16="http://schemas.microsoft.com/office/drawing/2014/main" id="{781AE63A-3509-E623-EE9B-3990EDE4D5D6}"/>
              </a:ext>
            </a:extLst>
          </p:cNvPr>
          <p:cNvSpPr>
            <a:spLocks noGrp="1"/>
          </p:cNvSpPr>
          <p:nvPr>
            <p:ph type="sldNum" sz="quarter" idx="12"/>
          </p:nvPr>
        </p:nvSpPr>
        <p:spPr/>
        <p:txBody>
          <a:bodyPr/>
          <a:lstStyle/>
          <a:p>
            <a:fld id="{357F5B69-6281-4C1F-8C38-6DA0F56DA430}" type="slidenum">
              <a:rPr lang="en-US" smtClean="0"/>
              <a:t>3</a:t>
            </a:fld>
            <a:endParaRPr lang="en-US" dirty="0"/>
          </a:p>
        </p:txBody>
      </p:sp>
    </p:spTree>
    <p:extLst>
      <p:ext uri="{BB962C8B-B14F-4D97-AF65-F5344CB8AC3E}">
        <p14:creationId xmlns:p14="http://schemas.microsoft.com/office/powerpoint/2010/main" val="45152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AAB06-F129-B044-BA16-93C5857FAD69}"/>
              </a:ext>
            </a:extLst>
          </p:cNvPr>
          <p:cNvSpPr>
            <a:spLocks noGrp="1"/>
          </p:cNvSpPr>
          <p:nvPr>
            <p:ph type="title"/>
          </p:nvPr>
        </p:nvSpPr>
        <p:spPr/>
        <p:txBody>
          <a:bodyPr/>
          <a:lstStyle/>
          <a:p>
            <a:r>
              <a:rPr lang="en-US" dirty="0"/>
              <a:t>Share What You Know With a Partner</a:t>
            </a:r>
          </a:p>
        </p:txBody>
      </p:sp>
      <p:pic>
        <p:nvPicPr>
          <p:cNvPr id="6" name="Graphic 5">
            <a:extLst>
              <a:ext uri="{FF2B5EF4-FFF2-40B4-BE49-F238E27FC236}">
                <a16:creationId xmlns:a16="http://schemas.microsoft.com/office/drawing/2014/main" id="{798F2A5C-B1E0-5F7E-A674-FE837F539E5D}"/>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8263" y="2294155"/>
            <a:ext cx="4386866" cy="4386866"/>
          </a:xfrm>
          <a:prstGeom prst="rect">
            <a:avLst/>
          </a:prstGeom>
        </p:spPr>
      </p:pic>
      <p:pic>
        <p:nvPicPr>
          <p:cNvPr id="7" name="Graphic 6">
            <a:extLst>
              <a:ext uri="{FF2B5EF4-FFF2-40B4-BE49-F238E27FC236}">
                <a16:creationId xmlns:a16="http://schemas.microsoft.com/office/drawing/2014/main" id="{A0B09A0D-061B-31DA-D415-4556846D98C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329" y="2171701"/>
            <a:ext cx="4386866" cy="4386866"/>
          </a:xfrm>
          <a:prstGeom prst="rect">
            <a:avLst/>
          </a:prstGeom>
        </p:spPr>
      </p:pic>
      <p:sp>
        <p:nvSpPr>
          <p:cNvPr id="3" name="Content Placeholder 2">
            <a:extLst>
              <a:ext uri="{FF2B5EF4-FFF2-40B4-BE49-F238E27FC236}">
                <a16:creationId xmlns:a16="http://schemas.microsoft.com/office/drawing/2014/main" id="{A368E76D-32B4-9670-519F-63C64E4C96B9}"/>
              </a:ext>
            </a:extLst>
          </p:cNvPr>
          <p:cNvSpPr>
            <a:spLocks noGrp="1"/>
          </p:cNvSpPr>
          <p:nvPr>
            <p:ph idx="1"/>
          </p:nvPr>
        </p:nvSpPr>
        <p:spPr/>
        <p:txBody>
          <a:bodyPr anchor="ctr">
            <a:normAutofit/>
          </a:bodyPr>
          <a:lstStyle/>
          <a:p>
            <a:pPr marL="0" indent="0">
              <a:buNone/>
            </a:pPr>
            <a:r>
              <a:rPr lang="en-US" sz="4500" dirty="0"/>
              <a:t>What do you know about medicine?</a:t>
            </a:r>
          </a:p>
        </p:txBody>
      </p:sp>
      <p:sp>
        <p:nvSpPr>
          <p:cNvPr id="5" name="Slide Number Placeholder 4">
            <a:extLst>
              <a:ext uri="{FF2B5EF4-FFF2-40B4-BE49-F238E27FC236}">
                <a16:creationId xmlns:a16="http://schemas.microsoft.com/office/drawing/2014/main" id="{599A3F70-8D6F-9961-2DA0-2F1E78130CD4}"/>
              </a:ext>
            </a:extLst>
          </p:cNvPr>
          <p:cNvSpPr>
            <a:spLocks noGrp="1"/>
          </p:cNvSpPr>
          <p:nvPr>
            <p:ph type="sldNum" sz="quarter" idx="12"/>
          </p:nvPr>
        </p:nvSpPr>
        <p:spPr/>
        <p:txBody>
          <a:bodyPr/>
          <a:lstStyle/>
          <a:p>
            <a:fld id="{357F5B69-6281-4C1F-8C38-6DA0F56DA430}" type="slidenum">
              <a:rPr lang="en-US" smtClean="0"/>
              <a:t>4</a:t>
            </a:fld>
            <a:endParaRPr lang="en-US" dirty="0"/>
          </a:p>
        </p:txBody>
      </p:sp>
    </p:spTree>
    <p:extLst>
      <p:ext uri="{BB962C8B-B14F-4D97-AF65-F5344CB8AC3E}">
        <p14:creationId xmlns:p14="http://schemas.microsoft.com/office/powerpoint/2010/main" val="4102031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6BE2-8BCF-50B9-76F1-70F409B3F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4174A0-F685-E82C-D444-3E88A68E311A}"/>
              </a:ext>
            </a:extLst>
          </p:cNvPr>
          <p:cNvSpPr>
            <a:spLocks noGrp="1"/>
          </p:cNvSpPr>
          <p:nvPr>
            <p:ph type="title"/>
          </p:nvPr>
        </p:nvSpPr>
        <p:spPr/>
        <p:txBody>
          <a:bodyPr/>
          <a:lstStyle/>
          <a:p>
            <a:r>
              <a:rPr lang="en-US" dirty="0"/>
              <a:t>Words to Know</a:t>
            </a:r>
          </a:p>
        </p:txBody>
      </p:sp>
      <p:pic>
        <p:nvPicPr>
          <p:cNvPr id="9" name="Graphic 8">
            <a:extLst>
              <a:ext uri="{FF2B5EF4-FFF2-40B4-BE49-F238E27FC236}">
                <a16:creationId xmlns:a16="http://schemas.microsoft.com/office/drawing/2014/main" id="{05A65104-9E57-E8CE-25A4-059038734314}"/>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59765" y="1930791"/>
            <a:ext cx="4467069" cy="4467069"/>
          </a:xfrm>
          <a:prstGeom prst="rect">
            <a:avLst/>
          </a:prstGeom>
        </p:spPr>
      </p:pic>
      <p:pic>
        <p:nvPicPr>
          <p:cNvPr id="10" name="Graphic 9">
            <a:extLst>
              <a:ext uri="{FF2B5EF4-FFF2-40B4-BE49-F238E27FC236}">
                <a16:creationId xmlns:a16="http://schemas.microsoft.com/office/drawing/2014/main" id="{C6A42902-E2D9-17BF-46F4-8C9BA3144DB0}"/>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2466" y="1780790"/>
            <a:ext cx="4467069" cy="4467069"/>
          </a:xfrm>
          <a:prstGeom prst="rect">
            <a:avLst/>
          </a:prstGeom>
        </p:spPr>
      </p:pic>
      <p:sp>
        <p:nvSpPr>
          <p:cNvPr id="3" name="Content Placeholder 2">
            <a:extLst>
              <a:ext uri="{FF2B5EF4-FFF2-40B4-BE49-F238E27FC236}">
                <a16:creationId xmlns:a16="http://schemas.microsoft.com/office/drawing/2014/main" id="{0DB4370B-17D3-875A-676A-96D16D98B7AB}"/>
              </a:ext>
            </a:extLst>
          </p:cNvPr>
          <p:cNvSpPr>
            <a:spLocks noGrp="1"/>
          </p:cNvSpPr>
          <p:nvPr>
            <p:ph idx="1"/>
          </p:nvPr>
        </p:nvSpPr>
        <p:spPr/>
        <p:txBody>
          <a:bodyPr anchor="ctr">
            <a:normAutofit/>
          </a:bodyPr>
          <a:lstStyle/>
          <a:p>
            <a:pPr marL="0" indent="0">
              <a:buNone/>
            </a:pPr>
            <a:r>
              <a:rPr lang="en-US" sz="4500" b="1" dirty="0">
                <a:latin typeface="Calibri" panose="020F0502020204030204" pitchFamily="34" charset="0"/>
                <a:cs typeface="Calibri" panose="020F0502020204030204" pitchFamily="34" charset="0"/>
              </a:rPr>
              <a:t>M</a:t>
            </a:r>
            <a:r>
              <a:rPr lang="en-US" sz="4500" b="1" i="0" u="none" strike="noStrike" dirty="0">
                <a:effectLst/>
                <a:latin typeface="Calibri" panose="020F0502020204030204" pitchFamily="34" charset="0"/>
                <a:cs typeface="Calibri" panose="020F0502020204030204" pitchFamily="34" charset="0"/>
              </a:rPr>
              <a:t>edicine</a:t>
            </a:r>
            <a:r>
              <a:rPr lang="en-US" sz="4500" b="0" i="0" u="none" strike="noStrike" dirty="0">
                <a:effectLst/>
                <a:latin typeface="Calibri" panose="020F0502020204030204" pitchFamily="34" charset="0"/>
                <a:cs typeface="Calibri" panose="020F0502020204030204" pitchFamily="34" charset="0"/>
              </a:rPr>
              <a:t>: Something we use to help our bodies stay healthy.</a:t>
            </a:r>
          </a:p>
        </p:txBody>
      </p:sp>
      <p:sp>
        <p:nvSpPr>
          <p:cNvPr id="4" name="Slide Number Placeholder 4">
            <a:extLst>
              <a:ext uri="{FF2B5EF4-FFF2-40B4-BE49-F238E27FC236}">
                <a16:creationId xmlns:a16="http://schemas.microsoft.com/office/drawing/2014/main" id="{9894CD63-D57F-7AE5-0194-CAFF2AAF4DBA}"/>
              </a:ext>
            </a:extLst>
          </p:cNvPr>
          <p:cNvSpPr>
            <a:spLocks noGrp="1"/>
          </p:cNvSpPr>
          <p:nvPr>
            <p:ph type="sldNum" sz="quarter" idx="12"/>
          </p:nvPr>
        </p:nvSpPr>
        <p:spPr/>
        <p:txBody>
          <a:bodyPr/>
          <a:lstStyle/>
          <a:p>
            <a:fld id="{357F5B69-6281-4C1F-8C38-6DA0F56DA430}" type="slidenum">
              <a:rPr lang="en-US" smtClean="0"/>
              <a:t>5</a:t>
            </a:fld>
            <a:endParaRPr lang="en-US" dirty="0"/>
          </a:p>
        </p:txBody>
      </p:sp>
    </p:spTree>
    <p:extLst>
      <p:ext uri="{BB962C8B-B14F-4D97-AF65-F5344CB8AC3E}">
        <p14:creationId xmlns:p14="http://schemas.microsoft.com/office/powerpoint/2010/main" val="41884498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ABA1-9132-A478-F39E-C34D6E095A4A}"/>
              </a:ext>
            </a:extLst>
          </p:cNvPr>
          <p:cNvSpPr>
            <a:spLocks noGrp="1"/>
          </p:cNvSpPr>
          <p:nvPr>
            <p:ph type="title"/>
          </p:nvPr>
        </p:nvSpPr>
        <p:spPr>
          <a:xfrm>
            <a:off x="717177" y="779645"/>
            <a:ext cx="3300187" cy="2525617"/>
          </a:xfrm>
        </p:spPr>
        <p:txBody>
          <a:bodyPr/>
          <a:lstStyle/>
          <a:p>
            <a:r>
              <a:rPr lang="en-US" dirty="0"/>
              <a:t>How can medicine </a:t>
            </a:r>
            <a:r>
              <a:rPr lang="en-US" b="1" dirty="0">
                <a:solidFill>
                  <a:schemeClr val="tx2"/>
                </a:solidFill>
              </a:rPr>
              <a:t>help</a:t>
            </a:r>
            <a:r>
              <a:rPr lang="en-US" dirty="0"/>
              <a:t> us?</a:t>
            </a:r>
          </a:p>
        </p:txBody>
      </p:sp>
      <p:pic>
        <p:nvPicPr>
          <p:cNvPr id="9" name="Picture Placeholder 8">
            <a:extLst>
              <a:ext uri="{FF2B5EF4-FFF2-40B4-BE49-F238E27FC236}">
                <a16:creationId xmlns:a16="http://schemas.microsoft.com/office/drawing/2014/main" id="{DE214F89-52E7-7C9C-A023-5C0CD05E5296}"/>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6322" b="8286"/>
          <a:stretch/>
        </p:blipFill>
        <p:spPr>
          <a:xfrm>
            <a:off x="597255" y="2720559"/>
            <a:ext cx="3931826" cy="3357796"/>
          </a:xfrm>
        </p:spPr>
      </p:pic>
      <p:sp>
        <p:nvSpPr>
          <p:cNvPr id="3" name="Content Placeholder 2">
            <a:extLst>
              <a:ext uri="{FF2B5EF4-FFF2-40B4-BE49-F238E27FC236}">
                <a16:creationId xmlns:a16="http://schemas.microsoft.com/office/drawing/2014/main" id="{BA42FB40-40CF-2EC9-32F8-DBE08CC6BF4B}"/>
              </a:ext>
            </a:extLst>
          </p:cNvPr>
          <p:cNvSpPr>
            <a:spLocks noGrp="1"/>
          </p:cNvSpPr>
          <p:nvPr>
            <p:ph idx="1"/>
          </p:nvPr>
        </p:nvSpPr>
        <p:spPr>
          <a:xfrm>
            <a:off x="5183188" y="779647"/>
            <a:ext cx="6733992" cy="5081404"/>
          </a:xfrm>
        </p:spPr>
        <p:txBody>
          <a:bodyPr anchor="ctr">
            <a:normAutofit/>
          </a:bodyPr>
          <a:lstStyle/>
          <a:p>
            <a:r>
              <a:rPr lang="en-US" sz="4200" dirty="0">
                <a:latin typeface="+mj-lt"/>
                <a:ea typeface="Aptos" panose="020B0004020202020204" pitchFamily="34" charset="0"/>
              </a:rPr>
              <a:t>Keep</a:t>
            </a:r>
            <a:r>
              <a:rPr lang="en-US" sz="4200" dirty="0">
                <a:effectLst/>
                <a:latin typeface="+mj-lt"/>
                <a:ea typeface="Aptos" panose="020B0004020202020204" pitchFamily="34" charset="0"/>
              </a:rPr>
              <a:t> us healthy</a:t>
            </a:r>
            <a:br>
              <a:rPr lang="en-US" sz="4200" dirty="0">
                <a:effectLst/>
                <a:latin typeface="+mj-lt"/>
                <a:ea typeface="Aptos" panose="020B0004020202020204" pitchFamily="34" charset="0"/>
              </a:rPr>
            </a:br>
            <a:endParaRPr lang="en-US" sz="4200" dirty="0">
              <a:effectLst/>
              <a:latin typeface="+mj-lt"/>
              <a:ea typeface="Aptos" panose="020B0004020202020204" pitchFamily="34" charset="0"/>
            </a:endParaRPr>
          </a:p>
          <a:p>
            <a:r>
              <a:rPr lang="en-US" sz="4200" dirty="0">
                <a:latin typeface="+mj-lt"/>
                <a:ea typeface="Aptos" panose="020B0004020202020204" pitchFamily="34" charset="0"/>
              </a:rPr>
              <a:t>Make</a:t>
            </a:r>
            <a:r>
              <a:rPr lang="en-US" sz="4200" dirty="0">
                <a:effectLst/>
                <a:latin typeface="+mj-lt"/>
                <a:ea typeface="Aptos" panose="020B0004020202020204" pitchFamily="34" charset="0"/>
              </a:rPr>
              <a:t> us feel better when we are sick</a:t>
            </a:r>
          </a:p>
        </p:txBody>
      </p:sp>
      <p:sp>
        <p:nvSpPr>
          <p:cNvPr id="4" name="Slide Number Placeholder 4">
            <a:extLst>
              <a:ext uri="{FF2B5EF4-FFF2-40B4-BE49-F238E27FC236}">
                <a16:creationId xmlns:a16="http://schemas.microsoft.com/office/drawing/2014/main" id="{AD75C56A-3F47-4CEB-4F1E-BC6F80E24276}"/>
              </a:ext>
            </a:extLst>
          </p:cNvPr>
          <p:cNvSpPr>
            <a:spLocks noGrp="1"/>
          </p:cNvSpPr>
          <p:nvPr>
            <p:ph type="sldNum" sz="quarter" idx="12"/>
          </p:nvPr>
        </p:nvSpPr>
        <p:spPr/>
        <p:txBody>
          <a:bodyPr/>
          <a:lstStyle/>
          <a:p>
            <a:fld id="{357F5B69-6281-4C1F-8C38-6DA0F56DA430}" type="slidenum">
              <a:rPr lang="en-US" smtClean="0"/>
              <a:t>6</a:t>
            </a:fld>
            <a:endParaRPr lang="en-US" dirty="0"/>
          </a:p>
        </p:txBody>
      </p:sp>
    </p:spTree>
    <p:extLst>
      <p:ext uri="{BB962C8B-B14F-4D97-AF65-F5344CB8AC3E}">
        <p14:creationId xmlns:p14="http://schemas.microsoft.com/office/powerpoint/2010/main" val="3632819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CB39C-1A79-F752-6A6F-CB29F73468BF}"/>
              </a:ext>
            </a:extLst>
          </p:cNvPr>
          <p:cNvSpPr>
            <a:spLocks noGrp="1"/>
          </p:cNvSpPr>
          <p:nvPr>
            <p:ph type="title"/>
          </p:nvPr>
        </p:nvSpPr>
        <p:spPr>
          <a:xfrm>
            <a:off x="717177" y="779645"/>
            <a:ext cx="3270208" cy="2525617"/>
          </a:xfrm>
        </p:spPr>
        <p:txBody>
          <a:bodyPr>
            <a:normAutofit/>
          </a:bodyPr>
          <a:lstStyle/>
          <a:p>
            <a:r>
              <a:rPr lang="en-US" dirty="0"/>
              <a:t>How can medicine </a:t>
            </a:r>
            <a:r>
              <a:rPr lang="en-US" b="1" dirty="0">
                <a:solidFill>
                  <a:schemeClr val="accent3"/>
                </a:solidFill>
              </a:rPr>
              <a:t>hurt</a:t>
            </a:r>
            <a:r>
              <a:rPr lang="en-US" dirty="0"/>
              <a:t> us? </a:t>
            </a:r>
          </a:p>
        </p:txBody>
      </p:sp>
      <p:pic>
        <p:nvPicPr>
          <p:cNvPr id="8" name="Content Placeholder 7">
            <a:extLst>
              <a:ext uri="{FF2B5EF4-FFF2-40B4-BE49-F238E27FC236}">
                <a16:creationId xmlns:a16="http://schemas.microsoft.com/office/drawing/2014/main" id="{867CA2A2-042B-AE76-62D3-3A9775F6750E}"/>
              </a:ext>
              <a:ext uri="{C183D7F6-B498-43B3-948B-1728B52AA6E4}">
                <adec:decorative xmlns:adec="http://schemas.microsoft.com/office/drawing/2017/decorative" val="1"/>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t="3272" b="8285"/>
          <a:stretch/>
        </p:blipFill>
        <p:spPr>
          <a:xfrm>
            <a:off x="717177" y="2863121"/>
            <a:ext cx="3931826" cy="3477718"/>
          </a:xfrm>
        </p:spPr>
      </p:pic>
      <p:sp>
        <p:nvSpPr>
          <p:cNvPr id="3" name="Content Placeholder 2">
            <a:extLst>
              <a:ext uri="{FF2B5EF4-FFF2-40B4-BE49-F238E27FC236}">
                <a16:creationId xmlns:a16="http://schemas.microsoft.com/office/drawing/2014/main" id="{706E92F1-FE86-F012-BEF4-FC63E9367040}"/>
              </a:ext>
            </a:extLst>
          </p:cNvPr>
          <p:cNvSpPr>
            <a:spLocks noGrp="1"/>
          </p:cNvSpPr>
          <p:nvPr>
            <p:ph idx="1"/>
          </p:nvPr>
        </p:nvSpPr>
        <p:spPr>
          <a:xfrm>
            <a:off x="5183188" y="779647"/>
            <a:ext cx="6763974" cy="5081404"/>
          </a:xfrm>
        </p:spPr>
        <p:txBody>
          <a:bodyPr>
            <a:noAutofit/>
          </a:bodyPr>
          <a:lstStyle/>
          <a:p>
            <a:r>
              <a:rPr lang="en-US" sz="4000" b="0" i="0" u="none" strike="noStrike" dirty="0">
                <a:effectLst/>
                <a:latin typeface="Calibri" panose="020F0502020204030204" pitchFamily="34" charset="0"/>
                <a:cs typeface="Calibri" panose="020F0502020204030204" pitchFamily="34" charset="0"/>
              </a:rPr>
              <a:t>Take medicine when we don’t need any</a:t>
            </a:r>
          </a:p>
          <a:p>
            <a:r>
              <a:rPr lang="en-US" sz="4000" dirty="0">
                <a:latin typeface="Calibri" panose="020F0502020204030204" pitchFamily="34" charset="0"/>
                <a:cs typeface="Calibri" panose="020F0502020204030204" pitchFamily="34" charset="0"/>
              </a:rPr>
              <a:t>Take too much medicine</a:t>
            </a:r>
          </a:p>
          <a:p>
            <a:r>
              <a:rPr lang="en-US" sz="4000" b="0" i="0" u="none" strike="noStrike" dirty="0">
                <a:effectLst/>
                <a:latin typeface="Calibri" panose="020F0502020204030204" pitchFamily="34" charset="0"/>
                <a:cs typeface="Calibri" panose="020F0502020204030204" pitchFamily="34" charset="0"/>
              </a:rPr>
              <a:t>Take the wrong medicine or someone else’s medicine</a:t>
            </a:r>
          </a:p>
          <a:p>
            <a:r>
              <a:rPr lang="en-US" sz="4000" dirty="0">
                <a:latin typeface="Calibri" panose="020F0502020204030204" pitchFamily="34" charset="0"/>
                <a:cs typeface="Calibri" panose="020F0502020204030204" pitchFamily="34" charset="0"/>
              </a:rPr>
              <a:t>Don’t follow</a:t>
            </a:r>
            <a:r>
              <a:rPr lang="en-US" sz="4000" b="0" i="0" u="none" strike="noStrike" dirty="0">
                <a:effectLst/>
                <a:latin typeface="Calibri" panose="020F0502020204030204" pitchFamily="34" charset="0"/>
                <a:cs typeface="Calibri" panose="020F0502020204030204" pitchFamily="34" charset="0"/>
              </a:rPr>
              <a:t> directions for using medicine</a:t>
            </a:r>
          </a:p>
          <a:p>
            <a:r>
              <a:rPr lang="en-US" sz="4000" dirty="0">
                <a:latin typeface="Calibri" panose="020F0502020204030204" pitchFamily="34" charset="0"/>
                <a:cs typeface="Calibri" panose="020F0502020204030204" pitchFamily="34" charset="0"/>
              </a:rPr>
              <a:t>Mix different medicines together</a:t>
            </a:r>
          </a:p>
        </p:txBody>
      </p:sp>
      <p:sp>
        <p:nvSpPr>
          <p:cNvPr id="5" name="Slide Number Placeholder 4">
            <a:extLst>
              <a:ext uri="{FF2B5EF4-FFF2-40B4-BE49-F238E27FC236}">
                <a16:creationId xmlns:a16="http://schemas.microsoft.com/office/drawing/2014/main" id="{3133E02D-123F-4A5A-B753-2A5D075AC007}"/>
              </a:ext>
            </a:extLst>
          </p:cNvPr>
          <p:cNvSpPr>
            <a:spLocks noGrp="1"/>
          </p:cNvSpPr>
          <p:nvPr>
            <p:ph type="sldNum" sz="quarter" idx="12"/>
          </p:nvPr>
        </p:nvSpPr>
        <p:spPr/>
        <p:txBody>
          <a:bodyPr/>
          <a:lstStyle/>
          <a:p>
            <a:fld id="{357F5B69-6281-4C1F-8C38-6DA0F56DA430}" type="slidenum">
              <a:rPr lang="en-US" smtClean="0"/>
              <a:t>7</a:t>
            </a:fld>
            <a:endParaRPr lang="en-US" dirty="0"/>
          </a:p>
        </p:txBody>
      </p:sp>
    </p:spTree>
    <p:extLst>
      <p:ext uri="{BB962C8B-B14F-4D97-AF65-F5344CB8AC3E}">
        <p14:creationId xmlns:p14="http://schemas.microsoft.com/office/powerpoint/2010/main" val="1016352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4B0D7-5EBA-67AD-6F86-D7C1B1EB3FFE}"/>
              </a:ext>
            </a:extLst>
          </p:cNvPr>
          <p:cNvSpPr>
            <a:spLocks noGrp="1"/>
          </p:cNvSpPr>
          <p:nvPr>
            <p:ph type="title"/>
          </p:nvPr>
        </p:nvSpPr>
        <p:spPr/>
        <p:txBody>
          <a:bodyPr/>
          <a:lstStyle/>
          <a:p>
            <a:r>
              <a:rPr lang="en-US" dirty="0"/>
              <a:t>Trusted Adults</a:t>
            </a:r>
          </a:p>
        </p:txBody>
      </p:sp>
      <p:sp>
        <p:nvSpPr>
          <p:cNvPr id="8" name="TextBox 7">
            <a:extLst>
              <a:ext uri="{FF2B5EF4-FFF2-40B4-BE49-F238E27FC236}">
                <a16:creationId xmlns:a16="http://schemas.microsoft.com/office/drawing/2014/main" id="{CE1F75AD-AAEE-26AD-33D2-BA1756F35813}"/>
              </a:ext>
            </a:extLst>
          </p:cNvPr>
          <p:cNvSpPr txBox="1"/>
          <p:nvPr/>
        </p:nvSpPr>
        <p:spPr>
          <a:xfrm>
            <a:off x="717177" y="1679778"/>
            <a:ext cx="3931826" cy="4181273"/>
          </a:xfrm>
          <a:prstGeom prst="rect">
            <a:avLst/>
          </a:prstGeom>
          <a:noFill/>
        </p:spPr>
        <p:txBody>
          <a:bodyPr wrap="square">
            <a:spAutoFit/>
          </a:bodyPr>
          <a:lstStyle/>
          <a:p>
            <a:pPr marL="0" indent="0">
              <a:lnSpc>
                <a:spcPct val="120000"/>
              </a:lnSpc>
              <a:buNone/>
            </a:pPr>
            <a:r>
              <a:rPr lang="en-US" sz="2800" dirty="0">
                <a:solidFill>
                  <a:schemeClr val="tx1"/>
                </a:solidFill>
              </a:rPr>
              <a:t>A </a:t>
            </a:r>
            <a:r>
              <a:rPr lang="en-US" sz="2800" b="1" dirty="0">
                <a:solidFill>
                  <a:schemeClr val="tx1"/>
                </a:solidFill>
              </a:rPr>
              <a:t>trusted adult </a:t>
            </a:r>
            <a:r>
              <a:rPr lang="en-US" sz="2800" dirty="0">
                <a:solidFill>
                  <a:schemeClr val="tx1"/>
                </a:solidFill>
              </a:rPr>
              <a:t>is a grown-up in our life who we count on to keep us safe. Trusted adults can help us take medicine safely and help keep medicine from hurting us.</a:t>
            </a:r>
            <a:endParaRPr lang="en-US" sz="2800" dirty="0">
              <a:solidFill>
                <a:schemeClr val="tx1"/>
              </a:solidFill>
              <a:cs typeface="Calibri"/>
            </a:endParaRPr>
          </a:p>
        </p:txBody>
      </p:sp>
      <p:sp>
        <p:nvSpPr>
          <p:cNvPr id="3" name="Content Placeholder 2">
            <a:extLst>
              <a:ext uri="{FF2B5EF4-FFF2-40B4-BE49-F238E27FC236}">
                <a16:creationId xmlns:a16="http://schemas.microsoft.com/office/drawing/2014/main" id="{8B46440E-B955-CB8E-778C-29461566DE5C}"/>
              </a:ext>
            </a:extLst>
          </p:cNvPr>
          <p:cNvSpPr>
            <a:spLocks noGrp="1"/>
          </p:cNvSpPr>
          <p:nvPr>
            <p:ph idx="1"/>
          </p:nvPr>
        </p:nvSpPr>
        <p:spPr>
          <a:xfrm>
            <a:off x="5183187" y="779647"/>
            <a:ext cx="6793954" cy="5360146"/>
          </a:xfrm>
        </p:spPr>
        <p:txBody>
          <a:bodyPr vert="horz" lIns="91440" tIns="45720" rIns="91440" bIns="45720" rtlCol="0" anchor="ctr">
            <a:noAutofit/>
          </a:bodyPr>
          <a:lstStyle/>
          <a:p>
            <a:pPr marL="0" indent="0">
              <a:lnSpc>
                <a:spcPct val="100000"/>
              </a:lnSpc>
              <a:buNone/>
            </a:pPr>
            <a:r>
              <a:rPr lang="en-US" sz="4000" dirty="0"/>
              <a:t>We don’t take medicine on our own. We only take medicine from an adult we trust.</a:t>
            </a:r>
          </a:p>
          <a:p>
            <a:pPr marL="514350" indent="-514350">
              <a:lnSpc>
                <a:spcPct val="100000"/>
              </a:lnSpc>
              <a:buFont typeface="+mj-lt"/>
              <a:buAutoNum type="arabicPeriod"/>
            </a:pPr>
            <a:r>
              <a:rPr lang="en-US" sz="4000" dirty="0"/>
              <a:t>Can you think of a trusted adult you know?</a:t>
            </a:r>
          </a:p>
          <a:p>
            <a:pPr marL="514350" indent="-514350">
              <a:lnSpc>
                <a:spcPct val="100000"/>
              </a:lnSpc>
              <a:buFont typeface="+mj-lt"/>
              <a:buAutoNum type="arabicPeriod"/>
            </a:pPr>
            <a:r>
              <a:rPr lang="en-US" sz="4000" dirty="0">
                <a:ea typeface="Calibri" panose="020F0502020204030204"/>
                <a:cs typeface="Calibri" panose="020F0502020204030204"/>
              </a:rPr>
              <a:t>Who can help you know if someone is a trusted adult?</a:t>
            </a:r>
          </a:p>
        </p:txBody>
      </p:sp>
      <p:sp>
        <p:nvSpPr>
          <p:cNvPr id="5" name="Slide Number Placeholder 4">
            <a:extLst>
              <a:ext uri="{FF2B5EF4-FFF2-40B4-BE49-F238E27FC236}">
                <a16:creationId xmlns:a16="http://schemas.microsoft.com/office/drawing/2014/main" id="{81854F1C-7926-BE03-3911-FCAFA102227F}"/>
              </a:ext>
            </a:extLst>
          </p:cNvPr>
          <p:cNvSpPr>
            <a:spLocks noGrp="1"/>
          </p:cNvSpPr>
          <p:nvPr>
            <p:ph type="sldNum" sz="quarter" idx="12"/>
          </p:nvPr>
        </p:nvSpPr>
        <p:spPr/>
        <p:txBody>
          <a:bodyPr/>
          <a:lstStyle/>
          <a:p>
            <a:fld id="{357F5B69-6281-4C1F-8C38-6DA0F56DA430}" type="slidenum">
              <a:rPr lang="en-US" smtClean="0"/>
              <a:t>8</a:t>
            </a:fld>
            <a:endParaRPr lang="en-US" dirty="0"/>
          </a:p>
        </p:txBody>
      </p:sp>
    </p:spTree>
    <p:extLst>
      <p:ext uri="{BB962C8B-B14F-4D97-AF65-F5344CB8AC3E}">
        <p14:creationId xmlns:p14="http://schemas.microsoft.com/office/powerpoint/2010/main" val="1981822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C59579-6078-71A5-CAC9-64C4CAF7AA04}"/>
              </a:ext>
            </a:extLst>
          </p:cNvPr>
          <p:cNvSpPr>
            <a:spLocks noGrp="1"/>
          </p:cNvSpPr>
          <p:nvPr>
            <p:ph type="title"/>
          </p:nvPr>
        </p:nvSpPr>
        <p:spPr/>
        <p:txBody>
          <a:bodyPr/>
          <a:lstStyle/>
          <a:p>
            <a:r>
              <a:rPr lang="en-US" dirty="0"/>
              <a:t>Discussion Activity</a:t>
            </a:r>
          </a:p>
        </p:txBody>
      </p:sp>
      <p:pic>
        <p:nvPicPr>
          <p:cNvPr id="7" name="Graphic 6">
            <a:extLst>
              <a:ext uri="{FF2B5EF4-FFF2-40B4-BE49-F238E27FC236}">
                <a16:creationId xmlns:a16="http://schemas.microsoft.com/office/drawing/2014/main" id="{B6DE3CB4-7632-EAF6-53CE-EC53171043B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263" y="2294155"/>
            <a:ext cx="4386866" cy="4386866"/>
          </a:xfrm>
          <a:prstGeom prst="rect">
            <a:avLst/>
          </a:prstGeom>
        </p:spPr>
      </p:pic>
      <p:pic>
        <p:nvPicPr>
          <p:cNvPr id="8" name="Graphic 7">
            <a:extLst>
              <a:ext uri="{FF2B5EF4-FFF2-40B4-BE49-F238E27FC236}">
                <a16:creationId xmlns:a16="http://schemas.microsoft.com/office/drawing/2014/main" id="{C4A285C8-CF7B-7C8A-08C2-5A935C46915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6329" y="2171701"/>
            <a:ext cx="4386866" cy="4386866"/>
          </a:xfrm>
          <a:prstGeom prst="rect">
            <a:avLst/>
          </a:prstGeom>
        </p:spPr>
      </p:pic>
      <p:sp>
        <p:nvSpPr>
          <p:cNvPr id="2" name="Content Placeholder 1">
            <a:extLst>
              <a:ext uri="{FF2B5EF4-FFF2-40B4-BE49-F238E27FC236}">
                <a16:creationId xmlns:a16="http://schemas.microsoft.com/office/drawing/2014/main" id="{D1ED632F-7E0F-CF6D-72E7-325B7589B14D}"/>
              </a:ext>
            </a:extLst>
          </p:cNvPr>
          <p:cNvSpPr>
            <a:spLocks noGrp="1"/>
          </p:cNvSpPr>
          <p:nvPr>
            <p:ph idx="1"/>
          </p:nvPr>
        </p:nvSpPr>
        <p:spPr>
          <a:xfrm>
            <a:off x="5183187" y="779647"/>
            <a:ext cx="6560549" cy="5081404"/>
          </a:xfrm>
        </p:spPr>
        <p:txBody>
          <a:bodyPr>
            <a:noAutofit/>
          </a:bodyPr>
          <a:lstStyle/>
          <a:p>
            <a:pPr marL="457200" indent="-457200">
              <a:buFont typeface="+mj-lt"/>
              <a:buAutoNum type="arabicPeriod"/>
            </a:pPr>
            <a:r>
              <a:rPr lang="en-US" sz="2800" dirty="0"/>
              <a:t>At my signal, move and find a partner to have a conversation.</a:t>
            </a:r>
          </a:p>
          <a:p>
            <a:pPr marL="457200" indent="-457200">
              <a:buFont typeface="+mj-lt"/>
              <a:buAutoNum type="arabicPeriod"/>
            </a:pPr>
            <a:r>
              <a:rPr lang="en-US" sz="2800" dirty="0"/>
              <a:t>I will share a picture of a trusted adult on the slide. Look at the picture and talk about the person on the slide with your partner. Who is this trusted adult? How can they help us be safe with medicine?</a:t>
            </a:r>
          </a:p>
          <a:p>
            <a:pPr marL="457200" indent="-457200">
              <a:buFont typeface="+mj-lt"/>
              <a:buAutoNum type="arabicPeriod"/>
            </a:pPr>
            <a:r>
              <a:rPr lang="en-US" sz="2800" dirty="0"/>
              <a:t>I will ask some partners to share their ideas, and we will talk about the picture as a whole group.</a:t>
            </a:r>
          </a:p>
          <a:p>
            <a:pPr marL="457200" indent="-457200">
              <a:buFont typeface="+mj-lt"/>
              <a:buAutoNum type="arabicPeriod"/>
            </a:pPr>
            <a:r>
              <a:rPr lang="en-US" sz="2800" dirty="0"/>
              <a:t>Then, I will ask you to move and find a new partner. We will repeat the activity with new pictures.</a:t>
            </a:r>
          </a:p>
        </p:txBody>
      </p:sp>
      <p:sp>
        <p:nvSpPr>
          <p:cNvPr id="4" name="Slide Number Placeholder 3">
            <a:extLst>
              <a:ext uri="{FF2B5EF4-FFF2-40B4-BE49-F238E27FC236}">
                <a16:creationId xmlns:a16="http://schemas.microsoft.com/office/drawing/2014/main" id="{C03FB4AD-4988-9EEF-253E-8F4E05538A42}"/>
              </a:ext>
            </a:extLst>
          </p:cNvPr>
          <p:cNvSpPr>
            <a:spLocks noGrp="1"/>
          </p:cNvSpPr>
          <p:nvPr>
            <p:ph type="sldNum" sz="quarter" idx="12"/>
          </p:nvPr>
        </p:nvSpPr>
        <p:spPr/>
        <p:txBody>
          <a:bodyPr/>
          <a:lstStyle/>
          <a:p>
            <a:fld id="{357F5B69-6281-4C1F-8C38-6DA0F56DA430}" type="slidenum">
              <a:rPr lang="en-US" smtClean="0"/>
              <a:pPr/>
              <a:t>9</a:t>
            </a:fld>
            <a:endParaRPr lang="en-US" dirty="0"/>
          </a:p>
        </p:txBody>
      </p:sp>
    </p:spTree>
    <p:extLst>
      <p:ext uri="{BB962C8B-B14F-4D97-AF65-F5344CB8AC3E}">
        <p14:creationId xmlns:p14="http://schemas.microsoft.com/office/powerpoint/2010/main" val="2647030527"/>
      </p:ext>
    </p:extLst>
  </p:cSld>
  <p:clrMapOvr>
    <a:masterClrMapping/>
  </p:clrMapOvr>
</p:sld>
</file>

<file path=ppt/theme/theme1.xml><?xml version="1.0" encoding="utf-8"?>
<a:theme xmlns:a="http://schemas.openxmlformats.org/drawingml/2006/main" name="1_2021ODE">
  <a:themeElements>
    <a:clrScheme name="ODE2021">
      <a:dk1>
        <a:sysClr val="windowText" lastClr="000000"/>
      </a:dk1>
      <a:lt1>
        <a:sysClr val="window" lastClr="FFFFFF"/>
      </a:lt1>
      <a:dk2>
        <a:srgbClr val="00A8A5"/>
      </a:dk2>
      <a:lt2>
        <a:srgbClr val="F2FAFE"/>
      </a:lt2>
      <a:accent1>
        <a:srgbClr val="006CAD"/>
      </a:accent1>
      <a:accent2>
        <a:srgbClr val="9F2065"/>
      </a:accent2>
      <a:accent3>
        <a:srgbClr val="DC5626"/>
      </a:accent3>
      <a:accent4>
        <a:srgbClr val="BB8A0A"/>
      </a:accent4>
      <a:accent5>
        <a:srgbClr val="007F43"/>
      </a:accent5>
      <a:accent6>
        <a:srgbClr val="C45BA3"/>
      </a:accent6>
      <a:hlink>
        <a:srgbClr val="1B75BC"/>
      </a:hlink>
      <a:folHlink>
        <a:srgbClr val="21AAE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DE_Presentation-Frame-EXPANDED_2021-FINAL v3.potx" id="{871E19A5-6FF8-4B6F-B3B4-DDF01C760689}" vid="{0D27BCD6-A73F-46F0-BAD7-39EEE96D73BC}"/>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AF1733FA17DC4BA8BBF55116F3F711" ma:contentTypeVersion="8" ma:contentTypeDescription="Create a new document." ma:contentTypeScope="" ma:versionID="2d313e18d26c62d3255ed60ca390b442">
  <xsd:schema xmlns:xsd="http://www.w3.org/2001/XMLSchema" xmlns:xs="http://www.w3.org/2001/XMLSchema" xmlns:p="http://schemas.microsoft.com/office/2006/metadata/properties" xmlns:ns1="http://schemas.microsoft.com/sharepoint/v3" xmlns:ns2="764a0d8b-70d1-4953-b271-86bf6cc62b87" xmlns:ns3="54031767-dd6d-417c-ab73-583408f47564" targetNamespace="http://schemas.microsoft.com/office/2006/metadata/properties" ma:root="true" ma:fieldsID="a4a537bbeeed9fafa02a677e3b0274c7" ns1:_="" ns2:_="" ns3:_="">
    <xsd:import namespace="http://schemas.microsoft.com/sharepoint/v3"/>
    <xsd:import namespace="764a0d8b-70d1-4953-b271-86bf6cc62b87"/>
    <xsd:import namespace="54031767-dd6d-417c-ab73-583408f47564"/>
    <xsd:element name="properties">
      <xsd:complexType>
        <xsd:sequence>
          <xsd:element name="documentManagement">
            <xsd:complexType>
              <xsd:all>
                <xsd:element ref="ns1:PublishingStartDate" minOccurs="0"/>
                <xsd:element ref="ns1:PublishingExpirationDate" minOccurs="0"/>
                <xsd:element ref="ns2:Estimated_x0020_Creation_x0020_Date" minOccurs="0"/>
                <xsd:element ref="ns2:Remediation_x0020_Date" minOccurs="0"/>
                <xsd:element ref="ns2:Priority"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4a0d8b-70d1-4953-b271-86bf6cc62b87" elementFormDefault="qualified">
    <xsd:import namespace="http://schemas.microsoft.com/office/2006/documentManagement/types"/>
    <xsd:import namespace="http://schemas.microsoft.com/office/infopath/2007/PartnerControls"/>
    <xsd:element name="Estimated_x0020_Creation_x0020_Date" ma:index="6" nillable="true" ma:displayName="Estimated Creation Date" ma:format="DateOnly" ma:internalName="Estimated_x0020_Creation_x0020_Date" ma:readOnly="false">
      <xsd:simpleType>
        <xsd:restriction base="dms:DateTime"/>
      </xsd:simpleType>
    </xsd:element>
    <xsd:element name="Remediation_x0020_Date" ma:index="7" nillable="true" ma:displayName="Remediation Date" ma:default="[today]" ma:format="DateOnly" ma:internalName="Remediation_x0020_Date" ma:readOnly="false">
      <xsd:simpleType>
        <xsd:restriction base="dms:DateTime"/>
      </xsd:simpleType>
    </xsd:element>
    <xsd:element name="Priority" ma:index="8" nillable="true" ma:displayName="Priority" ma:default="New" ma:description="What Priority Level Is This Document?" ma:format="RadioButtons" ma:internalName="Priority" ma:readOnly="false">
      <xsd:simpleType>
        <xsd:restriction base="dms:Choice">
          <xsd:enumeration value="New"/>
          <xsd:enumeration value="Legacy"/>
          <xsd:enumeration value="Tier 1"/>
          <xsd:enumeration value="Tier 2"/>
          <xsd:enumeration value="Tier 3"/>
        </xsd:restriction>
      </xsd:simpleType>
    </xsd:element>
  </xsd:schema>
  <xsd:schema xmlns:xsd="http://www.w3.org/2001/XMLSchema" xmlns:xs="http://www.w3.org/2001/XMLSchema" xmlns:dms="http://schemas.microsoft.com/office/2006/documentManagement/types" xmlns:pc="http://schemas.microsoft.com/office/infopath/2007/PartnerControls" targetNamespace="54031767-dd6d-417c-ab73-583408f4756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54031767-dd6d-417c-ab73-583408f47564">
      <UserInfo>
        <DisplayName>GOODNESS Michelle * ODE</DisplayName>
        <AccountId>497</AccountId>
        <AccountType/>
      </UserInfo>
      <UserInfo>
        <DisplayName>BAKER Traci * ODE</DisplayName>
        <AccountId>1053</AccountId>
        <AccountType/>
      </UserInfo>
      <UserInfo>
        <DisplayName>WIENS Jon * ODE</DisplayName>
        <AccountId>176</AccountId>
        <AccountType/>
      </UserInfo>
      <UserInfo>
        <DisplayName>BOYD Meg * ODE</DisplayName>
        <AccountId>110</AccountId>
        <AccountType/>
      </UserInfo>
      <UserInfo>
        <DisplayName>SIEGEL Marc * ODE</DisplayName>
        <AccountId>29</AccountId>
        <AccountType/>
      </UserInfo>
      <UserInfo>
        <DisplayName>FARLEY Dan * ODE</DisplayName>
        <AccountId>203</AccountId>
        <AccountType/>
      </UserInfo>
      <UserInfo>
        <DisplayName>JUSTIS Carlee * DAS</DisplayName>
        <AccountId>1071</AccountId>
        <AccountType/>
      </UserInfo>
    </SharedWithUsers>
    <Estimated_x0020_Creation_x0020_Date xmlns="764a0d8b-70d1-4953-b271-86bf6cc62b87" xsi:nil="true"/>
    <Remediation_x0020_Date xmlns="764a0d8b-70d1-4953-b271-86bf6cc62b87">2025-04-15T19:13:51+00:00</Remediation_x0020_Date>
    <PublishingExpirationDate xmlns="http://schemas.microsoft.com/sharepoint/v3" xsi:nil="true"/>
    <PublishingStartDate xmlns="http://schemas.microsoft.com/sharepoint/v3" xsi:nil="true"/>
    <Priority xmlns="764a0d8b-70d1-4953-b271-86bf6cc62b87">New</Priorit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B38DAC-12D5-49BB-96A0-34453795B3DF}"/>
</file>

<file path=customXml/itemProps2.xml><?xml version="1.0" encoding="utf-8"?>
<ds:datastoreItem xmlns:ds="http://schemas.openxmlformats.org/officeDocument/2006/customXml" ds:itemID="{BC4EA527-A198-4301-BCF4-14EDE0643645}">
  <ds:schemaRefs>
    <ds:schemaRef ds:uri="http://purl.org/dc/elements/1.1/"/>
    <ds:schemaRef ds:uri="http://schemas.microsoft.com/office/2006/metadata/properties"/>
    <ds:schemaRef ds:uri="e10c53f3-1d52-4706-a966-ac9983b29943"/>
    <ds:schemaRef ds:uri="33d0ab3a-ed53-4b26-b374-c651e1521cb8"/>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FFC1C207-77FC-44F7-AC05-276B3AA371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10674</TotalTime>
  <Words>465</Words>
  <Application>Microsoft Office PowerPoint</Application>
  <PresentationFormat>Widescreen</PresentationFormat>
  <Paragraphs>67</Paragraphs>
  <Slides>17</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1_2021ODE</vt:lpstr>
      <vt:lpstr>Medicine Safety</vt:lpstr>
      <vt:lpstr>Essential Questions</vt:lpstr>
      <vt:lpstr>Learning Goals</vt:lpstr>
      <vt:lpstr>Share What You Know With a Partner</vt:lpstr>
      <vt:lpstr>Words to Know</vt:lpstr>
      <vt:lpstr>How can medicine help us?</vt:lpstr>
      <vt:lpstr>How can medicine hurt us? </vt:lpstr>
      <vt:lpstr>Trusted Adults</vt:lpstr>
      <vt:lpstr>Discussion Activity</vt:lpstr>
      <vt:lpstr>Trusted Adult  1</vt:lpstr>
      <vt:lpstr>Trusted Adult 2</vt:lpstr>
      <vt:lpstr>Trusted Adult 3</vt:lpstr>
      <vt:lpstr>Trusted Adult 4</vt:lpstr>
      <vt:lpstr>Trusted Adult 5</vt:lpstr>
      <vt:lpstr>Essential Questions Review</vt:lpstr>
      <vt:lpstr>Learning Goals Review</vt:lpstr>
      <vt:lpstr>Think On Your Own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Medicine Safety Presentation: Grades K-1</dc:title>
  <dc:creator>Oregon Department of Education</dc:creator>
  <cp:lastModifiedBy>Christina Johnson</cp:lastModifiedBy>
  <cp:revision>105</cp:revision>
  <dcterms:modified xsi:type="dcterms:W3CDTF">2025-03-10T22:01:12Z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0x0101008BAF1733FA17DC4BA8BBF55116F3F711</vt:lpwstr>
  </property>
  <property fmtid="{D5CDD505-2E9C-101B-9397-08002B2CF9AE}" pid="3" name="TaxKeyword">
    <vt:lpwstr/>
  </property>
  <property fmtid="{D5CDD505-2E9C-101B-9397-08002B2CF9AE}" pid="4" name="MSIP_Label_61f40bdc-19d8-4b8e-be88-e9eb9bcca8b8_Enabled">
    <vt:lpwstr>true</vt:lpwstr>
  </property>
  <property fmtid="{D5CDD505-2E9C-101B-9397-08002B2CF9AE}" pid="5" name="MSIP_Label_61f40bdc-19d8-4b8e-be88-e9eb9bcca8b8_SetDate">
    <vt:lpwstr>2023-10-19T17:38:46Z</vt:lpwstr>
  </property>
  <property fmtid="{D5CDD505-2E9C-101B-9397-08002B2CF9AE}" pid="6" name="MSIP_Label_61f40bdc-19d8-4b8e-be88-e9eb9bcca8b8_Method">
    <vt:lpwstr>Privileged</vt:lpwstr>
  </property>
  <property fmtid="{D5CDD505-2E9C-101B-9397-08002B2CF9AE}" pid="7" name="MSIP_Label_61f40bdc-19d8-4b8e-be88-e9eb9bcca8b8_Name">
    <vt:lpwstr>Level 1 - Published (Items)</vt:lpwstr>
  </property>
  <property fmtid="{D5CDD505-2E9C-101B-9397-08002B2CF9AE}" pid="8" name="MSIP_Label_61f40bdc-19d8-4b8e-be88-e9eb9bcca8b8_SiteId">
    <vt:lpwstr>b4f51418-b269-49a2-935a-fa54bf584fc8</vt:lpwstr>
  </property>
  <property fmtid="{D5CDD505-2E9C-101B-9397-08002B2CF9AE}" pid="9" name="MSIP_Label_61f40bdc-19d8-4b8e-be88-e9eb9bcca8b8_ActionId">
    <vt:lpwstr>c4b5f7af-171c-4074-8f39-9fc74c531cc2</vt:lpwstr>
  </property>
  <property fmtid="{D5CDD505-2E9C-101B-9397-08002B2CF9AE}" pid="10" name="MSIP_Label_61f40bdc-19d8-4b8e-be88-e9eb9bcca8b8_ContentBits">
    <vt:lpwstr>0</vt:lpwstr>
  </property>
  <property fmtid="{D5CDD505-2E9C-101B-9397-08002B2CF9AE}" pid="11" name="MSIP_Label_09b73270-2993-4076-be47-9c78f42a1e84_Enabled">
    <vt:lpwstr>true</vt:lpwstr>
  </property>
  <property fmtid="{D5CDD505-2E9C-101B-9397-08002B2CF9AE}" pid="12" name="MSIP_Label_09b73270-2993-4076-be47-9c78f42a1e84_SetDate">
    <vt:lpwstr>2024-06-21T16:55:30Z</vt:lpwstr>
  </property>
  <property fmtid="{D5CDD505-2E9C-101B-9397-08002B2CF9AE}" pid="13" name="MSIP_Label_09b73270-2993-4076-be47-9c78f42a1e84_Method">
    <vt:lpwstr>Privileged</vt:lpwstr>
  </property>
  <property fmtid="{D5CDD505-2E9C-101B-9397-08002B2CF9AE}" pid="14" name="MSIP_Label_09b73270-2993-4076-be47-9c78f42a1e84_Name">
    <vt:lpwstr>Level 1 - Published (Items)</vt:lpwstr>
  </property>
  <property fmtid="{D5CDD505-2E9C-101B-9397-08002B2CF9AE}" pid="15" name="MSIP_Label_09b73270-2993-4076-be47-9c78f42a1e84_SiteId">
    <vt:lpwstr>aa3f6932-fa7c-47b4-a0ce-a598cad161cf</vt:lpwstr>
  </property>
  <property fmtid="{D5CDD505-2E9C-101B-9397-08002B2CF9AE}" pid="16" name="MSIP_Label_09b73270-2993-4076-be47-9c78f42a1e84_ActionId">
    <vt:lpwstr>9a956e48-93ec-48f0-b269-11b89d529c66</vt:lpwstr>
  </property>
  <property fmtid="{D5CDD505-2E9C-101B-9397-08002B2CF9AE}" pid="17" name="MSIP_Label_09b73270-2993-4076-be47-9c78f42a1e84_ContentBits">
    <vt:lpwstr>0</vt:lpwstr>
  </property>
</Properties>
</file>