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2.xml" ContentType="application/vnd.openxmlformats-officedocument.presentationml.slide+xml"/>
  <Override PartName="/ppt/slides/slide3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94.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01.xml" ContentType="application/vnd.openxmlformats-officedocument.presentationml.slideLayout+xml"/>
  <Override PartName="/ppt/slideLayouts/slideLayout93.xml" ContentType="application/vnd.openxmlformats-officedocument.presentationml.slideLayout+xml"/>
  <Override PartName="/ppt/slideLayouts/slideLayout10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0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43.xml" ContentType="application/vnd.openxmlformats-officedocument.presentationml.slideLayout+xml"/>
  <Override PartName="/ppt/slideLayouts/slideLayout153.xml" ContentType="application/vnd.openxmlformats-officedocument.presentationml.slideLayout+xml"/>
  <Override PartName="/ppt/slideLayouts/slideLayout141.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42.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7.xml" ContentType="application/vnd.openxmlformats-officedocument.presentationml.slideLayout+xml"/>
  <Override PartName="/ppt/slideLayouts/slideLayout124.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6" r:id="rId1"/>
    <p:sldMasterId id="2147483817" r:id="rId2"/>
  </p:sldMasterIdLst>
  <p:notesMasterIdLst>
    <p:notesMasterId r:id="rId45"/>
  </p:notesMasterIdLst>
  <p:sldIdLst>
    <p:sldId id="256" r:id="rId3"/>
    <p:sldId id="257" r:id="rId4"/>
    <p:sldId id="258" r:id="rId5"/>
    <p:sldId id="259" r:id="rId6"/>
    <p:sldId id="260" r:id="rId7"/>
    <p:sldId id="261" r:id="rId8"/>
    <p:sldId id="262" r:id="rId9"/>
    <p:sldId id="298" r:id="rId10"/>
    <p:sldId id="299" r:id="rId11"/>
    <p:sldId id="300" r:id="rId12"/>
    <p:sldId id="266" r:id="rId13"/>
    <p:sldId id="267" r:id="rId14"/>
    <p:sldId id="268" r:id="rId15"/>
    <p:sldId id="269" r:id="rId16"/>
    <p:sldId id="270" r:id="rId17"/>
    <p:sldId id="271" r:id="rId18"/>
    <p:sldId id="272" r:id="rId19"/>
    <p:sldId id="273" r:id="rId20"/>
    <p:sldId id="274" r:id="rId21"/>
    <p:sldId id="301" r:id="rId22"/>
    <p:sldId id="276" r:id="rId23"/>
    <p:sldId id="277" r:id="rId24"/>
    <p:sldId id="302" r:id="rId25"/>
    <p:sldId id="279" r:id="rId26"/>
    <p:sldId id="303"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Architects Daughter"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2B615F-D6EE-4364-BFCA-0FD7F92ED857}">
  <a:tblStyle styleId="{6C2B615F-D6EE-4364-BFCA-0FD7F92ED8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94" y="120"/>
      </p:cViewPr>
      <p:guideLst>
        <p:guide orient="horz" pos="1620"/>
        <p:guide pos="2880"/>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customXml" Target="../customXml/item3.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thedleadership.org/docs/resources/essentials/Figure%201.1.%20School-Based%20Mathematics%20Program%20Needs%20Assessment%20Too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edd.org/leading-rehearsal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25056b1244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25056b1244a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8" name="Google Shape;1258;g25056b1244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25056b1244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25056b1244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22b145c3c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22b145c3c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g22b0193f310_0_2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0" name="Google Shape;1370;g22b0193f310_0_2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Resource:</a:t>
            </a:r>
            <a:endParaRPr/>
          </a:p>
          <a:p>
            <a:pPr marL="457200" lvl="0" indent="-298450" algn="l" rtl="0">
              <a:spcBef>
                <a:spcPts val="0"/>
              </a:spcBef>
              <a:spcAft>
                <a:spcPts val="0"/>
              </a:spcAft>
              <a:buSzPts val="1100"/>
              <a:buChar char="●"/>
            </a:pPr>
            <a:r>
              <a:rPr lang="en"/>
              <a:t> You might consider further reflection on how your particular site is supporting systems that help teachers enact and learn to enact ambitious math instruction by taking this self assessment from NCSM: </a:t>
            </a:r>
            <a:r>
              <a:rPr lang="en" u="sng">
                <a:solidFill>
                  <a:schemeClr val="hlink"/>
                </a:solidFill>
                <a:hlinkClick r:id="rId3"/>
              </a:rPr>
              <a:t>School-Based Mathematics Program Needs Assessment Tool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22b0193f310_0_2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22b0193f310_0_2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8" name="Google Shape;1378;g22b0193f310_0_21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22b0193f310_0_2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22b0193f310_0_2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226d6bd10b1_0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226d6bd10b1_0_1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25056b1244a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25056b1244a_0_1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0" name="Google Shape;1400;g25056b1244a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25056b1244a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25056b1244a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g254f7e6172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1" name="Google Shape;1421;g254f7e6172a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2" name="Google Shape;1422;g254f7e6172a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5056b1244a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5056b1244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You can use one of the planning templates at the </a:t>
            </a:r>
            <a:r>
              <a:rPr lang="en" b="1" u="sng">
                <a:solidFill>
                  <a:srgbClr val="1B75BC"/>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Leading Rehearsals</a:t>
            </a:r>
            <a:r>
              <a:rPr lang="en" b="1">
                <a:solidFill>
                  <a:schemeClr val="dk1"/>
                </a:solidFill>
              </a:rPr>
              <a:t> </a:t>
            </a:r>
            <a:r>
              <a:rPr lang="en">
                <a:solidFill>
                  <a:schemeClr val="dk1"/>
                </a:solidFill>
              </a:rPr>
              <a:t>TEDD.org page, if that feels appropriate and helpful.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228e491d072_0_1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228e491d072_0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b="1" u="sng">
                <a:solidFill>
                  <a:srgbClr val="DC5626"/>
                </a:solidFill>
                <a:latin typeface="Calibri"/>
                <a:ea typeface="Calibri"/>
                <a:cs typeface="Calibri"/>
                <a:sym typeface="Calibri"/>
              </a:rPr>
              <a:t>Facilitator Notes:</a:t>
            </a:r>
            <a:endParaRPr b="1" u="sng">
              <a:solidFill>
                <a:srgbClr val="DC5626"/>
              </a:solidFill>
              <a:latin typeface="Calibri"/>
              <a:ea typeface="Calibri"/>
              <a:cs typeface="Calibri"/>
              <a:sym typeface="Calibri"/>
            </a:endParaRPr>
          </a:p>
          <a:p>
            <a:pPr marL="457200" lvl="0" indent="-298450" algn="l" rtl="0">
              <a:lnSpc>
                <a:spcPct val="90000"/>
              </a:lnSpc>
              <a:spcBef>
                <a:spcPts val="800"/>
              </a:spcBef>
              <a:spcAft>
                <a:spcPts val="0"/>
              </a:spcAft>
              <a:buSzPts val="1100"/>
              <a:buFont typeface="Calibri"/>
              <a:buChar char="-"/>
            </a:pPr>
            <a:r>
              <a:rPr lang="en">
                <a:latin typeface="Calibri"/>
                <a:ea typeface="Calibri"/>
                <a:cs typeface="Calibri"/>
                <a:sym typeface="Calibri"/>
              </a:rPr>
              <a:t>Orange </a:t>
            </a:r>
            <a:r>
              <a:rPr lang="en" b="1">
                <a:latin typeface="Calibri"/>
                <a:ea typeface="Calibri"/>
                <a:cs typeface="Calibri"/>
                <a:sym typeface="Calibri"/>
              </a:rPr>
              <a:t>Facilitator Guide</a:t>
            </a:r>
            <a:r>
              <a:rPr lang="en">
                <a:latin typeface="Calibri"/>
                <a:ea typeface="Calibri"/>
                <a:cs typeface="Calibri"/>
                <a:sym typeface="Calibri"/>
              </a:rPr>
              <a:t> slides orient facilitators in making sense of upcoming sections. </a:t>
            </a:r>
            <a:endParaRPr>
              <a:latin typeface="Calibri"/>
              <a:ea typeface="Calibri"/>
              <a:cs typeface="Calibri"/>
              <a:sym typeface="Calibri"/>
            </a:endParaRPr>
          </a:p>
          <a:p>
            <a:pPr marL="457200" lvl="0" indent="-298450" algn="l" rtl="0">
              <a:lnSpc>
                <a:spcPct val="90000"/>
              </a:lnSpc>
              <a:spcBef>
                <a:spcPts val="0"/>
              </a:spcBef>
              <a:spcAft>
                <a:spcPts val="0"/>
              </a:spcAft>
              <a:buSzPts val="1100"/>
              <a:buFont typeface="Calibri"/>
              <a:buChar char="-"/>
            </a:pPr>
            <a:r>
              <a:rPr lang="en">
                <a:latin typeface="Calibri"/>
                <a:ea typeface="Calibri"/>
                <a:cs typeface="Calibri"/>
                <a:sym typeface="Calibri"/>
              </a:rPr>
              <a:t>These slides</a:t>
            </a:r>
            <a:r>
              <a:rPr lang="en" i="1">
                <a:latin typeface="Calibri"/>
                <a:ea typeface="Calibri"/>
                <a:cs typeface="Calibri"/>
                <a:sym typeface="Calibri"/>
              </a:rPr>
              <a:t> </a:t>
            </a:r>
            <a:r>
              <a:rPr lang="en" i="1" u="sng">
                <a:latin typeface="Calibri"/>
                <a:ea typeface="Calibri"/>
                <a:cs typeface="Calibri"/>
                <a:sym typeface="Calibri"/>
              </a:rPr>
              <a:t>are intended to be hidden from the deck during sessions</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5056b1244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25056b1244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22b0193f310_0_2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22b0193f310_0_2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22b0193f310_0_2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22b0193f310_0_2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g22b0193f310_0_2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0" name="Google Shape;1470;g22b0193f310_0_2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22b0193f310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22b0193f310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22b0193f310_0_2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22b0193f310_0_2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22b145c3c8c_0_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22b145c3c8c_0_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22b0193f310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22b0193f310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22b0193f310_0_2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22b0193f310_0_2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22b0193f310_0_2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22b0193f310_0_2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2159ba5c01e_0_10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2159ba5c01e_0_10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solidFill>
                <a:schemeClr val="dk1"/>
              </a:solidFill>
              <a:latin typeface="Calibri"/>
              <a:ea typeface="Calibri"/>
              <a:cs typeface="Calibri"/>
              <a:sym typeface="Calibri"/>
            </a:endParaRPr>
          </a:p>
        </p:txBody>
      </p:sp>
      <p:sp>
        <p:nvSpPr>
          <p:cNvPr id="1271" name="Google Shape;1271;g2159ba5c01e_0_10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22b0193f310_0_2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22b0193f310_0_2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22b0193f310_0_2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22b0193f310_0_2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22b0193f310_0_2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22b0193f310_0_2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22b0193f310_0_2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22b0193f310_0_2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22b0193f310_0_28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0" name="Google Shape;1550;g22b0193f310_0_2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22b0193f310_0_2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22b0193f310_0_2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22b145c3c8c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22b145c3c8c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226d6bd10b1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226d6bd10b1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226d6bd10b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226d6bd10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226d6bd10b1_0_8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226d6bd10b1_0_8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g226d6bd10b1_0_8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226ee13543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226ee1354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b="1">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226d6bd10b1_0_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226d6bd10b1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226d6bd10b1_0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226d6bd10b1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9"/>
        <p:cNvGrpSpPr/>
        <p:nvPr/>
      </p:nvGrpSpPr>
      <p:grpSpPr>
        <a:xfrm>
          <a:off x="0" y="0"/>
          <a:ext cx="0" cy="0"/>
          <a:chOff x="0" y="0"/>
          <a:chExt cx="0" cy="0"/>
        </a:xfrm>
      </p:grpSpPr>
      <p:sp>
        <p:nvSpPr>
          <p:cNvPr id="60" name="Google Shape;60;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1" name="Google Shape;61;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2" name="Google Shape;62;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3" name="Google Shape;63;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5" name="Google Shape;65;p1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6" name="Google Shape;66;p14"/>
          <p:cNvGrpSpPr/>
          <p:nvPr/>
        </p:nvGrpSpPr>
        <p:grpSpPr>
          <a:xfrm>
            <a:off x="1605267" y="3232902"/>
            <a:ext cx="5933466" cy="1097281"/>
            <a:chOff x="1952025" y="4310537"/>
            <a:chExt cx="7911288" cy="1463041"/>
          </a:xfrm>
        </p:grpSpPr>
        <p:pic>
          <p:nvPicPr>
            <p:cNvPr id="67" name="Google Shape;67;p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8" name="Google Shape;68;p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9" name="Google Shape;69;p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0" name="Google Shape;70;p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29"/>
        <p:cNvGrpSpPr/>
        <p:nvPr/>
      </p:nvGrpSpPr>
      <p:grpSpPr>
        <a:xfrm>
          <a:off x="0" y="0"/>
          <a:ext cx="0" cy="0"/>
          <a:chOff x="0" y="0"/>
          <a:chExt cx="0" cy="0"/>
        </a:xfrm>
      </p:grpSpPr>
      <p:sp>
        <p:nvSpPr>
          <p:cNvPr id="130" name="Google Shape;130;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1" name="Google Shape;131;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32" name="Google Shape;132;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34" name="Google Shape;134;p23"/>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23"/>
          <p:cNvGrpSpPr/>
          <p:nvPr/>
        </p:nvGrpSpPr>
        <p:grpSpPr>
          <a:xfrm>
            <a:off x="180290" y="4600563"/>
            <a:ext cx="3539983" cy="342900"/>
            <a:chOff x="180290" y="4600563"/>
            <a:chExt cx="3539983" cy="342900"/>
          </a:xfrm>
        </p:grpSpPr>
        <p:pic>
          <p:nvPicPr>
            <p:cNvPr id="136" name="Google Shape;136;p23"/>
            <p:cNvPicPr preferRelativeResize="0"/>
            <p:nvPr/>
          </p:nvPicPr>
          <p:blipFill>
            <a:blip r:embed="rId3">
              <a:alphaModFix/>
            </a:blip>
            <a:stretch>
              <a:fillRect/>
            </a:stretch>
          </p:blipFill>
          <p:spPr>
            <a:xfrm>
              <a:off x="180290" y="4600563"/>
              <a:ext cx="357596" cy="342900"/>
            </a:xfrm>
            <a:prstGeom prst="rect">
              <a:avLst/>
            </a:prstGeom>
            <a:noFill/>
            <a:ln>
              <a:noFill/>
            </a:ln>
          </p:spPr>
        </p:pic>
        <p:sp>
          <p:nvSpPr>
            <p:cNvPr id="137" name="Google Shape;137;p2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852"/>
        <p:cNvGrpSpPr/>
        <p:nvPr/>
      </p:nvGrpSpPr>
      <p:grpSpPr>
        <a:xfrm>
          <a:off x="0" y="0"/>
          <a:ext cx="0" cy="0"/>
          <a:chOff x="0" y="0"/>
          <a:chExt cx="0" cy="0"/>
        </a:xfrm>
      </p:grpSpPr>
      <p:sp>
        <p:nvSpPr>
          <p:cNvPr id="853" name="Google Shape;853;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4" name="Google Shape;854;p115"/>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55" name="Google Shape;855;p1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6" name="Google Shape;856;p11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57" name="Google Shape;857;p1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58" name="Google Shape;858;p1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859" name="Google Shape;859;p1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860" name="Google Shape;860;p1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861"/>
        <p:cNvGrpSpPr/>
        <p:nvPr/>
      </p:nvGrpSpPr>
      <p:grpSpPr>
        <a:xfrm>
          <a:off x="0" y="0"/>
          <a:ext cx="0" cy="0"/>
          <a:chOff x="0" y="0"/>
          <a:chExt cx="0" cy="0"/>
        </a:xfrm>
      </p:grpSpPr>
      <p:sp>
        <p:nvSpPr>
          <p:cNvPr id="862" name="Google Shape;862;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3" name="Google Shape;863;p116"/>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64" name="Google Shape;864;p1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5" name="Google Shape;865;p1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6" name="Google Shape;866;p11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67" name="Google Shape;867;p11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68" name="Google Shape;868;p11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869"/>
        <p:cNvGrpSpPr/>
        <p:nvPr/>
      </p:nvGrpSpPr>
      <p:grpSpPr>
        <a:xfrm>
          <a:off x="0" y="0"/>
          <a:ext cx="0" cy="0"/>
          <a:chOff x="0" y="0"/>
          <a:chExt cx="0" cy="0"/>
        </a:xfrm>
      </p:grpSpPr>
      <p:sp>
        <p:nvSpPr>
          <p:cNvPr id="870" name="Google Shape;870;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1" name="Google Shape;871;p117"/>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2" name="Google Shape;872;p11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3" name="Google Shape;873;p1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74" name="Google Shape;874;p117"/>
          <p:cNvSpPr>
            <a:spLocks noGrp="1"/>
          </p:cNvSpPr>
          <p:nvPr>
            <p:ph type="pic" idx="2"/>
          </p:nvPr>
        </p:nvSpPr>
        <p:spPr>
          <a:xfrm>
            <a:off x="537883" y="2655094"/>
            <a:ext cx="2949000" cy="1740600"/>
          </a:xfrm>
          <a:prstGeom prst="rect">
            <a:avLst/>
          </a:prstGeom>
          <a:noFill/>
          <a:ln>
            <a:noFill/>
          </a:ln>
        </p:spPr>
      </p:sp>
      <p:sp>
        <p:nvSpPr>
          <p:cNvPr id="875" name="Google Shape;875;p11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76" name="Google Shape;876;p1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77" name="Google Shape;877;p1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878"/>
        <p:cNvGrpSpPr/>
        <p:nvPr/>
      </p:nvGrpSpPr>
      <p:grpSpPr>
        <a:xfrm>
          <a:off x="0" y="0"/>
          <a:ext cx="0" cy="0"/>
          <a:chOff x="0" y="0"/>
          <a:chExt cx="0" cy="0"/>
        </a:xfrm>
      </p:grpSpPr>
      <p:sp>
        <p:nvSpPr>
          <p:cNvPr id="879" name="Google Shape;879;p1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0" name="Google Shape;880;p1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1" name="Google Shape;881;p118"/>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82" name="Google Shape;882;p11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83" name="Google Shape;883;p11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884"/>
        <p:cNvGrpSpPr/>
        <p:nvPr/>
      </p:nvGrpSpPr>
      <p:grpSpPr>
        <a:xfrm>
          <a:off x="0" y="0"/>
          <a:ext cx="0" cy="0"/>
          <a:chOff x="0" y="0"/>
          <a:chExt cx="0" cy="0"/>
        </a:xfrm>
      </p:grpSpPr>
      <p:sp>
        <p:nvSpPr>
          <p:cNvPr id="885" name="Google Shape;885;p1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6" name="Google Shape;886;p1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7" name="Google Shape;887;p1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8" name="Google Shape;888;p119"/>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89" name="Google Shape;889;p11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0" name="Google Shape;890;p11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891"/>
        <p:cNvGrpSpPr/>
        <p:nvPr/>
      </p:nvGrpSpPr>
      <p:grpSpPr>
        <a:xfrm>
          <a:off x="0" y="0"/>
          <a:ext cx="0" cy="0"/>
          <a:chOff x="0" y="0"/>
          <a:chExt cx="0" cy="0"/>
        </a:xfrm>
      </p:grpSpPr>
      <p:sp>
        <p:nvSpPr>
          <p:cNvPr id="892" name="Google Shape;892;p1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93" name="Google Shape;893;p1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4" name="Google Shape;894;p1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95" name="Google Shape;895;p1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6" name="Google Shape;896;p1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7" name="Google Shape;897;p120"/>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98" name="Google Shape;898;p12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99" name="Google Shape;899;p12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900"/>
        <p:cNvGrpSpPr/>
        <p:nvPr/>
      </p:nvGrpSpPr>
      <p:grpSpPr>
        <a:xfrm>
          <a:off x="0" y="0"/>
          <a:ext cx="0" cy="0"/>
          <a:chOff x="0" y="0"/>
          <a:chExt cx="0" cy="0"/>
        </a:xfrm>
      </p:grpSpPr>
      <p:sp>
        <p:nvSpPr>
          <p:cNvPr id="901" name="Google Shape;901;p1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2" name="Google Shape;902;p1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3" name="Google Shape;903;p12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4" name="Google Shape;904;p121"/>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905"/>
        <p:cNvGrpSpPr/>
        <p:nvPr/>
      </p:nvGrpSpPr>
      <p:grpSpPr>
        <a:xfrm>
          <a:off x="0" y="0"/>
          <a:ext cx="0" cy="0"/>
          <a:chOff x="0" y="0"/>
          <a:chExt cx="0" cy="0"/>
        </a:xfrm>
      </p:grpSpPr>
      <p:sp>
        <p:nvSpPr>
          <p:cNvPr id="906" name="Google Shape;906;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07" name="Google Shape;907;p1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8" name="Google Shape;908;p12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09" name="Google Shape;909;p12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10" name="Google Shape;910;p12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911"/>
        <p:cNvGrpSpPr/>
        <p:nvPr/>
      </p:nvGrpSpPr>
      <p:grpSpPr>
        <a:xfrm>
          <a:off x="0" y="0"/>
          <a:ext cx="0" cy="0"/>
          <a:chOff x="0" y="0"/>
          <a:chExt cx="0" cy="0"/>
        </a:xfrm>
      </p:grpSpPr>
      <p:sp>
        <p:nvSpPr>
          <p:cNvPr id="912" name="Google Shape;912;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13" name="Google Shape;913;p1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4" name="Google Shape;914;p1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5" name="Google Shape;915;p1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16" name="Google Shape;916;p12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17" name="Google Shape;917;p12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18" name="Google Shape;918;p123"/>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919"/>
        <p:cNvGrpSpPr/>
        <p:nvPr/>
      </p:nvGrpSpPr>
      <p:grpSpPr>
        <a:xfrm>
          <a:off x="0" y="0"/>
          <a:ext cx="0" cy="0"/>
          <a:chOff x="0" y="0"/>
          <a:chExt cx="0" cy="0"/>
        </a:xfrm>
      </p:grpSpPr>
      <p:sp>
        <p:nvSpPr>
          <p:cNvPr id="920" name="Google Shape;920;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21" name="Google Shape;921;p1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22" name="Google Shape;922;p1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23" name="Google Shape;923;p1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24" name="Google Shape;924;p1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25" name="Google Shape;925;p1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26" name="Google Shape;926;p12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27" name="Google Shape;927;p12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38"/>
        <p:cNvGrpSpPr/>
        <p:nvPr/>
      </p:nvGrpSpPr>
      <p:grpSpPr>
        <a:xfrm>
          <a:off x="0" y="0"/>
          <a:ext cx="0" cy="0"/>
          <a:chOff x="0" y="0"/>
          <a:chExt cx="0" cy="0"/>
        </a:xfrm>
      </p:grpSpPr>
      <p:sp>
        <p:nvSpPr>
          <p:cNvPr id="139" name="Google Shape;139;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40" name="Google Shape;140;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41" name="Google Shape;141;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2" name="Google Shape;142;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43" name="Google Shape;143;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44" name="Google Shape;144;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45" name="Google Shape;145;p2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2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47" name="Google Shape;147;p24"/>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928"/>
        <p:cNvGrpSpPr/>
        <p:nvPr/>
      </p:nvGrpSpPr>
      <p:grpSpPr>
        <a:xfrm>
          <a:off x="0" y="0"/>
          <a:ext cx="0" cy="0"/>
          <a:chOff x="0" y="0"/>
          <a:chExt cx="0" cy="0"/>
        </a:xfrm>
      </p:grpSpPr>
      <p:sp>
        <p:nvSpPr>
          <p:cNvPr id="929" name="Google Shape;929;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0" name="Google Shape;930;p125"/>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1" name="Google Shape;931;p1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32" name="Google Shape;932;p1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3" name="Google Shape;933;p1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34" name="Google Shape;934;p12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35" name="Google Shape;935;p12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936" name="Google Shape;936;p125"/>
          <p:cNvGrpSpPr/>
          <p:nvPr/>
        </p:nvGrpSpPr>
        <p:grpSpPr>
          <a:xfrm>
            <a:off x="1605267" y="3232902"/>
            <a:ext cx="5933466" cy="1097281"/>
            <a:chOff x="1952025" y="4310537"/>
            <a:chExt cx="7911288" cy="1463041"/>
          </a:xfrm>
        </p:grpSpPr>
        <p:pic>
          <p:nvPicPr>
            <p:cNvPr id="937" name="Google Shape;937;p1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938" name="Google Shape;938;p1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939" name="Google Shape;939;p1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940" name="Google Shape;940;p1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941"/>
        <p:cNvGrpSpPr/>
        <p:nvPr/>
      </p:nvGrpSpPr>
      <p:grpSpPr>
        <a:xfrm>
          <a:off x="0" y="0"/>
          <a:ext cx="0" cy="0"/>
          <a:chOff x="0" y="0"/>
          <a:chExt cx="0" cy="0"/>
        </a:xfrm>
      </p:grpSpPr>
      <p:sp>
        <p:nvSpPr>
          <p:cNvPr id="942" name="Google Shape;942;p1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3" name="Google Shape;943;p126"/>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44" name="Google Shape;944;p1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5" name="Google Shape;945;p12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46" name="Google Shape;946;p1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47" name="Google Shape;947;p1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948" name="Google Shape;948;p1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949" name="Google Shape;949;p1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950"/>
        <p:cNvGrpSpPr/>
        <p:nvPr/>
      </p:nvGrpSpPr>
      <p:grpSpPr>
        <a:xfrm>
          <a:off x="0" y="0"/>
          <a:ext cx="0" cy="0"/>
          <a:chOff x="0" y="0"/>
          <a:chExt cx="0" cy="0"/>
        </a:xfrm>
      </p:grpSpPr>
      <p:sp>
        <p:nvSpPr>
          <p:cNvPr id="951" name="Google Shape;951;p1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2" name="Google Shape;952;p127"/>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3" name="Google Shape;953;p1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4" name="Google Shape;954;p1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5" name="Google Shape;955;p12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56" name="Google Shape;956;p1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57" name="Google Shape;957;p1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958"/>
        <p:cNvGrpSpPr/>
        <p:nvPr/>
      </p:nvGrpSpPr>
      <p:grpSpPr>
        <a:xfrm>
          <a:off x="0" y="0"/>
          <a:ext cx="0" cy="0"/>
          <a:chOff x="0" y="0"/>
          <a:chExt cx="0" cy="0"/>
        </a:xfrm>
      </p:grpSpPr>
      <p:sp>
        <p:nvSpPr>
          <p:cNvPr id="959" name="Google Shape;959;p1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0" name="Google Shape;960;p128"/>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1" name="Google Shape;961;p12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2" name="Google Shape;962;p1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63" name="Google Shape;963;p128"/>
          <p:cNvSpPr>
            <a:spLocks noGrp="1"/>
          </p:cNvSpPr>
          <p:nvPr>
            <p:ph type="pic" idx="2"/>
          </p:nvPr>
        </p:nvSpPr>
        <p:spPr>
          <a:xfrm>
            <a:off x="537883" y="2655094"/>
            <a:ext cx="2949000" cy="1740600"/>
          </a:xfrm>
          <a:prstGeom prst="rect">
            <a:avLst/>
          </a:prstGeom>
          <a:noFill/>
          <a:ln>
            <a:noFill/>
          </a:ln>
        </p:spPr>
      </p:sp>
      <p:sp>
        <p:nvSpPr>
          <p:cNvPr id="964" name="Google Shape;964;p128"/>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65" name="Google Shape;965;p1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66" name="Google Shape;966;p1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967"/>
        <p:cNvGrpSpPr/>
        <p:nvPr/>
      </p:nvGrpSpPr>
      <p:grpSpPr>
        <a:xfrm>
          <a:off x="0" y="0"/>
          <a:ext cx="0" cy="0"/>
          <a:chOff x="0" y="0"/>
          <a:chExt cx="0" cy="0"/>
        </a:xfrm>
      </p:grpSpPr>
      <p:sp>
        <p:nvSpPr>
          <p:cNvPr id="968" name="Google Shape;968;p1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9" name="Google Shape;969;p1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0" name="Google Shape;970;p129"/>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1" name="Google Shape;971;p1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72" name="Google Shape;972;p1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973"/>
        <p:cNvGrpSpPr/>
        <p:nvPr/>
      </p:nvGrpSpPr>
      <p:grpSpPr>
        <a:xfrm>
          <a:off x="0" y="0"/>
          <a:ext cx="0" cy="0"/>
          <a:chOff x="0" y="0"/>
          <a:chExt cx="0" cy="0"/>
        </a:xfrm>
      </p:grpSpPr>
      <p:sp>
        <p:nvSpPr>
          <p:cNvPr id="974" name="Google Shape;974;p1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5" name="Google Shape;975;p1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6" name="Google Shape;976;p1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7" name="Google Shape;977;p130"/>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8" name="Google Shape;978;p1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79" name="Google Shape;979;p1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980"/>
        <p:cNvGrpSpPr/>
        <p:nvPr/>
      </p:nvGrpSpPr>
      <p:grpSpPr>
        <a:xfrm>
          <a:off x="0" y="0"/>
          <a:ext cx="0" cy="0"/>
          <a:chOff x="0" y="0"/>
          <a:chExt cx="0" cy="0"/>
        </a:xfrm>
      </p:grpSpPr>
      <p:sp>
        <p:nvSpPr>
          <p:cNvPr id="981" name="Google Shape;981;p1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82" name="Google Shape;982;p1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3" name="Google Shape;983;p1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84" name="Google Shape;984;p1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5" name="Google Shape;985;p1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6" name="Google Shape;986;p13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87" name="Google Shape;987;p1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8" name="Google Shape;988;p1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989"/>
        <p:cNvGrpSpPr/>
        <p:nvPr/>
      </p:nvGrpSpPr>
      <p:grpSpPr>
        <a:xfrm>
          <a:off x="0" y="0"/>
          <a:ext cx="0" cy="0"/>
          <a:chOff x="0" y="0"/>
          <a:chExt cx="0" cy="0"/>
        </a:xfrm>
      </p:grpSpPr>
      <p:sp>
        <p:nvSpPr>
          <p:cNvPr id="990" name="Google Shape;990;p1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91" name="Google Shape;991;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2" name="Google Shape;992;p13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3" name="Google Shape;993;p13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94" name="Google Shape;994;p13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995"/>
        <p:cNvGrpSpPr/>
        <p:nvPr/>
      </p:nvGrpSpPr>
      <p:grpSpPr>
        <a:xfrm>
          <a:off x="0" y="0"/>
          <a:ext cx="0" cy="0"/>
          <a:chOff x="0" y="0"/>
          <a:chExt cx="0" cy="0"/>
        </a:xfrm>
      </p:grpSpPr>
      <p:sp>
        <p:nvSpPr>
          <p:cNvPr id="996" name="Google Shape;996;p1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97" name="Google Shape;997;p1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8" name="Google Shape;998;p13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99" name="Google Shape;999;p13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00" name="Google Shape;1000;p13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1001"/>
        <p:cNvGrpSpPr/>
        <p:nvPr/>
      </p:nvGrpSpPr>
      <p:grpSpPr>
        <a:xfrm>
          <a:off x="0" y="0"/>
          <a:ext cx="0" cy="0"/>
          <a:chOff x="0" y="0"/>
          <a:chExt cx="0" cy="0"/>
        </a:xfrm>
      </p:grpSpPr>
      <p:sp>
        <p:nvSpPr>
          <p:cNvPr id="1002" name="Google Shape;1002;p1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3" name="Google Shape;1003;p1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04" name="Google Shape;1004;p1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5" name="Google Shape;1005;p1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06" name="Google Shape;1006;p13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07" name="Google Shape;1007;p1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08" name="Google Shape;1008;p1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48"/>
        <p:cNvGrpSpPr/>
        <p:nvPr/>
      </p:nvGrpSpPr>
      <p:grpSpPr>
        <a:xfrm>
          <a:off x="0" y="0"/>
          <a:ext cx="0" cy="0"/>
          <a:chOff x="0" y="0"/>
          <a:chExt cx="0" cy="0"/>
        </a:xfrm>
      </p:grpSpPr>
      <p:sp>
        <p:nvSpPr>
          <p:cNvPr id="149" name="Google Shape;149;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1" name="Google Shape;151;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52" name="Google Shape;152;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54" name="Google Shape;154;p25"/>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155" name="Google Shape;155;p2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56" name="Google Shape;156;p25"/>
          <p:cNvGrpSpPr/>
          <p:nvPr/>
        </p:nvGrpSpPr>
        <p:grpSpPr>
          <a:xfrm>
            <a:off x="1605267" y="3232902"/>
            <a:ext cx="5933466" cy="1097281"/>
            <a:chOff x="1952025" y="4310537"/>
            <a:chExt cx="7911288" cy="1463041"/>
          </a:xfrm>
        </p:grpSpPr>
        <p:pic>
          <p:nvPicPr>
            <p:cNvPr id="157" name="Google Shape;157;p25"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58" name="Google Shape;158;p25"/>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59" name="Google Shape;159;p25"/>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60" name="Google Shape;160;p25"/>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1009"/>
        <p:cNvGrpSpPr/>
        <p:nvPr/>
      </p:nvGrpSpPr>
      <p:grpSpPr>
        <a:xfrm>
          <a:off x="0" y="0"/>
          <a:ext cx="0" cy="0"/>
          <a:chOff x="0" y="0"/>
          <a:chExt cx="0" cy="0"/>
        </a:xfrm>
      </p:grpSpPr>
      <p:sp>
        <p:nvSpPr>
          <p:cNvPr id="1010" name="Google Shape;1010;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1" name="Google Shape;1011;p1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12" name="Google Shape;1012;p1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13" name="Google Shape;1013;p1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14" name="Google Shape;1014;p1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15" name="Google Shape;1015;p1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16" name="Google Shape;1016;p13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17" name="Google Shape;1017;p1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18" name="Google Shape;1018;p1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1019"/>
        <p:cNvGrpSpPr/>
        <p:nvPr/>
      </p:nvGrpSpPr>
      <p:grpSpPr>
        <a:xfrm>
          <a:off x="0" y="0"/>
          <a:ext cx="0" cy="0"/>
          <a:chOff x="0" y="0"/>
          <a:chExt cx="0" cy="0"/>
        </a:xfrm>
      </p:grpSpPr>
      <p:sp>
        <p:nvSpPr>
          <p:cNvPr id="1020" name="Google Shape;1020;p1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21" name="Google Shape;1021;p136"/>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22" name="Google Shape;1022;p1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023" name="Google Shape;1023;p1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4" name="Google Shape;1024;p1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25" name="Google Shape;1025;p13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6" name="Google Shape;1026;p1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1027" name="Google Shape;1027;p136"/>
          <p:cNvGrpSpPr/>
          <p:nvPr/>
        </p:nvGrpSpPr>
        <p:grpSpPr>
          <a:xfrm>
            <a:off x="1605267" y="3232902"/>
            <a:ext cx="5933466" cy="1097281"/>
            <a:chOff x="1952025" y="4310537"/>
            <a:chExt cx="7911288" cy="1463041"/>
          </a:xfrm>
        </p:grpSpPr>
        <p:pic>
          <p:nvPicPr>
            <p:cNvPr id="1028" name="Google Shape;1028;p1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029" name="Google Shape;1029;p1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030" name="Google Shape;1030;p1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031" name="Google Shape;1031;p1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032"/>
        <p:cNvGrpSpPr/>
        <p:nvPr/>
      </p:nvGrpSpPr>
      <p:grpSpPr>
        <a:xfrm>
          <a:off x="0" y="0"/>
          <a:ext cx="0" cy="0"/>
          <a:chOff x="0" y="0"/>
          <a:chExt cx="0" cy="0"/>
        </a:xfrm>
      </p:grpSpPr>
      <p:sp>
        <p:nvSpPr>
          <p:cNvPr id="1033" name="Google Shape;1033;p1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34" name="Google Shape;1034;p13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035" name="Google Shape;1035;p1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6" name="Google Shape;1036;p13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37" name="Google Shape;1037;p1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38" name="Google Shape;1038;p1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039" name="Google Shape;1039;p1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040" name="Google Shape;1040;p1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041"/>
        <p:cNvGrpSpPr/>
        <p:nvPr/>
      </p:nvGrpSpPr>
      <p:grpSpPr>
        <a:xfrm>
          <a:off x="0" y="0"/>
          <a:ext cx="0" cy="0"/>
          <a:chOff x="0" y="0"/>
          <a:chExt cx="0" cy="0"/>
        </a:xfrm>
      </p:grpSpPr>
      <p:sp>
        <p:nvSpPr>
          <p:cNvPr id="1042" name="Google Shape;1042;p1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3" name="Google Shape;1043;p138"/>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44" name="Google Shape;1044;p1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5" name="Google Shape;1045;p1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6" name="Google Shape;1046;p138"/>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47" name="Google Shape;1047;p1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48" name="Google Shape;1048;p1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1049"/>
        <p:cNvGrpSpPr/>
        <p:nvPr/>
      </p:nvGrpSpPr>
      <p:grpSpPr>
        <a:xfrm>
          <a:off x="0" y="0"/>
          <a:ext cx="0" cy="0"/>
          <a:chOff x="0" y="0"/>
          <a:chExt cx="0" cy="0"/>
        </a:xfrm>
      </p:grpSpPr>
      <p:sp>
        <p:nvSpPr>
          <p:cNvPr id="1050" name="Google Shape;1050;p1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1" name="Google Shape;1051;p139"/>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52" name="Google Shape;1052;p13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3" name="Google Shape;1053;p1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54" name="Google Shape;1054;p139"/>
          <p:cNvSpPr>
            <a:spLocks noGrp="1"/>
          </p:cNvSpPr>
          <p:nvPr>
            <p:ph type="pic" idx="2"/>
          </p:nvPr>
        </p:nvSpPr>
        <p:spPr>
          <a:xfrm>
            <a:off x="537883" y="2655094"/>
            <a:ext cx="2949000" cy="1740600"/>
          </a:xfrm>
          <a:prstGeom prst="rect">
            <a:avLst/>
          </a:prstGeom>
          <a:noFill/>
          <a:ln>
            <a:noFill/>
          </a:ln>
        </p:spPr>
      </p:sp>
      <p:sp>
        <p:nvSpPr>
          <p:cNvPr id="1055" name="Google Shape;1055;p139"/>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56" name="Google Shape;1056;p1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57" name="Google Shape;1057;p1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058"/>
        <p:cNvGrpSpPr/>
        <p:nvPr/>
      </p:nvGrpSpPr>
      <p:grpSpPr>
        <a:xfrm>
          <a:off x="0" y="0"/>
          <a:ext cx="0" cy="0"/>
          <a:chOff x="0" y="0"/>
          <a:chExt cx="0" cy="0"/>
        </a:xfrm>
      </p:grpSpPr>
      <p:sp>
        <p:nvSpPr>
          <p:cNvPr id="1059" name="Google Shape;1059;p1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0" name="Google Shape;1060;p1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1" name="Google Shape;1061;p140"/>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62" name="Google Shape;1062;p1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63" name="Google Shape;1063;p1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1064"/>
        <p:cNvGrpSpPr/>
        <p:nvPr/>
      </p:nvGrpSpPr>
      <p:grpSpPr>
        <a:xfrm>
          <a:off x="0" y="0"/>
          <a:ext cx="0" cy="0"/>
          <a:chOff x="0" y="0"/>
          <a:chExt cx="0" cy="0"/>
        </a:xfrm>
      </p:grpSpPr>
      <p:sp>
        <p:nvSpPr>
          <p:cNvPr id="1065" name="Google Shape;1065;p1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6" name="Google Shape;1066;p1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7" name="Google Shape;1067;p1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8" name="Google Shape;1068;p14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69" name="Google Shape;1069;p1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70" name="Google Shape;1070;p1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1071"/>
        <p:cNvGrpSpPr/>
        <p:nvPr/>
      </p:nvGrpSpPr>
      <p:grpSpPr>
        <a:xfrm>
          <a:off x="0" y="0"/>
          <a:ext cx="0" cy="0"/>
          <a:chOff x="0" y="0"/>
          <a:chExt cx="0" cy="0"/>
        </a:xfrm>
      </p:grpSpPr>
      <p:sp>
        <p:nvSpPr>
          <p:cNvPr id="1072" name="Google Shape;1072;p1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73" name="Google Shape;1073;p1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4" name="Google Shape;1074;p1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75" name="Google Shape;1075;p1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6" name="Google Shape;1076;p1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7" name="Google Shape;1077;p14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78" name="Google Shape;1078;p14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1079"/>
        <p:cNvGrpSpPr/>
        <p:nvPr/>
      </p:nvGrpSpPr>
      <p:grpSpPr>
        <a:xfrm>
          <a:off x="0" y="0"/>
          <a:ext cx="0" cy="0"/>
          <a:chOff x="0" y="0"/>
          <a:chExt cx="0" cy="0"/>
        </a:xfrm>
      </p:grpSpPr>
      <p:sp>
        <p:nvSpPr>
          <p:cNvPr id="1080" name="Google Shape;1080;p1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1" name="Google Shape;1081;p1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2" name="Google Shape;1082;p14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83" name="Google Shape;1083;p14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84" name="Google Shape;1084;p14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1085"/>
        <p:cNvGrpSpPr/>
        <p:nvPr/>
      </p:nvGrpSpPr>
      <p:grpSpPr>
        <a:xfrm>
          <a:off x="0" y="0"/>
          <a:ext cx="0" cy="0"/>
          <a:chOff x="0" y="0"/>
          <a:chExt cx="0" cy="0"/>
        </a:xfrm>
      </p:grpSpPr>
      <p:sp>
        <p:nvSpPr>
          <p:cNvPr id="1086" name="Google Shape;1086;p1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087" name="Google Shape;1087;p1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8" name="Google Shape;1088;p14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89" name="Google Shape;1089;p1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090" name="Google Shape;1090;p1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61"/>
        <p:cNvGrpSpPr/>
        <p:nvPr/>
      </p:nvGrpSpPr>
      <p:grpSpPr>
        <a:xfrm>
          <a:off x="0" y="0"/>
          <a:ext cx="0" cy="0"/>
          <a:chOff x="0" y="0"/>
          <a:chExt cx="0" cy="0"/>
        </a:xfrm>
      </p:grpSpPr>
      <p:sp>
        <p:nvSpPr>
          <p:cNvPr id="162" name="Google Shape;16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3" name="Google Shape;16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4" name="Google Shape;16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2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67" name="Google Shape;167;p26"/>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68" name="Google Shape;168;p26"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69" name="Google Shape;169;p26"/>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1091"/>
        <p:cNvGrpSpPr/>
        <p:nvPr/>
      </p:nvGrpSpPr>
      <p:grpSpPr>
        <a:xfrm>
          <a:off x="0" y="0"/>
          <a:ext cx="0" cy="0"/>
          <a:chOff x="0" y="0"/>
          <a:chExt cx="0" cy="0"/>
        </a:xfrm>
      </p:grpSpPr>
      <p:sp>
        <p:nvSpPr>
          <p:cNvPr id="1092" name="Google Shape;1092;p1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93" name="Google Shape;1093;p1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94" name="Google Shape;1094;p1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5" name="Google Shape;1095;p1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96" name="Google Shape;1096;p14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97" name="Google Shape;1097;p14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1098"/>
        <p:cNvGrpSpPr/>
        <p:nvPr/>
      </p:nvGrpSpPr>
      <p:grpSpPr>
        <a:xfrm>
          <a:off x="0" y="0"/>
          <a:ext cx="0" cy="0"/>
          <a:chOff x="0" y="0"/>
          <a:chExt cx="0" cy="0"/>
        </a:xfrm>
      </p:grpSpPr>
      <p:sp>
        <p:nvSpPr>
          <p:cNvPr id="1099" name="Google Shape;1099;p1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00" name="Google Shape;1100;p1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01" name="Google Shape;1101;p1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102" name="Google Shape;1102;p1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03" name="Google Shape;1103;p1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04" name="Google Shape;1104;p1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05" name="Google Shape;1105;p14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06" name="Google Shape;1106;p14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07" name="Google Shape;1107;p146"/>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1108"/>
        <p:cNvGrpSpPr/>
        <p:nvPr/>
      </p:nvGrpSpPr>
      <p:grpSpPr>
        <a:xfrm>
          <a:off x="0" y="0"/>
          <a:ext cx="0" cy="0"/>
          <a:chOff x="0" y="0"/>
          <a:chExt cx="0" cy="0"/>
        </a:xfrm>
      </p:grpSpPr>
      <p:sp>
        <p:nvSpPr>
          <p:cNvPr id="1109" name="Google Shape;1109;p1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10" name="Google Shape;1110;p147"/>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11" name="Google Shape;1111;p1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112" name="Google Shape;1112;p1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3" name="Google Shape;1113;p1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14" name="Google Shape;1114;p14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15" name="Google Shape;1115;p147"/>
          <p:cNvGrpSpPr/>
          <p:nvPr/>
        </p:nvGrpSpPr>
        <p:grpSpPr>
          <a:xfrm>
            <a:off x="1605267" y="3232902"/>
            <a:ext cx="5933466" cy="1097281"/>
            <a:chOff x="1952025" y="4310537"/>
            <a:chExt cx="7911288" cy="1463041"/>
          </a:xfrm>
        </p:grpSpPr>
        <p:pic>
          <p:nvPicPr>
            <p:cNvPr id="1116" name="Google Shape;1116;p1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1117" name="Google Shape;1117;p1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1118" name="Google Shape;1118;p1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1119" name="Google Shape;1119;p1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1120" name="Google Shape;1120;p14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21" name="Google Shape;1121;p147"/>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1122"/>
        <p:cNvGrpSpPr/>
        <p:nvPr/>
      </p:nvGrpSpPr>
      <p:grpSpPr>
        <a:xfrm>
          <a:off x="0" y="0"/>
          <a:ext cx="0" cy="0"/>
          <a:chOff x="0" y="0"/>
          <a:chExt cx="0" cy="0"/>
        </a:xfrm>
      </p:grpSpPr>
      <p:sp>
        <p:nvSpPr>
          <p:cNvPr id="1123" name="Google Shape;1123;p1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24" name="Google Shape;1124;p148"/>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125" name="Google Shape;1125;p1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6" name="Google Shape;1126;p148"/>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127" name="Google Shape;1127;p1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1128" name="Google Shape;1128;p1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1129" name="Google Shape;1129;p1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1130" name="Google Shape;1130;p14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31" name="Google Shape;1131;p14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1132"/>
        <p:cNvGrpSpPr/>
        <p:nvPr/>
      </p:nvGrpSpPr>
      <p:grpSpPr>
        <a:xfrm>
          <a:off x="0" y="0"/>
          <a:ext cx="0" cy="0"/>
          <a:chOff x="0" y="0"/>
          <a:chExt cx="0" cy="0"/>
        </a:xfrm>
      </p:grpSpPr>
      <p:sp>
        <p:nvSpPr>
          <p:cNvPr id="1133" name="Google Shape;1133;p1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4" name="Google Shape;1134;p149"/>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35" name="Google Shape;1135;p1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6" name="Google Shape;1136;p1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37" name="Google Shape;1137;p149"/>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38" name="Google Shape;1138;p1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39" name="Google Shape;1139;p1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1140"/>
        <p:cNvGrpSpPr/>
        <p:nvPr/>
      </p:nvGrpSpPr>
      <p:grpSpPr>
        <a:xfrm>
          <a:off x="0" y="0"/>
          <a:ext cx="0" cy="0"/>
          <a:chOff x="0" y="0"/>
          <a:chExt cx="0" cy="0"/>
        </a:xfrm>
      </p:grpSpPr>
      <p:sp>
        <p:nvSpPr>
          <p:cNvPr id="1141" name="Google Shape;1141;p1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42" name="Google Shape;1142;p150"/>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43" name="Google Shape;1143;p15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4" name="Google Shape;1144;p1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45" name="Google Shape;1145;p150"/>
          <p:cNvSpPr>
            <a:spLocks noGrp="1"/>
          </p:cNvSpPr>
          <p:nvPr>
            <p:ph type="pic" idx="2"/>
          </p:nvPr>
        </p:nvSpPr>
        <p:spPr>
          <a:xfrm>
            <a:off x="537883" y="2655094"/>
            <a:ext cx="2949000" cy="1740600"/>
          </a:xfrm>
          <a:prstGeom prst="rect">
            <a:avLst/>
          </a:prstGeom>
          <a:noFill/>
          <a:ln>
            <a:noFill/>
          </a:ln>
        </p:spPr>
      </p:sp>
      <p:sp>
        <p:nvSpPr>
          <p:cNvPr id="1146" name="Google Shape;1146;p150"/>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47" name="Google Shape;1147;p1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48" name="Google Shape;1148;p1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1149"/>
        <p:cNvGrpSpPr/>
        <p:nvPr/>
      </p:nvGrpSpPr>
      <p:grpSpPr>
        <a:xfrm>
          <a:off x="0" y="0"/>
          <a:ext cx="0" cy="0"/>
          <a:chOff x="0" y="0"/>
          <a:chExt cx="0" cy="0"/>
        </a:xfrm>
      </p:grpSpPr>
      <p:sp>
        <p:nvSpPr>
          <p:cNvPr id="1150" name="Google Shape;1150;p1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1" name="Google Shape;1151;p1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2" name="Google Shape;1152;p15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53" name="Google Shape;1153;p1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54" name="Google Shape;1154;p1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1155"/>
        <p:cNvGrpSpPr/>
        <p:nvPr/>
      </p:nvGrpSpPr>
      <p:grpSpPr>
        <a:xfrm>
          <a:off x="0" y="0"/>
          <a:ext cx="0" cy="0"/>
          <a:chOff x="0" y="0"/>
          <a:chExt cx="0" cy="0"/>
        </a:xfrm>
      </p:grpSpPr>
      <p:sp>
        <p:nvSpPr>
          <p:cNvPr id="1156" name="Google Shape;1156;p1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7" name="Google Shape;1157;p1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8" name="Google Shape;1158;p1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9" name="Google Shape;1159;p15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0" name="Google Shape;1160;p1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61" name="Google Shape;1161;p1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1162"/>
        <p:cNvGrpSpPr/>
        <p:nvPr/>
      </p:nvGrpSpPr>
      <p:grpSpPr>
        <a:xfrm>
          <a:off x="0" y="0"/>
          <a:ext cx="0" cy="0"/>
          <a:chOff x="0" y="0"/>
          <a:chExt cx="0" cy="0"/>
        </a:xfrm>
      </p:grpSpPr>
      <p:sp>
        <p:nvSpPr>
          <p:cNvPr id="1163" name="Google Shape;1163;p1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64" name="Google Shape;1164;p1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5" name="Google Shape;1165;p1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66" name="Google Shape;1166;p1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7" name="Google Shape;1167;p1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68" name="Google Shape;1168;p15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69" name="Google Shape;1169;p1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0" name="Google Shape;1170;p1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1171"/>
        <p:cNvGrpSpPr/>
        <p:nvPr/>
      </p:nvGrpSpPr>
      <p:grpSpPr>
        <a:xfrm>
          <a:off x="0" y="0"/>
          <a:ext cx="0" cy="0"/>
          <a:chOff x="0" y="0"/>
          <a:chExt cx="0" cy="0"/>
        </a:xfrm>
      </p:grpSpPr>
      <p:sp>
        <p:nvSpPr>
          <p:cNvPr id="1172" name="Google Shape;1172;p1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73" name="Google Shape;1173;p1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4" name="Google Shape;1174;p15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75" name="Google Shape;1175;p1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76" name="Google Shape;1176;p1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70"/>
        <p:cNvGrpSpPr/>
        <p:nvPr/>
      </p:nvGrpSpPr>
      <p:grpSpPr>
        <a:xfrm>
          <a:off x="0" y="0"/>
          <a:ext cx="0" cy="0"/>
          <a:chOff x="0" y="0"/>
          <a:chExt cx="0" cy="0"/>
        </a:xfrm>
      </p:grpSpPr>
      <p:sp>
        <p:nvSpPr>
          <p:cNvPr id="171" name="Google Shape;171;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2" name="Google Shape;172;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3" name="Google Shape;173;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4" name="Google Shape;174;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2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77" name="Google Shape;177;p2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1177"/>
        <p:cNvGrpSpPr/>
        <p:nvPr/>
      </p:nvGrpSpPr>
      <p:grpSpPr>
        <a:xfrm>
          <a:off x="0" y="0"/>
          <a:ext cx="0" cy="0"/>
          <a:chOff x="0" y="0"/>
          <a:chExt cx="0" cy="0"/>
        </a:xfrm>
      </p:grpSpPr>
      <p:sp>
        <p:nvSpPr>
          <p:cNvPr id="1178" name="Google Shape;1178;p1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79" name="Google Shape;1179;p1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80" name="Google Shape;1180;p15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81" name="Google Shape;1181;p1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82" name="Google Shape;1182;p1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183"/>
        <p:cNvGrpSpPr/>
        <p:nvPr/>
      </p:nvGrpSpPr>
      <p:grpSpPr>
        <a:xfrm>
          <a:off x="0" y="0"/>
          <a:ext cx="0" cy="0"/>
          <a:chOff x="0" y="0"/>
          <a:chExt cx="0" cy="0"/>
        </a:xfrm>
      </p:grpSpPr>
      <p:sp>
        <p:nvSpPr>
          <p:cNvPr id="1184" name="Google Shape;1184;p1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5" name="Google Shape;1185;p1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86" name="Google Shape;1186;p1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87" name="Google Shape;1187;p1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88" name="Google Shape;1188;p15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89" name="Google Shape;1189;p1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190" name="Google Shape;1190;p1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191"/>
        <p:cNvGrpSpPr/>
        <p:nvPr/>
      </p:nvGrpSpPr>
      <p:grpSpPr>
        <a:xfrm>
          <a:off x="0" y="0"/>
          <a:ext cx="0" cy="0"/>
          <a:chOff x="0" y="0"/>
          <a:chExt cx="0" cy="0"/>
        </a:xfrm>
      </p:grpSpPr>
      <p:sp>
        <p:nvSpPr>
          <p:cNvPr id="1192" name="Google Shape;1192;p1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93" name="Google Shape;1193;p1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4" name="Google Shape;1194;p1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195" name="Google Shape;1195;p1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196" name="Google Shape;1196;p1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197" name="Google Shape;1197;p1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198" name="Google Shape;1198;p15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99" name="Google Shape;1199;p1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200" name="Google Shape;1200;p1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Bullet Points">
  <p:cSld name="TITLE_AND_BODY_1">
    <p:spTree>
      <p:nvGrpSpPr>
        <p:cNvPr id="1" name="Shape 1201"/>
        <p:cNvGrpSpPr/>
        <p:nvPr/>
      </p:nvGrpSpPr>
      <p:grpSpPr>
        <a:xfrm>
          <a:off x="0" y="0"/>
          <a:ext cx="0" cy="0"/>
          <a:chOff x="0" y="0"/>
          <a:chExt cx="0" cy="0"/>
        </a:xfrm>
      </p:grpSpPr>
      <p:sp>
        <p:nvSpPr>
          <p:cNvPr id="1202" name="Google Shape;1202;p158"/>
          <p:cNvSpPr/>
          <p:nvPr/>
        </p:nvSpPr>
        <p:spPr>
          <a:xfrm>
            <a:off x="294975" y="306325"/>
            <a:ext cx="6999900" cy="635400"/>
          </a:xfrm>
          <a:prstGeom prst="roundRect">
            <a:avLst>
              <a:gd name="adj" fmla="val 16667"/>
            </a:avLst>
          </a:prstGeom>
          <a:solidFill>
            <a:srgbClr val="A75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158"/>
          <p:cNvSpPr txBox="1">
            <a:spLocks noGrp="1"/>
          </p:cNvSpPr>
          <p:nvPr>
            <p:ph type="title"/>
          </p:nvPr>
        </p:nvSpPr>
        <p:spPr>
          <a:xfrm>
            <a:off x="311700" y="312775"/>
            <a:ext cx="58485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204" name="Google Shape;1204;p1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05" name="Google Shape;1205;p1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1206"/>
        <p:cNvGrpSpPr/>
        <p:nvPr/>
      </p:nvGrpSpPr>
      <p:grpSpPr>
        <a:xfrm>
          <a:off x="0" y="0"/>
          <a:ext cx="0" cy="0"/>
          <a:chOff x="0" y="0"/>
          <a:chExt cx="0" cy="0"/>
        </a:xfrm>
      </p:grpSpPr>
      <p:sp>
        <p:nvSpPr>
          <p:cNvPr id="1207" name="Google Shape;1207;p1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08" name="Google Shape;1208;p15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9" name="Google Shape;1209;p15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10" name="Google Shape;1210;p15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1"/>
        <p:cNvGrpSpPr/>
        <p:nvPr/>
      </p:nvGrpSpPr>
      <p:grpSpPr>
        <a:xfrm>
          <a:off x="0" y="0"/>
          <a:ext cx="0" cy="0"/>
          <a:chOff x="0" y="0"/>
          <a:chExt cx="0" cy="0"/>
        </a:xfrm>
      </p:grpSpPr>
      <p:sp>
        <p:nvSpPr>
          <p:cNvPr id="1212" name="Google Shape;1212;p16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FFFFFF"/>
              </a:buClr>
              <a:buSzPts val="2800"/>
              <a:buNone/>
              <a:defRPr>
                <a:solidFill>
                  <a:srgbClr val="FFFFFF"/>
                </a:solidFill>
              </a:defRPr>
            </a:lvl2pPr>
            <a:lvl3pPr lvl="2" algn="l">
              <a:lnSpc>
                <a:spcPct val="100000"/>
              </a:lnSpc>
              <a:spcBef>
                <a:spcPts val="0"/>
              </a:spcBef>
              <a:spcAft>
                <a:spcPts val="0"/>
              </a:spcAft>
              <a:buClr>
                <a:srgbClr val="FFFFFF"/>
              </a:buClr>
              <a:buSzPts val="2800"/>
              <a:buNone/>
              <a:defRPr>
                <a:solidFill>
                  <a:srgbClr val="FFFFFF"/>
                </a:solidFill>
              </a:defRPr>
            </a:lvl3pPr>
            <a:lvl4pPr lvl="3" algn="l">
              <a:lnSpc>
                <a:spcPct val="100000"/>
              </a:lnSpc>
              <a:spcBef>
                <a:spcPts val="0"/>
              </a:spcBef>
              <a:spcAft>
                <a:spcPts val="0"/>
              </a:spcAft>
              <a:buClr>
                <a:srgbClr val="FFFFFF"/>
              </a:buClr>
              <a:buSzPts val="2800"/>
              <a:buNone/>
              <a:defRPr>
                <a:solidFill>
                  <a:srgbClr val="FFFFFF"/>
                </a:solidFill>
              </a:defRPr>
            </a:lvl4pPr>
            <a:lvl5pPr lvl="4" algn="l">
              <a:lnSpc>
                <a:spcPct val="100000"/>
              </a:lnSpc>
              <a:spcBef>
                <a:spcPts val="0"/>
              </a:spcBef>
              <a:spcAft>
                <a:spcPts val="0"/>
              </a:spcAft>
              <a:buClr>
                <a:srgbClr val="FFFFFF"/>
              </a:buClr>
              <a:buSzPts val="2800"/>
              <a:buNone/>
              <a:defRPr>
                <a:solidFill>
                  <a:srgbClr val="FFFFFF"/>
                </a:solidFill>
              </a:defRPr>
            </a:lvl5pPr>
            <a:lvl6pPr lvl="5" algn="l">
              <a:lnSpc>
                <a:spcPct val="100000"/>
              </a:lnSpc>
              <a:spcBef>
                <a:spcPts val="0"/>
              </a:spcBef>
              <a:spcAft>
                <a:spcPts val="0"/>
              </a:spcAft>
              <a:buClr>
                <a:srgbClr val="FFFFFF"/>
              </a:buClr>
              <a:buSzPts val="2800"/>
              <a:buNone/>
              <a:defRPr>
                <a:solidFill>
                  <a:srgbClr val="FFFFFF"/>
                </a:solidFill>
              </a:defRPr>
            </a:lvl6pPr>
            <a:lvl7pPr lvl="6" algn="l">
              <a:lnSpc>
                <a:spcPct val="100000"/>
              </a:lnSpc>
              <a:spcBef>
                <a:spcPts val="0"/>
              </a:spcBef>
              <a:spcAft>
                <a:spcPts val="0"/>
              </a:spcAft>
              <a:buClr>
                <a:srgbClr val="FFFFFF"/>
              </a:buClr>
              <a:buSzPts val="2800"/>
              <a:buNone/>
              <a:defRPr>
                <a:solidFill>
                  <a:srgbClr val="FFFFFF"/>
                </a:solidFill>
              </a:defRPr>
            </a:lvl7pPr>
            <a:lvl8pPr lvl="7" algn="l">
              <a:lnSpc>
                <a:spcPct val="100000"/>
              </a:lnSpc>
              <a:spcBef>
                <a:spcPts val="0"/>
              </a:spcBef>
              <a:spcAft>
                <a:spcPts val="0"/>
              </a:spcAft>
              <a:buClr>
                <a:srgbClr val="FFFFFF"/>
              </a:buClr>
              <a:buSzPts val="2800"/>
              <a:buNone/>
              <a:defRPr>
                <a:solidFill>
                  <a:srgbClr val="FFFFFF"/>
                </a:solidFill>
              </a:defRPr>
            </a:lvl8pPr>
            <a:lvl9pPr lvl="8" algn="l">
              <a:lnSpc>
                <a:spcPct val="100000"/>
              </a:lnSpc>
              <a:spcBef>
                <a:spcPts val="0"/>
              </a:spcBef>
              <a:spcAft>
                <a:spcPts val="0"/>
              </a:spcAft>
              <a:buClr>
                <a:srgbClr val="FFFFFF"/>
              </a:buClr>
              <a:buSzPts val="2800"/>
              <a:buNone/>
              <a:defRPr>
                <a:solidFill>
                  <a:srgbClr val="FFFFFF"/>
                </a:solidFill>
              </a:defRPr>
            </a:lvl9pPr>
          </a:lstStyle>
          <a:p>
            <a:endParaRPr/>
          </a:p>
        </p:txBody>
      </p:sp>
      <p:sp>
        <p:nvSpPr>
          <p:cNvPr id="1213" name="Google Shape;1213;p16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14" name="Google Shape;1214;p16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15" name="Google Shape;1215;p1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1216"/>
        <p:cNvGrpSpPr/>
        <p:nvPr/>
      </p:nvGrpSpPr>
      <p:grpSpPr>
        <a:xfrm>
          <a:off x="0" y="0"/>
          <a:ext cx="0" cy="0"/>
          <a:chOff x="0" y="0"/>
          <a:chExt cx="0" cy="0"/>
        </a:xfrm>
      </p:grpSpPr>
      <p:sp>
        <p:nvSpPr>
          <p:cNvPr id="1217" name="Google Shape;1217;p1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18" name="Google Shape;1218;p161"/>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19" name="Google Shape;1219;p161"/>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1220" name="Google Shape;1220;p161"/>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1221"/>
        <p:cNvGrpSpPr/>
        <p:nvPr/>
      </p:nvGrpSpPr>
      <p:grpSpPr>
        <a:xfrm>
          <a:off x="0" y="0"/>
          <a:ext cx="0" cy="0"/>
          <a:chOff x="0" y="0"/>
          <a:chExt cx="0" cy="0"/>
        </a:xfrm>
      </p:grpSpPr>
      <p:sp>
        <p:nvSpPr>
          <p:cNvPr id="1222" name="Google Shape;1222;p1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1223"/>
        <p:cNvGrpSpPr/>
        <p:nvPr/>
      </p:nvGrpSpPr>
      <p:grpSpPr>
        <a:xfrm>
          <a:off x="0" y="0"/>
          <a:ext cx="0" cy="0"/>
          <a:chOff x="0" y="0"/>
          <a:chExt cx="0" cy="0"/>
        </a:xfrm>
      </p:grpSpPr>
      <p:sp>
        <p:nvSpPr>
          <p:cNvPr id="1224" name="Google Shape;1224;p1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25" name="Google Shape;1225;p1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26" name="Google Shape;1226;p163"/>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1227"/>
        <p:cNvGrpSpPr/>
        <p:nvPr/>
      </p:nvGrpSpPr>
      <p:grpSpPr>
        <a:xfrm>
          <a:off x="0" y="0"/>
          <a:ext cx="0" cy="0"/>
          <a:chOff x="0" y="0"/>
          <a:chExt cx="0" cy="0"/>
        </a:xfrm>
      </p:grpSpPr>
      <p:sp>
        <p:nvSpPr>
          <p:cNvPr id="1228" name="Google Shape;1228;p1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78"/>
        <p:cNvGrpSpPr/>
        <p:nvPr/>
      </p:nvGrpSpPr>
      <p:grpSpPr>
        <a:xfrm>
          <a:off x="0" y="0"/>
          <a:ext cx="0" cy="0"/>
          <a:chOff x="0" y="0"/>
          <a:chExt cx="0" cy="0"/>
        </a:xfrm>
      </p:grpSpPr>
      <p:sp>
        <p:nvSpPr>
          <p:cNvPr id="179" name="Google Shape;179;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 name="Google Shape;180;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 name="Google Shape;181;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2" name="Google Shape;182;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3" name="Google Shape;183;p28"/>
          <p:cNvSpPr>
            <a:spLocks noGrp="1"/>
          </p:cNvSpPr>
          <p:nvPr>
            <p:ph type="pic" idx="2"/>
          </p:nvPr>
        </p:nvSpPr>
        <p:spPr>
          <a:xfrm>
            <a:off x="537883" y="2655094"/>
            <a:ext cx="2949000" cy="1740600"/>
          </a:xfrm>
          <a:prstGeom prst="rect">
            <a:avLst/>
          </a:prstGeom>
          <a:noFill/>
          <a:ln>
            <a:noFill/>
          </a:ln>
        </p:spPr>
      </p:sp>
      <p:sp>
        <p:nvSpPr>
          <p:cNvPr id="184" name="Google Shape;184;p2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86" name="Google Shape;186;p2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Reverse Main Point Pink 1">
  <p:cSld name="BLANK_2_2">
    <p:spTree>
      <p:nvGrpSpPr>
        <p:cNvPr id="1" name="Shape 1229"/>
        <p:cNvGrpSpPr/>
        <p:nvPr/>
      </p:nvGrpSpPr>
      <p:grpSpPr>
        <a:xfrm>
          <a:off x="0" y="0"/>
          <a:ext cx="0" cy="0"/>
          <a:chOff x="0" y="0"/>
          <a:chExt cx="0" cy="0"/>
        </a:xfrm>
      </p:grpSpPr>
      <p:sp>
        <p:nvSpPr>
          <p:cNvPr id="1230" name="Google Shape;1230;p16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31" name="Google Shape;1231;p165"/>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2" name="Google Shape;1232;p165"/>
          <p:cNvPicPr preferRelativeResize="0"/>
          <p:nvPr/>
        </p:nvPicPr>
        <p:blipFill>
          <a:blip r:embed="rId2">
            <a:alphaModFix amt="50000"/>
          </a:blip>
          <a:stretch>
            <a:fillRect/>
          </a:stretch>
        </p:blipFill>
        <p:spPr>
          <a:xfrm>
            <a:off x="1998233" y="0"/>
            <a:ext cx="5147534" cy="5143500"/>
          </a:xfrm>
          <a:prstGeom prst="rect">
            <a:avLst/>
          </a:prstGeom>
          <a:noFill/>
          <a:ln>
            <a:noFill/>
          </a:ln>
        </p:spPr>
      </p:pic>
      <p:sp>
        <p:nvSpPr>
          <p:cNvPr id="1233" name="Google Shape;1233;p165"/>
          <p:cNvSpPr txBox="1">
            <a:spLocks noGrp="1"/>
          </p:cNvSpPr>
          <p:nvPr>
            <p:ph type="title"/>
          </p:nvPr>
        </p:nvSpPr>
        <p:spPr>
          <a:xfrm>
            <a:off x="1388100" y="520700"/>
            <a:ext cx="6367800" cy="4090800"/>
          </a:xfrm>
          <a:prstGeom prst="rect">
            <a:avLst/>
          </a:prstGeom>
        </p:spPr>
        <p:txBody>
          <a:bodyPr spcFirstLastPara="1" wrap="square" lIns="68575" tIns="34275" rIns="68575" bIns="34275" anchor="ctr" anchorCtr="0">
            <a:normAutofit/>
          </a:bodyPr>
          <a:lstStyle>
            <a:lvl1pPr lvl="0" algn="ctr">
              <a:lnSpc>
                <a:spcPct val="90000"/>
              </a:lnSpc>
              <a:spcBef>
                <a:spcPts val="0"/>
              </a:spcBef>
              <a:spcAft>
                <a:spcPts val="0"/>
              </a:spcAft>
              <a:buClr>
                <a:srgbClr val="FFFFFF"/>
              </a:buClr>
              <a:buSzPts val="4800"/>
              <a:buNone/>
              <a:defRPr sz="4800">
                <a:solidFill>
                  <a:srgbClr val="FFFFFF"/>
                </a:solidFill>
              </a:defRPr>
            </a:lvl1pPr>
            <a:lvl2pPr lvl="1" algn="ctr">
              <a:lnSpc>
                <a:spcPct val="90000"/>
              </a:lnSpc>
              <a:spcBef>
                <a:spcPts val="0"/>
              </a:spcBef>
              <a:spcAft>
                <a:spcPts val="0"/>
              </a:spcAft>
              <a:buClr>
                <a:srgbClr val="FFFFFF"/>
              </a:buClr>
              <a:buSzPts val="4800"/>
              <a:buNone/>
              <a:defRPr sz="4800">
                <a:solidFill>
                  <a:srgbClr val="FFFFFF"/>
                </a:solidFill>
              </a:defRPr>
            </a:lvl2pPr>
            <a:lvl3pPr lvl="2" algn="ctr">
              <a:lnSpc>
                <a:spcPct val="90000"/>
              </a:lnSpc>
              <a:spcBef>
                <a:spcPts val="0"/>
              </a:spcBef>
              <a:spcAft>
                <a:spcPts val="0"/>
              </a:spcAft>
              <a:buClr>
                <a:srgbClr val="FFFFFF"/>
              </a:buClr>
              <a:buSzPts val="4800"/>
              <a:buNone/>
              <a:defRPr sz="4800">
                <a:solidFill>
                  <a:srgbClr val="FFFFFF"/>
                </a:solidFill>
              </a:defRPr>
            </a:lvl3pPr>
            <a:lvl4pPr lvl="3" algn="ctr">
              <a:lnSpc>
                <a:spcPct val="90000"/>
              </a:lnSpc>
              <a:spcBef>
                <a:spcPts val="0"/>
              </a:spcBef>
              <a:spcAft>
                <a:spcPts val="0"/>
              </a:spcAft>
              <a:buClr>
                <a:srgbClr val="FFFFFF"/>
              </a:buClr>
              <a:buSzPts val="4800"/>
              <a:buNone/>
              <a:defRPr sz="4800">
                <a:solidFill>
                  <a:srgbClr val="FFFFFF"/>
                </a:solidFill>
              </a:defRPr>
            </a:lvl4pPr>
            <a:lvl5pPr lvl="4" algn="ctr">
              <a:lnSpc>
                <a:spcPct val="90000"/>
              </a:lnSpc>
              <a:spcBef>
                <a:spcPts val="0"/>
              </a:spcBef>
              <a:spcAft>
                <a:spcPts val="0"/>
              </a:spcAft>
              <a:buClr>
                <a:srgbClr val="FFFFFF"/>
              </a:buClr>
              <a:buSzPts val="4800"/>
              <a:buNone/>
              <a:defRPr sz="4800">
                <a:solidFill>
                  <a:srgbClr val="FFFFFF"/>
                </a:solidFill>
              </a:defRPr>
            </a:lvl5pPr>
            <a:lvl6pPr lvl="5" algn="ctr">
              <a:lnSpc>
                <a:spcPct val="90000"/>
              </a:lnSpc>
              <a:spcBef>
                <a:spcPts val="0"/>
              </a:spcBef>
              <a:spcAft>
                <a:spcPts val="0"/>
              </a:spcAft>
              <a:buClr>
                <a:srgbClr val="FFFFFF"/>
              </a:buClr>
              <a:buSzPts val="4800"/>
              <a:buNone/>
              <a:defRPr sz="4800">
                <a:solidFill>
                  <a:srgbClr val="FFFFFF"/>
                </a:solidFill>
              </a:defRPr>
            </a:lvl6pPr>
            <a:lvl7pPr lvl="6" algn="ctr">
              <a:lnSpc>
                <a:spcPct val="90000"/>
              </a:lnSpc>
              <a:spcBef>
                <a:spcPts val="0"/>
              </a:spcBef>
              <a:spcAft>
                <a:spcPts val="0"/>
              </a:spcAft>
              <a:buClr>
                <a:srgbClr val="FFFFFF"/>
              </a:buClr>
              <a:buSzPts val="4800"/>
              <a:buNone/>
              <a:defRPr sz="4800">
                <a:solidFill>
                  <a:srgbClr val="FFFFFF"/>
                </a:solidFill>
              </a:defRPr>
            </a:lvl7pPr>
            <a:lvl8pPr lvl="7" algn="ctr">
              <a:lnSpc>
                <a:spcPct val="90000"/>
              </a:lnSpc>
              <a:spcBef>
                <a:spcPts val="0"/>
              </a:spcBef>
              <a:spcAft>
                <a:spcPts val="0"/>
              </a:spcAft>
              <a:buClr>
                <a:srgbClr val="FFFFFF"/>
              </a:buClr>
              <a:buSzPts val="4800"/>
              <a:buNone/>
              <a:defRPr sz="4800">
                <a:solidFill>
                  <a:srgbClr val="FFFFFF"/>
                </a:solidFill>
              </a:defRPr>
            </a:lvl8pPr>
            <a:lvl9pPr lvl="8" algn="ctr">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4"/>
        <p:cNvGrpSpPr/>
        <p:nvPr/>
      </p:nvGrpSpPr>
      <p:grpSpPr>
        <a:xfrm>
          <a:off x="0" y="0"/>
          <a:ext cx="0" cy="0"/>
          <a:chOff x="0" y="0"/>
          <a:chExt cx="0" cy="0"/>
        </a:xfrm>
      </p:grpSpPr>
      <p:sp>
        <p:nvSpPr>
          <p:cNvPr id="1235" name="Google Shape;1235;p166"/>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6" name="Google Shape;1236;p1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37" name="Google Shape;1237;p166"/>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38"/>
        <p:cNvGrpSpPr/>
        <p:nvPr/>
      </p:nvGrpSpPr>
      <p:grpSpPr>
        <a:xfrm>
          <a:off x="0" y="0"/>
          <a:ext cx="0" cy="0"/>
          <a:chOff x="0" y="0"/>
          <a:chExt cx="0" cy="0"/>
        </a:xfrm>
      </p:grpSpPr>
      <p:sp>
        <p:nvSpPr>
          <p:cNvPr id="1239" name="Google Shape;1239;p167"/>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0" name="Google Shape;1240;p167"/>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a:lnSpc>
                <a:spcPct val="90000"/>
              </a:lnSpc>
              <a:spcBef>
                <a:spcPts val="0"/>
              </a:spcBef>
              <a:spcAft>
                <a:spcPts val="0"/>
              </a:spcAft>
              <a:buSzPts val="4100"/>
              <a:buNone/>
              <a:defRPr sz="4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41" name="Google Shape;1241;p167"/>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42" name="Google Shape;1242;p16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43" name="Google Shape;1243;p1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44"/>
        <p:cNvGrpSpPr/>
        <p:nvPr/>
      </p:nvGrpSpPr>
      <p:grpSpPr>
        <a:xfrm>
          <a:off x="0" y="0"/>
          <a:ext cx="0" cy="0"/>
          <a:chOff x="0" y="0"/>
          <a:chExt cx="0" cy="0"/>
        </a:xfrm>
      </p:grpSpPr>
      <p:sp>
        <p:nvSpPr>
          <p:cNvPr id="1245" name="Google Shape;1245;p16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46" name="Google Shape;1246;p1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47" name="Google Shape;1247;p168"/>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Slide Alternative">
  <p:cSld name="BLANK_1">
    <p:spTree>
      <p:nvGrpSpPr>
        <p:cNvPr id="1" name="Shape 1248"/>
        <p:cNvGrpSpPr/>
        <p:nvPr/>
      </p:nvGrpSpPr>
      <p:grpSpPr>
        <a:xfrm>
          <a:off x="0" y="0"/>
          <a:ext cx="0" cy="0"/>
          <a:chOff x="0" y="0"/>
          <a:chExt cx="0" cy="0"/>
        </a:xfrm>
      </p:grpSpPr>
      <p:sp>
        <p:nvSpPr>
          <p:cNvPr id="1249" name="Google Shape;1249;p1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50" name="Google Shape;1250;p169"/>
          <p:cNvPicPr preferRelativeResize="0"/>
          <p:nvPr/>
        </p:nvPicPr>
        <p:blipFill rotWithShape="1">
          <a:blip r:embed="rId2">
            <a:alphaModFix/>
          </a:blip>
          <a:srcRect/>
          <a:stretch/>
        </p:blipFill>
        <p:spPr>
          <a:xfrm rot="-5400000">
            <a:off x="-1516325" y="1512775"/>
            <a:ext cx="5142800" cy="2110150"/>
          </a:xfrm>
          <a:prstGeom prst="rect">
            <a:avLst/>
          </a:prstGeom>
          <a:noFill/>
          <a:ln>
            <a:noFill/>
          </a:ln>
        </p:spPr>
      </p:pic>
      <p:sp>
        <p:nvSpPr>
          <p:cNvPr id="1251" name="Google Shape;1251;p169"/>
          <p:cNvSpPr txBox="1">
            <a:spLocks noGrp="1"/>
          </p:cNvSpPr>
          <p:nvPr>
            <p:ph type="title"/>
          </p:nvPr>
        </p:nvSpPr>
        <p:spPr>
          <a:xfrm>
            <a:off x="2110150" y="1330430"/>
            <a:ext cx="6367800" cy="16371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1252" name="Google Shape;1252;p169"/>
          <p:cNvSpPr txBox="1">
            <a:spLocks noGrp="1"/>
          </p:cNvSpPr>
          <p:nvPr>
            <p:ph type="subTitle" idx="1"/>
          </p:nvPr>
        </p:nvSpPr>
        <p:spPr>
          <a:xfrm>
            <a:off x="2113275" y="2855080"/>
            <a:ext cx="49530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A75276"/>
              </a:buClr>
              <a:buSzPts val="2300"/>
              <a:buNone/>
              <a:defRPr sz="2300">
                <a:solidFill>
                  <a:srgbClr val="A75276"/>
                </a:solidFill>
              </a:defRPr>
            </a:lvl1pPr>
            <a:lvl2pPr lvl="1" algn="l">
              <a:lnSpc>
                <a:spcPct val="100000"/>
              </a:lnSpc>
              <a:spcBef>
                <a:spcPts val="0"/>
              </a:spcBef>
              <a:spcAft>
                <a:spcPts val="0"/>
              </a:spcAft>
              <a:buClr>
                <a:srgbClr val="A75276"/>
              </a:buClr>
              <a:buSzPts val="2300"/>
              <a:buNone/>
              <a:defRPr sz="2300">
                <a:solidFill>
                  <a:srgbClr val="A75276"/>
                </a:solidFill>
              </a:defRPr>
            </a:lvl2pPr>
            <a:lvl3pPr lvl="2" algn="l">
              <a:lnSpc>
                <a:spcPct val="100000"/>
              </a:lnSpc>
              <a:spcBef>
                <a:spcPts val="0"/>
              </a:spcBef>
              <a:spcAft>
                <a:spcPts val="0"/>
              </a:spcAft>
              <a:buClr>
                <a:srgbClr val="A75276"/>
              </a:buClr>
              <a:buSzPts val="2300"/>
              <a:buNone/>
              <a:defRPr sz="2300">
                <a:solidFill>
                  <a:srgbClr val="A75276"/>
                </a:solidFill>
              </a:defRPr>
            </a:lvl3pPr>
            <a:lvl4pPr lvl="3" algn="l">
              <a:lnSpc>
                <a:spcPct val="100000"/>
              </a:lnSpc>
              <a:spcBef>
                <a:spcPts val="0"/>
              </a:spcBef>
              <a:spcAft>
                <a:spcPts val="0"/>
              </a:spcAft>
              <a:buClr>
                <a:srgbClr val="A75276"/>
              </a:buClr>
              <a:buSzPts val="2300"/>
              <a:buNone/>
              <a:defRPr sz="2300">
                <a:solidFill>
                  <a:srgbClr val="A75276"/>
                </a:solidFill>
              </a:defRPr>
            </a:lvl4pPr>
            <a:lvl5pPr lvl="4" algn="l">
              <a:lnSpc>
                <a:spcPct val="100000"/>
              </a:lnSpc>
              <a:spcBef>
                <a:spcPts val="0"/>
              </a:spcBef>
              <a:spcAft>
                <a:spcPts val="0"/>
              </a:spcAft>
              <a:buClr>
                <a:srgbClr val="A75276"/>
              </a:buClr>
              <a:buSzPts val="2300"/>
              <a:buNone/>
              <a:defRPr sz="2300">
                <a:solidFill>
                  <a:srgbClr val="A75276"/>
                </a:solidFill>
              </a:defRPr>
            </a:lvl5pPr>
            <a:lvl6pPr lvl="5" algn="l">
              <a:lnSpc>
                <a:spcPct val="100000"/>
              </a:lnSpc>
              <a:spcBef>
                <a:spcPts val="0"/>
              </a:spcBef>
              <a:spcAft>
                <a:spcPts val="0"/>
              </a:spcAft>
              <a:buClr>
                <a:srgbClr val="A75276"/>
              </a:buClr>
              <a:buSzPts val="2300"/>
              <a:buNone/>
              <a:defRPr sz="2300">
                <a:solidFill>
                  <a:srgbClr val="A75276"/>
                </a:solidFill>
              </a:defRPr>
            </a:lvl6pPr>
            <a:lvl7pPr lvl="6" algn="l">
              <a:lnSpc>
                <a:spcPct val="100000"/>
              </a:lnSpc>
              <a:spcBef>
                <a:spcPts val="0"/>
              </a:spcBef>
              <a:spcAft>
                <a:spcPts val="0"/>
              </a:spcAft>
              <a:buClr>
                <a:srgbClr val="A75276"/>
              </a:buClr>
              <a:buSzPts val="2300"/>
              <a:buNone/>
              <a:defRPr sz="2300">
                <a:solidFill>
                  <a:srgbClr val="A75276"/>
                </a:solidFill>
              </a:defRPr>
            </a:lvl7pPr>
            <a:lvl8pPr lvl="7" algn="l">
              <a:lnSpc>
                <a:spcPct val="100000"/>
              </a:lnSpc>
              <a:spcBef>
                <a:spcPts val="0"/>
              </a:spcBef>
              <a:spcAft>
                <a:spcPts val="0"/>
              </a:spcAft>
              <a:buClr>
                <a:srgbClr val="A75276"/>
              </a:buClr>
              <a:buSzPts val="2300"/>
              <a:buNone/>
              <a:defRPr sz="2300">
                <a:solidFill>
                  <a:srgbClr val="A75276"/>
                </a:solidFill>
              </a:defRPr>
            </a:lvl8pPr>
            <a:lvl9pPr lvl="8" algn="l">
              <a:lnSpc>
                <a:spcPct val="100000"/>
              </a:lnSpc>
              <a:spcBef>
                <a:spcPts val="0"/>
              </a:spcBef>
              <a:spcAft>
                <a:spcPts val="0"/>
              </a:spcAft>
              <a:buClr>
                <a:srgbClr val="A75276"/>
              </a:buClr>
              <a:buSzPts val="2300"/>
              <a:buNone/>
              <a:defRPr sz="2300">
                <a:solidFill>
                  <a:srgbClr val="A75276"/>
                </a:solidFill>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1253"/>
        <p:cNvGrpSpPr/>
        <p:nvPr/>
      </p:nvGrpSpPr>
      <p:grpSpPr>
        <a:xfrm>
          <a:off x="0" y="0"/>
          <a:ext cx="0" cy="0"/>
          <a:chOff x="0" y="0"/>
          <a:chExt cx="0" cy="0"/>
        </a:xfrm>
      </p:grpSpPr>
      <p:sp>
        <p:nvSpPr>
          <p:cNvPr id="1254" name="Google Shape;1254;p1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 name="Google Shape;189;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2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1" name="Google Shape;191;p2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2" name="Google Shape;192;p2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5" name="Google Shape;195;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 name="Google Shape;196;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p30"/>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3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199" name="Google Shape;199;p3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200"/>
        <p:cNvGrpSpPr/>
        <p:nvPr/>
      </p:nvGrpSpPr>
      <p:grpSpPr>
        <a:xfrm>
          <a:off x="0" y="0"/>
          <a:ext cx="0" cy="0"/>
          <a:chOff x="0" y="0"/>
          <a:chExt cx="0" cy="0"/>
        </a:xfrm>
      </p:grpSpPr>
      <p:sp>
        <p:nvSpPr>
          <p:cNvPr id="201" name="Google Shape;201;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2" name="Google Shape;202;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3" name="Google Shape;203;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4" name="Google Shape;204;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5" name="Google Shape;205;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6" name="Google Shape;206;p31"/>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3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08" name="Google Shape;208;p3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09"/>
        <p:cNvGrpSpPr/>
        <p:nvPr/>
      </p:nvGrpSpPr>
      <p:grpSpPr>
        <a:xfrm>
          <a:off x="0" y="0"/>
          <a:ext cx="0" cy="0"/>
          <a:chOff x="0" y="0"/>
          <a:chExt cx="0" cy="0"/>
        </a:xfrm>
      </p:grpSpPr>
      <p:sp>
        <p:nvSpPr>
          <p:cNvPr id="210" name="Google Shape;210;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 name="Google Shape;211;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2" name="Google Shape;212;p32"/>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213" name="Google Shape;213;p32"/>
          <p:cNvGrpSpPr/>
          <p:nvPr/>
        </p:nvGrpSpPr>
        <p:grpSpPr>
          <a:xfrm>
            <a:off x="180290" y="4600563"/>
            <a:ext cx="3539983" cy="342900"/>
            <a:chOff x="180290" y="4600563"/>
            <a:chExt cx="3539983" cy="342900"/>
          </a:xfrm>
        </p:grpSpPr>
        <p:pic>
          <p:nvPicPr>
            <p:cNvPr id="214" name="Google Shape;214;p3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215" name="Google Shape;215;p3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71"/>
        <p:cNvGrpSpPr/>
        <p:nvPr/>
      </p:nvGrpSpPr>
      <p:grpSpPr>
        <a:xfrm>
          <a:off x="0" y="0"/>
          <a:ext cx="0" cy="0"/>
          <a:chOff x="0" y="0"/>
          <a:chExt cx="0" cy="0"/>
        </a:xfrm>
      </p:grpSpPr>
      <p:sp>
        <p:nvSpPr>
          <p:cNvPr id="72" name="Google Shape;72;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 name="Google Shape;73;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4" name="Google Shape;74;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5"/>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7" name="Google Shape;77;p15"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78" name="Google Shape;78;p15"/>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sp>
        <p:nvSpPr>
          <p:cNvPr id="79" name="Google Shape;79;p15"/>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0" name="Google Shape;80;p15"/>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23"/>
        <p:cNvGrpSpPr/>
        <p:nvPr/>
      </p:nvGrpSpPr>
      <p:grpSpPr>
        <a:xfrm>
          <a:off x="0" y="0"/>
          <a:ext cx="0" cy="0"/>
          <a:chOff x="0" y="0"/>
          <a:chExt cx="0" cy="0"/>
        </a:xfrm>
      </p:grpSpPr>
      <p:sp>
        <p:nvSpPr>
          <p:cNvPr id="224" name="Google Shape;224;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5" name="Google Shape;225;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6" name="Google Shape;226;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7" name="Google Shape;227;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8" name="Google Shape;228;p3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3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30" name="Google Shape;230;p34"/>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31"/>
        <p:cNvGrpSpPr/>
        <p:nvPr/>
      </p:nvGrpSpPr>
      <p:grpSpPr>
        <a:xfrm>
          <a:off x="0" y="0"/>
          <a:ext cx="0" cy="0"/>
          <a:chOff x="0" y="0"/>
          <a:chExt cx="0" cy="0"/>
        </a:xfrm>
      </p:grpSpPr>
      <p:sp>
        <p:nvSpPr>
          <p:cNvPr id="232" name="Google Shape;232;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3" name="Google Shape;233;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4" name="Google Shape;234;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5" name="Google Shape;235;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36" name="Google Shape;236;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7" name="Google Shape;237;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8" name="Google Shape;238;p3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3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40" name="Google Shape;240;p35"/>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41"/>
        <p:cNvGrpSpPr/>
        <p:nvPr/>
      </p:nvGrpSpPr>
      <p:grpSpPr>
        <a:xfrm>
          <a:off x="0" y="0"/>
          <a:ext cx="0" cy="0"/>
          <a:chOff x="0" y="0"/>
          <a:chExt cx="0" cy="0"/>
        </a:xfrm>
      </p:grpSpPr>
      <p:sp>
        <p:nvSpPr>
          <p:cNvPr id="242" name="Google Shape;242;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 name="Google Shape;243;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44" name="Google Shape;244;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5" name="Google Shape;245;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6" name="Google Shape;246;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7" name="Google Shape;247;p3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48" name="Google Shape;248;p3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249" name="Google Shape;249;p36"/>
          <p:cNvGrpSpPr/>
          <p:nvPr/>
        </p:nvGrpSpPr>
        <p:grpSpPr>
          <a:xfrm>
            <a:off x="1605267" y="3232902"/>
            <a:ext cx="5933466" cy="1097281"/>
            <a:chOff x="1952025" y="4310537"/>
            <a:chExt cx="7911288" cy="1463041"/>
          </a:xfrm>
        </p:grpSpPr>
        <p:pic>
          <p:nvPicPr>
            <p:cNvPr id="250" name="Google Shape;250;p36"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251" name="Google Shape;251;p36"/>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252" name="Google Shape;252;p36"/>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253" name="Google Shape;253;p36"/>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54"/>
        <p:cNvGrpSpPr/>
        <p:nvPr/>
      </p:nvGrpSpPr>
      <p:grpSpPr>
        <a:xfrm>
          <a:off x="0" y="0"/>
          <a:ext cx="0" cy="0"/>
          <a:chOff x="0" y="0"/>
          <a:chExt cx="0" cy="0"/>
        </a:xfrm>
      </p:grpSpPr>
      <p:sp>
        <p:nvSpPr>
          <p:cNvPr id="255" name="Google Shape;255;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6" name="Google Shape;256;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57" name="Google Shape;257;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3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3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60" name="Google Shape;260;p37"/>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261" name="Google Shape;261;p37"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262" name="Google Shape;262;p37"/>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63"/>
        <p:cNvGrpSpPr/>
        <p:nvPr/>
      </p:nvGrpSpPr>
      <p:grpSpPr>
        <a:xfrm>
          <a:off x="0" y="0"/>
          <a:ext cx="0" cy="0"/>
          <a:chOff x="0" y="0"/>
          <a:chExt cx="0" cy="0"/>
        </a:xfrm>
      </p:grpSpPr>
      <p:sp>
        <p:nvSpPr>
          <p:cNvPr id="264" name="Google Shape;264;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5" name="Google Shape;265;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6" name="Google Shape;266;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7" name="Google Shape;267;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8" name="Google Shape;268;p3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69" name="Google Shape;269;p3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0" name="Google Shape;270;p3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71"/>
        <p:cNvGrpSpPr/>
        <p:nvPr/>
      </p:nvGrpSpPr>
      <p:grpSpPr>
        <a:xfrm>
          <a:off x="0" y="0"/>
          <a:ext cx="0" cy="0"/>
          <a:chOff x="0" y="0"/>
          <a:chExt cx="0" cy="0"/>
        </a:xfrm>
      </p:grpSpPr>
      <p:sp>
        <p:nvSpPr>
          <p:cNvPr id="272" name="Google Shape;272;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 name="Google Shape;273;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 name="Google Shape;274;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5" name="Google Shape;275;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76" name="Google Shape;276;p39"/>
          <p:cNvSpPr>
            <a:spLocks noGrp="1"/>
          </p:cNvSpPr>
          <p:nvPr>
            <p:ph type="pic" idx="2"/>
          </p:nvPr>
        </p:nvSpPr>
        <p:spPr>
          <a:xfrm>
            <a:off x="537883" y="2655094"/>
            <a:ext cx="2949000" cy="1740600"/>
          </a:xfrm>
          <a:prstGeom prst="rect">
            <a:avLst/>
          </a:prstGeom>
          <a:noFill/>
          <a:ln>
            <a:noFill/>
          </a:ln>
        </p:spPr>
      </p:sp>
      <p:sp>
        <p:nvSpPr>
          <p:cNvPr id="277" name="Google Shape;277;p3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78" name="Google Shape;278;p3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79" name="Google Shape;279;p3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2" name="Google Shape;282;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3" name="Google Shape;283;p40"/>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84" name="Google Shape;284;p4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85" name="Google Shape;285;p4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 name="Google Shape;28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9" name="Google Shape;28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0" name="Google Shape;290;p41"/>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91" name="Google Shape;291;p4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292" name="Google Shape;292;p4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93"/>
        <p:cNvGrpSpPr/>
        <p:nvPr/>
      </p:nvGrpSpPr>
      <p:grpSpPr>
        <a:xfrm>
          <a:off x="0" y="0"/>
          <a:ext cx="0" cy="0"/>
          <a:chOff x="0" y="0"/>
          <a:chExt cx="0" cy="0"/>
        </a:xfrm>
      </p:grpSpPr>
      <p:sp>
        <p:nvSpPr>
          <p:cNvPr id="294" name="Google Shape;294;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5" name="Google Shape;295;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6" name="Google Shape;296;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7" name="Google Shape;297;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8" name="Google Shape;298;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 name="Google Shape;299;p42"/>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0" name="Google Shape;300;p4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01" name="Google Shape;301;p4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302"/>
        <p:cNvGrpSpPr/>
        <p:nvPr/>
      </p:nvGrpSpPr>
      <p:grpSpPr>
        <a:xfrm>
          <a:off x="0" y="0"/>
          <a:ext cx="0" cy="0"/>
          <a:chOff x="0" y="0"/>
          <a:chExt cx="0" cy="0"/>
        </a:xfrm>
      </p:grpSpPr>
      <p:sp>
        <p:nvSpPr>
          <p:cNvPr id="303" name="Google Shape;303;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5" name="Google Shape;305;p43"/>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6" name="Google Shape;306;p43"/>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Module 2">
  <p:cSld name="Blue_3-Title Bar and Content">
    <p:bg>
      <p:bgPr>
        <a:solidFill>
          <a:schemeClr val="accent1"/>
        </a:solidFill>
        <a:effectLst/>
      </p:bgPr>
    </p:bg>
    <p:spTree>
      <p:nvGrpSpPr>
        <p:cNvPr id="1" name="Shape 81"/>
        <p:cNvGrpSpPr/>
        <p:nvPr/>
      </p:nvGrpSpPr>
      <p:grpSpPr>
        <a:xfrm>
          <a:off x="0" y="0"/>
          <a:ext cx="0" cy="0"/>
          <a:chOff x="0" y="0"/>
          <a:chExt cx="0" cy="0"/>
        </a:xfrm>
      </p:grpSpPr>
      <p:sp>
        <p:nvSpPr>
          <p:cNvPr id="82" name="Google Shape;82;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 name="Google Shape;83;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 name="Google Shape;84;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p1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87" name="Google Shape;87;p16"/>
          <p:cNvGrpSpPr/>
          <p:nvPr/>
        </p:nvGrpSpPr>
        <p:grpSpPr>
          <a:xfrm>
            <a:off x="180290" y="4600563"/>
            <a:ext cx="3539983" cy="342900"/>
            <a:chOff x="180290" y="4600563"/>
            <a:chExt cx="3539983" cy="342900"/>
          </a:xfrm>
        </p:grpSpPr>
        <p:pic>
          <p:nvPicPr>
            <p:cNvPr id="88" name="Google Shape;88;p16"/>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89" name="Google Shape;89;p16"/>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307"/>
        <p:cNvGrpSpPr/>
        <p:nvPr/>
      </p:nvGrpSpPr>
      <p:grpSpPr>
        <a:xfrm>
          <a:off x="0" y="0"/>
          <a:ext cx="0" cy="0"/>
          <a:chOff x="0" y="0"/>
          <a:chExt cx="0" cy="0"/>
        </a:xfrm>
      </p:grpSpPr>
      <p:sp>
        <p:nvSpPr>
          <p:cNvPr id="308" name="Google Shape;308;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09" name="Google Shape;309;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0" name="Google Shape;310;p4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1" name="Google Shape;311;p4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12" name="Google Shape;312;p4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313"/>
        <p:cNvGrpSpPr/>
        <p:nvPr/>
      </p:nvGrpSpPr>
      <p:grpSpPr>
        <a:xfrm>
          <a:off x="0" y="0"/>
          <a:ext cx="0" cy="0"/>
          <a:chOff x="0" y="0"/>
          <a:chExt cx="0" cy="0"/>
        </a:xfrm>
      </p:grpSpPr>
      <p:sp>
        <p:nvSpPr>
          <p:cNvPr id="314" name="Google Shape;314;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5" name="Google Shape;315;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6" name="Google Shape;316;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7" name="Google Shape;317;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18" name="Google Shape;318;p4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4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20" name="Google Shape;320;p45"/>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21"/>
        <p:cNvGrpSpPr/>
        <p:nvPr/>
      </p:nvGrpSpPr>
      <p:grpSpPr>
        <a:xfrm>
          <a:off x="0" y="0"/>
          <a:ext cx="0" cy="0"/>
          <a:chOff x="0" y="0"/>
          <a:chExt cx="0" cy="0"/>
        </a:xfrm>
      </p:grpSpPr>
      <p:sp>
        <p:nvSpPr>
          <p:cNvPr id="322" name="Google Shape;322;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23" name="Google Shape;323;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24" name="Google Shape;324;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5" name="Google Shape;325;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26" name="Google Shape;326;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27" name="Google Shape;327;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28" name="Google Shape;328;p4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29" name="Google Shape;329;p46"/>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30"/>
        <p:cNvGrpSpPr/>
        <p:nvPr/>
      </p:nvGrpSpPr>
      <p:grpSpPr>
        <a:xfrm>
          <a:off x="0" y="0"/>
          <a:ext cx="0" cy="0"/>
          <a:chOff x="0" y="0"/>
          <a:chExt cx="0" cy="0"/>
        </a:xfrm>
      </p:grpSpPr>
      <p:sp>
        <p:nvSpPr>
          <p:cNvPr id="331" name="Google Shape;331;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2" name="Google Shape;332;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33" name="Google Shape;333;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4" name="Google Shape;334;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5" name="Google Shape;335;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36" name="Google Shape;336;p4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37" name="Google Shape;337;p4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338" name="Google Shape;338;p47"/>
          <p:cNvGrpSpPr/>
          <p:nvPr/>
        </p:nvGrpSpPr>
        <p:grpSpPr>
          <a:xfrm>
            <a:off x="1605267" y="3232902"/>
            <a:ext cx="5933466" cy="1097281"/>
            <a:chOff x="1952025" y="4310537"/>
            <a:chExt cx="7911288" cy="1463041"/>
          </a:xfrm>
        </p:grpSpPr>
        <p:pic>
          <p:nvPicPr>
            <p:cNvPr id="339" name="Google Shape;339;p47"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340" name="Google Shape;340;p47"/>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341" name="Google Shape;341;p47"/>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342" name="Google Shape;342;p47"/>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43"/>
        <p:cNvGrpSpPr/>
        <p:nvPr/>
      </p:nvGrpSpPr>
      <p:grpSpPr>
        <a:xfrm>
          <a:off x="0" y="0"/>
          <a:ext cx="0" cy="0"/>
          <a:chOff x="0" y="0"/>
          <a:chExt cx="0" cy="0"/>
        </a:xfrm>
      </p:grpSpPr>
      <p:sp>
        <p:nvSpPr>
          <p:cNvPr id="344" name="Google Shape;344;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45" name="Google Shape;345;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46" name="Google Shape;346;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7" name="Google Shape;347;p4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p4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49" name="Google Shape;349;p48"/>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350" name="Google Shape;350;p48"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351" name="Google Shape;351;p48"/>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52"/>
        <p:cNvGrpSpPr/>
        <p:nvPr/>
      </p:nvGrpSpPr>
      <p:grpSpPr>
        <a:xfrm>
          <a:off x="0" y="0"/>
          <a:ext cx="0" cy="0"/>
          <a:chOff x="0" y="0"/>
          <a:chExt cx="0" cy="0"/>
        </a:xfrm>
      </p:grpSpPr>
      <p:sp>
        <p:nvSpPr>
          <p:cNvPr id="353" name="Google Shape;35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4" name="Google Shape;35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55" name="Google Shape;35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6" name="Google Shape;35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7" name="Google Shape;357;p4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8" name="Google Shape;358;p4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59" name="Google Shape;359;p4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60"/>
        <p:cNvGrpSpPr/>
        <p:nvPr/>
      </p:nvGrpSpPr>
      <p:grpSpPr>
        <a:xfrm>
          <a:off x="0" y="0"/>
          <a:ext cx="0" cy="0"/>
          <a:chOff x="0" y="0"/>
          <a:chExt cx="0" cy="0"/>
        </a:xfrm>
      </p:grpSpPr>
      <p:sp>
        <p:nvSpPr>
          <p:cNvPr id="361" name="Google Shape;361;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2" name="Google Shape;362;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 name="Google Shape;363;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5" name="Google Shape;365;p50"/>
          <p:cNvSpPr>
            <a:spLocks noGrp="1"/>
          </p:cNvSpPr>
          <p:nvPr>
            <p:ph type="pic" idx="2"/>
          </p:nvPr>
        </p:nvSpPr>
        <p:spPr>
          <a:xfrm>
            <a:off x="537883" y="2655094"/>
            <a:ext cx="2949000" cy="1740600"/>
          </a:xfrm>
          <a:prstGeom prst="rect">
            <a:avLst/>
          </a:prstGeom>
          <a:noFill/>
          <a:ln>
            <a:noFill/>
          </a:ln>
        </p:spPr>
      </p:sp>
      <p:sp>
        <p:nvSpPr>
          <p:cNvPr id="366" name="Google Shape;366;p50"/>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5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68" name="Google Shape;368;p5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69"/>
        <p:cNvGrpSpPr/>
        <p:nvPr/>
      </p:nvGrpSpPr>
      <p:grpSpPr>
        <a:xfrm>
          <a:off x="0" y="0"/>
          <a:ext cx="0" cy="0"/>
          <a:chOff x="0" y="0"/>
          <a:chExt cx="0" cy="0"/>
        </a:xfrm>
      </p:grpSpPr>
      <p:sp>
        <p:nvSpPr>
          <p:cNvPr id="370" name="Google Shape;370;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1" name="Google Shape;371;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2" name="Google Shape;372;p51"/>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73" name="Google Shape;373;p5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74" name="Google Shape;374;p5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75"/>
        <p:cNvGrpSpPr/>
        <p:nvPr/>
      </p:nvGrpSpPr>
      <p:grpSpPr>
        <a:xfrm>
          <a:off x="0" y="0"/>
          <a:ext cx="0" cy="0"/>
          <a:chOff x="0" y="0"/>
          <a:chExt cx="0" cy="0"/>
        </a:xfrm>
      </p:grpSpPr>
      <p:sp>
        <p:nvSpPr>
          <p:cNvPr id="376" name="Google Shape;376;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7" name="Google Shape;377;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8" name="Google Shape;378;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9" name="Google Shape;379;p52"/>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0" name="Google Shape;380;p5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81" name="Google Shape;381;p5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82"/>
        <p:cNvGrpSpPr/>
        <p:nvPr/>
      </p:nvGrpSpPr>
      <p:grpSpPr>
        <a:xfrm>
          <a:off x="0" y="0"/>
          <a:ext cx="0" cy="0"/>
          <a:chOff x="0" y="0"/>
          <a:chExt cx="0" cy="0"/>
        </a:xfrm>
      </p:grpSpPr>
      <p:sp>
        <p:nvSpPr>
          <p:cNvPr id="383" name="Google Shape;383;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4" name="Google Shape;384;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5" name="Google Shape;385;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6" name="Google Shape;386;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7" name="Google Shape;387;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8" name="Google Shape;388;p53"/>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89" name="Google Shape;389;p5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0" name="Google Shape;390;p5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90"/>
        <p:cNvGrpSpPr/>
        <p:nvPr/>
      </p:nvGrpSpPr>
      <p:grpSpPr>
        <a:xfrm>
          <a:off x="0" y="0"/>
          <a:ext cx="0" cy="0"/>
          <a:chOff x="0" y="0"/>
          <a:chExt cx="0" cy="0"/>
        </a:xfrm>
      </p:grpSpPr>
      <p:sp>
        <p:nvSpPr>
          <p:cNvPr id="91" name="Google Shape;91;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 name="Google Shape;92;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 name="Google Shape;93;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5" name="Google Shape;95;p17"/>
          <p:cNvSpPr>
            <a:spLocks noGrp="1"/>
          </p:cNvSpPr>
          <p:nvPr>
            <p:ph type="pic" idx="2"/>
          </p:nvPr>
        </p:nvSpPr>
        <p:spPr>
          <a:xfrm>
            <a:off x="537883" y="2655094"/>
            <a:ext cx="2949000" cy="1740600"/>
          </a:xfrm>
          <a:prstGeom prst="rect">
            <a:avLst/>
          </a:prstGeom>
          <a:noFill/>
          <a:ln>
            <a:noFill/>
          </a:ln>
        </p:spPr>
      </p:sp>
      <p:sp>
        <p:nvSpPr>
          <p:cNvPr id="96" name="Google Shape;96;p1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97" name="Google Shape;97;p1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98" name="Google Shape;98;p1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91"/>
        <p:cNvGrpSpPr/>
        <p:nvPr/>
      </p:nvGrpSpPr>
      <p:grpSpPr>
        <a:xfrm>
          <a:off x="0" y="0"/>
          <a:ext cx="0" cy="0"/>
          <a:chOff x="0" y="0"/>
          <a:chExt cx="0" cy="0"/>
        </a:xfrm>
      </p:grpSpPr>
      <p:sp>
        <p:nvSpPr>
          <p:cNvPr id="392" name="Google Shape;392;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3" name="Google Shape;393;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4" name="Google Shape;394;p5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5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396" name="Google Shape;396;p5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97"/>
        <p:cNvGrpSpPr/>
        <p:nvPr/>
      </p:nvGrpSpPr>
      <p:grpSpPr>
        <a:xfrm>
          <a:off x="0" y="0"/>
          <a:ext cx="0" cy="0"/>
          <a:chOff x="0" y="0"/>
          <a:chExt cx="0" cy="0"/>
        </a:xfrm>
      </p:grpSpPr>
      <p:sp>
        <p:nvSpPr>
          <p:cNvPr id="398" name="Google Shape;398;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99" name="Google Shape;399;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0" name="Google Shape;400;p5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5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02" name="Google Shape;402;p5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403"/>
        <p:cNvGrpSpPr/>
        <p:nvPr/>
      </p:nvGrpSpPr>
      <p:grpSpPr>
        <a:xfrm>
          <a:off x="0" y="0"/>
          <a:ext cx="0" cy="0"/>
          <a:chOff x="0" y="0"/>
          <a:chExt cx="0" cy="0"/>
        </a:xfrm>
      </p:grpSpPr>
      <p:sp>
        <p:nvSpPr>
          <p:cNvPr id="404" name="Google Shape;404;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05" name="Google Shape;405;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06" name="Google Shape;406;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7" name="Google Shape;407;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08" name="Google Shape;408;p5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09" name="Google Shape;409;p5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10" name="Google Shape;410;p56"/>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411"/>
        <p:cNvGrpSpPr/>
        <p:nvPr/>
      </p:nvGrpSpPr>
      <p:grpSpPr>
        <a:xfrm>
          <a:off x="0" y="0"/>
          <a:ext cx="0" cy="0"/>
          <a:chOff x="0" y="0"/>
          <a:chExt cx="0" cy="0"/>
        </a:xfrm>
      </p:grpSpPr>
      <p:sp>
        <p:nvSpPr>
          <p:cNvPr id="412" name="Google Shape;412;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13" name="Google Shape;413;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14" name="Google Shape;414;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15" name="Google Shape;415;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16" name="Google Shape;416;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17" name="Google Shape;417;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18" name="Google Shape;418;p5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19" name="Google Shape;419;p5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20" name="Google Shape;420;p57"/>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421"/>
        <p:cNvGrpSpPr/>
        <p:nvPr/>
      </p:nvGrpSpPr>
      <p:grpSpPr>
        <a:xfrm>
          <a:off x="0" y="0"/>
          <a:ext cx="0" cy="0"/>
          <a:chOff x="0" y="0"/>
          <a:chExt cx="0" cy="0"/>
        </a:xfrm>
      </p:grpSpPr>
      <p:sp>
        <p:nvSpPr>
          <p:cNvPr id="422" name="Google Shape;422;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 name="Google Shape;423;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25" name="Google Shape;425;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5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28" name="Google Shape;428;p58"/>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429" name="Google Shape;429;p58"/>
          <p:cNvGrpSpPr/>
          <p:nvPr/>
        </p:nvGrpSpPr>
        <p:grpSpPr>
          <a:xfrm>
            <a:off x="1605267" y="3232902"/>
            <a:ext cx="5933466" cy="1097281"/>
            <a:chOff x="1952025" y="4310537"/>
            <a:chExt cx="7911288" cy="1463041"/>
          </a:xfrm>
        </p:grpSpPr>
        <p:pic>
          <p:nvPicPr>
            <p:cNvPr id="430" name="Google Shape;430;p58"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431" name="Google Shape;431;p58"/>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432" name="Google Shape;432;p58"/>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433" name="Google Shape;433;p58"/>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434"/>
        <p:cNvGrpSpPr/>
        <p:nvPr/>
      </p:nvGrpSpPr>
      <p:grpSpPr>
        <a:xfrm>
          <a:off x="0" y="0"/>
          <a:ext cx="0" cy="0"/>
          <a:chOff x="0" y="0"/>
          <a:chExt cx="0" cy="0"/>
        </a:xfrm>
      </p:grpSpPr>
      <p:sp>
        <p:nvSpPr>
          <p:cNvPr id="435" name="Google Shape;435;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6" name="Google Shape;436;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37" name="Google Shape;437;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8" name="Google Shape;438;p5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39" name="Google Shape;439;p59"/>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40" name="Google Shape;440;p59"/>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441" name="Google Shape;441;p59"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442" name="Google Shape;442;p59"/>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43"/>
        <p:cNvGrpSpPr/>
        <p:nvPr/>
      </p:nvGrpSpPr>
      <p:grpSpPr>
        <a:xfrm>
          <a:off x="0" y="0"/>
          <a:ext cx="0" cy="0"/>
          <a:chOff x="0" y="0"/>
          <a:chExt cx="0" cy="0"/>
        </a:xfrm>
      </p:grpSpPr>
      <p:sp>
        <p:nvSpPr>
          <p:cNvPr id="444" name="Google Shape;444;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5" name="Google Shape;445;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6" name="Google Shape;446;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7" name="Google Shape;447;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8" name="Google Shape;448;p60"/>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49" name="Google Shape;449;p6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0" name="Google Shape;450;p6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51"/>
        <p:cNvGrpSpPr/>
        <p:nvPr/>
      </p:nvGrpSpPr>
      <p:grpSpPr>
        <a:xfrm>
          <a:off x="0" y="0"/>
          <a:ext cx="0" cy="0"/>
          <a:chOff x="0" y="0"/>
          <a:chExt cx="0" cy="0"/>
        </a:xfrm>
      </p:grpSpPr>
      <p:sp>
        <p:nvSpPr>
          <p:cNvPr id="452" name="Google Shape;452;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3" name="Google Shape;453;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4" name="Google Shape;454;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5" name="Google Shape;455;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56" name="Google Shape;456;p61"/>
          <p:cNvSpPr>
            <a:spLocks noGrp="1"/>
          </p:cNvSpPr>
          <p:nvPr>
            <p:ph type="pic" idx="2"/>
          </p:nvPr>
        </p:nvSpPr>
        <p:spPr>
          <a:xfrm>
            <a:off x="537883" y="2655094"/>
            <a:ext cx="2949000" cy="1740600"/>
          </a:xfrm>
          <a:prstGeom prst="rect">
            <a:avLst/>
          </a:prstGeom>
          <a:noFill/>
          <a:ln>
            <a:noFill/>
          </a:ln>
        </p:spPr>
      </p:sp>
      <p:sp>
        <p:nvSpPr>
          <p:cNvPr id="457" name="Google Shape;457;p61"/>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6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59" name="Google Shape;459;p6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60"/>
        <p:cNvGrpSpPr/>
        <p:nvPr/>
      </p:nvGrpSpPr>
      <p:grpSpPr>
        <a:xfrm>
          <a:off x="0" y="0"/>
          <a:ext cx="0" cy="0"/>
          <a:chOff x="0" y="0"/>
          <a:chExt cx="0" cy="0"/>
        </a:xfrm>
      </p:grpSpPr>
      <p:sp>
        <p:nvSpPr>
          <p:cNvPr id="461" name="Google Shape;461;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2" name="Google Shape;462;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3" name="Google Shape;463;p62"/>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64" name="Google Shape;464;p6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65" name="Google Shape;465;p6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66"/>
        <p:cNvGrpSpPr/>
        <p:nvPr/>
      </p:nvGrpSpPr>
      <p:grpSpPr>
        <a:xfrm>
          <a:off x="0" y="0"/>
          <a:ext cx="0" cy="0"/>
          <a:chOff x="0" y="0"/>
          <a:chExt cx="0" cy="0"/>
        </a:xfrm>
      </p:grpSpPr>
      <p:sp>
        <p:nvSpPr>
          <p:cNvPr id="467" name="Google Shape;467;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8" name="Google Shape;468;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69" name="Google Shape;469;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0" name="Google Shape;470;p63"/>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71" name="Google Shape;471;p6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72" name="Google Shape;472;p6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2" name="Google Shape;102;p1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73"/>
        <p:cNvGrpSpPr/>
        <p:nvPr/>
      </p:nvGrpSpPr>
      <p:grpSpPr>
        <a:xfrm>
          <a:off x="0" y="0"/>
          <a:ext cx="0" cy="0"/>
          <a:chOff x="0" y="0"/>
          <a:chExt cx="0" cy="0"/>
        </a:xfrm>
      </p:grpSpPr>
      <p:sp>
        <p:nvSpPr>
          <p:cNvPr id="474" name="Google Shape;474;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5" name="Google Shape;475;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6" name="Google Shape;476;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77" name="Google Shape;477;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9" name="Google Shape;479;p6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0" name="Google Shape;480;p6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81"/>
        <p:cNvGrpSpPr/>
        <p:nvPr/>
      </p:nvGrpSpPr>
      <p:grpSpPr>
        <a:xfrm>
          <a:off x="0" y="0"/>
          <a:ext cx="0" cy="0"/>
          <a:chOff x="0" y="0"/>
          <a:chExt cx="0" cy="0"/>
        </a:xfrm>
      </p:grpSpPr>
      <p:sp>
        <p:nvSpPr>
          <p:cNvPr id="482" name="Google Shape;482;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3" name="Google Shape;483;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4" name="Google Shape;484;p6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85" name="Google Shape;485;p6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86" name="Google Shape;486;p6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87"/>
        <p:cNvGrpSpPr/>
        <p:nvPr/>
      </p:nvGrpSpPr>
      <p:grpSpPr>
        <a:xfrm>
          <a:off x="0" y="0"/>
          <a:ext cx="0" cy="0"/>
          <a:chOff x="0" y="0"/>
          <a:chExt cx="0" cy="0"/>
        </a:xfrm>
      </p:grpSpPr>
      <p:sp>
        <p:nvSpPr>
          <p:cNvPr id="488" name="Google Shape;48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89" name="Google Shape;48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0" name="Google Shape;490;p6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1" name="Google Shape;491;p6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492" name="Google Shape;492;p6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93"/>
        <p:cNvGrpSpPr/>
        <p:nvPr/>
      </p:nvGrpSpPr>
      <p:grpSpPr>
        <a:xfrm>
          <a:off x="0" y="0"/>
          <a:ext cx="0" cy="0"/>
          <a:chOff x="0" y="0"/>
          <a:chExt cx="0" cy="0"/>
        </a:xfrm>
      </p:grpSpPr>
      <p:sp>
        <p:nvSpPr>
          <p:cNvPr id="494" name="Google Shape;494;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95" name="Google Shape;495;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96" name="Google Shape;496;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7" name="Google Shape;497;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98" name="Google Shape;498;p6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9" name="Google Shape;499;p67"/>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500"/>
        <p:cNvGrpSpPr/>
        <p:nvPr/>
      </p:nvGrpSpPr>
      <p:grpSpPr>
        <a:xfrm>
          <a:off x="0" y="0"/>
          <a:ext cx="0" cy="0"/>
          <a:chOff x="0" y="0"/>
          <a:chExt cx="0" cy="0"/>
        </a:xfrm>
      </p:grpSpPr>
      <p:sp>
        <p:nvSpPr>
          <p:cNvPr id="501" name="Google Shape;501;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2" name="Google Shape;502;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3" name="Google Shape;503;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4" name="Google Shape;504;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05" name="Google Shape;505;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06" name="Google Shape;506;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07" name="Google Shape;507;p6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8" name="Google Shape;508;p6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09" name="Google Shape;509;p68"/>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510"/>
        <p:cNvGrpSpPr/>
        <p:nvPr/>
      </p:nvGrpSpPr>
      <p:grpSpPr>
        <a:xfrm>
          <a:off x="0" y="0"/>
          <a:ext cx="0" cy="0"/>
          <a:chOff x="0" y="0"/>
          <a:chExt cx="0" cy="0"/>
        </a:xfrm>
      </p:grpSpPr>
      <p:sp>
        <p:nvSpPr>
          <p:cNvPr id="511" name="Google Shape;511;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2" name="Google Shape;512;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13" name="Google Shape;513;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14" name="Google Shape;514;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5" name="Google Shape;515;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16" name="Google Shape;516;p6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517" name="Google Shape;517;p69"/>
          <p:cNvGrpSpPr/>
          <p:nvPr/>
        </p:nvGrpSpPr>
        <p:grpSpPr>
          <a:xfrm>
            <a:off x="1605267" y="3232902"/>
            <a:ext cx="5933466" cy="1097281"/>
            <a:chOff x="1952025" y="4310537"/>
            <a:chExt cx="7911288" cy="1463041"/>
          </a:xfrm>
        </p:grpSpPr>
        <p:pic>
          <p:nvPicPr>
            <p:cNvPr id="518" name="Google Shape;518;p69"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519" name="Google Shape;519;p69"/>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520" name="Google Shape;520;p69"/>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521" name="Google Shape;521;p69"/>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
        <p:nvSpPr>
          <p:cNvPr id="522" name="Google Shape;522;p6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23" name="Google Shape;523;p69"/>
          <p:cNvPicPr preferRelativeResize="0"/>
          <p:nvPr/>
        </p:nvPicPr>
        <p:blipFill>
          <a:blip r:embed="rId7">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524"/>
        <p:cNvGrpSpPr/>
        <p:nvPr/>
      </p:nvGrpSpPr>
      <p:grpSpPr>
        <a:xfrm>
          <a:off x="0" y="0"/>
          <a:ext cx="0" cy="0"/>
          <a:chOff x="0" y="0"/>
          <a:chExt cx="0" cy="0"/>
        </a:xfrm>
      </p:grpSpPr>
      <p:sp>
        <p:nvSpPr>
          <p:cNvPr id="525" name="Google Shape;525;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26" name="Google Shape;526;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27" name="Google Shape;527;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8" name="Google Shape;528;p70"/>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29" name="Google Shape;529;p70"/>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530" name="Google Shape;530;p70"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531" name="Google Shape;531;p70"/>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
        <p:nvSpPr>
          <p:cNvPr id="532" name="Google Shape;532;p7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33" name="Google Shape;533;p70"/>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34"/>
        <p:cNvGrpSpPr/>
        <p:nvPr/>
      </p:nvGrpSpPr>
      <p:grpSpPr>
        <a:xfrm>
          <a:off x="0" y="0"/>
          <a:ext cx="0" cy="0"/>
          <a:chOff x="0" y="0"/>
          <a:chExt cx="0" cy="0"/>
        </a:xfrm>
      </p:grpSpPr>
      <p:sp>
        <p:nvSpPr>
          <p:cNvPr id="535" name="Google Shape;53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6" name="Google Shape;53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7" name="Google Shape;53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8" name="Google Shape;53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9" name="Google Shape;539;p71"/>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7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41" name="Google Shape;541;p7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542"/>
        <p:cNvGrpSpPr/>
        <p:nvPr/>
      </p:nvGrpSpPr>
      <p:grpSpPr>
        <a:xfrm>
          <a:off x="0" y="0"/>
          <a:ext cx="0" cy="0"/>
          <a:chOff x="0" y="0"/>
          <a:chExt cx="0" cy="0"/>
        </a:xfrm>
      </p:grpSpPr>
      <p:sp>
        <p:nvSpPr>
          <p:cNvPr id="543" name="Google Shape;543;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4" name="Google Shape;544;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5" name="Google Shape;545;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6" name="Google Shape;546;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47" name="Google Shape;547;p72"/>
          <p:cNvSpPr>
            <a:spLocks noGrp="1"/>
          </p:cNvSpPr>
          <p:nvPr>
            <p:ph type="pic" idx="2"/>
          </p:nvPr>
        </p:nvSpPr>
        <p:spPr>
          <a:xfrm>
            <a:off x="537883" y="2655094"/>
            <a:ext cx="2949000" cy="1740600"/>
          </a:xfrm>
          <a:prstGeom prst="rect">
            <a:avLst/>
          </a:prstGeom>
          <a:noFill/>
          <a:ln>
            <a:noFill/>
          </a:ln>
        </p:spPr>
      </p:sp>
      <p:sp>
        <p:nvSpPr>
          <p:cNvPr id="548" name="Google Shape;548;p72"/>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9" name="Google Shape;549;p7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0" name="Google Shape;550;p72"/>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551"/>
        <p:cNvGrpSpPr/>
        <p:nvPr/>
      </p:nvGrpSpPr>
      <p:grpSpPr>
        <a:xfrm>
          <a:off x="0" y="0"/>
          <a:ext cx="0" cy="0"/>
          <a:chOff x="0" y="0"/>
          <a:chExt cx="0" cy="0"/>
        </a:xfrm>
      </p:grpSpPr>
      <p:sp>
        <p:nvSpPr>
          <p:cNvPr id="552" name="Google Shape;552;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3" name="Google Shape;553;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54" name="Google Shape;554;p73"/>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55" name="Google Shape;555;p7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56" name="Google Shape;556;p73"/>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6" name="Google Shape;106;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1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557"/>
        <p:cNvGrpSpPr/>
        <p:nvPr/>
      </p:nvGrpSpPr>
      <p:grpSpPr>
        <a:xfrm>
          <a:off x="0" y="0"/>
          <a:ext cx="0" cy="0"/>
          <a:chOff x="0" y="0"/>
          <a:chExt cx="0" cy="0"/>
        </a:xfrm>
      </p:grpSpPr>
      <p:sp>
        <p:nvSpPr>
          <p:cNvPr id="558" name="Google Shape;558;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9" name="Google Shape;559;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0" name="Google Shape;560;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1" name="Google Shape;561;p74"/>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2" name="Google Shape;562;p74"/>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63" name="Google Shape;563;p74"/>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64"/>
        <p:cNvGrpSpPr/>
        <p:nvPr/>
      </p:nvGrpSpPr>
      <p:grpSpPr>
        <a:xfrm>
          <a:off x="0" y="0"/>
          <a:ext cx="0" cy="0"/>
          <a:chOff x="0" y="0"/>
          <a:chExt cx="0" cy="0"/>
        </a:xfrm>
      </p:grpSpPr>
      <p:sp>
        <p:nvSpPr>
          <p:cNvPr id="565" name="Google Shape;565;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66" name="Google Shape;566;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7" name="Google Shape;567;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68" name="Google Shape;568;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9" name="Google Shape;569;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0" name="Google Shape;570;p75"/>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7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2" name="Google Shape;572;p7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73"/>
        <p:cNvGrpSpPr/>
        <p:nvPr/>
      </p:nvGrpSpPr>
      <p:grpSpPr>
        <a:xfrm>
          <a:off x="0" y="0"/>
          <a:ext cx="0" cy="0"/>
          <a:chOff x="0" y="0"/>
          <a:chExt cx="0" cy="0"/>
        </a:xfrm>
      </p:grpSpPr>
      <p:sp>
        <p:nvSpPr>
          <p:cNvPr id="574" name="Google Shape;574;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5" name="Google Shape;575;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76" name="Google Shape;576;p76"/>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77" name="Google Shape;577;p7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78" name="Google Shape;578;p7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79"/>
        <p:cNvGrpSpPr/>
        <p:nvPr/>
      </p:nvGrpSpPr>
      <p:grpSpPr>
        <a:xfrm>
          <a:off x="0" y="0"/>
          <a:ext cx="0" cy="0"/>
          <a:chOff x="0" y="0"/>
          <a:chExt cx="0" cy="0"/>
        </a:xfrm>
      </p:grpSpPr>
      <p:sp>
        <p:nvSpPr>
          <p:cNvPr id="580" name="Google Shape;580;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581" name="Google Shape;581;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2" name="Google Shape;582;p77"/>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83" name="Google Shape;583;p7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84" name="Google Shape;584;p7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85"/>
        <p:cNvGrpSpPr/>
        <p:nvPr/>
      </p:nvGrpSpPr>
      <p:grpSpPr>
        <a:xfrm>
          <a:off x="0" y="0"/>
          <a:ext cx="0" cy="0"/>
          <a:chOff x="0" y="0"/>
          <a:chExt cx="0" cy="0"/>
        </a:xfrm>
      </p:grpSpPr>
      <p:sp>
        <p:nvSpPr>
          <p:cNvPr id="586" name="Google Shape;586;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7" name="Google Shape;587;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88" name="Google Shape;588;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9" name="Google Shape;589;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90" name="Google Shape;590;p78"/>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91" name="Google Shape;591;p7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592" name="Google Shape;592;p78"/>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93"/>
        <p:cNvGrpSpPr/>
        <p:nvPr/>
      </p:nvGrpSpPr>
      <p:grpSpPr>
        <a:xfrm>
          <a:off x="0" y="0"/>
          <a:ext cx="0" cy="0"/>
          <a:chOff x="0" y="0"/>
          <a:chExt cx="0" cy="0"/>
        </a:xfrm>
      </p:grpSpPr>
      <p:sp>
        <p:nvSpPr>
          <p:cNvPr id="594" name="Google Shape;594;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95" name="Google Shape;595;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6" name="Google Shape;596;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97" name="Google Shape;597;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98" name="Google Shape;598;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99" name="Google Shape;599;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00" name="Google Shape;600;p79"/>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01" name="Google Shape;601;p7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02" name="Google Shape;602;p79"/>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3"/>
        <p:cNvGrpSpPr/>
        <p:nvPr/>
      </p:nvGrpSpPr>
      <p:grpSpPr>
        <a:xfrm>
          <a:off x="0" y="0"/>
          <a:ext cx="0" cy="0"/>
          <a:chOff x="0" y="0"/>
          <a:chExt cx="0" cy="0"/>
        </a:xfrm>
      </p:grpSpPr>
      <p:sp>
        <p:nvSpPr>
          <p:cNvPr id="604" name="Google Shape;604;p80"/>
          <p:cNvSpPr txBox="1">
            <a:spLocks noGrp="1"/>
          </p:cNvSpPr>
          <p:nvPr>
            <p:ph type="title"/>
          </p:nvPr>
        </p:nvSpPr>
        <p:spPr>
          <a:xfrm>
            <a:off x="311700" y="312775"/>
            <a:ext cx="61434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Clr>
                <a:srgbClr val="FFFFFF"/>
              </a:buClr>
              <a:buSzPts val="2800"/>
              <a:buNone/>
              <a:defRPr>
                <a:solidFill>
                  <a:srgbClr val="FFFFFF"/>
                </a:solidFill>
              </a:defRPr>
            </a:lvl2pPr>
            <a:lvl3pPr lvl="2" algn="l" rtl="0">
              <a:lnSpc>
                <a:spcPct val="100000"/>
              </a:lnSpc>
              <a:spcBef>
                <a:spcPts val="0"/>
              </a:spcBef>
              <a:spcAft>
                <a:spcPts val="0"/>
              </a:spcAft>
              <a:buClr>
                <a:srgbClr val="FFFFFF"/>
              </a:buClr>
              <a:buSzPts val="2800"/>
              <a:buNone/>
              <a:defRPr>
                <a:solidFill>
                  <a:srgbClr val="FFFFFF"/>
                </a:solidFill>
              </a:defRPr>
            </a:lvl3pPr>
            <a:lvl4pPr lvl="3" algn="l" rtl="0">
              <a:lnSpc>
                <a:spcPct val="100000"/>
              </a:lnSpc>
              <a:spcBef>
                <a:spcPts val="0"/>
              </a:spcBef>
              <a:spcAft>
                <a:spcPts val="0"/>
              </a:spcAft>
              <a:buClr>
                <a:srgbClr val="FFFFFF"/>
              </a:buClr>
              <a:buSzPts val="2800"/>
              <a:buNone/>
              <a:defRPr>
                <a:solidFill>
                  <a:srgbClr val="FFFFFF"/>
                </a:solidFill>
              </a:defRPr>
            </a:lvl4pPr>
            <a:lvl5pPr lvl="4" algn="l" rtl="0">
              <a:lnSpc>
                <a:spcPct val="100000"/>
              </a:lnSpc>
              <a:spcBef>
                <a:spcPts val="0"/>
              </a:spcBef>
              <a:spcAft>
                <a:spcPts val="0"/>
              </a:spcAft>
              <a:buClr>
                <a:srgbClr val="FFFFFF"/>
              </a:buClr>
              <a:buSzPts val="2800"/>
              <a:buNone/>
              <a:defRPr>
                <a:solidFill>
                  <a:srgbClr val="FFFFFF"/>
                </a:solidFill>
              </a:defRPr>
            </a:lvl5pPr>
            <a:lvl6pPr lvl="5" algn="l" rtl="0">
              <a:lnSpc>
                <a:spcPct val="100000"/>
              </a:lnSpc>
              <a:spcBef>
                <a:spcPts val="0"/>
              </a:spcBef>
              <a:spcAft>
                <a:spcPts val="0"/>
              </a:spcAft>
              <a:buClr>
                <a:srgbClr val="FFFFFF"/>
              </a:buClr>
              <a:buSzPts val="2800"/>
              <a:buNone/>
              <a:defRPr>
                <a:solidFill>
                  <a:srgbClr val="FFFFFF"/>
                </a:solidFill>
              </a:defRPr>
            </a:lvl6pPr>
            <a:lvl7pPr lvl="6" algn="l" rtl="0">
              <a:lnSpc>
                <a:spcPct val="100000"/>
              </a:lnSpc>
              <a:spcBef>
                <a:spcPts val="0"/>
              </a:spcBef>
              <a:spcAft>
                <a:spcPts val="0"/>
              </a:spcAft>
              <a:buClr>
                <a:srgbClr val="FFFFFF"/>
              </a:buClr>
              <a:buSzPts val="2800"/>
              <a:buNone/>
              <a:defRPr>
                <a:solidFill>
                  <a:srgbClr val="FFFFFF"/>
                </a:solidFill>
              </a:defRPr>
            </a:lvl7pPr>
            <a:lvl8pPr lvl="7" algn="l" rtl="0">
              <a:lnSpc>
                <a:spcPct val="100000"/>
              </a:lnSpc>
              <a:spcBef>
                <a:spcPts val="0"/>
              </a:spcBef>
              <a:spcAft>
                <a:spcPts val="0"/>
              </a:spcAft>
              <a:buClr>
                <a:srgbClr val="FFFFFF"/>
              </a:buClr>
              <a:buSzPts val="2800"/>
              <a:buNone/>
              <a:defRPr>
                <a:solidFill>
                  <a:srgbClr val="FFFFFF"/>
                </a:solidFill>
              </a:defRPr>
            </a:lvl8pPr>
            <a:lvl9pPr lvl="8" algn="l" rtl="0">
              <a:lnSpc>
                <a:spcPct val="100000"/>
              </a:lnSpc>
              <a:spcBef>
                <a:spcPts val="0"/>
              </a:spcBef>
              <a:spcAft>
                <a:spcPts val="0"/>
              </a:spcAft>
              <a:buClr>
                <a:srgbClr val="FFFFFF"/>
              </a:buClr>
              <a:buSzPts val="2800"/>
              <a:buNone/>
              <a:defRPr>
                <a:solidFill>
                  <a:srgbClr val="FFFFFF"/>
                </a:solidFill>
              </a:defRPr>
            </a:lvl9pPr>
          </a:lstStyle>
          <a:p>
            <a:endParaRPr/>
          </a:p>
        </p:txBody>
      </p:sp>
      <p:sp>
        <p:nvSpPr>
          <p:cNvPr id="605" name="Google Shape;605;p8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06" name="Google Shape;606;p8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607" name="Google Shape;607;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p:cSld name="BLANK_3">
    <p:spTree>
      <p:nvGrpSpPr>
        <p:cNvPr id="1" name="Shape 608"/>
        <p:cNvGrpSpPr/>
        <p:nvPr/>
      </p:nvGrpSpPr>
      <p:grpSpPr>
        <a:xfrm>
          <a:off x="0" y="0"/>
          <a:ext cx="0" cy="0"/>
          <a:chOff x="0" y="0"/>
          <a:chExt cx="0" cy="0"/>
        </a:xfrm>
      </p:grpSpPr>
      <p:sp>
        <p:nvSpPr>
          <p:cNvPr id="609" name="Google Shape;609;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5">
  <p:cSld name="TITLE_AND_BODY_7">
    <p:spTree>
      <p:nvGrpSpPr>
        <p:cNvPr id="1" name="Shape 610"/>
        <p:cNvGrpSpPr/>
        <p:nvPr/>
      </p:nvGrpSpPr>
      <p:grpSpPr>
        <a:xfrm>
          <a:off x="0" y="0"/>
          <a:ext cx="0" cy="0"/>
          <a:chOff x="0" y="0"/>
          <a:chExt cx="0" cy="0"/>
        </a:xfrm>
      </p:grpSpPr>
      <p:sp>
        <p:nvSpPr>
          <p:cNvPr id="611" name="Google Shape;611;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2" name="Google Shape;612;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3" name="Google Shape;613;p82"/>
          <p:cNvSpPr txBox="1">
            <a:spLocks noGrp="1"/>
          </p:cNvSpPr>
          <p:nvPr>
            <p:ph type="sldNum" idx="12"/>
          </p:nvPr>
        </p:nvSpPr>
        <p:spPr>
          <a:xfrm>
            <a:off x="8340123" y="4663225"/>
            <a:ext cx="6810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1">
  <p:cSld name="BLANK_4">
    <p:spTree>
      <p:nvGrpSpPr>
        <p:cNvPr id="1" name="Shape 614"/>
        <p:cNvGrpSpPr/>
        <p:nvPr/>
      </p:nvGrpSpPr>
      <p:grpSpPr>
        <a:xfrm>
          <a:off x="0" y="0"/>
          <a:ext cx="0" cy="0"/>
          <a:chOff x="0" y="0"/>
          <a:chExt cx="0" cy="0"/>
        </a:xfrm>
      </p:grpSpPr>
      <p:sp>
        <p:nvSpPr>
          <p:cNvPr id="615" name="Google Shape;615;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08"/>
        <p:cNvGrpSpPr/>
        <p:nvPr/>
      </p:nvGrpSpPr>
      <p:grpSpPr>
        <a:xfrm>
          <a:off x="0" y="0"/>
          <a:ext cx="0" cy="0"/>
          <a:chOff x="0" y="0"/>
          <a:chExt cx="0" cy="0"/>
        </a:xfrm>
      </p:grpSpPr>
      <p:sp>
        <p:nvSpPr>
          <p:cNvPr id="109" name="Google Shape;10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0" name="Google Shape;11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2" name="Google Shape;11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20"/>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6"/>
        <p:cNvGrpSpPr/>
        <p:nvPr/>
      </p:nvGrpSpPr>
      <p:grpSpPr>
        <a:xfrm>
          <a:off x="0" y="0"/>
          <a:ext cx="0" cy="0"/>
          <a:chOff x="0" y="0"/>
          <a:chExt cx="0" cy="0"/>
        </a:xfrm>
      </p:grpSpPr>
      <p:sp>
        <p:nvSpPr>
          <p:cNvPr id="617" name="Google Shape;617;p84"/>
          <p:cNvSpPr txBox="1">
            <a:spLocks noGrp="1"/>
          </p:cNvSpPr>
          <p:nvPr>
            <p:ph type="title"/>
          </p:nvPr>
        </p:nvSpPr>
        <p:spPr>
          <a:xfrm>
            <a:off x="311700" y="31277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18" name="Google Shape;618;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9" name="Google Shape;619;p84"/>
          <p:cNvSpPr/>
          <p:nvPr/>
        </p:nvSpPr>
        <p:spPr>
          <a:xfrm>
            <a:off x="0" y="1304675"/>
            <a:ext cx="9144000" cy="38388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0"/>
        <p:cNvGrpSpPr/>
        <p:nvPr/>
      </p:nvGrpSpPr>
      <p:grpSpPr>
        <a:xfrm>
          <a:off x="0" y="0"/>
          <a:ext cx="0" cy="0"/>
          <a:chOff x="0" y="0"/>
          <a:chExt cx="0" cy="0"/>
        </a:xfrm>
      </p:grpSpPr>
      <p:sp>
        <p:nvSpPr>
          <p:cNvPr id="621" name="Google Shape;621;p85"/>
          <p:cNvSpPr/>
          <p:nvPr/>
        </p:nvSpPr>
        <p:spPr>
          <a:xfrm>
            <a:off x="4572000" y="-125"/>
            <a:ext cx="4572000" cy="51435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85"/>
          <p:cNvSpPr txBox="1">
            <a:spLocks noGrp="1"/>
          </p:cNvSpPr>
          <p:nvPr>
            <p:ph type="title"/>
          </p:nvPr>
        </p:nvSpPr>
        <p:spPr>
          <a:xfrm>
            <a:off x="265500" y="711120"/>
            <a:ext cx="4045200" cy="1482300"/>
          </a:xfrm>
          <a:prstGeom prst="rect">
            <a:avLst/>
          </a:prstGeom>
          <a:noFill/>
          <a:ln>
            <a:noFill/>
          </a:ln>
        </p:spPr>
        <p:txBody>
          <a:bodyPr spcFirstLastPara="1" wrap="square" lIns="91425" tIns="91425" rIns="91425" bIns="91425" anchor="b" anchorCtr="0">
            <a:normAutofit/>
          </a:bodyPr>
          <a:lstStyle>
            <a:lvl1pPr lvl="0" algn="l" rtl="0">
              <a:lnSpc>
                <a:spcPct val="90000"/>
              </a:lnSpc>
              <a:spcBef>
                <a:spcPts val="0"/>
              </a:spcBef>
              <a:spcAft>
                <a:spcPts val="0"/>
              </a:spcAft>
              <a:buSzPts val="4100"/>
              <a:buNone/>
              <a:defRPr sz="41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623" name="Google Shape;623;p85"/>
          <p:cNvSpPr txBox="1">
            <a:spLocks noGrp="1"/>
          </p:cNvSpPr>
          <p:nvPr>
            <p:ph type="subTitle" idx="1"/>
          </p:nvPr>
        </p:nvSpPr>
        <p:spPr>
          <a:xfrm>
            <a:off x="265500" y="2281020"/>
            <a:ext cx="40452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4" name="Google Shape;624;p8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625" name="Google Shape;625;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6"/>
        <p:cNvGrpSpPr/>
        <p:nvPr/>
      </p:nvGrpSpPr>
      <p:grpSpPr>
        <a:xfrm>
          <a:off x="0" y="0"/>
          <a:ext cx="0" cy="0"/>
          <a:chOff x="0" y="0"/>
          <a:chExt cx="0" cy="0"/>
        </a:xfrm>
      </p:grpSpPr>
      <p:sp>
        <p:nvSpPr>
          <p:cNvPr id="627" name="Google Shape;627;p8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628" name="Google Shape;628;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29" name="Google Shape;629;p86"/>
          <p:cNvSpPr/>
          <p:nvPr/>
        </p:nvSpPr>
        <p:spPr>
          <a:xfrm>
            <a:off x="0" y="0"/>
            <a:ext cx="9144000" cy="4275900"/>
          </a:xfrm>
          <a:prstGeom prst="rect">
            <a:avLst/>
          </a:prstGeom>
          <a:solidFill>
            <a:srgbClr val="DBD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2">
  <p:cSld name="BLANK_5">
    <p:spTree>
      <p:nvGrpSpPr>
        <p:cNvPr id="1" name="Shape 630"/>
        <p:cNvGrpSpPr/>
        <p:nvPr/>
      </p:nvGrpSpPr>
      <p:grpSpPr>
        <a:xfrm>
          <a:off x="0" y="0"/>
          <a:ext cx="0" cy="0"/>
          <a:chOff x="0" y="0"/>
          <a:chExt cx="0" cy="0"/>
        </a:xfrm>
      </p:grpSpPr>
      <p:sp>
        <p:nvSpPr>
          <p:cNvPr id="631" name="Google Shape;631;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Reverse Main Point Pink">
  <p:cSld name="BLANK_2">
    <p:spTree>
      <p:nvGrpSpPr>
        <p:cNvPr id="1" name="Shape 632"/>
        <p:cNvGrpSpPr/>
        <p:nvPr/>
      </p:nvGrpSpPr>
      <p:grpSpPr>
        <a:xfrm>
          <a:off x="0" y="0"/>
          <a:ext cx="0" cy="0"/>
          <a:chOff x="0" y="0"/>
          <a:chExt cx="0" cy="0"/>
        </a:xfrm>
      </p:grpSpPr>
      <p:sp>
        <p:nvSpPr>
          <p:cNvPr id="633" name="Google Shape;633;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4" name="Google Shape;634;p88"/>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5" name="Google Shape;635;p88"/>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36" name="Google Shape;636;p88"/>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verse Main Point Pink 1">
  <p:cSld name="BLANK_2_3">
    <p:spTree>
      <p:nvGrpSpPr>
        <p:cNvPr id="1" name="Shape 637"/>
        <p:cNvGrpSpPr/>
        <p:nvPr/>
      </p:nvGrpSpPr>
      <p:grpSpPr>
        <a:xfrm>
          <a:off x="0" y="0"/>
          <a:ext cx="0" cy="0"/>
          <a:chOff x="0" y="0"/>
          <a:chExt cx="0" cy="0"/>
        </a:xfrm>
      </p:grpSpPr>
      <p:sp>
        <p:nvSpPr>
          <p:cNvPr id="638" name="Google Shape;638;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39" name="Google Shape;639;p89"/>
          <p:cNvSpPr/>
          <p:nvPr/>
        </p:nvSpPr>
        <p:spPr>
          <a:xfrm>
            <a:off x="0" y="-11350"/>
            <a:ext cx="9144000" cy="5154900"/>
          </a:xfrm>
          <a:prstGeom prst="rect">
            <a:avLst/>
          </a:prstGeom>
          <a:solidFill>
            <a:srgbClr val="A7527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0" name="Google Shape;640;p89"/>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41" name="Google Shape;641;p89"/>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Reverse Main Point Purple">
  <p:cSld name="BLANK_2_1">
    <p:spTree>
      <p:nvGrpSpPr>
        <p:cNvPr id="1" name="Shape 642"/>
        <p:cNvGrpSpPr/>
        <p:nvPr/>
      </p:nvGrpSpPr>
      <p:grpSpPr>
        <a:xfrm>
          <a:off x="0" y="0"/>
          <a:ext cx="0" cy="0"/>
          <a:chOff x="0" y="0"/>
          <a:chExt cx="0" cy="0"/>
        </a:xfrm>
      </p:grpSpPr>
      <p:sp>
        <p:nvSpPr>
          <p:cNvPr id="643" name="Google Shape;643;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44" name="Google Shape;644;p90"/>
          <p:cNvSpPr/>
          <p:nvPr/>
        </p:nvSpPr>
        <p:spPr>
          <a:xfrm>
            <a:off x="0" y="-11350"/>
            <a:ext cx="9144000" cy="5154900"/>
          </a:xfrm>
          <a:prstGeom prst="rect">
            <a:avLst/>
          </a:prstGeom>
          <a:solidFill>
            <a:srgbClr val="6E658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5" name="Google Shape;645;p90"/>
          <p:cNvPicPr preferRelativeResize="0"/>
          <p:nvPr/>
        </p:nvPicPr>
        <p:blipFill rotWithShape="1">
          <a:blip r:embed="rId2">
            <a:alphaModFix amt="50000"/>
          </a:blip>
          <a:srcRect/>
          <a:stretch/>
        </p:blipFill>
        <p:spPr>
          <a:xfrm>
            <a:off x="1998233" y="0"/>
            <a:ext cx="5147534" cy="5143500"/>
          </a:xfrm>
          <a:prstGeom prst="rect">
            <a:avLst/>
          </a:prstGeom>
          <a:noFill/>
          <a:ln>
            <a:noFill/>
          </a:ln>
        </p:spPr>
      </p:pic>
      <p:sp>
        <p:nvSpPr>
          <p:cNvPr id="646" name="Google Shape;646;p90"/>
          <p:cNvSpPr txBox="1">
            <a:spLocks noGrp="1"/>
          </p:cNvSpPr>
          <p:nvPr>
            <p:ph type="title"/>
          </p:nvPr>
        </p:nvSpPr>
        <p:spPr>
          <a:xfrm>
            <a:off x="1388100" y="520700"/>
            <a:ext cx="6367800" cy="4090800"/>
          </a:xfrm>
          <a:prstGeom prst="rect">
            <a:avLst/>
          </a:prstGeom>
          <a:noFill/>
          <a:ln>
            <a:noFill/>
          </a:ln>
        </p:spPr>
        <p:txBody>
          <a:bodyPr spcFirstLastPara="1" wrap="square" lIns="91425" tIns="91425" rIns="91425" bIns="91425" anchor="ctr" anchorCtr="0">
            <a:normAutofit/>
          </a:bodyPr>
          <a:lstStyle>
            <a:lvl1pPr lvl="0" algn="ctr" rtl="0">
              <a:lnSpc>
                <a:spcPct val="90000"/>
              </a:lnSpc>
              <a:spcBef>
                <a:spcPts val="0"/>
              </a:spcBef>
              <a:spcAft>
                <a:spcPts val="0"/>
              </a:spcAft>
              <a:buClr>
                <a:srgbClr val="FFFFFF"/>
              </a:buClr>
              <a:buSzPts val="4800"/>
              <a:buNone/>
              <a:defRPr sz="4800">
                <a:solidFill>
                  <a:srgbClr val="FFFFFF"/>
                </a:solidFill>
              </a:defRPr>
            </a:lvl1pPr>
            <a:lvl2pPr lvl="1" algn="ctr" rtl="0">
              <a:lnSpc>
                <a:spcPct val="90000"/>
              </a:lnSpc>
              <a:spcBef>
                <a:spcPts val="0"/>
              </a:spcBef>
              <a:spcAft>
                <a:spcPts val="0"/>
              </a:spcAft>
              <a:buClr>
                <a:srgbClr val="FFFFFF"/>
              </a:buClr>
              <a:buSzPts val="4800"/>
              <a:buNone/>
              <a:defRPr sz="4800">
                <a:solidFill>
                  <a:srgbClr val="FFFFFF"/>
                </a:solidFill>
              </a:defRPr>
            </a:lvl2pPr>
            <a:lvl3pPr lvl="2" algn="ctr" rtl="0">
              <a:lnSpc>
                <a:spcPct val="90000"/>
              </a:lnSpc>
              <a:spcBef>
                <a:spcPts val="0"/>
              </a:spcBef>
              <a:spcAft>
                <a:spcPts val="0"/>
              </a:spcAft>
              <a:buClr>
                <a:srgbClr val="FFFFFF"/>
              </a:buClr>
              <a:buSzPts val="4800"/>
              <a:buNone/>
              <a:defRPr sz="4800">
                <a:solidFill>
                  <a:srgbClr val="FFFFFF"/>
                </a:solidFill>
              </a:defRPr>
            </a:lvl3pPr>
            <a:lvl4pPr lvl="3" algn="ctr" rtl="0">
              <a:lnSpc>
                <a:spcPct val="90000"/>
              </a:lnSpc>
              <a:spcBef>
                <a:spcPts val="0"/>
              </a:spcBef>
              <a:spcAft>
                <a:spcPts val="0"/>
              </a:spcAft>
              <a:buClr>
                <a:srgbClr val="FFFFFF"/>
              </a:buClr>
              <a:buSzPts val="4800"/>
              <a:buNone/>
              <a:defRPr sz="4800">
                <a:solidFill>
                  <a:srgbClr val="FFFFFF"/>
                </a:solidFill>
              </a:defRPr>
            </a:lvl4pPr>
            <a:lvl5pPr lvl="4" algn="ctr" rtl="0">
              <a:lnSpc>
                <a:spcPct val="90000"/>
              </a:lnSpc>
              <a:spcBef>
                <a:spcPts val="0"/>
              </a:spcBef>
              <a:spcAft>
                <a:spcPts val="0"/>
              </a:spcAft>
              <a:buClr>
                <a:srgbClr val="FFFFFF"/>
              </a:buClr>
              <a:buSzPts val="4800"/>
              <a:buNone/>
              <a:defRPr sz="4800">
                <a:solidFill>
                  <a:srgbClr val="FFFFFF"/>
                </a:solidFill>
              </a:defRPr>
            </a:lvl5pPr>
            <a:lvl6pPr lvl="5" algn="ctr" rtl="0">
              <a:lnSpc>
                <a:spcPct val="90000"/>
              </a:lnSpc>
              <a:spcBef>
                <a:spcPts val="0"/>
              </a:spcBef>
              <a:spcAft>
                <a:spcPts val="0"/>
              </a:spcAft>
              <a:buClr>
                <a:srgbClr val="FFFFFF"/>
              </a:buClr>
              <a:buSzPts val="4800"/>
              <a:buNone/>
              <a:defRPr sz="4800">
                <a:solidFill>
                  <a:srgbClr val="FFFFFF"/>
                </a:solidFill>
              </a:defRPr>
            </a:lvl6pPr>
            <a:lvl7pPr lvl="6" algn="ctr" rtl="0">
              <a:lnSpc>
                <a:spcPct val="90000"/>
              </a:lnSpc>
              <a:spcBef>
                <a:spcPts val="0"/>
              </a:spcBef>
              <a:spcAft>
                <a:spcPts val="0"/>
              </a:spcAft>
              <a:buClr>
                <a:srgbClr val="FFFFFF"/>
              </a:buClr>
              <a:buSzPts val="4800"/>
              <a:buNone/>
              <a:defRPr sz="4800">
                <a:solidFill>
                  <a:srgbClr val="FFFFFF"/>
                </a:solidFill>
              </a:defRPr>
            </a:lvl7pPr>
            <a:lvl8pPr lvl="7" algn="ctr" rtl="0">
              <a:lnSpc>
                <a:spcPct val="90000"/>
              </a:lnSpc>
              <a:spcBef>
                <a:spcPts val="0"/>
              </a:spcBef>
              <a:spcAft>
                <a:spcPts val="0"/>
              </a:spcAft>
              <a:buClr>
                <a:srgbClr val="FFFFFF"/>
              </a:buClr>
              <a:buSzPts val="4800"/>
              <a:buNone/>
              <a:defRPr sz="4800">
                <a:solidFill>
                  <a:srgbClr val="FFFFFF"/>
                </a:solidFill>
              </a:defRPr>
            </a:lvl8pPr>
            <a:lvl9pPr lvl="8" algn="ctr" rtl="0">
              <a:lnSpc>
                <a:spcPct val="90000"/>
              </a:lnSpc>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656"/>
        <p:cNvGrpSpPr/>
        <p:nvPr/>
      </p:nvGrpSpPr>
      <p:grpSpPr>
        <a:xfrm>
          <a:off x="0" y="0"/>
          <a:ext cx="0" cy="0"/>
          <a:chOff x="0" y="0"/>
          <a:chExt cx="0" cy="0"/>
        </a:xfrm>
      </p:grpSpPr>
      <p:sp>
        <p:nvSpPr>
          <p:cNvPr id="657" name="Google Shape;657;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58" name="Google Shape;658;p92"/>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59" name="Google Shape;659;p9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60" name="Google Shape;660;p9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1" name="Google Shape;661;p9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62" name="Google Shape;662;p9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63" name="Google Shape;663;p92"/>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2)</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664" name="Google Shape;664;p92"/>
          <p:cNvGrpSpPr/>
          <p:nvPr/>
        </p:nvGrpSpPr>
        <p:grpSpPr>
          <a:xfrm>
            <a:off x="1605267" y="3232902"/>
            <a:ext cx="5933466" cy="1097281"/>
            <a:chOff x="1952025" y="4310537"/>
            <a:chExt cx="7911288" cy="1463041"/>
          </a:xfrm>
        </p:grpSpPr>
        <p:pic>
          <p:nvPicPr>
            <p:cNvPr id="665" name="Google Shape;665;p92"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666" name="Google Shape;666;p92"/>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667" name="Google Shape;667;p92"/>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668" name="Google Shape;668;p92"/>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69"/>
        <p:cNvGrpSpPr/>
        <p:nvPr/>
      </p:nvGrpSpPr>
      <p:grpSpPr>
        <a:xfrm>
          <a:off x="0" y="0"/>
          <a:ext cx="0" cy="0"/>
          <a:chOff x="0" y="0"/>
          <a:chExt cx="0" cy="0"/>
        </a:xfrm>
      </p:grpSpPr>
      <p:sp>
        <p:nvSpPr>
          <p:cNvPr id="670" name="Google Shape;670;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1" name="Google Shape;671;p93"/>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72" name="Google Shape;672;p9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3" name="Google Shape;673;p9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74" name="Google Shape;674;p93"/>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675" name="Google Shape;675;p93"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sp>
        <p:nvSpPr>
          <p:cNvPr id="676" name="Google Shape;676;p93"/>
          <p:cNvSpPr txBox="1"/>
          <p:nvPr/>
        </p:nvSpPr>
        <p:spPr>
          <a:xfrm>
            <a:off x="1191638" y="155944"/>
            <a:ext cx="895500" cy="307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endParaRPr sz="1100">
              <a:latin typeface="Calibri"/>
              <a:ea typeface="Calibri"/>
              <a:cs typeface="Calibri"/>
              <a:sym typeface="Calibri"/>
            </a:endParaRPr>
          </a:p>
        </p:txBody>
      </p:sp>
      <p:pic>
        <p:nvPicPr>
          <p:cNvPr id="677" name="Google Shape;677;p93"/>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grpSp>
        <p:nvGrpSpPr>
          <p:cNvPr id="678" name="Google Shape;678;p93"/>
          <p:cNvGrpSpPr/>
          <p:nvPr/>
        </p:nvGrpSpPr>
        <p:grpSpPr>
          <a:xfrm>
            <a:off x="180290" y="4600563"/>
            <a:ext cx="3539983" cy="342900"/>
            <a:chOff x="180290" y="4600563"/>
            <a:chExt cx="3539983" cy="342900"/>
          </a:xfrm>
        </p:grpSpPr>
        <p:pic>
          <p:nvPicPr>
            <p:cNvPr id="679" name="Google Shape;679;p93"/>
            <p:cNvPicPr preferRelativeResize="0"/>
            <p:nvPr/>
          </p:nvPicPr>
          <p:blipFill>
            <a:blip r:embed="rId5">
              <a:alphaModFix/>
            </a:blip>
            <a:stretch>
              <a:fillRect/>
            </a:stretch>
          </p:blipFill>
          <p:spPr>
            <a:xfrm>
              <a:off x="180290" y="4600563"/>
              <a:ext cx="357596" cy="342900"/>
            </a:xfrm>
            <a:prstGeom prst="rect">
              <a:avLst/>
            </a:prstGeom>
            <a:noFill/>
            <a:ln>
              <a:noFill/>
            </a:ln>
          </p:spPr>
        </p:pic>
        <p:sp>
          <p:nvSpPr>
            <p:cNvPr id="680" name="Google Shape;680;p9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681"/>
        <p:cNvGrpSpPr/>
        <p:nvPr/>
      </p:nvGrpSpPr>
      <p:grpSpPr>
        <a:xfrm>
          <a:off x="0" y="0"/>
          <a:ext cx="0" cy="0"/>
          <a:chOff x="0" y="0"/>
          <a:chExt cx="0" cy="0"/>
        </a:xfrm>
      </p:grpSpPr>
      <p:sp>
        <p:nvSpPr>
          <p:cNvPr id="682" name="Google Shape;682;p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3" name="Google Shape;683;p94"/>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4" name="Google Shape;684;p9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5" name="Google Shape;685;p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6" name="Google Shape;686;p9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687" name="Google Shape;687;p94"/>
          <p:cNvGrpSpPr/>
          <p:nvPr/>
        </p:nvGrpSpPr>
        <p:grpSpPr>
          <a:xfrm>
            <a:off x="180290" y="4600563"/>
            <a:ext cx="3539983" cy="342900"/>
            <a:chOff x="180290" y="4600563"/>
            <a:chExt cx="3539983" cy="342900"/>
          </a:xfrm>
        </p:grpSpPr>
        <p:pic>
          <p:nvPicPr>
            <p:cNvPr id="688" name="Google Shape;688;p94"/>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689" name="Google Shape;689;p94"/>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15"/>
        <p:cNvGrpSpPr/>
        <p:nvPr/>
      </p:nvGrpSpPr>
      <p:grpSpPr>
        <a:xfrm>
          <a:off x="0" y="0"/>
          <a:ext cx="0" cy="0"/>
          <a:chOff x="0" y="0"/>
          <a:chExt cx="0" cy="0"/>
        </a:xfrm>
      </p:grpSpPr>
      <p:sp>
        <p:nvSpPr>
          <p:cNvPr id="116" name="Google Shape;116;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17" name="Google Shape;117;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8" name="Google Shape;118;p21"/>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19" name="Google Shape;119;p21"/>
          <p:cNvGrpSpPr/>
          <p:nvPr/>
        </p:nvGrpSpPr>
        <p:grpSpPr>
          <a:xfrm>
            <a:off x="180290" y="4600563"/>
            <a:ext cx="3539983" cy="342900"/>
            <a:chOff x="180290" y="4600563"/>
            <a:chExt cx="3539983" cy="342900"/>
          </a:xfrm>
        </p:grpSpPr>
        <p:pic>
          <p:nvPicPr>
            <p:cNvPr id="120" name="Google Shape;120;p21"/>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1" name="Google Shape;121;p2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690"/>
        <p:cNvGrpSpPr/>
        <p:nvPr/>
      </p:nvGrpSpPr>
      <p:grpSpPr>
        <a:xfrm>
          <a:off x="0" y="0"/>
          <a:ext cx="0" cy="0"/>
          <a:chOff x="0" y="0"/>
          <a:chExt cx="0" cy="0"/>
        </a:xfrm>
      </p:grpSpPr>
      <p:sp>
        <p:nvSpPr>
          <p:cNvPr id="691" name="Google Shape;691;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2" name="Google Shape;692;p95"/>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3" name="Google Shape;693;p95"/>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4" name="Google Shape;694;p9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95" name="Google Shape;695;p95"/>
          <p:cNvSpPr>
            <a:spLocks noGrp="1"/>
          </p:cNvSpPr>
          <p:nvPr>
            <p:ph type="pic" idx="2"/>
          </p:nvPr>
        </p:nvSpPr>
        <p:spPr>
          <a:xfrm>
            <a:off x="537883" y="2655094"/>
            <a:ext cx="2949000" cy="1740600"/>
          </a:xfrm>
          <a:prstGeom prst="rect">
            <a:avLst/>
          </a:prstGeom>
          <a:noFill/>
          <a:ln>
            <a:noFill/>
          </a:ln>
        </p:spPr>
      </p:sp>
      <p:sp>
        <p:nvSpPr>
          <p:cNvPr id="696" name="Google Shape;696;p9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97" name="Google Shape;697;p9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698" name="Google Shape;698;p9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699"/>
        <p:cNvGrpSpPr/>
        <p:nvPr/>
      </p:nvGrpSpPr>
      <p:grpSpPr>
        <a:xfrm>
          <a:off x="0" y="0"/>
          <a:ext cx="0" cy="0"/>
          <a:chOff x="0" y="0"/>
          <a:chExt cx="0" cy="0"/>
        </a:xfrm>
      </p:grpSpPr>
      <p:sp>
        <p:nvSpPr>
          <p:cNvPr id="700" name="Google Shape;700;p9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1" name="Google Shape;701;p9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2" name="Google Shape;702;p9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3" name="Google Shape;703;p9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704"/>
        <p:cNvGrpSpPr/>
        <p:nvPr/>
      </p:nvGrpSpPr>
      <p:grpSpPr>
        <a:xfrm>
          <a:off x="0" y="0"/>
          <a:ext cx="0" cy="0"/>
          <a:chOff x="0" y="0"/>
          <a:chExt cx="0" cy="0"/>
        </a:xfrm>
      </p:grpSpPr>
      <p:sp>
        <p:nvSpPr>
          <p:cNvPr id="705" name="Google Shape;705;p9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6" name="Google Shape;706;p9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7" name="Google Shape;707;p9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8" name="Google Shape;708;p9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09" name="Google Shape;709;p9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710"/>
        <p:cNvGrpSpPr/>
        <p:nvPr/>
      </p:nvGrpSpPr>
      <p:grpSpPr>
        <a:xfrm>
          <a:off x="0" y="0"/>
          <a:ext cx="0" cy="0"/>
          <a:chOff x="0" y="0"/>
          <a:chExt cx="0" cy="0"/>
        </a:xfrm>
      </p:grpSpPr>
      <p:sp>
        <p:nvSpPr>
          <p:cNvPr id="711" name="Google Shape;711;p9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12" name="Google Shape;712;p9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3" name="Google Shape;713;p9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14" name="Google Shape;714;p9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5" name="Google Shape;715;p9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6" name="Google Shape;716;p98"/>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17" name="Google Shape;717;p9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18"/>
        <p:cNvGrpSpPr/>
        <p:nvPr/>
      </p:nvGrpSpPr>
      <p:grpSpPr>
        <a:xfrm>
          <a:off x="0" y="0"/>
          <a:ext cx="0" cy="0"/>
          <a:chOff x="0" y="0"/>
          <a:chExt cx="0" cy="0"/>
        </a:xfrm>
      </p:grpSpPr>
      <p:sp>
        <p:nvSpPr>
          <p:cNvPr id="719" name="Google Shape;719;p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0" name="Google Shape;720;p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1" name="Google Shape;721;p99"/>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22" name="Google Shape;722;p9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23" name="Google Shape;723;p9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24"/>
        <p:cNvGrpSpPr/>
        <p:nvPr/>
      </p:nvGrpSpPr>
      <p:grpSpPr>
        <a:xfrm>
          <a:off x="0" y="0"/>
          <a:ext cx="0" cy="0"/>
          <a:chOff x="0" y="0"/>
          <a:chExt cx="0" cy="0"/>
        </a:xfrm>
      </p:grpSpPr>
      <p:sp>
        <p:nvSpPr>
          <p:cNvPr id="725" name="Google Shape;725;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726" name="Google Shape;726;p10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7" name="Google Shape;727;p100"/>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28" name="Google Shape;728;p10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29" name="Google Shape;729;p10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30"/>
        <p:cNvGrpSpPr/>
        <p:nvPr/>
      </p:nvGrpSpPr>
      <p:grpSpPr>
        <a:xfrm>
          <a:off x="0" y="0"/>
          <a:ext cx="0" cy="0"/>
          <a:chOff x="0" y="0"/>
          <a:chExt cx="0" cy="0"/>
        </a:xfrm>
      </p:grpSpPr>
      <p:sp>
        <p:nvSpPr>
          <p:cNvPr id="731" name="Google Shape;731;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32" name="Google Shape;732;p10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33" name="Google Shape;733;p10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4" name="Google Shape;734;p10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35" name="Google Shape;735;p10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36" name="Google Shape;736;p10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37" name="Google Shape;737;p101"/>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38"/>
        <p:cNvGrpSpPr/>
        <p:nvPr/>
      </p:nvGrpSpPr>
      <p:grpSpPr>
        <a:xfrm>
          <a:off x="0" y="0"/>
          <a:ext cx="0" cy="0"/>
          <a:chOff x="0" y="0"/>
          <a:chExt cx="0" cy="0"/>
        </a:xfrm>
      </p:grpSpPr>
      <p:sp>
        <p:nvSpPr>
          <p:cNvPr id="739" name="Google Shape;739;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40" name="Google Shape;740;p10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1" name="Google Shape;741;p10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42" name="Google Shape;742;p10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43" name="Google Shape;743;p10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44" name="Google Shape;744;p10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45" name="Google Shape;745;p10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46" name="Google Shape;746;p10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47" name="Google Shape;747;p102"/>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748"/>
        <p:cNvGrpSpPr/>
        <p:nvPr/>
      </p:nvGrpSpPr>
      <p:grpSpPr>
        <a:xfrm>
          <a:off x="0" y="0"/>
          <a:ext cx="0" cy="0"/>
          <a:chOff x="0" y="0"/>
          <a:chExt cx="0" cy="0"/>
        </a:xfrm>
      </p:grpSpPr>
      <p:sp>
        <p:nvSpPr>
          <p:cNvPr id="749" name="Google Shape;749;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0" name="Google Shape;750;p103"/>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51" name="Google Shape;751;p10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52" name="Google Shape;752;p10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3" name="Google Shape;753;p10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54" name="Google Shape;754;p103"/>
          <p:cNvSpPr txBox="1"/>
          <p:nvPr/>
        </p:nvSpPr>
        <p:spPr>
          <a:xfrm>
            <a:off x="537882" y="4583887"/>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sp>
        <p:nvSpPr>
          <p:cNvPr id="755" name="Google Shape;755;p10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756" name="Google Shape;756;p103"/>
          <p:cNvGrpSpPr/>
          <p:nvPr/>
        </p:nvGrpSpPr>
        <p:grpSpPr>
          <a:xfrm>
            <a:off x="1605267" y="3232902"/>
            <a:ext cx="5933466" cy="1097281"/>
            <a:chOff x="1952025" y="4310537"/>
            <a:chExt cx="7911288" cy="1463041"/>
          </a:xfrm>
        </p:grpSpPr>
        <p:pic>
          <p:nvPicPr>
            <p:cNvPr id="757" name="Google Shape;757;p103"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758" name="Google Shape;758;p103"/>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759" name="Google Shape;759;p103"/>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760" name="Google Shape;760;p103"/>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761"/>
        <p:cNvGrpSpPr/>
        <p:nvPr/>
      </p:nvGrpSpPr>
      <p:grpSpPr>
        <a:xfrm>
          <a:off x="0" y="0"/>
          <a:ext cx="0" cy="0"/>
          <a:chOff x="0" y="0"/>
          <a:chExt cx="0" cy="0"/>
        </a:xfrm>
      </p:grpSpPr>
      <p:sp>
        <p:nvSpPr>
          <p:cNvPr id="762" name="Google Shape;762;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3" name="Google Shape;763;p104"/>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64" name="Google Shape;764;p10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5" name="Google Shape;765;p10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66" name="Google Shape;766;p10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67" name="Google Shape;767;p104"/>
          <p:cNvPicPr preferRelativeResize="0"/>
          <p:nvPr/>
        </p:nvPicPr>
        <p:blipFill>
          <a:blip r:embed="rId2">
            <a:alphaModFix/>
          </a:blip>
          <a:stretch>
            <a:fillRect/>
          </a:stretch>
        </p:blipFill>
        <p:spPr>
          <a:xfrm>
            <a:off x="3247967" y="456094"/>
            <a:ext cx="2668252" cy="891540"/>
          </a:xfrm>
          <a:prstGeom prst="rect">
            <a:avLst/>
          </a:prstGeom>
          <a:noFill/>
          <a:ln>
            <a:noFill/>
          </a:ln>
          <a:effectLst>
            <a:outerShdw blurRad="57150" dist="19050" dir="5400000" algn="bl" rotWithShape="0">
              <a:srgbClr val="000000">
                <a:alpha val="50000"/>
              </a:srgbClr>
            </a:outerShdw>
          </a:effectLst>
        </p:spPr>
      </p:pic>
      <p:pic>
        <p:nvPicPr>
          <p:cNvPr id="768" name="Google Shape;768;p104" descr="Oregon Department of Education Logo"/>
          <p:cNvPicPr preferRelativeResize="0"/>
          <p:nvPr/>
        </p:nvPicPr>
        <p:blipFill rotWithShape="1">
          <a:blip r:embed="rId3">
            <a:alphaModFix/>
          </a:blip>
          <a:srcRect/>
          <a:stretch/>
        </p:blipFill>
        <p:spPr>
          <a:xfrm>
            <a:off x="7961060" y="3334968"/>
            <a:ext cx="671946" cy="685800"/>
          </a:xfrm>
          <a:prstGeom prst="rect">
            <a:avLst/>
          </a:prstGeom>
          <a:noFill/>
          <a:ln>
            <a:noFill/>
          </a:ln>
        </p:spPr>
      </p:pic>
      <p:pic>
        <p:nvPicPr>
          <p:cNvPr id="769" name="Google Shape;769;p104"/>
          <p:cNvPicPr preferRelativeResize="0"/>
          <p:nvPr/>
        </p:nvPicPr>
        <p:blipFill rotWithShape="1">
          <a:blip r:embed="rId4">
            <a:alphaModFix/>
          </a:blip>
          <a:srcRect/>
          <a:stretch/>
        </p:blipFill>
        <p:spPr>
          <a:xfrm>
            <a:off x="7964419" y="3939618"/>
            <a:ext cx="665224" cy="665224"/>
          </a:xfrm>
          <a:prstGeom prst="rect">
            <a:avLst/>
          </a:prstGeom>
          <a:noFill/>
          <a:ln>
            <a:noFill/>
          </a:ln>
          <a:effectLst>
            <a:outerShdw blurRad="1200150" dist="19050" algn="bl" rotWithShape="0">
              <a:srgbClr val="6E6585">
                <a:alpha val="1098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22"/>
        <p:cNvGrpSpPr/>
        <p:nvPr/>
      </p:nvGrpSpPr>
      <p:grpSpPr>
        <a:xfrm>
          <a:off x="0" y="0"/>
          <a:ext cx="0" cy="0"/>
          <a:chOff x="0" y="0"/>
          <a:chExt cx="0" cy="0"/>
        </a:xfrm>
      </p:grpSpPr>
      <p:sp>
        <p:nvSpPr>
          <p:cNvPr id="123" name="Google Shape;123;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24" name="Google Shape;124;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 name="Google Shape;125;p22"/>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grpSp>
        <p:nvGrpSpPr>
          <p:cNvPr id="126" name="Google Shape;126;p22"/>
          <p:cNvGrpSpPr/>
          <p:nvPr/>
        </p:nvGrpSpPr>
        <p:grpSpPr>
          <a:xfrm>
            <a:off x="180290" y="4600563"/>
            <a:ext cx="3539983" cy="342900"/>
            <a:chOff x="180290" y="4600563"/>
            <a:chExt cx="3539983" cy="342900"/>
          </a:xfrm>
        </p:grpSpPr>
        <p:pic>
          <p:nvPicPr>
            <p:cNvPr id="127" name="Google Shape;127;p22"/>
            <p:cNvPicPr preferRelativeResize="0"/>
            <p:nvPr/>
          </p:nvPicPr>
          <p:blipFill>
            <a:blip r:embed="rId2">
              <a:alphaModFix/>
            </a:blip>
            <a:stretch>
              <a:fillRect/>
            </a:stretch>
          </p:blipFill>
          <p:spPr>
            <a:xfrm>
              <a:off x="180290" y="4600563"/>
              <a:ext cx="357596" cy="342900"/>
            </a:xfrm>
            <a:prstGeom prst="rect">
              <a:avLst/>
            </a:prstGeom>
            <a:noFill/>
            <a:ln>
              <a:noFill/>
            </a:ln>
          </p:spPr>
        </p:pic>
        <p:sp>
          <p:nvSpPr>
            <p:cNvPr id="128" name="Google Shape;128;p22"/>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770"/>
        <p:cNvGrpSpPr/>
        <p:nvPr/>
      </p:nvGrpSpPr>
      <p:grpSpPr>
        <a:xfrm>
          <a:off x="0" y="0"/>
          <a:ext cx="0" cy="0"/>
          <a:chOff x="0" y="0"/>
          <a:chExt cx="0" cy="0"/>
        </a:xfrm>
      </p:grpSpPr>
      <p:sp>
        <p:nvSpPr>
          <p:cNvPr id="771" name="Google Shape;771;p10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2" name="Google Shape;772;p105"/>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3" name="Google Shape;773;p10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4" name="Google Shape;774;p1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5" name="Google Shape;775;p105"/>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76" name="Google Shape;776;p105"/>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77" name="Google Shape;777;p105"/>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778"/>
        <p:cNvGrpSpPr/>
        <p:nvPr/>
      </p:nvGrpSpPr>
      <p:grpSpPr>
        <a:xfrm>
          <a:off x="0" y="0"/>
          <a:ext cx="0" cy="0"/>
          <a:chOff x="0" y="0"/>
          <a:chExt cx="0" cy="0"/>
        </a:xfrm>
      </p:grpSpPr>
      <p:sp>
        <p:nvSpPr>
          <p:cNvPr id="779" name="Google Shape;779;p1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0" name="Google Shape;780;p106"/>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1" name="Google Shape;781;p10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2" name="Google Shape;782;p10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3" name="Google Shape;783;p106"/>
          <p:cNvSpPr>
            <a:spLocks noGrp="1"/>
          </p:cNvSpPr>
          <p:nvPr>
            <p:ph type="pic" idx="2"/>
          </p:nvPr>
        </p:nvSpPr>
        <p:spPr>
          <a:xfrm>
            <a:off x="537883" y="2655094"/>
            <a:ext cx="2949000" cy="1740600"/>
          </a:xfrm>
          <a:prstGeom prst="rect">
            <a:avLst/>
          </a:prstGeom>
          <a:noFill/>
          <a:ln>
            <a:noFill/>
          </a:ln>
        </p:spPr>
      </p:sp>
      <p:sp>
        <p:nvSpPr>
          <p:cNvPr id="784" name="Google Shape;784;p106"/>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85" name="Google Shape;785;p106"/>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86" name="Google Shape;786;p106"/>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787"/>
        <p:cNvGrpSpPr/>
        <p:nvPr/>
      </p:nvGrpSpPr>
      <p:grpSpPr>
        <a:xfrm>
          <a:off x="0" y="0"/>
          <a:ext cx="0" cy="0"/>
          <a:chOff x="0" y="0"/>
          <a:chExt cx="0" cy="0"/>
        </a:xfrm>
      </p:grpSpPr>
      <p:sp>
        <p:nvSpPr>
          <p:cNvPr id="788" name="Google Shape;788;p10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9" name="Google Shape;789;p10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0" name="Google Shape;790;p107"/>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91" name="Google Shape;791;p107"/>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92" name="Google Shape;792;p107"/>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793"/>
        <p:cNvGrpSpPr/>
        <p:nvPr/>
      </p:nvGrpSpPr>
      <p:grpSpPr>
        <a:xfrm>
          <a:off x="0" y="0"/>
          <a:ext cx="0" cy="0"/>
          <a:chOff x="0" y="0"/>
          <a:chExt cx="0" cy="0"/>
        </a:xfrm>
      </p:grpSpPr>
      <p:sp>
        <p:nvSpPr>
          <p:cNvPr id="794" name="Google Shape;794;p10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5" name="Google Shape;795;p10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6" name="Google Shape;796;p10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7" name="Google Shape;797;p108"/>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798" name="Google Shape;798;p108"/>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799" name="Google Shape;799;p108"/>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800"/>
        <p:cNvGrpSpPr/>
        <p:nvPr/>
      </p:nvGrpSpPr>
      <p:grpSpPr>
        <a:xfrm>
          <a:off x="0" y="0"/>
          <a:ext cx="0" cy="0"/>
          <a:chOff x="0" y="0"/>
          <a:chExt cx="0" cy="0"/>
        </a:xfrm>
      </p:grpSpPr>
      <p:sp>
        <p:nvSpPr>
          <p:cNvPr id="801" name="Google Shape;801;p10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02" name="Google Shape;802;p10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3" name="Google Shape;803;p10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04" name="Google Shape;804;p10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5" name="Google Shape;805;p10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6" name="Google Shape;806;p109"/>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07" name="Google Shape;807;p109"/>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08" name="Google Shape;808;p109"/>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809"/>
        <p:cNvGrpSpPr/>
        <p:nvPr/>
      </p:nvGrpSpPr>
      <p:grpSpPr>
        <a:xfrm>
          <a:off x="0" y="0"/>
          <a:ext cx="0" cy="0"/>
          <a:chOff x="0" y="0"/>
          <a:chExt cx="0" cy="0"/>
        </a:xfrm>
      </p:grpSpPr>
      <p:sp>
        <p:nvSpPr>
          <p:cNvPr id="810" name="Google Shape;810;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1" name="Google Shape;811;p1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2" name="Google Shape;812;p110"/>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3" name="Google Shape;813;p110"/>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14" name="Google Shape;814;p110"/>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815"/>
        <p:cNvGrpSpPr/>
        <p:nvPr/>
      </p:nvGrpSpPr>
      <p:grpSpPr>
        <a:xfrm>
          <a:off x="0" y="0"/>
          <a:ext cx="0" cy="0"/>
          <a:chOff x="0" y="0"/>
          <a:chExt cx="0" cy="0"/>
        </a:xfrm>
      </p:grpSpPr>
      <p:sp>
        <p:nvSpPr>
          <p:cNvPr id="816" name="Google Shape;816;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17" name="Google Shape;817;p11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8" name="Google Shape;818;p11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19" name="Google Shape;819;p111"/>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20" name="Google Shape;820;p111"/>
          <p:cNvPicPr preferRelativeResize="0"/>
          <p:nvPr/>
        </p:nvPicPr>
        <p:blipFill>
          <a:blip r:embed="rId2">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821"/>
        <p:cNvGrpSpPr/>
        <p:nvPr/>
      </p:nvGrpSpPr>
      <p:grpSpPr>
        <a:xfrm>
          <a:off x="0" y="0"/>
          <a:ext cx="0" cy="0"/>
          <a:chOff x="0" y="0"/>
          <a:chExt cx="0" cy="0"/>
        </a:xfrm>
      </p:grpSpPr>
      <p:sp>
        <p:nvSpPr>
          <p:cNvPr id="822" name="Google Shape;822;p1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23" name="Google Shape;823;p1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24" name="Google Shape;824;p1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5" name="Google Shape;825;p11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26" name="Google Shape;826;p112"/>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27" name="Google Shape;827;p112"/>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28" name="Google Shape;828;p112"/>
          <p:cNvPicPr preferRelativeResize="0"/>
          <p:nvPr/>
        </p:nvPicPr>
        <p:blipFill>
          <a:blip r:embed="rId3">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829"/>
        <p:cNvGrpSpPr/>
        <p:nvPr/>
      </p:nvGrpSpPr>
      <p:grpSpPr>
        <a:xfrm>
          <a:off x="0" y="0"/>
          <a:ext cx="0" cy="0"/>
          <a:chOff x="0" y="0"/>
          <a:chExt cx="0" cy="0"/>
        </a:xfrm>
      </p:grpSpPr>
      <p:sp>
        <p:nvSpPr>
          <p:cNvPr id="830" name="Google Shape;830;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31" name="Google Shape;831;p11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32" name="Google Shape;832;p11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33" name="Google Shape;833;p11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34" name="Google Shape;834;p11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35" name="Google Shape;835;p11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36" name="Google Shape;836;p113"/>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37" name="Google Shape;837;p113"/>
          <p:cNvSpPr txBox="1"/>
          <p:nvPr/>
        </p:nvSpPr>
        <p:spPr>
          <a:xfrm>
            <a:off x="701794" y="4568625"/>
            <a:ext cx="53427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pic>
        <p:nvPicPr>
          <p:cNvPr id="838" name="Google Shape;838;p113"/>
          <p:cNvPicPr preferRelativeResize="0"/>
          <p:nvPr/>
        </p:nvPicPr>
        <p:blipFill>
          <a:blip r:embed="rId5">
            <a:alphaModFix/>
          </a:blip>
          <a:stretch>
            <a:fillRect/>
          </a:stretch>
        </p:blipFill>
        <p:spPr>
          <a:xfrm>
            <a:off x="344190" y="4570313"/>
            <a:ext cx="357596" cy="3429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839"/>
        <p:cNvGrpSpPr/>
        <p:nvPr/>
      </p:nvGrpSpPr>
      <p:grpSpPr>
        <a:xfrm>
          <a:off x="0" y="0"/>
          <a:ext cx="0" cy="0"/>
          <a:chOff x="0" y="0"/>
          <a:chExt cx="0" cy="0"/>
        </a:xfrm>
      </p:grpSpPr>
      <p:sp>
        <p:nvSpPr>
          <p:cNvPr id="840" name="Google Shape;840;p1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1" name="Google Shape;841;p114"/>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42" name="Google Shape;842;p1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43" name="Google Shape;843;p1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4" name="Google Shape;844;p1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45" name="Google Shape;845;p114"/>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46" name="Google Shape;846;p114"/>
          <p:cNvSpPr txBox="1"/>
          <p:nvPr/>
        </p:nvSpPr>
        <p:spPr>
          <a:xfrm>
            <a:off x="537882" y="4568633"/>
            <a:ext cx="5735400" cy="3462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n" sz="900">
                <a:solidFill>
                  <a:srgbClr val="595959"/>
                </a:solidFill>
                <a:latin typeface="Calibri"/>
                <a:ea typeface="Calibri"/>
                <a:cs typeface="Calibri"/>
                <a:sym typeface="Calibri"/>
              </a:rPr>
              <a:t>Oregon Math Project - Ambitious Math Teaching (Module 1)</a:t>
            </a:r>
            <a:br>
              <a:rPr lang="en" sz="900">
                <a:solidFill>
                  <a:srgbClr val="595959"/>
                </a:solidFill>
                <a:latin typeface="Calibri"/>
                <a:ea typeface="Calibri"/>
                <a:cs typeface="Calibri"/>
                <a:sym typeface="Calibri"/>
              </a:rPr>
            </a:br>
            <a:r>
              <a:rPr lang="en" sz="900">
                <a:solidFill>
                  <a:srgbClr val="595959"/>
                </a:solidFill>
                <a:latin typeface="Calibri"/>
                <a:ea typeface="Calibri"/>
                <a:cs typeface="Calibri"/>
                <a:sym typeface="Calibri"/>
              </a:rPr>
              <a:t>DRAFT VERSION for 2022-23 - Final Version Posted in July 2023</a:t>
            </a:r>
            <a:endParaRPr sz="1100"/>
          </a:p>
        </p:txBody>
      </p:sp>
      <p:grpSp>
        <p:nvGrpSpPr>
          <p:cNvPr id="847" name="Google Shape;847;p114"/>
          <p:cNvGrpSpPr/>
          <p:nvPr/>
        </p:nvGrpSpPr>
        <p:grpSpPr>
          <a:xfrm>
            <a:off x="1605267" y="3232902"/>
            <a:ext cx="5933466" cy="1097281"/>
            <a:chOff x="1952025" y="4310537"/>
            <a:chExt cx="7911288" cy="1463041"/>
          </a:xfrm>
        </p:grpSpPr>
        <p:pic>
          <p:nvPicPr>
            <p:cNvPr id="848" name="Google Shape;848;p114" descr="Oregon Department of Education Logo"/>
            <p:cNvPicPr preferRelativeResize="0"/>
            <p:nvPr/>
          </p:nvPicPr>
          <p:blipFill rotWithShape="1">
            <a:blip r:embed="rId3">
              <a:alphaModFix/>
            </a:blip>
            <a:srcRect/>
            <a:stretch/>
          </p:blipFill>
          <p:spPr>
            <a:xfrm>
              <a:off x="5176077" y="4310537"/>
              <a:ext cx="1443532" cy="1463041"/>
            </a:xfrm>
            <a:prstGeom prst="rect">
              <a:avLst/>
            </a:prstGeom>
            <a:noFill/>
            <a:ln>
              <a:noFill/>
            </a:ln>
          </p:spPr>
        </p:pic>
        <p:pic>
          <p:nvPicPr>
            <p:cNvPr id="849" name="Google Shape;849;p114"/>
            <p:cNvPicPr preferRelativeResize="0"/>
            <p:nvPr/>
          </p:nvPicPr>
          <p:blipFill>
            <a:blip r:embed="rId4">
              <a:alphaModFix/>
            </a:blip>
            <a:stretch>
              <a:fillRect/>
            </a:stretch>
          </p:blipFill>
          <p:spPr>
            <a:xfrm>
              <a:off x="1952025" y="4584857"/>
              <a:ext cx="2685449" cy="914400"/>
            </a:xfrm>
            <a:prstGeom prst="rect">
              <a:avLst/>
            </a:prstGeom>
            <a:noFill/>
            <a:ln w="9525" cap="flat" cmpd="sng">
              <a:solidFill>
                <a:srgbClr val="595959"/>
              </a:solidFill>
              <a:prstDash val="solid"/>
              <a:round/>
              <a:headEnd type="none" w="sm" len="sm"/>
              <a:tailEnd type="none" w="sm" len="sm"/>
            </a:ln>
          </p:spPr>
        </p:pic>
        <p:pic>
          <p:nvPicPr>
            <p:cNvPr id="850" name="Google Shape;850;p114"/>
            <p:cNvPicPr preferRelativeResize="0"/>
            <p:nvPr/>
          </p:nvPicPr>
          <p:blipFill>
            <a:blip r:embed="rId5">
              <a:alphaModFix/>
            </a:blip>
            <a:stretch>
              <a:fillRect/>
            </a:stretch>
          </p:blipFill>
          <p:spPr>
            <a:xfrm>
              <a:off x="7158213" y="4584857"/>
              <a:ext cx="2705100" cy="914400"/>
            </a:xfrm>
            <a:prstGeom prst="rect">
              <a:avLst/>
            </a:prstGeom>
            <a:noFill/>
            <a:ln w="9525" cap="flat" cmpd="sng">
              <a:solidFill>
                <a:srgbClr val="595959"/>
              </a:solidFill>
              <a:prstDash val="solid"/>
              <a:round/>
              <a:headEnd type="none" w="sm" len="sm"/>
              <a:tailEnd type="none" w="sm" len="sm"/>
            </a:ln>
          </p:spPr>
        </p:pic>
      </p:grpSp>
      <p:pic>
        <p:nvPicPr>
          <p:cNvPr id="851" name="Google Shape;851;p114"/>
          <p:cNvPicPr preferRelativeResize="0"/>
          <p:nvPr/>
        </p:nvPicPr>
        <p:blipFill>
          <a:blip r:embed="rId6">
            <a:alphaModFix/>
          </a:blip>
          <a:stretch>
            <a:fillRect/>
          </a:stretch>
        </p:blipFill>
        <p:spPr>
          <a:xfrm>
            <a:off x="3330077" y="554419"/>
            <a:ext cx="2483844" cy="82296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jp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slideLayout" Target="../slideLayouts/slideLayout115.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42" Type="http://schemas.openxmlformats.org/officeDocument/2006/relationships/slideLayout" Target="../slideLayouts/slideLayout118.xml"/><Relationship Id="rId47" Type="http://schemas.openxmlformats.org/officeDocument/2006/relationships/slideLayout" Target="../slideLayouts/slideLayout123.xml"/><Relationship Id="rId50" Type="http://schemas.openxmlformats.org/officeDocument/2006/relationships/slideLayout" Target="../slideLayouts/slideLayout126.xml"/><Relationship Id="rId55" Type="http://schemas.openxmlformats.org/officeDocument/2006/relationships/slideLayout" Target="../slideLayouts/slideLayout131.xml"/><Relationship Id="rId63" Type="http://schemas.openxmlformats.org/officeDocument/2006/relationships/slideLayout" Target="../slideLayouts/slideLayout139.xml"/><Relationship Id="rId68" Type="http://schemas.openxmlformats.org/officeDocument/2006/relationships/slideLayout" Target="../slideLayouts/slideLayout144.xml"/><Relationship Id="rId76" Type="http://schemas.openxmlformats.org/officeDocument/2006/relationships/slideLayout" Target="../slideLayouts/slideLayout152.xml"/><Relationship Id="rId7" Type="http://schemas.openxmlformats.org/officeDocument/2006/relationships/slideLayout" Target="../slideLayouts/slideLayout83.xml"/><Relationship Id="rId71" Type="http://schemas.openxmlformats.org/officeDocument/2006/relationships/slideLayout" Target="../slideLayouts/slideLayout147.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9" Type="http://schemas.openxmlformats.org/officeDocument/2006/relationships/slideLayout" Target="../slideLayouts/slideLayout105.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40" Type="http://schemas.openxmlformats.org/officeDocument/2006/relationships/slideLayout" Target="../slideLayouts/slideLayout116.xml"/><Relationship Id="rId45" Type="http://schemas.openxmlformats.org/officeDocument/2006/relationships/slideLayout" Target="../slideLayouts/slideLayout121.xml"/><Relationship Id="rId53" Type="http://schemas.openxmlformats.org/officeDocument/2006/relationships/slideLayout" Target="../slideLayouts/slideLayout129.xml"/><Relationship Id="rId58" Type="http://schemas.openxmlformats.org/officeDocument/2006/relationships/slideLayout" Target="../slideLayouts/slideLayout134.xml"/><Relationship Id="rId66" Type="http://schemas.openxmlformats.org/officeDocument/2006/relationships/slideLayout" Target="../slideLayouts/slideLayout142.xml"/><Relationship Id="rId74" Type="http://schemas.openxmlformats.org/officeDocument/2006/relationships/slideLayout" Target="../slideLayouts/slideLayout150.xml"/><Relationship Id="rId79" Type="http://schemas.openxmlformats.org/officeDocument/2006/relationships/slideLayout" Target="../slideLayouts/slideLayout155.xml"/><Relationship Id="rId5" Type="http://schemas.openxmlformats.org/officeDocument/2006/relationships/slideLayout" Target="../slideLayouts/slideLayout81.xml"/><Relationship Id="rId61" Type="http://schemas.openxmlformats.org/officeDocument/2006/relationships/slideLayout" Target="../slideLayouts/slideLayout137.xml"/><Relationship Id="rId82" Type="http://schemas.openxmlformats.org/officeDocument/2006/relationships/image" Target="../media/image2.jpg"/><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4" Type="http://schemas.openxmlformats.org/officeDocument/2006/relationships/slideLayout" Target="../slideLayouts/slideLayout120.xml"/><Relationship Id="rId52" Type="http://schemas.openxmlformats.org/officeDocument/2006/relationships/slideLayout" Target="../slideLayouts/slideLayout128.xml"/><Relationship Id="rId60" Type="http://schemas.openxmlformats.org/officeDocument/2006/relationships/slideLayout" Target="../slideLayouts/slideLayout136.xml"/><Relationship Id="rId65" Type="http://schemas.openxmlformats.org/officeDocument/2006/relationships/slideLayout" Target="../slideLayouts/slideLayout141.xml"/><Relationship Id="rId73" Type="http://schemas.openxmlformats.org/officeDocument/2006/relationships/slideLayout" Target="../slideLayouts/slideLayout149.xml"/><Relationship Id="rId78" Type="http://schemas.openxmlformats.org/officeDocument/2006/relationships/slideLayout" Target="../slideLayouts/slideLayout154.xml"/><Relationship Id="rId81" Type="http://schemas.openxmlformats.org/officeDocument/2006/relationships/image" Target="../media/image1.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43" Type="http://schemas.openxmlformats.org/officeDocument/2006/relationships/slideLayout" Target="../slideLayouts/slideLayout119.xml"/><Relationship Id="rId48" Type="http://schemas.openxmlformats.org/officeDocument/2006/relationships/slideLayout" Target="../slideLayouts/slideLayout124.xml"/><Relationship Id="rId56" Type="http://schemas.openxmlformats.org/officeDocument/2006/relationships/slideLayout" Target="../slideLayouts/slideLayout132.xml"/><Relationship Id="rId64" Type="http://schemas.openxmlformats.org/officeDocument/2006/relationships/slideLayout" Target="../slideLayouts/slideLayout140.xml"/><Relationship Id="rId69" Type="http://schemas.openxmlformats.org/officeDocument/2006/relationships/slideLayout" Target="../slideLayouts/slideLayout145.xml"/><Relationship Id="rId77" Type="http://schemas.openxmlformats.org/officeDocument/2006/relationships/slideLayout" Target="../slideLayouts/slideLayout153.xml"/><Relationship Id="rId8" Type="http://schemas.openxmlformats.org/officeDocument/2006/relationships/slideLayout" Target="../slideLayouts/slideLayout84.xml"/><Relationship Id="rId51" Type="http://schemas.openxmlformats.org/officeDocument/2006/relationships/slideLayout" Target="../slideLayouts/slideLayout127.xml"/><Relationship Id="rId72" Type="http://schemas.openxmlformats.org/officeDocument/2006/relationships/slideLayout" Target="../slideLayouts/slideLayout148.xml"/><Relationship Id="rId80" Type="http://schemas.openxmlformats.org/officeDocument/2006/relationships/theme" Target="../theme/theme2.xml"/><Relationship Id="rId3" Type="http://schemas.openxmlformats.org/officeDocument/2006/relationships/slideLayout" Target="../slideLayouts/slideLayout79.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slideLayout" Target="../slideLayouts/slideLayout114.xml"/><Relationship Id="rId46" Type="http://schemas.openxmlformats.org/officeDocument/2006/relationships/slideLayout" Target="../slideLayouts/slideLayout122.xml"/><Relationship Id="rId59" Type="http://schemas.openxmlformats.org/officeDocument/2006/relationships/slideLayout" Target="../slideLayouts/slideLayout135.xml"/><Relationship Id="rId67" Type="http://schemas.openxmlformats.org/officeDocument/2006/relationships/slideLayout" Target="../slideLayouts/slideLayout143.xml"/><Relationship Id="rId20" Type="http://schemas.openxmlformats.org/officeDocument/2006/relationships/slideLayout" Target="../slideLayouts/slideLayout96.xml"/><Relationship Id="rId41" Type="http://schemas.openxmlformats.org/officeDocument/2006/relationships/slideLayout" Target="../slideLayouts/slideLayout117.xml"/><Relationship Id="rId54" Type="http://schemas.openxmlformats.org/officeDocument/2006/relationships/slideLayout" Target="../slideLayouts/slideLayout130.xml"/><Relationship Id="rId62" Type="http://schemas.openxmlformats.org/officeDocument/2006/relationships/slideLayout" Target="../slideLayouts/slideLayout138.xml"/><Relationship Id="rId70" Type="http://schemas.openxmlformats.org/officeDocument/2006/relationships/slideLayout" Target="../slideLayouts/slideLayout146.xml"/><Relationship Id="rId75" Type="http://schemas.openxmlformats.org/officeDocument/2006/relationships/slideLayout" Target="../slideLayouts/slideLayout151.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49" Type="http://schemas.openxmlformats.org/officeDocument/2006/relationships/slideLayout" Target="../slideLayouts/slideLayout125.xml"/><Relationship Id="rId57"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8538400" y="4707350"/>
            <a:ext cx="4473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8">
            <a:alphaModFix/>
          </a:blip>
          <a:srcRect/>
          <a:stretch/>
        </p:blipFill>
        <p:spPr>
          <a:xfrm>
            <a:off x="603503" y="1168770"/>
            <a:ext cx="964694" cy="18288"/>
          </a:xfrm>
          <a:prstGeom prst="rect">
            <a:avLst/>
          </a:prstGeom>
          <a:noFill/>
          <a:ln>
            <a:noFill/>
          </a:ln>
        </p:spPr>
      </p:pic>
      <p:grpSp>
        <p:nvGrpSpPr>
          <p:cNvPr id="56" name="Google Shape;56;p13"/>
          <p:cNvGrpSpPr/>
          <p:nvPr/>
        </p:nvGrpSpPr>
        <p:grpSpPr>
          <a:xfrm>
            <a:off x="180290" y="4600563"/>
            <a:ext cx="3539983" cy="342900"/>
            <a:chOff x="180290" y="4600563"/>
            <a:chExt cx="3539983" cy="342900"/>
          </a:xfrm>
        </p:grpSpPr>
        <p:pic>
          <p:nvPicPr>
            <p:cNvPr id="57" name="Google Shape;57;p13"/>
            <p:cNvPicPr preferRelativeResize="0"/>
            <p:nvPr/>
          </p:nvPicPr>
          <p:blipFill>
            <a:blip r:embed="rId79">
              <a:alphaModFix/>
            </a:blip>
            <a:stretch>
              <a:fillRect/>
            </a:stretch>
          </p:blipFill>
          <p:spPr>
            <a:xfrm>
              <a:off x="180290" y="4600563"/>
              <a:ext cx="357596" cy="342900"/>
            </a:xfrm>
            <a:prstGeom prst="rect">
              <a:avLst/>
            </a:prstGeom>
            <a:noFill/>
            <a:ln>
              <a:noFill/>
            </a:ln>
          </p:spPr>
        </p:pic>
        <p:sp>
          <p:nvSpPr>
            <p:cNvPr id="58" name="Google Shape;58;p13"/>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0" r:id="rId51"/>
    <p:sldLayoutId id="2147483711" r:id="rId52"/>
    <p:sldLayoutId id="2147483712" r:id="rId53"/>
    <p:sldLayoutId id="2147483713" r:id="rId54"/>
    <p:sldLayoutId id="2147483714" r:id="rId55"/>
    <p:sldLayoutId id="2147483715" r:id="rId56"/>
    <p:sldLayoutId id="2147483716" r:id="rId57"/>
    <p:sldLayoutId id="2147483717" r:id="rId58"/>
    <p:sldLayoutId id="2147483718" r:id="rId59"/>
    <p:sldLayoutId id="2147483719" r:id="rId60"/>
    <p:sldLayoutId id="2147483720" r:id="rId61"/>
    <p:sldLayoutId id="2147483721" r:id="rId62"/>
    <p:sldLayoutId id="2147483722" r:id="rId63"/>
    <p:sldLayoutId id="2147483723" r:id="rId64"/>
    <p:sldLayoutId id="2147483724" r:id="rId65"/>
    <p:sldLayoutId id="2147483725" r:id="rId66"/>
    <p:sldLayoutId id="2147483726" r:id="rId67"/>
    <p:sldLayoutId id="2147483727" r:id="rId68"/>
    <p:sldLayoutId id="2147483728" r:id="rId69"/>
    <p:sldLayoutId id="2147483729" r:id="rId70"/>
    <p:sldLayoutId id="2147483730" r:id="rId71"/>
    <p:sldLayoutId id="2147483731" r:id="rId72"/>
    <p:sldLayoutId id="2147483732" r:id="rId73"/>
    <p:sldLayoutId id="2147483733" r:id="rId74"/>
    <p:sldLayoutId id="2147483734" r:id="rId75"/>
    <p:sldLayoutId id="2147483735" r:id="rId7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47"/>
        <p:cNvGrpSpPr/>
        <p:nvPr/>
      </p:nvGrpSpPr>
      <p:grpSpPr>
        <a:xfrm>
          <a:off x="0" y="0"/>
          <a:ext cx="0" cy="0"/>
          <a:chOff x="0" y="0"/>
          <a:chExt cx="0" cy="0"/>
        </a:xfrm>
      </p:grpSpPr>
      <p:sp>
        <p:nvSpPr>
          <p:cNvPr id="648" name="Google Shape;648;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649" name="Google Shape;649;p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50" name="Google Shape;650;p9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1" name="Google Shape;651;p91"/>
          <p:cNvSpPr txBox="1">
            <a:spLocks noGrp="1"/>
          </p:cNvSpPr>
          <p:nvPr>
            <p:ph type="sldNum" idx="12"/>
          </p:nvPr>
        </p:nvSpPr>
        <p:spPr>
          <a:xfrm>
            <a:off x="8228250" y="4707350"/>
            <a:ext cx="7575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52" name="Google Shape;652;p91" descr="Decorative line break"/>
          <p:cNvPicPr preferRelativeResize="0"/>
          <p:nvPr/>
        </p:nvPicPr>
        <p:blipFill rotWithShape="1">
          <a:blip r:embed="rId81">
            <a:alphaModFix/>
          </a:blip>
          <a:srcRect/>
          <a:stretch/>
        </p:blipFill>
        <p:spPr>
          <a:xfrm>
            <a:off x="603503" y="1168770"/>
            <a:ext cx="964694" cy="18288"/>
          </a:xfrm>
          <a:prstGeom prst="rect">
            <a:avLst/>
          </a:prstGeom>
          <a:noFill/>
          <a:ln>
            <a:noFill/>
          </a:ln>
        </p:spPr>
      </p:pic>
      <p:grpSp>
        <p:nvGrpSpPr>
          <p:cNvPr id="653" name="Google Shape;653;p91"/>
          <p:cNvGrpSpPr/>
          <p:nvPr/>
        </p:nvGrpSpPr>
        <p:grpSpPr>
          <a:xfrm>
            <a:off x="180290" y="4600563"/>
            <a:ext cx="3539983" cy="342900"/>
            <a:chOff x="180290" y="4600563"/>
            <a:chExt cx="3539983" cy="342900"/>
          </a:xfrm>
        </p:grpSpPr>
        <p:pic>
          <p:nvPicPr>
            <p:cNvPr id="654" name="Google Shape;654;p91"/>
            <p:cNvPicPr preferRelativeResize="0"/>
            <p:nvPr/>
          </p:nvPicPr>
          <p:blipFill>
            <a:blip r:embed="rId82">
              <a:alphaModFix/>
            </a:blip>
            <a:stretch>
              <a:fillRect/>
            </a:stretch>
          </p:blipFill>
          <p:spPr>
            <a:xfrm>
              <a:off x="180290" y="4600563"/>
              <a:ext cx="357596" cy="342900"/>
            </a:xfrm>
            <a:prstGeom prst="rect">
              <a:avLst/>
            </a:prstGeom>
            <a:noFill/>
            <a:ln>
              <a:noFill/>
            </a:ln>
          </p:spPr>
        </p:pic>
        <p:sp>
          <p:nvSpPr>
            <p:cNvPr id="655" name="Google Shape;655;p91"/>
            <p:cNvSpPr txBox="1"/>
            <p:nvPr/>
          </p:nvSpPr>
          <p:spPr>
            <a:xfrm>
              <a:off x="537872" y="4707650"/>
              <a:ext cx="3182400" cy="207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rgbClr val="000000"/>
                </a:buClr>
                <a:buFont typeface="Arial"/>
                <a:buNone/>
              </a:pPr>
              <a:r>
                <a:rPr lang="en" sz="900">
                  <a:solidFill>
                    <a:srgbClr val="595959"/>
                  </a:solidFill>
                  <a:latin typeface="Calibri"/>
                  <a:ea typeface="Calibri"/>
                  <a:cs typeface="Calibri"/>
                  <a:sym typeface="Calibri"/>
                </a:rPr>
                <a:t>Oregon Math Project - Ambitious Math Teaching - Version 1, 2023</a:t>
              </a:r>
              <a:endParaRPr sz="900">
                <a:solidFill>
                  <a:srgbClr val="595959"/>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 id="2147483759" r:id="rId24"/>
    <p:sldLayoutId id="2147483760" r:id="rId25"/>
    <p:sldLayoutId id="2147483761" r:id="rId26"/>
    <p:sldLayoutId id="2147483762" r:id="rId27"/>
    <p:sldLayoutId id="2147483763" r:id="rId28"/>
    <p:sldLayoutId id="2147483764" r:id="rId29"/>
    <p:sldLayoutId id="2147483765" r:id="rId30"/>
    <p:sldLayoutId id="2147483766" r:id="rId31"/>
    <p:sldLayoutId id="2147483767" r:id="rId32"/>
    <p:sldLayoutId id="2147483768" r:id="rId33"/>
    <p:sldLayoutId id="2147483769" r:id="rId34"/>
    <p:sldLayoutId id="2147483770" r:id="rId35"/>
    <p:sldLayoutId id="2147483771" r:id="rId36"/>
    <p:sldLayoutId id="2147483772" r:id="rId37"/>
    <p:sldLayoutId id="2147483773" r:id="rId38"/>
    <p:sldLayoutId id="2147483774" r:id="rId39"/>
    <p:sldLayoutId id="2147483775" r:id="rId40"/>
    <p:sldLayoutId id="2147483776" r:id="rId41"/>
    <p:sldLayoutId id="2147483777" r:id="rId42"/>
    <p:sldLayoutId id="2147483778" r:id="rId43"/>
    <p:sldLayoutId id="2147483779" r:id="rId44"/>
    <p:sldLayoutId id="2147483780" r:id="rId45"/>
    <p:sldLayoutId id="2147483781" r:id="rId46"/>
    <p:sldLayoutId id="2147483782" r:id="rId47"/>
    <p:sldLayoutId id="2147483783" r:id="rId48"/>
    <p:sldLayoutId id="2147483784" r:id="rId49"/>
    <p:sldLayoutId id="2147483785" r:id="rId50"/>
    <p:sldLayoutId id="2147483786" r:id="rId51"/>
    <p:sldLayoutId id="2147483787" r:id="rId52"/>
    <p:sldLayoutId id="2147483788" r:id="rId53"/>
    <p:sldLayoutId id="2147483789" r:id="rId54"/>
    <p:sldLayoutId id="2147483790" r:id="rId55"/>
    <p:sldLayoutId id="2147483791" r:id="rId56"/>
    <p:sldLayoutId id="2147483792" r:id="rId57"/>
    <p:sldLayoutId id="2147483793" r:id="rId58"/>
    <p:sldLayoutId id="2147483794" r:id="rId59"/>
    <p:sldLayoutId id="2147483795" r:id="rId60"/>
    <p:sldLayoutId id="2147483796" r:id="rId61"/>
    <p:sldLayoutId id="2147483797" r:id="rId62"/>
    <p:sldLayoutId id="2147483798" r:id="rId63"/>
    <p:sldLayoutId id="2147483799" r:id="rId64"/>
    <p:sldLayoutId id="2147483800" r:id="rId65"/>
    <p:sldLayoutId id="2147483801" r:id="rId66"/>
    <p:sldLayoutId id="2147483802" r:id="rId67"/>
    <p:sldLayoutId id="2147483803" r:id="rId68"/>
    <p:sldLayoutId id="2147483804" r:id="rId69"/>
    <p:sldLayoutId id="2147483805" r:id="rId70"/>
    <p:sldLayoutId id="2147483806" r:id="rId71"/>
    <p:sldLayoutId id="2147483807" r:id="rId72"/>
    <p:sldLayoutId id="2147483808" r:id="rId73"/>
    <p:sldLayoutId id="2147483809" r:id="rId74"/>
    <p:sldLayoutId id="2147483810" r:id="rId75"/>
    <p:sldLayoutId id="2147483811" r:id="rId76"/>
    <p:sldLayoutId id="2147483812" r:id="rId77"/>
    <p:sldLayoutId id="2147483813" r:id="rId78"/>
    <p:sldLayoutId id="2147483814" r:id="rId7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spreadsheets/d/1il4eYTKS7mwfQ2_399i7_rcTaO3BmTnVAik1xOAn980/edit#gid=1834655824"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tm.org/mathematics2021/"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cd.org/el/articles/coaching-for-equity-demands-deeper-dialogu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www.youtube.com/watch?v=A8OTh7xele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ctm.org/mathematics2021/"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2" Type="http://schemas.openxmlformats.org/officeDocument/2006/relationships/hyperlink" Target="https://tedd.org/leading-rehearsal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tedd.org/leading-rehearsal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presentation/d/1F493WbaJbYFKUWJFFbX2OE286tcOeM_Ycbw61maIkYw/edit#slide=id.g2159ba5c01e_0_109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tedd.org/leading-rehearsal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thedleadership.org/docs/resources/essentials/Figure%201.1.%20School-Based%20Mathematics%20Program%20Needs%20Assessment%20Tool.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file/d/1TordfTbU1do-ZIsTYihm5xVx_DUK7T0-/view?usp=drive_link"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26.xml"/><Relationship Id="rId5" Type="http://schemas.openxmlformats.org/officeDocument/2006/relationships/slide" Target="slide18.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file/d/1lS3zUjRFpGGU92kSdah4ce-J2dLDl9Fm/view?usp=drive_link"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drive.google.com/file/d/1lS3zUjRFpGGU92kSdah4ce-J2dLDl9Fm/view?usp=drive_link" TargetMode="External"/><Relationship Id="rId5" Type="http://schemas.openxmlformats.org/officeDocument/2006/relationships/hyperlink" Target="https://resources.corwin.com/5practices-highschool" TargetMode="Externa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67.xml"/><Relationship Id="rId4" Type="http://schemas.openxmlformats.org/officeDocument/2006/relationships/hyperlink" Target="https://drive.google.com/file/d/1TordfTbU1do-ZIsTYihm5xVx_DUK7T0-/view?usp=drive_link"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www.mathedleadership.org/docs/resources/essentials/Figure%204.5.%20Mathematical%20Teaching%20Practices%20Continuum.pdf"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rive.google.com/file/d/1qGfCRE5dmXRscvEs9nbpuVQi1o2eihWE/view?usp=drive_link"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file/d/1vv1XOYQgav0_MD-hzGGDTYETzodUcs37/view?usp=drive_lin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7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b="1"/>
              <a:t>Module 0</a:t>
            </a:r>
            <a:endParaRPr sz="3600"/>
          </a:p>
          <a:p>
            <a:pPr marL="0" lvl="0" indent="0" algn="ctr" rtl="0">
              <a:spcBef>
                <a:spcPts val="0"/>
              </a:spcBef>
              <a:spcAft>
                <a:spcPts val="0"/>
              </a:spcAft>
              <a:buNone/>
            </a:pPr>
            <a:r>
              <a:rPr lang="en" sz="2600" i="1"/>
              <a:t>Supplemental resources and learning activities to support facilitators of Modules 1 - 3</a:t>
            </a:r>
            <a:endParaRPr sz="2600" i="1"/>
          </a:p>
        </p:txBody>
      </p:sp>
      <p:sp>
        <p:nvSpPr>
          <p:cNvPr id="1261" name="Google Shape;1261;p171"/>
          <p:cNvSpPr txBox="1">
            <a:spLocks noGrp="1"/>
          </p:cNvSpPr>
          <p:nvPr>
            <p:ph type="sldNum" idx="12"/>
          </p:nvPr>
        </p:nvSpPr>
        <p:spPr>
          <a:xfrm>
            <a:off x="8228250" y="4707350"/>
            <a:ext cx="7575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2" y="323557"/>
            <a:ext cx="8088300" cy="92846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nSpc>
                <a:spcPct val="100000"/>
              </a:lnSpc>
            </a:pPr>
            <a:r>
              <a:rPr lang="en-US" sz="1800" b="1" dirty="0" smtClean="0">
                <a:solidFill>
                  <a:schemeClr val="bg1"/>
                </a:solidFill>
              </a:rPr>
              <a:t/>
            </a:r>
            <a:br>
              <a:rPr lang="en-US" sz="1800" b="1" dirty="0" smtClean="0">
                <a:solidFill>
                  <a:schemeClr val="bg1"/>
                </a:solidFill>
              </a:rPr>
            </a:br>
            <a:r>
              <a:rPr lang="en-US" sz="1800" b="1" dirty="0">
                <a:solidFill>
                  <a:schemeClr val="bg1"/>
                </a:solidFill>
              </a:rPr>
              <a:t/>
            </a:r>
            <a:br>
              <a:rPr lang="en-US" sz="1800" b="1" dirty="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Access and equity</a:t>
            </a:r>
            <a:br>
              <a:rPr lang="en-US" sz="1800" b="1" dirty="0" smtClean="0">
                <a:solidFill>
                  <a:schemeClr val="bg1"/>
                </a:solidFill>
              </a:rPr>
            </a:br>
            <a:r>
              <a:rPr lang="en-US" sz="1800" dirty="0" smtClean="0">
                <a:solidFill>
                  <a:schemeClr val="bg1"/>
                </a:solidFill>
              </a:rPr>
              <a:t>An excerpt from NCTM’s Principles to Actions, 2014</a:t>
            </a:r>
            <a:r>
              <a:rPr lang="en-US" sz="1800" b="1" dirty="0" smtClean="0">
                <a:solidFill>
                  <a:schemeClr val="bg1"/>
                </a:solidFill>
              </a:rPr>
              <a:t/>
            </a:r>
            <a:br>
              <a:rPr lang="en-US" sz="1800" b="1" dirty="0" smtClean="0">
                <a:solidFill>
                  <a:schemeClr val="bg1"/>
                </a:solidFill>
              </a:rPr>
            </a:br>
            <a:endParaRPr lang="en-US" sz="1800" b="1" dirty="0">
              <a:solidFill>
                <a:schemeClr val="bg1"/>
              </a:solidFill>
            </a:endParaRPr>
          </a:p>
        </p:txBody>
      </p:sp>
      <p:sp>
        <p:nvSpPr>
          <p:cNvPr id="5" name="Google Shape;1333;p180"/>
          <p:cNvSpPr txBox="1">
            <a:spLocks noGrp="1"/>
          </p:cNvSpPr>
          <p:nvPr>
            <p:ph type="body" idx="1"/>
          </p:nvPr>
        </p:nvSpPr>
        <p:spPr>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latin typeface="Calibri"/>
                <a:ea typeface="Calibri"/>
                <a:cs typeface="Calibri"/>
                <a:sym typeface="Calibri"/>
              </a:rPr>
              <a:t>Open </a:t>
            </a:r>
            <a:r>
              <a:rPr lang="en" sz="1800" b="1" i="1" dirty="0">
                <a:solidFill>
                  <a:srgbClr val="9F2065"/>
                </a:solidFill>
                <a:latin typeface="Calibri"/>
                <a:ea typeface="Calibri"/>
                <a:cs typeface="Calibri"/>
                <a:sym typeface="Calibri"/>
              </a:rPr>
              <a:t>NCTM’s Principles to Actions, pp. 59 - 65 (“Access and Equity”)</a:t>
            </a:r>
            <a:endParaRPr sz="2500" b="1" dirty="0">
              <a:solidFill>
                <a:schemeClr val="accent5"/>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500" b="1" dirty="0">
                <a:solidFill>
                  <a:schemeClr val="dk1"/>
                </a:solidFill>
                <a:latin typeface="Calibri"/>
                <a:ea typeface="Calibri"/>
                <a:cs typeface="Calibri"/>
                <a:sym typeface="Calibri"/>
              </a:rPr>
              <a:t>Quote:</a:t>
            </a:r>
            <a:r>
              <a:rPr lang="en" sz="1500" dirty="0">
                <a:solidFill>
                  <a:schemeClr val="dk1"/>
                </a:solidFill>
                <a:latin typeface="Calibri"/>
                <a:ea typeface="Calibri"/>
                <a:cs typeface="Calibri"/>
                <a:sym typeface="Calibri"/>
              </a:rPr>
              <a:t> “Research also shows that the learning of students assigned to lower-ability groups is depressed, regardless of their ability levels (Stiff, Johnson, and Akos 2011). When middle-level students thought to be “at risk” in mathematics are placed in grade-level mathematics courses and provided the support necessary to be successful in those courses, their achievement gains are greater, and they are more likely to enroll in upper-level math courses in the following years, than when they are placed in lower-ability math courses (Boaler and Staples 2008; Burris, Heubert, and Levin 2006). Further, evidence suggests that high-achieving students in heterogeneous classes are not statistically different from homogeneously tracked students in achievement and participation in Advanced Placement (AP) mathematics courses (Burris, Heubert, and Levin 2006; Staples 2008).”</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857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3" name="Google Shape;1343;p181"/>
          <p:cNvSpPr txBox="1">
            <a:spLocks noGrp="1"/>
          </p:cNvSpPr>
          <p:nvPr>
            <p:ph type="body" idx="1"/>
          </p:nvPr>
        </p:nvSpPr>
        <p:spPr>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300" i="1" dirty="0"/>
              <a:t>Use this space for further reflection after reading.</a:t>
            </a:r>
            <a:endParaRPr sz="1300" i="1" dirty="0"/>
          </a:p>
          <a:p>
            <a:pPr marL="0" lvl="0" indent="0" algn="l" rtl="0">
              <a:lnSpc>
                <a:spcPct val="90000"/>
              </a:lnSpc>
              <a:spcBef>
                <a:spcPts val="0"/>
              </a:spcBef>
              <a:spcAft>
                <a:spcPts val="0"/>
              </a:spcAft>
              <a:buClr>
                <a:schemeClr val="dk1"/>
              </a:buClr>
              <a:buSzPts val="1100"/>
              <a:buFont typeface="Arial"/>
              <a:buNone/>
            </a:pPr>
            <a:endParaRPr sz="1300" i="1" dirty="0"/>
          </a:p>
          <a:p>
            <a:pPr marL="0" lvl="0" indent="0" algn="l" rtl="0">
              <a:lnSpc>
                <a:spcPct val="115000"/>
              </a:lnSpc>
              <a:spcBef>
                <a:spcPts val="0"/>
              </a:spcBef>
              <a:spcAft>
                <a:spcPts val="0"/>
              </a:spcAft>
              <a:buNone/>
            </a:pPr>
            <a:r>
              <a:rPr lang="en" sz="1500" dirty="0"/>
              <a:t>Identify quotes or talking points from the reading(s) that would be most impactful in your work as a leader working with teachers. </a:t>
            </a:r>
            <a:endParaRPr sz="1500" dirty="0"/>
          </a:p>
          <a:p>
            <a:pPr marL="457200" lvl="0" indent="-323850" algn="l" rtl="0">
              <a:lnSpc>
                <a:spcPct val="115000"/>
              </a:lnSpc>
              <a:spcBef>
                <a:spcPts val="0"/>
              </a:spcBef>
              <a:spcAft>
                <a:spcPts val="0"/>
              </a:spcAft>
              <a:buSzPts val="1500"/>
              <a:buChar char="-"/>
            </a:pPr>
            <a:endParaRPr sz="1500" u="sng" dirty="0"/>
          </a:p>
          <a:p>
            <a:pPr marL="0" lvl="0" indent="0" algn="l" rtl="0">
              <a:lnSpc>
                <a:spcPct val="115000"/>
              </a:lnSpc>
              <a:spcBef>
                <a:spcPts val="0"/>
              </a:spcBef>
              <a:spcAft>
                <a:spcPts val="0"/>
              </a:spcAft>
              <a:buNone/>
            </a:pPr>
            <a:endParaRPr sz="1500" i="1" u="sng" dirty="0"/>
          </a:p>
          <a:p>
            <a:pPr marL="0" lvl="0" indent="0" algn="l" rtl="0">
              <a:lnSpc>
                <a:spcPct val="115000"/>
              </a:lnSpc>
              <a:spcBef>
                <a:spcPts val="0"/>
              </a:spcBef>
              <a:spcAft>
                <a:spcPts val="0"/>
              </a:spcAft>
              <a:buNone/>
            </a:pPr>
            <a:r>
              <a:rPr lang="en" sz="1500" dirty="0"/>
              <a:t>Draft a beginning idea for how to use the quotes or talking points in a conversation with teachers.</a:t>
            </a:r>
            <a:endParaRPr sz="1500" dirty="0"/>
          </a:p>
          <a:p>
            <a:pPr marL="457200" lvl="0" indent="-323850" algn="l" rtl="0">
              <a:lnSpc>
                <a:spcPct val="115000"/>
              </a:lnSpc>
              <a:spcBef>
                <a:spcPts val="0"/>
              </a:spcBef>
              <a:spcAft>
                <a:spcPts val="0"/>
              </a:spcAft>
              <a:buSzPts val="1500"/>
              <a:buChar char="-"/>
            </a:pPr>
            <a:endParaRPr sz="1500" dirty="0"/>
          </a:p>
        </p:txBody>
      </p:sp>
      <p:sp>
        <p:nvSpPr>
          <p:cNvPr id="2" name="Title 1"/>
          <p:cNvSpPr>
            <a:spLocks noGrp="1"/>
          </p:cNvSpPr>
          <p:nvPr>
            <p:ph type="title"/>
          </p:nvPr>
        </p:nvSpPr>
        <p:spPr/>
        <p:txBody>
          <a:bodyPr>
            <a:normAutofit/>
          </a:bodyPr>
          <a:lstStyle/>
          <a:p>
            <a:pPr algn="ctr"/>
            <a:r>
              <a:rPr lang="en-US" sz="2200" b="1" i="1" dirty="0" smtClean="0">
                <a:solidFill>
                  <a:schemeClr val="tx1"/>
                </a:solidFill>
              </a:rPr>
              <a:t>Optional Workspace</a:t>
            </a:r>
            <a:endParaRPr lang="en-US" sz="2200" b="1" i="1" dirty="0">
              <a:solidFill>
                <a:schemeClr val="tx1"/>
              </a:solidFill>
            </a:endParaRPr>
          </a:p>
        </p:txBody>
      </p:sp>
      <p:sp>
        <p:nvSpPr>
          <p:cNvPr id="1340" name="Google Shape;1340;p18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53" name="Slide twelve"/>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sz="900">
                <a:solidFill>
                  <a:srgbClr val="595959"/>
                </a:solidFill>
                <a:latin typeface="Calibri"/>
                <a:ea typeface="Calibri"/>
                <a:cs typeface="Calibri"/>
                <a:sym typeface="Calibri"/>
              </a:rPr>
              <a:t>12</a:t>
            </a:fld>
            <a:endParaRPr sz="900">
              <a:solidFill>
                <a:srgbClr val="595959"/>
              </a:solidFill>
              <a:latin typeface="Calibri"/>
              <a:ea typeface="Calibri"/>
              <a:cs typeface="Calibri"/>
              <a:sym typeface="Calibri"/>
            </a:endParaRPr>
          </a:p>
        </p:txBody>
      </p:sp>
      <p:sp>
        <p:nvSpPr>
          <p:cNvPr id="1348" name="Title: Other helpful reading to reflect on tracking"/>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lnSpc>
                <a:spcPct val="115000"/>
              </a:lnSpc>
              <a:spcBef>
                <a:spcPts val="0"/>
              </a:spcBef>
              <a:spcAft>
                <a:spcPts val="0"/>
              </a:spcAft>
              <a:buClr>
                <a:schemeClr val="dk1"/>
              </a:buClr>
              <a:buSzPts val="1100"/>
              <a:buFont typeface="Arial"/>
              <a:buNone/>
            </a:pPr>
            <a:r>
              <a:rPr lang="en" sz="2100"/>
              <a:t>Other helpful readings as you continue to reflect on tracking</a:t>
            </a:r>
            <a:endParaRPr sz="3500"/>
          </a:p>
        </p:txBody>
      </p:sp>
      <p:sp>
        <p:nvSpPr>
          <p:cNvPr id="1350" name="catalyzing change in high school mathematics"/>
          <p:cNvSpPr txBox="1">
            <a:spLocks noGrp="1"/>
          </p:cNvSpPr>
          <p:nvPr>
            <p:ph type="body" idx="4294967295"/>
          </p:nvPr>
        </p:nvSpPr>
        <p:spPr>
          <a:xfrm>
            <a:off x="685800" y="1310775"/>
            <a:ext cx="3810000" cy="28005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182875" tIns="182875" rIns="182875" bIns="91425" anchor="t" anchorCtr="0">
            <a:normAutofit/>
          </a:bodyPr>
          <a:lstStyle/>
          <a:p>
            <a:pPr marL="0" lvl="0" indent="0" algn="ctr" rtl="0">
              <a:lnSpc>
                <a:spcPct val="115000"/>
              </a:lnSpc>
              <a:spcBef>
                <a:spcPts val="0"/>
              </a:spcBef>
              <a:spcAft>
                <a:spcPts val="0"/>
              </a:spcAft>
              <a:buNone/>
            </a:pPr>
            <a:r>
              <a:rPr lang="en" sz="1500" i="1">
                <a:solidFill>
                  <a:schemeClr val="dk1"/>
                </a:solidFill>
              </a:rPr>
              <a:t>Catalyzing Change in High School</a:t>
            </a:r>
            <a:r>
              <a:rPr lang="en" sz="1500" i="1"/>
              <a:t> </a:t>
            </a:r>
            <a:r>
              <a:rPr lang="en" sz="1500" i="1">
                <a:solidFill>
                  <a:schemeClr val="dk1"/>
                </a:solidFill>
              </a:rPr>
              <a:t>Mathematics, NCTM (2018)</a:t>
            </a:r>
            <a:endParaRPr sz="1500" i="1"/>
          </a:p>
          <a:p>
            <a:pPr marL="0" lvl="0" indent="0" algn="l" rtl="0">
              <a:lnSpc>
                <a:spcPct val="115000"/>
              </a:lnSpc>
              <a:spcBef>
                <a:spcPts val="0"/>
              </a:spcBef>
              <a:spcAft>
                <a:spcPts val="0"/>
              </a:spcAft>
              <a:buNone/>
            </a:pPr>
            <a:endParaRPr sz="1200" i="1"/>
          </a:p>
          <a:p>
            <a:pPr marL="0" lvl="0" indent="0" algn="l" rtl="0">
              <a:spcBef>
                <a:spcPts val="0"/>
              </a:spcBef>
              <a:spcAft>
                <a:spcPts val="0"/>
              </a:spcAft>
              <a:buNone/>
            </a:pPr>
            <a:r>
              <a:rPr lang="en" sz="1200">
                <a:solidFill>
                  <a:schemeClr val="dk1"/>
                </a:solidFill>
              </a:rPr>
              <a:t>“Tracking students into weak, low-quality, and dead-end course pathways creates a gap that widens as it puts students further and further behind in the</a:t>
            </a:r>
            <a:r>
              <a:rPr lang="en" sz="1200"/>
              <a:t> </a:t>
            </a:r>
            <a:r>
              <a:rPr lang="en" sz="1200">
                <a:solidFill>
                  <a:schemeClr val="dk1"/>
                </a:solidFill>
              </a:rPr>
              <a:t>curriculum…The placement of students in instructionally, qualitatively different, and dead-end course pathways …severely limits, and all too often ends, students’ opportunities in mathematics and</a:t>
            </a:r>
            <a:r>
              <a:rPr lang="en" sz="1200"/>
              <a:t> </a:t>
            </a:r>
            <a:r>
              <a:rPr lang="en" sz="1200">
                <a:solidFill>
                  <a:schemeClr val="dk1"/>
                </a:solidFill>
              </a:rPr>
              <a:t>mathematics-related careers.” (p 17)</a:t>
            </a:r>
            <a:endParaRPr sz="1200" i="1">
              <a:solidFill>
                <a:schemeClr val="dk1"/>
              </a:solidFill>
              <a:highlight>
                <a:schemeClr val="accent6"/>
              </a:highlight>
            </a:endParaRPr>
          </a:p>
        </p:txBody>
      </p:sp>
      <p:pic>
        <p:nvPicPr>
          <p:cNvPr id="1352" name="Clip art of Catalyst Change book" descr="&quot;Catalyzing Change in High School Mathematics book cover screenshot&quot;"/>
          <p:cNvPicPr preferRelativeResize="0"/>
          <p:nvPr/>
        </p:nvPicPr>
        <p:blipFill>
          <a:blip r:embed="rId3">
            <a:alphaModFix/>
          </a:blip>
          <a:stretch>
            <a:fillRect/>
          </a:stretch>
        </p:blipFill>
        <p:spPr>
          <a:xfrm rot="521140">
            <a:off x="3660749" y="3496027"/>
            <a:ext cx="759550" cy="1057548"/>
          </a:xfrm>
          <a:prstGeom prst="rect">
            <a:avLst/>
          </a:prstGeom>
          <a:noFill/>
          <a:ln>
            <a:noFill/>
          </a:ln>
        </p:spPr>
      </p:pic>
      <p:sp>
        <p:nvSpPr>
          <p:cNvPr id="1349" name="Mathematical Mindsets"/>
          <p:cNvSpPr txBox="1">
            <a:spLocks noGrp="1"/>
          </p:cNvSpPr>
          <p:nvPr>
            <p:ph type="body" idx="4294967295"/>
          </p:nvPr>
        </p:nvSpPr>
        <p:spPr>
          <a:xfrm>
            <a:off x="4648200" y="1310777"/>
            <a:ext cx="3810000" cy="2800500"/>
          </a:xfrm>
          <a:prstGeom prst="rect">
            <a:avLst/>
          </a:prstGeom>
          <a:solidFill>
            <a:schemeClr val="lt2"/>
          </a:solidFill>
          <a:ln w="19050" cap="flat" cmpd="sng">
            <a:solidFill>
              <a:schemeClr val="accent1"/>
            </a:solidFill>
            <a:prstDash val="solid"/>
            <a:round/>
            <a:headEnd type="none" w="sm" len="sm"/>
            <a:tailEnd type="none" w="sm" len="sm"/>
          </a:ln>
        </p:spPr>
        <p:txBody>
          <a:bodyPr spcFirstLastPara="1" wrap="square" lIns="182875" tIns="182875" rIns="182875" bIns="91425" anchor="t" anchorCtr="0">
            <a:normAutofit/>
          </a:bodyPr>
          <a:lstStyle/>
          <a:p>
            <a:pPr marL="0" lvl="0" indent="0" algn="ctr" rtl="0">
              <a:lnSpc>
                <a:spcPct val="115000"/>
              </a:lnSpc>
              <a:spcBef>
                <a:spcPts val="0"/>
              </a:spcBef>
              <a:spcAft>
                <a:spcPts val="0"/>
              </a:spcAft>
              <a:buNone/>
            </a:pPr>
            <a:r>
              <a:rPr lang="en" sz="1500" i="1" dirty="0">
                <a:solidFill>
                  <a:schemeClr val="dk1"/>
                </a:solidFill>
              </a:rPr>
              <a:t>Mathematical Mindsets,</a:t>
            </a:r>
            <a:r>
              <a:rPr lang="en" sz="1500" dirty="0">
                <a:solidFill>
                  <a:schemeClr val="dk1"/>
                </a:solidFill>
              </a:rPr>
              <a:t> Jo Boaler (2016)</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 sz="1200" dirty="0">
                <a:solidFill>
                  <a:schemeClr val="dk1"/>
                </a:solidFill>
              </a:rPr>
              <a:t>“One key factor in student achievement is known as </a:t>
            </a:r>
            <a:r>
              <a:rPr lang="en" sz="1200" dirty="0"/>
              <a:t>‘</a:t>
            </a:r>
            <a:r>
              <a:rPr lang="en" sz="1200" dirty="0">
                <a:solidFill>
                  <a:schemeClr val="dk1"/>
                </a:solidFill>
              </a:rPr>
              <a:t>opportunity to learn.</a:t>
            </a:r>
            <a:r>
              <a:rPr lang="en" sz="1200" dirty="0"/>
              <a:t>’</a:t>
            </a:r>
            <a:r>
              <a:rPr lang="en" sz="1200" dirty="0">
                <a:solidFill>
                  <a:schemeClr val="dk1"/>
                </a:solidFill>
              </a:rPr>
              <a:t> Put simply, if students spend time in classes where they are given access to high-level content, they achieve at higher levels. Of course, this is not surprising to any of us, but what </a:t>
            </a:r>
            <a:r>
              <a:rPr lang="en" sz="1200" i="1" dirty="0">
                <a:solidFill>
                  <a:schemeClr val="dk1"/>
                </a:solidFill>
              </a:rPr>
              <a:t>is</a:t>
            </a:r>
            <a:r>
              <a:rPr lang="en" sz="1200" dirty="0">
                <a:solidFill>
                  <a:schemeClr val="dk1"/>
                </a:solidFill>
              </a:rPr>
              <a:t> surprising is that even though we know opportunities to learn are the most important condition for student learning (Wang, 1998; Elmore &amp; Furman 1995), millions of students are denied opportunities to learn the content they need, and that</a:t>
            </a:r>
            <a:r>
              <a:rPr lang="en" sz="1200" dirty="0"/>
              <a:t> </a:t>
            </a:r>
            <a:r>
              <a:rPr lang="en" sz="1200" dirty="0">
                <a:solidFill>
                  <a:schemeClr val="dk1"/>
                </a:solidFill>
              </a:rPr>
              <a:t>they can master, as they are placed in low-level</a:t>
            </a:r>
            <a:r>
              <a:rPr lang="en" sz="1200" dirty="0"/>
              <a:t> c</a:t>
            </a:r>
            <a:r>
              <a:rPr lang="en" sz="1200" dirty="0">
                <a:solidFill>
                  <a:schemeClr val="dk1"/>
                </a:solidFill>
              </a:rPr>
              <a:t>lasses.</a:t>
            </a:r>
            <a:r>
              <a:rPr lang="en" sz="1200" dirty="0"/>
              <a:t>” </a:t>
            </a:r>
            <a:r>
              <a:rPr lang="en" sz="1200" dirty="0">
                <a:solidFill>
                  <a:schemeClr val="dk1"/>
                </a:solidFill>
              </a:rPr>
              <a:t>(</a:t>
            </a:r>
            <a:r>
              <a:rPr lang="en" sz="1200" dirty="0" smtClean="0">
                <a:solidFill>
                  <a:schemeClr val="dk1"/>
                </a:solidFill>
              </a:rPr>
              <a:t>p.111)</a:t>
            </a:r>
            <a:endParaRPr sz="1200" dirty="0">
              <a:solidFill>
                <a:schemeClr val="dk1"/>
              </a:solidFill>
              <a:highlight>
                <a:schemeClr val="accent6"/>
              </a:highlight>
            </a:endParaRPr>
          </a:p>
        </p:txBody>
      </p:sp>
      <p:pic>
        <p:nvPicPr>
          <p:cNvPr id="1351" name="Clip art of mathematical mindsets book" descr="&quot;Mathematical Mindsets book cover screenshot&quot; "/>
          <p:cNvPicPr preferRelativeResize="0"/>
          <p:nvPr/>
        </p:nvPicPr>
        <p:blipFill>
          <a:blip r:embed="rId4">
            <a:alphaModFix/>
          </a:blip>
          <a:stretch>
            <a:fillRect/>
          </a:stretch>
        </p:blipFill>
        <p:spPr>
          <a:xfrm rot="776744">
            <a:off x="7640759" y="3659476"/>
            <a:ext cx="790781" cy="9758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p183"/>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None/>
            </a:pPr>
            <a:r>
              <a:rPr lang="en" sz="3200" b="1"/>
              <a:t>Preparing for critical conversations:</a:t>
            </a:r>
            <a:endParaRPr sz="3200" b="1"/>
          </a:p>
          <a:p>
            <a:pPr marL="0" lvl="0" indent="0" algn="ctr" rtl="0">
              <a:lnSpc>
                <a:spcPct val="100000"/>
              </a:lnSpc>
              <a:spcBef>
                <a:spcPts val="0"/>
              </a:spcBef>
              <a:spcAft>
                <a:spcPts val="0"/>
              </a:spcAft>
              <a:buNone/>
            </a:pPr>
            <a:r>
              <a:rPr lang="en" sz="2900" b="1"/>
              <a:t>Narratives about mathematics and students</a:t>
            </a:r>
            <a:endParaRPr sz="2900" b="1"/>
          </a:p>
        </p:txBody>
      </p:sp>
      <p:sp>
        <p:nvSpPr>
          <p:cNvPr id="1359" name="Google Shape;1359;p18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Leader Supplement 2</a:t>
            </a:r>
            <a:endParaRPr/>
          </a:p>
          <a:p>
            <a:pPr marL="0" lvl="0" indent="0" algn="l" rtl="0">
              <a:spcBef>
                <a:spcPts val="8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Slide 14"/>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1365" name="Title: The work of ambitious teaching"/>
          <p:cNvSpPr txBox="1">
            <a:spLocks noGrp="1"/>
          </p:cNvSpPr>
          <p:nvPr>
            <p:ph type="title"/>
          </p:nvPr>
        </p:nvSpPr>
        <p:spPr>
          <a:xfrm>
            <a:off x="537882" y="342900"/>
            <a:ext cx="8088300" cy="770100"/>
          </a:xfrm>
          <a:prstGeom prst="rect">
            <a:avLst/>
          </a:prstGeom>
          <a:noFill/>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800"/>
              <a:t>The work of the ambitious teaching modules is likely to surface deficit narratives</a:t>
            </a:r>
            <a:endParaRPr sz="2800"/>
          </a:p>
        </p:txBody>
      </p:sp>
      <p:sp>
        <p:nvSpPr>
          <p:cNvPr id="1366" name="Deficit narratives defined"/>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Autofit/>
          </a:bodyPr>
          <a:lstStyle/>
          <a:p>
            <a:pPr marL="177800" lvl="0" indent="-152400" algn="l" rtl="0">
              <a:lnSpc>
                <a:spcPct val="100000"/>
              </a:lnSpc>
              <a:spcBef>
                <a:spcPts val="0"/>
              </a:spcBef>
              <a:spcAft>
                <a:spcPts val="0"/>
              </a:spcAft>
              <a:buClr>
                <a:schemeClr val="dk1"/>
              </a:buClr>
              <a:buSzPts val="1400"/>
              <a:buChar char="•"/>
            </a:pPr>
            <a:r>
              <a:rPr lang="en"/>
              <a:t>D</a:t>
            </a:r>
            <a:r>
              <a:rPr lang="en">
                <a:solidFill>
                  <a:schemeClr val="dk1"/>
                </a:solidFill>
              </a:rPr>
              <a:t>eficit </a:t>
            </a:r>
            <a:r>
              <a:rPr lang="en"/>
              <a:t>narratives about students</a:t>
            </a:r>
            <a:r>
              <a:rPr lang="en">
                <a:solidFill>
                  <a:schemeClr val="dk1"/>
                </a:solidFill>
              </a:rPr>
              <a:t> are deeply rooted in mathematics education systems and are grounded in long-standing structures and practices which are particularly harmful to students</a:t>
            </a:r>
            <a:r>
              <a:rPr lang="en"/>
              <a:t> on the basis of their racial, gender, linguistic, cultural, and ethnic identities.</a:t>
            </a:r>
            <a:endParaRPr/>
          </a:p>
          <a:p>
            <a:pPr marL="520700" lvl="1" indent="-152400" algn="l" rtl="0">
              <a:lnSpc>
                <a:spcPct val="100000"/>
              </a:lnSpc>
              <a:spcBef>
                <a:spcPts val="0"/>
              </a:spcBef>
              <a:spcAft>
                <a:spcPts val="0"/>
              </a:spcAft>
              <a:buClr>
                <a:schemeClr val="dk1"/>
              </a:buClr>
              <a:buSzPts val="1400"/>
              <a:buChar char="•"/>
            </a:pPr>
            <a:r>
              <a:rPr lang="en" i="1"/>
              <a:t>2+1 is an effort to reorganize some of these structures! </a:t>
            </a:r>
            <a:endParaRPr i="1"/>
          </a:p>
          <a:p>
            <a:pPr marL="0" lvl="0" indent="0" algn="l" rtl="0">
              <a:lnSpc>
                <a:spcPct val="100000"/>
              </a:lnSpc>
              <a:spcBef>
                <a:spcPts val="0"/>
              </a:spcBef>
              <a:spcAft>
                <a:spcPts val="0"/>
              </a:spcAft>
              <a:buNone/>
            </a:pPr>
            <a:endParaRPr>
              <a:solidFill>
                <a:schemeClr val="dk1"/>
              </a:solidFill>
            </a:endParaRPr>
          </a:p>
          <a:p>
            <a:pPr marL="177800" lvl="0" indent="-152400" algn="l" rtl="0">
              <a:lnSpc>
                <a:spcPct val="100000"/>
              </a:lnSpc>
              <a:spcBef>
                <a:spcPts val="0"/>
              </a:spcBef>
              <a:spcAft>
                <a:spcPts val="0"/>
              </a:spcAft>
              <a:buSzPts val="1400"/>
              <a:buChar char="•"/>
            </a:pPr>
            <a:r>
              <a:rPr lang="en"/>
              <a:t>Deficit narratives </a:t>
            </a:r>
            <a:r>
              <a:rPr lang="en" b="1" u="sng"/>
              <a:t>impact all of us</a:t>
            </a:r>
            <a:r>
              <a:rPr lang="en"/>
              <a:t> and translate into our practice. </a:t>
            </a:r>
            <a:endParaRPr/>
          </a:p>
          <a:p>
            <a:pPr marL="177800" lvl="0" indent="0" algn="l" rtl="0">
              <a:lnSpc>
                <a:spcPct val="100000"/>
              </a:lnSpc>
              <a:spcBef>
                <a:spcPts val="0"/>
              </a:spcBef>
              <a:spcAft>
                <a:spcPts val="0"/>
              </a:spcAft>
              <a:buNone/>
            </a:pPr>
            <a:endParaRPr/>
          </a:p>
          <a:p>
            <a:pPr marL="177800" lvl="0" indent="-152400" algn="l" rtl="0">
              <a:lnSpc>
                <a:spcPct val="100000"/>
              </a:lnSpc>
              <a:spcBef>
                <a:spcPts val="0"/>
              </a:spcBef>
              <a:spcAft>
                <a:spcPts val="0"/>
              </a:spcAft>
              <a:buSzPts val="1400"/>
              <a:buChar char="•"/>
            </a:pPr>
            <a:r>
              <a:rPr lang="en"/>
              <a:t>In addition to making changes at a system-wide level, it is important to look for and question how our own practices are impacted by deficit narratives.</a:t>
            </a:r>
            <a:endParaRPr/>
          </a:p>
          <a:p>
            <a:pPr marL="520700" lvl="1" indent="-152400" algn="l" rtl="0">
              <a:lnSpc>
                <a:spcPct val="100000"/>
              </a:lnSpc>
              <a:spcBef>
                <a:spcPts val="0"/>
              </a:spcBef>
              <a:spcAft>
                <a:spcPts val="0"/>
              </a:spcAft>
              <a:buSzPts val="1400"/>
              <a:buChar char="•"/>
            </a:pPr>
            <a:r>
              <a:rPr lang="en" b="1" u="sng"/>
              <a:t>This is brave and courageous work for us and for our participants!</a:t>
            </a:r>
            <a:endParaRPr sz="1400" b="1" u="sng">
              <a:solidFill>
                <a:schemeClr val="dk1"/>
              </a:solidFill>
            </a:endParaRPr>
          </a:p>
        </p:txBody>
      </p:sp>
      <p:sp>
        <p:nvSpPr>
          <p:cNvPr id="1367" name="NCTM 2018 page 21 and 22"/>
          <p:cNvSpPr txBox="1"/>
          <p:nvPr/>
        </p:nvSpPr>
        <p:spPr>
          <a:xfrm>
            <a:off x="4572000" y="4557150"/>
            <a:ext cx="3690300" cy="369300"/>
          </a:xfrm>
          <a:prstGeom prst="rect">
            <a:avLst/>
          </a:prstGeom>
          <a:solidFill>
            <a:schemeClr val="lt2"/>
          </a:solidFill>
          <a:ln>
            <a:noFill/>
          </a:ln>
        </p:spPr>
        <p:txBody>
          <a:bodyPr spcFirstLastPara="1" wrap="square" lIns="91425" tIns="91425" rIns="91425" bIns="91425" anchor="t" anchorCtr="0">
            <a:spAutoFit/>
          </a:bodyPr>
          <a:lstStyle/>
          <a:p>
            <a:pPr marL="457200" lvl="3" indent="-457200" algn="ctr" rtl="0">
              <a:lnSpc>
                <a:spcPct val="115000"/>
              </a:lnSpc>
              <a:spcBef>
                <a:spcPts val="400"/>
              </a:spcBef>
              <a:spcAft>
                <a:spcPts val="0"/>
              </a:spcAft>
              <a:buClr>
                <a:schemeClr val="dk1"/>
              </a:buClr>
              <a:buSzPts val="1100"/>
              <a:buFont typeface="Arial"/>
              <a:buNone/>
            </a:pPr>
            <a:r>
              <a:rPr lang="en" sz="1200" u="sng">
                <a:solidFill>
                  <a:schemeClr val="hlink"/>
                </a:solidFill>
                <a:latin typeface="Calibri"/>
                <a:ea typeface="Calibri"/>
                <a:cs typeface="Calibri"/>
                <a:sym typeface="Calibri"/>
                <a:hlinkClick r:id="rId3"/>
              </a:rPr>
              <a:t>(NCTM, 2018 p. 21-22;  Aguirre et al., 2013 p. 20-21)</a:t>
            </a:r>
            <a:endParaRPr sz="1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2" name="Title: Productive Mindsets and practices to support new narratives"/>
          <p:cNvSpPr txBox="1">
            <a:spLocks noGrp="1"/>
          </p:cNvSpPr>
          <p:nvPr>
            <p:ph type="title"/>
          </p:nvPr>
        </p:nvSpPr>
        <p:spPr>
          <a:xfrm>
            <a:off x="537875" y="342900"/>
            <a:ext cx="8088300" cy="523800"/>
          </a:xfrm>
          <a:prstGeom prst="rect">
            <a:avLst/>
          </a:prstGeom>
        </p:spPr>
        <p:txBody>
          <a:bodyPr spcFirstLastPara="1" wrap="square" lIns="68575" tIns="34275" rIns="68575" bIns="34275" anchor="b" anchorCtr="0">
            <a:normAutofit fontScale="90000"/>
          </a:bodyPr>
          <a:lstStyle/>
          <a:p>
            <a:pPr marL="0" lvl="0" indent="0" algn="ctr" rtl="0">
              <a:lnSpc>
                <a:spcPct val="100000"/>
              </a:lnSpc>
              <a:spcBef>
                <a:spcPts val="0"/>
              </a:spcBef>
              <a:spcAft>
                <a:spcPts val="0"/>
              </a:spcAft>
              <a:buNone/>
            </a:pPr>
            <a:r>
              <a:rPr lang="en" sz="2800"/>
              <a:t>Productive mindsets and practices to support new narratives</a:t>
            </a:r>
            <a:endParaRPr/>
          </a:p>
        </p:txBody>
      </p:sp>
      <p:sp>
        <p:nvSpPr>
          <p:cNvPr id="1374" name="Read and Reflect section"/>
          <p:cNvSpPr txBox="1">
            <a:spLocks noGrp="1"/>
          </p:cNvSpPr>
          <p:nvPr>
            <p:ph type="body" idx="4294967295"/>
          </p:nvPr>
        </p:nvSpPr>
        <p:spPr>
          <a:xfrm>
            <a:off x="312775" y="998625"/>
            <a:ext cx="4583100" cy="3593400"/>
          </a:xfrm>
          <a:prstGeom prst="rect">
            <a:avLst/>
          </a:prstGeom>
        </p:spPr>
        <p:txBody>
          <a:bodyPr spcFirstLastPara="1" wrap="square" lIns="68575" tIns="34275" rIns="68575" bIns="34275" anchor="t" anchorCtr="0">
            <a:noAutofit/>
          </a:bodyPr>
          <a:lstStyle/>
          <a:p>
            <a:pPr marL="342900" lvl="0" indent="-276225" algn="l" rtl="0">
              <a:lnSpc>
                <a:spcPct val="115000"/>
              </a:lnSpc>
              <a:spcBef>
                <a:spcPts val="0"/>
              </a:spcBef>
              <a:spcAft>
                <a:spcPts val="0"/>
              </a:spcAft>
              <a:buSzPts val="1750"/>
              <a:buFont typeface="Calibri"/>
              <a:buAutoNum type="arabicPeriod"/>
            </a:pPr>
            <a:r>
              <a:rPr lang="en" sz="1750" b="1"/>
              <a:t>Read: </a:t>
            </a:r>
            <a:r>
              <a:rPr lang="en" sz="1750" i="1" u="sng">
                <a:solidFill>
                  <a:schemeClr val="hlink"/>
                </a:solidFill>
                <a:hlinkClick r:id="rId3"/>
              </a:rPr>
              <a:t>Continuing the Journey:</a:t>
            </a:r>
            <a:r>
              <a:rPr lang="en" sz="1750" b="1" i="1" u="sng">
                <a:solidFill>
                  <a:schemeClr val="hlink"/>
                </a:solidFill>
                <a:hlinkClick r:id="rId3"/>
              </a:rPr>
              <a:t> </a:t>
            </a:r>
            <a:r>
              <a:rPr lang="en" sz="1750" i="1" u="sng">
                <a:solidFill>
                  <a:schemeClr val="hlink"/>
                </a:solidFill>
                <a:hlinkClick r:id="rId3"/>
              </a:rPr>
              <a:t>Mathematics Learning 2021 and Beyond</a:t>
            </a:r>
            <a:r>
              <a:rPr lang="en" sz="1750"/>
              <a:t> (NCTM, 2021</a:t>
            </a:r>
            <a:r>
              <a:rPr lang="en"/>
              <a:t>). In particular, note the table on page 6 entitled “Disrupting unproductive mindsets and practices that inhibit learning”</a:t>
            </a:r>
            <a:endParaRPr/>
          </a:p>
          <a:p>
            <a:pPr marL="342900" lvl="0" indent="0" algn="l" rtl="0">
              <a:lnSpc>
                <a:spcPct val="115000"/>
              </a:lnSpc>
              <a:spcBef>
                <a:spcPts val="0"/>
              </a:spcBef>
              <a:spcAft>
                <a:spcPts val="0"/>
              </a:spcAft>
              <a:buNone/>
            </a:pPr>
            <a:endParaRPr/>
          </a:p>
          <a:p>
            <a:pPr marL="342900" lvl="0" indent="-279400" algn="l" rtl="0">
              <a:lnSpc>
                <a:spcPct val="115000"/>
              </a:lnSpc>
              <a:spcBef>
                <a:spcPts val="0"/>
              </a:spcBef>
              <a:spcAft>
                <a:spcPts val="0"/>
              </a:spcAft>
              <a:buSzPts val="1800"/>
              <a:buFont typeface="Calibri"/>
              <a:buAutoNum type="arabicPeriod"/>
            </a:pPr>
            <a:r>
              <a:rPr lang="en" b="1"/>
              <a:t>Reflect: </a:t>
            </a:r>
            <a:r>
              <a:rPr lang="en"/>
              <a:t>Which productive mindsets and practices do you especially want to foster at your site? Why? What unproductive mindsets feel especially important for you to work to look for and question? Why?</a:t>
            </a:r>
            <a:endParaRPr/>
          </a:p>
          <a:p>
            <a:pPr marL="0" lvl="0" indent="0" algn="l" rtl="0">
              <a:spcBef>
                <a:spcPts val="0"/>
              </a:spcBef>
              <a:spcAft>
                <a:spcPts val="0"/>
              </a:spcAft>
              <a:buNone/>
            </a:pPr>
            <a:endParaRPr sz="1150"/>
          </a:p>
          <a:p>
            <a:pPr marL="0" lvl="0" indent="0" algn="l" rtl="0">
              <a:lnSpc>
                <a:spcPct val="115000"/>
              </a:lnSpc>
              <a:spcBef>
                <a:spcPts val="0"/>
              </a:spcBef>
              <a:spcAft>
                <a:spcPts val="0"/>
              </a:spcAft>
              <a:buNone/>
            </a:pPr>
            <a:endParaRPr/>
          </a:p>
        </p:txBody>
      </p:sp>
      <p:sp>
        <p:nvSpPr>
          <p:cNvPr id="1373" name="Productive mindsets and practices section"/>
          <p:cNvSpPr txBox="1"/>
          <p:nvPr/>
        </p:nvSpPr>
        <p:spPr>
          <a:xfrm>
            <a:off x="5042175" y="998625"/>
            <a:ext cx="3801900" cy="35934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chemeClr val="lt1"/>
                </a:solidFill>
                <a:latin typeface="Calibri"/>
                <a:ea typeface="Calibri"/>
                <a:cs typeface="Calibri"/>
                <a:sym typeface="Calibri"/>
              </a:rPr>
              <a:t>Productive mindsets and practices (from p. 6)</a:t>
            </a:r>
            <a:endParaRPr sz="135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Create a mindset that views mathematics as an interconnected web of concepts, knowledge and skills</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Believe that all students are mathematically brilliant</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Deeply understand standard(s) and learning goals in a unit</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Elicit and examine your knowledge of students</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Invite students into the mathematics of the unit</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Make connections explicit</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Value reflection and revision</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Establish a culture of feedback.</a:t>
            </a:r>
            <a:endParaRPr sz="1300">
              <a:solidFill>
                <a:schemeClr val="lt1"/>
              </a:solidFill>
              <a:latin typeface="Calibri"/>
              <a:ea typeface="Calibri"/>
              <a:cs typeface="Calibri"/>
              <a:sym typeface="Calibri"/>
            </a:endParaRPr>
          </a:p>
          <a:p>
            <a:pPr marL="457200" lvl="0" indent="-311150" algn="l" rtl="0">
              <a:lnSpc>
                <a:spcPct val="115000"/>
              </a:lnSpc>
              <a:spcBef>
                <a:spcPts val="0"/>
              </a:spcBef>
              <a:spcAft>
                <a:spcPts val="0"/>
              </a:spcAft>
              <a:buClr>
                <a:schemeClr val="lt1"/>
              </a:buClr>
              <a:buSzPts val="1300"/>
              <a:buFont typeface="Calibri"/>
              <a:buAutoNum type="arabicParenR"/>
            </a:pPr>
            <a:r>
              <a:rPr lang="en" sz="1300">
                <a:solidFill>
                  <a:schemeClr val="lt1"/>
                </a:solidFill>
                <a:latin typeface="Calibri"/>
                <a:ea typeface="Calibri"/>
                <a:cs typeface="Calibri"/>
                <a:sym typeface="Calibri"/>
              </a:rPr>
              <a:t>Practice responsive teaching</a:t>
            </a:r>
            <a:endParaRPr sz="1300">
              <a:solidFill>
                <a:schemeClr val="lt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lt1"/>
              </a:solidFill>
              <a:latin typeface="Calibri"/>
              <a:ea typeface="Calibri"/>
              <a:cs typeface="Calibri"/>
              <a:sym typeface="Calibri"/>
            </a:endParaRPr>
          </a:p>
          <a:p>
            <a:pPr marL="457200" lvl="0" indent="0" algn="l" rtl="0">
              <a:spcBef>
                <a:spcPts val="0"/>
              </a:spcBef>
              <a:spcAft>
                <a:spcPts val="0"/>
              </a:spcAft>
              <a:buNone/>
            </a:pPr>
            <a:endParaRPr sz="1200" b="1">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9"/>
        <p:cNvGrpSpPr/>
        <p:nvPr/>
      </p:nvGrpSpPr>
      <p:grpSpPr>
        <a:xfrm>
          <a:off x="0" y="0"/>
          <a:ext cx="0" cy="0"/>
          <a:chOff x="0" y="0"/>
          <a:chExt cx="0" cy="0"/>
        </a:xfrm>
      </p:grpSpPr>
      <p:sp>
        <p:nvSpPr>
          <p:cNvPr id="1380" name="Google Shape;1380;p18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a:t>Work through the following:</a:t>
            </a:r>
            <a:endParaRPr sz="2800"/>
          </a:p>
        </p:txBody>
      </p:sp>
      <p:sp>
        <p:nvSpPr>
          <p:cNvPr id="1381" name="Google Shape;1381;p186"/>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1382" name="Google Shape;1382;p18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285750" algn="l" rtl="0">
              <a:lnSpc>
                <a:spcPct val="115000"/>
              </a:lnSpc>
              <a:spcBef>
                <a:spcPts val="0"/>
              </a:spcBef>
              <a:spcAft>
                <a:spcPts val="0"/>
              </a:spcAft>
              <a:buSzPts val="1900"/>
              <a:buFont typeface="Calibri"/>
              <a:buAutoNum type="arabicPeriod"/>
            </a:pPr>
            <a:r>
              <a:rPr lang="en" sz="1900" b="1"/>
              <a:t>Read </a:t>
            </a:r>
            <a:r>
              <a:rPr lang="en" sz="1900" i="1" u="sng">
                <a:solidFill>
                  <a:schemeClr val="hlink"/>
                </a:solidFill>
                <a:hlinkClick r:id="rId3"/>
              </a:rPr>
              <a:t>Coaching for equity demands deeper dialogue</a:t>
            </a:r>
            <a:r>
              <a:rPr lang="en" sz="1900" i="1">
                <a:solidFill>
                  <a:schemeClr val="accent1"/>
                </a:solidFill>
              </a:rPr>
              <a:t> </a:t>
            </a:r>
            <a:r>
              <a:rPr lang="en" sz="1900"/>
              <a:t>(Bocala &amp; Holman, 2021)</a:t>
            </a:r>
            <a:endParaRPr sz="1900"/>
          </a:p>
          <a:p>
            <a:pPr marL="342900" lvl="0" indent="-285750" algn="l" rtl="0">
              <a:lnSpc>
                <a:spcPct val="115000"/>
              </a:lnSpc>
              <a:spcBef>
                <a:spcPts val="0"/>
              </a:spcBef>
              <a:spcAft>
                <a:spcPts val="0"/>
              </a:spcAft>
              <a:buSzPts val="1900"/>
              <a:buAutoNum type="arabicPeriod"/>
            </a:pPr>
            <a:r>
              <a:rPr lang="en" sz="1900" b="1"/>
              <a:t>Listen to or watch </a:t>
            </a:r>
            <a:r>
              <a:rPr lang="en" sz="1900"/>
              <a:t>the </a:t>
            </a:r>
            <a:r>
              <a:rPr lang="en" sz="1900" i="1"/>
              <a:t>Math Teacher Lounge </a:t>
            </a:r>
            <a:r>
              <a:rPr lang="en" sz="1900"/>
              <a:t>podcast episode “</a:t>
            </a:r>
            <a:r>
              <a:rPr lang="en" sz="1900" u="sng">
                <a:solidFill>
                  <a:schemeClr val="hlink"/>
                </a:solidFill>
                <a:hlinkClick r:id="rId4"/>
              </a:rPr>
              <a:t>Wrong but brilliant</a:t>
            </a:r>
            <a:r>
              <a:rPr lang="en" sz="1900"/>
              <a:t>” with Megan Franke</a:t>
            </a:r>
            <a:endParaRPr sz="1900"/>
          </a:p>
          <a:p>
            <a:pPr marL="0" lvl="0" indent="0" algn="l" rtl="0">
              <a:lnSpc>
                <a:spcPct val="100000"/>
              </a:lnSpc>
              <a:spcBef>
                <a:spcPts val="0"/>
              </a:spcBef>
              <a:spcAft>
                <a:spcPts val="0"/>
              </a:spcAft>
              <a:buNone/>
            </a:pPr>
            <a:endParaRPr sz="1900" b="1"/>
          </a:p>
          <a:p>
            <a:pPr marL="0" lvl="0" indent="0" algn="l" rtl="0">
              <a:lnSpc>
                <a:spcPct val="100000"/>
              </a:lnSpc>
              <a:spcBef>
                <a:spcPts val="0"/>
              </a:spcBef>
              <a:spcAft>
                <a:spcPts val="0"/>
              </a:spcAft>
              <a:buNone/>
            </a:pPr>
            <a:r>
              <a:rPr lang="en" sz="1900" b="1"/>
              <a:t>Reflect: </a:t>
            </a:r>
            <a:r>
              <a:rPr lang="en" sz="1900"/>
              <a:t>How do the ideas and perspectives from these two resources support your thinking around how you might approach deficit </a:t>
            </a:r>
            <a:r>
              <a:rPr lang="en" sz="1900">
                <a:highlight>
                  <a:srgbClr val="FFFFFF"/>
                </a:highlight>
              </a:rPr>
              <a:t>narratives that circulate in your context, and how you might respond when they arise in conversations?</a:t>
            </a:r>
            <a:r>
              <a:rPr lang="en" sz="1900"/>
              <a:t> </a:t>
            </a:r>
            <a:endParaRPr sz="1900"/>
          </a:p>
          <a:p>
            <a:pPr marL="685800" lvl="0" indent="0" algn="l" rtl="0">
              <a:lnSpc>
                <a:spcPct val="115000"/>
              </a:lnSpc>
              <a:spcBef>
                <a:spcPts val="0"/>
              </a:spcBef>
              <a:spcAft>
                <a:spcPts val="0"/>
              </a:spcAft>
              <a:buClr>
                <a:schemeClr val="dk1"/>
              </a:buClr>
              <a:buSzPts val="800"/>
              <a:buFont typeface="Arial"/>
              <a:buNone/>
            </a:pPr>
            <a:endParaRPr sz="1900"/>
          </a:p>
          <a:p>
            <a:pPr marL="0" lvl="0" indent="0" algn="l" rtl="0">
              <a:lnSpc>
                <a:spcPct val="115000"/>
              </a:lnSpc>
              <a:spcBef>
                <a:spcPts val="0"/>
              </a:spcBef>
              <a:spcAft>
                <a:spcPts val="0"/>
              </a:spcAft>
              <a:buNone/>
            </a:pP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90" name="Title: Optional Workspace"/>
          <p:cNvSpPr txBox="1"/>
          <p:nvPr/>
        </p:nvSpPr>
        <p:spPr>
          <a:xfrm>
            <a:off x="304700" y="166125"/>
            <a:ext cx="8369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i="1" dirty="0" smtClean="0">
                <a:solidFill>
                  <a:schemeClr val="tx1"/>
                </a:solidFill>
                <a:latin typeface="Calibri"/>
                <a:ea typeface="Calibri"/>
                <a:cs typeface="Calibri"/>
                <a:sym typeface="Calibri"/>
              </a:rPr>
              <a:t>Optional Workspace</a:t>
            </a:r>
            <a:endParaRPr sz="2200" b="1" i="1" dirty="0">
              <a:solidFill>
                <a:schemeClr val="tx1"/>
              </a:solidFill>
              <a:latin typeface="Calibri"/>
              <a:ea typeface="Calibri"/>
              <a:cs typeface="Calibri"/>
              <a:sym typeface="Calibri"/>
            </a:endParaRPr>
          </a:p>
        </p:txBody>
      </p:sp>
      <p:sp>
        <p:nvSpPr>
          <p:cNvPr id="1387" name="Subtitle: Planning for critical conversations"/>
          <p:cNvSpPr txBox="1">
            <a:spLocks noGrp="1"/>
          </p:cNvSpPr>
          <p:nvPr>
            <p:ph type="title"/>
          </p:nvPr>
        </p:nvSpPr>
        <p:spPr>
          <a:xfrm>
            <a:off x="537882" y="342900"/>
            <a:ext cx="8088300" cy="606669"/>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990"/>
              <a:buNone/>
            </a:pPr>
            <a:r>
              <a:rPr lang="en" sz="2220" dirty="0"/>
              <a:t>Planning for critical conversations about mathematics and </a:t>
            </a:r>
            <a:r>
              <a:rPr lang="en" sz="2220" dirty="0" smtClean="0"/>
              <a:t>students</a:t>
            </a:r>
            <a:endParaRPr sz="2670" dirty="0"/>
          </a:p>
        </p:txBody>
      </p:sp>
      <p:sp>
        <p:nvSpPr>
          <p:cNvPr id="1388" name="Instructions for critical conversations"/>
          <p:cNvSpPr txBox="1"/>
          <p:nvPr/>
        </p:nvSpPr>
        <p:spPr>
          <a:xfrm>
            <a:off x="213850" y="886550"/>
            <a:ext cx="8745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chemeClr val="dk1"/>
                </a:solidFill>
                <a:latin typeface="Calibri"/>
                <a:ea typeface="Calibri"/>
                <a:cs typeface="Calibri"/>
                <a:sym typeface="Calibri"/>
              </a:rPr>
              <a:t>Select 3-4 “</a:t>
            </a:r>
            <a:r>
              <a:rPr lang="en" sz="1300" b="1" dirty="0">
                <a:solidFill>
                  <a:schemeClr val="dk1"/>
                </a:solidFill>
                <a:latin typeface="Calibri"/>
                <a:ea typeface="Calibri"/>
                <a:cs typeface="Calibri"/>
                <a:sym typeface="Calibri"/>
              </a:rPr>
              <a:t>Unproductive Mindsets and Practices That Inhibit Learning</a:t>
            </a:r>
            <a:r>
              <a:rPr lang="en" sz="1300" dirty="0">
                <a:solidFill>
                  <a:schemeClr val="dk1"/>
                </a:solidFill>
                <a:latin typeface="Calibri"/>
                <a:ea typeface="Calibri"/>
                <a:cs typeface="Calibri"/>
                <a:sym typeface="Calibri"/>
              </a:rPr>
              <a:t>” (</a:t>
            </a:r>
            <a:r>
              <a:rPr lang="en" sz="1300" u="sng" dirty="0">
                <a:solidFill>
                  <a:schemeClr val="hlink"/>
                </a:solidFill>
                <a:latin typeface="Calibri"/>
                <a:ea typeface="Calibri"/>
                <a:cs typeface="Calibri"/>
                <a:sym typeface="Calibri"/>
                <a:hlinkClick r:id="rId3"/>
              </a:rPr>
              <a:t>from page 6 of Continuing the Journey</a:t>
            </a:r>
            <a:r>
              <a:rPr lang="en" sz="1300" dirty="0">
                <a:solidFill>
                  <a:schemeClr val="dk1"/>
                </a:solidFill>
                <a:latin typeface="Calibri"/>
                <a:ea typeface="Calibri"/>
                <a:cs typeface="Calibri"/>
                <a:sym typeface="Calibri"/>
              </a:rPr>
              <a:t>) that you would like to </a:t>
            </a:r>
            <a:r>
              <a:rPr lang="en" sz="1300" b="1" dirty="0">
                <a:solidFill>
                  <a:schemeClr val="dk1"/>
                </a:solidFill>
                <a:latin typeface="Calibri"/>
                <a:ea typeface="Calibri"/>
                <a:cs typeface="Calibri"/>
                <a:sym typeface="Calibri"/>
              </a:rPr>
              <a:t>look for and question</a:t>
            </a:r>
            <a:r>
              <a:rPr lang="en" sz="1300" dirty="0">
                <a:solidFill>
                  <a:schemeClr val="dk1"/>
                </a:solidFill>
                <a:latin typeface="Calibri"/>
                <a:ea typeface="Calibri"/>
                <a:cs typeface="Calibri"/>
                <a:sym typeface="Calibri"/>
              </a:rPr>
              <a:t>. Use ideas from “Continuing the journey,” </a:t>
            </a:r>
            <a:r>
              <a:rPr lang="en" sz="1300" b="1" dirty="0">
                <a:solidFill>
                  <a:schemeClr val="dk1"/>
                </a:solidFill>
                <a:latin typeface="Calibri"/>
                <a:ea typeface="Calibri"/>
                <a:cs typeface="Calibri"/>
                <a:sym typeface="Calibri"/>
              </a:rPr>
              <a:t>“</a:t>
            </a:r>
            <a:r>
              <a:rPr lang="en" sz="1300" dirty="0">
                <a:solidFill>
                  <a:schemeClr val="dk1"/>
                </a:solidFill>
                <a:latin typeface="Calibri"/>
                <a:ea typeface="Calibri"/>
                <a:cs typeface="Calibri"/>
                <a:sym typeface="Calibri"/>
              </a:rPr>
              <a:t>Coaching for equity demands deeper dialogue,” and “Wrong but brilliant” to support you in responding. Rehearse or script out what you might say, do, or how you would set up your planning/PD sessions to challenge this mindset/idea. Record some rough draft thinking.</a:t>
            </a:r>
            <a:endParaRPr sz="1300" dirty="0">
              <a:solidFill>
                <a:schemeClr val="dk1"/>
              </a:solidFill>
              <a:latin typeface="Calibri"/>
              <a:ea typeface="Calibri"/>
              <a:cs typeface="Calibri"/>
              <a:sym typeface="Calibri"/>
            </a:endParaRPr>
          </a:p>
        </p:txBody>
      </p:sp>
      <p:graphicFrame>
        <p:nvGraphicFramePr>
          <p:cNvPr id="1389" name="Empty table for note-taking on conversations" descr="Table outlining 4 columns for note-taking by teachers when having converesations with students about mathematics" title="Box diagram note space"/>
          <p:cNvGraphicFramePr/>
          <p:nvPr>
            <p:extLst>
              <p:ext uri="{D42A27DB-BD31-4B8C-83A1-F6EECF244321}">
                <p14:modId xmlns:p14="http://schemas.microsoft.com/office/powerpoint/2010/main" val="591116628"/>
              </p:ext>
            </p:extLst>
          </p:nvPr>
        </p:nvGraphicFramePr>
        <p:xfrm>
          <a:off x="304700" y="1959475"/>
          <a:ext cx="8413800" cy="2568450"/>
        </p:xfrm>
        <a:graphic>
          <a:graphicData uri="http://schemas.openxmlformats.org/drawingml/2006/table">
            <a:tbl>
              <a:tblPr firstRow="1">
                <a:noFill/>
                <a:tableStyleId>{6C2B615F-D6EE-4364-BFCA-0FD7F92ED857}</a:tableStyleId>
              </a:tblPr>
              <a:tblGrid>
                <a:gridCol w="4206900">
                  <a:extLst>
                    <a:ext uri="{9D8B030D-6E8A-4147-A177-3AD203B41FA5}">
                      <a16:colId xmlns:a16="http://schemas.microsoft.com/office/drawing/2014/main" val="20000"/>
                    </a:ext>
                  </a:extLst>
                </a:gridCol>
                <a:gridCol w="4206900">
                  <a:extLst>
                    <a:ext uri="{9D8B030D-6E8A-4147-A177-3AD203B41FA5}">
                      <a16:colId xmlns:a16="http://schemas.microsoft.com/office/drawing/2014/main" val="20001"/>
                    </a:ext>
                  </a:extLst>
                </a:gridCol>
              </a:tblGrid>
              <a:tr h="1284225">
                <a:tc>
                  <a:txBody>
                    <a:bodyPr/>
                    <a:lstStyle/>
                    <a:p>
                      <a:pPr marL="457200" lvl="0" indent="-317500" algn="l" rtl="0">
                        <a:spcBef>
                          <a:spcPts val="0"/>
                        </a:spcBef>
                        <a:spcAft>
                          <a:spcPts val="0"/>
                        </a:spcAft>
                        <a:buSzPts val="1400"/>
                        <a:buChar char="●"/>
                      </a:pPr>
                      <a:endParaRPr/>
                    </a:p>
                  </a:txBody>
                  <a:tcPr marL="91425" marR="91425" marT="91425" marB="91425"/>
                </a:tc>
                <a:tc>
                  <a:txBody>
                    <a:bodyPr/>
                    <a:lstStyle/>
                    <a:p>
                      <a:pPr marL="457200" lvl="0" indent="-317500" algn="l" rtl="0">
                        <a:spcBef>
                          <a:spcPts val="0"/>
                        </a:spcBef>
                        <a:spcAft>
                          <a:spcPts val="0"/>
                        </a:spcAft>
                        <a:buSzPts val="1400"/>
                        <a:buChar char="●"/>
                      </a:pPr>
                      <a:endParaRPr dirty="0"/>
                    </a:p>
                  </a:txBody>
                  <a:tcPr marL="91425" marR="91425" marT="91425" marB="91425"/>
                </a:tc>
                <a:extLst>
                  <a:ext uri="{0D108BD9-81ED-4DB2-BD59-A6C34878D82A}">
                    <a16:rowId xmlns:a16="http://schemas.microsoft.com/office/drawing/2014/main" val="10000"/>
                  </a:ext>
                </a:extLst>
              </a:tr>
              <a:tr h="1284225">
                <a:tc>
                  <a:txBody>
                    <a:bodyPr/>
                    <a:lstStyle/>
                    <a:p>
                      <a:pPr marL="457200" lvl="0" indent="-317500" algn="l" rtl="0">
                        <a:spcBef>
                          <a:spcPts val="0"/>
                        </a:spcBef>
                        <a:spcAft>
                          <a:spcPts val="0"/>
                        </a:spcAft>
                        <a:buSzPts val="1400"/>
                        <a:buChar char="●"/>
                      </a:pPr>
                      <a:endParaRPr/>
                    </a:p>
                  </a:txBody>
                  <a:tcPr marL="91425" marR="91425" marT="91425" marB="91425"/>
                </a:tc>
                <a:tc>
                  <a:txBody>
                    <a:bodyPr/>
                    <a:lstStyle/>
                    <a:p>
                      <a:pPr marL="457200" lvl="0" indent="-317500" algn="l" rtl="0">
                        <a:spcBef>
                          <a:spcPts val="0"/>
                        </a:spcBef>
                        <a:spcAft>
                          <a:spcPts val="0"/>
                        </a:spcAft>
                        <a:buSzPts val="1400"/>
                        <a:buChar char="●"/>
                      </a:pPr>
                      <a:endParaRPr dirty="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88"/>
          <p:cNvSpPr txBox="1">
            <a:spLocks noGrp="1"/>
          </p:cNvSpPr>
          <p:nvPr>
            <p:ph type="ctrTitle"/>
          </p:nvPr>
        </p:nvSpPr>
        <p:spPr>
          <a:xfrm>
            <a:off x="932675" y="971950"/>
            <a:ext cx="7242000" cy="17907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None/>
            </a:pPr>
            <a:r>
              <a:rPr lang="en" sz="3000" b="1"/>
              <a:t>Supporting ambitious instructional practice:</a:t>
            </a:r>
            <a:endParaRPr sz="3000" b="1"/>
          </a:p>
          <a:p>
            <a:pPr marL="0" lvl="0" indent="0" algn="ctr" rtl="0">
              <a:lnSpc>
                <a:spcPct val="100000"/>
              </a:lnSpc>
              <a:spcBef>
                <a:spcPts val="0"/>
              </a:spcBef>
              <a:spcAft>
                <a:spcPts val="0"/>
              </a:spcAft>
              <a:buNone/>
            </a:pPr>
            <a:r>
              <a:rPr lang="en" sz="3000" b="1"/>
              <a:t>Facilitating rehearsals</a:t>
            </a:r>
            <a:endParaRPr sz="3000" b="1"/>
          </a:p>
        </p:txBody>
      </p:sp>
      <p:sp>
        <p:nvSpPr>
          <p:cNvPr id="1396" name="Google Shape;1396;p18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Leader Supplement 3</a:t>
            </a:r>
            <a:endParaRPr/>
          </a:p>
          <a:p>
            <a:pPr marL="0" lvl="0" indent="0" algn="l" rtl="0">
              <a:spcBef>
                <a:spcPts val="8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18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a:t>Work through the following:</a:t>
            </a:r>
            <a:endParaRPr sz="2800"/>
          </a:p>
        </p:txBody>
      </p:sp>
      <p:sp>
        <p:nvSpPr>
          <p:cNvPr id="1403" name="Google Shape;1403;p189"/>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
        <p:nvSpPr>
          <p:cNvPr id="1404" name="Google Shape;1404;p189"/>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266700" algn="l" rtl="0">
              <a:lnSpc>
                <a:spcPct val="115000"/>
              </a:lnSpc>
              <a:spcBef>
                <a:spcPts val="0"/>
              </a:spcBef>
              <a:spcAft>
                <a:spcPts val="0"/>
              </a:spcAft>
              <a:buSzPts val="1600"/>
              <a:buFont typeface="Calibri"/>
              <a:buAutoNum type="arabicPeriod"/>
            </a:pPr>
            <a:r>
              <a:rPr lang="en" sz="1600" b="1"/>
              <a:t>Read the Teacher Education by Design primer entitled</a:t>
            </a:r>
            <a:r>
              <a:rPr lang="en" sz="1600" b="1" i="1"/>
              <a:t> </a:t>
            </a:r>
            <a:r>
              <a:rPr lang="en" sz="1600" i="1" u="sng">
                <a:solidFill>
                  <a:schemeClr val="hlink"/>
                </a:solidFill>
                <a:hlinkClick r:id="rId3" action="ppaction://hlinksldjump"/>
              </a:rPr>
              <a:t>Leading Rehearsals</a:t>
            </a:r>
            <a:endParaRPr sz="1600">
              <a:highlight>
                <a:srgbClr val="EEFF41"/>
              </a:highlight>
            </a:endParaRPr>
          </a:p>
          <a:p>
            <a:pPr marL="342900" lvl="0" indent="0" algn="l" rtl="0">
              <a:lnSpc>
                <a:spcPct val="115000"/>
              </a:lnSpc>
              <a:spcBef>
                <a:spcPts val="0"/>
              </a:spcBef>
              <a:spcAft>
                <a:spcPts val="0"/>
              </a:spcAft>
              <a:buNone/>
            </a:pPr>
            <a:endParaRPr sz="1600">
              <a:highlight>
                <a:srgbClr val="EEFF41"/>
              </a:highlight>
            </a:endParaRPr>
          </a:p>
          <a:p>
            <a:pPr marL="342900" lvl="0" indent="-266700" algn="l" rtl="0">
              <a:lnSpc>
                <a:spcPct val="115000"/>
              </a:lnSpc>
              <a:spcBef>
                <a:spcPts val="0"/>
              </a:spcBef>
              <a:spcAft>
                <a:spcPts val="0"/>
              </a:spcAft>
              <a:buSzPts val="1600"/>
              <a:buFont typeface="Calibri"/>
              <a:buAutoNum type="arabicPeriod"/>
            </a:pPr>
            <a:r>
              <a:rPr lang="en" sz="1600" b="1"/>
              <a:t>Reflect on key takeaways from the primer.</a:t>
            </a:r>
            <a:endParaRPr sz="1600" b="1"/>
          </a:p>
          <a:p>
            <a:pPr marL="685800" lvl="1" indent="-266700" algn="l" rtl="0">
              <a:lnSpc>
                <a:spcPct val="115000"/>
              </a:lnSpc>
              <a:spcBef>
                <a:spcPts val="0"/>
              </a:spcBef>
              <a:spcAft>
                <a:spcPts val="0"/>
              </a:spcAft>
              <a:buSzPts val="1600"/>
              <a:buFont typeface="Calibri"/>
              <a:buAutoNum type="alphaLcPeriod"/>
            </a:pPr>
            <a:r>
              <a:rPr lang="en" sz="1600"/>
              <a:t>What are three key points that resonate with you? Why? </a:t>
            </a:r>
            <a:endParaRPr sz="1600"/>
          </a:p>
          <a:p>
            <a:pPr marL="685800" lvl="1" indent="-266700" algn="l" rtl="0">
              <a:lnSpc>
                <a:spcPct val="115000"/>
              </a:lnSpc>
              <a:spcBef>
                <a:spcPts val="0"/>
              </a:spcBef>
              <a:spcAft>
                <a:spcPts val="0"/>
              </a:spcAft>
              <a:buSzPts val="1600"/>
              <a:buFont typeface="Calibri"/>
              <a:buAutoNum type="alphaLcPeriod"/>
            </a:pPr>
            <a:r>
              <a:rPr lang="en" sz="1600"/>
              <a:t>What are some implications for your practice? </a:t>
            </a:r>
            <a:endParaRPr sz="1600"/>
          </a:p>
          <a:p>
            <a:pPr marL="685800" lvl="1" indent="-266700" algn="l" rtl="0">
              <a:lnSpc>
                <a:spcPct val="115000"/>
              </a:lnSpc>
              <a:spcBef>
                <a:spcPts val="0"/>
              </a:spcBef>
              <a:spcAft>
                <a:spcPts val="0"/>
              </a:spcAft>
              <a:buSzPts val="1600"/>
              <a:buFont typeface="Calibri"/>
              <a:buAutoNum type="alphaLcPeriod"/>
            </a:pPr>
            <a:r>
              <a:rPr lang="en" sz="1600"/>
              <a:t>What action steps do you plan to take as a result of the reading?</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7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600"/>
              <a:t>Module 0 is a leader-facing module with resources and activities intended to support facilitators  of Modules 1 - 3. These resources aim to answer the following </a:t>
            </a:r>
            <a:r>
              <a:rPr lang="en" sz="1600" b="1"/>
              <a:t>essential questions</a:t>
            </a:r>
            <a:r>
              <a:rPr lang="en" sz="1600"/>
              <a:t>:</a:t>
            </a:r>
            <a:endParaRPr sz="1600"/>
          </a:p>
          <a:p>
            <a:pPr marL="457200" lvl="0" indent="-330200" algn="l" rtl="0">
              <a:lnSpc>
                <a:spcPct val="115000"/>
              </a:lnSpc>
              <a:spcBef>
                <a:spcPts val="0"/>
              </a:spcBef>
              <a:spcAft>
                <a:spcPts val="0"/>
              </a:spcAft>
              <a:buSzPts val="1600"/>
              <a:buFont typeface="Calibri"/>
              <a:buAutoNum type="arabicPeriod"/>
            </a:pPr>
            <a:r>
              <a:rPr lang="en" sz="1600"/>
              <a:t>What is the role of leaders in promoting ambitious math teaching?</a:t>
            </a:r>
            <a:endParaRPr sz="1600"/>
          </a:p>
          <a:p>
            <a:pPr marL="457200" lvl="0" indent="-330200" algn="l" rtl="0">
              <a:lnSpc>
                <a:spcPct val="115000"/>
              </a:lnSpc>
              <a:spcBef>
                <a:spcPts val="0"/>
              </a:spcBef>
              <a:spcAft>
                <a:spcPts val="0"/>
              </a:spcAft>
              <a:buSzPts val="1600"/>
              <a:buFont typeface="Calibri"/>
              <a:buAutoNum type="arabicPeriod"/>
            </a:pPr>
            <a:r>
              <a:rPr lang="en" sz="1600"/>
              <a:t>How can we build teachers' capacity to do this work?</a:t>
            </a:r>
            <a:endParaRPr sz="1600">
              <a:highlight>
                <a:srgbClr val="FFFF00"/>
              </a:highlight>
            </a:endParaRPr>
          </a:p>
        </p:txBody>
      </p:sp>
      <p:sp>
        <p:nvSpPr>
          <p:cNvPr id="1267" name="Google Shape;1267;p17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Welcome to Module 0</a:t>
            </a:r>
            <a:endParaRPr sz="28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342900"/>
            <a:ext cx="8088300" cy="77548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1800" b="1" dirty="0" smtClean="0">
                <a:solidFill>
                  <a:schemeClr val="bg1"/>
                </a:solidFill>
              </a:rPr>
              <a:t>Leading Rehearsal</a:t>
            </a:r>
            <a:r>
              <a:rPr lang="en-US" sz="1800" dirty="0" smtClean="0">
                <a:solidFill>
                  <a:schemeClr val="bg1"/>
                </a:solidFill>
              </a:rPr>
              <a:t/>
            </a:r>
            <a:br>
              <a:rPr lang="en-US" sz="1800" dirty="0" smtClean="0">
                <a:solidFill>
                  <a:schemeClr val="bg1"/>
                </a:solidFill>
              </a:rPr>
            </a:br>
            <a:r>
              <a:rPr lang="en-US" sz="1800" dirty="0" smtClean="0">
                <a:solidFill>
                  <a:schemeClr val="bg1"/>
                </a:solidFill>
              </a:rPr>
              <a:t>Primer from Teacher Education by Design (TEDD.org)</a:t>
            </a:r>
            <a:endParaRPr lang="en-US" sz="1800" b="1" dirty="0">
              <a:solidFill>
                <a:schemeClr val="bg1"/>
              </a:solidFill>
            </a:endParaRPr>
          </a:p>
        </p:txBody>
      </p:sp>
      <p:sp>
        <p:nvSpPr>
          <p:cNvPr id="4" name="Google Shape;1409;p190"/>
          <p:cNvSpPr txBox="1">
            <a:spLocks noGrp="1"/>
          </p:cNvSpPr>
          <p:nvPr>
            <p:ph type="body" idx="1"/>
          </p:nvPr>
        </p:nvSpPr>
        <p:spPr>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latin typeface="Calibri"/>
                <a:ea typeface="Calibri"/>
                <a:cs typeface="Calibri"/>
                <a:sym typeface="Calibri"/>
              </a:rPr>
              <a:t>Open: </a:t>
            </a:r>
            <a:r>
              <a:rPr lang="en" sz="1800" b="1" u="sng" dirty="0">
                <a:solidFill>
                  <a:schemeClr val="hlink"/>
                </a:solidFill>
                <a:latin typeface="Calibri"/>
                <a:ea typeface="Calibri"/>
                <a:cs typeface="Calibri"/>
                <a:sym typeface="Calibri"/>
                <a:hlinkClick r:id="rId2"/>
              </a:rPr>
              <a:t>Leading rehearsals primer_TEDD</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r>
              <a:rPr lang="en" sz="1800" b="1" dirty="0">
                <a:solidFill>
                  <a:schemeClr val="dk1"/>
                </a:solidFill>
                <a:latin typeface="Calibri"/>
                <a:ea typeface="Calibri"/>
                <a:cs typeface="Calibri"/>
                <a:sym typeface="Calibri"/>
              </a:rPr>
              <a:t>Quote: </a:t>
            </a:r>
            <a:r>
              <a:rPr lang="en" sz="1800" dirty="0">
                <a:solidFill>
                  <a:schemeClr val="dk1"/>
                </a:solidFill>
                <a:latin typeface="Calibri"/>
                <a:ea typeface="Calibri"/>
                <a:cs typeface="Calibri"/>
                <a:sym typeface="Calibri"/>
              </a:rPr>
              <a:t>“Rehearsals are a problem solving space in which teachers can practice coordinating the complexities of classroom teaching, attending to the interactions between teacher, students, and the disciplinary content to be learned. Through rehearsals, teacher educators can support teachers to discuss and analyze instructional decision-making by trying out a planned instructional activity.” (p. 1)</a:t>
            </a:r>
            <a:endParaRPr sz="1500" dirty="0">
              <a:latin typeface="Calibri"/>
              <a:ea typeface="Calibri"/>
              <a:cs typeface="Calibri"/>
              <a:sym typeface="Calibri"/>
            </a:endParaRPr>
          </a:p>
        </p:txBody>
      </p:sp>
    </p:spTree>
    <p:extLst>
      <p:ext uri="{BB962C8B-B14F-4D97-AF65-F5344CB8AC3E}">
        <p14:creationId xmlns:p14="http://schemas.microsoft.com/office/powerpoint/2010/main" val="281740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5"/>
        <p:cNvGrpSpPr/>
        <p:nvPr/>
      </p:nvGrpSpPr>
      <p:grpSpPr>
        <a:xfrm>
          <a:off x="0" y="0"/>
          <a:ext cx="0" cy="0"/>
          <a:chOff x="0" y="0"/>
          <a:chExt cx="0" cy="0"/>
        </a:xfrm>
      </p:grpSpPr>
      <p:sp>
        <p:nvSpPr>
          <p:cNvPr id="1416" name="Google Shape;1416;p191"/>
          <p:cNvSpPr txBox="1">
            <a:spLocks noGrp="1"/>
          </p:cNvSpPr>
          <p:nvPr>
            <p:ph type="body" idx="1"/>
          </p:nvPr>
        </p:nvSpPr>
        <p:spPr>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300" i="1" dirty="0"/>
              <a:t>Use this space to record reflections on the readings, as it is helpful.</a:t>
            </a:r>
            <a:endParaRPr sz="1300" i="1" dirty="0"/>
          </a:p>
          <a:p>
            <a:pPr marL="0" lvl="0" indent="0" algn="l" rtl="0">
              <a:lnSpc>
                <a:spcPct val="90000"/>
              </a:lnSpc>
              <a:spcBef>
                <a:spcPts val="0"/>
              </a:spcBef>
              <a:spcAft>
                <a:spcPts val="0"/>
              </a:spcAft>
              <a:buNone/>
            </a:pPr>
            <a:endParaRPr sz="1200" dirty="0"/>
          </a:p>
          <a:p>
            <a:pPr marL="0" lvl="0" indent="0" algn="l" rtl="0">
              <a:lnSpc>
                <a:spcPct val="115000"/>
              </a:lnSpc>
              <a:spcBef>
                <a:spcPts val="0"/>
              </a:spcBef>
              <a:spcAft>
                <a:spcPts val="0"/>
              </a:spcAft>
              <a:buNone/>
            </a:pPr>
            <a:r>
              <a:rPr lang="en" sz="1500" b="1" dirty="0"/>
              <a:t>Reflect on key takeaways from the primer.</a:t>
            </a:r>
            <a:endParaRPr sz="1500" b="1" dirty="0"/>
          </a:p>
          <a:p>
            <a:pPr marL="457200" lvl="0" indent="-323850" algn="l" rtl="0">
              <a:lnSpc>
                <a:spcPct val="115000"/>
              </a:lnSpc>
              <a:spcBef>
                <a:spcPts val="0"/>
              </a:spcBef>
              <a:spcAft>
                <a:spcPts val="0"/>
              </a:spcAft>
              <a:buSzPts val="1500"/>
              <a:buFont typeface="Calibri"/>
              <a:buAutoNum type="alphaLcParenR"/>
            </a:pPr>
            <a:r>
              <a:rPr lang="en" sz="1500" dirty="0"/>
              <a:t>What are three key points that resonate with you? Why? </a:t>
            </a:r>
            <a:endParaRPr sz="1500" dirty="0"/>
          </a:p>
          <a:p>
            <a:pPr marL="457200" lvl="0" indent="0" algn="l" rtl="0">
              <a:lnSpc>
                <a:spcPct val="115000"/>
              </a:lnSpc>
              <a:spcBef>
                <a:spcPts val="0"/>
              </a:spcBef>
              <a:spcAft>
                <a:spcPts val="0"/>
              </a:spcAft>
              <a:buNone/>
            </a:pPr>
            <a:endParaRPr sz="1500" dirty="0"/>
          </a:p>
          <a:p>
            <a:pPr marL="457200" lvl="0" indent="-323850" algn="l" rtl="0">
              <a:lnSpc>
                <a:spcPct val="115000"/>
              </a:lnSpc>
              <a:spcBef>
                <a:spcPts val="0"/>
              </a:spcBef>
              <a:spcAft>
                <a:spcPts val="0"/>
              </a:spcAft>
              <a:buSzPts val="1500"/>
              <a:buFont typeface="Calibri"/>
              <a:buAutoNum type="alphaLcParenR"/>
            </a:pPr>
            <a:r>
              <a:rPr lang="en" sz="1500" dirty="0"/>
              <a:t>What are some implications for your practice? </a:t>
            </a:r>
            <a:endParaRPr sz="1500" dirty="0"/>
          </a:p>
          <a:p>
            <a:pPr marL="457200" lvl="0" indent="0" algn="l" rtl="0">
              <a:lnSpc>
                <a:spcPct val="115000"/>
              </a:lnSpc>
              <a:spcBef>
                <a:spcPts val="0"/>
              </a:spcBef>
              <a:spcAft>
                <a:spcPts val="0"/>
              </a:spcAft>
              <a:buNone/>
            </a:pPr>
            <a:endParaRPr sz="1500" dirty="0"/>
          </a:p>
          <a:p>
            <a:pPr marL="457200" lvl="0" indent="-323850" algn="l" rtl="0">
              <a:lnSpc>
                <a:spcPct val="115000"/>
              </a:lnSpc>
              <a:spcBef>
                <a:spcPts val="0"/>
              </a:spcBef>
              <a:spcAft>
                <a:spcPts val="0"/>
              </a:spcAft>
              <a:buSzPts val="1500"/>
              <a:buFont typeface="Calibri"/>
              <a:buAutoNum type="alphaLcParenR"/>
            </a:pPr>
            <a:r>
              <a:rPr lang="en" sz="1500" dirty="0"/>
              <a:t>What action steps do you plan to take as a result of the reading?</a:t>
            </a:r>
            <a:endParaRPr sz="1500" dirty="0"/>
          </a:p>
        </p:txBody>
      </p:sp>
      <p:sp>
        <p:nvSpPr>
          <p:cNvPr id="2" name="Title 1"/>
          <p:cNvSpPr>
            <a:spLocks noGrp="1"/>
          </p:cNvSpPr>
          <p:nvPr>
            <p:ph type="title"/>
          </p:nvPr>
        </p:nvSpPr>
        <p:spPr/>
        <p:txBody>
          <a:bodyPr>
            <a:normAutofit/>
          </a:bodyPr>
          <a:lstStyle/>
          <a:p>
            <a:pPr algn="ctr"/>
            <a:r>
              <a:rPr lang="en-US" sz="2200" b="1" i="1" dirty="0" smtClean="0">
                <a:solidFill>
                  <a:schemeClr val="tx1"/>
                </a:solidFill>
              </a:rPr>
              <a:t>Optional Workspace</a:t>
            </a:r>
            <a:endParaRPr lang="en-US" sz="2200" b="1" i="1" dirty="0">
              <a:solidFill>
                <a:schemeClr val="tx1"/>
              </a:solidFill>
            </a:endParaRPr>
          </a:p>
        </p:txBody>
      </p:sp>
      <p:sp>
        <p:nvSpPr>
          <p:cNvPr id="1418" name="Google Shape;1418;p191"/>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1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a:t>Now, prepare to facilitate your own rehearsal.</a:t>
            </a:r>
            <a:endParaRPr sz="2800"/>
          </a:p>
        </p:txBody>
      </p:sp>
      <p:sp>
        <p:nvSpPr>
          <p:cNvPr id="1425" name="Google Shape;1425;p192"/>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1426" name="Google Shape;1426;p19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342900" lvl="0" indent="-266700" algn="l" rtl="0">
              <a:lnSpc>
                <a:spcPct val="115000"/>
              </a:lnSpc>
              <a:spcBef>
                <a:spcPts val="0"/>
              </a:spcBef>
              <a:spcAft>
                <a:spcPts val="0"/>
              </a:spcAft>
              <a:buSzPts val="1600"/>
              <a:buFont typeface="Calibri"/>
              <a:buAutoNum type="arabicPeriod"/>
            </a:pPr>
            <a:r>
              <a:rPr lang="en" sz="1600" b="1"/>
              <a:t>Read the Teacher Education by Design primer entitled</a:t>
            </a:r>
            <a:r>
              <a:rPr lang="en" sz="1600" b="1" i="1"/>
              <a:t> </a:t>
            </a:r>
            <a:r>
              <a:rPr lang="en" sz="1600" i="1" u="sng">
                <a:solidFill>
                  <a:schemeClr val="hlink"/>
                </a:solidFill>
                <a:hlinkClick r:id="rId3" action="ppaction://hlinksldjump"/>
              </a:rPr>
              <a:t>Getting Started With Rehearsals</a:t>
            </a:r>
            <a:endParaRPr sz="1600">
              <a:highlight>
                <a:srgbClr val="EEFF41"/>
              </a:highlight>
            </a:endParaRPr>
          </a:p>
          <a:p>
            <a:pPr marL="0" lvl="0" indent="0" algn="l" rtl="0">
              <a:lnSpc>
                <a:spcPct val="115000"/>
              </a:lnSpc>
              <a:spcBef>
                <a:spcPts val="0"/>
              </a:spcBef>
              <a:spcAft>
                <a:spcPts val="0"/>
              </a:spcAft>
              <a:buNone/>
            </a:pPr>
            <a:endParaRPr sz="1600"/>
          </a:p>
          <a:p>
            <a:pPr marL="342900" lvl="0" indent="-266700" algn="l" rtl="0">
              <a:lnSpc>
                <a:spcPct val="115000"/>
              </a:lnSpc>
              <a:spcBef>
                <a:spcPts val="0"/>
              </a:spcBef>
              <a:spcAft>
                <a:spcPts val="0"/>
              </a:spcAft>
              <a:buSzPts val="1600"/>
              <a:buFont typeface="Calibri"/>
              <a:buAutoNum type="arabicPeriod"/>
            </a:pPr>
            <a:r>
              <a:rPr lang="en" sz="1600" b="1"/>
              <a:t>Turn to Sessions 12 and 13 in Module 2 and remind yourself of the content of these sessions.</a:t>
            </a:r>
            <a:r>
              <a:rPr lang="en" sz="1600"/>
              <a:t> In Session 12, participants will plan a lesson, with careful attention to eliciting students’ rough draft thinking and maintaining the cognitive demand of the lesson. In Session 13, participants will rehearse the lesson with colleagues.</a:t>
            </a:r>
            <a:endParaRPr sz="1600"/>
          </a:p>
          <a:p>
            <a:pPr marL="0" lvl="0" indent="0" algn="l" rtl="0">
              <a:lnSpc>
                <a:spcPct val="115000"/>
              </a:lnSpc>
              <a:spcBef>
                <a:spcPts val="0"/>
              </a:spcBef>
              <a:spcAft>
                <a:spcPts val="0"/>
              </a:spcAft>
              <a:buNone/>
            </a:pPr>
            <a:endParaRPr sz="1600"/>
          </a:p>
          <a:p>
            <a:pPr marL="342900" lvl="0" indent="-266700" algn="l" rtl="0">
              <a:lnSpc>
                <a:spcPct val="115000"/>
              </a:lnSpc>
              <a:spcBef>
                <a:spcPts val="0"/>
              </a:spcBef>
              <a:spcAft>
                <a:spcPts val="0"/>
              </a:spcAft>
              <a:buSzPts val="1600"/>
              <a:buFont typeface="Calibri"/>
              <a:buAutoNum type="arabicPeriod"/>
            </a:pPr>
            <a:r>
              <a:rPr lang="en" sz="1600" b="1"/>
              <a:t>Drawing on the primer, consider how you will facilitate the rehearsal with participants in your context.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2" y="407961"/>
            <a:ext cx="8088300" cy="62766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1800" b="1" dirty="0" smtClean="0">
                <a:solidFill>
                  <a:schemeClr val="bg1"/>
                </a:solidFill>
              </a:rPr>
              <a:t>Getting started with rehearsals</a:t>
            </a:r>
            <a:br>
              <a:rPr lang="en-US" sz="1800" b="1" dirty="0" smtClean="0">
                <a:solidFill>
                  <a:schemeClr val="bg1"/>
                </a:solidFill>
              </a:rPr>
            </a:br>
            <a:r>
              <a:rPr lang="en-US" sz="1800" dirty="0" smtClean="0">
                <a:solidFill>
                  <a:schemeClr val="bg1"/>
                </a:solidFill>
              </a:rPr>
              <a:t>Primer Teacher from Teacher Education by Design (TEDD.org)</a:t>
            </a:r>
            <a:endParaRPr lang="en-US" sz="1800" b="1" dirty="0">
              <a:solidFill>
                <a:schemeClr val="bg1"/>
              </a:solidFill>
            </a:endParaRPr>
          </a:p>
        </p:txBody>
      </p:sp>
      <p:sp>
        <p:nvSpPr>
          <p:cNvPr id="5" name="Google Shape;1431;p193"/>
          <p:cNvSpPr txBox="1">
            <a:spLocks noGrp="1"/>
          </p:cNvSpPr>
          <p:nvPr>
            <p:ph type="body" idx="1"/>
          </p:nvPr>
        </p:nvSpPr>
        <p:spPr>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latin typeface="Calibri"/>
                <a:ea typeface="Calibri"/>
                <a:cs typeface="Calibri"/>
                <a:sym typeface="Calibri"/>
              </a:rPr>
              <a:t>Open: </a:t>
            </a:r>
            <a:r>
              <a:rPr lang="en" sz="1800" b="1" u="sng" dirty="0">
                <a:solidFill>
                  <a:schemeClr val="hlink"/>
                </a:solidFill>
                <a:latin typeface="Calibri"/>
                <a:ea typeface="Calibri"/>
                <a:cs typeface="Calibri"/>
                <a:sym typeface="Calibri"/>
                <a:hlinkClick r:id="rId2"/>
              </a:rPr>
              <a:t>Getting started with rehearsals_TEDD</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r>
              <a:rPr lang="en" sz="1800" b="1" dirty="0">
                <a:solidFill>
                  <a:schemeClr val="dk1"/>
                </a:solidFill>
                <a:latin typeface="Calibri"/>
                <a:ea typeface="Calibri"/>
                <a:cs typeface="Calibri"/>
                <a:sym typeface="Calibri"/>
              </a:rPr>
              <a:t>Quote: </a:t>
            </a:r>
            <a:r>
              <a:rPr lang="en" sz="1600" dirty="0">
                <a:solidFill>
                  <a:schemeClr val="dk1"/>
                </a:solidFill>
                <a:latin typeface="Calibri"/>
                <a:ea typeface="Calibri"/>
                <a:cs typeface="Calibri"/>
                <a:sym typeface="Calibri"/>
              </a:rPr>
              <a:t>“How </a:t>
            </a:r>
            <a:r>
              <a:rPr lang="en" sz="1600" dirty="0">
                <a:solidFill>
                  <a:schemeClr val="dk1"/>
                </a:solidFill>
                <a:highlight>
                  <a:srgbClr val="FFFFFF"/>
                </a:highlight>
                <a:latin typeface="Calibri"/>
                <a:ea typeface="Calibri"/>
                <a:cs typeface="Calibri"/>
                <a:sym typeface="Calibri"/>
              </a:rPr>
              <a:t>will you maintain a productive learning environment for teachers? During the initial rehearsals, the facilitator must support teachers to develop identities as capable leaders of ambitious instruction while also helping teachers refine their practice. It is the role of the facilitator to make sure that teachers face actual problems of practice during the rehearsal and have the opportunity to try out different solutions. This calls for a thoughtful balance of teacher educator moves that offer pressure and support without interrupting the flow of the lesson. Consider the following types of moves that teacher educators can make during rehearsals and how you can use these strategically.” (p. 2)</a:t>
            </a:r>
            <a:endParaRPr sz="1600" dirty="0">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3605919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41" name="Google Shape;1441;p194"/>
          <p:cNvSpPr txBox="1">
            <a:spLocks noGrp="1"/>
          </p:cNvSpPr>
          <p:nvPr>
            <p:ph type="body" idx="1"/>
          </p:nvPr>
        </p:nvSpPr>
        <p:spPr>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300" i="1" dirty="0"/>
              <a:t>Use this space for planning after reading.</a:t>
            </a:r>
            <a:endParaRPr sz="1300" i="1" dirty="0"/>
          </a:p>
          <a:p>
            <a:pPr marL="0" lvl="0" indent="0" algn="l" rtl="0">
              <a:lnSpc>
                <a:spcPct val="90000"/>
              </a:lnSpc>
              <a:spcBef>
                <a:spcPts val="0"/>
              </a:spcBef>
              <a:spcAft>
                <a:spcPts val="0"/>
              </a:spcAft>
              <a:buClr>
                <a:schemeClr val="dk1"/>
              </a:buClr>
              <a:buSzPts val="1100"/>
              <a:buFont typeface="Arial"/>
              <a:buNone/>
            </a:pPr>
            <a:endParaRPr sz="1300" i="1" dirty="0"/>
          </a:p>
          <a:p>
            <a:pPr marL="0" lvl="0" indent="0" algn="l" rtl="0">
              <a:lnSpc>
                <a:spcPct val="115000"/>
              </a:lnSpc>
              <a:spcBef>
                <a:spcPts val="0"/>
              </a:spcBef>
              <a:spcAft>
                <a:spcPts val="0"/>
              </a:spcAft>
              <a:buNone/>
            </a:pPr>
            <a:r>
              <a:rPr lang="en" sz="1600" b="1" dirty="0"/>
              <a:t>Drawing on the primer, reflect on how you will facilitate the rehearsal in Session 13 (</a:t>
            </a:r>
            <a:r>
              <a:rPr lang="en" sz="1600" b="1" u="sng" dirty="0">
                <a:solidFill>
                  <a:schemeClr val="hlink"/>
                </a:solidFill>
                <a:hlinkClick r:id="rId3"/>
              </a:rPr>
              <a:t>Module 2 Part 3</a:t>
            </a:r>
            <a:r>
              <a:rPr lang="en" sz="1600" b="1" dirty="0"/>
              <a:t>) with participants in your context.</a:t>
            </a:r>
            <a:endParaRPr sz="1600" b="1" dirty="0"/>
          </a:p>
          <a:p>
            <a:pPr marL="457200" lvl="0" indent="-330200" algn="l" rtl="0">
              <a:lnSpc>
                <a:spcPct val="115000"/>
              </a:lnSpc>
              <a:spcBef>
                <a:spcPts val="0"/>
              </a:spcBef>
              <a:spcAft>
                <a:spcPts val="0"/>
              </a:spcAft>
              <a:buSzPts val="1600"/>
              <a:buChar char="-"/>
            </a:pPr>
            <a:endParaRPr sz="1600" dirty="0"/>
          </a:p>
        </p:txBody>
      </p:sp>
      <p:sp>
        <p:nvSpPr>
          <p:cNvPr id="2" name="Title 1"/>
          <p:cNvSpPr>
            <a:spLocks noGrp="1"/>
          </p:cNvSpPr>
          <p:nvPr>
            <p:ph type="title"/>
          </p:nvPr>
        </p:nvSpPr>
        <p:spPr/>
        <p:txBody>
          <a:bodyPr>
            <a:normAutofit/>
          </a:bodyPr>
          <a:lstStyle/>
          <a:p>
            <a:pPr algn="ctr"/>
            <a:r>
              <a:rPr lang="en-US" sz="2200" b="1" i="1" dirty="0" smtClean="0">
                <a:solidFill>
                  <a:schemeClr val="tx1"/>
                </a:solidFill>
              </a:rPr>
              <a:t>Optional Workspace</a:t>
            </a:r>
            <a:endParaRPr lang="en-US" sz="2200" b="1" i="1" dirty="0">
              <a:solidFill>
                <a:schemeClr val="tx1"/>
              </a:solidFill>
            </a:endParaRPr>
          </a:p>
        </p:txBody>
      </p:sp>
      <p:sp>
        <p:nvSpPr>
          <p:cNvPr id="1438" name="Google Shape;1438;p194"/>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2" y="342900"/>
            <a:ext cx="8088300" cy="65590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1800" b="1" dirty="0" smtClean="0">
                <a:solidFill>
                  <a:schemeClr val="bg1"/>
                </a:solidFill>
              </a:rPr>
              <a:t>Other resources when preparing for rehearsals</a:t>
            </a:r>
            <a:r>
              <a:rPr lang="en-US" sz="1800" dirty="0" smtClean="0">
                <a:solidFill>
                  <a:schemeClr val="bg1"/>
                </a:solidFill>
              </a:rPr>
              <a:t/>
            </a:r>
            <a:br>
              <a:rPr lang="en-US" sz="1800" dirty="0" smtClean="0">
                <a:solidFill>
                  <a:schemeClr val="bg1"/>
                </a:solidFill>
              </a:rPr>
            </a:br>
            <a:r>
              <a:rPr lang="en-US" sz="1800" dirty="0" smtClean="0">
                <a:solidFill>
                  <a:schemeClr val="bg1"/>
                </a:solidFill>
              </a:rPr>
              <a:t>from Teacher Education by Design (TEDD.org)</a:t>
            </a:r>
            <a:endParaRPr lang="en-US" sz="1800" b="1" dirty="0">
              <a:solidFill>
                <a:schemeClr val="bg1"/>
              </a:solidFill>
            </a:endParaRPr>
          </a:p>
        </p:txBody>
      </p:sp>
      <p:sp>
        <p:nvSpPr>
          <p:cNvPr id="5" name="Google Shape;1446;p195"/>
          <p:cNvSpPr txBox="1">
            <a:spLocks noGrp="1"/>
          </p:cNvSpPr>
          <p:nvPr>
            <p:ph type="body" idx="1"/>
          </p:nvPr>
        </p:nvSpPr>
        <p:spPr>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dirty="0">
                <a:latin typeface="Calibri"/>
                <a:ea typeface="Calibri"/>
                <a:cs typeface="Calibri"/>
                <a:sym typeface="Calibri"/>
              </a:rPr>
              <a:t>The </a:t>
            </a:r>
            <a:r>
              <a:rPr lang="en" sz="1800" b="1" u="sng" dirty="0">
                <a:solidFill>
                  <a:schemeClr val="hlink"/>
                </a:solidFill>
                <a:latin typeface="Calibri"/>
                <a:ea typeface="Calibri"/>
                <a:cs typeface="Calibri"/>
                <a:sym typeface="Calibri"/>
                <a:hlinkClick r:id="rId2"/>
              </a:rPr>
              <a:t>Leading Rehearsals</a:t>
            </a:r>
            <a:r>
              <a:rPr lang="en" sz="1800" b="1" dirty="0">
                <a:solidFill>
                  <a:schemeClr val="dk1"/>
                </a:solidFill>
                <a:latin typeface="Calibri"/>
                <a:ea typeface="Calibri"/>
                <a:cs typeface="Calibri"/>
                <a:sym typeface="Calibri"/>
              </a:rPr>
              <a:t> </a:t>
            </a:r>
            <a:r>
              <a:rPr lang="en" sz="1800" dirty="0">
                <a:solidFill>
                  <a:schemeClr val="dk1"/>
                </a:solidFill>
                <a:latin typeface="Calibri"/>
                <a:ea typeface="Calibri"/>
                <a:cs typeface="Calibri"/>
                <a:sym typeface="Calibri"/>
              </a:rPr>
              <a:t>page at TEDD.org has a number of other resources you might find helpful in preparing for the Session 12 lesson-planning and Session 13 rehearsal:</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b="1" dirty="0">
                <a:solidFill>
                  <a:schemeClr val="dk1"/>
                </a:solidFill>
                <a:latin typeface="Calibri"/>
                <a:ea typeface="Calibri"/>
                <a:cs typeface="Calibri"/>
                <a:sym typeface="Calibri"/>
              </a:rPr>
              <a:t>Videos of rehearsals</a:t>
            </a:r>
            <a:r>
              <a:rPr lang="en" sz="1800" dirty="0">
                <a:solidFill>
                  <a:schemeClr val="dk1"/>
                </a:solidFill>
                <a:latin typeface="Calibri"/>
                <a:ea typeface="Calibri"/>
                <a:cs typeface="Calibri"/>
                <a:sym typeface="Calibri"/>
              </a:rPr>
              <a:t>, to get a sense of what they can look like</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b="1" dirty="0">
                <a:solidFill>
                  <a:schemeClr val="dk1"/>
                </a:solidFill>
                <a:latin typeface="Calibri"/>
                <a:ea typeface="Calibri"/>
                <a:cs typeface="Calibri"/>
                <a:sym typeface="Calibri"/>
              </a:rPr>
              <a:t>Planning templates</a:t>
            </a:r>
            <a:r>
              <a:rPr lang="en" sz="1800" dirty="0">
                <a:solidFill>
                  <a:schemeClr val="dk1"/>
                </a:solidFill>
                <a:latin typeface="Calibri"/>
                <a:ea typeface="Calibri"/>
                <a:cs typeface="Calibri"/>
                <a:sym typeface="Calibri"/>
              </a:rPr>
              <a:t> to support you as you prepare</a:t>
            </a:r>
            <a:endParaRPr sz="1800"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b="1" dirty="0">
                <a:solidFill>
                  <a:schemeClr val="dk1"/>
                </a:solidFill>
                <a:latin typeface="Calibri"/>
                <a:ea typeface="Calibri"/>
                <a:cs typeface="Calibri"/>
                <a:sym typeface="Calibri"/>
              </a:rPr>
              <a:t>A sample script for introducing rehearsals</a:t>
            </a:r>
            <a:endParaRPr sz="1800" b="1" dirty="0">
              <a:solidFill>
                <a:schemeClr val="dk1"/>
              </a:solidFill>
              <a:latin typeface="Calibri"/>
              <a:ea typeface="Calibri"/>
              <a:cs typeface="Calibri"/>
              <a:sym typeface="Calibri"/>
            </a:endParaRPr>
          </a:p>
          <a:p>
            <a:pPr marL="457200" lvl="0" indent="-342900" algn="l" rtl="0">
              <a:lnSpc>
                <a:spcPct val="115000"/>
              </a:lnSpc>
              <a:spcBef>
                <a:spcPts val="0"/>
              </a:spcBef>
              <a:spcAft>
                <a:spcPts val="0"/>
              </a:spcAft>
              <a:buClr>
                <a:schemeClr val="dk1"/>
              </a:buClr>
              <a:buSzPts val="1800"/>
              <a:buFont typeface="Calibri"/>
              <a:buChar char="-"/>
            </a:pPr>
            <a:r>
              <a:rPr lang="en" sz="1800" b="1" dirty="0">
                <a:solidFill>
                  <a:schemeClr val="dk1"/>
                </a:solidFill>
                <a:latin typeface="Calibri"/>
                <a:ea typeface="Calibri"/>
                <a:cs typeface="Calibri"/>
                <a:sym typeface="Calibri"/>
              </a:rPr>
              <a:t>Sample norms for rehearsals</a:t>
            </a:r>
            <a:endParaRP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3313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96"/>
          <p:cNvSpPr txBox="1">
            <a:spLocks noGrp="1"/>
          </p:cNvSpPr>
          <p:nvPr>
            <p:ph type="ctrTitle"/>
          </p:nvPr>
        </p:nvSpPr>
        <p:spPr>
          <a:xfrm>
            <a:off x="967575" y="971950"/>
            <a:ext cx="7206900" cy="17907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Clr>
                <a:schemeClr val="dk1"/>
              </a:buClr>
              <a:buSzPts val="1100"/>
              <a:buFont typeface="Arial"/>
              <a:buNone/>
            </a:pPr>
            <a:r>
              <a:rPr lang="en" sz="3000" b="1"/>
              <a:t>Supporting ambitious instructional practice:</a:t>
            </a:r>
            <a:endParaRPr sz="3000" b="1"/>
          </a:p>
          <a:p>
            <a:pPr marL="0" lvl="0" indent="0" algn="ctr" rtl="0">
              <a:lnSpc>
                <a:spcPct val="100000"/>
              </a:lnSpc>
              <a:spcBef>
                <a:spcPts val="0"/>
              </a:spcBef>
              <a:spcAft>
                <a:spcPts val="0"/>
              </a:spcAft>
              <a:buNone/>
            </a:pPr>
            <a:r>
              <a:rPr lang="en" sz="3000" b="1"/>
              <a:t>Providing teachers with feedback</a:t>
            </a:r>
            <a:endParaRPr sz="3200" b="1"/>
          </a:p>
        </p:txBody>
      </p:sp>
      <p:sp>
        <p:nvSpPr>
          <p:cNvPr id="1454" name="Google Shape;1454;p196"/>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Leader Supplement 4</a:t>
            </a:r>
            <a:endParaRPr/>
          </a:p>
          <a:p>
            <a:pPr marL="0" lvl="0" indent="0" algn="l" rtl="0">
              <a:spcBef>
                <a:spcPts val="8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sp>
        <p:nvSpPr>
          <p:cNvPr id="1459" name="Title: Provide teachers with feedback"/>
          <p:cNvSpPr txBox="1">
            <a:spLocks noGrp="1"/>
          </p:cNvSpPr>
          <p:nvPr>
            <p:ph type="title"/>
          </p:nvPr>
        </p:nvSpPr>
        <p:spPr>
          <a:xfrm>
            <a:off x="312050" y="342900"/>
            <a:ext cx="8511600" cy="770100"/>
          </a:xfrm>
          <a:prstGeom prst="rect">
            <a:avLst/>
          </a:prstGeom>
        </p:spPr>
        <p:txBody>
          <a:bodyPr spcFirstLastPara="1" wrap="square" lIns="68575" tIns="34275" rIns="68575" bIns="34275" anchor="b" anchorCtr="0">
            <a:normAutofit fontScale="90000"/>
          </a:bodyPr>
          <a:lstStyle/>
          <a:p>
            <a:pPr marL="0" lvl="0" indent="0" algn="l" rtl="0">
              <a:lnSpc>
                <a:spcPct val="100000"/>
              </a:lnSpc>
              <a:spcBef>
                <a:spcPts val="0"/>
              </a:spcBef>
              <a:spcAft>
                <a:spcPts val="0"/>
              </a:spcAft>
              <a:buNone/>
            </a:pPr>
            <a:r>
              <a:rPr lang="en" sz="2500" b="1"/>
              <a:t>Providing teachers with feedback is critical to supporting their ongoing efforts to practice ambitious math teaching.</a:t>
            </a:r>
            <a:endParaRPr/>
          </a:p>
        </p:txBody>
      </p:sp>
      <p:sp>
        <p:nvSpPr>
          <p:cNvPr id="1460" name="Rating feedback practices"/>
          <p:cNvSpPr txBox="1"/>
          <p:nvPr/>
        </p:nvSpPr>
        <p:spPr>
          <a:xfrm>
            <a:off x="444450" y="1235700"/>
            <a:ext cx="8102700" cy="324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Self-assess how you or your school/district site provides teachers feedback by considering the statement below from </a:t>
            </a:r>
            <a:r>
              <a:rPr lang="en" sz="1800">
                <a:solidFill>
                  <a:schemeClr val="dk1"/>
                </a:solidFill>
                <a:latin typeface="Calibri"/>
                <a:ea typeface="Calibri"/>
                <a:cs typeface="Calibri"/>
                <a:sym typeface="Calibri"/>
              </a:rPr>
              <a:t>NCSM’s </a:t>
            </a:r>
            <a:r>
              <a:rPr lang="en" sz="1800" i="1" u="sng">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School-Based Mathematics Program Needs Assessment Tool: </a:t>
            </a:r>
            <a:endParaRPr sz="1800" i="1">
              <a:solidFill>
                <a:srgbClr val="1B75BC"/>
              </a:solidFill>
              <a:latin typeface="Calibri"/>
              <a:ea typeface="Calibri"/>
              <a:cs typeface="Calibri"/>
              <a:sym typeface="Calibri"/>
            </a:endParaRPr>
          </a:p>
          <a:p>
            <a:pPr marL="457200" lvl="0" indent="0" algn="l" rtl="0">
              <a:spcBef>
                <a:spcPts val="1000"/>
              </a:spcBef>
              <a:spcAft>
                <a:spcPts val="0"/>
              </a:spcAft>
              <a:buNone/>
            </a:pPr>
            <a:r>
              <a:rPr lang="en" sz="1800" b="1" i="1">
                <a:latin typeface="Calibri"/>
                <a:ea typeface="Calibri"/>
                <a:cs typeface="Calibri"/>
                <a:sym typeface="Calibri"/>
              </a:rPr>
              <a:t>“We collectively monitor progress in attaining the mathematics teaching and learning vision, and feedback is provided to teachers and staff in meeting the shared vision.”</a:t>
            </a:r>
            <a:endParaRPr sz="1800">
              <a:latin typeface="Calibri"/>
              <a:ea typeface="Calibri"/>
              <a:cs typeface="Calibri"/>
              <a:sym typeface="Calibri"/>
            </a:endParaRPr>
          </a:p>
          <a:p>
            <a:pPr marL="0" lvl="0" indent="0" algn="l" rtl="0">
              <a:spcBef>
                <a:spcPts val="1000"/>
              </a:spcBef>
              <a:spcAft>
                <a:spcPts val="0"/>
              </a:spcAft>
              <a:buNone/>
            </a:pPr>
            <a:r>
              <a:rPr lang="en" sz="1800">
                <a:latin typeface="Calibri"/>
                <a:ea typeface="Calibri"/>
                <a:cs typeface="Calibri"/>
                <a:sym typeface="Calibri"/>
              </a:rPr>
              <a:t>On a scale of 1-4 (1 being “we’re stuck” and 4 being “we’re thriving”) how would you rate your current feedback practices? </a:t>
            </a:r>
            <a:endParaRPr sz="1800">
              <a:latin typeface="Calibri"/>
              <a:ea typeface="Calibri"/>
              <a:cs typeface="Calibri"/>
              <a:sym typeface="Calibri"/>
            </a:endParaRPr>
          </a:p>
          <a:p>
            <a:pPr marL="0" lvl="0" indent="0" algn="l" rtl="0">
              <a:spcBef>
                <a:spcPts val="1000"/>
              </a:spcBef>
              <a:spcAft>
                <a:spcPts val="0"/>
              </a:spcAft>
              <a:buNone/>
            </a:pPr>
            <a:r>
              <a:rPr lang="en" sz="1500" i="1">
                <a:latin typeface="Calibri"/>
                <a:ea typeface="Calibri"/>
                <a:cs typeface="Calibri"/>
                <a:sym typeface="Calibri"/>
              </a:rPr>
              <a:t>Note: </a:t>
            </a:r>
            <a:r>
              <a:rPr lang="en" sz="1500">
                <a:latin typeface="Calibri"/>
                <a:ea typeface="Calibri"/>
                <a:cs typeface="Calibri"/>
                <a:sym typeface="Calibri"/>
              </a:rPr>
              <a:t>See the second row of the table on page 1, for additional self-assessment prompts related to feedback.</a:t>
            </a:r>
            <a:endParaRPr sz="15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6" name="Title: How do give teachers feedback"/>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How do you currently give teachers feedback?</a:t>
            </a:r>
            <a:endParaRPr sz="2800"/>
          </a:p>
        </p:txBody>
      </p:sp>
      <p:sp>
        <p:nvSpPr>
          <p:cNvPr id="1465" name="Four bullet points for solutions"/>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Clr>
                <a:schemeClr val="dk1"/>
              </a:buClr>
              <a:buSzPts val="1800"/>
              <a:buFont typeface="Calibri"/>
              <a:buChar char="●"/>
            </a:pPr>
            <a:r>
              <a:rPr lang="en"/>
              <a:t>Hallway conversation with an individual teacher </a:t>
            </a:r>
            <a:endParaRPr/>
          </a:p>
          <a:p>
            <a:pPr marL="457200" lvl="0" indent="-342900" algn="l" rtl="0">
              <a:lnSpc>
                <a:spcPct val="115000"/>
              </a:lnSpc>
              <a:spcBef>
                <a:spcPts val="0"/>
              </a:spcBef>
              <a:spcAft>
                <a:spcPts val="0"/>
              </a:spcAft>
              <a:buClr>
                <a:schemeClr val="dk1"/>
              </a:buClr>
              <a:buSzPts val="1800"/>
              <a:buFont typeface="Calibri"/>
              <a:buChar char="●"/>
            </a:pPr>
            <a:r>
              <a:rPr lang="en"/>
              <a:t>Formal observations/evaluations</a:t>
            </a:r>
            <a:endParaRPr/>
          </a:p>
          <a:p>
            <a:pPr marL="457200" lvl="0" indent="-342900" algn="l" rtl="0">
              <a:lnSpc>
                <a:spcPct val="115000"/>
              </a:lnSpc>
              <a:spcBef>
                <a:spcPts val="0"/>
              </a:spcBef>
              <a:spcAft>
                <a:spcPts val="0"/>
              </a:spcAft>
              <a:buClr>
                <a:schemeClr val="dk1"/>
              </a:buClr>
              <a:buSzPts val="1800"/>
              <a:buFont typeface="Calibri"/>
              <a:buChar char="●"/>
            </a:pPr>
            <a:r>
              <a:rPr lang="en"/>
              <a:t>Small group discussion in a PD or planning session</a:t>
            </a:r>
            <a:endParaRPr/>
          </a:p>
          <a:p>
            <a:pPr marL="457200" lvl="0" indent="-342900" algn="l" rtl="0">
              <a:lnSpc>
                <a:spcPct val="115000"/>
              </a:lnSpc>
              <a:spcBef>
                <a:spcPts val="0"/>
              </a:spcBef>
              <a:spcAft>
                <a:spcPts val="0"/>
              </a:spcAft>
              <a:buClr>
                <a:schemeClr val="dk1"/>
              </a:buClr>
              <a:buSzPts val="1800"/>
              <a:buFont typeface="Calibri"/>
              <a:buChar char="●"/>
            </a:pPr>
            <a:r>
              <a:rPr lang="en"/>
              <a:t>??</a:t>
            </a:r>
            <a:endParaRPr/>
          </a:p>
        </p:txBody>
      </p:sp>
      <p:sp>
        <p:nvSpPr>
          <p:cNvPr id="1467" name="Data Snaps solution for teacher feedback"/>
          <p:cNvSpPr txBox="1"/>
          <p:nvPr/>
        </p:nvSpPr>
        <p:spPr>
          <a:xfrm>
            <a:off x="1020075" y="2858850"/>
            <a:ext cx="7040100" cy="770100"/>
          </a:xfrm>
          <a:prstGeom prst="rect">
            <a:avLst/>
          </a:prstGeom>
          <a:solidFill>
            <a:srgbClr val="CFE2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Calibri"/>
                <a:ea typeface="Calibri"/>
                <a:cs typeface="Calibri"/>
                <a:sym typeface="Calibri"/>
              </a:rPr>
              <a:t>One way to sustainably and regularly offer feedback to teachers is through the use of “Data Snaps”</a:t>
            </a:r>
            <a:endParaRPr sz="20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Google Shape;1472;p19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What are data snaps?</a:t>
            </a:r>
            <a:endParaRPr sz="2800"/>
          </a:p>
        </p:txBody>
      </p:sp>
      <p:sp>
        <p:nvSpPr>
          <p:cNvPr id="1473" name="Google Shape;1473;p199"/>
          <p:cNvSpPr txBox="1">
            <a:spLocks noGrp="1"/>
          </p:cNvSpPr>
          <p:nvPr>
            <p:ph type="body" idx="1"/>
          </p:nvPr>
        </p:nvSpPr>
        <p:spPr>
          <a:xfrm>
            <a:off x="537882" y="1224694"/>
            <a:ext cx="8088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018"/>
              <a:buFont typeface="Arial"/>
              <a:buNone/>
            </a:pPr>
            <a:r>
              <a:rPr lang="en" sz="1250" b="1"/>
              <a:t>A “Data Snap” is a 7-10 minute classroom observation in which one or more data collectors document student actions and interactions that relate to one or two instructional focus questions selected by an inquiry group. </a:t>
            </a:r>
            <a:r>
              <a:rPr lang="en" sz="1250"/>
              <a:t>In some instances, the data collectors also document instructional moves that relate to the student data. The data collected during a Data Snap Cycle provide a snapshot for reflection by the inquiry group members. </a:t>
            </a:r>
            <a:r>
              <a:rPr lang="en" sz="1250" b="1"/>
              <a:t>The purpose is professional learning, not teacher evaluation.</a:t>
            </a:r>
            <a:endParaRPr sz="1250" b="1"/>
          </a:p>
          <a:p>
            <a:pPr marL="0" lvl="0" indent="0" algn="l" rtl="0">
              <a:lnSpc>
                <a:spcPct val="100000"/>
              </a:lnSpc>
              <a:spcBef>
                <a:spcPts val="0"/>
              </a:spcBef>
              <a:spcAft>
                <a:spcPts val="0"/>
              </a:spcAft>
              <a:buClr>
                <a:schemeClr val="dk1"/>
              </a:buClr>
              <a:buSzPts val="1018"/>
              <a:buFont typeface="Arial"/>
              <a:buNone/>
            </a:pPr>
            <a:endParaRPr sz="1250"/>
          </a:p>
          <a:p>
            <a:pPr marL="0" lvl="0" indent="0" algn="l" rtl="0">
              <a:lnSpc>
                <a:spcPct val="100000"/>
              </a:lnSpc>
              <a:spcBef>
                <a:spcPts val="0"/>
              </a:spcBef>
              <a:spcAft>
                <a:spcPts val="0"/>
              </a:spcAft>
              <a:buClr>
                <a:schemeClr val="dk1"/>
              </a:buClr>
              <a:buSzPts val="1018"/>
              <a:buFont typeface="Arial"/>
              <a:buNone/>
            </a:pPr>
            <a:r>
              <a:rPr lang="en" sz="1250"/>
              <a:t>An inquiry group could be a grade-level or cross grade-level team of teachers working together on a particular aspect of instruction and/or mathematical idea, or the inquiry group could be school leaders wanting to gain a broad perspective of what typifies mathematical talk, thinking, and/or engagement across their school(s). A data collector could be the principal and/or other administrators from the school or district, a member (or all members) of the inquiry group, classroom coaches, classroom teachers,  and/or an outside consultant.</a:t>
            </a:r>
            <a:endParaRPr sz="1250"/>
          </a:p>
          <a:p>
            <a:pPr marL="0" lvl="0" indent="0" algn="l" rtl="0">
              <a:lnSpc>
                <a:spcPct val="100000"/>
              </a:lnSpc>
              <a:spcBef>
                <a:spcPts val="0"/>
              </a:spcBef>
              <a:spcAft>
                <a:spcPts val="0"/>
              </a:spcAft>
              <a:buClr>
                <a:schemeClr val="dk1"/>
              </a:buClr>
              <a:buSzPts val="1018"/>
              <a:buFont typeface="Arial"/>
              <a:buNone/>
            </a:pPr>
            <a:endParaRPr sz="1250"/>
          </a:p>
          <a:p>
            <a:pPr marL="0" lvl="0" indent="0" algn="l" rtl="0">
              <a:lnSpc>
                <a:spcPct val="100000"/>
              </a:lnSpc>
              <a:spcBef>
                <a:spcPts val="0"/>
              </a:spcBef>
              <a:spcAft>
                <a:spcPts val="0"/>
              </a:spcAft>
              <a:buClr>
                <a:schemeClr val="dk1"/>
              </a:buClr>
              <a:buSzPts val="1018"/>
              <a:buFont typeface="Arial"/>
              <a:buNone/>
            </a:pPr>
            <a:r>
              <a:rPr lang="en" sz="1250" b="1"/>
              <a:t>One Data Snap Cycle involves collecting data from several classrooms, and Data Snap Cycles may repeat regularly (e.g., monthly or quarterly), focusing each cycle on:</a:t>
            </a:r>
            <a:endParaRPr sz="1250" b="1"/>
          </a:p>
          <a:p>
            <a:pPr marL="457200" lvl="0" indent="-307975" algn="l" rtl="0">
              <a:lnSpc>
                <a:spcPct val="100000"/>
              </a:lnSpc>
              <a:spcBef>
                <a:spcPts val="0"/>
              </a:spcBef>
              <a:spcAft>
                <a:spcPts val="0"/>
              </a:spcAft>
              <a:buSzPts val="1250"/>
              <a:buFont typeface="Calibri"/>
              <a:buChar char="●"/>
            </a:pPr>
            <a:r>
              <a:rPr lang="en" sz="1250"/>
              <a:t>The same instructional focus question, providing data for reflection about change over time</a:t>
            </a:r>
            <a:endParaRPr sz="1250"/>
          </a:p>
          <a:p>
            <a:pPr marL="457200" lvl="0" indent="-307975" algn="l" rtl="0">
              <a:lnSpc>
                <a:spcPct val="100000"/>
              </a:lnSpc>
              <a:spcBef>
                <a:spcPts val="0"/>
              </a:spcBef>
              <a:spcAft>
                <a:spcPts val="0"/>
              </a:spcAft>
              <a:buSzPts val="1250"/>
              <a:buFont typeface="Calibri"/>
              <a:buChar char="●"/>
            </a:pPr>
            <a:r>
              <a:rPr lang="en" sz="1250"/>
              <a:t>A set of related focus questions (e.g., a set of questions from one or several Tools or</a:t>
            </a:r>
            <a:r>
              <a:rPr lang="en" sz="1250" u="sng">
                <a:solidFill>
                  <a:schemeClr val="hlink"/>
                </a:solidFill>
                <a:hlinkClick r:id="rId3"/>
              </a:rPr>
              <a:t> TDG’s </a:t>
            </a:r>
            <a:r>
              <a:rPr lang="en" sz="1250" u="sng">
                <a:solidFill>
                  <a:schemeClr val="hlink"/>
                </a:solidFill>
                <a:highlight>
                  <a:srgbClr val="FFFFFF"/>
                </a:highlight>
                <a:hlinkClick r:id="rId3"/>
              </a:rPr>
              <a:t>Habits, Routines, and Actions tool</a:t>
            </a:r>
            <a:r>
              <a:rPr lang="en" sz="1250"/>
              <a:t>).</a:t>
            </a:r>
            <a:endParaRPr sz="12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7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b="1"/>
              <a:t>Module 0: </a:t>
            </a:r>
            <a:r>
              <a:rPr lang="en" sz="2800"/>
              <a:t>Table of contents</a:t>
            </a:r>
            <a:endParaRPr sz="2800"/>
          </a:p>
        </p:txBody>
      </p:sp>
      <p:sp>
        <p:nvSpPr>
          <p:cNvPr id="1274" name="Google Shape;1274;p173"/>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fontScale="92500"/>
          </a:bodyPr>
          <a:lstStyle/>
          <a:p>
            <a:pPr marL="0" lvl="0" indent="0" algn="l" rtl="0">
              <a:lnSpc>
                <a:spcPct val="115000"/>
              </a:lnSpc>
              <a:spcBef>
                <a:spcPts val="800"/>
              </a:spcBef>
              <a:spcAft>
                <a:spcPts val="0"/>
              </a:spcAft>
              <a:buNone/>
            </a:pPr>
            <a:r>
              <a:rPr lang="en" b="1" dirty="0"/>
              <a:t>Part 1: Preparing for critical conversations</a:t>
            </a:r>
            <a:endParaRPr b="1" dirty="0"/>
          </a:p>
          <a:p>
            <a:pPr marL="457200" lvl="0" indent="0" algn="l" rtl="0">
              <a:lnSpc>
                <a:spcPct val="115000"/>
              </a:lnSpc>
              <a:spcBef>
                <a:spcPts val="800"/>
              </a:spcBef>
              <a:spcAft>
                <a:spcPts val="0"/>
              </a:spcAft>
              <a:buNone/>
            </a:pPr>
            <a:r>
              <a:rPr lang="en" sz="1600" b="1" u="sng" dirty="0">
                <a:solidFill>
                  <a:schemeClr val="hlink"/>
                </a:solidFill>
                <a:hlinkClick r:id="rId3" action="ppaction://hlinksldjump"/>
              </a:rPr>
              <a:t>Supplement 1</a:t>
            </a:r>
            <a:r>
              <a:rPr lang="en" sz="1600" b="1" dirty="0"/>
              <a:t>: Preparing for critical conversations: </a:t>
            </a:r>
            <a:r>
              <a:rPr lang="en" sz="1600" dirty="0"/>
              <a:t>The discontinuation of tracking</a:t>
            </a:r>
            <a:endParaRPr sz="1600" dirty="0"/>
          </a:p>
          <a:p>
            <a:pPr marL="457200" lvl="0" indent="0" algn="l" rtl="0">
              <a:lnSpc>
                <a:spcPct val="115000"/>
              </a:lnSpc>
              <a:spcBef>
                <a:spcPts val="800"/>
              </a:spcBef>
              <a:spcAft>
                <a:spcPts val="0"/>
              </a:spcAft>
              <a:buNone/>
            </a:pPr>
            <a:r>
              <a:rPr lang="en" sz="1600" b="1" u="sng" dirty="0">
                <a:solidFill>
                  <a:schemeClr val="hlink"/>
                </a:solidFill>
                <a:hlinkClick r:id="rId4" action="ppaction://hlinksldjump"/>
              </a:rPr>
              <a:t>Supplement 2</a:t>
            </a:r>
            <a:r>
              <a:rPr lang="en" sz="1600" dirty="0"/>
              <a:t>: </a:t>
            </a:r>
            <a:r>
              <a:rPr lang="en" sz="1600" b="1" dirty="0"/>
              <a:t>Preparing for critical conversations: </a:t>
            </a:r>
            <a:r>
              <a:rPr lang="en" sz="1600" dirty="0"/>
              <a:t>Narratives about mathematics and students</a:t>
            </a:r>
            <a:endParaRPr sz="1600" dirty="0"/>
          </a:p>
          <a:p>
            <a:pPr marL="0" lvl="0" indent="0" algn="l" rtl="0">
              <a:lnSpc>
                <a:spcPct val="115000"/>
              </a:lnSpc>
              <a:spcBef>
                <a:spcPts val="800"/>
              </a:spcBef>
              <a:spcAft>
                <a:spcPts val="0"/>
              </a:spcAft>
              <a:buNone/>
            </a:pPr>
            <a:endParaRPr b="1" dirty="0"/>
          </a:p>
          <a:p>
            <a:pPr marL="0" lvl="0" indent="0" algn="l" rtl="0">
              <a:lnSpc>
                <a:spcPct val="115000"/>
              </a:lnSpc>
              <a:spcBef>
                <a:spcPts val="800"/>
              </a:spcBef>
              <a:spcAft>
                <a:spcPts val="0"/>
              </a:spcAft>
              <a:buClr>
                <a:schemeClr val="dk1"/>
              </a:buClr>
              <a:buSzPct val="61111"/>
              <a:buFont typeface="Arial"/>
              <a:buNone/>
            </a:pPr>
            <a:r>
              <a:rPr lang="en" b="1" dirty="0">
                <a:highlight>
                  <a:srgbClr val="FFFFFF"/>
                </a:highlight>
              </a:rPr>
              <a:t>Part 2: Supporting teachers' instructional practice</a:t>
            </a:r>
            <a:endParaRPr b="1" dirty="0"/>
          </a:p>
          <a:p>
            <a:pPr marL="0" lvl="0" indent="457200" algn="l" rtl="0">
              <a:lnSpc>
                <a:spcPct val="115000"/>
              </a:lnSpc>
              <a:spcBef>
                <a:spcPts val="800"/>
              </a:spcBef>
              <a:spcAft>
                <a:spcPts val="0"/>
              </a:spcAft>
              <a:buNone/>
            </a:pPr>
            <a:r>
              <a:rPr lang="en" sz="1600" b="1" u="sng" dirty="0">
                <a:solidFill>
                  <a:schemeClr val="hlink"/>
                </a:solidFill>
                <a:hlinkClick r:id="rId5" action="ppaction://hlinksldjump"/>
              </a:rPr>
              <a:t>Supplement 3</a:t>
            </a:r>
            <a:r>
              <a:rPr lang="en" sz="1600" b="1" dirty="0"/>
              <a:t>: Supporting teachers’ instructional practice:</a:t>
            </a:r>
            <a:r>
              <a:rPr lang="en" sz="1600" dirty="0"/>
              <a:t> Facilitating rehearsals</a:t>
            </a:r>
            <a:endParaRPr sz="1600" dirty="0"/>
          </a:p>
          <a:p>
            <a:pPr marL="0" lvl="0" indent="457200" algn="l" rtl="0">
              <a:lnSpc>
                <a:spcPct val="115000"/>
              </a:lnSpc>
              <a:spcBef>
                <a:spcPts val="800"/>
              </a:spcBef>
              <a:spcAft>
                <a:spcPts val="0"/>
              </a:spcAft>
              <a:buNone/>
            </a:pPr>
            <a:r>
              <a:rPr lang="en" sz="1600" b="1" u="sng" dirty="0">
                <a:solidFill>
                  <a:schemeClr val="hlink"/>
                </a:solidFill>
                <a:hlinkClick r:id="rId6" action="ppaction://hlinksldjump"/>
              </a:rPr>
              <a:t>Supplement 4</a:t>
            </a:r>
            <a:r>
              <a:rPr lang="en" sz="1600" b="1" dirty="0"/>
              <a:t>: Supporting teachers’ instructional practice:</a:t>
            </a:r>
            <a:r>
              <a:rPr lang="en" sz="1600" dirty="0"/>
              <a:t> Providing teachers with feedback</a:t>
            </a:r>
            <a:endParaRPr sz="1600" dirty="0"/>
          </a:p>
          <a:p>
            <a:pPr marL="0" lvl="0" indent="0" algn="l" rtl="0">
              <a:lnSpc>
                <a:spcPct val="115000"/>
              </a:lnSpc>
              <a:spcBef>
                <a:spcPts val="800"/>
              </a:spcBef>
              <a:spcAft>
                <a:spcPts val="0"/>
              </a:spcAft>
              <a:buNone/>
            </a:pPr>
            <a:endParaRPr sz="1600" dirty="0"/>
          </a:p>
        </p:txBody>
      </p:sp>
      <p:sp>
        <p:nvSpPr>
          <p:cNvPr id="1275" name="Google Shape;1275;p173"/>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Title: Mathematical Feedback"/>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Offering “Mathematically Productive Feedback” in the context of data snaps</a:t>
            </a:r>
            <a:endParaRPr sz="2800"/>
          </a:p>
        </p:txBody>
      </p:sp>
      <p:sp>
        <p:nvSpPr>
          <p:cNvPr id="1479" name="Read prompts"/>
          <p:cNvSpPr txBox="1">
            <a:spLocks noGrp="1"/>
          </p:cNvSpPr>
          <p:nvPr>
            <p:ph type="body" idx="1"/>
          </p:nvPr>
        </p:nvSpPr>
        <p:spPr>
          <a:xfrm>
            <a:off x="439475" y="1368625"/>
            <a:ext cx="5169300" cy="30819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700"/>
              <a:t>Read </a:t>
            </a:r>
            <a:r>
              <a:rPr lang="en" sz="1700" i="1" u="sng">
                <a:solidFill>
                  <a:schemeClr val="hlink"/>
                </a:solidFill>
                <a:hlinkClick r:id="rId3"/>
              </a:rPr>
              <a:t>Mathematically Productive Feedback to Teachers</a:t>
            </a:r>
            <a:r>
              <a:rPr lang="en" sz="1700"/>
              <a:t> (TDG, 2020b) and consider the following prompts:</a:t>
            </a:r>
            <a:endParaRPr sz="1700"/>
          </a:p>
          <a:p>
            <a:pPr marL="457200" lvl="0" indent="-311150" algn="l" rtl="0">
              <a:lnSpc>
                <a:spcPct val="100000"/>
              </a:lnSpc>
              <a:spcBef>
                <a:spcPts val="800"/>
              </a:spcBef>
              <a:spcAft>
                <a:spcPts val="0"/>
              </a:spcAft>
              <a:buSzPts val="1300"/>
              <a:buChar char="•"/>
            </a:pPr>
            <a:r>
              <a:rPr lang="en" sz="1700"/>
              <a:t>How might you incorporate “Data Snaps” into your existing practices for observing teachers’ work and offering feedback?</a:t>
            </a:r>
            <a:endParaRPr sz="1700"/>
          </a:p>
          <a:p>
            <a:pPr marL="457200" lvl="0" indent="-311150" algn="l" rtl="0">
              <a:lnSpc>
                <a:spcPct val="100000"/>
              </a:lnSpc>
              <a:spcBef>
                <a:spcPts val="0"/>
              </a:spcBef>
              <a:spcAft>
                <a:spcPts val="0"/>
              </a:spcAft>
              <a:buSzPts val="1300"/>
              <a:buChar char="•"/>
            </a:pPr>
            <a:r>
              <a:rPr lang="en" sz="1700"/>
              <a:t>What new ideas or questions do you have about giving feedback to teachers about their work?</a:t>
            </a:r>
            <a:endParaRPr sz="1700"/>
          </a:p>
          <a:p>
            <a:pPr marL="457200" lvl="0" indent="-311150" algn="l" rtl="0">
              <a:lnSpc>
                <a:spcPct val="100000"/>
              </a:lnSpc>
              <a:spcBef>
                <a:spcPts val="0"/>
              </a:spcBef>
              <a:spcAft>
                <a:spcPts val="0"/>
              </a:spcAft>
              <a:buSzPts val="1300"/>
              <a:buChar char="•"/>
            </a:pPr>
            <a:r>
              <a:rPr lang="en" sz="1700"/>
              <a:t>Which of the four aspects of “Mathematically Productive Feedback” offered in the tool feel most important for you to practice and work on? Why?</a:t>
            </a:r>
            <a:endParaRPr sz="1700"/>
          </a:p>
        </p:txBody>
      </p:sp>
      <p:sp>
        <p:nvSpPr>
          <p:cNvPr id="1480" name="Guidelines for content"/>
          <p:cNvSpPr txBox="1"/>
          <p:nvPr/>
        </p:nvSpPr>
        <p:spPr>
          <a:xfrm>
            <a:off x="6118525" y="1605150"/>
            <a:ext cx="2460000" cy="1933200"/>
          </a:xfrm>
          <a:prstGeom prst="rect">
            <a:avLst/>
          </a:prstGeom>
          <a:solidFill>
            <a:schemeClr val="accent1"/>
          </a:solidFill>
          <a:ln>
            <a:noFill/>
          </a:ln>
        </p:spPr>
        <p:txBody>
          <a:bodyPr spcFirstLastPara="1" wrap="square" lIns="91425" tIns="91425" rIns="91425" bIns="91425" anchor="t" anchorCtr="0">
            <a:spAutoFit/>
          </a:bodyPr>
          <a:lstStyle/>
          <a:p>
            <a:pPr marL="63500" marR="63500" lvl="0" indent="0" algn="l" rtl="0">
              <a:lnSpc>
                <a:spcPct val="105000"/>
              </a:lnSpc>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Guidelines for the content and structure of the feedback.</a:t>
            </a:r>
            <a:endParaRPr sz="1500" b="1">
              <a:solidFill>
                <a:schemeClr val="lt1"/>
              </a:solidFill>
              <a:latin typeface="Calibri"/>
              <a:ea typeface="Calibri"/>
              <a:cs typeface="Calibri"/>
              <a:sym typeface="Calibri"/>
            </a:endParaRPr>
          </a:p>
          <a:p>
            <a:pPr marL="457200" marR="685800" lvl="0" indent="-323850" algn="l" rtl="0">
              <a:lnSpc>
                <a:spcPct val="103000"/>
              </a:lnSpc>
              <a:spcBef>
                <a:spcPts val="60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Descriptive </a:t>
            </a:r>
            <a:endParaRPr sz="1500">
              <a:solidFill>
                <a:schemeClr val="lt1"/>
              </a:solidFill>
              <a:latin typeface="Calibri"/>
              <a:ea typeface="Calibri"/>
              <a:cs typeface="Calibri"/>
              <a:sym typeface="Calibri"/>
            </a:endParaRPr>
          </a:p>
          <a:p>
            <a:pPr marL="457200" marR="685800" lvl="0" indent="-323850" algn="l" rtl="0">
              <a:lnSpc>
                <a:spcPct val="103000"/>
              </a:lnSpc>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Purposeful </a:t>
            </a:r>
            <a:endParaRPr sz="1500">
              <a:solidFill>
                <a:schemeClr val="lt1"/>
              </a:solidFill>
              <a:latin typeface="Calibri"/>
              <a:ea typeface="Calibri"/>
              <a:cs typeface="Calibri"/>
              <a:sym typeface="Calibri"/>
            </a:endParaRPr>
          </a:p>
          <a:p>
            <a:pPr marL="457200" marR="685800" lvl="0" indent="-323850" algn="l" rtl="0">
              <a:lnSpc>
                <a:spcPct val="103000"/>
              </a:lnSpc>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Focused</a:t>
            </a:r>
            <a:endParaRPr sz="1500">
              <a:solidFill>
                <a:schemeClr val="lt1"/>
              </a:solidFill>
              <a:latin typeface="Calibri"/>
              <a:ea typeface="Calibri"/>
              <a:cs typeface="Calibri"/>
              <a:sym typeface="Calibri"/>
            </a:endParaRPr>
          </a:p>
          <a:p>
            <a:pPr marL="457200" marR="685800" lvl="0" indent="-323850" algn="l" rtl="0">
              <a:lnSpc>
                <a:spcPct val="103000"/>
              </a:lnSpc>
              <a:spcBef>
                <a:spcPts val="0"/>
              </a:spcBef>
              <a:spcAft>
                <a:spcPts val="0"/>
              </a:spcAft>
              <a:buClr>
                <a:schemeClr val="lt1"/>
              </a:buClr>
              <a:buSzPts val="1500"/>
              <a:buFont typeface="Calibri"/>
              <a:buChar char="●"/>
            </a:pPr>
            <a:r>
              <a:rPr lang="en" sz="1500">
                <a:solidFill>
                  <a:schemeClr val="lt1"/>
                </a:solidFill>
                <a:latin typeface="Calibri"/>
                <a:ea typeface="Calibri"/>
                <a:cs typeface="Calibri"/>
                <a:sym typeface="Calibri"/>
              </a:rPr>
              <a:t>Motivating</a:t>
            </a:r>
            <a:endParaRPr sz="15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Title: Examples of Data Snap feedback"/>
          <p:cNvSpPr txBox="1">
            <a:spLocks noGrp="1"/>
          </p:cNvSpPr>
          <p:nvPr>
            <p:ph type="title"/>
          </p:nvPr>
        </p:nvSpPr>
        <p:spPr>
          <a:xfrm>
            <a:off x="316200" y="280600"/>
            <a:ext cx="8511600" cy="489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Examples of written “Data Snap” feedback</a:t>
            </a:r>
            <a:endParaRPr sz="2800" b="1"/>
          </a:p>
        </p:txBody>
      </p:sp>
      <p:sp>
        <p:nvSpPr>
          <p:cNvPr id="1486" name="Read example feedback"/>
          <p:cNvSpPr txBox="1"/>
          <p:nvPr/>
        </p:nvSpPr>
        <p:spPr>
          <a:xfrm>
            <a:off x="316200" y="769600"/>
            <a:ext cx="8511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dirty="0">
                <a:latin typeface="Calibri"/>
                <a:ea typeface="Calibri"/>
                <a:cs typeface="Calibri"/>
                <a:sym typeface="Calibri"/>
              </a:rPr>
              <a:t>Read the example feedback between M (teacher) and K (coach). What do you notice/wonder? What might the affordances of written feedback be? How might you support dialogue between observers and teachers?</a:t>
            </a:r>
            <a:endParaRPr sz="1000" dirty="0">
              <a:latin typeface="Calibri"/>
              <a:ea typeface="Calibri"/>
              <a:cs typeface="Calibri"/>
              <a:sym typeface="Calibri"/>
            </a:endParaRPr>
          </a:p>
        </p:txBody>
      </p:sp>
      <p:sp>
        <p:nvSpPr>
          <p:cNvPr id="1487" name="Hi M feedback"/>
          <p:cNvSpPr txBox="1">
            <a:spLocks noGrp="1"/>
          </p:cNvSpPr>
          <p:nvPr>
            <p:ph type="body" idx="4294967295"/>
          </p:nvPr>
        </p:nvSpPr>
        <p:spPr>
          <a:xfrm>
            <a:off x="461675" y="1557325"/>
            <a:ext cx="3976800" cy="3013500"/>
          </a:xfrm>
          <a:prstGeom prst="rect">
            <a:avLst/>
          </a:prstGeom>
          <a:ln w="19050" cap="flat"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100"/>
              <a:t>Hi M: </a:t>
            </a:r>
            <a:endParaRPr sz="1100"/>
          </a:p>
          <a:p>
            <a:pPr marL="0" lvl="0" indent="0" algn="l" rtl="0">
              <a:lnSpc>
                <a:spcPct val="100000"/>
              </a:lnSpc>
              <a:spcBef>
                <a:spcPts val="1000"/>
              </a:spcBef>
              <a:spcAft>
                <a:spcPts val="0"/>
              </a:spcAft>
              <a:buNone/>
            </a:pPr>
            <a:r>
              <a:rPr lang="en" sz="1100"/>
              <a:t>It is always fun to be in your classroom-lots going on. I am practicing giving data snap feedback and you are my first try.  We are in this together!</a:t>
            </a:r>
            <a:endParaRPr sz="1100"/>
          </a:p>
          <a:p>
            <a:pPr marL="0" lvl="0" indent="0" algn="l" rtl="0">
              <a:lnSpc>
                <a:spcPct val="100000"/>
              </a:lnSpc>
              <a:spcBef>
                <a:spcPts val="1000"/>
              </a:spcBef>
              <a:spcAft>
                <a:spcPts val="0"/>
              </a:spcAft>
              <a:buNone/>
            </a:pPr>
            <a:r>
              <a:rPr lang="en" sz="1100"/>
              <a:t>I noticed today in 4</a:t>
            </a:r>
            <a:r>
              <a:rPr lang="en" sz="1100" baseline="30000"/>
              <a:t>th</a:t>
            </a:r>
            <a:r>
              <a:rPr lang="en" sz="1100"/>
              <a:t> period in Eric’s group that he was able to explain to his partner who was confused about the algebraic rule, 2x,2y, and why it worked.  He was justifying his ordered pairs.  This happened because you asked for Eric to clarify to his group why his rule worked.  From this clarification the group was able to get beyond their stuck point.  This also gave the group an example of mathematically productive talk—what it looks like and sounds like.   One of my wonderings is how to replicate this productive discussion with the rest of the groups. Would like to hear a couple of ideas you have?</a:t>
            </a:r>
            <a:endParaRPr sz="1100"/>
          </a:p>
          <a:p>
            <a:pPr marL="0" lvl="0" indent="0" algn="l" rtl="0">
              <a:lnSpc>
                <a:spcPct val="100000"/>
              </a:lnSpc>
              <a:spcBef>
                <a:spcPts val="1000"/>
              </a:spcBef>
              <a:spcAft>
                <a:spcPts val="1000"/>
              </a:spcAft>
              <a:buNone/>
            </a:pPr>
            <a:r>
              <a:rPr lang="en" sz="1100"/>
              <a:t>Thanks— K</a:t>
            </a:r>
            <a:endParaRPr sz="1000"/>
          </a:p>
        </p:txBody>
      </p:sp>
      <p:sp>
        <p:nvSpPr>
          <p:cNvPr id="1488" name="Hi K response to feedback"/>
          <p:cNvSpPr txBox="1">
            <a:spLocks noGrp="1"/>
          </p:cNvSpPr>
          <p:nvPr>
            <p:ph type="body" idx="4294967295"/>
          </p:nvPr>
        </p:nvSpPr>
        <p:spPr>
          <a:xfrm>
            <a:off x="4552950" y="1445425"/>
            <a:ext cx="3997200" cy="3237300"/>
          </a:xfrm>
          <a:prstGeom prst="rect">
            <a:avLst/>
          </a:prstGeom>
          <a:ln w="19050" cap="flat" cmpd="sng">
            <a:solidFill>
              <a:schemeClr val="accent1"/>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5000"/>
              </a:lnSpc>
              <a:spcBef>
                <a:spcPts val="0"/>
              </a:spcBef>
              <a:spcAft>
                <a:spcPts val="0"/>
              </a:spcAft>
              <a:buNone/>
            </a:pPr>
            <a:r>
              <a:rPr lang="en" sz="1100"/>
              <a:t>Hi K:</a:t>
            </a:r>
            <a:endParaRPr sz="1100"/>
          </a:p>
          <a:p>
            <a:pPr marL="0" lvl="0" indent="0" algn="l" rtl="0">
              <a:lnSpc>
                <a:spcPct val="105000"/>
              </a:lnSpc>
              <a:spcBef>
                <a:spcPts val="1000"/>
              </a:spcBef>
              <a:spcAft>
                <a:spcPts val="0"/>
              </a:spcAft>
              <a:buNone/>
            </a:pPr>
            <a:r>
              <a:rPr lang="en" sz="1100"/>
              <a:t>I’m glad you came in today. Come in anytime, my door is always open. Here are my ideas about how to replicate this productive discussion.</a:t>
            </a:r>
            <a:endParaRPr sz="1100"/>
          </a:p>
          <a:p>
            <a:pPr marL="457200" lvl="0" indent="-298450" algn="l" rtl="0">
              <a:lnSpc>
                <a:spcPct val="105000"/>
              </a:lnSpc>
              <a:spcBef>
                <a:spcPts val="0"/>
              </a:spcBef>
              <a:spcAft>
                <a:spcPts val="0"/>
              </a:spcAft>
              <a:buSzPts val="1100"/>
              <a:buFont typeface="Calibri"/>
              <a:buAutoNum type="arabicParenR"/>
            </a:pPr>
            <a:r>
              <a:rPr lang="en" sz="1100"/>
              <a:t>This might have been a good time to stop the class and call out the math habits that were demonstrated. In other words Erik </a:t>
            </a:r>
            <a:r>
              <a:rPr lang="en" sz="1100" b="1"/>
              <a:t>explained</a:t>
            </a:r>
            <a:r>
              <a:rPr lang="en" sz="1100"/>
              <a:t>, the group ‘</a:t>
            </a:r>
            <a:r>
              <a:rPr lang="en" sz="1100" b="1"/>
              <a:t>Listened to understand’</a:t>
            </a:r>
            <a:r>
              <a:rPr lang="en" sz="1100"/>
              <a:t>, asked </a:t>
            </a:r>
            <a:r>
              <a:rPr lang="en" sz="1100" b="1"/>
              <a:t>genuine questions</a:t>
            </a:r>
            <a:r>
              <a:rPr lang="en" sz="1100"/>
              <a:t> and this helped all of them get past their </a:t>
            </a:r>
            <a:r>
              <a:rPr lang="en" sz="1100" b="1"/>
              <a:t>‘stuck point’. </a:t>
            </a:r>
            <a:r>
              <a:rPr lang="en" sz="1100"/>
              <a:t>It might have leveraged more groups to persevere and help each other.</a:t>
            </a:r>
            <a:endParaRPr sz="1100"/>
          </a:p>
          <a:p>
            <a:pPr marL="457200" lvl="0" indent="-298450" algn="l" rtl="0">
              <a:lnSpc>
                <a:spcPct val="105000"/>
              </a:lnSpc>
              <a:spcBef>
                <a:spcPts val="0"/>
              </a:spcBef>
              <a:spcAft>
                <a:spcPts val="0"/>
              </a:spcAft>
              <a:buSzPts val="1100"/>
              <a:buFont typeface="Calibri"/>
              <a:buAutoNum type="arabicParenR"/>
            </a:pPr>
            <a:r>
              <a:rPr lang="en" sz="1100"/>
              <a:t>Maybe Erik could have explained to the class?</a:t>
            </a:r>
            <a:endParaRPr sz="1100"/>
          </a:p>
          <a:p>
            <a:pPr marL="457200" lvl="0" indent="-298450" algn="l" rtl="0">
              <a:lnSpc>
                <a:spcPct val="105000"/>
              </a:lnSpc>
              <a:spcBef>
                <a:spcPts val="0"/>
              </a:spcBef>
              <a:spcAft>
                <a:spcPts val="0"/>
              </a:spcAft>
              <a:buSzPts val="1100"/>
              <a:buFont typeface="Calibri"/>
              <a:buAutoNum type="arabicParenR"/>
            </a:pPr>
            <a:r>
              <a:rPr lang="en" sz="1100"/>
              <a:t>Another idea might be to call a huddle to get the information about the rule back to each group.</a:t>
            </a:r>
            <a:endParaRPr sz="1100"/>
          </a:p>
          <a:p>
            <a:pPr marL="457200" lvl="0" indent="-298450" algn="l" rtl="0">
              <a:lnSpc>
                <a:spcPct val="105000"/>
              </a:lnSpc>
              <a:spcBef>
                <a:spcPts val="0"/>
              </a:spcBef>
              <a:spcAft>
                <a:spcPts val="0"/>
              </a:spcAft>
              <a:buSzPts val="1100"/>
              <a:buFont typeface="Calibri"/>
              <a:buAutoNum type="arabicParenR"/>
            </a:pPr>
            <a:r>
              <a:rPr lang="en" sz="1100"/>
              <a:t>Or…maybe a plenary (whole class discussion) to discuss the confusion about the rule may have been in order.</a:t>
            </a:r>
            <a:endParaRPr sz="1100"/>
          </a:p>
          <a:p>
            <a:pPr marL="0" lvl="0" indent="0" algn="l" rtl="0">
              <a:lnSpc>
                <a:spcPct val="105000"/>
              </a:lnSpc>
              <a:spcBef>
                <a:spcPts val="1000"/>
              </a:spcBef>
              <a:spcAft>
                <a:spcPts val="0"/>
              </a:spcAft>
              <a:buNone/>
            </a:pPr>
            <a:r>
              <a:rPr lang="en" sz="1100"/>
              <a:t>What ideas do you have? M</a:t>
            </a:r>
            <a:endParaRPr sz="1100">
              <a:solidFill>
                <a:srgbClr val="595959"/>
              </a:solidFill>
            </a:endParaRPr>
          </a:p>
          <a:p>
            <a:pPr marL="0" lvl="0" indent="0" algn="l" rtl="0">
              <a:spcBef>
                <a:spcPts val="800"/>
              </a:spcBef>
              <a:spcAft>
                <a:spcPts val="0"/>
              </a:spcAft>
              <a:buNone/>
            </a:pP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92"/>
        <p:cNvGrpSpPr/>
        <p:nvPr/>
      </p:nvGrpSpPr>
      <p:grpSpPr>
        <a:xfrm>
          <a:off x="0" y="0"/>
          <a:ext cx="0" cy="0"/>
          <a:chOff x="0" y="0"/>
          <a:chExt cx="0" cy="0"/>
        </a:xfrm>
      </p:grpSpPr>
      <p:sp>
        <p:nvSpPr>
          <p:cNvPr id="1493" name="Google Shape;1493;p202"/>
          <p:cNvSpPr txBox="1">
            <a:spLocks noGrp="1"/>
          </p:cNvSpPr>
          <p:nvPr>
            <p:ph type="body" idx="1"/>
          </p:nvPr>
        </p:nvSpPr>
        <p:spPr>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300" i="1" dirty="0"/>
              <a:t>Use this space to record reflections on the readings, as it is helpful.</a:t>
            </a:r>
            <a:endParaRPr sz="1300" i="1" dirty="0"/>
          </a:p>
          <a:p>
            <a:pPr marL="0" lvl="0" indent="0" algn="l" rtl="0">
              <a:lnSpc>
                <a:spcPct val="90000"/>
              </a:lnSpc>
              <a:spcBef>
                <a:spcPts val="0"/>
              </a:spcBef>
              <a:spcAft>
                <a:spcPts val="0"/>
              </a:spcAft>
              <a:buNone/>
            </a:pPr>
            <a:endParaRPr sz="1200" dirty="0"/>
          </a:p>
          <a:p>
            <a:pPr marL="0" lvl="0" indent="0" algn="l" rtl="0">
              <a:lnSpc>
                <a:spcPct val="115000"/>
              </a:lnSpc>
              <a:spcBef>
                <a:spcPts val="0"/>
              </a:spcBef>
              <a:spcAft>
                <a:spcPts val="0"/>
              </a:spcAft>
              <a:buNone/>
            </a:pPr>
            <a:r>
              <a:rPr lang="en" sz="1500" b="1" dirty="0"/>
              <a:t>Reflect on the example written Data Snap feedback.</a:t>
            </a:r>
            <a:endParaRPr sz="1500" b="1" dirty="0"/>
          </a:p>
          <a:p>
            <a:pPr marL="457200" lvl="0" indent="-323850" algn="l" rtl="0">
              <a:lnSpc>
                <a:spcPct val="100000"/>
              </a:lnSpc>
              <a:spcBef>
                <a:spcPts val="0"/>
              </a:spcBef>
              <a:spcAft>
                <a:spcPts val="0"/>
              </a:spcAft>
              <a:buSzPts val="1500"/>
              <a:buFont typeface="Calibri"/>
              <a:buAutoNum type="alphaLcParenR"/>
            </a:pPr>
            <a:r>
              <a:rPr lang="en" sz="1500" dirty="0"/>
              <a:t>What do you notice/wonder? </a:t>
            </a:r>
            <a:endParaRPr sz="1500" dirty="0"/>
          </a:p>
          <a:p>
            <a:pPr marL="914400" lvl="0"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SzPts val="1500"/>
              <a:buFont typeface="Calibri"/>
              <a:buAutoNum type="alphaLcParenR"/>
            </a:pPr>
            <a:r>
              <a:rPr lang="en" sz="1500" dirty="0"/>
              <a:t>What might the affordances of written feedback be? </a:t>
            </a:r>
            <a:endParaRPr sz="1500" dirty="0"/>
          </a:p>
          <a:p>
            <a:pPr marL="914400" lvl="0"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SzPts val="1500"/>
              <a:buFont typeface="Calibri"/>
              <a:buAutoNum type="alphaLcParenR"/>
            </a:pPr>
            <a:r>
              <a:rPr lang="en" sz="1500" dirty="0"/>
              <a:t>How might you support dialogue between observers and teachers?</a:t>
            </a:r>
            <a:endParaRPr sz="1500" dirty="0"/>
          </a:p>
          <a:p>
            <a:pPr marL="914400" lvl="0" indent="-323850" algn="l" rtl="0">
              <a:lnSpc>
                <a:spcPct val="100000"/>
              </a:lnSpc>
              <a:spcBef>
                <a:spcPts val="0"/>
              </a:spcBef>
              <a:spcAft>
                <a:spcPts val="0"/>
              </a:spcAft>
              <a:buSzPts val="1500"/>
              <a:buChar char="-"/>
            </a:pPr>
            <a:endParaRPr sz="1500" dirty="0"/>
          </a:p>
        </p:txBody>
      </p:sp>
      <p:sp>
        <p:nvSpPr>
          <p:cNvPr id="2" name="Title 1"/>
          <p:cNvSpPr>
            <a:spLocks noGrp="1"/>
          </p:cNvSpPr>
          <p:nvPr>
            <p:ph type="title"/>
          </p:nvPr>
        </p:nvSpPr>
        <p:spPr/>
        <p:txBody>
          <a:bodyPr>
            <a:normAutofit/>
          </a:bodyPr>
          <a:lstStyle/>
          <a:p>
            <a:pPr algn="ctr"/>
            <a:r>
              <a:rPr lang="en-US" sz="2200" b="1" i="1" dirty="0" smtClean="0">
                <a:solidFill>
                  <a:schemeClr val="tx1"/>
                </a:solidFill>
              </a:rPr>
              <a:t>Optional Workspace</a:t>
            </a:r>
            <a:endParaRPr lang="en-US" sz="2200" b="1" i="1" dirty="0">
              <a:solidFill>
                <a:schemeClr val="tx1"/>
              </a:solidFill>
            </a:endParaRPr>
          </a:p>
        </p:txBody>
      </p:sp>
      <p:sp>
        <p:nvSpPr>
          <p:cNvPr id="1495" name="Google Shape;1495;p20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p20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Ideas for how different stakeholders might implement “Data Snaps”</a:t>
            </a:r>
            <a:endParaRPr sz="2800"/>
          </a:p>
        </p:txBody>
      </p:sp>
      <p:sp>
        <p:nvSpPr>
          <p:cNvPr id="1501" name="Google Shape;1501;p203"/>
          <p:cNvSpPr txBox="1">
            <a:spLocks noGrp="1"/>
          </p:cNvSpPr>
          <p:nvPr>
            <p:ph type="body" idx="1"/>
          </p:nvPr>
        </p:nvSpPr>
        <p:spPr>
          <a:xfrm>
            <a:off x="537875" y="1288100"/>
            <a:ext cx="8282100" cy="3162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300" b="1"/>
              <a:t>Admin:</a:t>
            </a:r>
            <a:endParaRPr sz="1300" b="1"/>
          </a:p>
          <a:p>
            <a:pPr marL="457200" lvl="0" indent="-279400" algn="l" rtl="0">
              <a:lnSpc>
                <a:spcPct val="100000"/>
              </a:lnSpc>
              <a:spcBef>
                <a:spcPts val="0"/>
              </a:spcBef>
              <a:spcAft>
                <a:spcPts val="0"/>
              </a:spcAft>
              <a:buSzPts val="800"/>
              <a:buFont typeface="Calibri"/>
              <a:buChar char="•"/>
            </a:pPr>
            <a:r>
              <a:rPr lang="en" sz="1200"/>
              <a:t>Leaders could arrange to do Data Snaps with Admin in math teachers’ classrooms to heighten the awareness of Ambitious Mathematics teaching practices for Admin. After a short classroom visit 5-7 minutes the group could discuss in the hallway the Ambitious Mathematics Teaching principles and/or practices observed and begin to develop feedback rehearsals of what might be shared with teachers using Mathematically Productive Feedback questions as a reference. After practicing together, this could move into writing a short feedback email to a teacher.</a:t>
            </a:r>
            <a:endParaRPr sz="1200"/>
          </a:p>
          <a:p>
            <a:pPr marL="0" lvl="0" indent="0" algn="l" rtl="0">
              <a:lnSpc>
                <a:spcPct val="100000"/>
              </a:lnSpc>
              <a:spcBef>
                <a:spcPts val="0"/>
              </a:spcBef>
              <a:spcAft>
                <a:spcPts val="0"/>
              </a:spcAft>
              <a:buNone/>
            </a:pPr>
            <a:r>
              <a:rPr lang="en" sz="1300" b="1"/>
              <a:t>Teachers: </a:t>
            </a:r>
            <a:endParaRPr sz="1300" b="1"/>
          </a:p>
          <a:p>
            <a:pPr marL="457200" lvl="0" indent="-279400" algn="l" rtl="0">
              <a:lnSpc>
                <a:spcPct val="100000"/>
              </a:lnSpc>
              <a:spcBef>
                <a:spcPts val="0"/>
              </a:spcBef>
              <a:spcAft>
                <a:spcPts val="0"/>
              </a:spcAft>
              <a:buSzPts val="800"/>
              <a:buFont typeface="Calibri"/>
              <a:buChar char="•"/>
            </a:pPr>
            <a:r>
              <a:rPr lang="en" sz="1200"/>
              <a:t>Build a schedule that allows each teacher to observe at least 2 other teachers for 5-10 minutes. Debrief outside the classroom using the Ambitious Teaching principles and/or practices and/or Math Habits, Routines and Actions tool to focus discussion. </a:t>
            </a:r>
            <a:endParaRPr sz="1200"/>
          </a:p>
          <a:p>
            <a:pPr marL="0" lvl="0" indent="0" algn="l" rtl="0">
              <a:lnSpc>
                <a:spcPct val="100000"/>
              </a:lnSpc>
              <a:spcBef>
                <a:spcPts val="0"/>
              </a:spcBef>
              <a:spcAft>
                <a:spcPts val="0"/>
              </a:spcAft>
              <a:buNone/>
            </a:pPr>
            <a:r>
              <a:rPr lang="en" sz="1300" b="1"/>
              <a:t>Department Leaders/ Teacher Leaders &amp; Admin Team:</a:t>
            </a:r>
            <a:endParaRPr sz="1300" b="1"/>
          </a:p>
          <a:p>
            <a:pPr marL="457200" lvl="0" indent="-279400" algn="l" rtl="0">
              <a:lnSpc>
                <a:spcPct val="100000"/>
              </a:lnSpc>
              <a:spcBef>
                <a:spcPts val="0"/>
              </a:spcBef>
              <a:spcAft>
                <a:spcPts val="0"/>
              </a:spcAft>
              <a:buSzPts val="800"/>
              <a:buFont typeface="Calibri"/>
              <a:buChar char="•"/>
            </a:pPr>
            <a:r>
              <a:rPr lang="en" sz="1200"/>
              <a:t>Teacher Leaders and Admin Team spend around 7 minutes per classroom. Together they brainstorm and rehearse Mathematically Productive Feedback in the hallway, then one person pulled the teacher to share their feedback (for about 1-2 min) while another person stepped into the classroom to cover the class. Alternatively, construct an email or post note of feedback for the teacher. Teachers knew this was for their learning </a:t>
            </a:r>
            <a:r>
              <a:rPr lang="en" sz="1200" i="1"/>
              <a:t>and</a:t>
            </a:r>
            <a:r>
              <a:rPr lang="en" sz="1200"/>
              <a:t> to support the practice of teacher leaders and admin in sustaining ambitious math teaching.</a:t>
            </a:r>
            <a:endParaRPr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04"/>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Practice analyzing feedback to teachers</a:t>
            </a:r>
            <a:endParaRPr sz="2800"/>
          </a:p>
        </p:txBody>
      </p:sp>
      <p:sp>
        <p:nvSpPr>
          <p:cNvPr id="1507" name="Google Shape;1507;p204"/>
          <p:cNvSpPr txBox="1">
            <a:spLocks noGrp="1"/>
          </p:cNvSpPr>
          <p:nvPr>
            <p:ph type="body" idx="1"/>
          </p:nvPr>
        </p:nvSpPr>
        <p:spPr>
          <a:xfrm>
            <a:off x="537882" y="1369219"/>
            <a:ext cx="3976800" cy="30795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fontScale="77500" lnSpcReduction="20000"/>
          </a:bodyPr>
          <a:lstStyle/>
          <a:p>
            <a:pPr marL="57150" marR="69308" lvl="0" indent="0" algn="l" rtl="0">
              <a:lnSpc>
                <a:spcPct val="115000"/>
              </a:lnSpc>
              <a:spcBef>
                <a:spcPts val="0"/>
              </a:spcBef>
              <a:spcAft>
                <a:spcPts val="0"/>
              </a:spcAft>
              <a:buNone/>
            </a:pPr>
            <a:endParaRPr sz="1600" i="1">
              <a:latin typeface="Architects Daughter"/>
              <a:ea typeface="Architects Daughter"/>
              <a:cs typeface="Architects Daughter"/>
              <a:sym typeface="Architects Daughter"/>
            </a:endParaRPr>
          </a:p>
          <a:p>
            <a:pPr marL="57150" marR="69308" lvl="0" indent="0" algn="l" rtl="0">
              <a:lnSpc>
                <a:spcPct val="115000"/>
              </a:lnSpc>
              <a:spcBef>
                <a:spcPts val="0"/>
              </a:spcBef>
              <a:spcAft>
                <a:spcPts val="0"/>
              </a:spcAft>
              <a:buClr>
                <a:schemeClr val="dk1"/>
              </a:buClr>
              <a:buFont typeface="Arial"/>
              <a:buNone/>
            </a:pPr>
            <a:r>
              <a:rPr lang="en" sz="1600">
                <a:latin typeface="Architects Daughter"/>
                <a:ea typeface="Architects Daughter"/>
                <a:cs typeface="Architects Daughter"/>
                <a:sym typeface="Architects Daughter"/>
              </a:rPr>
              <a:t>When I dropped into your room today I noticed that you had students up front sharing their work from their graphing calculators and comparing it to the paper, pencil graphing. This gives students a visual comparison and you mentioned, a better understanding of the value of the calculators. I wonder what might be a variety of  strategies to motivate students to compare and contrast their methods with each other? This is something that could occur over and over in lessons.  I would be happy to brainstorm with you, if you want a thought partner. </a:t>
            </a:r>
            <a:endParaRPr>
              <a:latin typeface="Architects Daughter"/>
              <a:ea typeface="Architects Daughter"/>
              <a:cs typeface="Architects Daughter"/>
              <a:sym typeface="Architects Daughter"/>
            </a:endParaRPr>
          </a:p>
          <a:p>
            <a:pPr marL="0" lvl="0" indent="0" algn="l" rtl="0">
              <a:spcBef>
                <a:spcPts val="800"/>
              </a:spcBef>
              <a:spcAft>
                <a:spcPts val="0"/>
              </a:spcAft>
              <a:buNone/>
            </a:pPr>
            <a:endParaRPr>
              <a:latin typeface="Architects Daughter"/>
              <a:ea typeface="Architects Daughter"/>
              <a:cs typeface="Architects Daughter"/>
              <a:sym typeface="Architects Daughter"/>
            </a:endParaRPr>
          </a:p>
        </p:txBody>
      </p:sp>
      <p:sp>
        <p:nvSpPr>
          <p:cNvPr id="1508" name="Google Shape;1508;p204"/>
          <p:cNvSpPr txBox="1">
            <a:spLocks noGrp="1"/>
          </p:cNvSpPr>
          <p:nvPr>
            <p:ph type="body" idx="2"/>
          </p:nvPr>
        </p:nvSpPr>
        <p:spPr>
          <a:xfrm>
            <a:off x="4629150" y="1369219"/>
            <a:ext cx="3997200" cy="3079500"/>
          </a:xfrm>
          <a:prstGeom prst="rect">
            <a:avLst/>
          </a:prstGeom>
          <a:ln w="19050" cap="flat" cmpd="sng">
            <a:solidFill>
              <a:srgbClr val="000000"/>
            </a:solidFill>
            <a:prstDash val="solid"/>
            <a:round/>
            <a:headEnd type="none" w="sm" len="sm"/>
            <a:tailEnd type="none" w="sm" len="sm"/>
          </a:ln>
        </p:spPr>
        <p:txBody>
          <a:bodyPr spcFirstLastPara="1" wrap="square" lIns="68575" tIns="34275" rIns="68575" bIns="3427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 sz="1750" b="1"/>
              <a:t>What do you notice and wonder about this feedback to a teacher?</a:t>
            </a:r>
            <a:endParaRPr sz="1750" b="1"/>
          </a:p>
          <a:p>
            <a:pPr marL="0" lvl="0" indent="0" algn="l" rtl="0">
              <a:lnSpc>
                <a:spcPct val="115000"/>
              </a:lnSpc>
              <a:spcBef>
                <a:spcPts val="0"/>
              </a:spcBef>
              <a:spcAft>
                <a:spcPts val="0"/>
              </a:spcAft>
              <a:buClr>
                <a:schemeClr val="dk1"/>
              </a:buClr>
              <a:buSzPts val="1100"/>
              <a:buFont typeface="Arial"/>
              <a:buNone/>
            </a:pPr>
            <a:endParaRPr sz="1750" b="1" i="1"/>
          </a:p>
          <a:p>
            <a:pPr marL="0" lvl="0" indent="0" algn="l" rtl="0">
              <a:lnSpc>
                <a:spcPct val="115000"/>
              </a:lnSpc>
              <a:spcBef>
                <a:spcPts val="0"/>
              </a:spcBef>
              <a:spcAft>
                <a:spcPts val="0"/>
              </a:spcAft>
              <a:buNone/>
            </a:pPr>
            <a:r>
              <a:rPr lang="en" sz="1750" b="1"/>
              <a:t>How does the feedback relate to the guidelines for the content and structure of the feedback?</a:t>
            </a:r>
            <a:endParaRPr sz="1750" b="1"/>
          </a:p>
          <a:p>
            <a:pPr marL="457200" marR="685800" lvl="0" indent="-339725" algn="l" rtl="0">
              <a:lnSpc>
                <a:spcPct val="103000"/>
              </a:lnSpc>
              <a:spcBef>
                <a:spcPts val="600"/>
              </a:spcBef>
              <a:spcAft>
                <a:spcPts val="0"/>
              </a:spcAft>
              <a:buSzPts val="1750"/>
              <a:buFont typeface="Calibri"/>
              <a:buChar char="●"/>
            </a:pPr>
            <a:r>
              <a:rPr lang="en" sz="1750"/>
              <a:t>Descriptive </a:t>
            </a:r>
            <a:endParaRPr sz="1750"/>
          </a:p>
          <a:p>
            <a:pPr marL="457200" marR="685800" lvl="0" indent="-339725" algn="l" rtl="0">
              <a:lnSpc>
                <a:spcPct val="103000"/>
              </a:lnSpc>
              <a:spcBef>
                <a:spcPts val="0"/>
              </a:spcBef>
              <a:spcAft>
                <a:spcPts val="0"/>
              </a:spcAft>
              <a:buSzPts val="1750"/>
              <a:buFont typeface="Calibri"/>
              <a:buChar char="●"/>
            </a:pPr>
            <a:r>
              <a:rPr lang="en" sz="1750"/>
              <a:t>Purposeful </a:t>
            </a:r>
            <a:endParaRPr sz="1750"/>
          </a:p>
          <a:p>
            <a:pPr marL="457200" marR="685800" lvl="0" indent="-339725" algn="l" rtl="0">
              <a:lnSpc>
                <a:spcPct val="103000"/>
              </a:lnSpc>
              <a:spcBef>
                <a:spcPts val="0"/>
              </a:spcBef>
              <a:spcAft>
                <a:spcPts val="0"/>
              </a:spcAft>
              <a:buSzPts val="1750"/>
              <a:buFont typeface="Calibri"/>
              <a:buChar char="●"/>
            </a:pPr>
            <a:r>
              <a:rPr lang="en" sz="1750"/>
              <a:t>Focused</a:t>
            </a:r>
            <a:endParaRPr sz="1750"/>
          </a:p>
          <a:p>
            <a:pPr marL="457200" marR="685800" lvl="0" indent="-339725" algn="l" rtl="0">
              <a:lnSpc>
                <a:spcPct val="103000"/>
              </a:lnSpc>
              <a:spcBef>
                <a:spcPts val="0"/>
              </a:spcBef>
              <a:spcAft>
                <a:spcPts val="0"/>
              </a:spcAft>
              <a:buSzPts val="1750"/>
              <a:buFont typeface="Calibri"/>
              <a:buChar char="●"/>
            </a:pPr>
            <a:r>
              <a:rPr lang="en" sz="1750"/>
              <a:t>Motivating</a:t>
            </a:r>
            <a:endParaRPr sz="1750" b="1" i="1"/>
          </a:p>
          <a:p>
            <a:pPr marL="0" lvl="0" indent="0" algn="l" rtl="0">
              <a:spcBef>
                <a:spcPts val="8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Title: Reflect your own feedback"/>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00"/>
              <a:t>Reflect on your own feedback practices</a:t>
            </a:r>
            <a:endParaRPr sz="2800"/>
          </a:p>
        </p:txBody>
      </p:sp>
      <p:sp>
        <p:nvSpPr>
          <p:cNvPr id="1514" name="Consider the list of bullets"/>
          <p:cNvSpPr txBox="1">
            <a:spLocks noGrp="1"/>
          </p:cNvSpPr>
          <p:nvPr>
            <p:ph type="body" idx="1"/>
          </p:nvPr>
        </p:nvSpPr>
        <p:spPr>
          <a:xfrm>
            <a:off x="421150" y="1271500"/>
            <a:ext cx="4273800" cy="2404500"/>
          </a:xfrm>
          <a:prstGeom prst="rect">
            <a:avLst/>
          </a:prstGeom>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endParaRPr sz="2200">
              <a:solidFill>
                <a:schemeClr val="accent1"/>
              </a:solidFill>
            </a:endParaRPr>
          </a:p>
          <a:p>
            <a:pPr marL="0" lvl="0" indent="0" algn="l" rtl="0">
              <a:lnSpc>
                <a:spcPct val="100000"/>
              </a:lnSpc>
              <a:spcBef>
                <a:spcPts val="800"/>
              </a:spcBef>
              <a:spcAft>
                <a:spcPts val="0"/>
              </a:spcAft>
              <a:buNone/>
            </a:pPr>
            <a:r>
              <a:rPr lang="en" sz="2200">
                <a:solidFill>
                  <a:schemeClr val="accent1"/>
                </a:solidFill>
              </a:rPr>
              <a:t>Consider the list on the right: What percent of your communication with teachers represents each of the bullets? </a:t>
            </a:r>
            <a:endParaRPr>
              <a:solidFill>
                <a:schemeClr val="accent1"/>
              </a:solidFill>
            </a:endParaRPr>
          </a:p>
        </p:txBody>
      </p:sp>
      <p:sp>
        <p:nvSpPr>
          <p:cNvPr id="1515" name="List of bullets for feedback"/>
          <p:cNvSpPr txBox="1"/>
          <p:nvPr/>
        </p:nvSpPr>
        <p:spPr>
          <a:xfrm>
            <a:off x="4858975" y="1271500"/>
            <a:ext cx="3819300" cy="2493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Giving advice?</a:t>
            </a:r>
            <a:endParaRPr sz="1500" b="1">
              <a:solidFill>
                <a:schemeClr val="dk1"/>
              </a:solidFill>
              <a:highlight>
                <a:schemeClr val="lt1"/>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Criticizing?</a:t>
            </a:r>
            <a:endParaRPr sz="1500" b="1">
              <a:solidFill>
                <a:schemeClr val="dk1"/>
              </a:solidFill>
              <a:highlight>
                <a:schemeClr val="lt1"/>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Asking questions and finding out what the teacher intended?</a:t>
            </a:r>
            <a:endParaRPr sz="1500" b="1">
              <a:solidFill>
                <a:schemeClr val="dk1"/>
              </a:solidFill>
              <a:highlight>
                <a:schemeClr val="lt1"/>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Sharing curiosity about students’ thinking?</a:t>
            </a:r>
            <a:endParaRPr sz="1500" b="1">
              <a:solidFill>
                <a:schemeClr val="dk1"/>
              </a:solidFill>
              <a:highlight>
                <a:schemeClr val="lt1"/>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Problem-solving collaboratively on a specific issue?</a:t>
            </a:r>
            <a:endParaRPr sz="1500" b="1">
              <a:solidFill>
                <a:schemeClr val="dk1"/>
              </a:solidFill>
              <a:highlight>
                <a:schemeClr val="lt1"/>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Praising or affirming?</a:t>
            </a:r>
            <a:endParaRPr sz="1500" b="1">
              <a:solidFill>
                <a:schemeClr val="dk1"/>
              </a:solidFill>
              <a:highlight>
                <a:schemeClr val="lt1"/>
              </a:highlight>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 sz="1500" b="1">
                <a:solidFill>
                  <a:schemeClr val="dk1"/>
                </a:solidFill>
                <a:highlight>
                  <a:schemeClr val="lt1"/>
                </a:highlight>
                <a:latin typeface="Calibri"/>
                <a:ea typeface="Calibri"/>
                <a:cs typeface="Calibri"/>
                <a:sym typeface="Calibri"/>
              </a:rPr>
              <a:t>Other</a:t>
            </a:r>
            <a:endParaRPr sz="1500" b="1">
              <a:solidFill>
                <a:schemeClr val="dk1"/>
              </a:solidFill>
              <a:highlight>
                <a:schemeClr val="lt1"/>
              </a:highlight>
              <a:latin typeface="Calibri"/>
              <a:ea typeface="Calibri"/>
              <a:cs typeface="Calibri"/>
              <a:sym typeface="Calibri"/>
            </a:endParaRPr>
          </a:p>
        </p:txBody>
      </p:sp>
      <p:sp>
        <p:nvSpPr>
          <p:cNvPr id="1516" name="Last question for modes of communication"/>
          <p:cNvSpPr txBox="1"/>
          <p:nvPr/>
        </p:nvSpPr>
        <p:spPr>
          <a:xfrm>
            <a:off x="254550" y="3923600"/>
            <a:ext cx="8634900" cy="4926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i="1">
                <a:solidFill>
                  <a:schemeClr val="dk1"/>
                </a:solidFill>
                <a:latin typeface="Calibri"/>
                <a:ea typeface="Calibri"/>
                <a:cs typeface="Calibri"/>
                <a:sym typeface="Calibri"/>
              </a:rPr>
              <a:t>What makes these modes of communication productive or unproductive?</a:t>
            </a:r>
            <a:endParaRPr sz="2000" b="1" i="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Title: Video tool for feedback"/>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Practice giving feedback to teachers using video</a:t>
            </a:r>
            <a:endParaRPr/>
          </a:p>
        </p:txBody>
      </p:sp>
      <p:sp>
        <p:nvSpPr>
          <p:cNvPr id="1523" name="Instructions of giving feedback"/>
          <p:cNvSpPr txBox="1"/>
          <p:nvPr/>
        </p:nvSpPr>
        <p:spPr>
          <a:xfrm>
            <a:off x="623775" y="1367950"/>
            <a:ext cx="8002500" cy="2470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Calibri"/>
              <a:buAutoNum type="arabicPeriod"/>
            </a:pPr>
            <a:r>
              <a:rPr lang="en" sz="1500" b="1">
                <a:latin typeface="Calibri"/>
                <a:ea typeface="Calibri"/>
                <a:cs typeface="Calibri"/>
                <a:sym typeface="Calibri"/>
              </a:rPr>
              <a:t>Decide on the lens you plan to use to support your “observation”</a:t>
            </a:r>
            <a:endParaRPr sz="1500" b="1">
              <a:latin typeface="Calibri"/>
              <a:ea typeface="Calibri"/>
              <a:cs typeface="Calibri"/>
              <a:sym typeface="Calibri"/>
            </a:endParaRPr>
          </a:p>
          <a:p>
            <a:pPr marL="914400" lvl="1" indent="-323850" algn="l" rtl="0">
              <a:spcBef>
                <a:spcPts val="0"/>
              </a:spcBef>
              <a:spcAft>
                <a:spcPts val="0"/>
              </a:spcAft>
              <a:buSzPts val="1500"/>
              <a:buFont typeface="Calibri"/>
              <a:buAutoNum type="alphaLcPeriod"/>
            </a:pPr>
            <a:r>
              <a:rPr lang="en" sz="1500" u="sng">
                <a:solidFill>
                  <a:schemeClr val="hlink"/>
                </a:solidFill>
                <a:latin typeface="Calibri"/>
                <a:ea typeface="Calibri"/>
                <a:cs typeface="Calibri"/>
                <a:sym typeface="Calibri"/>
                <a:hlinkClick r:id="rId3" action="ppaction://hlinksldjump"/>
              </a:rPr>
              <a:t>NCTM’s 8 practices of ambitious math instruction</a:t>
            </a:r>
            <a:endParaRPr sz="1500">
              <a:latin typeface="Calibri"/>
              <a:ea typeface="Calibri"/>
              <a:cs typeface="Calibri"/>
              <a:sym typeface="Calibri"/>
            </a:endParaRPr>
          </a:p>
          <a:p>
            <a:pPr marL="914400" lvl="1" indent="-323850" algn="l" rtl="0">
              <a:lnSpc>
                <a:spcPct val="115000"/>
              </a:lnSpc>
              <a:spcBef>
                <a:spcPts val="0"/>
              </a:spcBef>
              <a:spcAft>
                <a:spcPts val="0"/>
              </a:spcAft>
              <a:buSzPts val="1500"/>
              <a:buFont typeface="Calibri"/>
              <a:buAutoNum type="alphaLcPeriod"/>
            </a:pPr>
            <a:r>
              <a:rPr lang="en" sz="1500" u="sng">
                <a:solidFill>
                  <a:schemeClr val="hlink"/>
                </a:solidFill>
                <a:latin typeface="Calibri"/>
                <a:ea typeface="Calibri"/>
                <a:cs typeface="Calibri"/>
                <a:sym typeface="Calibri"/>
                <a:hlinkClick r:id="rId4" action="ppaction://hlinksldjump"/>
              </a:rPr>
              <a:t>TDG’s Habits, Routines, &amp; Actions tool </a:t>
            </a:r>
            <a:endParaRPr sz="1500">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AutoNum type="arabicPeriod"/>
            </a:pPr>
            <a:r>
              <a:rPr lang="en" sz="1500" b="1">
                <a:solidFill>
                  <a:schemeClr val="dk1"/>
                </a:solidFill>
                <a:latin typeface="Calibri"/>
                <a:ea typeface="Calibri"/>
                <a:cs typeface="Calibri"/>
                <a:sym typeface="Calibri"/>
              </a:rPr>
              <a:t>Examine the student task (below). What do you anticipate student discourse will sound like?</a:t>
            </a:r>
            <a:endParaRPr sz="1500" b="1">
              <a:solidFill>
                <a:schemeClr val="dk1"/>
              </a:solidFill>
              <a:latin typeface="Calibri"/>
              <a:ea typeface="Calibri"/>
              <a:cs typeface="Calibri"/>
              <a:sym typeface="Calibri"/>
            </a:endParaRPr>
          </a:p>
          <a:p>
            <a:pPr marL="457200" lvl="0" indent="-323850" algn="l" rtl="0">
              <a:lnSpc>
                <a:spcPct val="115000"/>
              </a:lnSpc>
              <a:spcBef>
                <a:spcPts val="0"/>
              </a:spcBef>
              <a:spcAft>
                <a:spcPts val="0"/>
              </a:spcAft>
              <a:buClr>
                <a:schemeClr val="dk1"/>
              </a:buClr>
              <a:buSzPts val="1500"/>
              <a:buFont typeface="Calibri"/>
              <a:buAutoNum type="arabicPeriod"/>
            </a:pPr>
            <a:r>
              <a:rPr lang="en" sz="1500" b="1">
                <a:solidFill>
                  <a:schemeClr val="dk1"/>
                </a:solidFill>
                <a:latin typeface="Calibri"/>
                <a:ea typeface="Calibri"/>
                <a:cs typeface="Calibri"/>
                <a:sym typeface="Calibri"/>
              </a:rPr>
              <a:t>Watch the video from chapter 2 of </a:t>
            </a:r>
            <a:r>
              <a:rPr lang="en" sz="1500" i="1" u="sng">
                <a:solidFill>
                  <a:schemeClr val="hlink"/>
                </a:solidFill>
                <a:latin typeface="Calibri"/>
                <a:ea typeface="Calibri"/>
                <a:cs typeface="Calibri"/>
                <a:sym typeface="Calibri"/>
                <a:hlinkClick r:id="rId5"/>
              </a:rPr>
              <a:t>The 5 Practices in Practice: Successfully Orchestrating Mathematics Discussions in Your High School Classroom</a:t>
            </a:r>
            <a:r>
              <a:rPr lang="en" sz="1500" b="1">
                <a:solidFill>
                  <a:schemeClr val="dk1"/>
                </a:solidFill>
                <a:latin typeface="Calibri"/>
                <a:ea typeface="Calibri"/>
                <a:cs typeface="Calibri"/>
                <a:sym typeface="Calibri"/>
              </a:rPr>
              <a:t> </a:t>
            </a:r>
            <a:r>
              <a:rPr lang="en" sz="1500">
                <a:solidFill>
                  <a:schemeClr val="dk1"/>
                </a:solidFill>
                <a:latin typeface="Calibri"/>
                <a:ea typeface="Calibri"/>
                <a:cs typeface="Calibri"/>
                <a:sym typeface="Calibri"/>
              </a:rPr>
              <a:t>from (Smith et al., 2020)</a:t>
            </a:r>
            <a:endParaRPr sz="1500">
              <a:solidFill>
                <a:schemeClr val="dk1"/>
              </a:solidFill>
              <a:latin typeface="Calibri"/>
              <a:ea typeface="Calibri"/>
              <a:cs typeface="Calibri"/>
              <a:sym typeface="Calibri"/>
            </a:endParaRPr>
          </a:p>
          <a:p>
            <a:pPr marL="914400" lvl="1" indent="-323850" algn="l" rtl="0">
              <a:lnSpc>
                <a:spcPct val="115000"/>
              </a:lnSpc>
              <a:spcBef>
                <a:spcPts val="0"/>
              </a:spcBef>
              <a:spcAft>
                <a:spcPts val="0"/>
              </a:spcAft>
              <a:buClr>
                <a:schemeClr val="dk1"/>
              </a:buClr>
              <a:buSzPts val="1500"/>
              <a:buFont typeface="Calibri"/>
              <a:buAutoNum type="alphaLcPeriod"/>
            </a:pPr>
            <a:r>
              <a:rPr lang="en" sz="1500">
                <a:solidFill>
                  <a:schemeClr val="dk1"/>
                </a:solidFill>
                <a:latin typeface="Calibri"/>
                <a:ea typeface="Calibri"/>
                <a:cs typeface="Calibri"/>
                <a:sym typeface="Calibri"/>
              </a:rPr>
              <a:t>As needed, draw on the the transcript of the lesson from </a:t>
            </a:r>
            <a:r>
              <a:rPr lang="en" sz="1500" b="1">
                <a:solidFill>
                  <a:schemeClr val="dk1"/>
                </a:solidFill>
                <a:latin typeface="Calibri"/>
                <a:ea typeface="Calibri"/>
                <a:cs typeface="Calibri"/>
                <a:sym typeface="Calibri"/>
              </a:rPr>
              <a:t>Use the </a:t>
            </a:r>
            <a:r>
              <a:rPr lang="en" sz="1500" b="1" i="1" u="sng">
                <a:solidFill>
                  <a:schemeClr val="hlink"/>
                </a:solidFill>
                <a:latin typeface="Calibri"/>
                <a:ea typeface="Calibri"/>
                <a:cs typeface="Calibri"/>
                <a:sym typeface="Calibri"/>
                <a:hlinkClick r:id="rId6"/>
              </a:rPr>
              <a:t>Mathematically Productive Feedback to Teachers</a:t>
            </a:r>
            <a:r>
              <a:rPr lang="en" sz="1500" b="1">
                <a:solidFill>
                  <a:schemeClr val="dk1"/>
                </a:solidFill>
                <a:latin typeface="Calibri"/>
                <a:ea typeface="Calibri"/>
                <a:cs typeface="Calibri"/>
                <a:sym typeface="Calibri"/>
              </a:rPr>
              <a:t> tool (page 2) to support your work crafting feedback to the teacher</a:t>
            </a:r>
            <a:endParaRPr sz="1500" b="1">
              <a:solidFill>
                <a:schemeClr val="dk1"/>
              </a:solidFill>
              <a:latin typeface="Calibri"/>
              <a:ea typeface="Calibri"/>
              <a:cs typeface="Calibri"/>
              <a:sym typeface="Calibri"/>
            </a:endParaRPr>
          </a:p>
        </p:txBody>
      </p:sp>
      <p:pic>
        <p:nvPicPr>
          <p:cNvPr id="1522" name="Stages 1 through 4 with box diagrams" descr="Diagramt outlining 4 different stages for teachers to practice giving feedback using a videl from chapter 2" title="Feedback"/>
          <p:cNvPicPr preferRelativeResize="0"/>
          <p:nvPr/>
        </p:nvPicPr>
        <p:blipFill>
          <a:blip r:embed="rId7">
            <a:alphaModFix/>
          </a:blip>
          <a:stretch>
            <a:fillRect/>
          </a:stretch>
        </p:blipFill>
        <p:spPr>
          <a:xfrm>
            <a:off x="4473506" y="3550602"/>
            <a:ext cx="4015067" cy="1106050"/>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Title: Practice of ambitious math teaching"/>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50" b="1"/>
              <a:t>Practices</a:t>
            </a:r>
            <a:r>
              <a:rPr lang="en" sz="2850"/>
              <a:t> of ambitious mathematics teaching </a:t>
            </a:r>
            <a:r>
              <a:rPr lang="en" sz="1583"/>
              <a:t>(NCTM, 2014)</a:t>
            </a:r>
            <a:endParaRPr sz="2033"/>
          </a:p>
        </p:txBody>
      </p:sp>
      <p:sp>
        <p:nvSpPr>
          <p:cNvPr id="1530" name="Practices to look for"/>
          <p:cNvSpPr txBox="1"/>
          <p:nvPr/>
        </p:nvSpPr>
        <p:spPr>
          <a:xfrm>
            <a:off x="511500" y="1358900"/>
            <a:ext cx="8121000" cy="4155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500" b="1">
                <a:solidFill>
                  <a:schemeClr val="lt1"/>
                </a:solidFill>
                <a:latin typeface="Calibri"/>
                <a:ea typeface="Calibri"/>
                <a:cs typeface="Calibri"/>
                <a:sym typeface="Calibri"/>
              </a:rPr>
              <a:t>Which of these practices will you look for or focus on in your “observation”?</a:t>
            </a:r>
            <a:endParaRPr sz="1500" b="1">
              <a:solidFill>
                <a:schemeClr val="lt1"/>
              </a:solidFill>
              <a:latin typeface="Calibri"/>
              <a:ea typeface="Calibri"/>
              <a:cs typeface="Calibri"/>
              <a:sym typeface="Calibri"/>
            </a:endParaRPr>
          </a:p>
        </p:txBody>
      </p:sp>
      <p:sp>
        <p:nvSpPr>
          <p:cNvPr id="1529" name="eight practices in observation"/>
          <p:cNvSpPr txBox="1">
            <a:spLocks noGrp="1"/>
          </p:cNvSpPr>
          <p:nvPr>
            <p:ph type="body" idx="1"/>
          </p:nvPr>
        </p:nvSpPr>
        <p:spPr>
          <a:xfrm>
            <a:off x="537875" y="1838525"/>
            <a:ext cx="8088300" cy="2612700"/>
          </a:xfrm>
          <a:prstGeom prst="rect">
            <a:avLst/>
          </a:prstGeom>
        </p:spPr>
        <p:txBody>
          <a:bodyPr spcFirstLastPara="1" wrap="square" lIns="68575" tIns="34275" rIns="68575" bIns="34275" anchor="t" anchorCtr="0">
            <a:noAutofit/>
          </a:bodyPr>
          <a:lstStyle/>
          <a:p>
            <a:pPr marL="457200" lvl="0" indent="-331311" algn="l" rtl="0">
              <a:lnSpc>
                <a:spcPct val="95000"/>
              </a:lnSpc>
              <a:spcBef>
                <a:spcPts val="0"/>
              </a:spcBef>
              <a:spcAft>
                <a:spcPts val="0"/>
              </a:spcAft>
              <a:buSzPts val="1617"/>
              <a:buFont typeface="Calibri"/>
              <a:buAutoNum type="arabicPeriod"/>
            </a:pPr>
            <a:r>
              <a:rPr lang="en" sz="1617"/>
              <a:t>Establish mathematical goals to focus learning</a:t>
            </a:r>
            <a:endParaRPr sz="1617"/>
          </a:p>
          <a:p>
            <a:pPr marL="457200" lvl="0" indent="-331311" algn="l" rtl="0">
              <a:lnSpc>
                <a:spcPct val="95000"/>
              </a:lnSpc>
              <a:spcBef>
                <a:spcPts val="0"/>
              </a:spcBef>
              <a:spcAft>
                <a:spcPts val="0"/>
              </a:spcAft>
              <a:buSzPts val="1617"/>
              <a:buFont typeface="Calibri"/>
              <a:buAutoNum type="arabicPeriod" startAt="2"/>
            </a:pPr>
            <a:r>
              <a:rPr lang="en" sz="1617"/>
              <a:t>Implement tasks that promote reasoning and problem solving</a:t>
            </a:r>
            <a:endParaRPr sz="1617"/>
          </a:p>
          <a:p>
            <a:pPr marL="457200" lvl="0" indent="-331311" algn="l" rtl="0">
              <a:lnSpc>
                <a:spcPct val="95000"/>
              </a:lnSpc>
              <a:spcBef>
                <a:spcPts val="0"/>
              </a:spcBef>
              <a:spcAft>
                <a:spcPts val="0"/>
              </a:spcAft>
              <a:buSzPts val="1617"/>
              <a:buFont typeface="Calibri"/>
              <a:buAutoNum type="arabicPeriod" startAt="2"/>
            </a:pPr>
            <a:r>
              <a:rPr lang="en" sz="1617"/>
              <a:t>Use and connect mathematical representations</a:t>
            </a:r>
            <a:endParaRPr sz="1617"/>
          </a:p>
          <a:p>
            <a:pPr marL="457200" lvl="0" indent="-331311" algn="l" rtl="0">
              <a:lnSpc>
                <a:spcPct val="95000"/>
              </a:lnSpc>
              <a:spcBef>
                <a:spcPts val="0"/>
              </a:spcBef>
              <a:spcAft>
                <a:spcPts val="0"/>
              </a:spcAft>
              <a:buSzPts val="1617"/>
              <a:buFont typeface="Calibri"/>
              <a:buAutoNum type="arabicPeriod" startAt="2"/>
            </a:pPr>
            <a:r>
              <a:rPr lang="en" sz="1617"/>
              <a:t>Facilitate meaningful mathematical discourse</a:t>
            </a:r>
            <a:endParaRPr sz="1617"/>
          </a:p>
          <a:p>
            <a:pPr marL="457200" lvl="0" indent="-331311" algn="l" rtl="0">
              <a:lnSpc>
                <a:spcPct val="95000"/>
              </a:lnSpc>
              <a:spcBef>
                <a:spcPts val="0"/>
              </a:spcBef>
              <a:spcAft>
                <a:spcPts val="0"/>
              </a:spcAft>
              <a:buSzPts val="1617"/>
              <a:buFont typeface="Calibri"/>
              <a:buAutoNum type="arabicPeriod" startAt="2"/>
            </a:pPr>
            <a:r>
              <a:rPr lang="en" sz="1617"/>
              <a:t>Pose purposeful questions</a:t>
            </a:r>
            <a:endParaRPr sz="1617"/>
          </a:p>
          <a:p>
            <a:pPr marL="457200" lvl="0" indent="-331311" algn="l" rtl="0">
              <a:lnSpc>
                <a:spcPct val="95000"/>
              </a:lnSpc>
              <a:spcBef>
                <a:spcPts val="0"/>
              </a:spcBef>
              <a:spcAft>
                <a:spcPts val="0"/>
              </a:spcAft>
              <a:buSzPts val="1617"/>
              <a:buFont typeface="Calibri"/>
              <a:buAutoNum type="arabicPeriod" startAt="2"/>
            </a:pPr>
            <a:r>
              <a:rPr lang="en" sz="1617"/>
              <a:t>Build on procedural fluency </a:t>
            </a:r>
            <a:r>
              <a:rPr lang="en" sz="1617" i="1"/>
              <a:t>from</a:t>
            </a:r>
            <a:r>
              <a:rPr lang="en" sz="1617"/>
              <a:t> conceptual understanding</a:t>
            </a:r>
            <a:endParaRPr sz="1617"/>
          </a:p>
          <a:p>
            <a:pPr marL="457200" lvl="0" indent="-331311" algn="l" rtl="0">
              <a:lnSpc>
                <a:spcPct val="95000"/>
              </a:lnSpc>
              <a:spcBef>
                <a:spcPts val="0"/>
              </a:spcBef>
              <a:spcAft>
                <a:spcPts val="0"/>
              </a:spcAft>
              <a:buSzPts val="1617"/>
              <a:buFont typeface="Calibri"/>
              <a:buAutoNum type="arabicPeriod" startAt="2"/>
            </a:pPr>
            <a:r>
              <a:rPr lang="en" sz="1617"/>
              <a:t>Support productive struggle in learning mathematics</a:t>
            </a:r>
            <a:endParaRPr sz="1617"/>
          </a:p>
          <a:p>
            <a:pPr marL="457200" lvl="0" indent="-331311" algn="l" rtl="0">
              <a:lnSpc>
                <a:spcPct val="95000"/>
              </a:lnSpc>
              <a:spcBef>
                <a:spcPts val="0"/>
              </a:spcBef>
              <a:spcAft>
                <a:spcPts val="0"/>
              </a:spcAft>
              <a:buSzPts val="1617"/>
              <a:buFont typeface="Calibri"/>
              <a:buAutoNum type="arabicPeriod" startAt="2"/>
            </a:pPr>
            <a:r>
              <a:rPr lang="en" sz="1617"/>
              <a:t>Elicit and use evidence of student thinking</a:t>
            </a:r>
            <a:endParaRPr sz="1617"/>
          </a:p>
          <a:p>
            <a:pPr marL="0" lvl="0" indent="0" algn="l" rtl="0">
              <a:lnSpc>
                <a:spcPct val="95000"/>
              </a:lnSpc>
              <a:spcBef>
                <a:spcPts val="0"/>
              </a:spcBef>
              <a:spcAft>
                <a:spcPts val="0"/>
              </a:spcAft>
              <a:buClr>
                <a:schemeClr val="dk1"/>
              </a:buClr>
              <a:buSzPts val="852"/>
              <a:buFont typeface="Arial"/>
              <a:buNone/>
            </a:pPr>
            <a:endParaRPr sz="1307"/>
          </a:p>
          <a:p>
            <a:pPr marL="0" lvl="0" indent="0" algn="l" rtl="0">
              <a:lnSpc>
                <a:spcPct val="95000"/>
              </a:lnSpc>
              <a:spcBef>
                <a:spcPts val="0"/>
              </a:spcBef>
              <a:spcAft>
                <a:spcPts val="0"/>
              </a:spcAft>
              <a:buClr>
                <a:schemeClr val="dk1"/>
              </a:buClr>
              <a:buSzPts val="852"/>
              <a:buFont typeface="Arial"/>
              <a:buNone/>
            </a:pPr>
            <a:endParaRPr sz="1307"/>
          </a:p>
          <a:p>
            <a:pPr marL="0" lvl="0" indent="0" algn="l" rtl="0">
              <a:lnSpc>
                <a:spcPct val="95000"/>
              </a:lnSpc>
              <a:spcBef>
                <a:spcPts val="0"/>
              </a:spcBef>
              <a:spcAft>
                <a:spcPts val="0"/>
              </a:spcAft>
              <a:buClr>
                <a:schemeClr val="dk1"/>
              </a:buClr>
              <a:buSzPts val="852"/>
              <a:buFont typeface="Arial"/>
              <a:buNone/>
            </a:pPr>
            <a:endParaRPr sz="1307"/>
          </a:p>
          <a:p>
            <a:pPr marL="0" lvl="0" indent="0" algn="l" rtl="0">
              <a:lnSpc>
                <a:spcPct val="95000"/>
              </a:lnSpc>
              <a:spcBef>
                <a:spcPts val="0"/>
              </a:spcBef>
              <a:spcAft>
                <a:spcPts val="0"/>
              </a:spcAft>
              <a:buClr>
                <a:schemeClr val="dk1"/>
              </a:buClr>
              <a:buSzPts val="852"/>
              <a:buFont typeface="Arial"/>
              <a:buNone/>
            </a:pPr>
            <a:endParaRPr sz="1307"/>
          </a:p>
          <a:p>
            <a:pPr marL="0" lvl="0" indent="0" algn="l" rtl="0">
              <a:lnSpc>
                <a:spcPct val="70000"/>
              </a:lnSpc>
              <a:spcBef>
                <a:spcPts val="800"/>
              </a:spcBef>
              <a:spcAft>
                <a:spcPts val="0"/>
              </a:spcAft>
              <a:buSzPts val="852"/>
              <a:buNone/>
            </a:pPr>
            <a:endParaRPr sz="1695"/>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sp>
        <p:nvSpPr>
          <p:cNvPr id="1536" name="Title: Habits Routines and Action Tools"/>
          <p:cNvSpPr txBox="1">
            <a:spLocks noGrp="1"/>
          </p:cNvSpPr>
          <p:nvPr>
            <p:ph type="title" idx="4294967295"/>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2850" b="1"/>
              <a:t>Habits, Routines, and Actions Tool </a:t>
            </a:r>
            <a:r>
              <a:rPr lang="en" sz="1550"/>
              <a:t>(TDG, 2020a)</a:t>
            </a:r>
            <a:endParaRPr sz="1550"/>
          </a:p>
        </p:txBody>
      </p:sp>
      <p:pic>
        <p:nvPicPr>
          <p:cNvPr id="1535" name="Image of teaching routines and habits" descr="Pictures and key points how teachers can form math habits &amp; routines teachers can use to help students understand math concepts" title="Table with key points"/>
          <p:cNvPicPr preferRelativeResize="0"/>
          <p:nvPr/>
        </p:nvPicPr>
        <p:blipFill>
          <a:blip r:embed="rId3">
            <a:alphaModFix/>
          </a:blip>
          <a:stretch>
            <a:fillRect/>
          </a:stretch>
        </p:blipFill>
        <p:spPr>
          <a:xfrm rot="-309644">
            <a:off x="433675" y="1280187"/>
            <a:ext cx="4066976" cy="3152175"/>
          </a:xfrm>
          <a:prstGeom prst="rect">
            <a:avLst/>
          </a:prstGeom>
          <a:noFill/>
          <a:ln w="28575" cap="flat" cmpd="sng">
            <a:solidFill>
              <a:schemeClr val="lt1"/>
            </a:solidFill>
            <a:prstDash val="solid"/>
            <a:round/>
            <a:headEnd type="none" w="sm" len="sm"/>
            <a:tailEnd type="none" w="sm" len="sm"/>
          </a:ln>
        </p:spPr>
      </p:pic>
      <p:sp>
        <p:nvSpPr>
          <p:cNvPr id="1537" name="Questions about student habits"/>
          <p:cNvSpPr txBox="1"/>
          <p:nvPr/>
        </p:nvSpPr>
        <p:spPr>
          <a:xfrm>
            <a:off x="4705750" y="1378625"/>
            <a:ext cx="3819000" cy="23397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Calibri"/>
                <a:ea typeface="Calibri"/>
                <a:cs typeface="Calibri"/>
                <a:sym typeface="Calibri"/>
              </a:rPr>
              <a:t>What habits did you see students use?</a:t>
            </a:r>
            <a:endParaRPr sz="2000" b="1">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 sz="2000">
                <a:latin typeface="Calibri"/>
                <a:ea typeface="Calibri"/>
                <a:cs typeface="Calibri"/>
                <a:sym typeface="Calibri"/>
              </a:rPr>
              <a:t/>
            </a:r>
            <a:br>
              <a:rPr lang="en" sz="2000">
                <a:latin typeface="Calibri"/>
                <a:ea typeface="Calibri"/>
                <a:cs typeface="Calibri"/>
                <a:sym typeface="Calibri"/>
              </a:rPr>
            </a:br>
            <a:r>
              <a:rPr lang="en" sz="2000" b="1">
                <a:latin typeface="Calibri"/>
                <a:ea typeface="Calibri"/>
                <a:cs typeface="Calibri"/>
                <a:sym typeface="Calibri"/>
              </a:rPr>
              <a:t>What teacher actions supported student use of the habits to make sense of the mathematics?</a:t>
            </a:r>
            <a:endParaRPr sz="2000" b="1">
              <a:latin typeface="Calibri"/>
              <a:ea typeface="Calibri"/>
              <a:cs typeface="Calibri"/>
              <a:sym typeface="Calibri"/>
            </a:endParaRPr>
          </a:p>
        </p:txBody>
      </p:sp>
      <p:sp>
        <p:nvSpPr>
          <p:cNvPr id="1538" name="Link to Habits Routines and Action Tool"/>
          <p:cNvSpPr txBox="1"/>
          <p:nvPr/>
        </p:nvSpPr>
        <p:spPr>
          <a:xfrm>
            <a:off x="3217425" y="4213300"/>
            <a:ext cx="3600300" cy="400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hlink"/>
                </a:solidFill>
                <a:latin typeface="Calibri"/>
                <a:ea typeface="Calibri"/>
                <a:cs typeface="Calibri"/>
                <a:sym typeface="Calibri"/>
                <a:hlinkClick r:id="rId4"/>
              </a:rPr>
              <a:t>Link to the Habits, Routines, and Action Tool</a:t>
            </a:r>
            <a:endParaRPr b="1">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Title: Digging Deeper"/>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Digging deeper: What does “descriptive” feedback sound like?</a:t>
            </a:r>
            <a:endParaRPr sz="2800"/>
          </a:p>
        </p:txBody>
      </p:sp>
      <p:sp>
        <p:nvSpPr>
          <p:cNvPr id="1544" name="Description feedback"/>
          <p:cNvSpPr txBox="1">
            <a:spLocks noGrp="1"/>
          </p:cNvSpPr>
          <p:nvPr>
            <p:ph type="body" idx="1"/>
          </p:nvPr>
        </p:nvSpPr>
        <p:spPr>
          <a:xfrm>
            <a:off x="537875" y="1369224"/>
            <a:ext cx="8088300" cy="7209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r>
              <a:rPr lang="en" sz="1400" b="1"/>
              <a:t>Descriptive feedback: </a:t>
            </a:r>
            <a:r>
              <a:rPr lang="en" sz="1200"/>
              <a:t>Avoid judgments. Instead, give descriptive data grounded by student mathematical discourse (i.e., students’ mathematical thinking, actions, and interactions) that involves one or more students’ math reasoning, conjectures, justifications, and generalizations (Foreman, 2020 p. 1).</a:t>
            </a:r>
            <a:endParaRPr/>
          </a:p>
        </p:txBody>
      </p:sp>
      <p:sp>
        <p:nvSpPr>
          <p:cNvPr id="1545" name="Example 1 box"/>
          <p:cNvSpPr txBox="1"/>
          <p:nvPr/>
        </p:nvSpPr>
        <p:spPr>
          <a:xfrm>
            <a:off x="537875" y="2179000"/>
            <a:ext cx="3476400" cy="18186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500" b="1">
                <a:latin typeface="Calibri"/>
                <a:ea typeface="Calibri"/>
                <a:cs typeface="Calibri"/>
                <a:sym typeface="Calibri"/>
              </a:rPr>
              <a:t>Example 1: </a:t>
            </a:r>
            <a:r>
              <a:rPr lang="en" sz="1300">
                <a:latin typeface="Calibri"/>
                <a:ea typeface="Calibri"/>
                <a:cs typeface="Calibri"/>
                <a:sym typeface="Calibri"/>
              </a:rPr>
              <a:t>When you invited the class to discuss Nyleah’s pattern,  I heard several students make connections to the structure of the pattern.  These connections will help students generalize about the patterns.  I am wondering if any students saw it differently. </a:t>
            </a:r>
            <a:endParaRPr sz="1300">
              <a:latin typeface="Calibri"/>
              <a:ea typeface="Calibri"/>
              <a:cs typeface="Calibri"/>
              <a:sym typeface="Calibri"/>
            </a:endParaRPr>
          </a:p>
        </p:txBody>
      </p:sp>
      <p:sp>
        <p:nvSpPr>
          <p:cNvPr id="1546" name="Example 2 box"/>
          <p:cNvSpPr txBox="1"/>
          <p:nvPr/>
        </p:nvSpPr>
        <p:spPr>
          <a:xfrm>
            <a:off x="4230750" y="2179000"/>
            <a:ext cx="4395300" cy="18186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600" b="1">
                <a:latin typeface="Calibri"/>
                <a:ea typeface="Calibri"/>
                <a:cs typeface="Calibri"/>
                <a:sym typeface="Calibri"/>
              </a:rPr>
              <a:t>Example 2:</a:t>
            </a:r>
            <a:r>
              <a:rPr lang="en" sz="1600">
                <a:latin typeface="Calibri"/>
                <a:ea typeface="Calibri"/>
                <a:cs typeface="Calibri"/>
                <a:sym typeface="Calibri"/>
              </a:rPr>
              <a:t>  </a:t>
            </a:r>
            <a:r>
              <a:rPr lang="en" sz="1300">
                <a:latin typeface="Calibri"/>
                <a:ea typeface="Calibri"/>
                <a:cs typeface="Calibri"/>
                <a:sym typeface="Calibri"/>
              </a:rPr>
              <a:t>When Nyleah said “so you see on stage 4 there are 4 here” and pointed towards the board, you asked her if she would come draw on the board.  This was an important move because the visual helps students understand the connections that Nyleah is making between the pattern and the figure number.  I am wondering if Eli understood then how his revoicing was different from Nyleah’s initial idea.</a:t>
            </a:r>
            <a:endParaRPr sz="1300">
              <a:latin typeface="Calibri"/>
              <a:ea typeface="Calibri"/>
              <a:cs typeface="Calibri"/>
              <a:sym typeface="Calibri"/>
            </a:endParaRPr>
          </a:p>
        </p:txBody>
      </p:sp>
      <p:sp>
        <p:nvSpPr>
          <p:cNvPr id="1547" name="Example questions"/>
          <p:cNvSpPr txBox="1"/>
          <p:nvPr/>
        </p:nvSpPr>
        <p:spPr>
          <a:xfrm>
            <a:off x="537875" y="4086475"/>
            <a:ext cx="8088300" cy="403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Calibri"/>
                <a:ea typeface="Calibri"/>
                <a:cs typeface="Calibri"/>
                <a:sym typeface="Calibri"/>
              </a:rPr>
              <a:t>What do you notice/wonder about the two examples? How are they the same/different?</a:t>
            </a:r>
            <a:endParaRPr b="1" i="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3" name="Module 1 2 3"/>
          <p:cNvSpPr>
            <a:spLocks noGrp="1"/>
          </p:cNvSpPr>
          <p:nvPr>
            <p:ph type="title"/>
          </p:nvPr>
        </p:nvSpPr>
        <p:spPr/>
        <p:txBody>
          <a:bodyPr/>
          <a:lstStyle/>
          <a:p>
            <a:r>
              <a:rPr lang="en-US" dirty="0" smtClean="0"/>
              <a:t>Module 1, 2 and 3</a:t>
            </a:r>
            <a:endParaRPr lang="en-US" dirty="0"/>
          </a:p>
        </p:txBody>
      </p:sp>
      <p:grpSp>
        <p:nvGrpSpPr>
          <p:cNvPr id="1281" name="Module 1" descr="Instructs educator to use supplements 1 and 2 for important conversations " title="Circle Mod 1"/>
          <p:cNvGrpSpPr/>
          <p:nvPr/>
        </p:nvGrpSpPr>
        <p:grpSpPr>
          <a:xfrm>
            <a:off x="844570" y="1483827"/>
            <a:ext cx="2134256" cy="2140430"/>
            <a:chOff x="571561" y="1624250"/>
            <a:chExt cx="1755000" cy="1760077"/>
          </a:xfrm>
        </p:grpSpPr>
        <p:sp>
          <p:nvSpPr>
            <p:cNvPr id="1282" name="Module 1 with supplement 1 and 2"/>
            <p:cNvSpPr/>
            <p:nvPr/>
          </p:nvSpPr>
          <p:spPr>
            <a:xfrm>
              <a:off x="971369" y="1624250"/>
              <a:ext cx="927300" cy="927300"/>
            </a:xfrm>
            <a:prstGeom prst="ellipse">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libri"/>
                <a:ea typeface="Calibri"/>
                <a:cs typeface="Calibri"/>
                <a:sym typeface="Calibri"/>
              </a:endParaRPr>
            </a:p>
          </p:txBody>
        </p:sp>
        <p:sp>
          <p:nvSpPr>
            <p:cNvPr id="1284" name="Supplement 1 and 2 details"/>
            <p:cNvSpPr txBox="1"/>
            <p:nvPr/>
          </p:nvSpPr>
          <p:spPr>
            <a:xfrm>
              <a:off x="571561" y="2646927"/>
              <a:ext cx="17550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latin typeface="Calibri"/>
                  <a:ea typeface="Calibri"/>
                  <a:cs typeface="Calibri"/>
                  <a:sym typeface="Calibri"/>
                </a:rPr>
                <a:t>Use </a:t>
              </a:r>
              <a:r>
                <a:rPr lang="en" b="1">
                  <a:latin typeface="Calibri"/>
                  <a:ea typeface="Calibri"/>
                  <a:cs typeface="Calibri"/>
                  <a:sym typeface="Calibri"/>
                </a:rPr>
                <a:t>Supplements 1 and 2 </a:t>
              </a:r>
              <a:r>
                <a:rPr lang="en">
                  <a:latin typeface="Calibri"/>
                  <a:ea typeface="Calibri"/>
                  <a:cs typeface="Calibri"/>
                  <a:sym typeface="Calibri"/>
                </a:rPr>
                <a:t>to prepare for critical conversations in Module 1.</a:t>
              </a:r>
              <a:endParaRPr>
                <a:highlight>
                  <a:srgbClr val="FFFF00"/>
                </a:highlight>
                <a:latin typeface="Calibri"/>
                <a:ea typeface="Calibri"/>
                <a:cs typeface="Calibri"/>
                <a:sym typeface="Calibri"/>
              </a:endParaRPr>
            </a:p>
          </p:txBody>
        </p:sp>
        <p:sp>
          <p:nvSpPr>
            <p:cNvPr id="1283" name="Module 1 within a circle"/>
            <p:cNvSpPr txBox="1"/>
            <p:nvPr/>
          </p:nvSpPr>
          <p:spPr>
            <a:xfrm>
              <a:off x="971375" y="1927400"/>
              <a:ext cx="9273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b="1">
                  <a:solidFill>
                    <a:schemeClr val="accent1"/>
                  </a:solidFill>
                  <a:latin typeface="Calibri"/>
                  <a:ea typeface="Calibri"/>
                  <a:cs typeface="Calibri"/>
                  <a:sym typeface="Calibri"/>
                </a:rPr>
                <a:t>Module 1</a:t>
              </a:r>
              <a:endParaRPr sz="1500" b="1">
                <a:solidFill>
                  <a:schemeClr val="accent1"/>
                </a:solidFill>
                <a:latin typeface="Calibri"/>
                <a:ea typeface="Calibri"/>
                <a:cs typeface="Calibri"/>
                <a:sym typeface="Calibri"/>
              </a:endParaRPr>
            </a:p>
          </p:txBody>
        </p:sp>
      </p:grpSp>
      <p:sp>
        <p:nvSpPr>
          <p:cNvPr id="1280" name="hyphen bar 1" descr="bar image between module 1 and 2 circle" title="bar"/>
          <p:cNvSpPr/>
          <p:nvPr/>
        </p:nvSpPr>
        <p:spPr>
          <a:xfrm>
            <a:off x="2916658" y="2025137"/>
            <a:ext cx="722700" cy="4500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libri"/>
              <a:ea typeface="Calibri"/>
              <a:cs typeface="Calibri"/>
              <a:sym typeface="Calibri"/>
            </a:endParaRPr>
          </a:p>
        </p:txBody>
      </p:sp>
      <p:grpSp>
        <p:nvGrpSpPr>
          <p:cNvPr id="1285" name="Module 2" descr="Circle labels Module 2 instructs using supplement 3 to facilitate rehearsals in Modudle 2" title="Mod 2"/>
          <p:cNvGrpSpPr/>
          <p:nvPr/>
        </p:nvGrpSpPr>
        <p:grpSpPr>
          <a:xfrm>
            <a:off x="3432263" y="1483827"/>
            <a:ext cx="2078437" cy="2140430"/>
            <a:chOff x="2699423" y="1624250"/>
            <a:chExt cx="1709100" cy="1760077"/>
          </a:xfrm>
        </p:grpSpPr>
        <p:sp>
          <p:nvSpPr>
            <p:cNvPr id="1286" name="Module 2 combined with supplement 3"/>
            <p:cNvSpPr/>
            <p:nvPr/>
          </p:nvSpPr>
          <p:spPr>
            <a:xfrm>
              <a:off x="3178073" y="1624250"/>
              <a:ext cx="914400" cy="914400"/>
            </a:xfrm>
            <a:prstGeom prst="ellipse">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libri"/>
                <a:ea typeface="Calibri"/>
                <a:cs typeface="Calibri"/>
                <a:sym typeface="Calibri"/>
              </a:endParaRPr>
            </a:p>
          </p:txBody>
        </p:sp>
        <p:sp>
          <p:nvSpPr>
            <p:cNvPr id="1287" name="Supplement 3 with details"/>
            <p:cNvSpPr txBox="1"/>
            <p:nvPr/>
          </p:nvSpPr>
          <p:spPr>
            <a:xfrm>
              <a:off x="2699423" y="26469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latin typeface="Calibri"/>
                  <a:ea typeface="Calibri"/>
                  <a:cs typeface="Calibri"/>
                  <a:sym typeface="Calibri"/>
                </a:rPr>
                <a:t>Use </a:t>
              </a:r>
              <a:r>
                <a:rPr lang="en" b="1">
                  <a:latin typeface="Calibri"/>
                  <a:ea typeface="Calibri"/>
                  <a:cs typeface="Calibri"/>
                  <a:sym typeface="Calibri"/>
                </a:rPr>
                <a:t>Supplement 3 </a:t>
              </a:r>
              <a:r>
                <a:rPr lang="en">
                  <a:latin typeface="Calibri"/>
                  <a:ea typeface="Calibri"/>
                  <a:cs typeface="Calibri"/>
                  <a:sym typeface="Calibri"/>
                </a:rPr>
                <a:t>to prepare to facilitate rehearsals in Module 2.</a:t>
              </a:r>
              <a:endParaRPr>
                <a:latin typeface="Calibri"/>
                <a:ea typeface="Calibri"/>
                <a:cs typeface="Calibri"/>
                <a:sym typeface="Calibri"/>
              </a:endParaRPr>
            </a:p>
          </p:txBody>
        </p:sp>
        <p:sp>
          <p:nvSpPr>
            <p:cNvPr id="1288" name="Module 2 within a circle"/>
            <p:cNvSpPr txBox="1"/>
            <p:nvPr/>
          </p:nvSpPr>
          <p:spPr>
            <a:xfrm>
              <a:off x="3183875" y="1920950"/>
              <a:ext cx="9144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b="1">
                  <a:solidFill>
                    <a:schemeClr val="accent1"/>
                  </a:solidFill>
                  <a:latin typeface="Calibri"/>
                  <a:ea typeface="Calibri"/>
                  <a:cs typeface="Calibri"/>
                  <a:sym typeface="Calibri"/>
                </a:rPr>
                <a:t>Module 2</a:t>
              </a:r>
              <a:endParaRPr sz="1500" b="1">
                <a:solidFill>
                  <a:schemeClr val="accent1"/>
                </a:solidFill>
                <a:latin typeface="Calibri"/>
                <a:ea typeface="Calibri"/>
                <a:cs typeface="Calibri"/>
                <a:sym typeface="Calibri"/>
              </a:endParaRPr>
            </a:p>
          </p:txBody>
        </p:sp>
      </p:grpSp>
      <p:sp>
        <p:nvSpPr>
          <p:cNvPr id="1293" name="hyphen bar between Module 2 and 3" descr="between Module 2 circle and Module 3 circle" title="2nd bar"/>
          <p:cNvSpPr/>
          <p:nvPr/>
        </p:nvSpPr>
        <p:spPr>
          <a:xfrm>
            <a:off x="5592220" y="2025137"/>
            <a:ext cx="722700" cy="45000"/>
          </a:xfrm>
          <a:prstGeom prst="roundRect">
            <a:avLst>
              <a:gd name="adj"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dirty="0">
              <a:latin typeface="Calibri"/>
              <a:ea typeface="Calibri"/>
              <a:cs typeface="Calibri"/>
              <a:sym typeface="Calibri"/>
            </a:endParaRPr>
          </a:p>
        </p:txBody>
      </p:sp>
      <p:grpSp>
        <p:nvGrpSpPr>
          <p:cNvPr id="1289" name="Module 3" descr="Module 3 uses supplement 4 for teacher feedback" title="circle logo"/>
          <p:cNvGrpSpPr/>
          <p:nvPr/>
        </p:nvGrpSpPr>
        <p:grpSpPr>
          <a:xfrm>
            <a:off x="5964156" y="1483827"/>
            <a:ext cx="2335277" cy="2175846"/>
            <a:chOff x="4781400" y="1624250"/>
            <a:chExt cx="1920300" cy="1789200"/>
          </a:xfrm>
        </p:grpSpPr>
        <p:sp>
          <p:nvSpPr>
            <p:cNvPr id="1290" name="Module 3 combined with supplement 4"/>
            <p:cNvSpPr/>
            <p:nvPr/>
          </p:nvSpPr>
          <p:spPr>
            <a:xfrm>
              <a:off x="5308058" y="1624250"/>
              <a:ext cx="914400" cy="914400"/>
            </a:xfrm>
            <a:prstGeom prst="ellipse">
              <a:avLst/>
            </a:prstGeom>
            <a:solidFill>
              <a:schemeClr val="l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latin typeface="Calibri"/>
                <a:ea typeface="Calibri"/>
                <a:cs typeface="Calibri"/>
                <a:sym typeface="Calibri"/>
              </a:endParaRPr>
            </a:p>
          </p:txBody>
        </p:sp>
        <p:sp>
          <p:nvSpPr>
            <p:cNvPr id="1291" name="Supplement 4 details"/>
            <p:cNvSpPr txBox="1"/>
            <p:nvPr/>
          </p:nvSpPr>
          <p:spPr>
            <a:xfrm>
              <a:off x="4781400" y="2676050"/>
              <a:ext cx="19203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a:latin typeface="Calibri"/>
                  <a:ea typeface="Calibri"/>
                  <a:cs typeface="Calibri"/>
                  <a:sym typeface="Calibri"/>
                </a:rPr>
                <a:t>Use </a:t>
              </a:r>
              <a:r>
                <a:rPr lang="en" b="1">
                  <a:latin typeface="Calibri"/>
                  <a:ea typeface="Calibri"/>
                  <a:cs typeface="Calibri"/>
                  <a:sym typeface="Calibri"/>
                </a:rPr>
                <a:t>Supplement 4 </a:t>
              </a:r>
              <a:r>
                <a:rPr lang="en">
                  <a:latin typeface="Calibri"/>
                  <a:ea typeface="Calibri"/>
                  <a:cs typeface="Calibri"/>
                  <a:sym typeface="Calibri"/>
                </a:rPr>
                <a:t>to prepare to provide teachers with feedback.</a:t>
              </a:r>
              <a:endParaRPr>
                <a:latin typeface="Calibri"/>
                <a:ea typeface="Calibri"/>
                <a:cs typeface="Calibri"/>
                <a:sym typeface="Calibri"/>
              </a:endParaRPr>
            </a:p>
          </p:txBody>
        </p:sp>
        <p:sp>
          <p:nvSpPr>
            <p:cNvPr id="1292" name="Module 3 within a circle"/>
            <p:cNvSpPr txBox="1"/>
            <p:nvPr/>
          </p:nvSpPr>
          <p:spPr>
            <a:xfrm>
              <a:off x="5308050" y="1920950"/>
              <a:ext cx="9144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500" b="1">
                  <a:solidFill>
                    <a:schemeClr val="accent1"/>
                  </a:solidFill>
                  <a:latin typeface="Calibri"/>
                  <a:ea typeface="Calibri"/>
                  <a:cs typeface="Calibri"/>
                  <a:sym typeface="Calibri"/>
                </a:rPr>
                <a:t>Module 3</a:t>
              </a:r>
              <a:endParaRPr sz="1500" b="1">
                <a:solidFill>
                  <a:schemeClr val="accent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1"/>
        <p:cNvGrpSpPr/>
        <p:nvPr/>
      </p:nvGrpSpPr>
      <p:grpSpPr>
        <a:xfrm>
          <a:off x="0" y="0"/>
          <a:ext cx="0" cy="0"/>
          <a:chOff x="0" y="0"/>
          <a:chExt cx="0" cy="0"/>
        </a:xfrm>
      </p:grpSpPr>
      <p:sp>
        <p:nvSpPr>
          <p:cNvPr id="1552" name="Title: Digging Deeper on feedback"/>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Digging deeper: What does “motivating” feedback sound like?</a:t>
            </a:r>
            <a:endParaRPr/>
          </a:p>
        </p:txBody>
      </p:sp>
      <p:sp>
        <p:nvSpPr>
          <p:cNvPr id="1553" name="Motivating clarification"/>
          <p:cNvSpPr txBox="1">
            <a:spLocks noGrp="1"/>
          </p:cNvSpPr>
          <p:nvPr>
            <p:ph type="body" idx="1"/>
          </p:nvPr>
        </p:nvSpPr>
        <p:spPr>
          <a:xfrm>
            <a:off x="537875" y="1369224"/>
            <a:ext cx="8088300" cy="720900"/>
          </a:xfrm>
          <a:prstGeom prst="rect">
            <a:avLst/>
          </a:prstGeom>
        </p:spPr>
        <p:txBody>
          <a:bodyPr spcFirstLastPara="1" wrap="square" lIns="68575" tIns="34275" rIns="68575" bIns="34275" anchor="t" anchorCtr="0">
            <a:normAutofit lnSpcReduction="10000"/>
          </a:bodyPr>
          <a:lstStyle/>
          <a:p>
            <a:pPr marL="0" lvl="0" indent="0" algn="l" rtl="0">
              <a:lnSpc>
                <a:spcPct val="115000"/>
              </a:lnSpc>
              <a:spcBef>
                <a:spcPts val="0"/>
              </a:spcBef>
              <a:spcAft>
                <a:spcPts val="0"/>
              </a:spcAft>
              <a:buNone/>
            </a:pPr>
            <a:r>
              <a:rPr lang="en" sz="1400" b="1">
                <a:highlight>
                  <a:schemeClr val="lt1"/>
                </a:highlight>
              </a:rPr>
              <a:t>Motivating: </a:t>
            </a:r>
            <a:r>
              <a:rPr lang="en" sz="1200"/>
              <a:t>Provide a specific “building block” statement or wondering that is likely to motivate focused inquiry, wondering, and/or mathematically productive action </a:t>
            </a:r>
            <a:r>
              <a:rPr lang="en" sz="1200">
                <a:highlight>
                  <a:schemeClr val="lt1"/>
                </a:highlight>
              </a:rPr>
              <a:t>(e.g.,to continue, modify, or extend a practice) by the teacher. May include an invitation to inquire together about some aspect of student thinking.</a:t>
            </a:r>
            <a:endParaRPr>
              <a:highlight>
                <a:schemeClr val="lt1"/>
              </a:highlight>
            </a:endParaRPr>
          </a:p>
        </p:txBody>
      </p:sp>
      <p:sp>
        <p:nvSpPr>
          <p:cNvPr id="1554" name="Example 1 Box"/>
          <p:cNvSpPr txBox="1"/>
          <p:nvPr/>
        </p:nvSpPr>
        <p:spPr>
          <a:xfrm>
            <a:off x="537875" y="2090125"/>
            <a:ext cx="2241900" cy="1818600"/>
          </a:xfrm>
          <a:prstGeom prst="rect">
            <a:avLst/>
          </a:prstGeom>
          <a:solidFill>
            <a:schemeClr val="lt2"/>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chemeClr val="dk1"/>
                </a:solidFill>
              </a:rPr>
              <a:t>Example 1: </a:t>
            </a:r>
            <a:endParaRPr sz="1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300">
                <a:solidFill>
                  <a:schemeClr val="dk1"/>
                </a:solidFill>
              </a:rPr>
              <a:t>I wonder if an opportunity for students to turn and talk with their partner would increase engagement.</a:t>
            </a:r>
            <a:endParaRPr sz="1300">
              <a:solidFill>
                <a:schemeClr val="dk1"/>
              </a:solidFill>
            </a:endParaRPr>
          </a:p>
          <a:p>
            <a:pPr marL="0" lvl="0" indent="0" algn="l" rtl="0">
              <a:lnSpc>
                <a:spcPct val="115000"/>
              </a:lnSpc>
              <a:spcBef>
                <a:spcPts val="1200"/>
              </a:spcBef>
              <a:spcAft>
                <a:spcPts val="1200"/>
              </a:spcAft>
              <a:buNone/>
            </a:pPr>
            <a:endParaRPr sz="1300" b="1"/>
          </a:p>
        </p:txBody>
      </p:sp>
      <p:sp>
        <p:nvSpPr>
          <p:cNvPr id="1556" name="Example 2 box"/>
          <p:cNvSpPr txBox="1"/>
          <p:nvPr/>
        </p:nvSpPr>
        <p:spPr>
          <a:xfrm>
            <a:off x="3405300" y="2090125"/>
            <a:ext cx="2333400" cy="18186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t>Example 2:</a:t>
            </a:r>
            <a:r>
              <a:rPr lang="en" sz="1300"/>
              <a:t>  </a:t>
            </a:r>
            <a:endParaRPr sz="1300"/>
          </a:p>
          <a:p>
            <a:pPr marL="0" lvl="0" indent="0" algn="l" rtl="0">
              <a:lnSpc>
                <a:spcPct val="115000"/>
              </a:lnSpc>
              <a:spcBef>
                <a:spcPts val="1200"/>
              </a:spcBef>
              <a:spcAft>
                <a:spcPts val="1200"/>
              </a:spcAft>
              <a:buClr>
                <a:schemeClr val="dk1"/>
              </a:buClr>
              <a:buSzPts val="1100"/>
              <a:buFont typeface="Arial"/>
              <a:buNone/>
            </a:pPr>
            <a:r>
              <a:rPr lang="en" sz="1300"/>
              <a:t>I wonder how what happened is the same/different from what you had planned.</a:t>
            </a:r>
            <a:endParaRPr sz="1300"/>
          </a:p>
        </p:txBody>
      </p:sp>
      <p:sp>
        <p:nvSpPr>
          <p:cNvPr id="1557" name="Example 3 box"/>
          <p:cNvSpPr txBox="1"/>
          <p:nvPr/>
        </p:nvSpPr>
        <p:spPr>
          <a:xfrm>
            <a:off x="6384275" y="2090125"/>
            <a:ext cx="2241900" cy="1818600"/>
          </a:xfrm>
          <a:prstGeom prst="rect">
            <a:avLst/>
          </a:prstGeom>
          <a:solidFill>
            <a:srgbClr val="C9DAF8"/>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t>Example 3:  </a:t>
            </a:r>
            <a:endParaRPr sz="1300" b="1"/>
          </a:p>
          <a:p>
            <a:pPr marL="0" lvl="0" indent="0" algn="l" rtl="0">
              <a:lnSpc>
                <a:spcPct val="115000"/>
              </a:lnSpc>
              <a:spcBef>
                <a:spcPts val="1200"/>
              </a:spcBef>
              <a:spcAft>
                <a:spcPts val="1200"/>
              </a:spcAft>
              <a:buClr>
                <a:schemeClr val="dk1"/>
              </a:buClr>
              <a:buSzPts val="1100"/>
              <a:buFont typeface="Arial"/>
              <a:buNone/>
            </a:pPr>
            <a:r>
              <a:rPr lang="en" sz="1300"/>
              <a:t>I wonder how your respect for Jasmine’s stuck points impacted the mathematical identities of all students in the class.</a:t>
            </a:r>
            <a:endParaRPr sz="1300"/>
          </a:p>
        </p:txBody>
      </p:sp>
      <p:sp>
        <p:nvSpPr>
          <p:cNvPr id="1555" name="Questions about three examples"/>
          <p:cNvSpPr txBox="1"/>
          <p:nvPr/>
        </p:nvSpPr>
        <p:spPr>
          <a:xfrm>
            <a:off x="537875" y="4086475"/>
            <a:ext cx="8088300" cy="4032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Calibri"/>
                <a:ea typeface="Calibri"/>
                <a:cs typeface="Calibri"/>
                <a:sym typeface="Calibri"/>
              </a:rPr>
              <a:t>What do you notice/wonder about the three examples? How are they the same/different?</a:t>
            </a:r>
            <a:endParaRPr b="1" i="1">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21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800"/>
              <a:t>Using continuums to support the work of offering feedback</a:t>
            </a:r>
            <a:endParaRPr sz="2800"/>
          </a:p>
        </p:txBody>
      </p:sp>
      <p:sp>
        <p:nvSpPr>
          <p:cNvPr id="1563" name="Google Shape;1563;p211"/>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36550" algn="l" rtl="0">
              <a:spcBef>
                <a:spcPts val="800"/>
              </a:spcBef>
              <a:spcAft>
                <a:spcPts val="0"/>
              </a:spcAft>
              <a:buSzPts val="1700"/>
              <a:buFont typeface="Calibri"/>
              <a:buAutoNum type="arabicPeriod"/>
            </a:pPr>
            <a:r>
              <a:rPr lang="en" sz="2100"/>
              <a:t>Click to view the </a:t>
            </a:r>
            <a:r>
              <a:rPr lang="en" sz="2100" u="sng">
                <a:solidFill>
                  <a:schemeClr val="hlink"/>
                </a:solidFill>
                <a:hlinkClick r:id="rId3"/>
              </a:rPr>
              <a:t>Mathematical Teaching Practices Continuums</a:t>
            </a:r>
            <a:r>
              <a:rPr lang="en" sz="2100"/>
              <a:t> from NCSM</a:t>
            </a:r>
            <a:endParaRPr sz="2100"/>
          </a:p>
          <a:p>
            <a:pPr marL="457200" lvl="0" indent="-336550" algn="l" rtl="0">
              <a:spcBef>
                <a:spcPts val="0"/>
              </a:spcBef>
              <a:spcAft>
                <a:spcPts val="0"/>
              </a:spcAft>
              <a:buSzPts val="1700"/>
              <a:buFont typeface="Calibri"/>
              <a:buAutoNum type="arabicPeriod"/>
            </a:pPr>
            <a:r>
              <a:rPr lang="en" sz="2100"/>
              <a:t>Reflect on the following prompts:</a:t>
            </a:r>
            <a:endParaRPr sz="2100"/>
          </a:p>
          <a:p>
            <a:pPr marL="914400" lvl="1" indent="-342900" algn="l" rtl="0">
              <a:lnSpc>
                <a:spcPct val="100000"/>
              </a:lnSpc>
              <a:spcBef>
                <a:spcPts val="0"/>
              </a:spcBef>
              <a:spcAft>
                <a:spcPts val="0"/>
              </a:spcAft>
              <a:buSzPts val="1800"/>
              <a:buFont typeface="Calibri"/>
              <a:buAutoNum type="alphaLcPeriod"/>
            </a:pPr>
            <a:r>
              <a:rPr lang="en"/>
              <a:t>Do a quick survey of  the titles of the different continuums: Which one would be most helpful at your site? Why? </a:t>
            </a:r>
            <a:endParaRPr/>
          </a:p>
          <a:p>
            <a:pPr marL="914400" lvl="1" indent="-342900" algn="l" rtl="0">
              <a:spcBef>
                <a:spcPts val="0"/>
              </a:spcBef>
              <a:spcAft>
                <a:spcPts val="0"/>
              </a:spcAft>
              <a:buSzPts val="1800"/>
              <a:buFont typeface="Calibri"/>
              <a:buAutoNum type="alphaLcPeriod"/>
            </a:pPr>
            <a:r>
              <a:rPr lang="en"/>
              <a:t>How are the continuums related to your understanding of ambitious math teaching?</a:t>
            </a:r>
            <a:endParaRPr/>
          </a:p>
          <a:p>
            <a:pPr marL="914400" lvl="1" indent="-342900" algn="l" rtl="0">
              <a:spcBef>
                <a:spcPts val="0"/>
              </a:spcBef>
              <a:spcAft>
                <a:spcPts val="0"/>
              </a:spcAft>
              <a:buSzPts val="1800"/>
              <a:buFont typeface="Calibri"/>
              <a:buAutoNum type="alphaLcPeriod"/>
            </a:pPr>
            <a:r>
              <a:rPr lang="en"/>
              <a:t>How could the continuums help with giving teachers feedback? </a:t>
            </a:r>
            <a:endParaRPr/>
          </a:p>
          <a:p>
            <a:pPr marL="1371600" lvl="2" indent="-342900" algn="l" rtl="0">
              <a:spcBef>
                <a:spcPts val="0"/>
              </a:spcBef>
              <a:spcAft>
                <a:spcPts val="0"/>
              </a:spcAft>
              <a:buSzPts val="1800"/>
              <a:buFont typeface="Calibri"/>
              <a:buAutoNum type="romanLcPeriod"/>
            </a:pPr>
            <a:r>
              <a:rPr lang="en"/>
              <a:t>What specific ideas or language from the continuums might you be able to make use of?</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67"/>
        <p:cNvGrpSpPr/>
        <p:nvPr/>
      </p:nvGrpSpPr>
      <p:grpSpPr>
        <a:xfrm>
          <a:off x="0" y="0"/>
          <a:ext cx="0" cy="0"/>
          <a:chOff x="0" y="0"/>
          <a:chExt cx="0" cy="0"/>
        </a:xfrm>
      </p:grpSpPr>
      <p:sp>
        <p:nvSpPr>
          <p:cNvPr id="1568" name="Google Shape;1568;p212"/>
          <p:cNvSpPr txBox="1">
            <a:spLocks noGrp="1"/>
          </p:cNvSpPr>
          <p:nvPr>
            <p:ph type="body" idx="1"/>
          </p:nvPr>
        </p:nvSpPr>
        <p:spPr>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300" i="1" dirty="0"/>
              <a:t>Use this space to record reflections on the readings, as it is helpful.</a:t>
            </a:r>
            <a:endParaRPr sz="1300" i="1" dirty="0"/>
          </a:p>
          <a:p>
            <a:pPr marL="0" lvl="0" indent="0" algn="l" rtl="0">
              <a:lnSpc>
                <a:spcPct val="90000"/>
              </a:lnSpc>
              <a:spcBef>
                <a:spcPts val="0"/>
              </a:spcBef>
              <a:spcAft>
                <a:spcPts val="0"/>
              </a:spcAft>
              <a:buNone/>
            </a:pPr>
            <a:endParaRPr sz="1200" dirty="0"/>
          </a:p>
          <a:p>
            <a:pPr marL="0" lvl="0" indent="0" algn="l" rtl="0">
              <a:lnSpc>
                <a:spcPct val="115000"/>
              </a:lnSpc>
              <a:spcBef>
                <a:spcPts val="0"/>
              </a:spcBef>
              <a:spcAft>
                <a:spcPts val="0"/>
              </a:spcAft>
              <a:buNone/>
            </a:pPr>
            <a:r>
              <a:rPr lang="en" sz="1500" b="1" dirty="0"/>
              <a:t>Reflect on the continuums.</a:t>
            </a:r>
            <a:endParaRPr sz="1500" b="1" dirty="0"/>
          </a:p>
          <a:p>
            <a:pPr marL="457200" lvl="0" indent="-323850" algn="l" rtl="0">
              <a:lnSpc>
                <a:spcPct val="100000"/>
              </a:lnSpc>
              <a:spcBef>
                <a:spcPts val="0"/>
              </a:spcBef>
              <a:spcAft>
                <a:spcPts val="0"/>
              </a:spcAft>
              <a:buSzPts val="1500"/>
              <a:buFont typeface="Calibri"/>
              <a:buAutoNum type="alphaLcParenR"/>
            </a:pPr>
            <a:r>
              <a:rPr lang="en" sz="1500" dirty="0"/>
              <a:t>Do a quick survey of  the titles of the different continuums: Which one would be most helpful at your site? Why? </a:t>
            </a:r>
            <a:endParaRPr sz="1500" dirty="0"/>
          </a:p>
          <a:p>
            <a:pPr marL="914400" lvl="0"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SzPts val="1500"/>
              <a:buFont typeface="Calibri"/>
              <a:buAutoNum type="alphaLcParenR"/>
            </a:pPr>
            <a:r>
              <a:rPr lang="en" sz="1500" dirty="0"/>
              <a:t>How are the continuums related to your understanding of ambitious math teaching?</a:t>
            </a:r>
            <a:endParaRPr sz="1500" dirty="0"/>
          </a:p>
          <a:p>
            <a:pPr marL="914400" lvl="0"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SzPts val="1500"/>
              <a:buFont typeface="Calibri"/>
              <a:buAutoNum type="alphaLcParenR"/>
            </a:pPr>
            <a:r>
              <a:rPr lang="en" sz="1500" dirty="0"/>
              <a:t>How could the continuums help with giving teachers feedback? </a:t>
            </a:r>
            <a:endParaRPr sz="1500" dirty="0"/>
          </a:p>
          <a:p>
            <a:pPr marL="914400" lvl="0" indent="-323850" algn="l" rtl="0">
              <a:lnSpc>
                <a:spcPct val="100000"/>
              </a:lnSpc>
              <a:spcBef>
                <a:spcPts val="0"/>
              </a:spcBef>
              <a:spcAft>
                <a:spcPts val="0"/>
              </a:spcAft>
              <a:buSzPts val="1500"/>
              <a:buChar char="-"/>
            </a:pPr>
            <a:endParaRPr sz="1500" dirty="0"/>
          </a:p>
          <a:p>
            <a:pPr marL="457200" lvl="0" indent="-323850" algn="l" rtl="0">
              <a:lnSpc>
                <a:spcPct val="100000"/>
              </a:lnSpc>
              <a:spcBef>
                <a:spcPts val="0"/>
              </a:spcBef>
              <a:spcAft>
                <a:spcPts val="0"/>
              </a:spcAft>
              <a:buSzPts val="1500"/>
              <a:buFont typeface="Calibri"/>
              <a:buAutoNum type="alphaLcParenR"/>
            </a:pPr>
            <a:r>
              <a:rPr lang="en" sz="1500" dirty="0"/>
              <a:t>What specific ideas or language from the continuums might you be able to make use of?</a:t>
            </a:r>
            <a:endParaRPr sz="1500" dirty="0"/>
          </a:p>
        </p:txBody>
      </p:sp>
      <p:sp>
        <p:nvSpPr>
          <p:cNvPr id="2" name="Title 1"/>
          <p:cNvSpPr>
            <a:spLocks noGrp="1"/>
          </p:cNvSpPr>
          <p:nvPr>
            <p:ph type="title"/>
          </p:nvPr>
        </p:nvSpPr>
        <p:spPr/>
        <p:txBody>
          <a:bodyPr>
            <a:normAutofit/>
          </a:bodyPr>
          <a:lstStyle/>
          <a:p>
            <a:pPr algn="ctr"/>
            <a:r>
              <a:rPr lang="en-US" sz="2200" b="1" i="1" dirty="0" smtClean="0">
                <a:solidFill>
                  <a:schemeClr val="tx1"/>
                </a:solidFill>
              </a:rPr>
              <a:t>Optional Workspace</a:t>
            </a:r>
            <a:endParaRPr lang="en-US" sz="2200" b="1" i="1" dirty="0">
              <a:solidFill>
                <a:schemeClr val="tx1"/>
              </a:solidFill>
            </a:endParaRPr>
          </a:p>
        </p:txBody>
      </p:sp>
      <p:sp>
        <p:nvSpPr>
          <p:cNvPr id="1570" name="Google Shape;1570;p212"/>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175"/>
          <p:cNvSpPr txBox="1">
            <a:spLocks noGrp="1"/>
          </p:cNvSpPr>
          <p:nvPr>
            <p:ph type="ctrTitle"/>
          </p:nvPr>
        </p:nvSpPr>
        <p:spPr>
          <a:xfrm>
            <a:off x="1143000" y="971944"/>
            <a:ext cx="6858000" cy="1790700"/>
          </a:xfrm>
          <a:prstGeom prst="rect">
            <a:avLst/>
          </a:prstGeom>
        </p:spPr>
        <p:txBody>
          <a:bodyPr spcFirstLastPara="1" wrap="square" lIns="68575" tIns="34275" rIns="68575" bIns="34275" anchor="b" anchorCtr="0">
            <a:noAutofit/>
          </a:bodyPr>
          <a:lstStyle/>
          <a:p>
            <a:pPr marL="0" lvl="0" indent="0" algn="ctr" rtl="0">
              <a:lnSpc>
                <a:spcPct val="100000"/>
              </a:lnSpc>
              <a:spcBef>
                <a:spcPts val="0"/>
              </a:spcBef>
              <a:spcAft>
                <a:spcPts val="0"/>
              </a:spcAft>
              <a:buNone/>
            </a:pPr>
            <a:r>
              <a:rPr lang="en" sz="3200" b="1"/>
              <a:t>Preparing for critical conversations:</a:t>
            </a:r>
            <a:endParaRPr sz="3200" b="1"/>
          </a:p>
          <a:p>
            <a:pPr marL="0" lvl="0" indent="0" algn="ctr" rtl="0">
              <a:lnSpc>
                <a:spcPct val="100000"/>
              </a:lnSpc>
              <a:spcBef>
                <a:spcPts val="0"/>
              </a:spcBef>
              <a:spcAft>
                <a:spcPts val="0"/>
              </a:spcAft>
              <a:buNone/>
            </a:pPr>
            <a:r>
              <a:rPr lang="en" sz="3200" b="1"/>
              <a:t>The discontinuation of tracking</a:t>
            </a:r>
            <a:endParaRPr sz="3200" b="1"/>
          </a:p>
        </p:txBody>
      </p:sp>
      <p:sp>
        <p:nvSpPr>
          <p:cNvPr id="1299" name="Google Shape;1299;p17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Leader Supplement 1</a:t>
            </a:r>
            <a:endParaRPr/>
          </a:p>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7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lnSpc>
                <a:spcPct val="100000"/>
              </a:lnSpc>
              <a:spcBef>
                <a:spcPts val="0"/>
              </a:spcBef>
              <a:spcAft>
                <a:spcPts val="0"/>
              </a:spcAft>
              <a:buNone/>
            </a:pPr>
            <a:r>
              <a:rPr lang="en" sz="2800"/>
              <a:t>Work through the following:</a:t>
            </a:r>
            <a:endParaRPr sz="2800"/>
          </a:p>
        </p:txBody>
      </p:sp>
      <p:sp>
        <p:nvSpPr>
          <p:cNvPr id="1306" name="Google Shape;1306;p176"/>
          <p:cNvSpPr txBox="1">
            <a:spLocks noGrp="1"/>
          </p:cNvSpPr>
          <p:nvPr>
            <p:ph type="sldNum" idx="12"/>
          </p:nvPr>
        </p:nvSpPr>
        <p:spPr>
          <a:xfrm>
            <a:off x="8538400" y="4707350"/>
            <a:ext cx="4473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1307" name="Google Shape;1307;p17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fontScale="92500" lnSpcReduction="10000"/>
          </a:bodyPr>
          <a:lstStyle/>
          <a:p>
            <a:pPr marL="342900" lvl="0" indent="-260350" algn="l" rtl="0">
              <a:lnSpc>
                <a:spcPct val="115000"/>
              </a:lnSpc>
              <a:spcBef>
                <a:spcPts val="0"/>
              </a:spcBef>
              <a:spcAft>
                <a:spcPts val="0"/>
              </a:spcAft>
              <a:buSzPts val="1500"/>
              <a:buFont typeface="Calibri"/>
              <a:buAutoNum type="arabicPeriod"/>
            </a:pPr>
            <a:r>
              <a:rPr lang="en" sz="1500" b="1"/>
              <a:t>Read NCTM President Robert Berry’s message entitled</a:t>
            </a:r>
            <a:r>
              <a:rPr lang="en" sz="1500" b="1" i="1"/>
              <a:t> </a:t>
            </a:r>
            <a:r>
              <a:rPr lang="en" sz="1500" i="1" u="sng">
                <a:solidFill>
                  <a:schemeClr val="hlink"/>
                </a:solidFill>
                <a:hlinkClick r:id="rId3" action="ppaction://hlinksldjump"/>
              </a:rPr>
              <a:t>Initiating Critical Conversations on the Discontinuation of Tracking</a:t>
            </a:r>
            <a:endParaRPr sz="1500" i="1"/>
          </a:p>
          <a:p>
            <a:pPr marL="342900" lvl="0" indent="0" algn="l" rtl="0">
              <a:lnSpc>
                <a:spcPct val="115000"/>
              </a:lnSpc>
              <a:spcBef>
                <a:spcPts val="0"/>
              </a:spcBef>
              <a:spcAft>
                <a:spcPts val="0"/>
              </a:spcAft>
              <a:buClr>
                <a:schemeClr val="dk1"/>
              </a:buClr>
              <a:buSzPts val="800"/>
              <a:buFont typeface="Arial"/>
              <a:buNone/>
            </a:pPr>
            <a:endParaRPr sz="1500" b="1"/>
          </a:p>
          <a:p>
            <a:pPr marL="342900" lvl="0" indent="-260350" algn="l" rtl="0">
              <a:lnSpc>
                <a:spcPct val="115000"/>
              </a:lnSpc>
              <a:spcBef>
                <a:spcPts val="0"/>
              </a:spcBef>
              <a:spcAft>
                <a:spcPts val="0"/>
              </a:spcAft>
              <a:buSzPts val="1500"/>
              <a:buFont typeface="Calibri"/>
              <a:buAutoNum type="arabicPeriod"/>
            </a:pPr>
            <a:r>
              <a:rPr lang="en" sz="1500" b="1" u="sng"/>
              <a:t>Then select ONE of the following: </a:t>
            </a:r>
            <a:endParaRPr sz="1500" b="1" u="sng"/>
          </a:p>
          <a:p>
            <a:pPr marL="685800" lvl="1" indent="-260350" algn="l" rtl="0">
              <a:lnSpc>
                <a:spcPct val="115000"/>
              </a:lnSpc>
              <a:spcBef>
                <a:spcPts val="0"/>
              </a:spcBef>
              <a:spcAft>
                <a:spcPts val="0"/>
              </a:spcAft>
              <a:buSzPts val="1500"/>
              <a:buFont typeface="Calibri"/>
              <a:buAutoNum type="alphaLcPeriod"/>
            </a:pPr>
            <a:r>
              <a:rPr lang="en" sz="1500" b="1"/>
              <a:t>Reading 1: </a:t>
            </a:r>
            <a:r>
              <a:rPr lang="en" sz="1500" i="1" u="sng">
                <a:solidFill>
                  <a:schemeClr val="hlink"/>
                </a:solidFill>
                <a:hlinkClick r:id="rId4" action="ppaction://hlinksldjump"/>
              </a:rPr>
              <a:t>Opportunity Gap: A Call for Detracking Mathematics</a:t>
            </a:r>
            <a:r>
              <a:rPr lang="en" sz="1500"/>
              <a:t> (position statement from NCSM, Spring 2020)</a:t>
            </a:r>
            <a:endParaRPr sz="1500" b="1">
              <a:highlight>
                <a:srgbClr val="EEFF41"/>
              </a:highlight>
            </a:endParaRPr>
          </a:p>
          <a:p>
            <a:pPr marL="685800" lvl="1" indent="-260350" algn="l" rtl="0">
              <a:lnSpc>
                <a:spcPct val="115000"/>
              </a:lnSpc>
              <a:spcBef>
                <a:spcPts val="0"/>
              </a:spcBef>
              <a:spcAft>
                <a:spcPts val="0"/>
              </a:spcAft>
              <a:buSzPts val="1500"/>
              <a:buFont typeface="Calibri"/>
              <a:buAutoNum type="alphaLcPeriod"/>
            </a:pPr>
            <a:r>
              <a:rPr lang="en" sz="1500" b="1"/>
              <a:t>Reading 2: </a:t>
            </a:r>
            <a:r>
              <a:rPr lang="en" sz="1500" i="1" u="sng">
                <a:solidFill>
                  <a:schemeClr val="hlink"/>
                </a:solidFill>
                <a:hlinkClick r:id="rId5" action="ppaction://hlinksldjump"/>
              </a:rPr>
              <a:t>Access and Equity</a:t>
            </a:r>
            <a:r>
              <a:rPr lang="en" sz="1500" i="1"/>
              <a:t> </a:t>
            </a:r>
            <a:r>
              <a:rPr lang="en" sz="1500"/>
              <a:t>(Principles to Actions excerpt)</a:t>
            </a:r>
            <a:endParaRPr sz="1500">
              <a:highlight>
                <a:srgbClr val="EEFF41"/>
              </a:highlight>
            </a:endParaRPr>
          </a:p>
          <a:p>
            <a:pPr marL="685800" lvl="0" indent="0" algn="l" rtl="0">
              <a:lnSpc>
                <a:spcPct val="115000"/>
              </a:lnSpc>
              <a:spcBef>
                <a:spcPts val="0"/>
              </a:spcBef>
              <a:spcAft>
                <a:spcPts val="0"/>
              </a:spcAft>
              <a:buClr>
                <a:schemeClr val="dk1"/>
              </a:buClr>
              <a:buSzPts val="800"/>
              <a:buFont typeface="Arial"/>
              <a:buNone/>
            </a:pPr>
            <a:endParaRPr sz="1500">
              <a:highlight>
                <a:srgbClr val="EEFF41"/>
              </a:highlight>
            </a:endParaRPr>
          </a:p>
          <a:p>
            <a:pPr marL="342900" lvl="0" indent="-260350" algn="l" rtl="0">
              <a:lnSpc>
                <a:spcPct val="115000"/>
              </a:lnSpc>
              <a:spcBef>
                <a:spcPts val="0"/>
              </a:spcBef>
              <a:spcAft>
                <a:spcPts val="0"/>
              </a:spcAft>
              <a:buSzPts val="1500"/>
              <a:buFont typeface="Calibri"/>
              <a:buAutoNum type="arabicPeriod"/>
            </a:pPr>
            <a:r>
              <a:rPr lang="en" sz="1500" b="1"/>
              <a:t>Drawing on Robert Berry’s presidential message, reflect on how you would use your selected reading with your colleagues.</a:t>
            </a:r>
            <a:endParaRPr sz="1500" b="1"/>
          </a:p>
          <a:p>
            <a:pPr marL="685800" lvl="1" indent="-260350" algn="l" rtl="0">
              <a:lnSpc>
                <a:spcPct val="115000"/>
              </a:lnSpc>
              <a:spcBef>
                <a:spcPts val="0"/>
              </a:spcBef>
              <a:spcAft>
                <a:spcPts val="0"/>
              </a:spcAft>
              <a:buSzPts val="1500"/>
              <a:buFont typeface="Calibri"/>
              <a:buAutoNum type="alphaLcPeriod"/>
            </a:pPr>
            <a:r>
              <a:rPr lang="en" sz="1500"/>
              <a:t>What would be most important to emphasize with your colleagues and why?</a:t>
            </a:r>
            <a:endParaRPr sz="1500"/>
          </a:p>
          <a:p>
            <a:pPr marL="685800" lvl="1" indent="-260350" algn="l" rtl="0">
              <a:lnSpc>
                <a:spcPct val="115000"/>
              </a:lnSpc>
              <a:spcBef>
                <a:spcPts val="0"/>
              </a:spcBef>
              <a:spcAft>
                <a:spcPts val="0"/>
              </a:spcAft>
              <a:buSzPts val="1500"/>
              <a:buFont typeface="Calibri"/>
              <a:buAutoNum type="alphaLcPeriod"/>
            </a:pPr>
            <a:r>
              <a:rPr lang="en" sz="1500"/>
              <a:t>What questions might you ask?</a:t>
            </a:r>
            <a:endParaRPr sz="1500"/>
          </a:p>
          <a:p>
            <a:pPr marL="685800" lvl="1" indent="-260350" algn="l" rtl="0">
              <a:lnSpc>
                <a:spcPct val="115000"/>
              </a:lnSpc>
              <a:spcBef>
                <a:spcPts val="0"/>
              </a:spcBef>
              <a:spcAft>
                <a:spcPts val="0"/>
              </a:spcAft>
              <a:buSzPts val="1500"/>
              <a:buFont typeface="Calibri"/>
              <a:buAutoNum type="alphaLcPeriod"/>
            </a:pPr>
            <a:r>
              <a:rPr lang="en" sz="1500"/>
              <a:t>What might be difficult for you and/or your colleagues?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11"/>
        <p:cNvGrpSpPr/>
        <p:nvPr/>
      </p:nvGrpSpPr>
      <p:grpSpPr>
        <a:xfrm>
          <a:off x="0" y="0"/>
          <a:ext cx="0" cy="0"/>
          <a:chOff x="0" y="0"/>
          <a:chExt cx="0" cy="0"/>
        </a:xfrm>
      </p:grpSpPr>
      <p:sp>
        <p:nvSpPr>
          <p:cNvPr id="1312" name="Google Shape;1312;p177"/>
          <p:cNvSpPr txBox="1">
            <a:spLocks noGrp="1"/>
          </p:cNvSpPr>
          <p:nvPr>
            <p:ph type="body" idx="1"/>
          </p:nvPr>
        </p:nvSpPr>
        <p:spPr>
          <a:prstGeom prst="rect">
            <a:avLst/>
          </a:prstGeom>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dk1"/>
              </a:buClr>
              <a:buSzPts val="1100"/>
              <a:buFont typeface="Arial"/>
              <a:buNone/>
            </a:pPr>
            <a:r>
              <a:rPr lang="en" sz="1300" i="1"/>
              <a:t>Use this space to record reflections on the readings, as it is helpful.</a:t>
            </a:r>
            <a:endParaRPr sz="1300" i="1"/>
          </a:p>
          <a:p>
            <a:pPr marL="0" lvl="0" indent="0" algn="l" rtl="0">
              <a:lnSpc>
                <a:spcPct val="90000"/>
              </a:lnSpc>
              <a:spcBef>
                <a:spcPts val="0"/>
              </a:spcBef>
              <a:spcAft>
                <a:spcPts val="0"/>
              </a:spcAft>
              <a:buNone/>
            </a:pPr>
            <a:endParaRPr sz="1200"/>
          </a:p>
          <a:p>
            <a:pPr marL="0" lvl="0" indent="0" algn="l" rtl="0">
              <a:lnSpc>
                <a:spcPct val="115000"/>
              </a:lnSpc>
              <a:spcBef>
                <a:spcPts val="0"/>
              </a:spcBef>
              <a:spcAft>
                <a:spcPts val="0"/>
              </a:spcAft>
              <a:buNone/>
            </a:pPr>
            <a:r>
              <a:rPr lang="en" sz="1500" b="1"/>
              <a:t>Drawing on Robert Berry’s presidential message, reflect on how you would use your selected reading with your colleagues.</a:t>
            </a:r>
            <a:endParaRPr sz="1500" b="1"/>
          </a:p>
          <a:p>
            <a:pPr marL="457200" lvl="0" indent="-323850" algn="l" rtl="0">
              <a:lnSpc>
                <a:spcPct val="115000"/>
              </a:lnSpc>
              <a:spcBef>
                <a:spcPts val="0"/>
              </a:spcBef>
              <a:spcAft>
                <a:spcPts val="0"/>
              </a:spcAft>
              <a:buSzPts val="1500"/>
              <a:buFont typeface="Calibri"/>
              <a:buAutoNum type="alphaLcParenR"/>
            </a:pPr>
            <a:r>
              <a:rPr lang="en" sz="1500"/>
              <a:t>What would be most important to emphasize with your colleagues and why?</a:t>
            </a:r>
            <a:endParaRPr sz="1500"/>
          </a:p>
          <a:p>
            <a:pPr marL="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Font typeface="Calibri"/>
              <a:buAutoNum type="alphaLcParenR"/>
            </a:pPr>
            <a:r>
              <a:rPr lang="en" sz="1500"/>
              <a:t>What questions might you ask?</a:t>
            </a:r>
            <a:endParaRPr sz="1500"/>
          </a:p>
          <a:p>
            <a:pPr marL="0" lvl="0" indent="0" algn="l" rtl="0">
              <a:lnSpc>
                <a:spcPct val="115000"/>
              </a:lnSpc>
              <a:spcBef>
                <a:spcPts val="0"/>
              </a:spcBef>
              <a:spcAft>
                <a:spcPts val="0"/>
              </a:spcAft>
              <a:buNone/>
            </a:pPr>
            <a:endParaRPr sz="1500"/>
          </a:p>
          <a:p>
            <a:pPr marL="457200" lvl="0" indent="-323850" algn="l" rtl="0">
              <a:lnSpc>
                <a:spcPct val="115000"/>
              </a:lnSpc>
              <a:spcBef>
                <a:spcPts val="0"/>
              </a:spcBef>
              <a:spcAft>
                <a:spcPts val="0"/>
              </a:spcAft>
              <a:buSzPts val="1500"/>
              <a:buFont typeface="Calibri"/>
              <a:buAutoNum type="alphaLcParenR"/>
            </a:pPr>
            <a:r>
              <a:rPr lang="en" sz="1500"/>
              <a:t>What might be difficult for you and/or your colleagues?</a:t>
            </a:r>
            <a:endParaRPr sz="1200"/>
          </a:p>
        </p:txBody>
      </p:sp>
      <p:sp>
        <p:nvSpPr>
          <p:cNvPr id="2" name="Title 1"/>
          <p:cNvSpPr>
            <a:spLocks noGrp="1"/>
          </p:cNvSpPr>
          <p:nvPr>
            <p:ph type="title"/>
          </p:nvPr>
        </p:nvSpPr>
        <p:spPr/>
        <p:txBody>
          <a:bodyPr>
            <a:normAutofit/>
          </a:bodyPr>
          <a:lstStyle/>
          <a:p>
            <a:pPr algn="ctr"/>
            <a:r>
              <a:rPr lang="en-US" sz="2200" b="1" i="1" dirty="0" smtClean="0">
                <a:solidFill>
                  <a:schemeClr val="tx1"/>
                </a:solidFill>
              </a:rPr>
              <a:t>Optional Workspace</a:t>
            </a:r>
            <a:endParaRPr lang="en-US" sz="2200" b="1" i="1" dirty="0">
              <a:solidFill>
                <a:schemeClr val="tx1"/>
              </a:solidFill>
            </a:endParaRPr>
          </a:p>
        </p:txBody>
      </p:sp>
      <p:sp>
        <p:nvSpPr>
          <p:cNvPr id="1314" name="Google Shape;1314;p177"/>
          <p:cNvSpPr txBox="1">
            <a:spLocks noGrp="1"/>
          </p:cNvSpPr>
          <p:nvPr>
            <p:ph type="sldNum" idx="12"/>
          </p:nvPr>
        </p:nvSpPr>
        <p:spPr>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itiating Critical Conversations"/>
          <p:cNvSpPr>
            <a:spLocks noGrp="1"/>
          </p:cNvSpPr>
          <p:nvPr>
            <p:ph type="title"/>
          </p:nvPr>
        </p:nvSpPr>
        <p:spPr>
          <a:xfrm>
            <a:off x="523814" y="371034"/>
            <a:ext cx="8170019" cy="902091"/>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nSpc>
                <a:spcPct val="100000"/>
              </a:lnSpc>
            </a:pPr>
            <a:r>
              <a:rPr lang="en-US" sz="1800" b="1" dirty="0" smtClean="0">
                <a:solidFill>
                  <a:schemeClr val="bg1"/>
                </a:solidFill>
              </a:rPr>
              <a:t>Initiating Critical Conversations on the Discontinuation of Tracking</a:t>
            </a:r>
            <a:br>
              <a:rPr lang="en-US" sz="1800" b="1" dirty="0" smtClean="0">
                <a:solidFill>
                  <a:schemeClr val="bg1"/>
                </a:solidFill>
              </a:rPr>
            </a:br>
            <a:r>
              <a:rPr lang="en-US" sz="1800" dirty="0" smtClean="0">
                <a:solidFill>
                  <a:schemeClr val="bg1"/>
                </a:solidFill>
              </a:rPr>
              <a:t>NCTM Presidential Message, June 2018</a:t>
            </a:r>
            <a:br>
              <a:rPr lang="en-US" sz="1800" dirty="0" smtClean="0">
                <a:solidFill>
                  <a:schemeClr val="bg1"/>
                </a:solidFill>
              </a:rPr>
            </a:br>
            <a:r>
              <a:rPr lang="en-US" sz="1800" dirty="0" smtClean="0">
                <a:solidFill>
                  <a:schemeClr val="bg1"/>
                </a:solidFill>
              </a:rPr>
              <a:t>from Robert Berry</a:t>
            </a:r>
            <a:endParaRPr lang="en-US" sz="1800" b="1" dirty="0"/>
          </a:p>
        </p:txBody>
      </p:sp>
      <p:sp>
        <p:nvSpPr>
          <p:cNvPr id="3" name="Open and Quote"/>
          <p:cNvSpPr/>
          <p:nvPr/>
        </p:nvSpPr>
        <p:spPr>
          <a:xfrm>
            <a:off x="780757" y="1394505"/>
            <a:ext cx="7758332" cy="2862322"/>
          </a:xfrm>
          <a:prstGeom prst="rect">
            <a:avLst/>
          </a:prstGeom>
        </p:spPr>
        <p:txBody>
          <a:bodyPr wrap="square">
            <a:spAutoFit/>
          </a:bodyPr>
          <a:lstStyle/>
          <a:p>
            <a:pPr lvl="0"/>
            <a:r>
              <a:rPr lang="en-US" sz="2000" b="1" dirty="0">
                <a:latin typeface="Calibri"/>
                <a:ea typeface="Calibri"/>
                <a:cs typeface="Calibri"/>
                <a:sym typeface="Calibri"/>
              </a:rPr>
              <a:t>Open: </a:t>
            </a:r>
            <a:r>
              <a:rPr lang="en-US" sz="2000" b="1" u="sng" dirty="0">
                <a:solidFill>
                  <a:schemeClr val="hlink"/>
                </a:solidFill>
                <a:latin typeface="Calibri"/>
                <a:ea typeface="Calibri"/>
                <a:cs typeface="Calibri"/>
                <a:sym typeface="Calibri"/>
                <a:hlinkClick r:id="rId2"/>
              </a:rPr>
              <a:t>1 Initiating Critical Conversations on the Discontinuation of </a:t>
            </a:r>
            <a:r>
              <a:rPr lang="en-US" sz="2000" b="1" u="sng" dirty="0" err="1">
                <a:solidFill>
                  <a:schemeClr val="hlink"/>
                </a:solidFill>
                <a:latin typeface="Calibri"/>
                <a:ea typeface="Calibri"/>
                <a:cs typeface="Calibri"/>
                <a:sym typeface="Calibri"/>
                <a:hlinkClick r:id="rId2"/>
              </a:rPr>
              <a:t>Tracking_Berry</a:t>
            </a:r>
            <a:endParaRPr lang="en-US" sz="2000" b="1" dirty="0">
              <a:solidFill>
                <a:schemeClr val="accent5"/>
              </a:solidFill>
              <a:latin typeface="Calibri"/>
              <a:ea typeface="Calibri"/>
              <a:cs typeface="Calibri"/>
              <a:sym typeface="Calibri"/>
            </a:endParaRPr>
          </a:p>
          <a:p>
            <a:pPr lvl="0"/>
            <a:endParaRPr lang="en-US" sz="2000" dirty="0">
              <a:latin typeface="Calibri"/>
              <a:ea typeface="Calibri"/>
              <a:cs typeface="Calibri"/>
              <a:sym typeface="Calibri"/>
            </a:endParaRPr>
          </a:p>
          <a:p>
            <a:pPr lvl="0"/>
            <a:r>
              <a:rPr lang="en-US" sz="2000" b="1" dirty="0">
                <a:latin typeface="Calibri"/>
                <a:ea typeface="Calibri"/>
                <a:cs typeface="Calibri"/>
                <a:sym typeface="Calibri"/>
              </a:rPr>
              <a:t>Quote: “</a:t>
            </a:r>
            <a:r>
              <a:rPr lang="en-US" sz="2000" dirty="0" err="1">
                <a:solidFill>
                  <a:srgbClr val="333333"/>
                </a:solidFill>
                <a:latin typeface="Calibri"/>
                <a:ea typeface="Calibri"/>
                <a:cs typeface="Calibri"/>
                <a:sym typeface="Calibri"/>
              </a:rPr>
              <a:t>Detracking</a:t>
            </a:r>
            <a:r>
              <a:rPr lang="en-US" sz="2000" dirty="0">
                <a:solidFill>
                  <a:srgbClr val="333333"/>
                </a:solidFill>
                <a:latin typeface="Calibri"/>
                <a:ea typeface="Calibri"/>
                <a:cs typeface="Calibri"/>
                <a:sym typeface="Calibri"/>
              </a:rPr>
              <a:t> is more than simply grouping students heterogeneously. </a:t>
            </a:r>
            <a:r>
              <a:rPr lang="en-US" sz="2000" dirty="0" err="1">
                <a:solidFill>
                  <a:srgbClr val="333333"/>
                </a:solidFill>
                <a:latin typeface="Calibri"/>
                <a:ea typeface="Calibri"/>
                <a:cs typeface="Calibri"/>
                <a:sym typeface="Calibri"/>
              </a:rPr>
              <a:t>Detracking</a:t>
            </a:r>
            <a:r>
              <a:rPr lang="en-US" sz="2000" dirty="0">
                <a:solidFill>
                  <a:srgbClr val="333333"/>
                </a:solidFill>
                <a:latin typeface="Calibri"/>
                <a:ea typeface="Calibri"/>
                <a:cs typeface="Calibri"/>
                <a:sym typeface="Calibri"/>
              </a:rPr>
              <a:t> is a deep commitment and an investment in people, curricula, and time to reach the goal of supporting and engaging each and every student in learning mathematics and increasing their opportunities. Teachers and leaders must be committed to the actions above when working towards the discontinuation of tracking.”</a:t>
            </a:r>
            <a:endParaRPr lang="en-US" sz="2000" dirty="0">
              <a:latin typeface="Calibri"/>
              <a:ea typeface="Calibri"/>
              <a:cs typeface="Calibri"/>
              <a:sym typeface="Calibri"/>
            </a:endParaRPr>
          </a:p>
        </p:txBody>
      </p:sp>
    </p:spTree>
    <p:extLst>
      <p:ext uri="{BB962C8B-B14F-4D97-AF65-F5344CB8AC3E}">
        <p14:creationId xmlns:p14="http://schemas.microsoft.com/office/powerpoint/2010/main" val="238035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882" y="316524"/>
            <a:ext cx="8088300" cy="89329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ct val="100000"/>
              </a:lnSpc>
            </a:pPr>
            <a:r>
              <a:rPr lang="en-US" sz="1800" b="1" dirty="0" smtClean="0">
                <a:solidFill>
                  <a:schemeClr val="bg1"/>
                </a:solidFill>
              </a:rPr>
              <a:t>Opportunity gap: A call from </a:t>
            </a:r>
            <a:r>
              <a:rPr lang="en-US" sz="1800" b="1" dirty="0" err="1" smtClean="0">
                <a:solidFill>
                  <a:schemeClr val="bg1"/>
                </a:solidFill>
              </a:rPr>
              <a:t>detracking</a:t>
            </a:r>
            <a:r>
              <a:rPr lang="en-US" sz="1800" b="1" dirty="0" smtClean="0">
                <a:solidFill>
                  <a:schemeClr val="bg1"/>
                </a:solidFill>
              </a:rPr>
              <a:t> mathematics </a:t>
            </a:r>
            <a:br>
              <a:rPr lang="en-US" sz="1800" b="1" dirty="0" smtClean="0">
                <a:solidFill>
                  <a:schemeClr val="bg1"/>
                </a:solidFill>
              </a:rPr>
            </a:br>
            <a:r>
              <a:rPr lang="en-US" sz="1800" dirty="0" smtClean="0">
                <a:solidFill>
                  <a:schemeClr val="bg1"/>
                </a:solidFill>
              </a:rPr>
              <a:t>Position Statement from NCSM, Spring 2020</a:t>
            </a:r>
            <a:endParaRPr lang="en-US" sz="1800" b="1" dirty="0">
              <a:solidFill>
                <a:schemeClr val="bg1"/>
              </a:solidFill>
            </a:endParaRPr>
          </a:p>
        </p:txBody>
      </p:sp>
      <p:sp>
        <p:nvSpPr>
          <p:cNvPr id="5" name="Google Shape;1326;p179"/>
          <p:cNvSpPr txBox="1">
            <a:spLocks noGrp="1"/>
          </p:cNvSpPr>
          <p:nvPr>
            <p:ph type="body" idx="1"/>
          </p:nvPr>
        </p:nvSpPr>
        <p:spPr>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Calibri"/>
                <a:ea typeface="Calibri"/>
                <a:cs typeface="Calibri"/>
                <a:sym typeface="Calibri"/>
              </a:rPr>
              <a:t>Open: </a:t>
            </a:r>
            <a:r>
              <a:rPr lang="en" sz="1800" b="1" u="sng">
                <a:solidFill>
                  <a:schemeClr val="hlink"/>
                </a:solidFill>
                <a:latin typeface="Calibri"/>
                <a:ea typeface="Calibri"/>
                <a:cs typeface="Calibri"/>
                <a:sym typeface="Calibri"/>
                <a:hlinkClick r:id="rId2"/>
              </a:rPr>
              <a:t>2 Opportunity Gap: A Call for Detracking in Mathematics_NCSM</a:t>
            </a:r>
            <a:endParaRPr sz="1800" b="1">
              <a:solidFill>
                <a:schemeClr val="accent5"/>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 sz="1800" b="1">
                <a:solidFill>
                  <a:schemeClr val="dk1"/>
                </a:solidFill>
                <a:latin typeface="Calibri"/>
                <a:ea typeface="Calibri"/>
                <a:cs typeface="Calibri"/>
                <a:sym typeface="Calibri"/>
              </a:rPr>
              <a:t>Quote: </a:t>
            </a:r>
            <a:r>
              <a:rPr lang="en" sz="1800">
                <a:solidFill>
                  <a:schemeClr val="dk1"/>
                </a:solidFill>
                <a:latin typeface="Calibri"/>
                <a:ea typeface="Calibri"/>
                <a:cs typeface="Calibri"/>
                <a:sym typeface="Calibri"/>
              </a:rPr>
              <a:t>“More generally, a number of studies point to the influence course-taking patterns have on academic outcomes. This influence is true for student subgroups like emergent bilingual students and students from low income backgrounds, different racial and ethnic groups, and different genders. It may disable students from pursuing whatever course of study interests them when they get to high school, college, career or beyond. Tracking becomes worse for students year-over-year, as each consecutive year in a track makes it more difficult to move out of that track” (p. 1).</a:t>
            </a:r>
            <a:endParaRPr sz="1500">
              <a:latin typeface="Calibri"/>
              <a:ea typeface="Calibri"/>
              <a:cs typeface="Calibri"/>
              <a:sym typeface="Calibri"/>
            </a:endParaRPr>
          </a:p>
        </p:txBody>
      </p:sp>
    </p:spTree>
    <p:extLst>
      <p:ext uri="{BB962C8B-B14F-4D97-AF65-F5344CB8AC3E}">
        <p14:creationId xmlns:p14="http://schemas.microsoft.com/office/powerpoint/2010/main" val="379357172"/>
      </p:ext>
    </p:extLst>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7A34422E9F444A66E2AD5A9CEA856" ma:contentTypeVersion="8" ma:contentTypeDescription="Create a new document." ma:contentTypeScope="" ma:versionID="3270c7a33a401281c6a4ae54adadce9f">
  <xsd:schema xmlns:xsd="http://www.w3.org/2001/XMLSchema" xmlns:xs="http://www.w3.org/2001/XMLSchema" xmlns:p="http://schemas.microsoft.com/office/2006/metadata/properties" xmlns:ns1="http://schemas.microsoft.com/sharepoint/v3" xmlns:ns2="deb2c2fb-1e3f-4583-bd3d-0a14ccee2e69" xmlns:ns3="54031767-dd6d-417c-ab73-583408f47564" targetNamespace="http://schemas.microsoft.com/office/2006/metadata/properties" ma:root="true" ma:fieldsID="4b81e50753eda006097a97a37faf2831" ns1:_="" ns2:_="" ns3:_="">
    <xsd:import namespace="http://schemas.microsoft.com/sharepoint/v3"/>
    <xsd:import namespace="deb2c2fb-1e3f-4583-bd3d-0a14ccee2e69"/>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2c2fb-1e3f-4583-bd3d-0a14ccee2e69"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deb2c2fb-1e3f-4583-bd3d-0a14ccee2e69">2023-10-09T20:56:19+00:00</Remediation_x0020_Date>
    <PublishingExpirationDate xmlns="http://schemas.microsoft.com/sharepoint/v3" xsi:nil="true"/>
    <Estimated_x0020_Creation_x0020_Date xmlns="deb2c2fb-1e3f-4583-bd3d-0a14ccee2e69" xsi:nil="true"/>
    <Priority xmlns="deb2c2fb-1e3f-4583-bd3d-0a14ccee2e69">New</Priority>
    <PublishingStartDate xmlns="http://schemas.microsoft.com/sharepoint/v3" xsi:nil="true"/>
  </documentManagement>
</p:properties>
</file>

<file path=customXml/itemProps1.xml><?xml version="1.0" encoding="utf-8"?>
<ds:datastoreItem xmlns:ds="http://schemas.openxmlformats.org/officeDocument/2006/customXml" ds:itemID="{D0A33086-41B1-4798-83E0-D764972B38FB}"/>
</file>

<file path=customXml/itemProps2.xml><?xml version="1.0" encoding="utf-8"?>
<ds:datastoreItem xmlns:ds="http://schemas.openxmlformats.org/officeDocument/2006/customXml" ds:itemID="{DCC44FE8-3732-4592-9C07-BB76229C1184}"/>
</file>

<file path=customXml/itemProps3.xml><?xml version="1.0" encoding="utf-8"?>
<ds:datastoreItem xmlns:ds="http://schemas.openxmlformats.org/officeDocument/2006/customXml" ds:itemID="{F68738D6-B31B-4A0A-A68B-C580193F8C0E}"/>
</file>

<file path=docProps/app.xml><?xml version="1.0" encoding="utf-8"?>
<Properties xmlns="http://schemas.openxmlformats.org/officeDocument/2006/extended-properties" xmlns:vt="http://schemas.openxmlformats.org/officeDocument/2006/docPropsVTypes">
  <TotalTime>110</TotalTime>
  <Words>4355</Words>
  <Application>Microsoft Office PowerPoint</Application>
  <PresentationFormat>On-screen Show (16:9)</PresentationFormat>
  <Paragraphs>312</Paragraphs>
  <Slides>42</Slides>
  <Notes>36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Calibri</vt:lpstr>
      <vt:lpstr>Architects Daughter</vt:lpstr>
      <vt:lpstr>Blue_2021ODE</vt:lpstr>
      <vt:lpstr>Blue_2021ODE</vt:lpstr>
      <vt:lpstr>Module 0 Supplemental resources and learning activities to support facilitators of Modules 1 - 3</vt:lpstr>
      <vt:lpstr>Welcome to Module 0</vt:lpstr>
      <vt:lpstr>Module 0: Table of contents</vt:lpstr>
      <vt:lpstr>Module 1, 2 and 3</vt:lpstr>
      <vt:lpstr>Preparing for critical conversations: The discontinuation of tracking</vt:lpstr>
      <vt:lpstr>Work through the following:</vt:lpstr>
      <vt:lpstr>Optional Workspace</vt:lpstr>
      <vt:lpstr>Initiating Critical Conversations on the Discontinuation of Tracking NCTM Presidential Message, June 2018 from Robert Berry</vt:lpstr>
      <vt:lpstr>Opportunity gap: A call from detracking mathematics  Position Statement from NCSM, Spring 2020</vt:lpstr>
      <vt:lpstr>    Access and equity An excerpt from NCTM’s Principles to Actions, 2014 </vt:lpstr>
      <vt:lpstr>Optional Workspace</vt:lpstr>
      <vt:lpstr>Other helpful readings as you continue to reflect on tracking</vt:lpstr>
      <vt:lpstr>Preparing for critical conversations: Narratives about mathematics and students</vt:lpstr>
      <vt:lpstr>The work of the ambitious teaching modules is likely to surface deficit narratives</vt:lpstr>
      <vt:lpstr>Productive mindsets and practices to support new narratives</vt:lpstr>
      <vt:lpstr>Work through the following:</vt:lpstr>
      <vt:lpstr>Planning for critical conversations about mathematics and students</vt:lpstr>
      <vt:lpstr>Supporting ambitious instructional practice: Facilitating rehearsals</vt:lpstr>
      <vt:lpstr>Work through the following:</vt:lpstr>
      <vt:lpstr>Leading Rehearsal Primer from Teacher Education by Design (TEDD.org)</vt:lpstr>
      <vt:lpstr>Optional Workspace</vt:lpstr>
      <vt:lpstr>Now, prepare to facilitate your own rehearsal.</vt:lpstr>
      <vt:lpstr>Getting started with rehearsals Primer Teacher from Teacher Education by Design (TEDD.org)</vt:lpstr>
      <vt:lpstr>Optional Workspace</vt:lpstr>
      <vt:lpstr>Other resources when preparing for rehearsals from Teacher Education by Design (TEDD.org)</vt:lpstr>
      <vt:lpstr>Supporting ambitious instructional practice: Providing teachers with feedback</vt:lpstr>
      <vt:lpstr>Providing teachers with feedback is critical to supporting their ongoing efforts to practice ambitious math teaching.</vt:lpstr>
      <vt:lpstr>How do you currently give teachers feedback?</vt:lpstr>
      <vt:lpstr>What are data snaps?</vt:lpstr>
      <vt:lpstr>Offering “Mathematically Productive Feedback” in the context of data snaps</vt:lpstr>
      <vt:lpstr>Examples of written “Data Snap” feedback</vt:lpstr>
      <vt:lpstr>Optional Workspace</vt:lpstr>
      <vt:lpstr>Ideas for how different stakeholders might implement “Data Snaps”</vt:lpstr>
      <vt:lpstr>Practice analyzing feedback to teachers</vt:lpstr>
      <vt:lpstr>Reflect on your own feedback practices</vt:lpstr>
      <vt:lpstr>Practice giving feedback to teachers using video</vt:lpstr>
      <vt:lpstr>Practices of ambitious mathematics teaching (NCTM, 2014)</vt:lpstr>
      <vt:lpstr>Habits, Routines, and Actions Tool (TDG, 2020a)</vt:lpstr>
      <vt:lpstr>Digging deeper: What does “descriptive” feedback sound like?</vt:lpstr>
      <vt:lpstr>Digging deeper: What does “motivating” feedback sound like?</vt:lpstr>
      <vt:lpstr>Using continuums to support the work of offering feedback</vt:lpstr>
      <vt:lpstr>Optional Workspace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 Supplemental resources and learning activities to support facilitators of Modules 1 - 3</dc:title>
  <dc:creator>OUNAPUU Sharon * ODE</dc:creator>
  <cp:lastModifiedBy>OUNAPUU Sharon * ODE</cp:lastModifiedBy>
  <cp:revision>14</cp:revision>
  <dcterms:modified xsi:type="dcterms:W3CDTF">2023-07-31T21:07:44Z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0x01010055B7A34422E9F444A66E2AD5A9CEA856</vt:lpwstr>
  </property>
</Properties>
</file>